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56" r:id="rId2"/>
    <p:sldId id="292" r:id="rId3"/>
    <p:sldId id="260" r:id="rId4"/>
    <p:sldId id="261" r:id="rId5"/>
    <p:sldId id="262" r:id="rId6"/>
    <p:sldId id="263" r:id="rId7"/>
    <p:sldId id="264" r:id="rId8"/>
    <p:sldId id="266" r:id="rId9"/>
    <p:sldId id="267" r:id="rId10"/>
    <p:sldId id="269" r:id="rId11"/>
    <p:sldId id="291" r:id="rId12"/>
    <p:sldId id="289" r:id="rId13"/>
    <p:sldId id="290" r:id="rId14"/>
  </p:sldIdLst>
  <p:sldSz cx="9144000" cy="5143500" type="screen16x9"/>
  <p:notesSz cx="6858000" cy="9144000"/>
  <p:embeddedFontLst>
    <p:embeddedFont>
      <p:font typeface="Century Gothic" panose="020B0502020202020204" pitchFamily="34" charset="0"/>
      <p:regular r:id="rId16"/>
      <p:bold r:id="rId17"/>
      <p:italic r:id="rId18"/>
      <p:boldItalic r:id="rId19"/>
    </p:embeddedFont>
    <p:embeddedFont>
      <p:font typeface="Abel" panose="020B0604020202020204" charset="0"/>
      <p:regular r:id="rId20"/>
    </p:embeddedFont>
    <p:embeddedFont>
      <p:font typeface="Love Ya Like A Sister"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F53DAB-2AEF-409D-8A20-29C187E13737}">
  <a:tblStyle styleId="{E7F53DAB-2AEF-409D-8A20-29C187E137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660"/>
  </p:normalViewPr>
  <p:slideViewPr>
    <p:cSldViewPr snapToGrid="0">
      <p:cViewPr varScale="1">
        <p:scale>
          <a:sx n="93" d="100"/>
          <a:sy n="93"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4989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65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8883afdb4b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8883afdb4b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42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8883afdb4b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0" name="Google Shape;2520;g8883afdb4b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13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530070d1c6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530070d1c6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13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2"/>
        <p:cNvGrpSpPr/>
        <p:nvPr/>
      </p:nvGrpSpPr>
      <p:grpSpPr>
        <a:xfrm>
          <a:off x="0" y="0"/>
          <a:ext cx="0" cy="0"/>
          <a:chOff x="0" y="0"/>
          <a:chExt cx="0" cy="0"/>
        </a:xfrm>
      </p:grpSpPr>
      <p:sp>
        <p:nvSpPr>
          <p:cNvPr id="3563" name="Google Shape;3563;g530070d1c6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4" name="Google Shape;3564;g530070d1c6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72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8883afdb4b_0_2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8883afdb4b_0_2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15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3"/>
        <p:cNvGrpSpPr/>
        <p:nvPr/>
      </p:nvGrpSpPr>
      <p:grpSpPr>
        <a:xfrm>
          <a:off x="0" y="0"/>
          <a:ext cx="0" cy="0"/>
          <a:chOff x="0" y="0"/>
          <a:chExt cx="0" cy="0"/>
        </a:xfrm>
      </p:grpSpPr>
      <p:sp>
        <p:nvSpPr>
          <p:cNvPr id="2204" name="Google Shape;2204;g8883afdb4b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5" name="Google Shape;2205;g8883afdb4b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91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3"/>
        <p:cNvGrpSpPr/>
        <p:nvPr/>
      </p:nvGrpSpPr>
      <p:grpSpPr>
        <a:xfrm>
          <a:off x="0" y="0"/>
          <a:ext cx="0" cy="0"/>
          <a:chOff x="0" y="0"/>
          <a:chExt cx="0" cy="0"/>
        </a:xfrm>
      </p:grpSpPr>
      <p:sp>
        <p:nvSpPr>
          <p:cNvPr id="2304" name="Google Shape;2304;g87bc72729b_0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5" name="Google Shape;2305;g87bc72729b_0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42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g87bc72729b_0_1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g87bc72729b_0_1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50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g87bc72729b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1" name="Google Shape;2431;g87bc72729b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6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883afdb4b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883afdb4b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98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6"/>
        <p:cNvGrpSpPr/>
        <p:nvPr/>
      </p:nvGrpSpPr>
      <p:grpSpPr>
        <a:xfrm>
          <a:off x="0" y="0"/>
          <a:ext cx="0" cy="0"/>
          <a:chOff x="0" y="0"/>
          <a:chExt cx="0" cy="0"/>
        </a:xfrm>
      </p:grpSpPr>
      <p:sp>
        <p:nvSpPr>
          <p:cNvPr id="2507" name="Google Shape;2507;g8883afdb4b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8" name="Google Shape;2508;g8883afdb4b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58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530070d1c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530070d1c6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75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9100" y="-16593"/>
            <a:ext cx="9382200" cy="5250878"/>
            <a:chOff x="-119100" y="-64178"/>
            <a:chExt cx="9382200" cy="5250878"/>
          </a:xfrm>
        </p:grpSpPr>
        <p:grpSp>
          <p:nvGrpSpPr>
            <p:cNvPr id="10" name="Google Shape;10;p2"/>
            <p:cNvGrpSpPr/>
            <p:nvPr/>
          </p:nvGrpSpPr>
          <p:grpSpPr>
            <a:xfrm>
              <a:off x="-119100" y="-57269"/>
              <a:ext cx="9382200" cy="5243970"/>
              <a:chOff x="-83362" y="-66754"/>
              <a:chExt cx="9382200" cy="5243970"/>
            </a:xfrm>
          </p:grpSpPr>
          <p:cxnSp>
            <p:nvCxnSpPr>
              <p:cNvPr id="11" name="Google Shape;11;p2"/>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 name="Google Shape;12;p2"/>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 name="Google Shape;13;p2"/>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 name="Google Shape;14;p2"/>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 name="Google Shape;15;p2"/>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 name="Google Shape;16;p2"/>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 name="Google Shape;17;p2"/>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 name="Google Shape;18;p2"/>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 name="Google Shape;19;p2"/>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 name="Google Shape;20;p2"/>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 name="Google Shape;21;p2"/>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 name="Google Shape;22;p2"/>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 name="Google Shape;23;p2"/>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4" name="Google Shape;24;p2"/>
            <p:cNvGrpSpPr/>
            <p:nvPr/>
          </p:nvGrpSpPr>
          <p:grpSpPr>
            <a:xfrm>
              <a:off x="212142" y="-64178"/>
              <a:ext cx="8809975" cy="5214627"/>
              <a:chOff x="299872" y="-35537"/>
              <a:chExt cx="8809975" cy="5214627"/>
            </a:xfrm>
          </p:grpSpPr>
          <p:grpSp>
            <p:nvGrpSpPr>
              <p:cNvPr id="25" name="Google Shape;25;p2"/>
              <p:cNvGrpSpPr/>
              <p:nvPr/>
            </p:nvGrpSpPr>
            <p:grpSpPr>
              <a:xfrm rot="5400000">
                <a:off x="1669520" y="-1405185"/>
                <a:ext cx="5214627" cy="7953923"/>
                <a:chOff x="-83362" y="-2664949"/>
                <a:chExt cx="9382200" cy="7433573"/>
              </a:xfrm>
            </p:grpSpPr>
            <p:cxnSp>
              <p:nvCxnSpPr>
                <p:cNvPr id="26" name="Google Shape;26;p2"/>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 name="Google Shape;27;p2"/>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8" name="Google Shape;28;p2"/>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 name="Google Shape;29;p2"/>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 name="Google Shape;30;p2"/>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 name="Google Shape;31;p2"/>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 name="Google Shape;32;p2"/>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3" name="Google Shape;33;p2"/>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 name="Google Shape;34;p2"/>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 name="Google Shape;35;p2"/>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 name="Google Shape;36;p2"/>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 name="Google Shape;37;p2"/>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8" name="Google Shape;38;p2"/>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 name="Google Shape;39;p2"/>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 name="Google Shape;40;p2"/>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 name="Google Shape;41;p2"/>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2" name="Google Shape;42;p2"/>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3" name="Google Shape;43;p2"/>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4" name="Google Shape;44;p2"/>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45" name="Google Shape;45;p2"/>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46" name="Google Shape;46;p2"/>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grpSp>
        <p:nvGrpSpPr>
          <p:cNvPr id="47" name="Google Shape;47;p2"/>
          <p:cNvGrpSpPr/>
          <p:nvPr/>
        </p:nvGrpSpPr>
        <p:grpSpPr>
          <a:xfrm>
            <a:off x="2302809" y="-1946698"/>
            <a:ext cx="7339624" cy="7013998"/>
            <a:chOff x="2921674" y="-1014015"/>
            <a:chExt cx="5260248" cy="5026875"/>
          </a:xfrm>
        </p:grpSpPr>
        <p:sp>
          <p:nvSpPr>
            <p:cNvPr id="48" name="Google Shape;48;p2"/>
            <p:cNvSpPr/>
            <p:nvPr/>
          </p:nvSpPr>
          <p:spPr>
            <a:xfrm>
              <a:off x="2921674" y="365557"/>
              <a:ext cx="4110389" cy="3647303"/>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28926" y="484904"/>
              <a:ext cx="484078" cy="336515"/>
            </a:xfrm>
            <a:custGeom>
              <a:avLst/>
              <a:gdLst/>
              <a:ahLst/>
              <a:cxnLst/>
              <a:rect l="l" t="t" r="r" b="b"/>
              <a:pathLst>
                <a:path w="14736" h="10244" extrusionOk="0">
                  <a:moveTo>
                    <a:pt x="5739" y="1"/>
                  </a:moveTo>
                  <a:cubicBezTo>
                    <a:pt x="4607" y="1"/>
                    <a:pt x="3491" y="257"/>
                    <a:pt x="2473" y="827"/>
                  </a:cubicBezTo>
                  <a:cubicBezTo>
                    <a:pt x="1373" y="1444"/>
                    <a:pt x="545" y="2526"/>
                    <a:pt x="239" y="3748"/>
                  </a:cubicBezTo>
                  <a:cubicBezTo>
                    <a:pt x="1" y="4702"/>
                    <a:pt x="129" y="5836"/>
                    <a:pt x="880" y="6467"/>
                  </a:cubicBezTo>
                  <a:cubicBezTo>
                    <a:pt x="1318" y="6836"/>
                    <a:pt x="1895" y="6973"/>
                    <a:pt x="2476" y="6973"/>
                  </a:cubicBezTo>
                  <a:cubicBezTo>
                    <a:pt x="2686" y="6973"/>
                    <a:pt x="2898" y="6955"/>
                    <a:pt x="3103" y="6923"/>
                  </a:cubicBezTo>
                  <a:cubicBezTo>
                    <a:pt x="3873" y="6804"/>
                    <a:pt x="4611" y="6520"/>
                    <a:pt x="5380" y="6389"/>
                  </a:cubicBezTo>
                  <a:cubicBezTo>
                    <a:pt x="5685" y="6337"/>
                    <a:pt x="5993" y="6312"/>
                    <a:pt x="6302" y="6312"/>
                  </a:cubicBezTo>
                  <a:cubicBezTo>
                    <a:pt x="7958" y="6312"/>
                    <a:pt x="9614" y="7036"/>
                    <a:pt x="10708" y="8285"/>
                  </a:cubicBezTo>
                  <a:cubicBezTo>
                    <a:pt x="11123" y="8758"/>
                    <a:pt x="11463" y="9302"/>
                    <a:pt x="11941" y="9713"/>
                  </a:cubicBezTo>
                  <a:cubicBezTo>
                    <a:pt x="12298" y="10020"/>
                    <a:pt x="12765" y="10243"/>
                    <a:pt x="13224" y="10243"/>
                  </a:cubicBezTo>
                  <a:cubicBezTo>
                    <a:pt x="13380" y="10243"/>
                    <a:pt x="13534" y="10218"/>
                    <a:pt x="13684" y="10161"/>
                  </a:cubicBezTo>
                  <a:cubicBezTo>
                    <a:pt x="14491" y="9851"/>
                    <a:pt x="14735" y="8825"/>
                    <a:pt x="14709" y="7961"/>
                  </a:cubicBezTo>
                  <a:cubicBezTo>
                    <a:pt x="14581" y="3716"/>
                    <a:pt x="10050" y="1"/>
                    <a:pt x="5739"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51057" y="782435"/>
              <a:ext cx="139777" cy="108799"/>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30498" y="1067219"/>
              <a:ext cx="386480" cy="191647"/>
            </a:xfrm>
            <a:custGeom>
              <a:avLst/>
              <a:gdLst/>
              <a:ahLst/>
              <a:cxnLst/>
              <a:rect l="l" t="t" r="r" b="b"/>
              <a:pathLst>
                <a:path w="11765" h="5834" extrusionOk="0">
                  <a:moveTo>
                    <a:pt x="7068" y="1"/>
                  </a:moveTo>
                  <a:cubicBezTo>
                    <a:pt x="5870" y="1"/>
                    <a:pt x="4641" y="190"/>
                    <a:pt x="3517" y="570"/>
                  </a:cubicBezTo>
                  <a:cubicBezTo>
                    <a:pt x="2227" y="1005"/>
                    <a:pt x="1011" y="1827"/>
                    <a:pt x="392" y="3040"/>
                  </a:cubicBezTo>
                  <a:cubicBezTo>
                    <a:pt x="147" y="3517"/>
                    <a:pt x="1" y="4064"/>
                    <a:pt x="92" y="4593"/>
                  </a:cubicBezTo>
                  <a:cubicBezTo>
                    <a:pt x="181" y="5123"/>
                    <a:pt x="542" y="5624"/>
                    <a:pt x="1056" y="5781"/>
                  </a:cubicBezTo>
                  <a:cubicBezTo>
                    <a:pt x="1176" y="5817"/>
                    <a:pt x="1299" y="5833"/>
                    <a:pt x="1423" y="5833"/>
                  </a:cubicBezTo>
                  <a:cubicBezTo>
                    <a:pt x="1808" y="5833"/>
                    <a:pt x="2197" y="5672"/>
                    <a:pt x="2517" y="5446"/>
                  </a:cubicBezTo>
                  <a:cubicBezTo>
                    <a:pt x="2940" y="5148"/>
                    <a:pt x="3275" y="4745"/>
                    <a:pt x="3651" y="4390"/>
                  </a:cubicBezTo>
                  <a:cubicBezTo>
                    <a:pt x="4839" y="3265"/>
                    <a:pt x="6470" y="2625"/>
                    <a:pt x="8105" y="2625"/>
                  </a:cubicBezTo>
                  <a:cubicBezTo>
                    <a:pt x="8253" y="2625"/>
                    <a:pt x="8402" y="2630"/>
                    <a:pt x="8549" y="2641"/>
                  </a:cubicBezTo>
                  <a:cubicBezTo>
                    <a:pt x="8801" y="2658"/>
                    <a:pt x="9072" y="2683"/>
                    <a:pt x="9336" y="2683"/>
                  </a:cubicBezTo>
                  <a:cubicBezTo>
                    <a:pt x="9830" y="2683"/>
                    <a:pt x="10301" y="2596"/>
                    <a:pt x="10576" y="2212"/>
                  </a:cubicBezTo>
                  <a:cubicBezTo>
                    <a:pt x="11765" y="555"/>
                    <a:pt x="8654" y="76"/>
                    <a:pt x="7745" y="21"/>
                  </a:cubicBezTo>
                  <a:cubicBezTo>
                    <a:pt x="7521" y="7"/>
                    <a:pt x="7295" y="1"/>
                    <a:pt x="7068"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70644" y="1305880"/>
              <a:ext cx="88334" cy="147464"/>
            </a:xfrm>
            <a:custGeom>
              <a:avLst/>
              <a:gdLst/>
              <a:ahLst/>
              <a:cxnLst/>
              <a:rect l="l" t="t" r="r" b="b"/>
              <a:pathLst>
                <a:path w="2689" h="4489" extrusionOk="0">
                  <a:moveTo>
                    <a:pt x="1245" y="0"/>
                  </a:moveTo>
                  <a:cubicBezTo>
                    <a:pt x="1" y="0"/>
                    <a:pt x="39" y="2028"/>
                    <a:pt x="88" y="2900"/>
                  </a:cubicBezTo>
                  <a:cubicBezTo>
                    <a:pt x="106" y="3239"/>
                    <a:pt x="153" y="3583"/>
                    <a:pt x="309" y="3884"/>
                  </a:cubicBezTo>
                  <a:cubicBezTo>
                    <a:pt x="465" y="4184"/>
                    <a:pt x="746" y="4437"/>
                    <a:pt x="1083" y="4482"/>
                  </a:cubicBezTo>
                  <a:cubicBezTo>
                    <a:pt x="1118" y="4486"/>
                    <a:pt x="1153" y="4488"/>
                    <a:pt x="1188" y="4488"/>
                  </a:cubicBezTo>
                  <a:cubicBezTo>
                    <a:pt x="1522" y="4488"/>
                    <a:pt x="1843" y="4287"/>
                    <a:pt x="2047" y="4017"/>
                  </a:cubicBezTo>
                  <a:cubicBezTo>
                    <a:pt x="2272" y="3719"/>
                    <a:pt x="2377" y="3347"/>
                    <a:pt x="2452" y="2981"/>
                  </a:cubicBezTo>
                  <a:cubicBezTo>
                    <a:pt x="2641" y="2044"/>
                    <a:pt x="2689" y="88"/>
                    <a:pt x="1319" y="2"/>
                  </a:cubicBezTo>
                  <a:cubicBezTo>
                    <a:pt x="1294" y="1"/>
                    <a:pt x="1269" y="0"/>
                    <a:pt x="1245"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20693" y="3599265"/>
              <a:ext cx="516829" cy="318776"/>
            </a:xfrm>
            <a:custGeom>
              <a:avLst/>
              <a:gdLst/>
              <a:ahLst/>
              <a:cxnLst/>
              <a:rect l="l" t="t" r="r" b="b"/>
              <a:pathLst>
                <a:path w="15733" h="9704" extrusionOk="0">
                  <a:moveTo>
                    <a:pt x="1993" y="1"/>
                  </a:moveTo>
                  <a:cubicBezTo>
                    <a:pt x="1676" y="1"/>
                    <a:pt x="1355" y="91"/>
                    <a:pt x="1042" y="302"/>
                  </a:cubicBezTo>
                  <a:cubicBezTo>
                    <a:pt x="1" y="1000"/>
                    <a:pt x="272" y="2321"/>
                    <a:pt x="759" y="3337"/>
                  </a:cubicBezTo>
                  <a:cubicBezTo>
                    <a:pt x="1158" y="4170"/>
                    <a:pt x="1772" y="4878"/>
                    <a:pt x="2401" y="5553"/>
                  </a:cubicBezTo>
                  <a:cubicBezTo>
                    <a:pt x="3625" y="6865"/>
                    <a:pt x="4691" y="7919"/>
                    <a:pt x="6106" y="8663"/>
                  </a:cubicBezTo>
                  <a:cubicBezTo>
                    <a:pt x="6601" y="8922"/>
                    <a:pt x="7118" y="9136"/>
                    <a:pt x="7652" y="9302"/>
                  </a:cubicBezTo>
                  <a:cubicBezTo>
                    <a:pt x="8479" y="9561"/>
                    <a:pt x="9352" y="9704"/>
                    <a:pt x="10218" y="9704"/>
                  </a:cubicBezTo>
                  <a:cubicBezTo>
                    <a:pt x="11680" y="9704"/>
                    <a:pt x="13125" y="9297"/>
                    <a:pt x="14299" y="8351"/>
                  </a:cubicBezTo>
                  <a:cubicBezTo>
                    <a:pt x="15094" y="7709"/>
                    <a:pt x="15732" y="6515"/>
                    <a:pt x="15101" y="5712"/>
                  </a:cubicBezTo>
                  <a:cubicBezTo>
                    <a:pt x="14747" y="5265"/>
                    <a:pt x="14133" y="5134"/>
                    <a:pt x="13568" y="5070"/>
                  </a:cubicBezTo>
                  <a:cubicBezTo>
                    <a:pt x="12141" y="4906"/>
                    <a:pt x="10695" y="4967"/>
                    <a:pt x="9270" y="4780"/>
                  </a:cubicBezTo>
                  <a:cubicBezTo>
                    <a:pt x="7846" y="4593"/>
                    <a:pt x="6395" y="4117"/>
                    <a:pt x="5406" y="3075"/>
                  </a:cubicBezTo>
                  <a:cubicBezTo>
                    <a:pt x="4848" y="2487"/>
                    <a:pt x="4469" y="1751"/>
                    <a:pt x="3956" y="1123"/>
                  </a:cubicBezTo>
                  <a:cubicBezTo>
                    <a:pt x="3449" y="501"/>
                    <a:pt x="2736" y="1"/>
                    <a:pt x="1993"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39407" y="3565691"/>
              <a:ext cx="158041" cy="234516"/>
            </a:xfrm>
            <a:custGeom>
              <a:avLst/>
              <a:gdLst/>
              <a:ahLst/>
              <a:cxnLst/>
              <a:rect l="l" t="t" r="r" b="b"/>
              <a:pathLst>
                <a:path w="4811" h="7139" extrusionOk="0">
                  <a:moveTo>
                    <a:pt x="3834" y="1"/>
                  </a:moveTo>
                  <a:cubicBezTo>
                    <a:pt x="3582" y="1"/>
                    <a:pt x="3299" y="116"/>
                    <a:pt x="3016" y="364"/>
                  </a:cubicBezTo>
                  <a:cubicBezTo>
                    <a:pt x="2389" y="910"/>
                    <a:pt x="2073" y="1887"/>
                    <a:pt x="1579" y="2559"/>
                  </a:cubicBezTo>
                  <a:cubicBezTo>
                    <a:pt x="1414" y="2784"/>
                    <a:pt x="1252" y="3012"/>
                    <a:pt x="1105" y="3240"/>
                  </a:cubicBezTo>
                  <a:cubicBezTo>
                    <a:pt x="403" y="4326"/>
                    <a:pt x="0" y="5456"/>
                    <a:pt x="987" y="6526"/>
                  </a:cubicBezTo>
                  <a:cubicBezTo>
                    <a:pt x="1359" y="6930"/>
                    <a:pt x="1703" y="7139"/>
                    <a:pt x="2038" y="7139"/>
                  </a:cubicBezTo>
                  <a:cubicBezTo>
                    <a:pt x="2380" y="7139"/>
                    <a:pt x="2714" y="6921"/>
                    <a:pt x="3061" y="6471"/>
                  </a:cubicBezTo>
                  <a:cubicBezTo>
                    <a:pt x="4209" y="4980"/>
                    <a:pt x="4811" y="3076"/>
                    <a:pt x="4728" y="1196"/>
                  </a:cubicBezTo>
                  <a:cubicBezTo>
                    <a:pt x="4694" y="438"/>
                    <a:pt x="4323" y="1"/>
                    <a:pt x="3834"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131920" y="3205711"/>
              <a:ext cx="241415" cy="355043"/>
            </a:xfrm>
            <a:custGeom>
              <a:avLst/>
              <a:gdLst/>
              <a:ahLst/>
              <a:cxnLst/>
              <a:rect l="l" t="t" r="r" b="b"/>
              <a:pathLst>
                <a:path w="7349" h="10808" extrusionOk="0">
                  <a:moveTo>
                    <a:pt x="3725" y="0"/>
                  </a:moveTo>
                  <a:cubicBezTo>
                    <a:pt x="3570" y="0"/>
                    <a:pt x="3417" y="17"/>
                    <a:pt x="3267" y="51"/>
                  </a:cubicBezTo>
                  <a:cubicBezTo>
                    <a:pt x="1741" y="400"/>
                    <a:pt x="2087" y="2540"/>
                    <a:pt x="2161" y="3709"/>
                  </a:cubicBezTo>
                  <a:cubicBezTo>
                    <a:pt x="2249" y="5073"/>
                    <a:pt x="2259" y="6585"/>
                    <a:pt x="1370" y="7623"/>
                  </a:cubicBezTo>
                  <a:cubicBezTo>
                    <a:pt x="929" y="8138"/>
                    <a:pt x="269" y="8539"/>
                    <a:pt x="146" y="9206"/>
                  </a:cubicBezTo>
                  <a:cubicBezTo>
                    <a:pt x="1" y="9992"/>
                    <a:pt x="767" y="10723"/>
                    <a:pt x="1563" y="10798"/>
                  </a:cubicBezTo>
                  <a:cubicBezTo>
                    <a:pt x="1629" y="10804"/>
                    <a:pt x="1695" y="10808"/>
                    <a:pt x="1760" y="10808"/>
                  </a:cubicBezTo>
                  <a:cubicBezTo>
                    <a:pt x="2484" y="10808"/>
                    <a:pt x="3175" y="10433"/>
                    <a:pt x="3763" y="9993"/>
                  </a:cubicBezTo>
                  <a:cubicBezTo>
                    <a:pt x="4967" y="9090"/>
                    <a:pt x="5915" y="7891"/>
                    <a:pt x="6516" y="6511"/>
                  </a:cubicBezTo>
                  <a:cubicBezTo>
                    <a:pt x="7147" y="5056"/>
                    <a:pt x="7349" y="3320"/>
                    <a:pt x="6628" y="1907"/>
                  </a:cubicBezTo>
                  <a:cubicBezTo>
                    <a:pt x="6133" y="938"/>
                    <a:pt x="4900" y="0"/>
                    <a:pt x="3725"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989414" y="3562275"/>
              <a:ext cx="135572" cy="88859"/>
            </a:xfrm>
            <a:custGeom>
              <a:avLst/>
              <a:gdLst/>
              <a:ahLst/>
              <a:cxnLst/>
              <a:rect l="l" t="t" r="r" b="b"/>
              <a:pathLst>
                <a:path w="4127" h="2705" extrusionOk="0">
                  <a:moveTo>
                    <a:pt x="2695" y="0"/>
                  </a:moveTo>
                  <a:cubicBezTo>
                    <a:pt x="1925" y="0"/>
                    <a:pt x="1007" y="760"/>
                    <a:pt x="528" y="1138"/>
                  </a:cubicBezTo>
                  <a:cubicBezTo>
                    <a:pt x="270" y="1340"/>
                    <a:pt x="1" y="1598"/>
                    <a:pt x="1" y="1926"/>
                  </a:cubicBezTo>
                  <a:cubicBezTo>
                    <a:pt x="1" y="2206"/>
                    <a:pt x="209" y="2454"/>
                    <a:pt x="462" y="2575"/>
                  </a:cubicBezTo>
                  <a:cubicBezTo>
                    <a:pt x="685" y="2680"/>
                    <a:pt x="935" y="2705"/>
                    <a:pt x="1183" y="2705"/>
                  </a:cubicBezTo>
                  <a:cubicBezTo>
                    <a:pt x="1217" y="2705"/>
                    <a:pt x="1251" y="2704"/>
                    <a:pt x="1285" y="2704"/>
                  </a:cubicBezTo>
                  <a:cubicBezTo>
                    <a:pt x="1790" y="2692"/>
                    <a:pt x="2305" y="2613"/>
                    <a:pt x="2749" y="2373"/>
                  </a:cubicBezTo>
                  <a:cubicBezTo>
                    <a:pt x="3485" y="1975"/>
                    <a:pt x="4127" y="705"/>
                    <a:pt x="3197" y="135"/>
                  </a:cubicBezTo>
                  <a:cubicBezTo>
                    <a:pt x="3043" y="41"/>
                    <a:pt x="2873" y="0"/>
                    <a:pt x="2695"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03769" y="-974068"/>
              <a:ext cx="2173619" cy="2124705"/>
            </a:xfrm>
            <a:custGeom>
              <a:avLst/>
              <a:gdLst/>
              <a:ahLst/>
              <a:cxnLst/>
              <a:rect l="l" t="t" r="r" b="b"/>
              <a:pathLst>
                <a:path w="66168" h="64679" extrusionOk="0">
                  <a:moveTo>
                    <a:pt x="27131" y="1"/>
                  </a:moveTo>
                  <a:cubicBezTo>
                    <a:pt x="23970" y="1"/>
                    <a:pt x="20809" y="1213"/>
                    <a:pt x="18407" y="3635"/>
                  </a:cubicBezTo>
                  <a:lnTo>
                    <a:pt x="6751" y="15385"/>
                  </a:lnTo>
                  <a:cubicBezTo>
                    <a:pt x="1973" y="20202"/>
                    <a:pt x="2004" y="27981"/>
                    <a:pt x="6822" y="32759"/>
                  </a:cubicBezTo>
                  <a:cubicBezTo>
                    <a:pt x="7368" y="33301"/>
                    <a:pt x="7371" y="34183"/>
                    <a:pt x="6830" y="34729"/>
                  </a:cubicBezTo>
                  <a:lnTo>
                    <a:pt x="1232" y="40373"/>
                  </a:lnTo>
                  <a:cubicBezTo>
                    <a:pt x="1" y="41614"/>
                    <a:pt x="9" y="43619"/>
                    <a:pt x="1251" y="44850"/>
                  </a:cubicBezTo>
                  <a:lnTo>
                    <a:pt x="20313" y="63760"/>
                  </a:lnTo>
                  <a:cubicBezTo>
                    <a:pt x="20931" y="64372"/>
                    <a:pt x="21737" y="64678"/>
                    <a:pt x="22543" y="64678"/>
                  </a:cubicBezTo>
                  <a:cubicBezTo>
                    <a:pt x="23358" y="64678"/>
                    <a:pt x="24172" y="64365"/>
                    <a:pt x="24792" y="63741"/>
                  </a:cubicBezTo>
                  <a:lnTo>
                    <a:pt x="30389" y="58099"/>
                  </a:lnTo>
                  <a:cubicBezTo>
                    <a:pt x="30661" y="57824"/>
                    <a:pt x="31019" y="57687"/>
                    <a:pt x="31378" y="57687"/>
                  </a:cubicBezTo>
                  <a:cubicBezTo>
                    <a:pt x="31732" y="57687"/>
                    <a:pt x="32088" y="57822"/>
                    <a:pt x="32359" y="58091"/>
                  </a:cubicBezTo>
                  <a:cubicBezTo>
                    <a:pt x="34755" y="60468"/>
                    <a:pt x="37884" y="61654"/>
                    <a:pt x="41011" y="61654"/>
                  </a:cubicBezTo>
                  <a:cubicBezTo>
                    <a:pt x="44172" y="61654"/>
                    <a:pt x="47332" y="60442"/>
                    <a:pt x="49733" y="58021"/>
                  </a:cubicBezTo>
                  <a:lnTo>
                    <a:pt x="61389" y="46270"/>
                  </a:lnTo>
                  <a:cubicBezTo>
                    <a:pt x="66168" y="41453"/>
                    <a:pt x="66136" y="33674"/>
                    <a:pt x="61319" y="28895"/>
                  </a:cubicBezTo>
                  <a:lnTo>
                    <a:pt x="35781" y="3563"/>
                  </a:lnTo>
                  <a:cubicBezTo>
                    <a:pt x="33386" y="1187"/>
                    <a:pt x="30258" y="1"/>
                    <a:pt x="2713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008303" y="-1014015"/>
              <a:ext cx="2173619" cy="2124672"/>
            </a:xfrm>
            <a:custGeom>
              <a:avLst/>
              <a:gdLst/>
              <a:ahLst/>
              <a:cxnLst/>
              <a:rect l="l" t="t" r="r" b="b"/>
              <a:pathLst>
                <a:path w="66168" h="64678" extrusionOk="0">
                  <a:moveTo>
                    <a:pt x="27130" y="1"/>
                  </a:moveTo>
                  <a:cubicBezTo>
                    <a:pt x="23969" y="1"/>
                    <a:pt x="20809" y="1213"/>
                    <a:pt x="18408" y="3635"/>
                  </a:cubicBezTo>
                  <a:lnTo>
                    <a:pt x="6752" y="15385"/>
                  </a:lnTo>
                  <a:cubicBezTo>
                    <a:pt x="1973" y="20203"/>
                    <a:pt x="2005" y="27982"/>
                    <a:pt x="6822" y="32759"/>
                  </a:cubicBezTo>
                  <a:cubicBezTo>
                    <a:pt x="7367" y="33302"/>
                    <a:pt x="7371" y="34183"/>
                    <a:pt x="6830" y="34729"/>
                  </a:cubicBezTo>
                  <a:lnTo>
                    <a:pt x="1233" y="40372"/>
                  </a:lnTo>
                  <a:cubicBezTo>
                    <a:pt x="1" y="41614"/>
                    <a:pt x="9" y="43619"/>
                    <a:pt x="1250" y="44850"/>
                  </a:cubicBezTo>
                  <a:lnTo>
                    <a:pt x="20314" y="63760"/>
                  </a:lnTo>
                  <a:cubicBezTo>
                    <a:pt x="20931" y="64372"/>
                    <a:pt x="21738" y="64678"/>
                    <a:pt x="22544" y="64678"/>
                  </a:cubicBezTo>
                  <a:cubicBezTo>
                    <a:pt x="23358" y="64678"/>
                    <a:pt x="24173" y="64366"/>
                    <a:pt x="24791" y="63741"/>
                  </a:cubicBezTo>
                  <a:lnTo>
                    <a:pt x="30389" y="58099"/>
                  </a:lnTo>
                  <a:cubicBezTo>
                    <a:pt x="30662" y="57824"/>
                    <a:pt x="31020" y="57686"/>
                    <a:pt x="31378" y="57686"/>
                  </a:cubicBezTo>
                  <a:cubicBezTo>
                    <a:pt x="31733" y="57686"/>
                    <a:pt x="32087" y="57821"/>
                    <a:pt x="32359" y="58090"/>
                  </a:cubicBezTo>
                  <a:cubicBezTo>
                    <a:pt x="34755" y="60467"/>
                    <a:pt x="37883" y="61654"/>
                    <a:pt x="41011" y="61654"/>
                  </a:cubicBezTo>
                  <a:cubicBezTo>
                    <a:pt x="44172" y="61654"/>
                    <a:pt x="47332" y="60441"/>
                    <a:pt x="49734" y="58020"/>
                  </a:cubicBezTo>
                  <a:lnTo>
                    <a:pt x="61390" y="46269"/>
                  </a:lnTo>
                  <a:cubicBezTo>
                    <a:pt x="66167" y="41452"/>
                    <a:pt x="66137" y="33673"/>
                    <a:pt x="61319" y="28896"/>
                  </a:cubicBezTo>
                  <a:lnTo>
                    <a:pt x="35781" y="3564"/>
                  </a:lnTo>
                  <a:cubicBezTo>
                    <a:pt x="33385" y="1188"/>
                    <a:pt x="30257" y="1"/>
                    <a:pt x="27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59712" y="-936059"/>
              <a:ext cx="1941205" cy="1863810"/>
            </a:xfrm>
            <a:custGeom>
              <a:avLst/>
              <a:gdLst/>
              <a:ahLst/>
              <a:cxnLst/>
              <a:rect l="l" t="t" r="r" b="b"/>
              <a:pathLst>
                <a:path w="59093" h="56737" extrusionOk="0">
                  <a:moveTo>
                    <a:pt x="22726" y="1"/>
                  </a:moveTo>
                  <a:cubicBezTo>
                    <a:pt x="19802" y="1"/>
                    <a:pt x="16879" y="1122"/>
                    <a:pt x="14657" y="3362"/>
                  </a:cubicBezTo>
                  <a:lnTo>
                    <a:pt x="4420" y="13682"/>
                  </a:lnTo>
                  <a:cubicBezTo>
                    <a:pt x="0" y="18138"/>
                    <a:pt x="28" y="25334"/>
                    <a:pt x="4485" y="29754"/>
                  </a:cubicBezTo>
                  <a:lnTo>
                    <a:pt x="28365" y="53441"/>
                  </a:lnTo>
                  <a:cubicBezTo>
                    <a:pt x="30580" y="55639"/>
                    <a:pt x="33474" y="56737"/>
                    <a:pt x="36367" y="56737"/>
                  </a:cubicBezTo>
                  <a:cubicBezTo>
                    <a:pt x="39291" y="56737"/>
                    <a:pt x="42214" y="55615"/>
                    <a:pt x="44436" y="53375"/>
                  </a:cubicBezTo>
                  <a:lnTo>
                    <a:pt x="54673" y="43055"/>
                  </a:lnTo>
                  <a:cubicBezTo>
                    <a:pt x="59093" y="38599"/>
                    <a:pt x="59063" y="31403"/>
                    <a:pt x="54608" y="26983"/>
                  </a:cubicBezTo>
                  <a:lnTo>
                    <a:pt x="30729" y="3296"/>
                  </a:lnTo>
                  <a:cubicBezTo>
                    <a:pt x="28513" y="1099"/>
                    <a:pt x="25619" y="1"/>
                    <a:pt x="2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51844" y="-862999"/>
              <a:ext cx="1062698" cy="1429106"/>
            </a:xfrm>
            <a:custGeom>
              <a:avLst/>
              <a:gdLst/>
              <a:ahLst/>
              <a:cxnLst/>
              <a:rect l="l" t="t" r="r" b="b"/>
              <a:pathLst>
                <a:path w="32350" h="43504" extrusionOk="0">
                  <a:moveTo>
                    <a:pt x="1476" y="0"/>
                  </a:moveTo>
                  <a:cubicBezTo>
                    <a:pt x="1025" y="0"/>
                    <a:pt x="582" y="120"/>
                    <a:pt x="384" y="527"/>
                  </a:cubicBezTo>
                  <a:cubicBezTo>
                    <a:pt x="1" y="1314"/>
                    <a:pt x="1118" y="2249"/>
                    <a:pt x="1600" y="2743"/>
                  </a:cubicBezTo>
                  <a:cubicBezTo>
                    <a:pt x="5417" y="6659"/>
                    <a:pt x="9235" y="10575"/>
                    <a:pt x="13053" y="14494"/>
                  </a:cubicBezTo>
                  <a:cubicBezTo>
                    <a:pt x="16687" y="18223"/>
                    <a:pt x="20531" y="21833"/>
                    <a:pt x="23950" y="25797"/>
                  </a:cubicBezTo>
                  <a:cubicBezTo>
                    <a:pt x="25580" y="27687"/>
                    <a:pt x="26797" y="29811"/>
                    <a:pt x="26898" y="32361"/>
                  </a:cubicBezTo>
                  <a:cubicBezTo>
                    <a:pt x="26979" y="34371"/>
                    <a:pt x="25826" y="36025"/>
                    <a:pt x="24595" y="37496"/>
                  </a:cubicBezTo>
                  <a:cubicBezTo>
                    <a:pt x="23600" y="38683"/>
                    <a:pt x="22947" y="40180"/>
                    <a:pt x="23093" y="41750"/>
                  </a:cubicBezTo>
                  <a:cubicBezTo>
                    <a:pt x="23213" y="43040"/>
                    <a:pt x="23694" y="43503"/>
                    <a:pt x="24322" y="43503"/>
                  </a:cubicBezTo>
                  <a:cubicBezTo>
                    <a:pt x="25503" y="43503"/>
                    <a:pt x="27204" y="41870"/>
                    <a:pt x="28011" y="41020"/>
                  </a:cubicBezTo>
                  <a:cubicBezTo>
                    <a:pt x="29810" y="39125"/>
                    <a:pt x="31332" y="36769"/>
                    <a:pt x="31776" y="34157"/>
                  </a:cubicBezTo>
                  <a:cubicBezTo>
                    <a:pt x="32350" y="30780"/>
                    <a:pt x="31226" y="27266"/>
                    <a:pt x="28793" y="24853"/>
                  </a:cubicBezTo>
                  <a:lnTo>
                    <a:pt x="6536" y="2776"/>
                  </a:lnTo>
                  <a:cubicBezTo>
                    <a:pt x="5396" y="1644"/>
                    <a:pt x="3938" y="505"/>
                    <a:pt x="2348" y="117"/>
                  </a:cubicBezTo>
                  <a:cubicBezTo>
                    <a:pt x="2107" y="58"/>
                    <a:pt x="1790" y="0"/>
                    <a:pt x="147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71832" y="138854"/>
              <a:ext cx="724802" cy="714258"/>
            </a:xfrm>
            <a:custGeom>
              <a:avLst/>
              <a:gdLst/>
              <a:ahLst/>
              <a:cxnLst/>
              <a:rect l="l" t="t" r="r" b="b"/>
              <a:pathLst>
                <a:path w="22064" h="21743" extrusionOk="0">
                  <a:moveTo>
                    <a:pt x="1706" y="1"/>
                  </a:moveTo>
                  <a:cubicBezTo>
                    <a:pt x="1484" y="1"/>
                    <a:pt x="1262" y="86"/>
                    <a:pt x="1094" y="256"/>
                  </a:cubicBezTo>
                  <a:lnTo>
                    <a:pt x="336" y="1020"/>
                  </a:lnTo>
                  <a:cubicBezTo>
                    <a:pt x="0" y="1358"/>
                    <a:pt x="2" y="1904"/>
                    <a:pt x="341" y="2240"/>
                  </a:cubicBezTo>
                  <a:lnTo>
                    <a:pt x="19751" y="21493"/>
                  </a:lnTo>
                  <a:cubicBezTo>
                    <a:pt x="19919" y="21660"/>
                    <a:pt x="20138" y="21743"/>
                    <a:pt x="20357" y="21743"/>
                  </a:cubicBezTo>
                  <a:cubicBezTo>
                    <a:pt x="20579" y="21743"/>
                    <a:pt x="20801" y="21658"/>
                    <a:pt x="20970" y="21487"/>
                  </a:cubicBezTo>
                  <a:lnTo>
                    <a:pt x="21728" y="20724"/>
                  </a:lnTo>
                  <a:cubicBezTo>
                    <a:pt x="22063" y="20385"/>
                    <a:pt x="22061" y="19840"/>
                    <a:pt x="21723" y="19504"/>
                  </a:cubicBezTo>
                  <a:lnTo>
                    <a:pt x="2313" y="251"/>
                  </a:lnTo>
                  <a:cubicBezTo>
                    <a:pt x="2145" y="84"/>
                    <a:pt x="192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76269" y="235238"/>
              <a:ext cx="724770" cy="714225"/>
            </a:xfrm>
            <a:custGeom>
              <a:avLst/>
              <a:gdLst/>
              <a:ahLst/>
              <a:cxnLst/>
              <a:rect l="l" t="t" r="r" b="b"/>
              <a:pathLst>
                <a:path w="22063" h="21742" extrusionOk="0">
                  <a:moveTo>
                    <a:pt x="1706" y="0"/>
                  </a:moveTo>
                  <a:cubicBezTo>
                    <a:pt x="1484" y="0"/>
                    <a:pt x="1262" y="85"/>
                    <a:pt x="1093" y="256"/>
                  </a:cubicBezTo>
                  <a:lnTo>
                    <a:pt x="336" y="1020"/>
                  </a:lnTo>
                  <a:cubicBezTo>
                    <a:pt x="0" y="1358"/>
                    <a:pt x="2" y="1903"/>
                    <a:pt x="340" y="2239"/>
                  </a:cubicBezTo>
                  <a:lnTo>
                    <a:pt x="19751" y="21492"/>
                  </a:lnTo>
                  <a:cubicBezTo>
                    <a:pt x="19918" y="21658"/>
                    <a:pt x="20138" y="21741"/>
                    <a:pt x="20358" y="21741"/>
                  </a:cubicBezTo>
                  <a:cubicBezTo>
                    <a:pt x="20579" y="21741"/>
                    <a:pt x="20801" y="21656"/>
                    <a:pt x="20970" y="21487"/>
                  </a:cubicBezTo>
                  <a:lnTo>
                    <a:pt x="21727" y="20722"/>
                  </a:lnTo>
                  <a:cubicBezTo>
                    <a:pt x="22063" y="20385"/>
                    <a:pt x="22061" y="19839"/>
                    <a:pt x="21723" y="19503"/>
                  </a:cubicBezTo>
                  <a:lnTo>
                    <a:pt x="2312" y="250"/>
                  </a:lnTo>
                  <a:cubicBezTo>
                    <a:pt x="2144" y="83"/>
                    <a:pt x="1925" y="0"/>
                    <a:pt x="1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080673" y="331590"/>
              <a:ext cx="724802" cy="714225"/>
            </a:xfrm>
            <a:custGeom>
              <a:avLst/>
              <a:gdLst/>
              <a:ahLst/>
              <a:cxnLst/>
              <a:rect l="l" t="t" r="r" b="b"/>
              <a:pathLst>
                <a:path w="22064" h="21742" extrusionOk="0">
                  <a:moveTo>
                    <a:pt x="1706" y="0"/>
                  </a:moveTo>
                  <a:cubicBezTo>
                    <a:pt x="1484" y="0"/>
                    <a:pt x="1263" y="85"/>
                    <a:pt x="1094" y="255"/>
                  </a:cubicBezTo>
                  <a:lnTo>
                    <a:pt x="336" y="1019"/>
                  </a:lnTo>
                  <a:cubicBezTo>
                    <a:pt x="1" y="1357"/>
                    <a:pt x="3" y="1903"/>
                    <a:pt x="341" y="2238"/>
                  </a:cubicBezTo>
                  <a:lnTo>
                    <a:pt x="19751" y="21491"/>
                  </a:lnTo>
                  <a:cubicBezTo>
                    <a:pt x="19919" y="21658"/>
                    <a:pt x="20139" y="21742"/>
                    <a:pt x="20359" y="21742"/>
                  </a:cubicBezTo>
                  <a:cubicBezTo>
                    <a:pt x="20581" y="21742"/>
                    <a:pt x="20802" y="21657"/>
                    <a:pt x="20970" y="21487"/>
                  </a:cubicBezTo>
                  <a:lnTo>
                    <a:pt x="21728" y="20723"/>
                  </a:lnTo>
                  <a:cubicBezTo>
                    <a:pt x="22064" y="20385"/>
                    <a:pt x="22061" y="19838"/>
                    <a:pt x="21724" y="19504"/>
                  </a:cubicBezTo>
                  <a:lnTo>
                    <a:pt x="2314" y="251"/>
                  </a:lnTo>
                  <a:cubicBezTo>
                    <a:pt x="2146" y="84"/>
                    <a:pt x="1926" y="0"/>
                    <a:pt x="1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370954" y="504878"/>
              <a:ext cx="360989" cy="346929"/>
            </a:xfrm>
            <a:custGeom>
              <a:avLst/>
              <a:gdLst/>
              <a:ahLst/>
              <a:cxnLst/>
              <a:rect l="l" t="t" r="r" b="b"/>
              <a:pathLst>
                <a:path w="10989" h="10561" extrusionOk="0">
                  <a:moveTo>
                    <a:pt x="8907" y="1"/>
                  </a:moveTo>
                  <a:cubicBezTo>
                    <a:pt x="8697" y="1"/>
                    <a:pt x="8441" y="98"/>
                    <a:pt x="8254" y="246"/>
                  </a:cubicBezTo>
                  <a:cubicBezTo>
                    <a:pt x="5618" y="2340"/>
                    <a:pt x="3183" y="4674"/>
                    <a:pt x="980" y="7220"/>
                  </a:cubicBezTo>
                  <a:cubicBezTo>
                    <a:pt x="517" y="7755"/>
                    <a:pt x="1" y="8584"/>
                    <a:pt x="13" y="9322"/>
                  </a:cubicBezTo>
                  <a:cubicBezTo>
                    <a:pt x="28" y="10243"/>
                    <a:pt x="1073" y="10561"/>
                    <a:pt x="1952" y="10561"/>
                  </a:cubicBezTo>
                  <a:cubicBezTo>
                    <a:pt x="2228" y="10561"/>
                    <a:pt x="2487" y="10529"/>
                    <a:pt x="2693" y="10475"/>
                  </a:cubicBezTo>
                  <a:cubicBezTo>
                    <a:pt x="3964" y="10144"/>
                    <a:pt x="5028" y="9198"/>
                    <a:pt x="6012" y="8377"/>
                  </a:cubicBezTo>
                  <a:cubicBezTo>
                    <a:pt x="7396" y="7225"/>
                    <a:pt x="8615" y="5857"/>
                    <a:pt x="9814" y="4484"/>
                  </a:cubicBezTo>
                  <a:cubicBezTo>
                    <a:pt x="10988" y="3139"/>
                    <a:pt x="8343" y="2750"/>
                    <a:pt x="8956" y="1211"/>
                  </a:cubicBezTo>
                  <a:cubicBezTo>
                    <a:pt x="9033" y="1014"/>
                    <a:pt x="9157" y="835"/>
                    <a:pt x="9227" y="635"/>
                  </a:cubicBezTo>
                  <a:cubicBezTo>
                    <a:pt x="9387" y="175"/>
                    <a:pt x="9188" y="1"/>
                    <a:pt x="89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272062" y="-660671"/>
              <a:ext cx="484472" cy="972886"/>
            </a:xfrm>
            <a:custGeom>
              <a:avLst/>
              <a:gdLst/>
              <a:ahLst/>
              <a:cxnLst/>
              <a:rect l="l" t="t" r="r" b="b"/>
              <a:pathLst>
                <a:path w="14748" h="29616" extrusionOk="0">
                  <a:moveTo>
                    <a:pt x="10502" y="0"/>
                  </a:moveTo>
                  <a:cubicBezTo>
                    <a:pt x="10446" y="0"/>
                    <a:pt x="10389" y="5"/>
                    <a:pt x="10333" y="16"/>
                  </a:cubicBezTo>
                  <a:cubicBezTo>
                    <a:pt x="10012" y="76"/>
                    <a:pt x="9751" y="296"/>
                    <a:pt x="9506" y="509"/>
                  </a:cubicBezTo>
                  <a:cubicBezTo>
                    <a:pt x="8043" y="1788"/>
                    <a:pt x="6556" y="3127"/>
                    <a:pt x="5217" y="4520"/>
                  </a:cubicBezTo>
                  <a:cubicBezTo>
                    <a:pt x="2692" y="7147"/>
                    <a:pt x="1" y="10168"/>
                    <a:pt x="25" y="13811"/>
                  </a:cubicBezTo>
                  <a:cubicBezTo>
                    <a:pt x="45" y="16706"/>
                    <a:pt x="1904" y="18917"/>
                    <a:pt x="3748" y="20948"/>
                  </a:cubicBezTo>
                  <a:cubicBezTo>
                    <a:pt x="6146" y="23592"/>
                    <a:pt x="8610" y="26157"/>
                    <a:pt x="11242" y="28569"/>
                  </a:cubicBezTo>
                  <a:cubicBezTo>
                    <a:pt x="11621" y="28915"/>
                    <a:pt x="12011" y="29266"/>
                    <a:pt x="12483" y="29466"/>
                  </a:cubicBezTo>
                  <a:cubicBezTo>
                    <a:pt x="12722" y="29567"/>
                    <a:pt x="12952" y="29615"/>
                    <a:pt x="13170" y="29615"/>
                  </a:cubicBezTo>
                  <a:cubicBezTo>
                    <a:pt x="13787" y="29615"/>
                    <a:pt x="14303" y="29233"/>
                    <a:pt x="14613" y="28605"/>
                  </a:cubicBezTo>
                  <a:cubicBezTo>
                    <a:pt x="14715" y="28402"/>
                    <a:pt x="14747" y="28172"/>
                    <a:pt x="14706" y="27949"/>
                  </a:cubicBezTo>
                  <a:cubicBezTo>
                    <a:pt x="14555" y="27074"/>
                    <a:pt x="13428" y="26234"/>
                    <a:pt x="12926" y="25658"/>
                  </a:cubicBezTo>
                  <a:cubicBezTo>
                    <a:pt x="10855" y="23279"/>
                    <a:pt x="9084" y="20656"/>
                    <a:pt x="7652" y="17847"/>
                  </a:cubicBezTo>
                  <a:cubicBezTo>
                    <a:pt x="6684" y="15947"/>
                    <a:pt x="5858" y="13848"/>
                    <a:pt x="6149" y="11737"/>
                  </a:cubicBezTo>
                  <a:cubicBezTo>
                    <a:pt x="6375" y="10096"/>
                    <a:pt x="7259" y="8653"/>
                    <a:pt x="8319" y="7413"/>
                  </a:cubicBezTo>
                  <a:cubicBezTo>
                    <a:pt x="9409" y="6137"/>
                    <a:pt x="10970" y="5030"/>
                    <a:pt x="11704" y="3497"/>
                  </a:cubicBezTo>
                  <a:cubicBezTo>
                    <a:pt x="12160" y="2542"/>
                    <a:pt x="12190" y="1305"/>
                    <a:pt x="11494" y="508"/>
                  </a:cubicBezTo>
                  <a:cubicBezTo>
                    <a:pt x="11242" y="220"/>
                    <a:pt x="10877" y="0"/>
                    <a:pt x="10502"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41730" y="317628"/>
              <a:ext cx="168586" cy="136360"/>
            </a:xfrm>
            <a:custGeom>
              <a:avLst/>
              <a:gdLst/>
              <a:ahLst/>
              <a:cxnLst/>
              <a:rect l="l" t="t" r="r" b="b"/>
              <a:pathLst>
                <a:path w="5132" h="4151" extrusionOk="0">
                  <a:moveTo>
                    <a:pt x="1652" y="0"/>
                  </a:moveTo>
                  <a:cubicBezTo>
                    <a:pt x="930" y="0"/>
                    <a:pt x="0" y="857"/>
                    <a:pt x="320" y="1541"/>
                  </a:cubicBezTo>
                  <a:cubicBezTo>
                    <a:pt x="578" y="2094"/>
                    <a:pt x="1463" y="2806"/>
                    <a:pt x="1925" y="3236"/>
                  </a:cubicBezTo>
                  <a:cubicBezTo>
                    <a:pt x="2439" y="3712"/>
                    <a:pt x="3142" y="4038"/>
                    <a:pt x="3840" y="4133"/>
                  </a:cubicBezTo>
                  <a:cubicBezTo>
                    <a:pt x="3930" y="4145"/>
                    <a:pt x="4014" y="4151"/>
                    <a:pt x="4093" y="4151"/>
                  </a:cubicBezTo>
                  <a:cubicBezTo>
                    <a:pt x="5058" y="4151"/>
                    <a:pt x="5132" y="3253"/>
                    <a:pt x="4565" y="2483"/>
                  </a:cubicBezTo>
                  <a:cubicBezTo>
                    <a:pt x="3960" y="1662"/>
                    <a:pt x="3219" y="946"/>
                    <a:pt x="2405" y="331"/>
                  </a:cubicBezTo>
                  <a:cubicBezTo>
                    <a:pt x="2212" y="185"/>
                    <a:pt x="2004" y="40"/>
                    <a:pt x="1765" y="8"/>
                  </a:cubicBezTo>
                  <a:cubicBezTo>
                    <a:pt x="1728" y="3"/>
                    <a:pt x="1690" y="0"/>
                    <a:pt x="1652"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645806" y="-773251"/>
              <a:ext cx="141255" cy="119935"/>
            </a:xfrm>
            <a:custGeom>
              <a:avLst/>
              <a:gdLst/>
              <a:ahLst/>
              <a:cxnLst/>
              <a:rect l="l" t="t" r="r" b="b"/>
              <a:pathLst>
                <a:path w="4300" h="3651" extrusionOk="0">
                  <a:moveTo>
                    <a:pt x="3449" y="1"/>
                  </a:moveTo>
                  <a:cubicBezTo>
                    <a:pt x="3189" y="1"/>
                    <a:pt x="2935" y="94"/>
                    <a:pt x="2696" y="200"/>
                  </a:cubicBezTo>
                  <a:cubicBezTo>
                    <a:pt x="1981" y="520"/>
                    <a:pt x="1334" y="976"/>
                    <a:pt x="791" y="1542"/>
                  </a:cubicBezTo>
                  <a:cubicBezTo>
                    <a:pt x="241" y="2116"/>
                    <a:pt x="1" y="2926"/>
                    <a:pt x="746" y="3428"/>
                  </a:cubicBezTo>
                  <a:cubicBezTo>
                    <a:pt x="979" y="3584"/>
                    <a:pt x="1205" y="3650"/>
                    <a:pt x="1420" y="3650"/>
                  </a:cubicBezTo>
                  <a:cubicBezTo>
                    <a:pt x="1949" y="3650"/>
                    <a:pt x="2419" y="3253"/>
                    <a:pt x="2790" y="2808"/>
                  </a:cubicBezTo>
                  <a:cubicBezTo>
                    <a:pt x="3161" y="2364"/>
                    <a:pt x="3508" y="1901"/>
                    <a:pt x="3856" y="1440"/>
                  </a:cubicBezTo>
                  <a:cubicBezTo>
                    <a:pt x="4071" y="1152"/>
                    <a:pt x="4300" y="803"/>
                    <a:pt x="4188" y="461"/>
                  </a:cubicBezTo>
                  <a:cubicBezTo>
                    <a:pt x="4099" y="189"/>
                    <a:pt x="3807" y="24"/>
                    <a:pt x="3521" y="3"/>
                  </a:cubicBezTo>
                  <a:cubicBezTo>
                    <a:pt x="3497" y="2"/>
                    <a:pt x="3473" y="1"/>
                    <a:pt x="3449"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txBox="1">
            <a:spLocks noGrp="1"/>
          </p:cNvSpPr>
          <p:nvPr>
            <p:ph type="ctrTitle"/>
          </p:nvPr>
        </p:nvSpPr>
        <p:spPr>
          <a:xfrm>
            <a:off x="2872654" y="1176081"/>
            <a:ext cx="43980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lt1"/>
              </a:buClr>
              <a:buSzPts val="4600"/>
              <a:buNone/>
              <a:defRPr sz="4600">
                <a:solidFill>
                  <a:schemeClr val="lt1"/>
                </a:solidFill>
              </a:defRPr>
            </a:lvl1pPr>
            <a:lvl2pPr lvl="1" algn="ctr">
              <a:lnSpc>
                <a:spcPct val="80000"/>
              </a:lnSpc>
              <a:spcBef>
                <a:spcPts val="0"/>
              </a:spcBef>
              <a:spcAft>
                <a:spcPts val="0"/>
              </a:spcAft>
              <a:buClr>
                <a:schemeClr val="lt1"/>
              </a:buClr>
              <a:buSzPts val="4600"/>
              <a:buNone/>
              <a:defRPr sz="4600">
                <a:solidFill>
                  <a:schemeClr val="lt1"/>
                </a:solidFill>
              </a:defRPr>
            </a:lvl2pPr>
            <a:lvl3pPr lvl="2" algn="ctr">
              <a:lnSpc>
                <a:spcPct val="80000"/>
              </a:lnSpc>
              <a:spcBef>
                <a:spcPts val="0"/>
              </a:spcBef>
              <a:spcAft>
                <a:spcPts val="0"/>
              </a:spcAft>
              <a:buClr>
                <a:schemeClr val="lt1"/>
              </a:buClr>
              <a:buSzPts val="4600"/>
              <a:buNone/>
              <a:defRPr sz="4600">
                <a:solidFill>
                  <a:schemeClr val="lt1"/>
                </a:solidFill>
              </a:defRPr>
            </a:lvl3pPr>
            <a:lvl4pPr lvl="3" algn="ctr">
              <a:lnSpc>
                <a:spcPct val="80000"/>
              </a:lnSpc>
              <a:spcBef>
                <a:spcPts val="0"/>
              </a:spcBef>
              <a:spcAft>
                <a:spcPts val="0"/>
              </a:spcAft>
              <a:buClr>
                <a:schemeClr val="lt1"/>
              </a:buClr>
              <a:buSzPts val="4600"/>
              <a:buNone/>
              <a:defRPr sz="4600">
                <a:solidFill>
                  <a:schemeClr val="lt1"/>
                </a:solidFill>
              </a:defRPr>
            </a:lvl4pPr>
            <a:lvl5pPr lvl="4" algn="ctr">
              <a:lnSpc>
                <a:spcPct val="80000"/>
              </a:lnSpc>
              <a:spcBef>
                <a:spcPts val="0"/>
              </a:spcBef>
              <a:spcAft>
                <a:spcPts val="0"/>
              </a:spcAft>
              <a:buClr>
                <a:schemeClr val="lt1"/>
              </a:buClr>
              <a:buSzPts val="4600"/>
              <a:buNone/>
              <a:defRPr sz="4600">
                <a:solidFill>
                  <a:schemeClr val="lt1"/>
                </a:solidFill>
              </a:defRPr>
            </a:lvl5pPr>
            <a:lvl6pPr lvl="5" algn="ctr">
              <a:lnSpc>
                <a:spcPct val="80000"/>
              </a:lnSpc>
              <a:spcBef>
                <a:spcPts val="0"/>
              </a:spcBef>
              <a:spcAft>
                <a:spcPts val="0"/>
              </a:spcAft>
              <a:buClr>
                <a:schemeClr val="lt1"/>
              </a:buClr>
              <a:buSzPts val="4600"/>
              <a:buNone/>
              <a:defRPr sz="4600">
                <a:solidFill>
                  <a:schemeClr val="lt1"/>
                </a:solidFill>
              </a:defRPr>
            </a:lvl6pPr>
            <a:lvl7pPr lvl="6" algn="ctr">
              <a:lnSpc>
                <a:spcPct val="80000"/>
              </a:lnSpc>
              <a:spcBef>
                <a:spcPts val="0"/>
              </a:spcBef>
              <a:spcAft>
                <a:spcPts val="0"/>
              </a:spcAft>
              <a:buClr>
                <a:schemeClr val="lt1"/>
              </a:buClr>
              <a:buSzPts val="4600"/>
              <a:buNone/>
              <a:defRPr sz="4600">
                <a:solidFill>
                  <a:schemeClr val="lt1"/>
                </a:solidFill>
              </a:defRPr>
            </a:lvl7pPr>
            <a:lvl8pPr lvl="7" algn="ctr">
              <a:lnSpc>
                <a:spcPct val="80000"/>
              </a:lnSpc>
              <a:spcBef>
                <a:spcPts val="0"/>
              </a:spcBef>
              <a:spcAft>
                <a:spcPts val="0"/>
              </a:spcAft>
              <a:buClr>
                <a:schemeClr val="lt1"/>
              </a:buClr>
              <a:buSzPts val="4600"/>
              <a:buNone/>
              <a:defRPr sz="4600">
                <a:solidFill>
                  <a:schemeClr val="lt1"/>
                </a:solidFill>
              </a:defRPr>
            </a:lvl8pPr>
            <a:lvl9pPr lvl="8" algn="ctr">
              <a:lnSpc>
                <a:spcPct val="80000"/>
              </a:lnSpc>
              <a:spcBef>
                <a:spcPts val="0"/>
              </a:spcBef>
              <a:spcAft>
                <a:spcPts val="0"/>
              </a:spcAft>
              <a:buClr>
                <a:schemeClr val="lt1"/>
              </a:buClr>
              <a:buSzPts val="4600"/>
              <a:buNone/>
              <a:defRPr sz="4600">
                <a:solidFill>
                  <a:schemeClr val="lt1"/>
                </a:solidFill>
              </a:defRPr>
            </a:lvl9pPr>
          </a:lstStyle>
          <a:p>
            <a:endParaRPr/>
          </a:p>
        </p:txBody>
      </p:sp>
      <p:sp>
        <p:nvSpPr>
          <p:cNvPr id="69" name="Google Shape;69;p2"/>
          <p:cNvSpPr txBox="1">
            <a:spLocks noGrp="1"/>
          </p:cNvSpPr>
          <p:nvPr>
            <p:ph type="subTitle" idx="1"/>
          </p:nvPr>
        </p:nvSpPr>
        <p:spPr>
          <a:xfrm>
            <a:off x="3262800" y="3259181"/>
            <a:ext cx="3617700" cy="39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lt1"/>
              </a:buClr>
              <a:buSzPts val="2400"/>
              <a:buNone/>
              <a:defRPr sz="2400">
                <a:solidFill>
                  <a:schemeClr val="lt1"/>
                </a:solidFill>
              </a:defRPr>
            </a:lvl2pPr>
            <a:lvl3pPr lvl="2" algn="ctr">
              <a:lnSpc>
                <a:spcPct val="100000"/>
              </a:lnSpc>
              <a:spcBef>
                <a:spcPts val="0"/>
              </a:spcBef>
              <a:spcAft>
                <a:spcPts val="0"/>
              </a:spcAft>
              <a:buClr>
                <a:schemeClr val="lt1"/>
              </a:buClr>
              <a:buSzPts val="2400"/>
              <a:buNone/>
              <a:defRPr sz="2400">
                <a:solidFill>
                  <a:schemeClr val="lt1"/>
                </a:solidFill>
              </a:defRPr>
            </a:lvl3pPr>
            <a:lvl4pPr lvl="3" algn="ctr">
              <a:lnSpc>
                <a:spcPct val="100000"/>
              </a:lnSpc>
              <a:spcBef>
                <a:spcPts val="0"/>
              </a:spcBef>
              <a:spcAft>
                <a:spcPts val="0"/>
              </a:spcAft>
              <a:buClr>
                <a:schemeClr val="lt1"/>
              </a:buClr>
              <a:buSzPts val="2400"/>
              <a:buNone/>
              <a:defRPr sz="2400">
                <a:solidFill>
                  <a:schemeClr val="lt1"/>
                </a:solidFill>
              </a:defRPr>
            </a:lvl4pPr>
            <a:lvl5pPr lvl="4" algn="ctr">
              <a:lnSpc>
                <a:spcPct val="100000"/>
              </a:lnSpc>
              <a:spcBef>
                <a:spcPts val="0"/>
              </a:spcBef>
              <a:spcAft>
                <a:spcPts val="0"/>
              </a:spcAft>
              <a:buClr>
                <a:schemeClr val="lt1"/>
              </a:buClr>
              <a:buSzPts val="2400"/>
              <a:buNone/>
              <a:defRPr sz="2400">
                <a:solidFill>
                  <a:schemeClr val="lt1"/>
                </a:solidFill>
              </a:defRPr>
            </a:lvl5pPr>
            <a:lvl6pPr lvl="5" algn="ctr">
              <a:lnSpc>
                <a:spcPct val="100000"/>
              </a:lnSpc>
              <a:spcBef>
                <a:spcPts val="0"/>
              </a:spcBef>
              <a:spcAft>
                <a:spcPts val="0"/>
              </a:spcAft>
              <a:buClr>
                <a:schemeClr val="lt1"/>
              </a:buClr>
              <a:buSzPts val="2400"/>
              <a:buNone/>
              <a:defRPr sz="2400">
                <a:solidFill>
                  <a:schemeClr val="lt1"/>
                </a:solidFill>
              </a:defRPr>
            </a:lvl6pPr>
            <a:lvl7pPr lvl="6" algn="ctr">
              <a:lnSpc>
                <a:spcPct val="100000"/>
              </a:lnSpc>
              <a:spcBef>
                <a:spcPts val="0"/>
              </a:spcBef>
              <a:spcAft>
                <a:spcPts val="0"/>
              </a:spcAft>
              <a:buClr>
                <a:schemeClr val="lt1"/>
              </a:buClr>
              <a:buSzPts val="2400"/>
              <a:buNone/>
              <a:defRPr sz="2400">
                <a:solidFill>
                  <a:schemeClr val="lt1"/>
                </a:solidFill>
              </a:defRPr>
            </a:lvl7pPr>
            <a:lvl8pPr lvl="7" algn="ctr">
              <a:lnSpc>
                <a:spcPct val="100000"/>
              </a:lnSpc>
              <a:spcBef>
                <a:spcPts val="0"/>
              </a:spcBef>
              <a:spcAft>
                <a:spcPts val="0"/>
              </a:spcAft>
              <a:buClr>
                <a:schemeClr val="lt1"/>
              </a:buClr>
              <a:buSzPts val="2400"/>
              <a:buNone/>
              <a:defRPr sz="2400">
                <a:solidFill>
                  <a:schemeClr val="lt1"/>
                </a:solidFill>
              </a:defRPr>
            </a:lvl8pPr>
            <a:lvl9pPr lvl="8" algn="ctr">
              <a:lnSpc>
                <a:spcPct val="100000"/>
              </a:lnSpc>
              <a:spcBef>
                <a:spcPts val="0"/>
              </a:spcBef>
              <a:spcAft>
                <a:spcPts val="0"/>
              </a:spcAft>
              <a:buClr>
                <a:schemeClr val="lt1"/>
              </a:buClr>
              <a:buSzPts val="2400"/>
              <a:buNone/>
              <a:defRPr sz="2400">
                <a:solidFill>
                  <a:schemeClr val="lt1"/>
                </a:solidFill>
              </a:defRPr>
            </a:lvl9pPr>
          </a:lstStyle>
          <a:p>
            <a:endParaRPr/>
          </a:p>
        </p:txBody>
      </p:sp>
      <p:grpSp>
        <p:nvGrpSpPr>
          <p:cNvPr id="70" name="Google Shape;70;p2"/>
          <p:cNvGrpSpPr/>
          <p:nvPr/>
        </p:nvGrpSpPr>
        <p:grpSpPr>
          <a:xfrm>
            <a:off x="-465388" y="943244"/>
            <a:ext cx="1452956" cy="3257012"/>
            <a:chOff x="1577125" y="951200"/>
            <a:chExt cx="1105750" cy="2478700"/>
          </a:xfrm>
        </p:grpSpPr>
        <p:sp>
          <p:nvSpPr>
            <p:cNvPr id="71" name="Google Shape;71;p2"/>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496067" y="-177376"/>
            <a:ext cx="1040589" cy="1909800"/>
            <a:chOff x="1986275" y="390525"/>
            <a:chExt cx="791925" cy="1453425"/>
          </a:xfrm>
        </p:grpSpPr>
        <p:sp>
          <p:nvSpPr>
            <p:cNvPr id="82" name="Google Shape;82;p2"/>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305143" y="3997768"/>
            <a:ext cx="2741694" cy="1642631"/>
            <a:chOff x="1690100" y="4210450"/>
            <a:chExt cx="2086525" cy="1250100"/>
          </a:xfrm>
        </p:grpSpPr>
        <p:sp>
          <p:nvSpPr>
            <p:cNvPr id="92" name="Google Shape;92;p2"/>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1415651" y="-409596"/>
            <a:ext cx="2229004" cy="1948629"/>
            <a:chOff x="2636425" y="520675"/>
            <a:chExt cx="1696350" cy="1482975"/>
          </a:xfrm>
        </p:grpSpPr>
        <p:sp>
          <p:nvSpPr>
            <p:cNvPr id="103" name="Google Shape;103;p2"/>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a:off x="7821035" y="2622152"/>
            <a:ext cx="1516586" cy="2882555"/>
            <a:chOff x="4949150" y="3435000"/>
            <a:chExt cx="1154175" cy="2193725"/>
          </a:xfrm>
        </p:grpSpPr>
        <p:sp>
          <p:nvSpPr>
            <p:cNvPr id="114" name="Google Shape;114;p2"/>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016750" y="4357550"/>
              <a:ext cx="975" cy="550"/>
            </a:xfrm>
            <a:custGeom>
              <a:avLst/>
              <a:gdLst/>
              <a:ahLst/>
              <a:cxnLst/>
              <a:rect l="l" t="t" r="r" b="b"/>
              <a:pathLst>
                <a:path w="39" h="22" extrusionOk="0">
                  <a:moveTo>
                    <a:pt x="1" y="1"/>
                  </a:moveTo>
                  <a:lnTo>
                    <a:pt x="39" y="22"/>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86000" y="4341125"/>
              <a:ext cx="850" cy="475"/>
            </a:xfrm>
            <a:custGeom>
              <a:avLst/>
              <a:gdLst/>
              <a:ahLst/>
              <a:cxnLst/>
              <a:rect l="l" t="t" r="r" b="b"/>
              <a:pathLst>
                <a:path w="34" h="19" extrusionOk="0">
                  <a:moveTo>
                    <a:pt x="1" y="1"/>
                  </a:moveTo>
                  <a:lnTo>
                    <a:pt x="34" y="18"/>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999650" y="4348400"/>
              <a:ext cx="12550" cy="6725"/>
            </a:xfrm>
            <a:custGeom>
              <a:avLst/>
              <a:gdLst/>
              <a:ahLst/>
              <a:cxnLst/>
              <a:rect l="l" t="t" r="r" b="b"/>
              <a:pathLst>
                <a:path w="502" h="269" extrusionOk="0">
                  <a:moveTo>
                    <a:pt x="0" y="1"/>
                  </a:moveTo>
                  <a:lnTo>
                    <a:pt x="501" y="269"/>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994075" y="4345450"/>
              <a:ext cx="2475" cy="1350"/>
            </a:xfrm>
            <a:custGeom>
              <a:avLst/>
              <a:gdLst/>
              <a:ahLst/>
              <a:cxnLst/>
              <a:rect l="l" t="t" r="r" b="b"/>
              <a:pathLst>
                <a:path w="99" h="54" extrusionOk="0">
                  <a:moveTo>
                    <a:pt x="0" y="1"/>
                  </a:moveTo>
                  <a:lnTo>
                    <a:pt x="99" y="53"/>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8665459" y="1927334"/>
            <a:ext cx="340589" cy="570867"/>
            <a:chOff x="5268375" y="3348400"/>
            <a:chExt cx="259200" cy="434450"/>
          </a:xfrm>
        </p:grpSpPr>
        <p:sp>
          <p:nvSpPr>
            <p:cNvPr id="136" name="Google Shape;136;p2"/>
            <p:cNvSpPr/>
            <p:nvPr/>
          </p:nvSpPr>
          <p:spPr>
            <a:xfrm>
              <a:off x="5268375" y="3359525"/>
              <a:ext cx="243725" cy="423325"/>
            </a:xfrm>
            <a:custGeom>
              <a:avLst/>
              <a:gdLst/>
              <a:ahLst/>
              <a:cxnLst/>
              <a:rect l="l" t="t" r="r" b="b"/>
              <a:pathLst>
                <a:path w="9749" h="16933" extrusionOk="0">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283850" y="3348400"/>
              <a:ext cx="243725" cy="423300"/>
            </a:xfrm>
            <a:custGeom>
              <a:avLst/>
              <a:gdLst/>
              <a:ahLst/>
              <a:cxnLst/>
              <a:rect l="l" t="t" r="r" b="b"/>
              <a:pathLst>
                <a:path w="9749" h="16932" extrusionOk="0">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1446225" y="2806940"/>
            <a:ext cx="340786" cy="570834"/>
            <a:chOff x="2002900" y="3914700"/>
            <a:chExt cx="259350" cy="434425"/>
          </a:xfrm>
        </p:grpSpPr>
        <p:sp>
          <p:nvSpPr>
            <p:cNvPr id="139" name="Google Shape;139;p2"/>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
          <p:cNvGrpSpPr/>
          <p:nvPr/>
        </p:nvGrpSpPr>
        <p:grpSpPr>
          <a:xfrm>
            <a:off x="2113485" y="1866901"/>
            <a:ext cx="340589" cy="570900"/>
            <a:chOff x="4347400" y="1195150"/>
            <a:chExt cx="259200" cy="434475"/>
          </a:xfrm>
        </p:grpSpPr>
        <p:sp>
          <p:nvSpPr>
            <p:cNvPr id="142" name="Google Shape;142;p2"/>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2"/>
          <p:cNvGrpSpPr/>
          <p:nvPr/>
        </p:nvGrpSpPr>
        <p:grpSpPr>
          <a:xfrm>
            <a:off x="588714" y="3918056"/>
            <a:ext cx="354386" cy="578521"/>
            <a:chOff x="2254100" y="3662800"/>
            <a:chExt cx="269700" cy="440275"/>
          </a:xfrm>
        </p:grpSpPr>
        <p:sp>
          <p:nvSpPr>
            <p:cNvPr id="145" name="Google Shape;145;p2"/>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2">
    <p:spTree>
      <p:nvGrpSpPr>
        <p:cNvPr id="1" name="Shape 893"/>
        <p:cNvGrpSpPr/>
        <p:nvPr/>
      </p:nvGrpSpPr>
      <p:grpSpPr>
        <a:xfrm>
          <a:off x="0" y="0"/>
          <a:ext cx="0" cy="0"/>
          <a:chOff x="0" y="0"/>
          <a:chExt cx="0" cy="0"/>
        </a:xfrm>
      </p:grpSpPr>
      <p:grpSp>
        <p:nvGrpSpPr>
          <p:cNvPr id="894" name="Google Shape;894;p18"/>
          <p:cNvGrpSpPr/>
          <p:nvPr/>
        </p:nvGrpSpPr>
        <p:grpSpPr>
          <a:xfrm>
            <a:off x="-119100" y="-16593"/>
            <a:ext cx="9382200" cy="5250878"/>
            <a:chOff x="-119100" y="-64178"/>
            <a:chExt cx="9382200" cy="5250878"/>
          </a:xfrm>
        </p:grpSpPr>
        <p:grpSp>
          <p:nvGrpSpPr>
            <p:cNvPr id="895" name="Google Shape;895;p18"/>
            <p:cNvGrpSpPr/>
            <p:nvPr/>
          </p:nvGrpSpPr>
          <p:grpSpPr>
            <a:xfrm>
              <a:off x="-119100" y="-57269"/>
              <a:ext cx="9382200" cy="5243970"/>
              <a:chOff x="-83362" y="-66754"/>
              <a:chExt cx="9382200" cy="5243970"/>
            </a:xfrm>
          </p:grpSpPr>
          <p:cxnSp>
            <p:nvCxnSpPr>
              <p:cNvPr id="896" name="Google Shape;896;p18"/>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97" name="Google Shape;897;p18"/>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98" name="Google Shape;898;p18"/>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99" name="Google Shape;899;p18"/>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0" name="Google Shape;900;p18"/>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1" name="Google Shape;901;p18"/>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2" name="Google Shape;902;p18"/>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3" name="Google Shape;903;p18"/>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4" name="Google Shape;904;p18"/>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5" name="Google Shape;905;p18"/>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6" name="Google Shape;906;p18"/>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7" name="Google Shape;907;p18"/>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8" name="Google Shape;908;p18"/>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909" name="Google Shape;909;p18"/>
            <p:cNvGrpSpPr/>
            <p:nvPr/>
          </p:nvGrpSpPr>
          <p:grpSpPr>
            <a:xfrm>
              <a:off x="212142" y="-64178"/>
              <a:ext cx="8809975" cy="5214627"/>
              <a:chOff x="299872" y="-35537"/>
              <a:chExt cx="8809975" cy="5214627"/>
            </a:xfrm>
          </p:grpSpPr>
          <p:grpSp>
            <p:nvGrpSpPr>
              <p:cNvPr id="910" name="Google Shape;910;p18"/>
              <p:cNvGrpSpPr/>
              <p:nvPr/>
            </p:nvGrpSpPr>
            <p:grpSpPr>
              <a:xfrm rot="5400000">
                <a:off x="1669520" y="-1405185"/>
                <a:ext cx="5214627" cy="7953923"/>
                <a:chOff x="-83362" y="-2664949"/>
                <a:chExt cx="9382200" cy="7433573"/>
              </a:xfrm>
            </p:grpSpPr>
            <p:cxnSp>
              <p:nvCxnSpPr>
                <p:cNvPr id="911" name="Google Shape;911;p18"/>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2" name="Google Shape;912;p18"/>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3" name="Google Shape;913;p18"/>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4" name="Google Shape;914;p18"/>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5" name="Google Shape;915;p18"/>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6" name="Google Shape;916;p18"/>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7" name="Google Shape;917;p18"/>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8" name="Google Shape;918;p18"/>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9" name="Google Shape;919;p18"/>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0" name="Google Shape;920;p18"/>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1" name="Google Shape;921;p18"/>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2" name="Google Shape;922;p18"/>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3" name="Google Shape;923;p18"/>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4" name="Google Shape;924;p18"/>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5" name="Google Shape;925;p18"/>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6" name="Google Shape;926;p18"/>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7" name="Google Shape;927;p18"/>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8" name="Google Shape;928;p18"/>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9" name="Google Shape;929;p18"/>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930" name="Google Shape;930;p18"/>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931" name="Google Shape;931;p18"/>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932" name="Google Shape;932;p18"/>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933" name="Google Shape;933;p18"/>
          <p:cNvSpPr txBox="1">
            <a:spLocks noGrp="1"/>
          </p:cNvSpPr>
          <p:nvPr>
            <p:ph type="title" idx="2"/>
          </p:nvPr>
        </p:nvSpPr>
        <p:spPr>
          <a:xfrm>
            <a:off x="819836" y="2426693"/>
            <a:ext cx="22716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4" name="Google Shape;934;p18"/>
          <p:cNvSpPr txBox="1">
            <a:spLocks noGrp="1"/>
          </p:cNvSpPr>
          <p:nvPr>
            <p:ph type="subTitle" idx="1"/>
          </p:nvPr>
        </p:nvSpPr>
        <p:spPr>
          <a:xfrm>
            <a:off x="819825" y="3404518"/>
            <a:ext cx="22716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935" name="Google Shape;935;p18"/>
          <p:cNvSpPr txBox="1">
            <a:spLocks noGrp="1"/>
          </p:cNvSpPr>
          <p:nvPr>
            <p:ph type="title" idx="3"/>
          </p:nvPr>
        </p:nvSpPr>
        <p:spPr>
          <a:xfrm>
            <a:off x="3436211" y="2426693"/>
            <a:ext cx="22716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6" name="Google Shape;936;p18"/>
          <p:cNvSpPr txBox="1">
            <a:spLocks noGrp="1"/>
          </p:cNvSpPr>
          <p:nvPr>
            <p:ph type="subTitle" idx="4"/>
          </p:nvPr>
        </p:nvSpPr>
        <p:spPr>
          <a:xfrm>
            <a:off x="3436200" y="3404518"/>
            <a:ext cx="22716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937" name="Google Shape;937;p18"/>
          <p:cNvSpPr txBox="1">
            <a:spLocks noGrp="1"/>
          </p:cNvSpPr>
          <p:nvPr>
            <p:ph type="title" idx="5"/>
          </p:nvPr>
        </p:nvSpPr>
        <p:spPr>
          <a:xfrm>
            <a:off x="6052586" y="2426693"/>
            <a:ext cx="22716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8" name="Google Shape;938;p18"/>
          <p:cNvSpPr txBox="1">
            <a:spLocks noGrp="1"/>
          </p:cNvSpPr>
          <p:nvPr>
            <p:ph type="subTitle" idx="6"/>
          </p:nvPr>
        </p:nvSpPr>
        <p:spPr>
          <a:xfrm>
            <a:off x="6052575" y="3404518"/>
            <a:ext cx="22716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grpSp>
        <p:nvGrpSpPr>
          <p:cNvPr id="939" name="Google Shape;939;p18"/>
          <p:cNvGrpSpPr/>
          <p:nvPr/>
        </p:nvGrpSpPr>
        <p:grpSpPr>
          <a:xfrm rot="1061750" flipH="1">
            <a:off x="7160723" y="176497"/>
            <a:ext cx="2741636" cy="1642597"/>
            <a:chOff x="1690100" y="4210450"/>
            <a:chExt cx="2086525" cy="1250100"/>
          </a:xfrm>
        </p:grpSpPr>
        <p:sp>
          <p:nvSpPr>
            <p:cNvPr id="940" name="Google Shape;940;p18"/>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8"/>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8"/>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8"/>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8"/>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8"/>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8"/>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8"/>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8"/>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18"/>
          <p:cNvGrpSpPr/>
          <p:nvPr/>
        </p:nvGrpSpPr>
        <p:grpSpPr>
          <a:xfrm>
            <a:off x="207975" y="4340465"/>
            <a:ext cx="340786" cy="570834"/>
            <a:chOff x="2002900" y="3914700"/>
            <a:chExt cx="259350" cy="434425"/>
          </a:xfrm>
        </p:grpSpPr>
        <p:sp>
          <p:nvSpPr>
            <p:cNvPr id="951" name="Google Shape;951;p18"/>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8"/>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8"/>
          <p:cNvGrpSpPr/>
          <p:nvPr/>
        </p:nvGrpSpPr>
        <p:grpSpPr>
          <a:xfrm>
            <a:off x="8164735" y="1028701"/>
            <a:ext cx="340589" cy="570900"/>
            <a:chOff x="4347400" y="1195150"/>
            <a:chExt cx="259200" cy="434475"/>
          </a:xfrm>
        </p:grpSpPr>
        <p:sp>
          <p:nvSpPr>
            <p:cNvPr id="954" name="Google Shape;954;p18"/>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8"/>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
  <p:cSld name="SECTION_HEADER_1_1">
    <p:spTree>
      <p:nvGrpSpPr>
        <p:cNvPr id="1" name="Shape 1019"/>
        <p:cNvGrpSpPr/>
        <p:nvPr/>
      </p:nvGrpSpPr>
      <p:grpSpPr>
        <a:xfrm>
          <a:off x="0" y="0"/>
          <a:ext cx="0" cy="0"/>
          <a:chOff x="0" y="0"/>
          <a:chExt cx="0" cy="0"/>
        </a:xfrm>
      </p:grpSpPr>
      <p:grpSp>
        <p:nvGrpSpPr>
          <p:cNvPr id="1020" name="Google Shape;1020;p20"/>
          <p:cNvGrpSpPr/>
          <p:nvPr/>
        </p:nvGrpSpPr>
        <p:grpSpPr>
          <a:xfrm>
            <a:off x="-119100" y="-16593"/>
            <a:ext cx="9382200" cy="5250878"/>
            <a:chOff x="-119100" y="-64178"/>
            <a:chExt cx="9382200" cy="5250878"/>
          </a:xfrm>
        </p:grpSpPr>
        <p:grpSp>
          <p:nvGrpSpPr>
            <p:cNvPr id="1021" name="Google Shape;1021;p20"/>
            <p:cNvGrpSpPr/>
            <p:nvPr/>
          </p:nvGrpSpPr>
          <p:grpSpPr>
            <a:xfrm>
              <a:off x="-119100" y="-57269"/>
              <a:ext cx="9382200" cy="5243970"/>
              <a:chOff x="-83362" y="-66754"/>
              <a:chExt cx="9382200" cy="5243970"/>
            </a:xfrm>
          </p:grpSpPr>
          <p:cxnSp>
            <p:nvCxnSpPr>
              <p:cNvPr id="1022" name="Google Shape;1022;p20"/>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3" name="Google Shape;1023;p20"/>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4" name="Google Shape;1024;p20"/>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5" name="Google Shape;1025;p20"/>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6" name="Google Shape;1026;p20"/>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7" name="Google Shape;1027;p20"/>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8" name="Google Shape;1028;p20"/>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9" name="Google Shape;1029;p20"/>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0" name="Google Shape;1030;p20"/>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1" name="Google Shape;1031;p20"/>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2" name="Google Shape;1032;p20"/>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3" name="Google Shape;1033;p20"/>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4" name="Google Shape;1034;p20"/>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035" name="Google Shape;1035;p20"/>
            <p:cNvGrpSpPr/>
            <p:nvPr/>
          </p:nvGrpSpPr>
          <p:grpSpPr>
            <a:xfrm>
              <a:off x="212142" y="-64178"/>
              <a:ext cx="8809975" cy="5214627"/>
              <a:chOff x="299872" y="-35537"/>
              <a:chExt cx="8809975" cy="5214627"/>
            </a:xfrm>
          </p:grpSpPr>
          <p:grpSp>
            <p:nvGrpSpPr>
              <p:cNvPr id="1036" name="Google Shape;1036;p20"/>
              <p:cNvGrpSpPr/>
              <p:nvPr/>
            </p:nvGrpSpPr>
            <p:grpSpPr>
              <a:xfrm rot="5400000">
                <a:off x="1669520" y="-1405185"/>
                <a:ext cx="5214627" cy="7953923"/>
                <a:chOff x="-83362" y="-2664949"/>
                <a:chExt cx="9382200" cy="7433573"/>
              </a:xfrm>
            </p:grpSpPr>
            <p:cxnSp>
              <p:nvCxnSpPr>
                <p:cNvPr id="1037" name="Google Shape;1037;p20"/>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8" name="Google Shape;1038;p20"/>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9" name="Google Shape;1039;p20"/>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0" name="Google Shape;1040;p20"/>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1" name="Google Shape;1041;p20"/>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2" name="Google Shape;1042;p20"/>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3" name="Google Shape;1043;p20"/>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4" name="Google Shape;1044;p20"/>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5" name="Google Shape;1045;p20"/>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6" name="Google Shape;1046;p20"/>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7" name="Google Shape;1047;p20"/>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8" name="Google Shape;1048;p20"/>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9" name="Google Shape;1049;p20"/>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0" name="Google Shape;1050;p20"/>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1" name="Google Shape;1051;p20"/>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2" name="Google Shape;1052;p20"/>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3" name="Google Shape;1053;p20"/>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4" name="Google Shape;1054;p20"/>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5" name="Google Shape;1055;p20"/>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056" name="Google Shape;1056;p20"/>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057" name="Google Shape;1057;p20"/>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058" name="Google Shape;1058;p20"/>
          <p:cNvSpPr txBox="1">
            <a:spLocks noGrp="1"/>
          </p:cNvSpPr>
          <p:nvPr>
            <p:ph type="title"/>
          </p:nvPr>
        </p:nvSpPr>
        <p:spPr>
          <a:xfrm>
            <a:off x="1866900" y="956861"/>
            <a:ext cx="5410200" cy="2358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7200"/>
              <a:buNone/>
              <a:defRPr sz="7200"/>
            </a:lvl1pPr>
            <a:lvl2pPr lvl="1" algn="ctr" rtl="0">
              <a:lnSpc>
                <a:spcPct val="80000"/>
              </a:lnSpc>
              <a:spcBef>
                <a:spcPts val="0"/>
              </a:spcBef>
              <a:spcAft>
                <a:spcPts val="0"/>
              </a:spcAft>
              <a:buSzPts val="3600"/>
              <a:buNone/>
              <a:defRPr sz="3600"/>
            </a:lvl2pPr>
            <a:lvl3pPr lvl="2" algn="ctr" rtl="0">
              <a:lnSpc>
                <a:spcPct val="80000"/>
              </a:lnSpc>
              <a:spcBef>
                <a:spcPts val="0"/>
              </a:spcBef>
              <a:spcAft>
                <a:spcPts val="0"/>
              </a:spcAft>
              <a:buSzPts val="3600"/>
              <a:buNone/>
              <a:defRPr sz="3600"/>
            </a:lvl3pPr>
            <a:lvl4pPr lvl="3" algn="ctr" rtl="0">
              <a:lnSpc>
                <a:spcPct val="80000"/>
              </a:lnSpc>
              <a:spcBef>
                <a:spcPts val="0"/>
              </a:spcBef>
              <a:spcAft>
                <a:spcPts val="0"/>
              </a:spcAft>
              <a:buSzPts val="3600"/>
              <a:buNone/>
              <a:defRPr sz="3600"/>
            </a:lvl4pPr>
            <a:lvl5pPr lvl="4" algn="ctr" rtl="0">
              <a:lnSpc>
                <a:spcPct val="80000"/>
              </a:lnSpc>
              <a:spcBef>
                <a:spcPts val="0"/>
              </a:spcBef>
              <a:spcAft>
                <a:spcPts val="0"/>
              </a:spcAft>
              <a:buSzPts val="3600"/>
              <a:buNone/>
              <a:defRPr sz="3600"/>
            </a:lvl5pPr>
            <a:lvl6pPr lvl="5" algn="ctr" rtl="0">
              <a:lnSpc>
                <a:spcPct val="80000"/>
              </a:lnSpc>
              <a:spcBef>
                <a:spcPts val="0"/>
              </a:spcBef>
              <a:spcAft>
                <a:spcPts val="0"/>
              </a:spcAft>
              <a:buSzPts val="3600"/>
              <a:buNone/>
              <a:defRPr sz="3600"/>
            </a:lvl6pPr>
            <a:lvl7pPr lvl="6" algn="ctr" rtl="0">
              <a:lnSpc>
                <a:spcPct val="80000"/>
              </a:lnSpc>
              <a:spcBef>
                <a:spcPts val="0"/>
              </a:spcBef>
              <a:spcAft>
                <a:spcPts val="0"/>
              </a:spcAft>
              <a:buSzPts val="3600"/>
              <a:buNone/>
              <a:defRPr sz="3600"/>
            </a:lvl7pPr>
            <a:lvl8pPr lvl="7" algn="ctr" rtl="0">
              <a:lnSpc>
                <a:spcPct val="80000"/>
              </a:lnSpc>
              <a:spcBef>
                <a:spcPts val="0"/>
              </a:spcBef>
              <a:spcAft>
                <a:spcPts val="0"/>
              </a:spcAft>
              <a:buSzPts val="3600"/>
              <a:buNone/>
              <a:defRPr sz="3600"/>
            </a:lvl8pPr>
            <a:lvl9pPr lvl="8" algn="ctr" rtl="0">
              <a:lnSpc>
                <a:spcPct val="80000"/>
              </a:lnSpc>
              <a:spcBef>
                <a:spcPts val="0"/>
              </a:spcBef>
              <a:spcAft>
                <a:spcPts val="0"/>
              </a:spcAft>
              <a:buSzPts val="3600"/>
              <a:buNone/>
              <a:defRPr sz="3600"/>
            </a:lvl9pPr>
          </a:lstStyle>
          <a:p>
            <a:endParaRPr/>
          </a:p>
        </p:txBody>
      </p:sp>
      <p:grpSp>
        <p:nvGrpSpPr>
          <p:cNvPr id="1059" name="Google Shape;1059;p20"/>
          <p:cNvGrpSpPr/>
          <p:nvPr/>
        </p:nvGrpSpPr>
        <p:grpSpPr>
          <a:xfrm>
            <a:off x="-465388" y="943244"/>
            <a:ext cx="1452956" cy="3257012"/>
            <a:chOff x="1577125" y="951200"/>
            <a:chExt cx="1105750" cy="2478700"/>
          </a:xfrm>
        </p:grpSpPr>
        <p:sp>
          <p:nvSpPr>
            <p:cNvPr id="1060" name="Google Shape;1060;p20"/>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20"/>
          <p:cNvGrpSpPr/>
          <p:nvPr/>
        </p:nvGrpSpPr>
        <p:grpSpPr>
          <a:xfrm>
            <a:off x="496067" y="-177376"/>
            <a:ext cx="1040589" cy="1909800"/>
            <a:chOff x="1986275" y="390525"/>
            <a:chExt cx="791925" cy="1453425"/>
          </a:xfrm>
        </p:grpSpPr>
        <p:sp>
          <p:nvSpPr>
            <p:cNvPr id="1071" name="Google Shape;1071;p20"/>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20"/>
          <p:cNvGrpSpPr/>
          <p:nvPr/>
        </p:nvGrpSpPr>
        <p:grpSpPr>
          <a:xfrm>
            <a:off x="7821035" y="2622152"/>
            <a:ext cx="1516586" cy="2882555"/>
            <a:chOff x="4949150" y="3435000"/>
            <a:chExt cx="1154175" cy="2193725"/>
          </a:xfrm>
        </p:grpSpPr>
        <p:sp>
          <p:nvSpPr>
            <p:cNvPr id="1081" name="Google Shape;1081;p20"/>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5016750" y="4357550"/>
              <a:ext cx="975" cy="550"/>
            </a:xfrm>
            <a:custGeom>
              <a:avLst/>
              <a:gdLst/>
              <a:ahLst/>
              <a:cxnLst/>
              <a:rect l="l" t="t" r="r" b="b"/>
              <a:pathLst>
                <a:path w="39" h="22" extrusionOk="0">
                  <a:moveTo>
                    <a:pt x="1" y="1"/>
                  </a:moveTo>
                  <a:lnTo>
                    <a:pt x="39" y="22"/>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4986000" y="4341125"/>
              <a:ext cx="850" cy="475"/>
            </a:xfrm>
            <a:custGeom>
              <a:avLst/>
              <a:gdLst/>
              <a:ahLst/>
              <a:cxnLst/>
              <a:rect l="l" t="t" r="r" b="b"/>
              <a:pathLst>
                <a:path w="34" h="19" extrusionOk="0">
                  <a:moveTo>
                    <a:pt x="1" y="1"/>
                  </a:moveTo>
                  <a:lnTo>
                    <a:pt x="34" y="18"/>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4999650" y="4348400"/>
              <a:ext cx="12550" cy="6725"/>
            </a:xfrm>
            <a:custGeom>
              <a:avLst/>
              <a:gdLst/>
              <a:ahLst/>
              <a:cxnLst/>
              <a:rect l="l" t="t" r="r" b="b"/>
              <a:pathLst>
                <a:path w="502" h="269" extrusionOk="0">
                  <a:moveTo>
                    <a:pt x="0" y="1"/>
                  </a:moveTo>
                  <a:lnTo>
                    <a:pt x="501" y="269"/>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4994075" y="4345450"/>
              <a:ext cx="2475" cy="1350"/>
            </a:xfrm>
            <a:custGeom>
              <a:avLst/>
              <a:gdLst/>
              <a:ahLst/>
              <a:cxnLst/>
              <a:rect l="l" t="t" r="r" b="b"/>
              <a:pathLst>
                <a:path w="99" h="54" extrusionOk="0">
                  <a:moveTo>
                    <a:pt x="0" y="1"/>
                  </a:moveTo>
                  <a:lnTo>
                    <a:pt x="99" y="53"/>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0"/>
          <p:cNvGrpSpPr/>
          <p:nvPr/>
        </p:nvGrpSpPr>
        <p:grpSpPr>
          <a:xfrm>
            <a:off x="8665459" y="1927334"/>
            <a:ext cx="340589" cy="570867"/>
            <a:chOff x="5268375" y="3348400"/>
            <a:chExt cx="259200" cy="434450"/>
          </a:xfrm>
        </p:grpSpPr>
        <p:sp>
          <p:nvSpPr>
            <p:cNvPr id="1103" name="Google Shape;1103;p20"/>
            <p:cNvSpPr/>
            <p:nvPr/>
          </p:nvSpPr>
          <p:spPr>
            <a:xfrm>
              <a:off x="5268375" y="3359525"/>
              <a:ext cx="243725" cy="423325"/>
            </a:xfrm>
            <a:custGeom>
              <a:avLst/>
              <a:gdLst/>
              <a:ahLst/>
              <a:cxnLst/>
              <a:rect l="l" t="t" r="r" b="b"/>
              <a:pathLst>
                <a:path w="9749" h="16933" extrusionOk="0">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5283850" y="3348400"/>
              <a:ext cx="243725" cy="423300"/>
            </a:xfrm>
            <a:custGeom>
              <a:avLst/>
              <a:gdLst/>
              <a:ahLst/>
              <a:cxnLst/>
              <a:rect l="l" t="t" r="r" b="b"/>
              <a:pathLst>
                <a:path w="9749" h="16932" extrusionOk="0">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20"/>
          <p:cNvSpPr/>
          <p:nvPr/>
        </p:nvSpPr>
        <p:spPr>
          <a:xfrm rot="9019462" flipH="1">
            <a:off x="479854" y="3936117"/>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rot="9019462" flipH="1">
            <a:off x="6499654" y="-12454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CAPTION_ONLY_1">
    <p:spTree>
      <p:nvGrpSpPr>
        <p:cNvPr id="1" name="Shape 1107"/>
        <p:cNvGrpSpPr/>
        <p:nvPr/>
      </p:nvGrpSpPr>
      <p:grpSpPr>
        <a:xfrm>
          <a:off x="0" y="0"/>
          <a:ext cx="0" cy="0"/>
          <a:chOff x="0" y="0"/>
          <a:chExt cx="0" cy="0"/>
        </a:xfrm>
      </p:grpSpPr>
      <p:grpSp>
        <p:nvGrpSpPr>
          <p:cNvPr id="1108" name="Google Shape;1108;p21"/>
          <p:cNvGrpSpPr/>
          <p:nvPr/>
        </p:nvGrpSpPr>
        <p:grpSpPr>
          <a:xfrm>
            <a:off x="-119100" y="-16593"/>
            <a:ext cx="9382200" cy="5250878"/>
            <a:chOff x="-119100" y="-64178"/>
            <a:chExt cx="9382200" cy="5250878"/>
          </a:xfrm>
        </p:grpSpPr>
        <p:grpSp>
          <p:nvGrpSpPr>
            <p:cNvPr id="1109" name="Google Shape;1109;p21"/>
            <p:cNvGrpSpPr/>
            <p:nvPr/>
          </p:nvGrpSpPr>
          <p:grpSpPr>
            <a:xfrm>
              <a:off x="-119100" y="-57269"/>
              <a:ext cx="9382200" cy="5243970"/>
              <a:chOff x="-83362" y="-66754"/>
              <a:chExt cx="9382200" cy="5243970"/>
            </a:xfrm>
          </p:grpSpPr>
          <p:cxnSp>
            <p:nvCxnSpPr>
              <p:cNvPr id="1110" name="Google Shape;1110;p21"/>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1" name="Google Shape;1111;p21"/>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2" name="Google Shape;1112;p21"/>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3" name="Google Shape;1113;p21"/>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4" name="Google Shape;1114;p21"/>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5" name="Google Shape;1115;p21"/>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6" name="Google Shape;1116;p21"/>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7" name="Google Shape;1117;p21"/>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8" name="Google Shape;1118;p21"/>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9" name="Google Shape;1119;p21"/>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0" name="Google Shape;1120;p21"/>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1" name="Google Shape;1121;p21"/>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2" name="Google Shape;1122;p21"/>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123" name="Google Shape;1123;p21"/>
            <p:cNvGrpSpPr/>
            <p:nvPr/>
          </p:nvGrpSpPr>
          <p:grpSpPr>
            <a:xfrm>
              <a:off x="212142" y="-64178"/>
              <a:ext cx="8809975" cy="5214627"/>
              <a:chOff x="299872" y="-35537"/>
              <a:chExt cx="8809975" cy="5214627"/>
            </a:xfrm>
          </p:grpSpPr>
          <p:grpSp>
            <p:nvGrpSpPr>
              <p:cNvPr id="1124" name="Google Shape;1124;p21"/>
              <p:cNvGrpSpPr/>
              <p:nvPr/>
            </p:nvGrpSpPr>
            <p:grpSpPr>
              <a:xfrm rot="5400000">
                <a:off x="1669520" y="-1405185"/>
                <a:ext cx="5214627" cy="7953923"/>
                <a:chOff x="-83362" y="-2664949"/>
                <a:chExt cx="9382200" cy="7433573"/>
              </a:xfrm>
            </p:grpSpPr>
            <p:cxnSp>
              <p:nvCxnSpPr>
                <p:cNvPr id="1125" name="Google Shape;1125;p21"/>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6" name="Google Shape;1126;p21"/>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7" name="Google Shape;1127;p21"/>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8" name="Google Shape;1128;p21"/>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9" name="Google Shape;1129;p21"/>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0" name="Google Shape;1130;p21"/>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1" name="Google Shape;1131;p21"/>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2" name="Google Shape;1132;p21"/>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3" name="Google Shape;1133;p21"/>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4" name="Google Shape;1134;p21"/>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5" name="Google Shape;1135;p21"/>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6" name="Google Shape;1136;p21"/>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7" name="Google Shape;1137;p21"/>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8" name="Google Shape;1138;p21"/>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9" name="Google Shape;1139;p21"/>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0" name="Google Shape;1140;p21"/>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1" name="Google Shape;1141;p21"/>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2" name="Google Shape;1142;p21"/>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3" name="Google Shape;1143;p21"/>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144" name="Google Shape;1144;p21"/>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145" name="Google Shape;1145;p21"/>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146" name="Google Shape;1146;p21"/>
          <p:cNvSpPr txBox="1">
            <a:spLocks noGrp="1"/>
          </p:cNvSpPr>
          <p:nvPr>
            <p:ph type="title"/>
          </p:nvPr>
        </p:nvSpPr>
        <p:spPr>
          <a:xfrm>
            <a:off x="819825" y="378000"/>
            <a:ext cx="45552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147" name="Google Shape;1147;p21"/>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1" y="4160052"/>
            <a:ext cx="753914" cy="983454"/>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21"/>
          <p:cNvGrpSpPr/>
          <p:nvPr/>
        </p:nvGrpSpPr>
        <p:grpSpPr>
          <a:xfrm>
            <a:off x="6827850" y="203865"/>
            <a:ext cx="340786" cy="570834"/>
            <a:chOff x="2002900" y="3914700"/>
            <a:chExt cx="259350" cy="434425"/>
          </a:xfrm>
        </p:grpSpPr>
        <p:sp>
          <p:nvSpPr>
            <p:cNvPr id="1150" name="Google Shape;1150;p21"/>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1">
  <p:cSld name="CAPTION_ONLY_1_1">
    <p:spTree>
      <p:nvGrpSpPr>
        <p:cNvPr id="1" name="Shape 1152"/>
        <p:cNvGrpSpPr/>
        <p:nvPr/>
      </p:nvGrpSpPr>
      <p:grpSpPr>
        <a:xfrm>
          <a:off x="0" y="0"/>
          <a:ext cx="0" cy="0"/>
          <a:chOff x="0" y="0"/>
          <a:chExt cx="0" cy="0"/>
        </a:xfrm>
      </p:grpSpPr>
      <p:grpSp>
        <p:nvGrpSpPr>
          <p:cNvPr id="1153" name="Google Shape;1153;p22"/>
          <p:cNvGrpSpPr/>
          <p:nvPr/>
        </p:nvGrpSpPr>
        <p:grpSpPr>
          <a:xfrm>
            <a:off x="-119100" y="-16593"/>
            <a:ext cx="9382200" cy="5250878"/>
            <a:chOff x="-119100" y="-64178"/>
            <a:chExt cx="9382200" cy="5250878"/>
          </a:xfrm>
        </p:grpSpPr>
        <p:grpSp>
          <p:nvGrpSpPr>
            <p:cNvPr id="1154" name="Google Shape;1154;p22"/>
            <p:cNvGrpSpPr/>
            <p:nvPr/>
          </p:nvGrpSpPr>
          <p:grpSpPr>
            <a:xfrm>
              <a:off x="-119100" y="-57269"/>
              <a:ext cx="9382200" cy="5243970"/>
              <a:chOff x="-83362" y="-66754"/>
              <a:chExt cx="9382200" cy="5243970"/>
            </a:xfrm>
          </p:grpSpPr>
          <p:cxnSp>
            <p:nvCxnSpPr>
              <p:cNvPr id="1155" name="Google Shape;1155;p22"/>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6" name="Google Shape;1156;p22"/>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7" name="Google Shape;1157;p22"/>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8" name="Google Shape;1158;p22"/>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9" name="Google Shape;1159;p22"/>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0" name="Google Shape;1160;p22"/>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1" name="Google Shape;1161;p22"/>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2" name="Google Shape;1162;p22"/>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3" name="Google Shape;1163;p22"/>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4" name="Google Shape;1164;p22"/>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5" name="Google Shape;1165;p22"/>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6" name="Google Shape;1166;p22"/>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7" name="Google Shape;1167;p22"/>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168" name="Google Shape;1168;p22"/>
            <p:cNvGrpSpPr/>
            <p:nvPr/>
          </p:nvGrpSpPr>
          <p:grpSpPr>
            <a:xfrm>
              <a:off x="212142" y="-64178"/>
              <a:ext cx="8809975" cy="5214627"/>
              <a:chOff x="299872" y="-35537"/>
              <a:chExt cx="8809975" cy="5214627"/>
            </a:xfrm>
          </p:grpSpPr>
          <p:grpSp>
            <p:nvGrpSpPr>
              <p:cNvPr id="1169" name="Google Shape;1169;p22"/>
              <p:cNvGrpSpPr/>
              <p:nvPr/>
            </p:nvGrpSpPr>
            <p:grpSpPr>
              <a:xfrm rot="5400000">
                <a:off x="1669520" y="-1405185"/>
                <a:ext cx="5214627" cy="7953923"/>
                <a:chOff x="-83362" y="-2664949"/>
                <a:chExt cx="9382200" cy="7433573"/>
              </a:xfrm>
            </p:grpSpPr>
            <p:cxnSp>
              <p:nvCxnSpPr>
                <p:cNvPr id="1170" name="Google Shape;1170;p22"/>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1" name="Google Shape;1171;p22"/>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2" name="Google Shape;1172;p22"/>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3" name="Google Shape;1173;p22"/>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4" name="Google Shape;1174;p22"/>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5" name="Google Shape;1175;p22"/>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6" name="Google Shape;1176;p22"/>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7" name="Google Shape;1177;p22"/>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8" name="Google Shape;1178;p22"/>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9" name="Google Shape;1179;p22"/>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0" name="Google Shape;1180;p22"/>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1" name="Google Shape;1181;p22"/>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2" name="Google Shape;1182;p22"/>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3" name="Google Shape;1183;p22"/>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4" name="Google Shape;1184;p22"/>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5" name="Google Shape;1185;p22"/>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6" name="Google Shape;1186;p22"/>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7" name="Google Shape;1187;p22"/>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8" name="Google Shape;1188;p22"/>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189" name="Google Shape;1189;p22"/>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190" name="Google Shape;1190;p22"/>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191" name="Google Shape;1191;p22"/>
          <p:cNvSpPr txBox="1">
            <a:spLocks noGrp="1"/>
          </p:cNvSpPr>
          <p:nvPr>
            <p:ph type="title"/>
          </p:nvPr>
        </p:nvSpPr>
        <p:spPr>
          <a:xfrm>
            <a:off x="819825" y="378000"/>
            <a:ext cx="3884100" cy="7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grpSp>
        <p:nvGrpSpPr>
          <p:cNvPr id="1192" name="Google Shape;1192;p22"/>
          <p:cNvGrpSpPr/>
          <p:nvPr/>
        </p:nvGrpSpPr>
        <p:grpSpPr>
          <a:xfrm rot="894908" flipH="1">
            <a:off x="7990149" y="2015888"/>
            <a:ext cx="1452922" cy="3256938"/>
            <a:chOff x="1577125" y="951200"/>
            <a:chExt cx="1105750" cy="2478700"/>
          </a:xfrm>
        </p:grpSpPr>
        <p:sp>
          <p:nvSpPr>
            <p:cNvPr id="1193" name="Google Shape;1193;p22"/>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22"/>
          <p:cNvGrpSpPr/>
          <p:nvPr/>
        </p:nvGrpSpPr>
        <p:grpSpPr>
          <a:xfrm>
            <a:off x="187300" y="4418765"/>
            <a:ext cx="340786" cy="570834"/>
            <a:chOff x="2002900" y="3914700"/>
            <a:chExt cx="259350" cy="434425"/>
          </a:xfrm>
        </p:grpSpPr>
        <p:sp>
          <p:nvSpPr>
            <p:cNvPr id="1204" name="Google Shape;1204;p22"/>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22"/>
          <p:cNvGrpSpPr/>
          <p:nvPr/>
        </p:nvGrpSpPr>
        <p:grpSpPr>
          <a:xfrm>
            <a:off x="145126" y="3416031"/>
            <a:ext cx="354386" cy="578521"/>
            <a:chOff x="2254100" y="3662800"/>
            <a:chExt cx="269700" cy="440275"/>
          </a:xfrm>
        </p:grpSpPr>
        <p:sp>
          <p:nvSpPr>
            <p:cNvPr id="1207" name="Google Shape;1207;p22"/>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TITLE_AND_BODY_1_2">
    <p:spTree>
      <p:nvGrpSpPr>
        <p:cNvPr id="1" name="Shape 1960"/>
        <p:cNvGrpSpPr/>
        <p:nvPr/>
      </p:nvGrpSpPr>
      <p:grpSpPr>
        <a:xfrm>
          <a:off x="0" y="0"/>
          <a:ext cx="0" cy="0"/>
          <a:chOff x="0" y="0"/>
          <a:chExt cx="0" cy="0"/>
        </a:xfrm>
      </p:grpSpPr>
      <p:grpSp>
        <p:nvGrpSpPr>
          <p:cNvPr id="1961" name="Google Shape;1961;p35"/>
          <p:cNvGrpSpPr/>
          <p:nvPr/>
        </p:nvGrpSpPr>
        <p:grpSpPr>
          <a:xfrm>
            <a:off x="-119100" y="-16593"/>
            <a:ext cx="9382200" cy="5250878"/>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4_3">
    <p:spTree>
      <p:nvGrpSpPr>
        <p:cNvPr id="1" name="Shape 1999"/>
        <p:cNvGrpSpPr/>
        <p:nvPr/>
      </p:nvGrpSpPr>
      <p:grpSpPr>
        <a:xfrm>
          <a:off x="0" y="0"/>
          <a:ext cx="0" cy="0"/>
          <a:chOff x="0" y="0"/>
          <a:chExt cx="0" cy="0"/>
        </a:xfrm>
      </p:grpSpPr>
      <p:grpSp>
        <p:nvGrpSpPr>
          <p:cNvPr id="2000" name="Google Shape;2000;p36"/>
          <p:cNvGrpSpPr/>
          <p:nvPr/>
        </p:nvGrpSpPr>
        <p:grpSpPr>
          <a:xfrm>
            <a:off x="-119100" y="-16593"/>
            <a:ext cx="9382200" cy="5250878"/>
            <a:chOff x="-119100" y="-64178"/>
            <a:chExt cx="9382200" cy="5250878"/>
          </a:xfrm>
        </p:grpSpPr>
        <p:grpSp>
          <p:nvGrpSpPr>
            <p:cNvPr id="2001" name="Google Shape;2001;p36"/>
            <p:cNvGrpSpPr/>
            <p:nvPr/>
          </p:nvGrpSpPr>
          <p:grpSpPr>
            <a:xfrm>
              <a:off x="-119100" y="-57269"/>
              <a:ext cx="9382200" cy="5243970"/>
              <a:chOff x="-83362" y="-66754"/>
              <a:chExt cx="9382200" cy="5243970"/>
            </a:xfrm>
          </p:grpSpPr>
          <p:cxnSp>
            <p:nvCxnSpPr>
              <p:cNvPr id="2002" name="Google Shape;2002;p3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3" name="Google Shape;2003;p3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4" name="Google Shape;2004;p3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5" name="Google Shape;2005;p3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6" name="Google Shape;2006;p3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7" name="Google Shape;2007;p3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8" name="Google Shape;2008;p3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9" name="Google Shape;2009;p3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0" name="Google Shape;2010;p3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1" name="Google Shape;2011;p3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2" name="Google Shape;2012;p3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3" name="Google Shape;2013;p3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4" name="Google Shape;2014;p3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015" name="Google Shape;2015;p36"/>
            <p:cNvGrpSpPr/>
            <p:nvPr/>
          </p:nvGrpSpPr>
          <p:grpSpPr>
            <a:xfrm>
              <a:off x="212142" y="-64178"/>
              <a:ext cx="8809975" cy="5214627"/>
              <a:chOff x="299872" y="-35537"/>
              <a:chExt cx="8809975" cy="5214627"/>
            </a:xfrm>
          </p:grpSpPr>
          <p:grpSp>
            <p:nvGrpSpPr>
              <p:cNvPr id="2016" name="Google Shape;2016;p36"/>
              <p:cNvGrpSpPr/>
              <p:nvPr/>
            </p:nvGrpSpPr>
            <p:grpSpPr>
              <a:xfrm rot="5400000">
                <a:off x="1669520" y="-1405185"/>
                <a:ext cx="5214627" cy="7953923"/>
                <a:chOff x="-83362" y="-2664949"/>
                <a:chExt cx="9382200" cy="7433573"/>
              </a:xfrm>
            </p:grpSpPr>
            <p:cxnSp>
              <p:nvCxnSpPr>
                <p:cNvPr id="2017" name="Google Shape;2017;p3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8" name="Google Shape;2018;p3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9" name="Google Shape;2019;p3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0" name="Google Shape;2020;p3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1" name="Google Shape;2021;p3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2" name="Google Shape;2022;p3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3" name="Google Shape;2023;p3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4" name="Google Shape;2024;p3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5" name="Google Shape;2025;p3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6" name="Google Shape;2026;p3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7" name="Google Shape;2027;p3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8" name="Google Shape;2028;p3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9" name="Google Shape;2029;p3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0" name="Google Shape;2030;p3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1" name="Google Shape;2031;p3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2" name="Google Shape;2032;p3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3" name="Google Shape;2033;p3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4" name="Google Shape;2034;p3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5" name="Google Shape;2035;p3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036" name="Google Shape;2036;p3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037" name="Google Shape;2037;p3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038" name="Google Shape;2038;p36"/>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rot="5869396">
            <a:off x="-1129202" y="4002813"/>
            <a:ext cx="2445198" cy="2169716"/>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344152" y="2399831"/>
            <a:ext cx="1259239" cy="1642631"/>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36"/>
          <p:cNvGrpSpPr/>
          <p:nvPr/>
        </p:nvGrpSpPr>
        <p:grpSpPr>
          <a:xfrm>
            <a:off x="8647125" y="4042440"/>
            <a:ext cx="340786" cy="570834"/>
            <a:chOff x="2002900" y="3914700"/>
            <a:chExt cx="259350" cy="434425"/>
          </a:xfrm>
        </p:grpSpPr>
        <p:sp>
          <p:nvSpPr>
            <p:cNvPr id="2042" name="Google Shape;2042;p36"/>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TITLE_1_1_1">
    <p:spTree>
      <p:nvGrpSpPr>
        <p:cNvPr id="1" name="Shape 2044"/>
        <p:cNvGrpSpPr/>
        <p:nvPr/>
      </p:nvGrpSpPr>
      <p:grpSpPr>
        <a:xfrm>
          <a:off x="0" y="0"/>
          <a:ext cx="0" cy="0"/>
          <a:chOff x="0" y="0"/>
          <a:chExt cx="0" cy="0"/>
        </a:xfrm>
      </p:grpSpPr>
      <p:grpSp>
        <p:nvGrpSpPr>
          <p:cNvPr id="2045" name="Google Shape;2045;p37"/>
          <p:cNvGrpSpPr/>
          <p:nvPr/>
        </p:nvGrpSpPr>
        <p:grpSpPr>
          <a:xfrm>
            <a:off x="-119100" y="-16593"/>
            <a:ext cx="9382200" cy="5250878"/>
            <a:chOff x="-119100" y="-64178"/>
            <a:chExt cx="9382200" cy="5250878"/>
          </a:xfrm>
        </p:grpSpPr>
        <p:grpSp>
          <p:nvGrpSpPr>
            <p:cNvPr id="2046" name="Google Shape;2046;p37"/>
            <p:cNvGrpSpPr/>
            <p:nvPr/>
          </p:nvGrpSpPr>
          <p:grpSpPr>
            <a:xfrm>
              <a:off x="-119100" y="-57269"/>
              <a:ext cx="9382200" cy="5243970"/>
              <a:chOff x="-83362" y="-66754"/>
              <a:chExt cx="9382200" cy="5243970"/>
            </a:xfrm>
          </p:grpSpPr>
          <p:cxnSp>
            <p:nvCxnSpPr>
              <p:cNvPr id="2047" name="Google Shape;2047;p37"/>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48" name="Google Shape;2048;p37"/>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49" name="Google Shape;2049;p37"/>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0" name="Google Shape;2050;p37"/>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1" name="Google Shape;2051;p37"/>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2" name="Google Shape;2052;p37"/>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3" name="Google Shape;2053;p37"/>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4" name="Google Shape;2054;p37"/>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5" name="Google Shape;2055;p37"/>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6" name="Google Shape;2056;p37"/>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7" name="Google Shape;2057;p37"/>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8" name="Google Shape;2058;p37"/>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9" name="Google Shape;2059;p37"/>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060" name="Google Shape;2060;p37"/>
            <p:cNvGrpSpPr/>
            <p:nvPr/>
          </p:nvGrpSpPr>
          <p:grpSpPr>
            <a:xfrm>
              <a:off x="212142" y="-64178"/>
              <a:ext cx="8809975" cy="5214627"/>
              <a:chOff x="299872" y="-35537"/>
              <a:chExt cx="8809975" cy="5214627"/>
            </a:xfrm>
          </p:grpSpPr>
          <p:grpSp>
            <p:nvGrpSpPr>
              <p:cNvPr id="2061" name="Google Shape;2061;p37"/>
              <p:cNvGrpSpPr/>
              <p:nvPr/>
            </p:nvGrpSpPr>
            <p:grpSpPr>
              <a:xfrm rot="5400000">
                <a:off x="1669520" y="-1405185"/>
                <a:ext cx="5214627" cy="7953923"/>
                <a:chOff x="-83362" y="-2664949"/>
                <a:chExt cx="9382200" cy="7433573"/>
              </a:xfrm>
            </p:grpSpPr>
            <p:cxnSp>
              <p:nvCxnSpPr>
                <p:cNvPr id="2062" name="Google Shape;2062;p37"/>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3" name="Google Shape;2063;p37"/>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4" name="Google Shape;2064;p37"/>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5" name="Google Shape;2065;p37"/>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6" name="Google Shape;2066;p37"/>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7" name="Google Shape;2067;p37"/>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8" name="Google Shape;2068;p37"/>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9" name="Google Shape;2069;p37"/>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0" name="Google Shape;2070;p37"/>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1" name="Google Shape;2071;p37"/>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2" name="Google Shape;2072;p37"/>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3" name="Google Shape;2073;p37"/>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4" name="Google Shape;2074;p37"/>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5" name="Google Shape;2075;p37"/>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6" name="Google Shape;2076;p37"/>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7" name="Google Shape;2077;p37"/>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8" name="Google Shape;2078;p37"/>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9" name="Google Shape;2079;p37"/>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80" name="Google Shape;2080;p37"/>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081" name="Google Shape;2081;p37"/>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082" name="Google Shape;2082;p37"/>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083" name="Google Shape;2083;p37"/>
          <p:cNvSpPr/>
          <p:nvPr/>
        </p:nvSpPr>
        <p:spPr>
          <a:xfrm>
            <a:off x="7670434" y="975758"/>
            <a:ext cx="1124320" cy="875146"/>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rot="9019311" flipH="1">
            <a:off x="6057143" y="2035074"/>
            <a:ext cx="5329755" cy="4729292"/>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rot="4484458">
            <a:off x="7215623" y="-916264"/>
            <a:ext cx="1928319" cy="2339626"/>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4_1">
    <p:spTree>
      <p:nvGrpSpPr>
        <p:cNvPr id="1" name="Shape 2086"/>
        <p:cNvGrpSpPr/>
        <p:nvPr/>
      </p:nvGrpSpPr>
      <p:grpSpPr>
        <a:xfrm>
          <a:off x="0" y="0"/>
          <a:ext cx="0" cy="0"/>
          <a:chOff x="0" y="0"/>
          <a:chExt cx="0" cy="0"/>
        </a:xfrm>
      </p:grpSpPr>
      <p:grpSp>
        <p:nvGrpSpPr>
          <p:cNvPr id="2087" name="Google Shape;2087;p38"/>
          <p:cNvGrpSpPr/>
          <p:nvPr/>
        </p:nvGrpSpPr>
        <p:grpSpPr>
          <a:xfrm>
            <a:off x="-119100" y="-16593"/>
            <a:ext cx="9382200" cy="5250878"/>
            <a:chOff x="-119100" y="-64178"/>
            <a:chExt cx="9382200" cy="5250878"/>
          </a:xfrm>
        </p:grpSpPr>
        <p:grpSp>
          <p:nvGrpSpPr>
            <p:cNvPr id="2088" name="Google Shape;2088;p38"/>
            <p:cNvGrpSpPr/>
            <p:nvPr/>
          </p:nvGrpSpPr>
          <p:grpSpPr>
            <a:xfrm>
              <a:off x="-119100" y="-57269"/>
              <a:ext cx="9382200" cy="5243970"/>
              <a:chOff x="-83362" y="-66754"/>
              <a:chExt cx="9382200" cy="5243970"/>
            </a:xfrm>
          </p:grpSpPr>
          <p:cxnSp>
            <p:nvCxnSpPr>
              <p:cNvPr id="2089" name="Google Shape;2089;p38"/>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0" name="Google Shape;2090;p38"/>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1" name="Google Shape;2091;p38"/>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2" name="Google Shape;2092;p38"/>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3" name="Google Shape;2093;p38"/>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4" name="Google Shape;2094;p38"/>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5" name="Google Shape;2095;p38"/>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6" name="Google Shape;2096;p38"/>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7" name="Google Shape;2097;p38"/>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8" name="Google Shape;2098;p38"/>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9" name="Google Shape;2099;p38"/>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0" name="Google Shape;2100;p38"/>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1" name="Google Shape;2101;p38"/>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102" name="Google Shape;2102;p38"/>
            <p:cNvGrpSpPr/>
            <p:nvPr/>
          </p:nvGrpSpPr>
          <p:grpSpPr>
            <a:xfrm>
              <a:off x="212142" y="-64178"/>
              <a:ext cx="8809975" cy="5214627"/>
              <a:chOff x="299872" y="-35537"/>
              <a:chExt cx="8809975" cy="5214627"/>
            </a:xfrm>
          </p:grpSpPr>
          <p:grpSp>
            <p:nvGrpSpPr>
              <p:cNvPr id="2103" name="Google Shape;2103;p38"/>
              <p:cNvGrpSpPr/>
              <p:nvPr/>
            </p:nvGrpSpPr>
            <p:grpSpPr>
              <a:xfrm rot="5400000">
                <a:off x="1669520" y="-1405185"/>
                <a:ext cx="5214627" cy="7953923"/>
                <a:chOff x="-83362" y="-2664949"/>
                <a:chExt cx="9382200" cy="7433573"/>
              </a:xfrm>
            </p:grpSpPr>
            <p:cxnSp>
              <p:nvCxnSpPr>
                <p:cNvPr id="2104" name="Google Shape;2104;p38"/>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5" name="Google Shape;2105;p38"/>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6" name="Google Shape;2106;p38"/>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7" name="Google Shape;2107;p38"/>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8" name="Google Shape;2108;p38"/>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9" name="Google Shape;2109;p38"/>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0" name="Google Shape;2110;p38"/>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1" name="Google Shape;2111;p38"/>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2" name="Google Shape;2112;p38"/>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3" name="Google Shape;2113;p38"/>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4" name="Google Shape;2114;p38"/>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5" name="Google Shape;2115;p38"/>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6" name="Google Shape;2116;p38"/>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7" name="Google Shape;2117;p38"/>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8" name="Google Shape;2118;p38"/>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9" name="Google Shape;2119;p38"/>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0" name="Google Shape;2120;p38"/>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1" name="Google Shape;2121;p38"/>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2" name="Google Shape;2122;p38"/>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123" name="Google Shape;2123;p38"/>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124" name="Google Shape;2124;p38"/>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grpSp>
        <p:nvGrpSpPr>
          <p:cNvPr id="2125" name="Google Shape;2125;p38"/>
          <p:cNvGrpSpPr/>
          <p:nvPr/>
        </p:nvGrpSpPr>
        <p:grpSpPr>
          <a:xfrm rot="7199944">
            <a:off x="8752305" y="857774"/>
            <a:ext cx="1040619" cy="1909854"/>
            <a:chOff x="1986275" y="390525"/>
            <a:chExt cx="791925" cy="1453425"/>
          </a:xfrm>
        </p:grpSpPr>
        <p:sp>
          <p:nvSpPr>
            <p:cNvPr id="2126" name="Google Shape;2126;p38"/>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38"/>
          <p:cNvGrpSpPr/>
          <p:nvPr/>
        </p:nvGrpSpPr>
        <p:grpSpPr>
          <a:xfrm>
            <a:off x="177050" y="3555090"/>
            <a:ext cx="340786" cy="570834"/>
            <a:chOff x="2002900" y="3914700"/>
            <a:chExt cx="259350" cy="434425"/>
          </a:xfrm>
        </p:grpSpPr>
        <p:sp>
          <p:nvSpPr>
            <p:cNvPr id="2136" name="Google Shape;2136;p38"/>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38"/>
          <p:cNvGrpSpPr/>
          <p:nvPr/>
        </p:nvGrpSpPr>
        <p:grpSpPr>
          <a:xfrm>
            <a:off x="321514" y="4238681"/>
            <a:ext cx="354386" cy="578521"/>
            <a:chOff x="2254100" y="3662800"/>
            <a:chExt cx="269700" cy="440275"/>
          </a:xfrm>
        </p:grpSpPr>
        <p:sp>
          <p:nvSpPr>
            <p:cNvPr id="2139" name="Google Shape;2139;p38"/>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8"/>
          <p:cNvGrpSpPr/>
          <p:nvPr/>
        </p:nvGrpSpPr>
        <p:grpSpPr>
          <a:xfrm rot="-1793390">
            <a:off x="7580484" y="-947456"/>
            <a:ext cx="1516561" cy="2882508"/>
            <a:chOff x="4949150" y="3435000"/>
            <a:chExt cx="1154175" cy="2193725"/>
          </a:xfrm>
        </p:grpSpPr>
        <p:sp>
          <p:nvSpPr>
            <p:cNvPr id="2142" name="Google Shape;2142;p38"/>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5016750" y="4357550"/>
              <a:ext cx="975" cy="550"/>
            </a:xfrm>
            <a:custGeom>
              <a:avLst/>
              <a:gdLst/>
              <a:ahLst/>
              <a:cxnLst/>
              <a:rect l="l" t="t" r="r" b="b"/>
              <a:pathLst>
                <a:path w="39" h="22" extrusionOk="0">
                  <a:moveTo>
                    <a:pt x="1" y="1"/>
                  </a:moveTo>
                  <a:lnTo>
                    <a:pt x="39" y="22"/>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986000" y="4341125"/>
              <a:ext cx="850" cy="475"/>
            </a:xfrm>
            <a:custGeom>
              <a:avLst/>
              <a:gdLst/>
              <a:ahLst/>
              <a:cxnLst/>
              <a:rect l="l" t="t" r="r" b="b"/>
              <a:pathLst>
                <a:path w="34" h="19" extrusionOk="0">
                  <a:moveTo>
                    <a:pt x="1" y="1"/>
                  </a:moveTo>
                  <a:lnTo>
                    <a:pt x="34" y="18"/>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999650" y="4348400"/>
              <a:ext cx="12550" cy="6725"/>
            </a:xfrm>
            <a:custGeom>
              <a:avLst/>
              <a:gdLst/>
              <a:ahLst/>
              <a:cxnLst/>
              <a:rect l="l" t="t" r="r" b="b"/>
              <a:pathLst>
                <a:path w="502" h="269" extrusionOk="0">
                  <a:moveTo>
                    <a:pt x="0" y="1"/>
                  </a:moveTo>
                  <a:lnTo>
                    <a:pt x="501" y="269"/>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994075" y="4345450"/>
              <a:ext cx="2475" cy="1350"/>
            </a:xfrm>
            <a:custGeom>
              <a:avLst/>
              <a:gdLst/>
              <a:ahLst/>
              <a:cxnLst/>
              <a:rect l="l" t="t" r="r" b="b"/>
              <a:pathLst>
                <a:path w="99" h="54" extrusionOk="0">
                  <a:moveTo>
                    <a:pt x="0" y="1"/>
                  </a:moveTo>
                  <a:lnTo>
                    <a:pt x="99" y="53"/>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56"/>
        <p:cNvGrpSpPr/>
        <p:nvPr/>
      </p:nvGrpSpPr>
      <p:grpSpPr>
        <a:xfrm>
          <a:off x="0" y="0"/>
          <a:ext cx="0" cy="0"/>
          <a:chOff x="0" y="0"/>
          <a:chExt cx="0" cy="0"/>
        </a:xfrm>
      </p:grpSpPr>
      <p:grpSp>
        <p:nvGrpSpPr>
          <p:cNvPr id="957" name="Google Shape;957;p19"/>
          <p:cNvGrpSpPr/>
          <p:nvPr/>
        </p:nvGrpSpPr>
        <p:grpSpPr>
          <a:xfrm>
            <a:off x="-119100" y="-16593"/>
            <a:ext cx="9382200" cy="5250878"/>
            <a:chOff x="-119100" y="-64178"/>
            <a:chExt cx="9382200" cy="5250878"/>
          </a:xfrm>
        </p:grpSpPr>
        <p:grpSp>
          <p:nvGrpSpPr>
            <p:cNvPr id="958" name="Google Shape;958;p19"/>
            <p:cNvGrpSpPr/>
            <p:nvPr/>
          </p:nvGrpSpPr>
          <p:grpSpPr>
            <a:xfrm>
              <a:off x="-119100" y="-57269"/>
              <a:ext cx="9382200" cy="5243970"/>
              <a:chOff x="-83362" y="-66754"/>
              <a:chExt cx="9382200" cy="5243970"/>
            </a:xfrm>
          </p:grpSpPr>
          <p:cxnSp>
            <p:nvCxnSpPr>
              <p:cNvPr id="959" name="Google Shape;959;p19"/>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0" name="Google Shape;960;p19"/>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1" name="Google Shape;961;p19"/>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2" name="Google Shape;962;p19"/>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3" name="Google Shape;963;p19"/>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4" name="Google Shape;964;p19"/>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5" name="Google Shape;965;p19"/>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6" name="Google Shape;966;p19"/>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7" name="Google Shape;967;p19"/>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8" name="Google Shape;968;p19"/>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9" name="Google Shape;969;p19"/>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0" name="Google Shape;970;p19"/>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1" name="Google Shape;971;p19"/>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972" name="Google Shape;972;p19"/>
            <p:cNvGrpSpPr/>
            <p:nvPr/>
          </p:nvGrpSpPr>
          <p:grpSpPr>
            <a:xfrm>
              <a:off x="212142" y="-64178"/>
              <a:ext cx="8809975" cy="5214627"/>
              <a:chOff x="299872" y="-35537"/>
              <a:chExt cx="8809975" cy="5214627"/>
            </a:xfrm>
          </p:grpSpPr>
          <p:grpSp>
            <p:nvGrpSpPr>
              <p:cNvPr id="973" name="Google Shape;973;p19"/>
              <p:cNvGrpSpPr/>
              <p:nvPr/>
            </p:nvGrpSpPr>
            <p:grpSpPr>
              <a:xfrm rot="5400000">
                <a:off x="1669520" y="-1405185"/>
                <a:ext cx="5214627" cy="7953923"/>
                <a:chOff x="-83362" y="-2664949"/>
                <a:chExt cx="9382200" cy="7433573"/>
              </a:xfrm>
            </p:grpSpPr>
            <p:cxnSp>
              <p:nvCxnSpPr>
                <p:cNvPr id="974" name="Google Shape;974;p19"/>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5" name="Google Shape;975;p19"/>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6" name="Google Shape;976;p19"/>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7" name="Google Shape;977;p19"/>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8" name="Google Shape;978;p19"/>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9" name="Google Shape;979;p19"/>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0" name="Google Shape;980;p19"/>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1" name="Google Shape;981;p19"/>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2" name="Google Shape;982;p19"/>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3" name="Google Shape;983;p19"/>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4" name="Google Shape;984;p19"/>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5" name="Google Shape;985;p19"/>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6" name="Google Shape;986;p19"/>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7" name="Google Shape;987;p19"/>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8" name="Google Shape;988;p19"/>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9" name="Google Shape;989;p19"/>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90" name="Google Shape;990;p19"/>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91" name="Google Shape;991;p19"/>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92" name="Google Shape;992;p19"/>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993" name="Google Shape;993;p19"/>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994" name="Google Shape;994;p19"/>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995" name="Google Shape;995;p19"/>
          <p:cNvSpPr/>
          <p:nvPr/>
        </p:nvSpPr>
        <p:spPr>
          <a:xfrm rot="-695407" flipH="1">
            <a:off x="2282523" y="160949"/>
            <a:ext cx="4578954" cy="4569152"/>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19"/>
          <p:cNvGrpSpPr/>
          <p:nvPr/>
        </p:nvGrpSpPr>
        <p:grpSpPr>
          <a:xfrm flipH="1">
            <a:off x="6894843" y="391993"/>
            <a:ext cx="2741694" cy="1642631"/>
            <a:chOff x="1690100" y="4210450"/>
            <a:chExt cx="2086525" cy="1250100"/>
          </a:xfrm>
        </p:grpSpPr>
        <p:sp>
          <p:nvSpPr>
            <p:cNvPr id="998" name="Google Shape;998;p19"/>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19"/>
          <p:cNvGrpSpPr/>
          <p:nvPr/>
        </p:nvGrpSpPr>
        <p:grpSpPr>
          <a:xfrm>
            <a:off x="569925" y="4073765"/>
            <a:ext cx="340786" cy="570834"/>
            <a:chOff x="2002900" y="3914700"/>
            <a:chExt cx="259350" cy="434425"/>
          </a:xfrm>
        </p:grpSpPr>
        <p:sp>
          <p:nvSpPr>
            <p:cNvPr id="1009" name="Google Shape;1009;p19"/>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9"/>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19"/>
          <p:cNvGrpSpPr/>
          <p:nvPr/>
        </p:nvGrpSpPr>
        <p:grpSpPr>
          <a:xfrm>
            <a:off x="1237185" y="3133726"/>
            <a:ext cx="340589" cy="570900"/>
            <a:chOff x="4347400" y="1195150"/>
            <a:chExt cx="259200" cy="434475"/>
          </a:xfrm>
        </p:grpSpPr>
        <p:sp>
          <p:nvSpPr>
            <p:cNvPr id="1012" name="Google Shape;1012;p19"/>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9"/>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19"/>
          <p:cNvGrpSpPr/>
          <p:nvPr/>
        </p:nvGrpSpPr>
        <p:grpSpPr>
          <a:xfrm>
            <a:off x="1230276" y="4156181"/>
            <a:ext cx="354386" cy="578521"/>
            <a:chOff x="2254100" y="3662800"/>
            <a:chExt cx="269700" cy="440275"/>
          </a:xfrm>
        </p:grpSpPr>
        <p:sp>
          <p:nvSpPr>
            <p:cNvPr id="1015" name="Google Shape;1015;p19"/>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9"/>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19"/>
          <p:cNvSpPr txBox="1">
            <a:spLocks noGrp="1"/>
          </p:cNvSpPr>
          <p:nvPr>
            <p:ph type="title"/>
          </p:nvPr>
        </p:nvSpPr>
        <p:spPr>
          <a:xfrm>
            <a:off x="3070800" y="1432500"/>
            <a:ext cx="3002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018" name="Google Shape;1018;p19"/>
          <p:cNvSpPr txBox="1">
            <a:spLocks noGrp="1"/>
          </p:cNvSpPr>
          <p:nvPr>
            <p:ph type="subTitle" idx="1"/>
          </p:nvPr>
        </p:nvSpPr>
        <p:spPr>
          <a:xfrm>
            <a:off x="3431250" y="2332300"/>
            <a:ext cx="2281500" cy="7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extLst>
      <p:ext uri="{BB962C8B-B14F-4D97-AF65-F5344CB8AC3E}">
        <p14:creationId xmlns:p14="http://schemas.microsoft.com/office/powerpoint/2010/main" val="3561769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1275"/>
        <p:cNvGrpSpPr/>
        <p:nvPr/>
      </p:nvGrpSpPr>
      <p:grpSpPr>
        <a:xfrm>
          <a:off x="0" y="0"/>
          <a:ext cx="0" cy="0"/>
          <a:chOff x="0" y="0"/>
          <a:chExt cx="0" cy="0"/>
        </a:xfrm>
      </p:grpSpPr>
      <p:grpSp>
        <p:nvGrpSpPr>
          <p:cNvPr id="1276" name="Google Shape;1276;p24"/>
          <p:cNvGrpSpPr/>
          <p:nvPr/>
        </p:nvGrpSpPr>
        <p:grpSpPr>
          <a:xfrm>
            <a:off x="-119100" y="-16593"/>
            <a:ext cx="9382200" cy="5250878"/>
            <a:chOff x="-119100" y="-64178"/>
            <a:chExt cx="9382200" cy="5250878"/>
          </a:xfrm>
        </p:grpSpPr>
        <p:grpSp>
          <p:nvGrpSpPr>
            <p:cNvPr id="1277" name="Google Shape;1277;p24"/>
            <p:cNvGrpSpPr/>
            <p:nvPr/>
          </p:nvGrpSpPr>
          <p:grpSpPr>
            <a:xfrm>
              <a:off x="-119100" y="-57269"/>
              <a:ext cx="9382200" cy="5243970"/>
              <a:chOff x="-83362" y="-66754"/>
              <a:chExt cx="9382200" cy="5243970"/>
            </a:xfrm>
          </p:grpSpPr>
          <p:cxnSp>
            <p:nvCxnSpPr>
              <p:cNvPr id="1278" name="Google Shape;1278;p24"/>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79" name="Google Shape;1279;p24"/>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0" name="Google Shape;1280;p24"/>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1" name="Google Shape;1281;p24"/>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2" name="Google Shape;1282;p24"/>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3" name="Google Shape;1283;p24"/>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4" name="Google Shape;1284;p24"/>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5" name="Google Shape;1285;p24"/>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6" name="Google Shape;1286;p24"/>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7" name="Google Shape;1287;p24"/>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8" name="Google Shape;1288;p24"/>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9" name="Google Shape;1289;p24"/>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0" name="Google Shape;1290;p24"/>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291" name="Google Shape;1291;p24"/>
            <p:cNvGrpSpPr/>
            <p:nvPr/>
          </p:nvGrpSpPr>
          <p:grpSpPr>
            <a:xfrm>
              <a:off x="212142" y="-64178"/>
              <a:ext cx="8809975" cy="5214627"/>
              <a:chOff x="299872" y="-35537"/>
              <a:chExt cx="8809975" cy="5214627"/>
            </a:xfrm>
          </p:grpSpPr>
          <p:grpSp>
            <p:nvGrpSpPr>
              <p:cNvPr id="1292" name="Google Shape;1292;p24"/>
              <p:cNvGrpSpPr/>
              <p:nvPr/>
            </p:nvGrpSpPr>
            <p:grpSpPr>
              <a:xfrm rot="5400000">
                <a:off x="1669520" y="-1405185"/>
                <a:ext cx="5214627" cy="7953923"/>
                <a:chOff x="-83362" y="-2664949"/>
                <a:chExt cx="9382200" cy="7433573"/>
              </a:xfrm>
            </p:grpSpPr>
            <p:cxnSp>
              <p:nvCxnSpPr>
                <p:cNvPr id="1293" name="Google Shape;1293;p24"/>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4" name="Google Shape;1294;p24"/>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5" name="Google Shape;1295;p24"/>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6" name="Google Shape;1296;p24"/>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7" name="Google Shape;1297;p24"/>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8" name="Google Shape;1298;p24"/>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9" name="Google Shape;1299;p24"/>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0" name="Google Shape;1300;p24"/>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1" name="Google Shape;1301;p24"/>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2" name="Google Shape;1302;p24"/>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3" name="Google Shape;1303;p24"/>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4" name="Google Shape;1304;p24"/>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5" name="Google Shape;1305;p24"/>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6" name="Google Shape;1306;p24"/>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7" name="Google Shape;1307;p24"/>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8" name="Google Shape;1308;p24"/>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9" name="Google Shape;1309;p24"/>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10" name="Google Shape;1310;p24"/>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11" name="Google Shape;1311;p24"/>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312" name="Google Shape;1312;p24"/>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313" name="Google Shape;1313;p24"/>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314" name="Google Shape;1314;p24"/>
          <p:cNvSpPr/>
          <p:nvPr/>
        </p:nvSpPr>
        <p:spPr>
          <a:xfrm rot="1180837">
            <a:off x="1848796" y="-148251"/>
            <a:ext cx="5446408" cy="5069258"/>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6" name="Google Shape;1316;p24"/>
          <p:cNvGrpSpPr/>
          <p:nvPr/>
        </p:nvGrpSpPr>
        <p:grpSpPr>
          <a:xfrm>
            <a:off x="8009200" y="1407940"/>
            <a:ext cx="340786" cy="570834"/>
            <a:chOff x="2002900" y="3914700"/>
            <a:chExt cx="259350" cy="434425"/>
          </a:xfrm>
        </p:grpSpPr>
        <p:sp>
          <p:nvSpPr>
            <p:cNvPr id="1317" name="Google Shape;1317;p24"/>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24"/>
          <p:cNvGrpSpPr/>
          <p:nvPr/>
        </p:nvGrpSpPr>
        <p:grpSpPr>
          <a:xfrm>
            <a:off x="223660" y="4183751"/>
            <a:ext cx="340589" cy="570900"/>
            <a:chOff x="4347400" y="1195150"/>
            <a:chExt cx="259200" cy="434475"/>
          </a:xfrm>
        </p:grpSpPr>
        <p:sp>
          <p:nvSpPr>
            <p:cNvPr id="1320" name="Google Shape;1320;p24"/>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4"/>
          <p:cNvGrpSpPr/>
          <p:nvPr/>
        </p:nvGrpSpPr>
        <p:grpSpPr>
          <a:xfrm>
            <a:off x="8562901" y="279731"/>
            <a:ext cx="354386" cy="578521"/>
            <a:chOff x="2254100" y="3662800"/>
            <a:chExt cx="269700" cy="440275"/>
          </a:xfrm>
        </p:grpSpPr>
        <p:sp>
          <p:nvSpPr>
            <p:cNvPr id="1323" name="Google Shape;1323;p24"/>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24"/>
          <p:cNvGrpSpPr/>
          <p:nvPr/>
        </p:nvGrpSpPr>
        <p:grpSpPr>
          <a:xfrm rot="8864009">
            <a:off x="8218052" y="2412520"/>
            <a:ext cx="1040604" cy="1909828"/>
            <a:chOff x="1986275" y="390525"/>
            <a:chExt cx="791925" cy="1453425"/>
          </a:xfrm>
        </p:grpSpPr>
        <p:sp>
          <p:nvSpPr>
            <p:cNvPr id="1326" name="Google Shape;1326;p24"/>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4"/>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4"/>
          <p:cNvGrpSpPr/>
          <p:nvPr/>
        </p:nvGrpSpPr>
        <p:grpSpPr>
          <a:xfrm rot="8864009">
            <a:off x="6866988" y="3866978"/>
            <a:ext cx="2229036" cy="1948657"/>
            <a:chOff x="2636425" y="520675"/>
            <a:chExt cx="1696350" cy="1482975"/>
          </a:xfrm>
        </p:grpSpPr>
        <p:sp>
          <p:nvSpPr>
            <p:cNvPr id="1336" name="Google Shape;1336;p24"/>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4"/>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4"/>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4"/>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4"/>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4"/>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4"/>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4"/>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4"/>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4"/>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346;p24"/>
          <p:cNvSpPr txBox="1">
            <a:spLocks noGrp="1"/>
          </p:cNvSpPr>
          <p:nvPr>
            <p:ph type="title"/>
          </p:nvPr>
        </p:nvSpPr>
        <p:spPr>
          <a:xfrm>
            <a:off x="3070800" y="1432500"/>
            <a:ext cx="3002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47" name="Google Shape;1347;p24"/>
          <p:cNvSpPr txBox="1">
            <a:spLocks noGrp="1"/>
          </p:cNvSpPr>
          <p:nvPr>
            <p:ph type="subTitle" idx="1"/>
          </p:nvPr>
        </p:nvSpPr>
        <p:spPr>
          <a:xfrm>
            <a:off x="3431250" y="2332300"/>
            <a:ext cx="2281500" cy="7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extLst>
      <p:ext uri="{BB962C8B-B14F-4D97-AF65-F5344CB8AC3E}">
        <p14:creationId xmlns:p14="http://schemas.microsoft.com/office/powerpoint/2010/main" val="298283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grpSp>
        <p:nvGrpSpPr>
          <p:cNvPr id="148" name="Google Shape;148;p3"/>
          <p:cNvGrpSpPr/>
          <p:nvPr/>
        </p:nvGrpSpPr>
        <p:grpSpPr>
          <a:xfrm>
            <a:off x="-119100" y="-16593"/>
            <a:ext cx="9382200" cy="5250878"/>
            <a:chOff x="-119100" y="-64178"/>
            <a:chExt cx="9382200" cy="5250878"/>
          </a:xfrm>
        </p:grpSpPr>
        <p:grpSp>
          <p:nvGrpSpPr>
            <p:cNvPr id="149" name="Google Shape;149;p3"/>
            <p:cNvGrpSpPr/>
            <p:nvPr/>
          </p:nvGrpSpPr>
          <p:grpSpPr>
            <a:xfrm>
              <a:off x="-119100" y="-57269"/>
              <a:ext cx="9382200" cy="5243970"/>
              <a:chOff x="-83362" y="-66754"/>
              <a:chExt cx="9382200" cy="5243970"/>
            </a:xfrm>
          </p:grpSpPr>
          <p:cxnSp>
            <p:nvCxnSpPr>
              <p:cNvPr id="150" name="Google Shape;150;p3"/>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 name="Google Shape;151;p3"/>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 name="Google Shape;152;p3"/>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 name="Google Shape;153;p3"/>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4" name="Google Shape;154;p3"/>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5" name="Google Shape;155;p3"/>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6" name="Google Shape;156;p3"/>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7" name="Google Shape;157;p3"/>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 name="Google Shape;158;p3"/>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 name="Google Shape;159;p3"/>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 name="Google Shape;160;p3"/>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1" name="Google Shape;161;p3"/>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2" name="Google Shape;162;p3"/>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63" name="Google Shape;163;p3"/>
            <p:cNvGrpSpPr/>
            <p:nvPr/>
          </p:nvGrpSpPr>
          <p:grpSpPr>
            <a:xfrm>
              <a:off x="212142" y="-64178"/>
              <a:ext cx="8809975" cy="5214627"/>
              <a:chOff x="299872" y="-35537"/>
              <a:chExt cx="8809975" cy="5214627"/>
            </a:xfrm>
          </p:grpSpPr>
          <p:grpSp>
            <p:nvGrpSpPr>
              <p:cNvPr id="164" name="Google Shape;164;p3"/>
              <p:cNvGrpSpPr/>
              <p:nvPr/>
            </p:nvGrpSpPr>
            <p:grpSpPr>
              <a:xfrm rot="5400000">
                <a:off x="1669520" y="-1405185"/>
                <a:ext cx="5214627" cy="7953923"/>
                <a:chOff x="-83362" y="-2664949"/>
                <a:chExt cx="9382200" cy="7433573"/>
              </a:xfrm>
            </p:grpSpPr>
            <p:cxnSp>
              <p:nvCxnSpPr>
                <p:cNvPr id="165" name="Google Shape;165;p3"/>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6" name="Google Shape;166;p3"/>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7" name="Google Shape;167;p3"/>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 name="Google Shape;168;p3"/>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 name="Google Shape;169;p3"/>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 name="Google Shape;170;p3"/>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1" name="Google Shape;171;p3"/>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2" name="Google Shape;172;p3"/>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 name="Google Shape;173;p3"/>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 name="Google Shape;174;p3"/>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 name="Google Shape;175;p3"/>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 name="Google Shape;176;p3"/>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7" name="Google Shape;177;p3"/>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8" name="Google Shape;178;p3"/>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 name="Google Shape;179;p3"/>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 name="Google Shape;180;p3"/>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 name="Google Shape;181;p3"/>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 name="Google Shape;182;p3"/>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3" name="Google Shape;183;p3"/>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84" name="Google Shape;184;p3"/>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85" name="Google Shape;185;p3"/>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86" name="Google Shape;186;p3"/>
          <p:cNvSpPr/>
          <p:nvPr/>
        </p:nvSpPr>
        <p:spPr>
          <a:xfrm>
            <a:off x="1906838" y="438600"/>
            <a:ext cx="5330324" cy="4340475"/>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txBox="1">
            <a:spLocks noGrp="1"/>
          </p:cNvSpPr>
          <p:nvPr>
            <p:ph type="title"/>
          </p:nvPr>
        </p:nvSpPr>
        <p:spPr>
          <a:xfrm>
            <a:off x="3070800" y="1432500"/>
            <a:ext cx="3002400" cy="84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8" name="Google Shape;188;p3"/>
          <p:cNvSpPr txBox="1">
            <a:spLocks noGrp="1"/>
          </p:cNvSpPr>
          <p:nvPr>
            <p:ph type="subTitle" idx="1"/>
          </p:nvPr>
        </p:nvSpPr>
        <p:spPr>
          <a:xfrm>
            <a:off x="3431250" y="2332300"/>
            <a:ext cx="2281500" cy="7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89" name="Google Shape;189;p3"/>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rgbClr val="823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rot="7212442">
            <a:off x="8007151" y="193381"/>
            <a:ext cx="1425289" cy="1700625"/>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3"/>
          <p:cNvGrpSpPr/>
          <p:nvPr/>
        </p:nvGrpSpPr>
        <p:grpSpPr>
          <a:xfrm>
            <a:off x="-387732" y="3215868"/>
            <a:ext cx="2741694" cy="1642631"/>
            <a:chOff x="1690100" y="4210450"/>
            <a:chExt cx="2086525" cy="1250100"/>
          </a:xfrm>
        </p:grpSpPr>
        <p:sp>
          <p:nvSpPr>
            <p:cNvPr id="192" name="Google Shape;192;p3"/>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grpSp>
        <p:nvGrpSpPr>
          <p:cNvPr id="203" name="Google Shape;203;p4"/>
          <p:cNvGrpSpPr/>
          <p:nvPr/>
        </p:nvGrpSpPr>
        <p:grpSpPr>
          <a:xfrm>
            <a:off x="-119100" y="-16593"/>
            <a:ext cx="9382200" cy="5250878"/>
            <a:chOff x="-119100" y="-64178"/>
            <a:chExt cx="9382200" cy="5250878"/>
          </a:xfrm>
        </p:grpSpPr>
        <p:grpSp>
          <p:nvGrpSpPr>
            <p:cNvPr id="204" name="Google Shape;204;p4"/>
            <p:cNvGrpSpPr/>
            <p:nvPr/>
          </p:nvGrpSpPr>
          <p:grpSpPr>
            <a:xfrm>
              <a:off x="-119100" y="-57269"/>
              <a:ext cx="9382200" cy="5243970"/>
              <a:chOff x="-83362" y="-66754"/>
              <a:chExt cx="9382200" cy="5243970"/>
            </a:xfrm>
          </p:grpSpPr>
          <p:cxnSp>
            <p:nvCxnSpPr>
              <p:cNvPr id="205" name="Google Shape;205;p4"/>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 name="Google Shape;206;p4"/>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 name="Google Shape;207;p4"/>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8" name="Google Shape;208;p4"/>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 name="Google Shape;209;p4"/>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 name="Google Shape;210;p4"/>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 name="Google Shape;211;p4"/>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 name="Google Shape;212;p4"/>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3" name="Google Shape;213;p4"/>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4" name="Google Shape;214;p4"/>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5" name="Google Shape;215;p4"/>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6" name="Google Shape;216;p4"/>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7" name="Google Shape;217;p4"/>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18" name="Google Shape;218;p4"/>
            <p:cNvGrpSpPr/>
            <p:nvPr/>
          </p:nvGrpSpPr>
          <p:grpSpPr>
            <a:xfrm>
              <a:off x="212142" y="-64178"/>
              <a:ext cx="8809975" cy="5214627"/>
              <a:chOff x="299872" y="-35537"/>
              <a:chExt cx="8809975" cy="5214627"/>
            </a:xfrm>
          </p:grpSpPr>
          <p:grpSp>
            <p:nvGrpSpPr>
              <p:cNvPr id="219" name="Google Shape;219;p4"/>
              <p:cNvGrpSpPr/>
              <p:nvPr/>
            </p:nvGrpSpPr>
            <p:grpSpPr>
              <a:xfrm rot="5400000">
                <a:off x="1669520" y="-1405185"/>
                <a:ext cx="5214627" cy="7953923"/>
                <a:chOff x="-83362" y="-2664949"/>
                <a:chExt cx="9382200" cy="7433573"/>
              </a:xfrm>
            </p:grpSpPr>
            <p:cxnSp>
              <p:nvCxnSpPr>
                <p:cNvPr id="220" name="Google Shape;220;p4"/>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1" name="Google Shape;221;p4"/>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2" name="Google Shape;222;p4"/>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3" name="Google Shape;223;p4"/>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4" name="Google Shape;224;p4"/>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5" name="Google Shape;225;p4"/>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6" name="Google Shape;226;p4"/>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7" name="Google Shape;227;p4"/>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8" name="Google Shape;228;p4"/>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9" name="Google Shape;229;p4"/>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0" name="Google Shape;230;p4"/>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1" name="Google Shape;231;p4"/>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2" name="Google Shape;232;p4"/>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3" name="Google Shape;233;p4"/>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4" name="Google Shape;234;p4"/>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5" name="Google Shape;235;p4"/>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6" name="Google Shape;236;p4"/>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7" name="Google Shape;237;p4"/>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8" name="Google Shape;238;p4"/>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39" name="Google Shape;239;p4"/>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40" name="Google Shape;240;p4"/>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41" name="Google Shape;241;p4"/>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3000"/>
              <a:buNone/>
              <a:defRPr sz="3000"/>
            </a:lvl1pPr>
            <a:lvl2pPr lvl="1">
              <a:lnSpc>
                <a:spcPct val="100000"/>
              </a:lnSpc>
              <a:spcBef>
                <a:spcPts val="0"/>
              </a:spcBef>
              <a:spcAft>
                <a:spcPts val="0"/>
              </a:spcAft>
              <a:buSzPts val="2600"/>
              <a:buNone/>
              <a:defRPr sz="2600"/>
            </a:lvl2pPr>
            <a:lvl3pPr lvl="2">
              <a:lnSpc>
                <a:spcPct val="100000"/>
              </a:lnSpc>
              <a:spcBef>
                <a:spcPts val="0"/>
              </a:spcBef>
              <a:spcAft>
                <a:spcPts val="0"/>
              </a:spcAft>
              <a:buSzPts val="2600"/>
              <a:buNone/>
              <a:defRPr sz="2600"/>
            </a:lvl3pPr>
            <a:lvl4pPr lvl="3">
              <a:lnSpc>
                <a:spcPct val="100000"/>
              </a:lnSpc>
              <a:spcBef>
                <a:spcPts val="0"/>
              </a:spcBef>
              <a:spcAft>
                <a:spcPts val="0"/>
              </a:spcAft>
              <a:buSzPts val="2600"/>
              <a:buNone/>
              <a:defRPr sz="2600"/>
            </a:lvl4pPr>
            <a:lvl5pPr lvl="4">
              <a:lnSpc>
                <a:spcPct val="100000"/>
              </a:lnSpc>
              <a:spcBef>
                <a:spcPts val="0"/>
              </a:spcBef>
              <a:spcAft>
                <a:spcPts val="0"/>
              </a:spcAft>
              <a:buSzPts val="2600"/>
              <a:buNone/>
              <a:defRPr sz="2600"/>
            </a:lvl5pPr>
            <a:lvl6pPr lvl="5">
              <a:lnSpc>
                <a:spcPct val="100000"/>
              </a:lnSpc>
              <a:spcBef>
                <a:spcPts val="0"/>
              </a:spcBef>
              <a:spcAft>
                <a:spcPts val="0"/>
              </a:spcAft>
              <a:buSzPts val="2600"/>
              <a:buNone/>
              <a:defRPr sz="2600"/>
            </a:lvl6pPr>
            <a:lvl7pPr lvl="6">
              <a:lnSpc>
                <a:spcPct val="100000"/>
              </a:lnSpc>
              <a:spcBef>
                <a:spcPts val="0"/>
              </a:spcBef>
              <a:spcAft>
                <a:spcPts val="0"/>
              </a:spcAft>
              <a:buSzPts val="2600"/>
              <a:buNone/>
              <a:defRPr sz="2600"/>
            </a:lvl7pPr>
            <a:lvl8pPr lvl="7">
              <a:lnSpc>
                <a:spcPct val="100000"/>
              </a:lnSpc>
              <a:spcBef>
                <a:spcPts val="0"/>
              </a:spcBef>
              <a:spcAft>
                <a:spcPts val="0"/>
              </a:spcAft>
              <a:buSzPts val="2600"/>
              <a:buNone/>
              <a:defRPr sz="2600"/>
            </a:lvl8pPr>
            <a:lvl9pPr lvl="8">
              <a:lnSpc>
                <a:spcPct val="100000"/>
              </a:lnSpc>
              <a:spcBef>
                <a:spcPts val="0"/>
              </a:spcBef>
              <a:spcAft>
                <a:spcPts val="0"/>
              </a:spcAft>
              <a:buSzPts val="2600"/>
              <a:buNone/>
              <a:defRPr sz="2600"/>
            </a:lvl9pPr>
          </a:lstStyle>
          <a:p>
            <a:endParaRPr/>
          </a:p>
        </p:txBody>
      </p:sp>
      <p:sp>
        <p:nvSpPr>
          <p:cNvPr id="242" name="Google Shape;242;p4"/>
          <p:cNvSpPr txBox="1">
            <a:spLocks noGrp="1"/>
          </p:cNvSpPr>
          <p:nvPr>
            <p:ph type="body" idx="1"/>
          </p:nvPr>
        </p:nvSpPr>
        <p:spPr>
          <a:xfrm>
            <a:off x="819829" y="1874085"/>
            <a:ext cx="4168200" cy="3118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3"/>
        <p:cNvGrpSpPr/>
        <p:nvPr/>
      </p:nvGrpSpPr>
      <p:grpSpPr>
        <a:xfrm>
          <a:off x="0" y="0"/>
          <a:ext cx="0" cy="0"/>
          <a:chOff x="0" y="0"/>
          <a:chExt cx="0" cy="0"/>
        </a:xfrm>
      </p:grpSpPr>
      <p:grpSp>
        <p:nvGrpSpPr>
          <p:cNvPr id="244" name="Google Shape;244;p5"/>
          <p:cNvGrpSpPr/>
          <p:nvPr/>
        </p:nvGrpSpPr>
        <p:grpSpPr>
          <a:xfrm>
            <a:off x="-119100" y="-16593"/>
            <a:ext cx="9382200" cy="5250878"/>
            <a:chOff x="-119100" y="-64178"/>
            <a:chExt cx="9382200" cy="5250878"/>
          </a:xfrm>
        </p:grpSpPr>
        <p:grpSp>
          <p:nvGrpSpPr>
            <p:cNvPr id="245" name="Google Shape;245;p5"/>
            <p:cNvGrpSpPr/>
            <p:nvPr/>
          </p:nvGrpSpPr>
          <p:grpSpPr>
            <a:xfrm>
              <a:off x="-119100" y="-57269"/>
              <a:ext cx="9382200" cy="5243970"/>
              <a:chOff x="-83362" y="-66754"/>
              <a:chExt cx="9382200" cy="5243970"/>
            </a:xfrm>
          </p:grpSpPr>
          <p:cxnSp>
            <p:nvCxnSpPr>
              <p:cNvPr id="246" name="Google Shape;246;p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47" name="Google Shape;247;p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48" name="Google Shape;248;p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49" name="Google Shape;249;p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0" name="Google Shape;250;p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1" name="Google Shape;251;p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2" name="Google Shape;252;p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3" name="Google Shape;253;p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4" name="Google Shape;254;p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5" name="Google Shape;255;p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6" name="Google Shape;256;p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7" name="Google Shape;257;p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8" name="Google Shape;258;p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59" name="Google Shape;259;p5"/>
            <p:cNvGrpSpPr/>
            <p:nvPr/>
          </p:nvGrpSpPr>
          <p:grpSpPr>
            <a:xfrm>
              <a:off x="212142" y="-64178"/>
              <a:ext cx="8809975" cy="5214627"/>
              <a:chOff x="299872" y="-35537"/>
              <a:chExt cx="8809975" cy="5214627"/>
            </a:xfrm>
          </p:grpSpPr>
          <p:grpSp>
            <p:nvGrpSpPr>
              <p:cNvPr id="260" name="Google Shape;260;p5"/>
              <p:cNvGrpSpPr/>
              <p:nvPr/>
            </p:nvGrpSpPr>
            <p:grpSpPr>
              <a:xfrm rot="5400000">
                <a:off x="1669520" y="-1405185"/>
                <a:ext cx="5214627" cy="7953923"/>
                <a:chOff x="-83362" y="-2664949"/>
                <a:chExt cx="9382200" cy="7433573"/>
              </a:xfrm>
            </p:grpSpPr>
            <p:cxnSp>
              <p:nvCxnSpPr>
                <p:cNvPr id="261" name="Google Shape;261;p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2" name="Google Shape;262;p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3" name="Google Shape;263;p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4" name="Google Shape;264;p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5" name="Google Shape;265;p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6" name="Google Shape;266;p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7" name="Google Shape;267;p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8" name="Google Shape;268;p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9" name="Google Shape;269;p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0" name="Google Shape;270;p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1" name="Google Shape;271;p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2" name="Google Shape;272;p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3" name="Google Shape;273;p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4" name="Google Shape;274;p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5" name="Google Shape;275;p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6" name="Google Shape;276;p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7" name="Google Shape;277;p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8" name="Google Shape;278;p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9" name="Google Shape;279;p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80" name="Google Shape;280;p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81" name="Google Shape;281;p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82" name="Google Shape;282;p5"/>
          <p:cNvSpPr txBox="1">
            <a:spLocks noGrp="1"/>
          </p:cNvSpPr>
          <p:nvPr>
            <p:ph type="body" idx="1"/>
          </p:nvPr>
        </p:nvSpPr>
        <p:spPr>
          <a:xfrm>
            <a:off x="1009525" y="1886729"/>
            <a:ext cx="3344700" cy="2887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83" name="Google Shape;283;p5"/>
          <p:cNvSpPr txBox="1">
            <a:spLocks noGrp="1"/>
          </p:cNvSpPr>
          <p:nvPr>
            <p:ph type="body" idx="2"/>
          </p:nvPr>
        </p:nvSpPr>
        <p:spPr>
          <a:xfrm>
            <a:off x="4789783" y="1886729"/>
            <a:ext cx="3344700" cy="2887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84" name="Google Shape;284;p5"/>
          <p:cNvSpPr txBox="1">
            <a:spLocks noGrp="1"/>
          </p:cNvSpPr>
          <p:nvPr>
            <p:ph type="title"/>
          </p:nvPr>
        </p:nvSpPr>
        <p:spPr>
          <a:xfrm>
            <a:off x="819825" y="378000"/>
            <a:ext cx="55326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grpSp>
        <p:nvGrpSpPr>
          <p:cNvPr id="285" name="Google Shape;285;p5"/>
          <p:cNvGrpSpPr/>
          <p:nvPr/>
        </p:nvGrpSpPr>
        <p:grpSpPr>
          <a:xfrm>
            <a:off x="233200" y="3418690"/>
            <a:ext cx="340786" cy="570834"/>
            <a:chOff x="2002900" y="3914700"/>
            <a:chExt cx="259350" cy="434425"/>
          </a:xfrm>
        </p:grpSpPr>
        <p:sp>
          <p:nvSpPr>
            <p:cNvPr id="286" name="Google Shape;286;p5"/>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5"/>
          <p:cNvGrpSpPr/>
          <p:nvPr/>
        </p:nvGrpSpPr>
        <p:grpSpPr>
          <a:xfrm>
            <a:off x="324014" y="4340106"/>
            <a:ext cx="354386" cy="578521"/>
            <a:chOff x="2254100" y="3662800"/>
            <a:chExt cx="269700" cy="440275"/>
          </a:xfrm>
        </p:grpSpPr>
        <p:sp>
          <p:nvSpPr>
            <p:cNvPr id="289" name="Google Shape;289;p5"/>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5"/>
          <p:cNvSpPr/>
          <p:nvPr/>
        </p:nvSpPr>
        <p:spPr>
          <a:xfrm rot="9019462" flipH="1">
            <a:off x="6273854" y="-15497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grpSp>
        <p:nvGrpSpPr>
          <p:cNvPr id="293" name="Google Shape;293;p6"/>
          <p:cNvGrpSpPr/>
          <p:nvPr/>
        </p:nvGrpSpPr>
        <p:grpSpPr>
          <a:xfrm>
            <a:off x="-119100" y="-16593"/>
            <a:ext cx="9382200" cy="5250878"/>
            <a:chOff x="-119100" y="-64178"/>
            <a:chExt cx="9382200" cy="5250878"/>
          </a:xfrm>
        </p:grpSpPr>
        <p:grpSp>
          <p:nvGrpSpPr>
            <p:cNvPr id="294" name="Google Shape;294;p6"/>
            <p:cNvGrpSpPr/>
            <p:nvPr/>
          </p:nvGrpSpPr>
          <p:grpSpPr>
            <a:xfrm>
              <a:off x="-119100" y="-57269"/>
              <a:ext cx="9382200" cy="5243970"/>
              <a:chOff x="-83362" y="-66754"/>
              <a:chExt cx="9382200" cy="5243970"/>
            </a:xfrm>
          </p:grpSpPr>
          <p:cxnSp>
            <p:nvCxnSpPr>
              <p:cNvPr id="295" name="Google Shape;295;p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6" name="Google Shape;296;p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7" name="Google Shape;297;p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8" name="Google Shape;298;p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9" name="Google Shape;299;p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0" name="Google Shape;300;p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1" name="Google Shape;301;p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2" name="Google Shape;302;p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3" name="Google Shape;303;p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4" name="Google Shape;304;p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5" name="Google Shape;305;p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6" name="Google Shape;306;p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7" name="Google Shape;307;p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308" name="Google Shape;308;p6"/>
            <p:cNvGrpSpPr/>
            <p:nvPr/>
          </p:nvGrpSpPr>
          <p:grpSpPr>
            <a:xfrm>
              <a:off x="212142" y="-64178"/>
              <a:ext cx="8809975" cy="5214627"/>
              <a:chOff x="299872" y="-35537"/>
              <a:chExt cx="8809975" cy="5214627"/>
            </a:xfrm>
          </p:grpSpPr>
          <p:grpSp>
            <p:nvGrpSpPr>
              <p:cNvPr id="309" name="Google Shape;309;p6"/>
              <p:cNvGrpSpPr/>
              <p:nvPr/>
            </p:nvGrpSpPr>
            <p:grpSpPr>
              <a:xfrm rot="5400000">
                <a:off x="1669520" y="-1405185"/>
                <a:ext cx="5214627" cy="7953923"/>
                <a:chOff x="-83362" y="-2664949"/>
                <a:chExt cx="9382200" cy="7433573"/>
              </a:xfrm>
            </p:grpSpPr>
            <p:cxnSp>
              <p:nvCxnSpPr>
                <p:cNvPr id="310" name="Google Shape;310;p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1" name="Google Shape;311;p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2" name="Google Shape;312;p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3" name="Google Shape;313;p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4" name="Google Shape;314;p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5" name="Google Shape;315;p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6" name="Google Shape;316;p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7" name="Google Shape;317;p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8" name="Google Shape;318;p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9" name="Google Shape;319;p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0" name="Google Shape;320;p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1" name="Google Shape;321;p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2" name="Google Shape;322;p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3" name="Google Shape;323;p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4" name="Google Shape;324;p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5" name="Google Shape;325;p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6" name="Google Shape;326;p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7" name="Google Shape;327;p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8" name="Google Shape;328;p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329" name="Google Shape;329;p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330" name="Google Shape;330;p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331" name="Google Shape;331;p6"/>
          <p:cNvSpPr txBox="1">
            <a:spLocks noGrp="1"/>
          </p:cNvSpPr>
          <p:nvPr>
            <p:ph type="title"/>
          </p:nvPr>
        </p:nvSpPr>
        <p:spPr>
          <a:xfrm>
            <a:off x="819825" y="378001"/>
            <a:ext cx="5049300" cy="78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600"/>
              <a:buNone/>
              <a:defRPr sz="2600"/>
            </a:lvl2pPr>
            <a:lvl3pPr lvl="2" rtl="0">
              <a:lnSpc>
                <a:spcPct val="100000"/>
              </a:lnSpc>
              <a:spcBef>
                <a:spcPts val="0"/>
              </a:spcBef>
              <a:spcAft>
                <a:spcPts val="0"/>
              </a:spcAft>
              <a:buSzPts val="2600"/>
              <a:buNone/>
              <a:defRPr sz="2600"/>
            </a:lvl3pPr>
            <a:lvl4pPr lvl="3" rtl="0">
              <a:lnSpc>
                <a:spcPct val="100000"/>
              </a:lnSpc>
              <a:spcBef>
                <a:spcPts val="0"/>
              </a:spcBef>
              <a:spcAft>
                <a:spcPts val="0"/>
              </a:spcAft>
              <a:buSzPts val="2600"/>
              <a:buNone/>
              <a:defRPr sz="2600"/>
            </a:lvl4pPr>
            <a:lvl5pPr lvl="4" rtl="0">
              <a:lnSpc>
                <a:spcPct val="100000"/>
              </a:lnSpc>
              <a:spcBef>
                <a:spcPts val="0"/>
              </a:spcBef>
              <a:spcAft>
                <a:spcPts val="0"/>
              </a:spcAft>
              <a:buSzPts val="2600"/>
              <a:buNone/>
              <a:defRPr sz="2600"/>
            </a:lvl5pPr>
            <a:lvl6pPr lvl="5" rtl="0">
              <a:lnSpc>
                <a:spcPct val="100000"/>
              </a:lnSpc>
              <a:spcBef>
                <a:spcPts val="0"/>
              </a:spcBef>
              <a:spcAft>
                <a:spcPts val="0"/>
              </a:spcAft>
              <a:buSzPts val="2600"/>
              <a:buNone/>
              <a:defRPr sz="2600"/>
            </a:lvl6pPr>
            <a:lvl7pPr lvl="6" rtl="0">
              <a:lnSpc>
                <a:spcPct val="100000"/>
              </a:lnSpc>
              <a:spcBef>
                <a:spcPts val="0"/>
              </a:spcBef>
              <a:spcAft>
                <a:spcPts val="0"/>
              </a:spcAft>
              <a:buSzPts val="2600"/>
              <a:buNone/>
              <a:defRPr sz="2600"/>
            </a:lvl7pPr>
            <a:lvl8pPr lvl="7" rtl="0">
              <a:lnSpc>
                <a:spcPct val="100000"/>
              </a:lnSpc>
              <a:spcBef>
                <a:spcPts val="0"/>
              </a:spcBef>
              <a:spcAft>
                <a:spcPts val="0"/>
              </a:spcAft>
              <a:buSzPts val="2600"/>
              <a:buNone/>
              <a:defRPr sz="2600"/>
            </a:lvl8pPr>
            <a:lvl9pPr lvl="8" rtl="0">
              <a:lnSpc>
                <a:spcPct val="100000"/>
              </a:lnSpc>
              <a:spcBef>
                <a:spcPts val="0"/>
              </a:spcBef>
              <a:spcAft>
                <a:spcPts val="0"/>
              </a:spcAft>
              <a:buSzPts val="2600"/>
              <a:buNone/>
              <a:defRPr sz="2600"/>
            </a:lvl9pPr>
          </a:lstStyle>
          <a:p>
            <a:endParaRPr/>
          </a:p>
        </p:txBody>
      </p:sp>
      <p:sp>
        <p:nvSpPr>
          <p:cNvPr id="332" name="Google Shape;332;p6"/>
          <p:cNvSpPr/>
          <p:nvPr/>
        </p:nvSpPr>
        <p:spPr>
          <a:xfrm rot="7212442">
            <a:off x="8007151" y="193381"/>
            <a:ext cx="1425289" cy="1700625"/>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6"/>
          <p:cNvGrpSpPr/>
          <p:nvPr/>
        </p:nvGrpSpPr>
        <p:grpSpPr>
          <a:xfrm>
            <a:off x="388950" y="2839240"/>
            <a:ext cx="340786" cy="570834"/>
            <a:chOff x="2002900" y="3914700"/>
            <a:chExt cx="259350" cy="434425"/>
          </a:xfrm>
        </p:grpSpPr>
        <p:sp>
          <p:nvSpPr>
            <p:cNvPr id="334" name="Google Shape;334;p6"/>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6"/>
          <p:cNvGrpSpPr/>
          <p:nvPr/>
        </p:nvGrpSpPr>
        <p:grpSpPr>
          <a:xfrm>
            <a:off x="195264" y="4125531"/>
            <a:ext cx="354386" cy="578521"/>
            <a:chOff x="2254100" y="3662800"/>
            <a:chExt cx="269700" cy="440275"/>
          </a:xfrm>
        </p:grpSpPr>
        <p:sp>
          <p:nvSpPr>
            <p:cNvPr id="337" name="Google Shape;337;p6"/>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1"/>
        <p:cNvGrpSpPr/>
        <p:nvPr/>
      </p:nvGrpSpPr>
      <p:grpSpPr>
        <a:xfrm>
          <a:off x="0" y="0"/>
          <a:ext cx="0" cy="0"/>
          <a:chOff x="0" y="0"/>
          <a:chExt cx="0" cy="0"/>
        </a:xfrm>
      </p:grpSpPr>
      <p:sp>
        <p:nvSpPr>
          <p:cNvPr id="382" name="Google Shape;382;p8"/>
          <p:cNvSpPr txBox="1">
            <a:spLocks noGrp="1"/>
          </p:cNvSpPr>
          <p:nvPr>
            <p:ph type="title"/>
          </p:nvPr>
        </p:nvSpPr>
        <p:spPr>
          <a:xfrm>
            <a:off x="1388100" y="981450"/>
            <a:ext cx="6367800" cy="202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400"/>
              <a:buNone/>
              <a:defRPr sz="44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799"/>
        <p:cNvGrpSpPr/>
        <p:nvPr/>
      </p:nvGrpSpPr>
      <p:grpSpPr>
        <a:xfrm>
          <a:off x="0" y="0"/>
          <a:ext cx="0" cy="0"/>
          <a:chOff x="0" y="0"/>
          <a:chExt cx="0" cy="0"/>
        </a:xfrm>
      </p:grpSpPr>
      <p:grpSp>
        <p:nvGrpSpPr>
          <p:cNvPr id="800" name="Google Shape;800;p16"/>
          <p:cNvGrpSpPr/>
          <p:nvPr/>
        </p:nvGrpSpPr>
        <p:grpSpPr>
          <a:xfrm>
            <a:off x="-119100" y="-16593"/>
            <a:ext cx="9382200" cy="5250878"/>
            <a:chOff x="-119100" y="-64178"/>
            <a:chExt cx="9382200" cy="5250878"/>
          </a:xfrm>
        </p:grpSpPr>
        <p:grpSp>
          <p:nvGrpSpPr>
            <p:cNvPr id="801" name="Google Shape;801;p16"/>
            <p:cNvGrpSpPr/>
            <p:nvPr/>
          </p:nvGrpSpPr>
          <p:grpSpPr>
            <a:xfrm>
              <a:off x="-119100" y="-57269"/>
              <a:ext cx="9382200" cy="5243970"/>
              <a:chOff x="-83362" y="-66754"/>
              <a:chExt cx="9382200" cy="5243970"/>
            </a:xfrm>
          </p:grpSpPr>
          <p:cxnSp>
            <p:nvCxnSpPr>
              <p:cNvPr id="802" name="Google Shape;802;p1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3" name="Google Shape;803;p1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4" name="Google Shape;804;p1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5" name="Google Shape;805;p1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6" name="Google Shape;806;p1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7" name="Google Shape;807;p1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8" name="Google Shape;808;p1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9" name="Google Shape;809;p1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0" name="Google Shape;810;p1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1" name="Google Shape;811;p1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2" name="Google Shape;812;p1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3" name="Google Shape;813;p1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4" name="Google Shape;814;p1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815" name="Google Shape;815;p16"/>
            <p:cNvGrpSpPr/>
            <p:nvPr/>
          </p:nvGrpSpPr>
          <p:grpSpPr>
            <a:xfrm>
              <a:off x="212142" y="-64178"/>
              <a:ext cx="8809975" cy="5214627"/>
              <a:chOff x="299872" y="-35537"/>
              <a:chExt cx="8809975" cy="5214627"/>
            </a:xfrm>
          </p:grpSpPr>
          <p:grpSp>
            <p:nvGrpSpPr>
              <p:cNvPr id="816" name="Google Shape;816;p16"/>
              <p:cNvGrpSpPr/>
              <p:nvPr/>
            </p:nvGrpSpPr>
            <p:grpSpPr>
              <a:xfrm rot="5400000">
                <a:off x="1669520" y="-1405185"/>
                <a:ext cx="5214627" cy="7953923"/>
                <a:chOff x="-83362" y="-2664949"/>
                <a:chExt cx="9382200" cy="7433573"/>
              </a:xfrm>
            </p:grpSpPr>
            <p:cxnSp>
              <p:nvCxnSpPr>
                <p:cNvPr id="817" name="Google Shape;817;p1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8" name="Google Shape;818;p1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9" name="Google Shape;819;p1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0" name="Google Shape;820;p1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1" name="Google Shape;821;p1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2" name="Google Shape;822;p1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3" name="Google Shape;823;p1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4" name="Google Shape;824;p1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5" name="Google Shape;825;p1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6" name="Google Shape;826;p1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7" name="Google Shape;827;p1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8" name="Google Shape;828;p1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9" name="Google Shape;829;p1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0" name="Google Shape;830;p1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1" name="Google Shape;831;p1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2" name="Google Shape;832;p1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3" name="Google Shape;833;p1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4" name="Google Shape;834;p1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5" name="Google Shape;835;p1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836" name="Google Shape;836;p1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837" name="Google Shape;837;p1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838" name="Google Shape;838;p16"/>
          <p:cNvSpPr/>
          <p:nvPr/>
        </p:nvSpPr>
        <p:spPr>
          <a:xfrm>
            <a:off x="7276984" y="746833"/>
            <a:ext cx="1124320" cy="875146"/>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rot="9019311" flipH="1">
            <a:off x="5699468" y="1756074"/>
            <a:ext cx="5329755" cy="4729292"/>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6"/>
          <p:cNvSpPr/>
          <p:nvPr/>
        </p:nvSpPr>
        <p:spPr>
          <a:xfrm rot="4484458">
            <a:off x="33323" y="3297261"/>
            <a:ext cx="1928319" cy="2339626"/>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6"/>
          <p:cNvSpPr txBox="1">
            <a:spLocks noGrp="1"/>
          </p:cNvSpPr>
          <p:nvPr>
            <p:ph type="ctrTitle"/>
          </p:nvPr>
        </p:nvSpPr>
        <p:spPr>
          <a:xfrm>
            <a:off x="1049480" y="3197507"/>
            <a:ext cx="4398000" cy="685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000"/>
              <a:buNone/>
              <a:defRPr sz="2000"/>
            </a:lvl1pPr>
            <a:lvl2pPr lvl="1" rtl="0">
              <a:lnSpc>
                <a:spcPct val="80000"/>
              </a:lnSpc>
              <a:spcBef>
                <a:spcPts val="0"/>
              </a:spcBef>
              <a:spcAft>
                <a:spcPts val="0"/>
              </a:spcAft>
              <a:buSzPts val="4600"/>
              <a:buNone/>
              <a:defRPr sz="4600"/>
            </a:lvl2pPr>
            <a:lvl3pPr lvl="2" rtl="0">
              <a:lnSpc>
                <a:spcPct val="80000"/>
              </a:lnSpc>
              <a:spcBef>
                <a:spcPts val="0"/>
              </a:spcBef>
              <a:spcAft>
                <a:spcPts val="0"/>
              </a:spcAft>
              <a:buSzPts val="4600"/>
              <a:buNone/>
              <a:defRPr sz="4600"/>
            </a:lvl3pPr>
            <a:lvl4pPr lvl="3" rtl="0">
              <a:lnSpc>
                <a:spcPct val="80000"/>
              </a:lnSpc>
              <a:spcBef>
                <a:spcPts val="0"/>
              </a:spcBef>
              <a:spcAft>
                <a:spcPts val="0"/>
              </a:spcAft>
              <a:buSzPts val="4600"/>
              <a:buNone/>
              <a:defRPr sz="4600"/>
            </a:lvl4pPr>
            <a:lvl5pPr lvl="4" rtl="0">
              <a:lnSpc>
                <a:spcPct val="80000"/>
              </a:lnSpc>
              <a:spcBef>
                <a:spcPts val="0"/>
              </a:spcBef>
              <a:spcAft>
                <a:spcPts val="0"/>
              </a:spcAft>
              <a:buSzPts val="4600"/>
              <a:buNone/>
              <a:defRPr sz="4600"/>
            </a:lvl5pPr>
            <a:lvl6pPr lvl="5" rtl="0">
              <a:lnSpc>
                <a:spcPct val="80000"/>
              </a:lnSpc>
              <a:spcBef>
                <a:spcPts val="0"/>
              </a:spcBef>
              <a:spcAft>
                <a:spcPts val="0"/>
              </a:spcAft>
              <a:buSzPts val="4600"/>
              <a:buNone/>
              <a:defRPr sz="4600"/>
            </a:lvl6pPr>
            <a:lvl7pPr lvl="6" rtl="0">
              <a:lnSpc>
                <a:spcPct val="80000"/>
              </a:lnSpc>
              <a:spcBef>
                <a:spcPts val="0"/>
              </a:spcBef>
              <a:spcAft>
                <a:spcPts val="0"/>
              </a:spcAft>
              <a:buSzPts val="4600"/>
              <a:buNone/>
              <a:defRPr sz="4600"/>
            </a:lvl7pPr>
            <a:lvl8pPr lvl="7" rtl="0">
              <a:lnSpc>
                <a:spcPct val="80000"/>
              </a:lnSpc>
              <a:spcBef>
                <a:spcPts val="0"/>
              </a:spcBef>
              <a:spcAft>
                <a:spcPts val="0"/>
              </a:spcAft>
              <a:buSzPts val="4600"/>
              <a:buNone/>
              <a:defRPr sz="4600"/>
            </a:lvl8pPr>
            <a:lvl9pPr lvl="8" rtl="0">
              <a:lnSpc>
                <a:spcPct val="80000"/>
              </a:lnSpc>
              <a:spcBef>
                <a:spcPts val="0"/>
              </a:spcBef>
              <a:spcAft>
                <a:spcPts val="0"/>
              </a:spcAft>
              <a:buSzPts val="4600"/>
              <a:buNone/>
              <a:defRPr sz="4600"/>
            </a:lvl9pPr>
          </a:lstStyle>
          <a:p>
            <a:endParaRPr/>
          </a:p>
        </p:txBody>
      </p:sp>
      <p:sp>
        <p:nvSpPr>
          <p:cNvPr id="842" name="Google Shape;842;p16"/>
          <p:cNvSpPr txBox="1">
            <a:spLocks noGrp="1"/>
          </p:cNvSpPr>
          <p:nvPr>
            <p:ph type="subTitle" idx="1"/>
          </p:nvPr>
        </p:nvSpPr>
        <p:spPr>
          <a:xfrm>
            <a:off x="1049480" y="913532"/>
            <a:ext cx="4227300" cy="1579200"/>
          </a:xfrm>
          <a:prstGeom prst="rect">
            <a:avLst/>
          </a:prstGeom>
        </p:spPr>
        <p:txBody>
          <a:bodyPr spcFirstLastPara="1" wrap="square" lIns="91425" tIns="91425" rIns="91425" bIns="91425" anchor="t" anchorCtr="0">
            <a:noAutofit/>
          </a:bodyPr>
          <a:lstStyle>
            <a:lvl1pPr lvl="0" rtl="0">
              <a:lnSpc>
                <a:spcPct val="118000"/>
              </a:lnSpc>
              <a:spcBef>
                <a:spcPts val="0"/>
              </a:spcBef>
              <a:spcAft>
                <a:spcPts val="0"/>
              </a:spcAft>
              <a:buSzPts val="2400"/>
              <a:buNone/>
              <a:defRPr sz="2400"/>
            </a:lvl1pPr>
            <a:lvl2pPr lvl="1" rtl="0">
              <a:lnSpc>
                <a:spcPct val="118000"/>
              </a:lnSpc>
              <a:spcBef>
                <a:spcPts val="0"/>
              </a:spcBef>
              <a:spcAft>
                <a:spcPts val="0"/>
              </a:spcAft>
              <a:buClr>
                <a:schemeClr val="accent5"/>
              </a:buClr>
              <a:buSzPts val="2400"/>
              <a:buNone/>
              <a:defRPr sz="2400">
                <a:solidFill>
                  <a:schemeClr val="accent5"/>
                </a:solidFill>
              </a:defRPr>
            </a:lvl2pPr>
            <a:lvl3pPr lvl="2" rtl="0">
              <a:lnSpc>
                <a:spcPct val="118000"/>
              </a:lnSpc>
              <a:spcBef>
                <a:spcPts val="0"/>
              </a:spcBef>
              <a:spcAft>
                <a:spcPts val="0"/>
              </a:spcAft>
              <a:buClr>
                <a:schemeClr val="accent5"/>
              </a:buClr>
              <a:buSzPts val="2400"/>
              <a:buNone/>
              <a:defRPr sz="2400">
                <a:solidFill>
                  <a:schemeClr val="accent5"/>
                </a:solidFill>
              </a:defRPr>
            </a:lvl3pPr>
            <a:lvl4pPr lvl="3" rtl="0">
              <a:lnSpc>
                <a:spcPct val="118000"/>
              </a:lnSpc>
              <a:spcBef>
                <a:spcPts val="0"/>
              </a:spcBef>
              <a:spcAft>
                <a:spcPts val="0"/>
              </a:spcAft>
              <a:buClr>
                <a:schemeClr val="accent5"/>
              </a:buClr>
              <a:buSzPts val="2400"/>
              <a:buNone/>
              <a:defRPr sz="2400">
                <a:solidFill>
                  <a:schemeClr val="accent5"/>
                </a:solidFill>
              </a:defRPr>
            </a:lvl4pPr>
            <a:lvl5pPr lvl="4" rtl="0">
              <a:lnSpc>
                <a:spcPct val="118000"/>
              </a:lnSpc>
              <a:spcBef>
                <a:spcPts val="0"/>
              </a:spcBef>
              <a:spcAft>
                <a:spcPts val="0"/>
              </a:spcAft>
              <a:buClr>
                <a:schemeClr val="accent5"/>
              </a:buClr>
              <a:buSzPts val="2400"/>
              <a:buNone/>
              <a:defRPr sz="2400">
                <a:solidFill>
                  <a:schemeClr val="accent5"/>
                </a:solidFill>
              </a:defRPr>
            </a:lvl5pPr>
            <a:lvl6pPr lvl="5" rtl="0">
              <a:lnSpc>
                <a:spcPct val="118000"/>
              </a:lnSpc>
              <a:spcBef>
                <a:spcPts val="0"/>
              </a:spcBef>
              <a:spcAft>
                <a:spcPts val="0"/>
              </a:spcAft>
              <a:buClr>
                <a:schemeClr val="accent5"/>
              </a:buClr>
              <a:buSzPts val="2400"/>
              <a:buNone/>
              <a:defRPr sz="2400">
                <a:solidFill>
                  <a:schemeClr val="accent5"/>
                </a:solidFill>
              </a:defRPr>
            </a:lvl6pPr>
            <a:lvl7pPr lvl="6" rtl="0">
              <a:lnSpc>
                <a:spcPct val="118000"/>
              </a:lnSpc>
              <a:spcBef>
                <a:spcPts val="0"/>
              </a:spcBef>
              <a:spcAft>
                <a:spcPts val="0"/>
              </a:spcAft>
              <a:buClr>
                <a:schemeClr val="accent5"/>
              </a:buClr>
              <a:buSzPts val="2400"/>
              <a:buNone/>
              <a:defRPr sz="2400">
                <a:solidFill>
                  <a:schemeClr val="accent5"/>
                </a:solidFill>
              </a:defRPr>
            </a:lvl7pPr>
            <a:lvl8pPr lvl="7" rtl="0">
              <a:lnSpc>
                <a:spcPct val="118000"/>
              </a:lnSpc>
              <a:spcBef>
                <a:spcPts val="0"/>
              </a:spcBef>
              <a:spcAft>
                <a:spcPts val="0"/>
              </a:spcAft>
              <a:buClr>
                <a:schemeClr val="accent5"/>
              </a:buClr>
              <a:buSzPts val="2400"/>
              <a:buNone/>
              <a:defRPr sz="2400">
                <a:solidFill>
                  <a:schemeClr val="accent5"/>
                </a:solidFill>
              </a:defRPr>
            </a:lvl8pPr>
            <a:lvl9pPr lvl="8" rtl="0">
              <a:lnSpc>
                <a:spcPct val="118000"/>
              </a:lnSpc>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
    <p:spTree>
      <p:nvGrpSpPr>
        <p:cNvPr id="1" name="Shape 843"/>
        <p:cNvGrpSpPr/>
        <p:nvPr/>
      </p:nvGrpSpPr>
      <p:grpSpPr>
        <a:xfrm>
          <a:off x="0" y="0"/>
          <a:ext cx="0" cy="0"/>
          <a:chOff x="0" y="0"/>
          <a:chExt cx="0" cy="0"/>
        </a:xfrm>
      </p:grpSpPr>
      <p:grpSp>
        <p:nvGrpSpPr>
          <p:cNvPr id="844" name="Google Shape;844;p17"/>
          <p:cNvGrpSpPr/>
          <p:nvPr/>
        </p:nvGrpSpPr>
        <p:grpSpPr>
          <a:xfrm>
            <a:off x="-119100" y="-16593"/>
            <a:ext cx="9382200" cy="5250878"/>
            <a:chOff x="-119100" y="-64178"/>
            <a:chExt cx="9382200" cy="5250878"/>
          </a:xfrm>
        </p:grpSpPr>
        <p:grpSp>
          <p:nvGrpSpPr>
            <p:cNvPr id="845" name="Google Shape;845;p17"/>
            <p:cNvGrpSpPr/>
            <p:nvPr/>
          </p:nvGrpSpPr>
          <p:grpSpPr>
            <a:xfrm>
              <a:off x="-119100" y="-57269"/>
              <a:ext cx="9382200" cy="5243970"/>
              <a:chOff x="-83362" y="-66754"/>
              <a:chExt cx="9382200" cy="5243970"/>
            </a:xfrm>
          </p:grpSpPr>
          <p:cxnSp>
            <p:nvCxnSpPr>
              <p:cNvPr id="846" name="Google Shape;846;p17"/>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47" name="Google Shape;847;p17"/>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48" name="Google Shape;848;p17"/>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49" name="Google Shape;849;p17"/>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0" name="Google Shape;850;p17"/>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1" name="Google Shape;851;p17"/>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2" name="Google Shape;852;p17"/>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3" name="Google Shape;853;p17"/>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4" name="Google Shape;854;p17"/>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5" name="Google Shape;855;p17"/>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6" name="Google Shape;856;p17"/>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7" name="Google Shape;857;p17"/>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8" name="Google Shape;858;p17"/>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859" name="Google Shape;859;p17"/>
            <p:cNvGrpSpPr/>
            <p:nvPr/>
          </p:nvGrpSpPr>
          <p:grpSpPr>
            <a:xfrm>
              <a:off x="212142" y="-64178"/>
              <a:ext cx="8809975" cy="5214627"/>
              <a:chOff x="299872" y="-35537"/>
              <a:chExt cx="8809975" cy="5214627"/>
            </a:xfrm>
          </p:grpSpPr>
          <p:grpSp>
            <p:nvGrpSpPr>
              <p:cNvPr id="860" name="Google Shape;860;p17"/>
              <p:cNvGrpSpPr/>
              <p:nvPr/>
            </p:nvGrpSpPr>
            <p:grpSpPr>
              <a:xfrm rot="5400000">
                <a:off x="1669520" y="-1405185"/>
                <a:ext cx="5214627" cy="7953923"/>
                <a:chOff x="-83362" y="-2664949"/>
                <a:chExt cx="9382200" cy="7433573"/>
              </a:xfrm>
            </p:grpSpPr>
            <p:cxnSp>
              <p:nvCxnSpPr>
                <p:cNvPr id="861" name="Google Shape;861;p17"/>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2" name="Google Shape;862;p17"/>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3" name="Google Shape;863;p17"/>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4" name="Google Shape;864;p17"/>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5" name="Google Shape;865;p17"/>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6" name="Google Shape;866;p17"/>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7" name="Google Shape;867;p17"/>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8" name="Google Shape;868;p17"/>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9" name="Google Shape;869;p17"/>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0" name="Google Shape;870;p17"/>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1" name="Google Shape;871;p17"/>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2" name="Google Shape;872;p17"/>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3" name="Google Shape;873;p17"/>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4" name="Google Shape;874;p17"/>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5" name="Google Shape;875;p17"/>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6" name="Google Shape;876;p17"/>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7" name="Google Shape;877;p17"/>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8" name="Google Shape;878;p17"/>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9" name="Google Shape;879;p17"/>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880" name="Google Shape;880;p17"/>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881" name="Google Shape;881;p17"/>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882" name="Google Shape;882;p17"/>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883" name="Google Shape;883;p17"/>
          <p:cNvSpPr txBox="1">
            <a:spLocks noGrp="1"/>
          </p:cNvSpPr>
          <p:nvPr>
            <p:ph type="title" idx="2"/>
          </p:nvPr>
        </p:nvSpPr>
        <p:spPr>
          <a:xfrm>
            <a:off x="1334563" y="2432970"/>
            <a:ext cx="26814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4" name="Google Shape;884;p17"/>
          <p:cNvSpPr txBox="1">
            <a:spLocks noGrp="1"/>
          </p:cNvSpPr>
          <p:nvPr>
            <p:ph type="subTitle" idx="1"/>
          </p:nvPr>
        </p:nvSpPr>
        <p:spPr>
          <a:xfrm>
            <a:off x="1334550" y="3410793"/>
            <a:ext cx="26814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885" name="Google Shape;885;p17"/>
          <p:cNvSpPr txBox="1">
            <a:spLocks noGrp="1"/>
          </p:cNvSpPr>
          <p:nvPr>
            <p:ph type="title" idx="3"/>
          </p:nvPr>
        </p:nvSpPr>
        <p:spPr>
          <a:xfrm>
            <a:off x="5128038" y="2432970"/>
            <a:ext cx="26814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6" name="Google Shape;886;p17"/>
          <p:cNvSpPr txBox="1">
            <a:spLocks noGrp="1"/>
          </p:cNvSpPr>
          <p:nvPr>
            <p:ph type="subTitle" idx="4"/>
          </p:nvPr>
        </p:nvSpPr>
        <p:spPr>
          <a:xfrm>
            <a:off x="5128025" y="3410793"/>
            <a:ext cx="26814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887" name="Google Shape;887;p17"/>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rot="5869396">
            <a:off x="-1129202" y="4002813"/>
            <a:ext cx="2445198" cy="2169716"/>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7"/>
          <p:cNvSpPr/>
          <p:nvPr/>
        </p:nvSpPr>
        <p:spPr>
          <a:xfrm>
            <a:off x="-344152" y="2399831"/>
            <a:ext cx="1259239" cy="1642631"/>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7"/>
          <p:cNvGrpSpPr/>
          <p:nvPr/>
        </p:nvGrpSpPr>
        <p:grpSpPr>
          <a:xfrm>
            <a:off x="8647125" y="4042440"/>
            <a:ext cx="340786" cy="570834"/>
            <a:chOff x="2002900" y="3914700"/>
            <a:chExt cx="259350" cy="434425"/>
          </a:xfrm>
        </p:grpSpPr>
        <p:sp>
          <p:nvSpPr>
            <p:cNvPr id="891" name="Google Shape;891;p17"/>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7"/>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Love Ya Like A Sister"/>
              <a:buNone/>
              <a:defRPr sz="2800" b="1">
                <a:solidFill>
                  <a:schemeClr val="accent5"/>
                </a:solidFill>
                <a:latin typeface="Love Ya Like A Sister"/>
                <a:ea typeface="Love Ya Like A Sister"/>
                <a:cs typeface="Love Ya Like A Sister"/>
                <a:sym typeface="Love Ya Like A Sister"/>
              </a:defRPr>
            </a:lvl1pPr>
            <a:lvl2pPr lvl="1">
              <a:spcBef>
                <a:spcPts val="0"/>
              </a:spcBef>
              <a:spcAft>
                <a:spcPts val="0"/>
              </a:spcAft>
              <a:buClr>
                <a:schemeClr val="accent5"/>
              </a:buClr>
              <a:buSzPts val="2800"/>
              <a:buNone/>
              <a:defRPr sz="2800">
                <a:solidFill>
                  <a:schemeClr val="accent5"/>
                </a:solidFill>
              </a:defRPr>
            </a:lvl2pPr>
            <a:lvl3pPr lvl="2">
              <a:spcBef>
                <a:spcPts val="0"/>
              </a:spcBef>
              <a:spcAft>
                <a:spcPts val="0"/>
              </a:spcAft>
              <a:buClr>
                <a:schemeClr val="accent5"/>
              </a:buClr>
              <a:buSzPts val="2800"/>
              <a:buNone/>
              <a:defRPr sz="2800">
                <a:solidFill>
                  <a:schemeClr val="accent5"/>
                </a:solidFill>
              </a:defRPr>
            </a:lvl3pPr>
            <a:lvl4pPr lvl="3">
              <a:spcBef>
                <a:spcPts val="0"/>
              </a:spcBef>
              <a:spcAft>
                <a:spcPts val="0"/>
              </a:spcAft>
              <a:buClr>
                <a:schemeClr val="accent5"/>
              </a:buClr>
              <a:buSzPts val="2800"/>
              <a:buNone/>
              <a:defRPr sz="2800">
                <a:solidFill>
                  <a:schemeClr val="accent5"/>
                </a:solidFill>
              </a:defRPr>
            </a:lvl4pPr>
            <a:lvl5pPr lvl="4">
              <a:spcBef>
                <a:spcPts val="0"/>
              </a:spcBef>
              <a:spcAft>
                <a:spcPts val="0"/>
              </a:spcAft>
              <a:buClr>
                <a:schemeClr val="accent5"/>
              </a:buClr>
              <a:buSzPts val="2800"/>
              <a:buNone/>
              <a:defRPr sz="2800">
                <a:solidFill>
                  <a:schemeClr val="accent5"/>
                </a:solidFill>
              </a:defRPr>
            </a:lvl5pPr>
            <a:lvl6pPr lvl="5">
              <a:spcBef>
                <a:spcPts val="0"/>
              </a:spcBef>
              <a:spcAft>
                <a:spcPts val="0"/>
              </a:spcAft>
              <a:buClr>
                <a:schemeClr val="accent5"/>
              </a:buClr>
              <a:buSzPts val="2800"/>
              <a:buNone/>
              <a:defRPr sz="2800">
                <a:solidFill>
                  <a:schemeClr val="accent5"/>
                </a:solidFill>
              </a:defRPr>
            </a:lvl6pPr>
            <a:lvl7pPr lvl="6">
              <a:spcBef>
                <a:spcPts val="0"/>
              </a:spcBef>
              <a:spcAft>
                <a:spcPts val="0"/>
              </a:spcAft>
              <a:buClr>
                <a:schemeClr val="accent5"/>
              </a:buClr>
              <a:buSzPts val="2800"/>
              <a:buNone/>
              <a:defRPr sz="2800">
                <a:solidFill>
                  <a:schemeClr val="accent5"/>
                </a:solidFill>
              </a:defRPr>
            </a:lvl7pPr>
            <a:lvl8pPr lvl="7">
              <a:spcBef>
                <a:spcPts val="0"/>
              </a:spcBef>
              <a:spcAft>
                <a:spcPts val="0"/>
              </a:spcAft>
              <a:buClr>
                <a:schemeClr val="accent5"/>
              </a:buClr>
              <a:buSzPts val="2800"/>
              <a:buNone/>
              <a:defRPr sz="2800">
                <a:solidFill>
                  <a:schemeClr val="accent5"/>
                </a:solidFill>
              </a:defRPr>
            </a:lvl8pPr>
            <a:lvl9pPr lvl="8">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2" r:id="rId8"/>
    <p:sldLayoutId id="2147483663" r:id="rId9"/>
    <p:sldLayoutId id="2147483664" r:id="rId10"/>
    <p:sldLayoutId id="2147483666" r:id="rId11"/>
    <p:sldLayoutId id="2147483667" r:id="rId12"/>
    <p:sldLayoutId id="2147483668" r:id="rId13"/>
    <p:sldLayoutId id="2147483681" r:id="rId14"/>
    <p:sldLayoutId id="2147483682" r:id="rId15"/>
    <p:sldLayoutId id="2147483683" r:id="rId16"/>
    <p:sldLayoutId id="2147483684" r:id="rId17"/>
    <p:sldLayoutId id="2147483687" r:id="rId18"/>
    <p:sldLayoutId id="214748368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2" name="Google Shape;2172;p41"/>
          <p:cNvSpPr txBox="1">
            <a:spLocks noGrp="1"/>
          </p:cNvSpPr>
          <p:nvPr>
            <p:ph type="subTitle" idx="1"/>
          </p:nvPr>
        </p:nvSpPr>
        <p:spPr>
          <a:xfrm>
            <a:off x="3262800" y="2971827"/>
            <a:ext cx="3617700" cy="39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smtClean="0"/>
              <a:t>P</a:t>
            </a:r>
            <a:r>
              <a:rPr lang="en" dirty="0" smtClean="0"/>
              <a:t>angajaran 4</a:t>
            </a:r>
          </a:p>
          <a:p>
            <a:pPr marL="0" lvl="0" indent="0" algn="ctr" rtl="0">
              <a:spcBef>
                <a:spcPts val="0"/>
              </a:spcBef>
              <a:spcAft>
                <a:spcPts val="0"/>
              </a:spcAft>
              <a:buNone/>
            </a:pPr>
            <a:r>
              <a:rPr lang="en-ID" dirty="0" smtClean="0"/>
              <a:t>G</a:t>
            </a:r>
            <a:r>
              <a:rPr lang="en" dirty="0" smtClean="0"/>
              <a:t>otong royong</a:t>
            </a:r>
            <a:endParaRPr dirty="0"/>
          </a:p>
        </p:txBody>
      </p:sp>
      <p:sp>
        <p:nvSpPr>
          <p:cNvPr id="2" name="Title 1"/>
          <p:cNvSpPr>
            <a:spLocks noGrp="1"/>
          </p:cNvSpPr>
          <p:nvPr>
            <p:ph type="ctrTitle"/>
          </p:nvPr>
        </p:nvSpPr>
        <p:spPr>
          <a:xfrm>
            <a:off x="2872650" y="919227"/>
            <a:ext cx="4398000" cy="2052600"/>
          </a:xfrm>
        </p:spPr>
        <p:txBody>
          <a:bodyPr/>
          <a:lstStyle/>
          <a:p>
            <a:r>
              <a:rPr lang="en-US" dirty="0" err="1" smtClean="0"/>
              <a:t>Bahasa</a:t>
            </a:r>
            <a:r>
              <a:rPr lang="en-US" dirty="0" smtClean="0"/>
              <a:t> </a:t>
            </a:r>
            <a:r>
              <a:rPr lang="en-US" dirty="0" err="1" smtClean="0"/>
              <a:t>Sunda</a:t>
            </a:r>
            <a:endParaRPr lang="en-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4" name="TextBox 3"/>
          <p:cNvSpPr txBox="1"/>
          <p:nvPr/>
        </p:nvSpPr>
        <p:spPr>
          <a:xfrm>
            <a:off x="1470902" y="437514"/>
            <a:ext cx="7961526" cy="3477875"/>
          </a:xfrm>
          <a:prstGeom prst="rect">
            <a:avLst/>
          </a:prstGeom>
          <a:noFill/>
        </p:spPr>
        <p:txBody>
          <a:bodyPr wrap="square" rtlCol="0">
            <a:spAutoFit/>
          </a:bodyPr>
          <a:lstStyle/>
          <a:p>
            <a:pPr lvl="0"/>
            <a:r>
              <a:rPr lang="en-US" sz="2000" dirty="0" smtClean="0">
                <a:latin typeface="Century Gothic" panose="020B0502020202020204" pitchFamily="34" charset="0"/>
              </a:rPr>
              <a:t>1. </a:t>
            </a:r>
            <a:r>
              <a:rPr lang="id-ID" sz="2000" dirty="0" smtClean="0">
                <a:latin typeface="Century Gothic" panose="020B0502020202020204" pitchFamily="34" charset="0"/>
              </a:rPr>
              <a:t>Wilujeng </a:t>
            </a:r>
            <a:r>
              <a:rPr lang="id-ID" sz="2000" dirty="0">
                <a:latin typeface="Century Gothic" panose="020B0502020202020204" pitchFamily="34" charset="0"/>
              </a:rPr>
              <a:t>énjing, Bu</a:t>
            </a:r>
            <a:r>
              <a:rPr lang="id-ID" sz="2000" dirty="0" smtClean="0">
                <a:latin typeface="Century Gothic" panose="020B0502020202020204" pitchFamily="34" charset="0"/>
              </a:rPr>
              <a:t>!</a:t>
            </a:r>
            <a:endParaRPr lang="en-US" sz="2000" dirty="0" smtClean="0">
              <a:latin typeface="Century Gothic" panose="020B0502020202020204" pitchFamily="34" charset="0"/>
            </a:endParaRPr>
          </a:p>
          <a:p>
            <a:pPr marL="457200" lvl="0" indent="-457200">
              <a:buAutoNum type="arabicPeriod"/>
            </a:pPr>
            <a:endParaRPr lang="en-ID" sz="2000" dirty="0">
              <a:latin typeface="Century Gothic" panose="020B0502020202020204" pitchFamily="34" charset="0"/>
            </a:endParaRPr>
          </a:p>
          <a:p>
            <a:pPr lvl="0"/>
            <a:r>
              <a:rPr lang="en-US" sz="2000" dirty="0" smtClean="0">
                <a:latin typeface="Century Gothic" panose="020B0502020202020204" pitchFamily="34" charset="0"/>
              </a:rPr>
              <a:t>2. </a:t>
            </a:r>
            <a:r>
              <a:rPr lang="id-ID" sz="2000" dirty="0" smtClean="0">
                <a:latin typeface="Century Gothic" panose="020B0502020202020204" pitchFamily="34" charset="0"/>
              </a:rPr>
              <a:t>Wilujeng </a:t>
            </a:r>
            <a:r>
              <a:rPr lang="id-ID" sz="2000" dirty="0">
                <a:latin typeface="Century Gothic" panose="020B0502020202020204" pitchFamily="34" charset="0"/>
              </a:rPr>
              <a:t>énjing, Pa</a:t>
            </a:r>
            <a:r>
              <a:rPr lang="id-ID" sz="2000" dirty="0" smtClean="0">
                <a:latin typeface="Century Gothic" panose="020B0502020202020204" pitchFamily="34" charset="0"/>
              </a:rPr>
              <a:t>!</a:t>
            </a:r>
            <a:endParaRPr lang="en-US" sz="2000" dirty="0" smtClean="0">
              <a:latin typeface="Century Gothic" panose="020B0502020202020204" pitchFamily="34" charset="0"/>
            </a:endParaRPr>
          </a:p>
          <a:p>
            <a:pPr lvl="0"/>
            <a:endParaRPr lang="en-ID" sz="2000" dirty="0">
              <a:latin typeface="Century Gothic" panose="020B0502020202020204" pitchFamily="34" charset="0"/>
            </a:endParaRPr>
          </a:p>
          <a:p>
            <a:pPr lvl="0"/>
            <a:r>
              <a:rPr lang="en-US" sz="2000" dirty="0" smtClean="0">
                <a:latin typeface="Century Gothic" panose="020B0502020202020204" pitchFamily="34" charset="0"/>
              </a:rPr>
              <a:t>3. </a:t>
            </a:r>
            <a:r>
              <a:rPr lang="id-ID" sz="2000" dirty="0" smtClean="0">
                <a:latin typeface="Century Gothic" panose="020B0502020202020204" pitchFamily="34" charset="0"/>
              </a:rPr>
              <a:t>Wilujeng </a:t>
            </a:r>
            <a:r>
              <a:rPr lang="id-ID" sz="2000" dirty="0">
                <a:latin typeface="Century Gothic" panose="020B0502020202020204" pitchFamily="34" charset="0"/>
              </a:rPr>
              <a:t>sumping ka sadayana</a:t>
            </a:r>
            <a:r>
              <a:rPr lang="id-ID" sz="2000" dirty="0" smtClean="0">
                <a:latin typeface="Century Gothic" panose="020B0502020202020204" pitchFamily="34" charset="0"/>
              </a:rPr>
              <a:t>!</a:t>
            </a:r>
            <a:endParaRPr lang="en-US" sz="2000" dirty="0" smtClean="0">
              <a:latin typeface="Century Gothic" panose="020B0502020202020204" pitchFamily="34" charset="0"/>
            </a:endParaRPr>
          </a:p>
          <a:p>
            <a:pPr lvl="0"/>
            <a:endParaRPr lang="en-ID" sz="2000" dirty="0">
              <a:latin typeface="Century Gothic" panose="020B0502020202020204" pitchFamily="34" charset="0"/>
            </a:endParaRPr>
          </a:p>
          <a:p>
            <a:pPr lvl="0"/>
            <a:r>
              <a:rPr lang="en-US" sz="2000" dirty="0" smtClean="0">
                <a:latin typeface="Century Gothic" panose="020B0502020202020204" pitchFamily="34" charset="0"/>
              </a:rPr>
              <a:t>4. </a:t>
            </a:r>
            <a:r>
              <a:rPr lang="id-ID" sz="2000" dirty="0" smtClean="0">
                <a:latin typeface="Century Gothic" panose="020B0502020202020204" pitchFamily="34" charset="0"/>
              </a:rPr>
              <a:t>Wilujeng </a:t>
            </a:r>
            <a:r>
              <a:rPr lang="id-ID" sz="2000" dirty="0">
                <a:latin typeface="Century Gothic" panose="020B0502020202020204" pitchFamily="34" charset="0"/>
              </a:rPr>
              <a:t>siang, wilujeung patépang deui sareng simkuring</a:t>
            </a:r>
            <a:r>
              <a:rPr lang="id-ID" sz="2000" dirty="0" smtClean="0">
                <a:latin typeface="Century Gothic" panose="020B0502020202020204" pitchFamily="34" charset="0"/>
              </a:rPr>
              <a:t>!</a:t>
            </a:r>
            <a:endParaRPr lang="en-US" sz="2000" dirty="0" smtClean="0">
              <a:latin typeface="Century Gothic" panose="020B0502020202020204" pitchFamily="34" charset="0"/>
            </a:endParaRPr>
          </a:p>
          <a:p>
            <a:pPr lvl="0"/>
            <a:endParaRPr lang="en-ID" sz="2000" dirty="0">
              <a:latin typeface="Century Gothic" panose="020B0502020202020204" pitchFamily="34" charset="0"/>
            </a:endParaRPr>
          </a:p>
          <a:p>
            <a:pPr lvl="0"/>
            <a:r>
              <a:rPr lang="en-US" sz="2000" dirty="0" smtClean="0">
                <a:latin typeface="Century Gothic" panose="020B0502020202020204" pitchFamily="34" charset="0"/>
              </a:rPr>
              <a:t>5. </a:t>
            </a:r>
            <a:r>
              <a:rPr lang="id-ID" sz="2000" dirty="0" smtClean="0">
                <a:latin typeface="Century Gothic" panose="020B0502020202020204" pitchFamily="34" charset="0"/>
              </a:rPr>
              <a:t>Wilujeng </a:t>
            </a:r>
            <a:r>
              <a:rPr lang="id-ID" sz="2000" dirty="0">
                <a:latin typeface="Century Gothic" panose="020B0502020202020204" pitchFamily="34" charset="0"/>
              </a:rPr>
              <a:t>angkat, mugia salamet di jalanna</a:t>
            </a:r>
            <a:r>
              <a:rPr lang="id-ID" sz="2000" dirty="0" smtClean="0">
                <a:latin typeface="Century Gothic" panose="020B0502020202020204" pitchFamily="34" charset="0"/>
              </a:rPr>
              <a:t>!</a:t>
            </a:r>
            <a:endParaRPr lang="en-US" sz="2000" dirty="0" smtClean="0">
              <a:latin typeface="Century Gothic" panose="020B0502020202020204" pitchFamily="34" charset="0"/>
            </a:endParaRPr>
          </a:p>
          <a:p>
            <a:pPr lvl="0"/>
            <a:endParaRPr lang="en-ID" sz="2000" dirty="0">
              <a:latin typeface="Century Gothic" panose="020B0502020202020204" pitchFamily="34" charset="0"/>
            </a:endParaRPr>
          </a:p>
          <a:p>
            <a:pPr lvl="0"/>
            <a:r>
              <a:rPr lang="en-US" sz="2000" dirty="0" smtClean="0">
                <a:latin typeface="Century Gothic" panose="020B0502020202020204" pitchFamily="34" charset="0"/>
              </a:rPr>
              <a:t>6. </a:t>
            </a:r>
            <a:r>
              <a:rPr lang="id-ID" sz="2000" dirty="0" smtClean="0">
                <a:latin typeface="Century Gothic" panose="020B0502020202020204" pitchFamily="34" charset="0"/>
              </a:rPr>
              <a:t>Wilujeng</a:t>
            </a:r>
            <a:r>
              <a:rPr lang="id-ID" sz="2000" dirty="0">
                <a:latin typeface="Century Gothic" panose="020B0502020202020204" pitchFamily="34" charset="0"/>
              </a:rPr>
              <a:t>, saurna Akang janten juara kahiji biantara</a:t>
            </a:r>
            <a:r>
              <a:rPr lang="id-ID" sz="2000" dirty="0" smtClean="0">
                <a:latin typeface="Century Gothic" panose="020B0502020202020204" pitchFamily="34" charset="0"/>
              </a:rPr>
              <a:t>!</a:t>
            </a:r>
            <a:endParaRPr lang="en-ID" sz="20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grpSp>
        <p:nvGrpSpPr>
          <p:cNvPr id="2523" name="Google Shape;2523;p53"/>
          <p:cNvGrpSpPr/>
          <p:nvPr/>
        </p:nvGrpSpPr>
        <p:grpSpPr>
          <a:xfrm>
            <a:off x="-459598" y="2728797"/>
            <a:ext cx="1876440" cy="2520849"/>
            <a:chOff x="3055625" y="2515175"/>
            <a:chExt cx="1520000" cy="2042000"/>
          </a:xfrm>
        </p:grpSpPr>
        <p:sp>
          <p:nvSpPr>
            <p:cNvPr id="2524" name="Google Shape;2524;p53"/>
            <p:cNvSpPr/>
            <p:nvPr/>
          </p:nvSpPr>
          <p:spPr>
            <a:xfrm>
              <a:off x="3132775" y="3186475"/>
              <a:ext cx="1442850" cy="201050"/>
            </a:xfrm>
            <a:custGeom>
              <a:avLst/>
              <a:gdLst/>
              <a:ahLst/>
              <a:cxnLst/>
              <a:rect l="l" t="t" r="r" b="b"/>
              <a:pathLst>
                <a:path w="57714" h="8042" extrusionOk="0">
                  <a:moveTo>
                    <a:pt x="41806" y="1"/>
                  </a:moveTo>
                  <a:cubicBezTo>
                    <a:pt x="41535" y="1"/>
                    <a:pt x="41260" y="15"/>
                    <a:pt x="40978" y="43"/>
                  </a:cubicBezTo>
                  <a:cubicBezTo>
                    <a:pt x="34810" y="672"/>
                    <a:pt x="30798" y="6567"/>
                    <a:pt x="24845" y="7805"/>
                  </a:cubicBezTo>
                  <a:cubicBezTo>
                    <a:pt x="24195" y="7940"/>
                    <a:pt x="23585" y="8002"/>
                    <a:pt x="23008" y="8002"/>
                  </a:cubicBezTo>
                  <a:cubicBezTo>
                    <a:pt x="17452" y="8002"/>
                    <a:pt x="14963" y="2280"/>
                    <a:pt x="9556" y="1247"/>
                  </a:cubicBezTo>
                  <a:cubicBezTo>
                    <a:pt x="9012" y="1143"/>
                    <a:pt x="8468" y="1093"/>
                    <a:pt x="7929" y="1093"/>
                  </a:cubicBezTo>
                  <a:cubicBezTo>
                    <a:pt x="4715" y="1093"/>
                    <a:pt x="1700" y="2876"/>
                    <a:pt x="33" y="5663"/>
                  </a:cubicBezTo>
                  <a:cubicBezTo>
                    <a:pt x="1" y="5717"/>
                    <a:pt x="49" y="5768"/>
                    <a:pt x="98" y="5768"/>
                  </a:cubicBezTo>
                  <a:cubicBezTo>
                    <a:pt x="119" y="5768"/>
                    <a:pt x="140" y="5758"/>
                    <a:pt x="154" y="5735"/>
                  </a:cubicBezTo>
                  <a:cubicBezTo>
                    <a:pt x="1784" y="3007"/>
                    <a:pt x="4768" y="1230"/>
                    <a:pt x="7926" y="1230"/>
                  </a:cubicBezTo>
                  <a:cubicBezTo>
                    <a:pt x="8454" y="1230"/>
                    <a:pt x="8986" y="1279"/>
                    <a:pt x="9518" y="1382"/>
                  </a:cubicBezTo>
                  <a:cubicBezTo>
                    <a:pt x="12371" y="1935"/>
                    <a:pt x="14423" y="4063"/>
                    <a:pt x="16648" y="5750"/>
                  </a:cubicBezTo>
                  <a:cubicBezTo>
                    <a:pt x="18733" y="7329"/>
                    <a:pt x="20803" y="8042"/>
                    <a:pt x="22912" y="8042"/>
                  </a:cubicBezTo>
                  <a:cubicBezTo>
                    <a:pt x="25010" y="8042"/>
                    <a:pt x="27146" y="7336"/>
                    <a:pt x="29372" y="6075"/>
                  </a:cubicBezTo>
                  <a:cubicBezTo>
                    <a:pt x="32354" y="4384"/>
                    <a:pt x="35000" y="2068"/>
                    <a:pt x="38252" y="869"/>
                  </a:cubicBezTo>
                  <a:cubicBezTo>
                    <a:pt x="39426" y="437"/>
                    <a:pt x="40503" y="252"/>
                    <a:pt x="41525" y="252"/>
                  </a:cubicBezTo>
                  <a:cubicBezTo>
                    <a:pt x="44226" y="252"/>
                    <a:pt x="46533" y="1547"/>
                    <a:pt x="49181" y="2991"/>
                  </a:cubicBezTo>
                  <a:cubicBezTo>
                    <a:pt x="50522" y="3723"/>
                    <a:pt x="52208" y="4311"/>
                    <a:pt x="53780" y="4311"/>
                  </a:cubicBezTo>
                  <a:cubicBezTo>
                    <a:pt x="55347" y="4311"/>
                    <a:pt x="56801" y="3726"/>
                    <a:pt x="57684" y="2117"/>
                  </a:cubicBezTo>
                  <a:cubicBezTo>
                    <a:pt x="57713" y="2063"/>
                    <a:pt x="57665" y="2013"/>
                    <a:pt x="57618" y="2013"/>
                  </a:cubicBezTo>
                  <a:cubicBezTo>
                    <a:pt x="57597" y="2013"/>
                    <a:pt x="57576" y="2023"/>
                    <a:pt x="57563" y="2047"/>
                  </a:cubicBezTo>
                  <a:cubicBezTo>
                    <a:pt x="56684" y="3648"/>
                    <a:pt x="55380" y="4216"/>
                    <a:pt x="53951" y="4216"/>
                  </a:cubicBezTo>
                  <a:cubicBezTo>
                    <a:pt x="51829" y="4216"/>
                    <a:pt x="49431" y="2964"/>
                    <a:pt x="47742" y="1986"/>
                  </a:cubicBezTo>
                  <a:cubicBezTo>
                    <a:pt x="45832" y="882"/>
                    <a:pt x="43982" y="1"/>
                    <a:pt x="4180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3"/>
            <p:cNvSpPr/>
            <p:nvPr/>
          </p:nvSpPr>
          <p:spPr>
            <a:xfrm>
              <a:off x="4210775" y="4398825"/>
              <a:ext cx="184975" cy="121975"/>
            </a:xfrm>
            <a:custGeom>
              <a:avLst/>
              <a:gdLst/>
              <a:ahLst/>
              <a:cxnLst/>
              <a:rect l="l" t="t" r="r" b="b"/>
              <a:pathLst>
                <a:path w="7399" h="4879" extrusionOk="0">
                  <a:moveTo>
                    <a:pt x="3105" y="1"/>
                  </a:moveTo>
                  <a:lnTo>
                    <a:pt x="1" y="2002"/>
                  </a:lnTo>
                  <a:lnTo>
                    <a:pt x="1696" y="4878"/>
                  </a:lnTo>
                  <a:cubicBezTo>
                    <a:pt x="1696" y="4878"/>
                    <a:pt x="7227" y="3717"/>
                    <a:pt x="7314" y="3472"/>
                  </a:cubicBezTo>
                  <a:cubicBezTo>
                    <a:pt x="7399" y="3229"/>
                    <a:pt x="6470" y="2296"/>
                    <a:pt x="4771" y="2088"/>
                  </a:cubicBezTo>
                  <a:lnTo>
                    <a:pt x="4025" y="2157"/>
                  </a:lnTo>
                  <a:lnTo>
                    <a:pt x="3105"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3"/>
            <p:cNvSpPr/>
            <p:nvPr/>
          </p:nvSpPr>
          <p:spPr>
            <a:xfrm>
              <a:off x="3635225" y="4399350"/>
              <a:ext cx="129075" cy="157825"/>
            </a:xfrm>
            <a:custGeom>
              <a:avLst/>
              <a:gdLst/>
              <a:ahLst/>
              <a:cxnLst/>
              <a:rect l="l" t="t" r="r" b="b"/>
              <a:pathLst>
                <a:path w="5163" h="6313" extrusionOk="0">
                  <a:moveTo>
                    <a:pt x="914" y="0"/>
                  </a:moveTo>
                  <a:lnTo>
                    <a:pt x="0" y="3212"/>
                  </a:lnTo>
                  <a:cubicBezTo>
                    <a:pt x="0" y="3212"/>
                    <a:pt x="4507" y="6312"/>
                    <a:pt x="4878" y="6312"/>
                  </a:cubicBezTo>
                  <a:cubicBezTo>
                    <a:pt x="4884" y="6312"/>
                    <a:pt x="4889" y="6311"/>
                    <a:pt x="4893" y="6310"/>
                  </a:cubicBezTo>
                  <a:cubicBezTo>
                    <a:pt x="5129" y="6204"/>
                    <a:pt x="5163" y="4887"/>
                    <a:pt x="4141" y="3512"/>
                  </a:cubicBezTo>
                  <a:lnTo>
                    <a:pt x="3578" y="3022"/>
                  </a:lnTo>
                  <a:lnTo>
                    <a:pt x="4504" y="868"/>
                  </a:lnTo>
                  <a:lnTo>
                    <a:pt x="914"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3"/>
            <p:cNvSpPr/>
            <p:nvPr/>
          </p:nvSpPr>
          <p:spPr>
            <a:xfrm>
              <a:off x="3655587" y="4013965"/>
              <a:ext cx="327100" cy="410425"/>
            </a:xfrm>
            <a:custGeom>
              <a:avLst/>
              <a:gdLst/>
              <a:ahLst/>
              <a:cxnLst/>
              <a:rect l="l" t="t" r="r" b="b"/>
              <a:pathLst>
                <a:path w="13084" h="16417" extrusionOk="0">
                  <a:moveTo>
                    <a:pt x="4275" y="0"/>
                  </a:moveTo>
                  <a:lnTo>
                    <a:pt x="1" y="15429"/>
                  </a:lnTo>
                  <a:lnTo>
                    <a:pt x="4300" y="16416"/>
                  </a:lnTo>
                  <a:lnTo>
                    <a:pt x="13083"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3"/>
            <p:cNvSpPr/>
            <p:nvPr/>
          </p:nvSpPr>
          <p:spPr>
            <a:xfrm>
              <a:off x="3927975" y="4058700"/>
              <a:ext cx="378150" cy="410425"/>
            </a:xfrm>
            <a:custGeom>
              <a:avLst/>
              <a:gdLst/>
              <a:ahLst/>
              <a:cxnLst/>
              <a:rect l="l" t="t" r="r" b="b"/>
              <a:pathLst>
                <a:path w="15126" h="16417" extrusionOk="0">
                  <a:moveTo>
                    <a:pt x="1" y="0"/>
                  </a:moveTo>
                  <a:lnTo>
                    <a:pt x="11134" y="16416"/>
                  </a:lnTo>
                  <a:lnTo>
                    <a:pt x="15126" y="14365"/>
                  </a:lnTo>
                  <a:lnTo>
                    <a:pt x="8685" y="398"/>
                  </a:lnTo>
                  <a:lnTo>
                    <a:pt x="1"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3"/>
            <p:cNvSpPr/>
            <p:nvPr/>
          </p:nvSpPr>
          <p:spPr>
            <a:xfrm>
              <a:off x="3959575" y="4074175"/>
              <a:ext cx="254325" cy="378625"/>
            </a:xfrm>
            <a:custGeom>
              <a:avLst/>
              <a:gdLst/>
              <a:ahLst/>
              <a:cxnLst/>
              <a:rect l="l" t="t" r="r" b="b"/>
              <a:pathLst>
                <a:path w="10173" h="15145" extrusionOk="0">
                  <a:moveTo>
                    <a:pt x="137" y="1"/>
                  </a:moveTo>
                  <a:cubicBezTo>
                    <a:pt x="68" y="1"/>
                    <a:pt x="1" y="71"/>
                    <a:pt x="47" y="148"/>
                  </a:cubicBezTo>
                  <a:cubicBezTo>
                    <a:pt x="3089" y="5225"/>
                    <a:pt x="6330" y="10185"/>
                    <a:pt x="9698" y="15050"/>
                  </a:cubicBezTo>
                  <a:cubicBezTo>
                    <a:pt x="9745" y="15117"/>
                    <a:pt x="9810" y="15145"/>
                    <a:pt x="9875" y="15145"/>
                  </a:cubicBezTo>
                  <a:cubicBezTo>
                    <a:pt x="10026" y="15145"/>
                    <a:pt x="10172" y="14994"/>
                    <a:pt x="10064" y="14837"/>
                  </a:cubicBezTo>
                  <a:cubicBezTo>
                    <a:pt x="6664" y="9983"/>
                    <a:pt x="3403" y="5045"/>
                    <a:pt x="219" y="48"/>
                  </a:cubicBezTo>
                  <a:cubicBezTo>
                    <a:pt x="198" y="15"/>
                    <a:pt x="167" y="1"/>
                    <a:pt x="13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3"/>
            <p:cNvSpPr/>
            <p:nvPr/>
          </p:nvSpPr>
          <p:spPr>
            <a:xfrm>
              <a:off x="4025843" y="3110571"/>
              <a:ext cx="465725" cy="468425"/>
            </a:xfrm>
            <a:custGeom>
              <a:avLst/>
              <a:gdLst/>
              <a:ahLst/>
              <a:cxnLst/>
              <a:rect l="l" t="t" r="r" b="b"/>
              <a:pathLst>
                <a:path w="18629" h="18737" extrusionOk="0">
                  <a:moveTo>
                    <a:pt x="15305" y="1"/>
                  </a:moveTo>
                  <a:cubicBezTo>
                    <a:pt x="14304" y="1"/>
                    <a:pt x="13350" y="129"/>
                    <a:pt x="12975" y="241"/>
                  </a:cubicBezTo>
                  <a:cubicBezTo>
                    <a:pt x="12055" y="517"/>
                    <a:pt x="12975" y="3645"/>
                    <a:pt x="12975" y="3645"/>
                  </a:cubicBezTo>
                  <a:cubicBezTo>
                    <a:pt x="12975" y="3645"/>
                    <a:pt x="11089" y="5884"/>
                    <a:pt x="9571" y="7050"/>
                  </a:cubicBezTo>
                  <a:cubicBezTo>
                    <a:pt x="4382" y="11036"/>
                    <a:pt x="0" y="11993"/>
                    <a:pt x="0" y="11993"/>
                  </a:cubicBezTo>
                  <a:lnTo>
                    <a:pt x="3111" y="18736"/>
                  </a:lnTo>
                  <a:cubicBezTo>
                    <a:pt x="14968" y="12803"/>
                    <a:pt x="16736" y="5721"/>
                    <a:pt x="17391" y="5576"/>
                  </a:cubicBezTo>
                  <a:cubicBezTo>
                    <a:pt x="18628" y="5305"/>
                    <a:pt x="18311" y="2909"/>
                    <a:pt x="18311" y="1252"/>
                  </a:cubicBezTo>
                  <a:cubicBezTo>
                    <a:pt x="18311" y="271"/>
                    <a:pt x="16760" y="1"/>
                    <a:pt x="1530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3"/>
            <p:cNvSpPr/>
            <p:nvPr/>
          </p:nvSpPr>
          <p:spPr>
            <a:xfrm>
              <a:off x="3727275" y="3376500"/>
              <a:ext cx="440400" cy="689675"/>
            </a:xfrm>
            <a:custGeom>
              <a:avLst/>
              <a:gdLst/>
              <a:ahLst/>
              <a:cxnLst/>
              <a:rect l="l" t="t" r="r" b="b"/>
              <a:pathLst>
                <a:path w="17616" h="27587" extrusionOk="0">
                  <a:moveTo>
                    <a:pt x="6906" y="1"/>
                  </a:moveTo>
                  <a:cubicBezTo>
                    <a:pt x="6906" y="1"/>
                    <a:pt x="3172" y="671"/>
                    <a:pt x="1903" y="3912"/>
                  </a:cubicBezTo>
                  <a:cubicBezTo>
                    <a:pt x="635" y="7153"/>
                    <a:pt x="0" y="27586"/>
                    <a:pt x="0" y="27586"/>
                  </a:cubicBezTo>
                  <a:lnTo>
                    <a:pt x="17615" y="27586"/>
                  </a:lnTo>
                  <a:cubicBezTo>
                    <a:pt x="17615" y="27586"/>
                    <a:pt x="16992" y="1752"/>
                    <a:pt x="958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3"/>
            <p:cNvSpPr/>
            <p:nvPr/>
          </p:nvSpPr>
          <p:spPr>
            <a:xfrm>
              <a:off x="3553250" y="2980400"/>
              <a:ext cx="125125" cy="156100"/>
            </a:xfrm>
            <a:custGeom>
              <a:avLst/>
              <a:gdLst/>
              <a:ahLst/>
              <a:cxnLst/>
              <a:rect l="l" t="t" r="r" b="b"/>
              <a:pathLst>
                <a:path w="5005" h="6244" extrusionOk="0">
                  <a:moveTo>
                    <a:pt x="2906" y="1"/>
                  </a:moveTo>
                  <a:cubicBezTo>
                    <a:pt x="2450" y="1"/>
                    <a:pt x="1995" y="114"/>
                    <a:pt x="1603" y="349"/>
                  </a:cubicBezTo>
                  <a:cubicBezTo>
                    <a:pt x="506" y="1006"/>
                    <a:pt x="0" y="2457"/>
                    <a:pt x="340" y="3690"/>
                  </a:cubicBezTo>
                  <a:cubicBezTo>
                    <a:pt x="680" y="4924"/>
                    <a:pt x="1781" y="5881"/>
                    <a:pt x="3027" y="6169"/>
                  </a:cubicBezTo>
                  <a:cubicBezTo>
                    <a:pt x="3230" y="6216"/>
                    <a:pt x="3444" y="6244"/>
                    <a:pt x="3655" y="6244"/>
                  </a:cubicBezTo>
                  <a:cubicBezTo>
                    <a:pt x="4091" y="6244"/>
                    <a:pt x="4517" y="6126"/>
                    <a:pt x="4812" y="5817"/>
                  </a:cubicBezTo>
                  <a:lnTo>
                    <a:pt x="5005" y="1057"/>
                  </a:lnTo>
                  <a:cubicBezTo>
                    <a:pt x="4553" y="369"/>
                    <a:pt x="3729" y="1"/>
                    <a:pt x="2906"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3"/>
            <p:cNvSpPr/>
            <p:nvPr/>
          </p:nvSpPr>
          <p:spPr>
            <a:xfrm>
              <a:off x="3593200" y="3007050"/>
              <a:ext cx="74050" cy="104175"/>
            </a:xfrm>
            <a:custGeom>
              <a:avLst/>
              <a:gdLst/>
              <a:ahLst/>
              <a:cxnLst/>
              <a:rect l="l" t="t" r="r" b="b"/>
              <a:pathLst>
                <a:path w="2962" h="4167" extrusionOk="0">
                  <a:moveTo>
                    <a:pt x="706" y="0"/>
                  </a:moveTo>
                  <a:cubicBezTo>
                    <a:pt x="627" y="0"/>
                    <a:pt x="548" y="4"/>
                    <a:pt x="468" y="12"/>
                  </a:cubicBezTo>
                  <a:cubicBezTo>
                    <a:pt x="290" y="30"/>
                    <a:pt x="281" y="298"/>
                    <a:pt x="463" y="298"/>
                  </a:cubicBezTo>
                  <a:cubicBezTo>
                    <a:pt x="464" y="298"/>
                    <a:pt x="466" y="298"/>
                    <a:pt x="468" y="298"/>
                  </a:cubicBezTo>
                  <a:cubicBezTo>
                    <a:pt x="483" y="298"/>
                    <a:pt x="499" y="298"/>
                    <a:pt x="515" y="298"/>
                  </a:cubicBezTo>
                  <a:cubicBezTo>
                    <a:pt x="1230" y="298"/>
                    <a:pt x="1856" y="602"/>
                    <a:pt x="2271" y="1134"/>
                  </a:cubicBezTo>
                  <a:lnTo>
                    <a:pt x="2271" y="1134"/>
                  </a:lnTo>
                  <a:cubicBezTo>
                    <a:pt x="2125" y="1095"/>
                    <a:pt x="1976" y="1075"/>
                    <a:pt x="1828" y="1075"/>
                  </a:cubicBezTo>
                  <a:cubicBezTo>
                    <a:pt x="1223" y="1075"/>
                    <a:pt x="643" y="1405"/>
                    <a:pt x="391" y="2049"/>
                  </a:cubicBezTo>
                  <a:cubicBezTo>
                    <a:pt x="1" y="3043"/>
                    <a:pt x="717" y="4127"/>
                    <a:pt x="1777" y="4166"/>
                  </a:cubicBezTo>
                  <a:cubicBezTo>
                    <a:pt x="1779" y="4166"/>
                    <a:pt x="1781" y="4166"/>
                    <a:pt x="1784" y="4166"/>
                  </a:cubicBezTo>
                  <a:cubicBezTo>
                    <a:pt x="1984" y="4166"/>
                    <a:pt x="2025" y="3854"/>
                    <a:pt x="1826" y="3805"/>
                  </a:cubicBezTo>
                  <a:cubicBezTo>
                    <a:pt x="1098" y="3626"/>
                    <a:pt x="421" y="3008"/>
                    <a:pt x="779" y="2184"/>
                  </a:cubicBezTo>
                  <a:cubicBezTo>
                    <a:pt x="988" y="1702"/>
                    <a:pt x="1400" y="1461"/>
                    <a:pt x="1841" y="1461"/>
                  </a:cubicBezTo>
                  <a:cubicBezTo>
                    <a:pt x="2114" y="1461"/>
                    <a:pt x="2397" y="1553"/>
                    <a:pt x="2651" y="1737"/>
                  </a:cubicBezTo>
                  <a:cubicBezTo>
                    <a:pt x="2685" y="1762"/>
                    <a:pt x="2719" y="1773"/>
                    <a:pt x="2750" y="1773"/>
                  </a:cubicBezTo>
                  <a:cubicBezTo>
                    <a:pt x="2876" y="1773"/>
                    <a:pt x="2962" y="1598"/>
                    <a:pt x="2912" y="1476"/>
                  </a:cubicBezTo>
                  <a:cubicBezTo>
                    <a:pt x="2527" y="566"/>
                    <a:pt x="1674" y="0"/>
                    <a:pt x="70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3"/>
            <p:cNvSpPr/>
            <p:nvPr/>
          </p:nvSpPr>
          <p:spPr>
            <a:xfrm>
              <a:off x="3579200" y="3017075"/>
              <a:ext cx="94550" cy="102100"/>
            </a:xfrm>
            <a:custGeom>
              <a:avLst/>
              <a:gdLst/>
              <a:ahLst/>
              <a:cxnLst/>
              <a:rect l="l" t="t" r="r" b="b"/>
              <a:pathLst>
                <a:path w="3782" h="4084" extrusionOk="0">
                  <a:moveTo>
                    <a:pt x="1054" y="1"/>
                  </a:moveTo>
                  <a:cubicBezTo>
                    <a:pt x="938" y="1"/>
                    <a:pt x="821" y="23"/>
                    <a:pt x="714" y="70"/>
                  </a:cubicBezTo>
                  <a:cubicBezTo>
                    <a:pt x="325" y="242"/>
                    <a:pt x="88" y="662"/>
                    <a:pt x="43" y="1086"/>
                  </a:cubicBezTo>
                  <a:cubicBezTo>
                    <a:pt x="0" y="1509"/>
                    <a:pt x="122" y="1933"/>
                    <a:pt x="291" y="2323"/>
                  </a:cubicBezTo>
                  <a:cubicBezTo>
                    <a:pt x="534" y="2888"/>
                    <a:pt x="890" y="3425"/>
                    <a:pt x="1405" y="3762"/>
                  </a:cubicBezTo>
                  <a:cubicBezTo>
                    <a:pt x="1715" y="3965"/>
                    <a:pt x="2090" y="4083"/>
                    <a:pt x="2457" y="4083"/>
                  </a:cubicBezTo>
                  <a:cubicBezTo>
                    <a:pt x="2701" y="4083"/>
                    <a:pt x="2941" y="4031"/>
                    <a:pt x="3158" y="3917"/>
                  </a:cubicBezTo>
                  <a:cubicBezTo>
                    <a:pt x="3470" y="3753"/>
                    <a:pt x="3725" y="3451"/>
                    <a:pt x="3755" y="3100"/>
                  </a:cubicBezTo>
                  <a:cubicBezTo>
                    <a:pt x="3782" y="2803"/>
                    <a:pt x="3652" y="2516"/>
                    <a:pt x="3504" y="2256"/>
                  </a:cubicBezTo>
                  <a:cubicBezTo>
                    <a:pt x="3070" y="1496"/>
                    <a:pt x="2471" y="844"/>
                    <a:pt x="1751" y="346"/>
                  </a:cubicBezTo>
                  <a:lnTo>
                    <a:pt x="1751" y="346"/>
                  </a:lnTo>
                  <a:lnTo>
                    <a:pt x="1782" y="416"/>
                  </a:lnTo>
                  <a:lnTo>
                    <a:pt x="1782" y="416"/>
                  </a:lnTo>
                  <a:cubicBezTo>
                    <a:pt x="1655" y="149"/>
                    <a:pt x="1355" y="1"/>
                    <a:pt x="105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3"/>
            <p:cNvSpPr/>
            <p:nvPr/>
          </p:nvSpPr>
          <p:spPr>
            <a:xfrm>
              <a:off x="3528850" y="2537200"/>
              <a:ext cx="757025" cy="539500"/>
            </a:xfrm>
            <a:custGeom>
              <a:avLst/>
              <a:gdLst/>
              <a:ahLst/>
              <a:cxnLst/>
              <a:rect l="l" t="t" r="r" b="b"/>
              <a:pathLst>
                <a:path w="30281" h="21580" extrusionOk="0">
                  <a:moveTo>
                    <a:pt x="21905" y="1"/>
                  </a:moveTo>
                  <a:cubicBezTo>
                    <a:pt x="21192" y="1"/>
                    <a:pt x="20477" y="138"/>
                    <a:pt x="19819" y="406"/>
                  </a:cubicBezTo>
                  <a:cubicBezTo>
                    <a:pt x="18134" y="1091"/>
                    <a:pt x="16826" y="2539"/>
                    <a:pt x="16070" y="4194"/>
                  </a:cubicBezTo>
                  <a:cubicBezTo>
                    <a:pt x="15507" y="2424"/>
                    <a:pt x="13679" y="1178"/>
                    <a:pt x="11840" y="1178"/>
                  </a:cubicBezTo>
                  <a:cubicBezTo>
                    <a:pt x="11556" y="1178"/>
                    <a:pt x="11272" y="1208"/>
                    <a:pt x="10993" y="1270"/>
                  </a:cubicBezTo>
                  <a:cubicBezTo>
                    <a:pt x="8899" y="1732"/>
                    <a:pt x="7348" y="3934"/>
                    <a:pt x="7618" y="6059"/>
                  </a:cubicBezTo>
                  <a:cubicBezTo>
                    <a:pt x="6976" y="4750"/>
                    <a:pt x="5539" y="3885"/>
                    <a:pt x="4087" y="3885"/>
                  </a:cubicBezTo>
                  <a:cubicBezTo>
                    <a:pt x="3937" y="3885"/>
                    <a:pt x="3786" y="3894"/>
                    <a:pt x="3636" y="3913"/>
                  </a:cubicBezTo>
                  <a:cubicBezTo>
                    <a:pt x="2041" y="4116"/>
                    <a:pt x="644" y="5414"/>
                    <a:pt x="323" y="6991"/>
                  </a:cubicBezTo>
                  <a:cubicBezTo>
                    <a:pt x="1" y="8567"/>
                    <a:pt x="778" y="10308"/>
                    <a:pt x="2166" y="11120"/>
                  </a:cubicBezTo>
                  <a:cubicBezTo>
                    <a:pt x="1242" y="11341"/>
                    <a:pt x="508" y="12195"/>
                    <a:pt x="424" y="13142"/>
                  </a:cubicBezTo>
                  <a:cubicBezTo>
                    <a:pt x="342" y="14089"/>
                    <a:pt x="921" y="15057"/>
                    <a:pt x="1795" y="15433"/>
                  </a:cubicBezTo>
                  <a:cubicBezTo>
                    <a:pt x="2294" y="15647"/>
                    <a:pt x="2857" y="15679"/>
                    <a:pt x="3364" y="15877"/>
                  </a:cubicBezTo>
                  <a:cubicBezTo>
                    <a:pt x="4577" y="16350"/>
                    <a:pt x="5265" y="17871"/>
                    <a:pt x="4819" y="19095"/>
                  </a:cubicBezTo>
                  <a:lnTo>
                    <a:pt x="27202" y="21579"/>
                  </a:lnTo>
                  <a:cubicBezTo>
                    <a:pt x="27240" y="19223"/>
                    <a:pt x="27382" y="14504"/>
                    <a:pt x="27422" y="12148"/>
                  </a:cubicBezTo>
                  <a:cubicBezTo>
                    <a:pt x="29075" y="11833"/>
                    <a:pt x="30281" y="10023"/>
                    <a:pt x="29934" y="8376"/>
                  </a:cubicBezTo>
                  <a:cubicBezTo>
                    <a:pt x="29631" y="6943"/>
                    <a:pt x="28197" y="5871"/>
                    <a:pt x="26749" y="5871"/>
                  </a:cubicBezTo>
                  <a:cubicBezTo>
                    <a:pt x="26536" y="5871"/>
                    <a:pt x="26322" y="5894"/>
                    <a:pt x="26112" y="5943"/>
                  </a:cubicBezTo>
                  <a:cubicBezTo>
                    <a:pt x="26968" y="4338"/>
                    <a:pt x="26395" y="2182"/>
                    <a:pt x="24981" y="1035"/>
                  </a:cubicBezTo>
                  <a:cubicBezTo>
                    <a:pt x="24120" y="336"/>
                    <a:pt x="23017" y="1"/>
                    <a:pt x="2190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3"/>
            <p:cNvSpPr/>
            <p:nvPr/>
          </p:nvSpPr>
          <p:spPr>
            <a:xfrm>
              <a:off x="3645000" y="2723125"/>
              <a:ext cx="570625" cy="735575"/>
            </a:xfrm>
            <a:custGeom>
              <a:avLst/>
              <a:gdLst/>
              <a:ahLst/>
              <a:cxnLst/>
              <a:rect l="l" t="t" r="r" b="b"/>
              <a:pathLst>
                <a:path w="22825" h="29423" extrusionOk="0">
                  <a:moveTo>
                    <a:pt x="11197" y="1"/>
                  </a:moveTo>
                  <a:cubicBezTo>
                    <a:pt x="10219" y="1"/>
                    <a:pt x="9245" y="57"/>
                    <a:pt x="8306" y="158"/>
                  </a:cubicBezTo>
                  <a:cubicBezTo>
                    <a:pt x="2115" y="823"/>
                    <a:pt x="629" y="2109"/>
                    <a:pt x="359" y="10986"/>
                  </a:cubicBezTo>
                  <a:cubicBezTo>
                    <a:pt x="0" y="22767"/>
                    <a:pt x="9080" y="24387"/>
                    <a:pt x="9080" y="24387"/>
                  </a:cubicBezTo>
                  <a:lnTo>
                    <a:pt x="8981" y="27020"/>
                  </a:lnTo>
                  <a:cubicBezTo>
                    <a:pt x="8786" y="28283"/>
                    <a:pt x="9763" y="29423"/>
                    <a:pt x="11041" y="29423"/>
                  </a:cubicBezTo>
                  <a:cubicBezTo>
                    <a:pt x="12192" y="29423"/>
                    <a:pt x="13125" y="28489"/>
                    <a:pt x="13125" y="27339"/>
                  </a:cubicBezTo>
                  <a:lnTo>
                    <a:pt x="13051" y="24254"/>
                  </a:lnTo>
                  <a:cubicBezTo>
                    <a:pt x="13051" y="24254"/>
                    <a:pt x="20517" y="23428"/>
                    <a:pt x="22226" y="15666"/>
                  </a:cubicBezTo>
                  <a:cubicBezTo>
                    <a:pt x="22824" y="12951"/>
                    <a:pt x="22811" y="10066"/>
                    <a:pt x="22608" y="7477"/>
                  </a:cubicBezTo>
                  <a:cubicBezTo>
                    <a:pt x="22158" y="1744"/>
                    <a:pt x="16611" y="1"/>
                    <a:pt x="1119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3"/>
            <p:cNvSpPr/>
            <p:nvPr/>
          </p:nvSpPr>
          <p:spPr>
            <a:xfrm>
              <a:off x="3769875" y="2925575"/>
              <a:ext cx="119875" cy="41600"/>
            </a:xfrm>
            <a:custGeom>
              <a:avLst/>
              <a:gdLst/>
              <a:ahLst/>
              <a:cxnLst/>
              <a:rect l="l" t="t" r="r" b="b"/>
              <a:pathLst>
                <a:path w="4795" h="1664" extrusionOk="0">
                  <a:moveTo>
                    <a:pt x="2795" y="1"/>
                  </a:moveTo>
                  <a:cubicBezTo>
                    <a:pt x="2627" y="1"/>
                    <a:pt x="2453" y="11"/>
                    <a:pt x="2276" y="33"/>
                  </a:cubicBezTo>
                  <a:cubicBezTo>
                    <a:pt x="1547" y="126"/>
                    <a:pt x="925" y="402"/>
                    <a:pt x="542" y="699"/>
                  </a:cubicBezTo>
                  <a:cubicBezTo>
                    <a:pt x="154" y="997"/>
                    <a:pt x="0" y="1296"/>
                    <a:pt x="94" y="1469"/>
                  </a:cubicBezTo>
                  <a:cubicBezTo>
                    <a:pt x="180" y="1613"/>
                    <a:pt x="396" y="1664"/>
                    <a:pt x="700" y="1664"/>
                  </a:cubicBezTo>
                  <a:cubicBezTo>
                    <a:pt x="1143" y="1664"/>
                    <a:pt x="1772" y="1557"/>
                    <a:pt x="2459" y="1477"/>
                  </a:cubicBezTo>
                  <a:cubicBezTo>
                    <a:pt x="3615" y="1319"/>
                    <a:pt x="4632" y="1276"/>
                    <a:pt x="4747" y="882"/>
                  </a:cubicBezTo>
                  <a:cubicBezTo>
                    <a:pt x="4795" y="691"/>
                    <a:pt x="4571" y="439"/>
                    <a:pt x="4122" y="247"/>
                  </a:cubicBezTo>
                  <a:cubicBezTo>
                    <a:pt x="3786" y="101"/>
                    <a:pt x="3318" y="1"/>
                    <a:pt x="279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3"/>
            <p:cNvSpPr/>
            <p:nvPr/>
          </p:nvSpPr>
          <p:spPr>
            <a:xfrm>
              <a:off x="3968050" y="2944800"/>
              <a:ext cx="75975" cy="205475"/>
            </a:xfrm>
            <a:custGeom>
              <a:avLst/>
              <a:gdLst/>
              <a:ahLst/>
              <a:cxnLst/>
              <a:rect l="l" t="t" r="r" b="b"/>
              <a:pathLst>
                <a:path w="3039" h="8219" extrusionOk="0">
                  <a:moveTo>
                    <a:pt x="1115" y="0"/>
                  </a:moveTo>
                  <a:cubicBezTo>
                    <a:pt x="949" y="0"/>
                    <a:pt x="775" y="106"/>
                    <a:pt x="758" y="317"/>
                  </a:cubicBezTo>
                  <a:cubicBezTo>
                    <a:pt x="615" y="2163"/>
                    <a:pt x="375" y="4000"/>
                    <a:pt x="38" y="5821"/>
                  </a:cubicBezTo>
                  <a:cubicBezTo>
                    <a:pt x="0" y="6026"/>
                    <a:pt x="146" y="6195"/>
                    <a:pt x="328" y="6195"/>
                  </a:cubicBezTo>
                  <a:cubicBezTo>
                    <a:pt x="376" y="6195"/>
                    <a:pt x="426" y="6184"/>
                    <a:pt x="476" y="6158"/>
                  </a:cubicBezTo>
                  <a:cubicBezTo>
                    <a:pt x="822" y="5979"/>
                    <a:pt x="1531" y="5527"/>
                    <a:pt x="1898" y="5527"/>
                  </a:cubicBezTo>
                  <a:cubicBezTo>
                    <a:pt x="2087" y="5527"/>
                    <a:pt x="2185" y="5648"/>
                    <a:pt x="2093" y="5991"/>
                  </a:cubicBezTo>
                  <a:cubicBezTo>
                    <a:pt x="1932" y="6597"/>
                    <a:pt x="1086" y="7460"/>
                    <a:pt x="728" y="7979"/>
                  </a:cubicBezTo>
                  <a:cubicBezTo>
                    <a:pt x="653" y="8088"/>
                    <a:pt x="766" y="8218"/>
                    <a:pt x="875" y="8218"/>
                  </a:cubicBezTo>
                  <a:cubicBezTo>
                    <a:pt x="912" y="8218"/>
                    <a:pt x="947" y="8204"/>
                    <a:pt x="976" y="8170"/>
                  </a:cubicBezTo>
                  <a:cubicBezTo>
                    <a:pt x="1614" y="7397"/>
                    <a:pt x="3038" y="6328"/>
                    <a:pt x="2937" y="5226"/>
                  </a:cubicBezTo>
                  <a:cubicBezTo>
                    <a:pt x="2929" y="5132"/>
                    <a:pt x="2891" y="5017"/>
                    <a:pt x="2794" y="4976"/>
                  </a:cubicBezTo>
                  <a:cubicBezTo>
                    <a:pt x="2606" y="4894"/>
                    <a:pt x="2414" y="4860"/>
                    <a:pt x="2222" y="4860"/>
                  </a:cubicBezTo>
                  <a:cubicBezTo>
                    <a:pt x="1719" y="4860"/>
                    <a:pt x="1209" y="5097"/>
                    <a:pt x="732" y="5349"/>
                  </a:cubicBezTo>
                  <a:lnTo>
                    <a:pt x="732" y="5349"/>
                  </a:lnTo>
                  <a:cubicBezTo>
                    <a:pt x="1035" y="3680"/>
                    <a:pt x="1264" y="2003"/>
                    <a:pt x="1419" y="317"/>
                  </a:cubicBezTo>
                  <a:cubicBezTo>
                    <a:pt x="1438" y="106"/>
                    <a:pt x="1281" y="0"/>
                    <a:pt x="111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3"/>
            <p:cNvSpPr/>
            <p:nvPr/>
          </p:nvSpPr>
          <p:spPr>
            <a:xfrm>
              <a:off x="3742225" y="3086350"/>
              <a:ext cx="142650" cy="72975"/>
            </a:xfrm>
            <a:custGeom>
              <a:avLst/>
              <a:gdLst/>
              <a:ahLst/>
              <a:cxnLst/>
              <a:rect l="l" t="t" r="r" b="b"/>
              <a:pathLst>
                <a:path w="5706" h="2919" extrusionOk="0">
                  <a:moveTo>
                    <a:pt x="3007" y="1"/>
                  </a:moveTo>
                  <a:cubicBezTo>
                    <a:pt x="2943" y="1"/>
                    <a:pt x="2879" y="2"/>
                    <a:pt x="2814" y="4"/>
                  </a:cubicBezTo>
                  <a:cubicBezTo>
                    <a:pt x="1242" y="59"/>
                    <a:pt x="0" y="754"/>
                    <a:pt x="40" y="1558"/>
                  </a:cubicBezTo>
                  <a:cubicBezTo>
                    <a:pt x="79" y="2327"/>
                    <a:pt x="1264" y="2918"/>
                    <a:pt x="2726" y="2918"/>
                  </a:cubicBezTo>
                  <a:cubicBezTo>
                    <a:pt x="2788" y="2918"/>
                    <a:pt x="2852" y="2917"/>
                    <a:pt x="2915" y="2915"/>
                  </a:cubicBezTo>
                  <a:cubicBezTo>
                    <a:pt x="4463" y="2860"/>
                    <a:pt x="5705" y="2165"/>
                    <a:pt x="5690" y="1361"/>
                  </a:cubicBezTo>
                  <a:cubicBezTo>
                    <a:pt x="5675" y="590"/>
                    <a:pt x="4491" y="1"/>
                    <a:pt x="300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3"/>
            <p:cNvSpPr/>
            <p:nvPr/>
          </p:nvSpPr>
          <p:spPr>
            <a:xfrm>
              <a:off x="3904175" y="3141700"/>
              <a:ext cx="131150" cy="64475"/>
            </a:xfrm>
            <a:custGeom>
              <a:avLst/>
              <a:gdLst/>
              <a:ahLst/>
              <a:cxnLst/>
              <a:rect l="l" t="t" r="r" b="b"/>
              <a:pathLst>
                <a:path w="5246" h="2579" extrusionOk="0">
                  <a:moveTo>
                    <a:pt x="184" y="0"/>
                  </a:moveTo>
                  <a:cubicBezTo>
                    <a:pt x="95" y="0"/>
                    <a:pt x="1" y="84"/>
                    <a:pt x="27" y="191"/>
                  </a:cubicBezTo>
                  <a:cubicBezTo>
                    <a:pt x="365" y="1606"/>
                    <a:pt x="1762" y="2578"/>
                    <a:pt x="3073" y="2578"/>
                  </a:cubicBezTo>
                  <a:cubicBezTo>
                    <a:pt x="3932" y="2578"/>
                    <a:pt x="4754" y="2161"/>
                    <a:pt x="5216" y="1177"/>
                  </a:cubicBezTo>
                  <a:cubicBezTo>
                    <a:pt x="5246" y="1114"/>
                    <a:pt x="5194" y="1056"/>
                    <a:pt x="5142" y="1056"/>
                  </a:cubicBezTo>
                  <a:cubicBezTo>
                    <a:pt x="5118" y="1056"/>
                    <a:pt x="5095" y="1068"/>
                    <a:pt x="5079" y="1096"/>
                  </a:cubicBezTo>
                  <a:cubicBezTo>
                    <a:pt x="4643" y="1841"/>
                    <a:pt x="3846" y="2257"/>
                    <a:pt x="3022" y="2257"/>
                  </a:cubicBezTo>
                  <a:cubicBezTo>
                    <a:pt x="2749" y="2257"/>
                    <a:pt x="2472" y="2211"/>
                    <a:pt x="2205" y="2116"/>
                  </a:cubicBezTo>
                  <a:cubicBezTo>
                    <a:pt x="1221" y="1766"/>
                    <a:pt x="739" y="957"/>
                    <a:pt x="299" y="75"/>
                  </a:cubicBezTo>
                  <a:cubicBezTo>
                    <a:pt x="273" y="22"/>
                    <a:pt x="229" y="0"/>
                    <a:pt x="18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3"/>
            <p:cNvSpPr/>
            <p:nvPr/>
          </p:nvSpPr>
          <p:spPr>
            <a:xfrm>
              <a:off x="3878125" y="3142175"/>
              <a:ext cx="57125" cy="29275"/>
            </a:xfrm>
            <a:custGeom>
              <a:avLst/>
              <a:gdLst/>
              <a:ahLst/>
              <a:cxnLst/>
              <a:rect l="l" t="t" r="r" b="b"/>
              <a:pathLst>
                <a:path w="2285" h="1171" extrusionOk="0">
                  <a:moveTo>
                    <a:pt x="1475" y="0"/>
                  </a:moveTo>
                  <a:cubicBezTo>
                    <a:pt x="867" y="0"/>
                    <a:pt x="260" y="335"/>
                    <a:pt x="47" y="938"/>
                  </a:cubicBezTo>
                  <a:cubicBezTo>
                    <a:pt x="1" y="1070"/>
                    <a:pt x="120" y="1170"/>
                    <a:pt x="236" y="1170"/>
                  </a:cubicBezTo>
                  <a:cubicBezTo>
                    <a:pt x="295" y="1170"/>
                    <a:pt x="353" y="1144"/>
                    <a:pt x="387" y="1082"/>
                  </a:cubicBezTo>
                  <a:cubicBezTo>
                    <a:pt x="639" y="627"/>
                    <a:pt x="1071" y="328"/>
                    <a:pt x="1557" y="328"/>
                  </a:cubicBezTo>
                  <a:cubicBezTo>
                    <a:pt x="1711" y="328"/>
                    <a:pt x="1872" y="358"/>
                    <a:pt x="2033" y="424"/>
                  </a:cubicBezTo>
                  <a:cubicBezTo>
                    <a:pt x="2050" y="431"/>
                    <a:pt x="2066" y="434"/>
                    <a:pt x="2082" y="434"/>
                  </a:cubicBezTo>
                  <a:cubicBezTo>
                    <a:pt x="2211" y="434"/>
                    <a:pt x="2284" y="218"/>
                    <a:pt x="2150" y="151"/>
                  </a:cubicBezTo>
                  <a:cubicBezTo>
                    <a:pt x="1940" y="49"/>
                    <a:pt x="1707" y="0"/>
                    <a:pt x="147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3"/>
            <p:cNvSpPr/>
            <p:nvPr/>
          </p:nvSpPr>
          <p:spPr>
            <a:xfrm>
              <a:off x="3906050" y="3264925"/>
              <a:ext cx="68175" cy="28475"/>
            </a:xfrm>
            <a:custGeom>
              <a:avLst/>
              <a:gdLst/>
              <a:ahLst/>
              <a:cxnLst/>
              <a:rect l="l" t="t" r="r" b="b"/>
              <a:pathLst>
                <a:path w="2727" h="1139" extrusionOk="0">
                  <a:moveTo>
                    <a:pt x="2610" y="0"/>
                  </a:moveTo>
                  <a:cubicBezTo>
                    <a:pt x="2578" y="0"/>
                    <a:pt x="2544" y="14"/>
                    <a:pt x="2522" y="46"/>
                  </a:cubicBezTo>
                  <a:cubicBezTo>
                    <a:pt x="2240" y="449"/>
                    <a:pt x="1851" y="777"/>
                    <a:pt x="1334" y="777"/>
                  </a:cubicBezTo>
                  <a:cubicBezTo>
                    <a:pt x="1323" y="777"/>
                    <a:pt x="1313" y="777"/>
                    <a:pt x="1303" y="776"/>
                  </a:cubicBezTo>
                  <a:cubicBezTo>
                    <a:pt x="808" y="763"/>
                    <a:pt x="593" y="420"/>
                    <a:pt x="196" y="222"/>
                  </a:cubicBezTo>
                  <a:cubicBezTo>
                    <a:pt x="175" y="211"/>
                    <a:pt x="154" y="206"/>
                    <a:pt x="134" y="206"/>
                  </a:cubicBezTo>
                  <a:cubicBezTo>
                    <a:pt x="59" y="206"/>
                    <a:pt x="0" y="275"/>
                    <a:pt x="16" y="360"/>
                  </a:cubicBezTo>
                  <a:cubicBezTo>
                    <a:pt x="106" y="885"/>
                    <a:pt x="816" y="1138"/>
                    <a:pt x="1319" y="1138"/>
                  </a:cubicBezTo>
                  <a:cubicBezTo>
                    <a:pt x="1361" y="1138"/>
                    <a:pt x="1402" y="1136"/>
                    <a:pt x="1441" y="1133"/>
                  </a:cubicBezTo>
                  <a:cubicBezTo>
                    <a:pt x="2020" y="1079"/>
                    <a:pt x="2537" y="681"/>
                    <a:pt x="2704" y="122"/>
                  </a:cubicBezTo>
                  <a:cubicBezTo>
                    <a:pt x="2727" y="48"/>
                    <a:pt x="2670" y="0"/>
                    <a:pt x="261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3"/>
            <p:cNvSpPr/>
            <p:nvPr/>
          </p:nvSpPr>
          <p:spPr>
            <a:xfrm>
              <a:off x="4091925" y="3008775"/>
              <a:ext cx="34000" cy="33125"/>
            </a:xfrm>
            <a:custGeom>
              <a:avLst/>
              <a:gdLst/>
              <a:ahLst/>
              <a:cxnLst/>
              <a:rect l="l" t="t" r="r" b="b"/>
              <a:pathLst>
                <a:path w="1360" h="1325" extrusionOk="0">
                  <a:moveTo>
                    <a:pt x="737" y="1"/>
                  </a:moveTo>
                  <a:lnTo>
                    <a:pt x="587" y="8"/>
                  </a:lnTo>
                  <a:cubicBezTo>
                    <a:pt x="257" y="62"/>
                    <a:pt x="1" y="399"/>
                    <a:pt x="35" y="732"/>
                  </a:cubicBezTo>
                  <a:cubicBezTo>
                    <a:pt x="70" y="1055"/>
                    <a:pt x="375" y="1324"/>
                    <a:pt x="699" y="1324"/>
                  </a:cubicBezTo>
                  <a:cubicBezTo>
                    <a:pt x="708" y="1324"/>
                    <a:pt x="718" y="1324"/>
                    <a:pt x="727" y="1324"/>
                  </a:cubicBezTo>
                  <a:cubicBezTo>
                    <a:pt x="1061" y="1307"/>
                    <a:pt x="1353" y="1002"/>
                    <a:pt x="1356" y="666"/>
                  </a:cubicBezTo>
                  <a:cubicBezTo>
                    <a:pt x="1359" y="332"/>
                    <a:pt x="1070" y="22"/>
                    <a:pt x="73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3"/>
            <p:cNvSpPr/>
            <p:nvPr/>
          </p:nvSpPr>
          <p:spPr>
            <a:xfrm>
              <a:off x="3827925" y="3008775"/>
              <a:ext cx="33975" cy="33125"/>
            </a:xfrm>
            <a:custGeom>
              <a:avLst/>
              <a:gdLst/>
              <a:ahLst/>
              <a:cxnLst/>
              <a:rect l="l" t="t" r="r" b="b"/>
              <a:pathLst>
                <a:path w="1359" h="1325" extrusionOk="0">
                  <a:moveTo>
                    <a:pt x="622" y="1"/>
                  </a:moveTo>
                  <a:cubicBezTo>
                    <a:pt x="288" y="22"/>
                    <a:pt x="0" y="332"/>
                    <a:pt x="2" y="666"/>
                  </a:cubicBezTo>
                  <a:cubicBezTo>
                    <a:pt x="5" y="1002"/>
                    <a:pt x="299" y="1307"/>
                    <a:pt x="633" y="1324"/>
                  </a:cubicBezTo>
                  <a:cubicBezTo>
                    <a:pt x="642" y="1324"/>
                    <a:pt x="651" y="1324"/>
                    <a:pt x="661" y="1324"/>
                  </a:cubicBezTo>
                  <a:cubicBezTo>
                    <a:pt x="985" y="1324"/>
                    <a:pt x="1288" y="1055"/>
                    <a:pt x="1323" y="732"/>
                  </a:cubicBezTo>
                  <a:cubicBezTo>
                    <a:pt x="1359" y="399"/>
                    <a:pt x="1101" y="62"/>
                    <a:pt x="771" y="8"/>
                  </a:cubicBezTo>
                  <a:lnTo>
                    <a:pt x="622" y="1"/>
                  </a:ln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3"/>
            <p:cNvSpPr/>
            <p:nvPr/>
          </p:nvSpPr>
          <p:spPr>
            <a:xfrm>
              <a:off x="3642150" y="2561675"/>
              <a:ext cx="62925" cy="69825"/>
            </a:xfrm>
            <a:custGeom>
              <a:avLst/>
              <a:gdLst/>
              <a:ahLst/>
              <a:cxnLst/>
              <a:rect l="l" t="t" r="r" b="b"/>
              <a:pathLst>
                <a:path w="2517" h="2793" extrusionOk="0">
                  <a:moveTo>
                    <a:pt x="362" y="1"/>
                  </a:moveTo>
                  <a:cubicBezTo>
                    <a:pt x="166" y="1"/>
                    <a:pt x="0" y="213"/>
                    <a:pt x="117" y="402"/>
                  </a:cubicBezTo>
                  <a:cubicBezTo>
                    <a:pt x="378" y="824"/>
                    <a:pt x="903" y="1100"/>
                    <a:pt x="1241" y="1478"/>
                  </a:cubicBezTo>
                  <a:cubicBezTo>
                    <a:pt x="1593" y="1870"/>
                    <a:pt x="1835" y="2415"/>
                    <a:pt x="2236" y="2751"/>
                  </a:cubicBezTo>
                  <a:cubicBezTo>
                    <a:pt x="2270" y="2779"/>
                    <a:pt x="2312" y="2792"/>
                    <a:pt x="2353" y="2792"/>
                  </a:cubicBezTo>
                  <a:cubicBezTo>
                    <a:pt x="2437" y="2792"/>
                    <a:pt x="2517" y="2737"/>
                    <a:pt x="2515" y="2635"/>
                  </a:cubicBezTo>
                  <a:lnTo>
                    <a:pt x="2516" y="2635"/>
                  </a:lnTo>
                  <a:cubicBezTo>
                    <a:pt x="2503" y="2093"/>
                    <a:pt x="2097" y="1565"/>
                    <a:pt x="1771" y="1160"/>
                  </a:cubicBezTo>
                  <a:cubicBezTo>
                    <a:pt x="1443" y="754"/>
                    <a:pt x="951" y="124"/>
                    <a:pt x="421" y="7"/>
                  </a:cubicBezTo>
                  <a:cubicBezTo>
                    <a:pt x="401" y="3"/>
                    <a:pt x="381" y="1"/>
                    <a:pt x="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3"/>
            <p:cNvSpPr/>
            <p:nvPr/>
          </p:nvSpPr>
          <p:spPr>
            <a:xfrm>
              <a:off x="3846150" y="3369800"/>
              <a:ext cx="152150" cy="92575"/>
            </a:xfrm>
            <a:custGeom>
              <a:avLst/>
              <a:gdLst/>
              <a:ahLst/>
              <a:cxnLst/>
              <a:rect l="l" t="t" r="r" b="b"/>
              <a:pathLst>
                <a:path w="6086" h="3703" extrusionOk="0">
                  <a:moveTo>
                    <a:pt x="5244" y="0"/>
                  </a:moveTo>
                  <a:cubicBezTo>
                    <a:pt x="5079" y="0"/>
                    <a:pt x="4915" y="133"/>
                    <a:pt x="4972" y="344"/>
                  </a:cubicBezTo>
                  <a:cubicBezTo>
                    <a:pt x="5329" y="1662"/>
                    <a:pt x="4919" y="3156"/>
                    <a:pt x="3289" y="3156"/>
                  </a:cubicBezTo>
                  <a:cubicBezTo>
                    <a:pt x="3282" y="3156"/>
                    <a:pt x="3276" y="3156"/>
                    <a:pt x="3269" y="3156"/>
                  </a:cubicBezTo>
                  <a:cubicBezTo>
                    <a:pt x="1957" y="3145"/>
                    <a:pt x="591" y="2027"/>
                    <a:pt x="964" y="612"/>
                  </a:cubicBezTo>
                  <a:cubicBezTo>
                    <a:pt x="989" y="513"/>
                    <a:pt x="896" y="431"/>
                    <a:pt x="811" y="431"/>
                  </a:cubicBezTo>
                  <a:cubicBezTo>
                    <a:pt x="768" y="431"/>
                    <a:pt x="727" y="452"/>
                    <a:pt x="706" y="503"/>
                  </a:cubicBezTo>
                  <a:lnTo>
                    <a:pt x="706" y="502"/>
                  </a:lnTo>
                  <a:lnTo>
                    <a:pt x="706" y="502"/>
                  </a:lnTo>
                  <a:cubicBezTo>
                    <a:pt x="0" y="2136"/>
                    <a:pt x="1507" y="3618"/>
                    <a:pt x="3129" y="3699"/>
                  </a:cubicBezTo>
                  <a:cubicBezTo>
                    <a:pt x="3182" y="3701"/>
                    <a:pt x="3235" y="3703"/>
                    <a:pt x="3287" y="3703"/>
                  </a:cubicBezTo>
                  <a:cubicBezTo>
                    <a:pt x="5199" y="3703"/>
                    <a:pt x="6085" y="1908"/>
                    <a:pt x="5510" y="194"/>
                  </a:cubicBezTo>
                  <a:cubicBezTo>
                    <a:pt x="5465" y="60"/>
                    <a:pt x="5355" y="0"/>
                    <a:pt x="524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3"/>
            <p:cNvSpPr/>
            <p:nvPr/>
          </p:nvSpPr>
          <p:spPr>
            <a:xfrm>
              <a:off x="4010725" y="3264325"/>
              <a:ext cx="261950" cy="144100"/>
            </a:xfrm>
            <a:custGeom>
              <a:avLst/>
              <a:gdLst/>
              <a:ahLst/>
              <a:cxnLst/>
              <a:rect l="l" t="t" r="r" b="b"/>
              <a:pathLst>
                <a:path w="10478" h="5764" extrusionOk="0">
                  <a:moveTo>
                    <a:pt x="10285" y="0"/>
                  </a:moveTo>
                  <a:cubicBezTo>
                    <a:pt x="10252" y="0"/>
                    <a:pt x="10218" y="14"/>
                    <a:pt x="10190" y="46"/>
                  </a:cubicBezTo>
                  <a:cubicBezTo>
                    <a:pt x="7810" y="2795"/>
                    <a:pt x="3393" y="4357"/>
                    <a:pt x="85" y="5612"/>
                  </a:cubicBezTo>
                  <a:cubicBezTo>
                    <a:pt x="0" y="5644"/>
                    <a:pt x="23" y="5764"/>
                    <a:pt x="105" y="5764"/>
                  </a:cubicBezTo>
                  <a:cubicBezTo>
                    <a:pt x="112" y="5764"/>
                    <a:pt x="119" y="5763"/>
                    <a:pt x="126" y="5761"/>
                  </a:cubicBezTo>
                  <a:cubicBezTo>
                    <a:pt x="2306" y="5274"/>
                    <a:pt x="4330" y="4278"/>
                    <a:pt x="6288" y="3228"/>
                  </a:cubicBezTo>
                  <a:cubicBezTo>
                    <a:pt x="7764" y="2438"/>
                    <a:pt x="9537" y="1723"/>
                    <a:pt x="10417" y="220"/>
                  </a:cubicBezTo>
                  <a:cubicBezTo>
                    <a:pt x="10477" y="118"/>
                    <a:pt x="10382" y="0"/>
                    <a:pt x="1028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3"/>
            <p:cNvSpPr/>
            <p:nvPr/>
          </p:nvSpPr>
          <p:spPr>
            <a:xfrm>
              <a:off x="4278025" y="3142650"/>
              <a:ext cx="68450" cy="60850"/>
            </a:xfrm>
            <a:custGeom>
              <a:avLst/>
              <a:gdLst/>
              <a:ahLst/>
              <a:cxnLst/>
              <a:rect l="l" t="t" r="r" b="b"/>
              <a:pathLst>
                <a:path w="2738" h="2434" extrusionOk="0">
                  <a:moveTo>
                    <a:pt x="460" y="0"/>
                  </a:moveTo>
                  <a:cubicBezTo>
                    <a:pt x="454" y="0"/>
                    <a:pt x="448" y="0"/>
                    <a:pt x="442" y="1"/>
                  </a:cubicBezTo>
                  <a:cubicBezTo>
                    <a:pt x="236" y="11"/>
                    <a:pt x="74" y="204"/>
                    <a:pt x="37" y="406"/>
                  </a:cubicBezTo>
                  <a:cubicBezTo>
                    <a:pt x="1" y="609"/>
                    <a:pt x="65" y="818"/>
                    <a:pt x="150" y="1006"/>
                  </a:cubicBezTo>
                  <a:cubicBezTo>
                    <a:pt x="393" y="1531"/>
                    <a:pt x="800" y="1962"/>
                    <a:pt x="1312" y="2232"/>
                  </a:cubicBezTo>
                  <a:cubicBezTo>
                    <a:pt x="1533" y="2348"/>
                    <a:pt x="1777" y="2434"/>
                    <a:pt x="2026" y="2434"/>
                  </a:cubicBezTo>
                  <a:cubicBezTo>
                    <a:pt x="2039" y="2434"/>
                    <a:pt x="2051" y="2433"/>
                    <a:pt x="2063" y="2433"/>
                  </a:cubicBezTo>
                  <a:cubicBezTo>
                    <a:pt x="2326" y="2424"/>
                    <a:pt x="2593" y="2306"/>
                    <a:pt x="2737" y="2087"/>
                  </a:cubicBezTo>
                  <a:lnTo>
                    <a:pt x="2314" y="526"/>
                  </a:lnTo>
                  <a:cubicBezTo>
                    <a:pt x="2154" y="657"/>
                    <a:pt x="1949" y="723"/>
                    <a:pt x="1743" y="723"/>
                  </a:cubicBezTo>
                  <a:cubicBezTo>
                    <a:pt x="1531" y="723"/>
                    <a:pt x="1320" y="654"/>
                    <a:pt x="1158" y="517"/>
                  </a:cubicBezTo>
                  <a:cubicBezTo>
                    <a:pt x="1042" y="418"/>
                    <a:pt x="952" y="293"/>
                    <a:pt x="845" y="187"/>
                  </a:cubicBezTo>
                  <a:cubicBezTo>
                    <a:pt x="740" y="86"/>
                    <a:pt x="606" y="0"/>
                    <a:pt x="46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3"/>
            <p:cNvSpPr/>
            <p:nvPr/>
          </p:nvSpPr>
          <p:spPr>
            <a:xfrm>
              <a:off x="4249375" y="3178475"/>
              <a:ext cx="323950" cy="88825"/>
            </a:xfrm>
            <a:custGeom>
              <a:avLst/>
              <a:gdLst/>
              <a:ahLst/>
              <a:cxnLst/>
              <a:rect l="l" t="t" r="r" b="b"/>
              <a:pathLst>
                <a:path w="12958" h="3553" extrusionOk="0">
                  <a:moveTo>
                    <a:pt x="917" y="1"/>
                  </a:moveTo>
                  <a:cubicBezTo>
                    <a:pt x="0" y="1531"/>
                    <a:pt x="764" y="3530"/>
                    <a:pt x="764" y="3530"/>
                  </a:cubicBezTo>
                  <a:lnTo>
                    <a:pt x="9863" y="3553"/>
                  </a:lnTo>
                  <a:lnTo>
                    <a:pt x="12957" y="2299"/>
                  </a:lnTo>
                  <a:lnTo>
                    <a:pt x="10052" y="505"/>
                  </a:lnTo>
                  <a:lnTo>
                    <a:pt x="917"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3"/>
            <p:cNvSpPr/>
            <p:nvPr/>
          </p:nvSpPr>
          <p:spPr>
            <a:xfrm>
              <a:off x="4258725" y="3178475"/>
              <a:ext cx="37825" cy="87600"/>
            </a:xfrm>
            <a:custGeom>
              <a:avLst/>
              <a:gdLst/>
              <a:ahLst/>
              <a:cxnLst/>
              <a:rect l="l" t="t" r="r" b="b"/>
              <a:pathLst>
                <a:path w="1513" h="3504" extrusionOk="0">
                  <a:moveTo>
                    <a:pt x="545" y="1"/>
                  </a:moveTo>
                  <a:cubicBezTo>
                    <a:pt x="545" y="1"/>
                    <a:pt x="85" y="463"/>
                    <a:pt x="41" y="1810"/>
                  </a:cubicBezTo>
                  <a:cubicBezTo>
                    <a:pt x="0" y="2991"/>
                    <a:pt x="370" y="3504"/>
                    <a:pt x="370" y="3504"/>
                  </a:cubicBezTo>
                  <a:cubicBezTo>
                    <a:pt x="979" y="3177"/>
                    <a:pt x="1404" y="2528"/>
                    <a:pt x="1457" y="1839"/>
                  </a:cubicBezTo>
                  <a:cubicBezTo>
                    <a:pt x="1512" y="1149"/>
                    <a:pt x="1093" y="420"/>
                    <a:pt x="54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3"/>
            <p:cNvSpPr/>
            <p:nvPr/>
          </p:nvSpPr>
          <p:spPr>
            <a:xfrm>
              <a:off x="3940325" y="3831800"/>
              <a:ext cx="86775" cy="36875"/>
            </a:xfrm>
            <a:custGeom>
              <a:avLst/>
              <a:gdLst/>
              <a:ahLst/>
              <a:cxnLst/>
              <a:rect l="l" t="t" r="r" b="b"/>
              <a:pathLst>
                <a:path w="3471" h="1475" extrusionOk="0">
                  <a:moveTo>
                    <a:pt x="1637" y="0"/>
                  </a:moveTo>
                  <a:cubicBezTo>
                    <a:pt x="1034" y="0"/>
                    <a:pt x="406" y="318"/>
                    <a:pt x="0" y="757"/>
                  </a:cubicBezTo>
                  <a:cubicBezTo>
                    <a:pt x="0" y="757"/>
                    <a:pt x="416" y="1258"/>
                    <a:pt x="1752" y="1434"/>
                  </a:cubicBezTo>
                  <a:cubicBezTo>
                    <a:pt x="1978" y="1463"/>
                    <a:pt x="2180" y="1475"/>
                    <a:pt x="2359" y="1475"/>
                  </a:cubicBezTo>
                  <a:cubicBezTo>
                    <a:pt x="3113" y="1475"/>
                    <a:pt x="3470" y="1267"/>
                    <a:pt x="3470" y="1267"/>
                  </a:cubicBezTo>
                  <a:cubicBezTo>
                    <a:pt x="3203" y="629"/>
                    <a:pt x="2598" y="145"/>
                    <a:pt x="1918" y="25"/>
                  </a:cubicBezTo>
                  <a:cubicBezTo>
                    <a:pt x="1826" y="8"/>
                    <a:pt x="1732" y="0"/>
                    <a:pt x="1637"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3"/>
            <p:cNvSpPr/>
            <p:nvPr/>
          </p:nvSpPr>
          <p:spPr>
            <a:xfrm>
              <a:off x="3961050" y="3625800"/>
              <a:ext cx="33850" cy="211550"/>
            </a:xfrm>
            <a:custGeom>
              <a:avLst/>
              <a:gdLst/>
              <a:ahLst/>
              <a:cxnLst/>
              <a:rect l="l" t="t" r="r" b="b"/>
              <a:pathLst>
                <a:path w="1354" h="8462" extrusionOk="0">
                  <a:moveTo>
                    <a:pt x="1275" y="1"/>
                  </a:moveTo>
                  <a:cubicBezTo>
                    <a:pt x="1233" y="1"/>
                    <a:pt x="1188" y="27"/>
                    <a:pt x="1181" y="80"/>
                  </a:cubicBezTo>
                  <a:cubicBezTo>
                    <a:pt x="809" y="2858"/>
                    <a:pt x="348" y="5627"/>
                    <a:pt x="5" y="8408"/>
                  </a:cubicBezTo>
                  <a:cubicBezTo>
                    <a:pt x="1" y="8442"/>
                    <a:pt x="32" y="8462"/>
                    <a:pt x="62" y="8462"/>
                  </a:cubicBezTo>
                  <a:cubicBezTo>
                    <a:pt x="86" y="8462"/>
                    <a:pt x="109" y="8450"/>
                    <a:pt x="114" y="8423"/>
                  </a:cubicBezTo>
                  <a:cubicBezTo>
                    <a:pt x="585" y="5655"/>
                    <a:pt x="983" y="2864"/>
                    <a:pt x="1347" y="80"/>
                  </a:cubicBezTo>
                  <a:cubicBezTo>
                    <a:pt x="1354" y="27"/>
                    <a:pt x="1316" y="1"/>
                    <a:pt x="127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3"/>
            <p:cNvSpPr/>
            <p:nvPr/>
          </p:nvSpPr>
          <p:spPr>
            <a:xfrm>
              <a:off x="3989600" y="3632475"/>
              <a:ext cx="33925" cy="205800"/>
            </a:xfrm>
            <a:custGeom>
              <a:avLst/>
              <a:gdLst/>
              <a:ahLst/>
              <a:cxnLst/>
              <a:rect l="l" t="t" r="r" b="b"/>
              <a:pathLst>
                <a:path w="1357" h="8232" extrusionOk="0">
                  <a:moveTo>
                    <a:pt x="1264" y="0"/>
                  </a:moveTo>
                  <a:cubicBezTo>
                    <a:pt x="1235" y="0"/>
                    <a:pt x="1209" y="16"/>
                    <a:pt x="1204" y="54"/>
                  </a:cubicBezTo>
                  <a:cubicBezTo>
                    <a:pt x="825" y="2765"/>
                    <a:pt x="352" y="5464"/>
                    <a:pt x="5" y="8178"/>
                  </a:cubicBezTo>
                  <a:cubicBezTo>
                    <a:pt x="0" y="8212"/>
                    <a:pt x="30" y="8231"/>
                    <a:pt x="60" y="8231"/>
                  </a:cubicBezTo>
                  <a:cubicBezTo>
                    <a:pt x="83" y="8231"/>
                    <a:pt x="106" y="8219"/>
                    <a:pt x="111" y="8193"/>
                  </a:cubicBezTo>
                  <a:cubicBezTo>
                    <a:pt x="575" y="5501"/>
                    <a:pt x="913" y="2789"/>
                    <a:pt x="1347" y="93"/>
                  </a:cubicBezTo>
                  <a:cubicBezTo>
                    <a:pt x="1356" y="37"/>
                    <a:pt x="1307" y="0"/>
                    <a:pt x="126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3"/>
            <p:cNvSpPr/>
            <p:nvPr/>
          </p:nvSpPr>
          <p:spPr>
            <a:xfrm>
              <a:off x="4017525" y="3634950"/>
              <a:ext cx="28250" cy="220850"/>
            </a:xfrm>
            <a:custGeom>
              <a:avLst/>
              <a:gdLst/>
              <a:ahLst/>
              <a:cxnLst/>
              <a:rect l="l" t="t" r="r" b="b"/>
              <a:pathLst>
                <a:path w="1130" h="8834" extrusionOk="0">
                  <a:moveTo>
                    <a:pt x="1051" y="1"/>
                  </a:moveTo>
                  <a:cubicBezTo>
                    <a:pt x="1010" y="1"/>
                    <a:pt x="966" y="27"/>
                    <a:pt x="961" y="79"/>
                  </a:cubicBezTo>
                  <a:cubicBezTo>
                    <a:pt x="654" y="2982"/>
                    <a:pt x="242" y="5878"/>
                    <a:pt x="3" y="8789"/>
                  </a:cubicBezTo>
                  <a:cubicBezTo>
                    <a:pt x="1" y="8817"/>
                    <a:pt x="27" y="8833"/>
                    <a:pt x="52" y="8833"/>
                  </a:cubicBezTo>
                  <a:cubicBezTo>
                    <a:pt x="71" y="8833"/>
                    <a:pt x="90" y="8823"/>
                    <a:pt x="94" y="8801"/>
                  </a:cubicBezTo>
                  <a:cubicBezTo>
                    <a:pt x="521" y="5906"/>
                    <a:pt x="785" y="2985"/>
                    <a:pt x="1123" y="79"/>
                  </a:cubicBezTo>
                  <a:cubicBezTo>
                    <a:pt x="1130" y="27"/>
                    <a:pt x="1092" y="1"/>
                    <a:pt x="1051"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3"/>
            <p:cNvSpPr/>
            <p:nvPr/>
          </p:nvSpPr>
          <p:spPr>
            <a:xfrm>
              <a:off x="3910000" y="3678250"/>
              <a:ext cx="128525" cy="131625"/>
            </a:xfrm>
            <a:custGeom>
              <a:avLst/>
              <a:gdLst/>
              <a:ahLst/>
              <a:cxnLst/>
              <a:rect l="l" t="t" r="r" b="b"/>
              <a:pathLst>
                <a:path w="5141" h="5265" extrusionOk="0">
                  <a:moveTo>
                    <a:pt x="2118" y="0"/>
                  </a:moveTo>
                  <a:cubicBezTo>
                    <a:pt x="2086" y="0"/>
                    <a:pt x="2052" y="6"/>
                    <a:pt x="2015" y="18"/>
                  </a:cubicBezTo>
                  <a:lnTo>
                    <a:pt x="1701" y="1723"/>
                  </a:lnTo>
                  <a:lnTo>
                    <a:pt x="1" y="2392"/>
                  </a:lnTo>
                  <a:lnTo>
                    <a:pt x="715" y="5264"/>
                  </a:lnTo>
                  <a:cubicBezTo>
                    <a:pt x="715" y="5264"/>
                    <a:pt x="4527" y="3202"/>
                    <a:pt x="4795" y="2574"/>
                  </a:cubicBezTo>
                  <a:cubicBezTo>
                    <a:pt x="4848" y="2452"/>
                    <a:pt x="4825" y="2403"/>
                    <a:pt x="4756" y="2403"/>
                  </a:cubicBezTo>
                  <a:cubicBezTo>
                    <a:pt x="4467" y="2403"/>
                    <a:pt x="3361" y="3247"/>
                    <a:pt x="3361" y="3247"/>
                  </a:cubicBezTo>
                  <a:cubicBezTo>
                    <a:pt x="3361" y="3247"/>
                    <a:pt x="4661" y="2126"/>
                    <a:pt x="5065" y="1197"/>
                  </a:cubicBezTo>
                  <a:cubicBezTo>
                    <a:pt x="5141" y="1022"/>
                    <a:pt x="5125" y="951"/>
                    <a:pt x="5048" y="951"/>
                  </a:cubicBezTo>
                  <a:cubicBezTo>
                    <a:pt x="4719" y="951"/>
                    <a:pt x="3271" y="2270"/>
                    <a:pt x="3271" y="2270"/>
                  </a:cubicBezTo>
                  <a:cubicBezTo>
                    <a:pt x="3271" y="2270"/>
                    <a:pt x="4750" y="600"/>
                    <a:pt x="4661" y="197"/>
                  </a:cubicBezTo>
                  <a:cubicBezTo>
                    <a:pt x="4652" y="159"/>
                    <a:pt x="4625" y="142"/>
                    <a:pt x="4583" y="142"/>
                  </a:cubicBezTo>
                  <a:cubicBezTo>
                    <a:pt x="4182" y="142"/>
                    <a:pt x="2418" y="1723"/>
                    <a:pt x="2418" y="1723"/>
                  </a:cubicBezTo>
                  <a:cubicBezTo>
                    <a:pt x="2418" y="1723"/>
                    <a:pt x="2659" y="0"/>
                    <a:pt x="2118"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3651750" y="3432950"/>
              <a:ext cx="283100" cy="471975"/>
            </a:xfrm>
            <a:custGeom>
              <a:avLst/>
              <a:gdLst/>
              <a:ahLst/>
              <a:cxnLst/>
              <a:rect l="l" t="t" r="r" b="b"/>
              <a:pathLst>
                <a:path w="11324" h="18879" extrusionOk="0">
                  <a:moveTo>
                    <a:pt x="7574" y="1"/>
                  </a:moveTo>
                  <a:cubicBezTo>
                    <a:pt x="7078" y="1"/>
                    <a:pt x="6500" y="97"/>
                    <a:pt x="5827" y="315"/>
                  </a:cubicBezTo>
                  <a:cubicBezTo>
                    <a:pt x="5827" y="315"/>
                    <a:pt x="262" y="10039"/>
                    <a:pt x="121" y="13631"/>
                  </a:cubicBezTo>
                  <a:cubicBezTo>
                    <a:pt x="0" y="16725"/>
                    <a:pt x="505" y="18878"/>
                    <a:pt x="2805" y="18878"/>
                  </a:cubicBezTo>
                  <a:cubicBezTo>
                    <a:pt x="3177" y="18878"/>
                    <a:pt x="3596" y="18822"/>
                    <a:pt x="4066" y="18704"/>
                  </a:cubicBezTo>
                  <a:cubicBezTo>
                    <a:pt x="7448" y="17859"/>
                    <a:pt x="11324" y="15816"/>
                    <a:pt x="11324" y="15816"/>
                  </a:cubicBezTo>
                  <a:lnTo>
                    <a:pt x="10056" y="11870"/>
                  </a:lnTo>
                  <a:lnTo>
                    <a:pt x="6533" y="11940"/>
                  </a:lnTo>
                  <a:lnTo>
                    <a:pt x="10478" y="5247"/>
                  </a:lnTo>
                  <a:cubicBezTo>
                    <a:pt x="10478" y="5247"/>
                    <a:pt x="11243" y="1"/>
                    <a:pt x="757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3638100" y="3376850"/>
              <a:ext cx="301275" cy="534425"/>
            </a:xfrm>
            <a:custGeom>
              <a:avLst/>
              <a:gdLst/>
              <a:ahLst/>
              <a:cxnLst/>
              <a:rect l="l" t="t" r="r" b="b"/>
              <a:pathLst>
                <a:path w="12051" h="21377" extrusionOk="0">
                  <a:moveTo>
                    <a:pt x="9195" y="0"/>
                  </a:moveTo>
                  <a:cubicBezTo>
                    <a:pt x="9176" y="0"/>
                    <a:pt x="9155" y="4"/>
                    <a:pt x="9132" y="14"/>
                  </a:cubicBezTo>
                  <a:cubicBezTo>
                    <a:pt x="7009" y="894"/>
                    <a:pt x="6111" y="2637"/>
                    <a:pt x="5090" y="4546"/>
                  </a:cubicBezTo>
                  <a:cubicBezTo>
                    <a:pt x="3430" y="7650"/>
                    <a:pt x="1590" y="10955"/>
                    <a:pt x="747" y="14399"/>
                  </a:cubicBezTo>
                  <a:cubicBezTo>
                    <a:pt x="270" y="16351"/>
                    <a:pt x="0" y="20100"/>
                    <a:pt x="2261" y="21095"/>
                  </a:cubicBezTo>
                  <a:cubicBezTo>
                    <a:pt x="2707" y="21291"/>
                    <a:pt x="3208" y="21377"/>
                    <a:pt x="3743" y="21377"/>
                  </a:cubicBezTo>
                  <a:cubicBezTo>
                    <a:pt x="6428" y="21377"/>
                    <a:pt x="9984" y="19231"/>
                    <a:pt x="11953" y="18206"/>
                  </a:cubicBezTo>
                  <a:cubicBezTo>
                    <a:pt x="12019" y="18167"/>
                    <a:pt x="12050" y="18090"/>
                    <a:pt x="12031" y="18017"/>
                  </a:cubicBezTo>
                  <a:lnTo>
                    <a:pt x="10764" y="14071"/>
                  </a:lnTo>
                  <a:cubicBezTo>
                    <a:pt x="10743" y="14000"/>
                    <a:pt x="10677" y="13949"/>
                    <a:pt x="10601" y="13947"/>
                  </a:cubicBezTo>
                  <a:cubicBezTo>
                    <a:pt x="10042" y="13959"/>
                    <a:pt x="9067" y="14145"/>
                    <a:pt x="8291" y="14145"/>
                  </a:cubicBezTo>
                  <a:cubicBezTo>
                    <a:pt x="7956" y="14145"/>
                    <a:pt x="7657" y="14111"/>
                    <a:pt x="7446" y="14012"/>
                  </a:cubicBezTo>
                  <a:cubicBezTo>
                    <a:pt x="7409" y="13994"/>
                    <a:pt x="7376" y="13981"/>
                    <a:pt x="7347" y="13971"/>
                  </a:cubicBezTo>
                  <a:lnTo>
                    <a:pt x="7347" y="13971"/>
                  </a:lnTo>
                  <a:cubicBezTo>
                    <a:pt x="7457" y="13665"/>
                    <a:pt x="7903" y="13118"/>
                    <a:pt x="8006" y="12944"/>
                  </a:cubicBezTo>
                  <a:lnTo>
                    <a:pt x="11169" y="7579"/>
                  </a:lnTo>
                  <a:cubicBezTo>
                    <a:pt x="11246" y="7449"/>
                    <a:pt x="11129" y="7328"/>
                    <a:pt x="11014" y="7328"/>
                  </a:cubicBezTo>
                  <a:cubicBezTo>
                    <a:pt x="10964" y="7328"/>
                    <a:pt x="10913" y="7351"/>
                    <a:pt x="10880" y="7409"/>
                  </a:cubicBezTo>
                  <a:lnTo>
                    <a:pt x="10880" y="7407"/>
                  </a:lnTo>
                  <a:lnTo>
                    <a:pt x="6934" y="14101"/>
                  </a:lnTo>
                  <a:cubicBezTo>
                    <a:pt x="6870" y="14208"/>
                    <a:pt x="6950" y="14353"/>
                    <a:pt x="7077" y="14353"/>
                  </a:cubicBezTo>
                  <a:cubicBezTo>
                    <a:pt x="7078" y="14353"/>
                    <a:pt x="7078" y="14353"/>
                    <a:pt x="7079" y="14353"/>
                  </a:cubicBezTo>
                  <a:cubicBezTo>
                    <a:pt x="7604" y="14343"/>
                    <a:pt x="8757" y="14138"/>
                    <a:pt x="9621" y="14138"/>
                  </a:cubicBezTo>
                  <a:cubicBezTo>
                    <a:pt x="9993" y="14138"/>
                    <a:pt x="10312" y="14176"/>
                    <a:pt x="10503" y="14284"/>
                  </a:cubicBezTo>
                  <a:cubicBezTo>
                    <a:pt x="10729" y="14413"/>
                    <a:pt x="11370" y="16752"/>
                    <a:pt x="11445" y="17285"/>
                  </a:cubicBezTo>
                  <a:cubicBezTo>
                    <a:pt x="11557" y="18088"/>
                    <a:pt x="11700" y="17716"/>
                    <a:pt x="11482" y="18071"/>
                  </a:cubicBezTo>
                  <a:cubicBezTo>
                    <a:pt x="11138" y="18634"/>
                    <a:pt x="9268" y="19110"/>
                    <a:pt x="8688" y="19353"/>
                  </a:cubicBezTo>
                  <a:cubicBezTo>
                    <a:pt x="7245" y="19959"/>
                    <a:pt x="5330" y="20759"/>
                    <a:pt x="3754" y="20759"/>
                  </a:cubicBezTo>
                  <a:cubicBezTo>
                    <a:pt x="2302" y="20759"/>
                    <a:pt x="1137" y="20080"/>
                    <a:pt x="893" y="17945"/>
                  </a:cubicBezTo>
                  <a:cubicBezTo>
                    <a:pt x="456" y="14107"/>
                    <a:pt x="2456" y="10461"/>
                    <a:pt x="4125" y="7134"/>
                  </a:cubicBezTo>
                  <a:cubicBezTo>
                    <a:pt x="5333" y="4724"/>
                    <a:pt x="6535" y="1450"/>
                    <a:pt x="9222" y="337"/>
                  </a:cubicBezTo>
                  <a:cubicBezTo>
                    <a:pt x="9396" y="265"/>
                    <a:pt x="9348" y="0"/>
                    <a:pt x="919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3750425" y="3727900"/>
              <a:ext cx="77950" cy="13275"/>
            </a:xfrm>
            <a:custGeom>
              <a:avLst/>
              <a:gdLst/>
              <a:ahLst/>
              <a:cxnLst/>
              <a:rect l="l" t="t" r="r" b="b"/>
              <a:pathLst>
                <a:path w="3118" h="531" extrusionOk="0">
                  <a:moveTo>
                    <a:pt x="2903" y="1"/>
                  </a:moveTo>
                  <a:cubicBezTo>
                    <a:pt x="2900" y="1"/>
                    <a:pt x="2898" y="1"/>
                    <a:pt x="2896" y="1"/>
                  </a:cubicBezTo>
                  <a:cubicBezTo>
                    <a:pt x="1985" y="38"/>
                    <a:pt x="1068" y="165"/>
                    <a:pt x="163" y="283"/>
                  </a:cubicBezTo>
                  <a:cubicBezTo>
                    <a:pt x="13" y="302"/>
                    <a:pt x="1" y="529"/>
                    <a:pt x="154" y="529"/>
                  </a:cubicBezTo>
                  <a:cubicBezTo>
                    <a:pt x="157" y="529"/>
                    <a:pt x="160" y="529"/>
                    <a:pt x="163" y="529"/>
                  </a:cubicBezTo>
                  <a:lnTo>
                    <a:pt x="163" y="530"/>
                  </a:lnTo>
                  <a:cubicBezTo>
                    <a:pt x="1086" y="485"/>
                    <a:pt x="2022" y="444"/>
                    <a:pt x="2939" y="318"/>
                  </a:cubicBezTo>
                  <a:cubicBezTo>
                    <a:pt x="3117" y="293"/>
                    <a:pt x="3076" y="1"/>
                    <a:pt x="2903"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3"/>
            <p:cNvSpPr/>
            <p:nvPr/>
          </p:nvSpPr>
          <p:spPr>
            <a:xfrm>
              <a:off x="3877525" y="3725925"/>
              <a:ext cx="37525" cy="118100"/>
            </a:xfrm>
            <a:custGeom>
              <a:avLst/>
              <a:gdLst/>
              <a:ahLst/>
              <a:cxnLst/>
              <a:rect l="l" t="t" r="r" b="b"/>
              <a:pathLst>
                <a:path w="1501" h="4724" extrusionOk="0">
                  <a:moveTo>
                    <a:pt x="99" y="0"/>
                  </a:moveTo>
                  <a:cubicBezTo>
                    <a:pt x="49" y="0"/>
                    <a:pt x="0" y="43"/>
                    <a:pt x="10" y="111"/>
                  </a:cubicBezTo>
                  <a:lnTo>
                    <a:pt x="11" y="113"/>
                  </a:lnTo>
                  <a:cubicBezTo>
                    <a:pt x="228" y="1622"/>
                    <a:pt x="714" y="3135"/>
                    <a:pt x="1131" y="4601"/>
                  </a:cubicBezTo>
                  <a:cubicBezTo>
                    <a:pt x="1156" y="4687"/>
                    <a:pt x="1223" y="4724"/>
                    <a:pt x="1291" y="4724"/>
                  </a:cubicBezTo>
                  <a:cubicBezTo>
                    <a:pt x="1395" y="4724"/>
                    <a:pt x="1501" y="4639"/>
                    <a:pt x="1467" y="4507"/>
                  </a:cubicBezTo>
                  <a:cubicBezTo>
                    <a:pt x="1093" y="3031"/>
                    <a:pt x="754" y="1479"/>
                    <a:pt x="184" y="63"/>
                  </a:cubicBezTo>
                  <a:cubicBezTo>
                    <a:pt x="167" y="20"/>
                    <a:pt x="133" y="0"/>
                    <a:pt x="99"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3"/>
            <p:cNvSpPr/>
            <p:nvPr/>
          </p:nvSpPr>
          <p:spPr>
            <a:xfrm>
              <a:off x="3720325" y="3906275"/>
              <a:ext cx="13375" cy="159875"/>
            </a:xfrm>
            <a:custGeom>
              <a:avLst/>
              <a:gdLst/>
              <a:ahLst/>
              <a:cxnLst/>
              <a:rect l="l" t="t" r="r" b="b"/>
              <a:pathLst>
                <a:path w="535" h="6395" extrusionOk="0">
                  <a:moveTo>
                    <a:pt x="313" y="0"/>
                  </a:moveTo>
                  <a:cubicBezTo>
                    <a:pt x="210" y="0"/>
                    <a:pt x="106" y="67"/>
                    <a:pt x="105" y="199"/>
                  </a:cubicBezTo>
                  <a:cubicBezTo>
                    <a:pt x="93" y="2214"/>
                    <a:pt x="1" y="4250"/>
                    <a:pt x="108" y="6261"/>
                  </a:cubicBezTo>
                  <a:cubicBezTo>
                    <a:pt x="113" y="6350"/>
                    <a:pt x="178" y="6395"/>
                    <a:pt x="245" y="6395"/>
                  </a:cubicBezTo>
                  <a:cubicBezTo>
                    <a:pt x="311" y="6395"/>
                    <a:pt x="379" y="6350"/>
                    <a:pt x="385" y="6261"/>
                  </a:cubicBezTo>
                  <a:cubicBezTo>
                    <a:pt x="535" y="4251"/>
                    <a:pt x="487" y="2214"/>
                    <a:pt x="517" y="199"/>
                  </a:cubicBezTo>
                  <a:cubicBezTo>
                    <a:pt x="519" y="67"/>
                    <a:pt x="416" y="0"/>
                    <a:pt x="313"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3"/>
            <p:cNvSpPr/>
            <p:nvPr/>
          </p:nvSpPr>
          <p:spPr>
            <a:xfrm>
              <a:off x="3055625" y="3164425"/>
              <a:ext cx="1442800" cy="201050"/>
            </a:xfrm>
            <a:custGeom>
              <a:avLst/>
              <a:gdLst/>
              <a:ahLst/>
              <a:cxnLst/>
              <a:rect l="l" t="t" r="r" b="b"/>
              <a:pathLst>
                <a:path w="57712" h="8042" extrusionOk="0">
                  <a:moveTo>
                    <a:pt x="41804" y="0"/>
                  </a:moveTo>
                  <a:cubicBezTo>
                    <a:pt x="41533" y="0"/>
                    <a:pt x="41257" y="14"/>
                    <a:pt x="40976" y="42"/>
                  </a:cubicBezTo>
                  <a:cubicBezTo>
                    <a:pt x="34808" y="672"/>
                    <a:pt x="30797" y="6566"/>
                    <a:pt x="24844" y="7804"/>
                  </a:cubicBezTo>
                  <a:cubicBezTo>
                    <a:pt x="24194" y="7939"/>
                    <a:pt x="23584" y="8001"/>
                    <a:pt x="23007" y="8001"/>
                  </a:cubicBezTo>
                  <a:cubicBezTo>
                    <a:pt x="17451" y="8001"/>
                    <a:pt x="14962" y="2279"/>
                    <a:pt x="9553" y="1247"/>
                  </a:cubicBezTo>
                  <a:cubicBezTo>
                    <a:pt x="9008" y="1143"/>
                    <a:pt x="8464" y="1093"/>
                    <a:pt x="7925" y="1093"/>
                  </a:cubicBezTo>
                  <a:cubicBezTo>
                    <a:pt x="4712" y="1093"/>
                    <a:pt x="1699" y="2876"/>
                    <a:pt x="32" y="5663"/>
                  </a:cubicBezTo>
                  <a:cubicBezTo>
                    <a:pt x="0" y="5717"/>
                    <a:pt x="49" y="5767"/>
                    <a:pt x="97" y="5767"/>
                  </a:cubicBezTo>
                  <a:cubicBezTo>
                    <a:pt x="118" y="5767"/>
                    <a:pt x="139" y="5757"/>
                    <a:pt x="153" y="5734"/>
                  </a:cubicBezTo>
                  <a:cubicBezTo>
                    <a:pt x="1783" y="3006"/>
                    <a:pt x="4766" y="1229"/>
                    <a:pt x="7924" y="1229"/>
                  </a:cubicBezTo>
                  <a:cubicBezTo>
                    <a:pt x="8452" y="1229"/>
                    <a:pt x="8984" y="1278"/>
                    <a:pt x="9516" y="1381"/>
                  </a:cubicBezTo>
                  <a:cubicBezTo>
                    <a:pt x="12370" y="1935"/>
                    <a:pt x="14422" y="4064"/>
                    <a:pt x="16647" y="5749"/>
                  </a:cubicBezTo>
                  <a:cubicBezTo>
                    <a:pt x="18732" y="7328"/>
                    <a:pt x="20803" y="8041"/>
                    <a:pt x="22911" y="8041"/>
                  </a:cubicBezTo>
                  <a:cubicBezTo>
                    <a:pt x="25009" y="8041"/>
                    <a:pt x="27145" y="7335"/>
                    <a:pt x="29370" y="6074"/>
                  </a:cubicBezTo>
                  <a:cubicBezTo>
                    <a:pt x="32352" y="4383"/>
                    <a:pt x="34998" y="2067"/>
                    <a:pt x="38251" y="869"/>
                  </a:cubicBezTo>
                  <a:cubicBezTo>
                    <a:pt x="39424" y="436"/>
                    <a:pt x="40502" y="251"/>
                    <a:pt x="41523" y="251"/>
                  </a:cubicBezTo>
                  <a:cubicBezTo>
                    <a:pt x="44224" y="251"/>
                    <a:pt x="46533" y="1546"/>
                    <a:pt x="49180" y="2990"/>
                  </a:cubicBezTo>
                  <a:cubicBezTo>
                    <a:pt x="50521" y="3722"/>
                    <a:pt x="52208" y="4310"/>
                    <a:pt x="53779" y="4310"/>
                  </a:cubicBezTo>
                  <a:cubicBezTo>
                    <a:pt x="55346" y="4310"/>
                    <a:pt x="56799" y="3726"/>
                    <a:pt x="57681" y="2117"/>
                  </a:cubicBezTo>
                  <a:cubicBezTo>
                    <a:pt x="57711" y="2062"/>
                    <a:pt x="57663" y="2012"/>
                    <a:pt x="57616" y="2012"/>
                  </a:cubicBezTo>
                  <a:cubicBezTo>
                    <a:pt x="57595" y="2012"/>
                    <a:pt x="57574" y="2022"/>
                    <a:pt x="57561" y="2047"/>
                  </a:cubicBezTo>
                  <a:cubicBezTo>
                    <a:pt x="56683" y="3647"/>
                    <a:pt x="55379" y="4215"/>
                    <a:pt x="53950" y="4215"/>
                  </a:cubicBezTo>
                  <a:cubicBezTo>
                    <a:pt x="51827" y="4215"/>
                    <a:pt x="49428" y="2963"/>
                    <a:pt x="47740" y="1985"/>
                  </a:cubicBezTo>
                  <a:cubicBezTo>
                    <a:pt x="45831" y="881"/>
                    <a:pt x="43980" y="0"/>
                    <a:pt x="4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4133650" y="4376800"/>
              <a:ext cx="184925" cy="121950"/>
            </a:xfrm>
            <a:custGeom>
              <a:avLst/>
              <a:gdLst/>
              <a:ahLst/>
              <a:cxnLst/>
              <a:rect l="l" t="t" r="r" b="b"/>
              <a:pathLst>
                <a:path w="7397" h="4878" extrusionOk="0">
                  <a:moveTo>
                    <a:pt x="3104" y="0"/>
                  </a:moveTo>
                  <a:lnTo>
                    <a:pt x="0" y="2001"/>
                  </a:lnTo>
                  <a:lnTo>
                    <a:pt x="1694" y="4878"/>
                  </a:lnTo>
                  <a:cubicBezTo>
                    <a:pt x="1694" y="4878"/>
                    <a:pt x="7225" y="3716"/>
                    <a:pt x="7312" y="3472"/>
                  </a:cubicBezTo>
                  <a:cubicBezTo>
                    <a:pt x="7397" y="3227"/>
                    <a:pt x="6468" y="2295"/>
                    <a:pt x="4768" y="2086"/>
                  </a:cubicBezTo>
                  <a:lnTo>
                    <a:pt x="4024" y="2157"/>
                  </a:lnTo>
                  <a:lnTo>
                    <a:pt x="3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4223100" y="4426625"/>
              <a:ext cx="15025" cy="20375"/>
            </a:xfrm>
            <a:custGeom>
              <a:avLst/>
              <a:gdLst/>
              <a:ahLst/>
              <a:cxnLst/>
              <a:rect l="l" t="t" r="r" b="b"/>
              <a:pathLst>
                <a:path w="601" h="815" extrusionOk="0">
                  <a:moveTo>
                    <a:pt x="504" y="0"/>
                  </a:moveTo>
                  <a:cubicBezTo>
                    <a:pt x="488" y="0"/>
                    <a:pt x="472" y="7"/>
                    <a:pt x="458" y="23"/>
                  </a:cubicBezTo>
                  <a:cubicBezTo>
                    <a:pt x="276" y="235"/>
                    <a:pt x="130" y="474"/>
                    <a:pt x="22" y="732"/>
                  </a:cubicBezTo>
                  <a:cubicBezTo>
                    <a:pt x="0" y="782"/>
                    <a:pt x="42" y="815"/>
                    <a:pt x="86" y="815"/>
                  </a:cubicBezTo>
                  <a:cubicBezTo>
                    <a:pt x="114" y="815"/>
                    <a:pt x="143" y="801"/>
                    <a:pt x="156" y="769"/>
                  </a:cubicBezTo>
                  <a:cubicBezTo>
                    <a:pt x="255" y="533"/>
                    <a:pt x="391" y="316"/>
                    <a:pt x="556" y="122"/>
                  </a:cubicBezTo>
                  <a:cubicBezTo>
                    <a:pt x="600" y="70"/>
                    <a:pt x="554" y="0"/>
                    <a:pt x="5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4207675" y="4414275"/>
              <a:ext cx="22225" cy="17800"/>
            </a:xfrm>
            <a:custGeom>
              <a:avLst/>
              <a:gdLst/>
              <a:ahLst/>
              <a:cxnLst/>
              <a:rect l="l" t="t" r="r" b="b"/>
              <a:pathLst>
                <a:path w="889" h="712" extrusionOk="0">
                  <a:moveTo>
                    <a:pt x="786" y="1"/>
                  </a:moveTo>
                  <a:cubicBezTo>
                    <a:pt x="775" y="1"/>
                    <a:pt x="763" y="4"/>
                    <a:pt x="751" y="10"/>
                  </a:cubicBezTo>
                  <a:cubicBezTo>
                    <a:pt x="483" y="160"/>
                    <a:pt x="243" y="355"/>
                    <a:pt x="44" y="589"/>
                  </a:cubicBezTo>
                  <a:cubicBezTo>
                    <a:pt x="0" y="641"/>
                    <a:pt x="46" y="711"/>
                    <a:pt x="96" y="711"/>
                  </a:cubicBezTo>
                  <a:cubicBezTo>
                    <a:pt x="112" y="711"/>
                    <a:pt x="129" y="704"/>
                    <a:pt x="143" y="687"/>
                  </a:cubicBezTo>
                  <a:cubicBezTo>
                    <a:pt x="334" y="462"/>
                    <a:pt x="563" y="274"/>
                    <a:pt x="821" y="131"/>
                  </a:cubicBezTo>
                  <a:cubicBezTo>
                    <a:pt x="888" y="93"/>
                    <a:pt x="848"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4244425" y="4429875"/>
              <a:ext cx="10950" cy="21425"/>
            </a:xfrm>
            <a:custGeom>
              <a:avLst/>
              <a:gdLst/>
              <a:ahLst/>
              <a:cxnLst/>
              <a:rect l="l" t="t" r="r" b="b"/>
              <a:pathLst>
                <a:path w="438" h="857" extrusionOk="0">
                  <a:moveTo>
                    <a:pt x="340" y="1"/>
                  </a:moveTo>
                  <a:cubicBezTo>
                    <a:pt x="319" y="1"/>
                    <a:pt x="298" y="10"/>
                    <a:pt x="283" y="34"/>
                  </a:cubicBezTo>
                  <a:cubicBezTo>
                    <a:pt x="138" y="256"/>
                    <a:pt x="45" y="506"/>
                    <a:pt x="7" y="769"/>
                  </a:cubicBezTo>
                  <a:cubicBezTo>
                    <a:pt x="0" y="822"/>
                    <a:pt x="46" y="856"/>
                    <a:pt x="86" y="856"/>
                  </a:cubicBezTo>
                  <a:cubicBezTo>
                    <a:pt x="113" y="856"/>
                    <a:pt x="138" y="841"/>
                    <a:pt x="143" y="806"/>
                  </a:cubicBezTo>
                  <a:cubicBezTo>
                    <a:pt x="176" y="555"/>
                    <a:pt x="265" y="315"/>
                    <a:pt x="404" y="104"/>
                  </a:cubicBezTo>
                  <a:cubicBezTo>
                    <a:pt x="437" y="51"/>
                    <a:pt x="38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4263275" y="4430800"/>
              <a:ext cx="13350" cy="19325"/>
            </a:xfrm>
            <a:custGeom>
              <a:avLst/>
              <a:gdLst/>
              <a:ahLst/>
              <a:cxnLst/>
              <a:rect l="l" t="t" r="r" b="b"/>
              <a:pathLst>
                <a:path w="534" h="773" extrusionOk="0">
                  <a:moveTo>
                    <a:pt x="435" y="0"/>
                  </a:moveTo>
                  <a:cubicBezTo>
                    <a:pt x="414" y="0"/>
                    <a:pt x="393" y="9"/>
                    <a:pt x="378" y="31"/>
                  </a:cubicBezTo>
                  <a:cubicBezTo>
                    <a:pt x="237" y="238"/>
                    <a:pt x="118" y="459"/>
                    <a:pt x="21" y="688"/>
                  </a:cubicBezTo>
                  <a:cubicBezTo>
                    <a:pt x="0" y="739"/>
                    <a:pt x="42" y="772"/>
                    <a:pt x="86" y="772"/>
                  </a:cubicBezTo>
                  <a:cubicBezTo>
                    <a:pt x="114" y="772"/>
                    <a:pt x="143" y="758"/>
                    <a:pt x="157" y="726"/>
                  </a:cubicBezTo>
                  <a:cubicBezTo>
                    <a:pt x="249" y="507"/>
                    <a:pt x="364" y="298"/>
                    <a:pt x="498" y="102"/>
                  </a:cubicBezTo>
                  <a:cubicBezTo>
                    <a:pt x="534" y="50"/>
                    <a:pt x="485"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4155450" y="4456550"/>
              <a:ext cx="60900" cy="28325"/>
            </a:xfrm>
            <a:custGeom>
              <a:avLst/>
              <a:gdLst/>
              <a:ahLst/>
              <a:cxnLst/>
              <a:rect l="l" t="t" r="r" b="b"/>
              <a:pathLst>
                <a:path w="2436" h="1133" extrusionOk="0">
                  <a:moveTo>
                    <a:pt x="1017" y="1"/>
                  </a:moveTo>
                  <a:cubicBezTo>
                    <a:pt x="691" y="1"/>
                    <a:pt x="356" y="105"/>
                    <a:pt x="60" y="324"/>
                  </a:cubicBezTo>
                  <a:cubicBezTo>
                    <a:pt x="0" y="367"/>
                    <a:pt x="37" y="458"/>
                    <a:pt x="94" y="458"/>
                  </a:cubicBezTo>
                  <a:cubicBezTo>
                    <a:pt x="105" y="458"/>
                    <a:pt x="118" y="454"/>
                    <a:pt x="131" y="444"/>
                  </a:cubicBezTo>
                  <a:cubicBezTo>
                    <a:pt x="406" y="241"/>
                    <a:pt x="720" y="142"/>
                    <a:pt x="1024" y="142"/>
                  </a:cubicBezTo>
                  <a:cubicBezTo>
                    <a:pt x="1575" y="142"/>
                    <a:pt x="2092" y="467"/>
                    <a:pt x="2284" y="1084"/>
                  </a:cubicBezTo>
                  <a:cubicBezTo>
                    <a:pt x="2295" y="1118"/>
                    <a:pt x="2322" y="1133"/>
                    <a:pt x="2350" y="1133"/>
                  </a:cubicBezTo>
                  <a:cubicBezTo>
                    <a:pt x="2393" y="1133"/>
                    <a:pt x="2436" y="1099"/>
                    <a:pt x="2420" y="1047"/>
                  </a:cubicBezTo>
                  <a:cubicBezTo>
                    <a:pt x="2208" y="371"/>
                    <a:pt x="1630" y="1"/>
                    <a:pt x="1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3"/>
            <p:cNvSpPr/>
            <p:nvPr/>
          </p:nvSpPr>
          <p:spPr>
            <a:xfrm>
              <a:off x="4170900" y="4462175"/>
              <a:ext cx="146775" cy="33925"/>
            </a:xfrm>
            <a:custGeom>
              <a:avLst/>
              <a:gdLst/>
              <a:ahLst/>
              <a:cxnLst/>
              <a:rect l="l" t="t" r="r" b="b"/>
              <a:pathLst>
                <a:path w="5871" h="1357" extrusionOk="0">
                  <a:moveTo>
                    <a:pt x="5772" y="1"/>
                  </a:moveTo>
                  <a:cubicBezTo>
                    <a:pt x="5766" y="1"/>
                    <a:pt x="5760" y="1"/>
                    <a:pt x="5753" y="3"/>
                  </a:cubicBezTo>
                  <a:cubicBezTo>
                    <a:pt x="3879" y="489"/>
                    <a:pt x="1989" y="895"/>
                    <a:pt x="84" y="1221"/>
                  </a:cubicBezTo>
                  <a:cubicBezTo>
                    <a:pt x="0" y="1236"/>
                    <a:pt x="29" y="1357"/>
                    <a:pt x="108" y="1357"/>
                  </a:cubicBezTo>
                  <a:cubicBezTo>
                    <a:pt x="112" y="1357"/>
                    <a:pt x="116" y="1356"/>
                    <a:pt x="121" y="1356"/>
                  </a:cubicBezTo>
                  <a:cubicBezTo>
                    <a:pt x="2028" y="1029"/>
                    <a:pt x="3918" y="623"/>
                    <a:pt x="5790" y="137"/>
                  </a:cubicBezTo>
                  <a:cubicBezTo>
                    <a:pt x="5870" y="117"/>
                    <a:pt x="5845" y="1"/>
                    <a:pt x="57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3"/>
            <p:cNvSpPr/>
            <p:nvPr/>
          </p:nvSpPr>
          <p:spPr>
            <a:xfrm>
              <a:off x="3558050" y="4377325"/>
              <a:ext cx="129100" cy="157775"/>
            </a:xfrm>
            <a:custGeom>
              <a:avLst/>
              <a:gdLst/>
              <a:ahLst/>
              <a:cxnLst/>
              <a:rect l="l" t="t" r="r" b="b"/>
              <a:pathLst>
                <a:path w="5164" h="6311" extrusionOk="0">
                  <a:moveTo>
                    <a:pt x="913" y="0"/>
                  </a:moveTo>
                  <a:lnTo>
                    <a:pt x="1" y="3212"/>
                  </a:lnTo>
                  <a:cubicBezTo>
                    <a:pt x="1" y="3212"/>
                    <a:pt x="4504" y="6311"/>
                    <a:pt x="4876" y="6311"/>
                  </a:cubicBezTo>
                  <a:cubicBezTo>
                    <a:pt x="4883" y="6311"/>
                    <a:pt x="4888" y="6310"/>
                    <a:pt x="4892" y="6308"/>
                  </a:cubicBezTo>
                  <a:cubicBezTo>
                    <a:pt x="5129" y="6202"/>
                    <a:pt x="5163" y="4887"/>
                    <a:pt x="4140" y="3512"/>
                  </a:cubicBezTo>
                  <a:lnTo>
                    <a:pt x="3576" y="3021"/>
                  </a:lnTo>
                  <a:lnTo>
                    <a:pt x="4504" y="867"/>
                  </a:lnTo>
                  <a:lnTo>
                    <a:pt x="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3"/>
            <p:cNvSpPr/>
            <p:nvPr/>
          </p:nvSpPr>
          <p:spPr>
            <a:xfrm>
              <a:off x="3628350" y="4450600"/>
              <a:ext cx="24075" cy="7725"/>
            </a:xfrm>
            <a:custGeom>
              <a:avLst/>
              <a:gdLst/>
              <a:ahLst/>
              <a:cxnLst/>
              <a:rect l="l" t="t" r="r" b="b"/>
              <a:pathLst>
                <a:path w="963" h="309" extrusionOk="0">
                  <a:moveTo>
                    <a:pt x="877" y="1"/>
                  </a:moveTo>
                  <a:cubicBezTo>
                    <a:pt x="876" y="1"/>
                    <a:pt x="874" y="1"/>
                    <a:pt x="872" y="1"/>
                  </a:cubicBezTo>
                  <a:cubicBezTo>
                    <a:pt x="599" y="16"/>
                    <a:pt x="331" y="72"/>
                    <a:pt x="76" y="169"/>
                  </a:cubicBezTo>
                  <a:cubicBezTo>
                    <a:pt x="1" y="197"/>
                    <a:pt x="22" y="308"/>
                    <a:pt x="88" y="308"/>
                  </a:cubicBezTo>
                  <a:cubicBezTo>
                    <a:pt x="96" y="308"/>
                    <a:pt x="104" y="307"/>
                    <a:pt x="113" y="304"/>
                  </a:cubicBezTo>
                  <a:lnTo>
                    <a:pt x="111" y="304"/>
                  </a:lnTo>
                  <a:cubicBezTo>
                    <a:pt x="356" y="211"/>
                    <a:pt x="612" y="156"/>
                    <a:pt x="872" y="141"/>
                  </a:cubicBezTo>
                  <a:cubicBezTo>
                    <a:pt x="959" y="135"/>
                    <a:pt x="963" y="1"/>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3628850" y="4433100"/>
              <a:ext cx="26900" cy="6400"/>
            </a:xfrm>
            <a:custGeom>
              <a:avLst/>
              <a:gdLst/>
              <a:ahLst/>
              <a:cxnLst/>
              <a:rect l="l" t="t" r="r" b="b"/>
              <a:pathLst>
                <a:path w="1076" h="256" extrusionOk="0">
                  <a:moveTo>
                    <a:pt x="231" y="1"/>
                  </a:moveTo>
                  <a:cubicBezTo>
                    <a:pt x="184" y="1"/>
                    <a:pt x="137" y="2"/>
                    <a:pt x="90" y="4"/>
                  </a:cubicBezTo>
                  <a:cubicBezTo>
                    <a:pt x="2" y="10"/>
                    <a:pt x="0" y="145"/>
                    <a:pt x="86" y="145"/>
                  </a:cubicBezTo>
                  <a:cubicBezTo>
                    <a:pt x="87" y="145"/>
                    <a:pt x="88" y="145"/>
                    <a:pt x="90" y="145"/>
                  </a:cubicBezTo>
                  <a:cubicBezTo>
                    <a:pt x="136" y="142"/>
                    <a:pt x="182" y="141"/>
                    <a:pt x="228" y="141"/>
                  </a:cubicBezTo>
                  <a:cubicBezTo>
                    <a:pt x="476" y="141"/>
                    <a:pt x="723" y="178"/>
                    <a:pt x="961" y="252"/>
                  </a:cubicBezTo>
                  <a:cubicBezTo>
                    <a:pt x="968" y="254"/>
                    <a:pt x="975" y="255"/>
                    <a:pt x="981" y="255"/>
                  </a:cubicBezTo>
                  <a:cubicBezTo>
                    <a:pt x="1051" y="255"/>
                    <a:pt x="1076" y="141"/>
                    <a:pt x="998" y="116"/>
                  </a:cubicBezTo>
                  <a:cubicBezTo>
                    <a:pt x="749" y="39"/>
                    <a:pt x="491"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3639750" y="4465300"/>
              <a:ext cx="22575" cy="11125"/>
            </a:xfrm>
            <a:custGeom>
              <a:avLst/>
              <a:gdLst/>
              <a:ahLst/>
              <a:cxnLst/>
              <a:rect l="l" t="t" r="r" b="b"/>
              <a:pathLst>
                <a:path w="903" h="445" extrusionOk="0">
                  <a:moveTo>
                    <a:pt x="797" y="0"/>
                  </a:moveTo>
                  <a:cubicBezTo>
                    <a:pt x="792" y="0"/>
                    <a:pt x="787" y="1"/>
                    <a:pt x="781" y="2"/>
                  </a:cubicBezTo>
                  <a:cubicBezTo>
                    <a:pt x="522" y="50"/>
                    <a:pt x="274" y="154"/>
                    <a:pt x="59" y="311"/>
                  </a:cubicBezTo>
                  <a:cubicBezTo>
                    <a:pt x="0" y="354"/>
                    <a:pt x="38" y="444"/>
                    <a:pt x="94" y="444"/>
                  </a:cubicBezTo>
                  <a:cubicBezTo>
                    <a:pt x="106" y="444"/>
                    <a:pt x="118" y="440"/>
                    <a:pt x="131" y="431"/>
                  </a:cubicBezTo>
                  <a:cubicBezTo>
                    <a:pt x="335" y="282"/>
                    <a:pt x="571" y="182"/>
                    <a:pt x="818" y="136"/>
                  </a:cubicBezTo>
                  <a:cubicBezTo>
                    <a:pt x="902" y="121"/>
                    <a:pt x="875" y="0"/>
                    <a:pt x="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3653825" y="4481275"/>
              <a:ext cx="22550" cy="8275"/>
            </a:xfrm>
            <a:custGeom>
              <a:avLst/>
              <a:gdLst/>
              <a:ahLst/>
              <a:cxnLst/>
              <a:rect l="l" t="t" r="r" b="b"/>
              <a:pathLst>
                <a:path w="902" h="331" extrusionOk="0">
                  <a:moveTo>
                    <a:pt x="791" y="0"/>
                  </a:moveTo>
                  <a:cubicBezTo>
                    <a:pt x="787" y="0"/>
                    <a:pt x="783" y="0"/>
                    <a:pt x="779" y="1"/>
                  </a:cubicBezTo>
                  <a:cubicBezTo>
                    <a:pt x="539" y="41"/>
                    <a:pt x="303" y="105"/>
                    <a:pt x="75" y="190"/>
                  </a:cubicBezTo>
                  <a:cubicBezTo>
                    <a:pt x="0" y="219"/>
                    <a:pt x="21" y="331"/>
                    <a:pt x="88" y="331"/>
                  </a:cubicBezTo>
                  <a:cubicBezTo>
                    <a:pt x="95" y="331"/>
                    <a:pt x="104" y="329"/>
                    <a:pt x="112" y="326"/>
                  </a:cubicBezTo>
                  <a:cubicBezTo>
                    <a:pt x="340" y="240"/>
                    <a:pt x="576" y="176"/>
                    <a:pt x="816" y="137"/>
                  </a:cubicBezTo>
                  <a:cubicBezTo>
                    <a:pt x="901" y="123"/>
                    <a:pt x="870" y="0"/>
                    <a:pt x="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3566525" y="4420225"/>
              <a:ext cx="43775" cy="56075"/>
            </a:xfrm>
            <a:custGeom>
              <a:avLst/>
              <a:gdLst/>
              <a:ahLst/>
              <a:cxnLst/>
              <a:rect l="l" t="t" r="r" b="b"/>
              <a:pathLst>
                <a:path w="1751" h="2243" extrusionOk="0">
                  <a:moveTo>
                    <a:pt x="109" y="1"/>
                  </a:moveTo>
                  <a:cubicBezTo>
                    <a:pt x="31" y="1"/>
                    <a:pt x="0" y="122"/>
                    <a:pt x="85" y="136"/>
                  </a:cubicBezTo>
                  <a:cubicBezTo>
                    <a:pt x="1032" y="296"/>
                    <a:pt x="1593" y="1264"/>
                    <a:pt x="1107" y="2137"/>
                  </a:cubicBezTo>
                  <a:cubicBezTo>
                    <a:pt x="1076" y="2192"/>
                    <a:pt x="1124" y="2242"/>
                    <a:pt x="1171" y="2242"/>
                  </a:cubicBezTo>
                  <a:cubicBezTo>
                    <a:pt x="1192" y="2242"/>
                    <a:pt x="1213" y="2232"/>
                    <a:pt x="1227" y="2207"/>
                  </a:cubicBezTo>
                  <a:cubicBezTo>
                    <a:pt x="1751" y="1265"/>
                    <a:pt x="1166" y="177"/>
                    <a:pt x="122" y="2"/>
                  </a:cubicBezTo>
                  <a:cubicBezTo>
                    <a:pt x="118" y="1"/>
                    <a:pt x="113"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3557050" y="4450900"/>
              <a:ext cx="124675" cy="85275"/>
            </a:xfrm>
            <a:custGeom>
              <a:avLst/>
              <a:gdLst/>
              <a:ahLst/>
              <a:cxnLst/>
              <a:rect l="l" t="t" r="r" b="b"/>
              <a:pathLst>
                <a:path w="4987" h="3411" extrusionOk="0">
                  <a:moveTo>
                    <a:pt x="93" y="1"/>
                  </a:moveTo>
                  <a:cubicBezTo>
                    <a:pt x="38" y="1"/>
                    <a:pt x="1" y="91"/>
                    <a:pt x="60" y="135"/>
                  </a:cubicBezTo>
                  <a:cubicBezTo>
                    <a:pt x="1611" y="1291"/>
                    <a:pt x="3209" y="2379"/>
                    <a:pt x="4853" y="3399"/>
                  </a:cubicBezTo>
                  <a:cubicBezTo>
                    <a:pt x="4865" y="3407"/>
                    <a:pt x="4877" y="3410"/>
                    <a:pt x="4888" y="3410"/>
                  </a:cubicBezTo>
                  <a:cubicBezTo>
                    <a:pt x="4947" y="3410"/>
                    <a:pt x="4987" y="3318"/>
                    <a:pt x="4923" y="3278"/>
                  </a:cubicBezTo>
                  <a:cubicBezTo>
                    <a:pt x="3278" y="2258"/>
                    <a:pt x="1681" y="1170"/>
                    <a:pt x="130" y="14"/>
                  </a:cubicBezTo>
                  <a:cubicBezTo>
                    <a:pt x="118" y="5"/>
                    <a:pt x="105"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3562150" y="4036625"/>
              <a:ext cx="327050" cy="410425"/>
            </a:xfrm>
            <a:custGeom>
              <a:avLst/>
              <a:gdLst/>
              <a:ahLst/>
              <a:cxnLst/>
              <a:rect l="l" t="t" r="r" b="b"/>
              <a:pathLst>
                <a:path w="13082" h="16417" extrusionOk="0">
                  <a:moveTo>
                    <a:pt x="4274" y="0"/>
                  </a:moveTo>
                  <a:lnTo>
                    <a:pt x="1" y="15431"/>
                  </a:lnTo>
                  <a:lnTo>
                    <a:pt x="4298" y="16417"/>
                  </a:lnTo>
                  <a:lnTo>
                    <a:pt x="130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3850850" y="4036625"/>
              <a:ext cx="378150" cy="410425"/>
            </a:xfrm>
            <a:custGeom>
              <a:avLst/>
              <a:gdLst/>
              <a:ahLst/>
              <a:cxnLst/>
              <a:rect l="l" t="t" r="r" b="b"/>
              <a:pathLst>
                <a:path w="15126" h="16417" extrusionOk="0">
                  <a:moveTo>
                    <a:pt x="0" y="0"/>
                  </a:moveTo>
                  <a:lnTo>
                    <a:pt x="11132" y="16417"/>
                  </a:lnTo>
                  <a:lnTo>
                    <a:pt x="15125" y="14366"/>
                  </a:lnTo>
                  <a:lnTo>
                    <a:pt x="8684" y="40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3882450" y="4052125"/>
              <a:ext cx="254325" cy="378650"/>
            </a:xfrm>
            <a:custGeom>
              <a:avLst/>
              <a:gdLst/>
              <a:ahLst/>
              <a:cxnLst/>
              <a:rect l="l" t="t" r="r" b="b"/>
              <a:pathLst>
                <a:path w="10173" h="15146" extrusionOk="0">
                  <a:moveTo>
                    <a:pt x="137" y="0"/>
                  </a:moveTo>
                  <a:cubicBezTo>
                    <a:pt x="68" y="0"/>
                    <a:pt x="1" y="71"/>
                    <a:pt x="47" y="148"/>
                  </a:cubicBezTo>
                  <a:cubicBezTo>
                    <a:pt x="3089" y="5224"/>
                    <a:pt x="6329" y="10185"/>
                    <a:pt x="9698" y="15051"/>
                  </a:cubicBezTo>
                  <a:cubicBezTo>
                    <a:pt x="9744" y="15118"/>
                    <a:pt x="9809" y="15145"/>
                    <a:pt x="9873" y="15145"/>
                  </a:cubicBezTo>
                  <a:cubicBezTo>
                    <a:pt x="10024" y="15145"/>
                    <a:pt x="10172" y="14994"/>
                    <a:pt x="10063" y="14838"/>
                  </a:cubicBezTo>
                  <a:cubicBezTo>
                    <a:pt x="6663" y="9983"/>
                    <a:pt x="3402" y="5045"/>
                    <a:pt x="219" y="47"/>
                  </a:cubicBezTo>
                  <a:cubicBezTo>
                    <a:pt x="198" y="14"/>
                    <a:pt x="167" y="0"/>
                    <a:pt x="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4116875" y="4381125"/>
              <a:ext cx="105500" cy="51425"/>
            </a:xfrm>
            <a:custGeom>
              <a:avLst/>
              <a:gdLst/>
              <a:ahLst/>
              <a:cxnLst/>
              <a:rect l="l" t="t" r="r" b="b"/>
              <a:pathLst>
                <a:path w="4220" h="2057" extrusionOk="0">
                  <a:moveTo>
                    <a:pt x="3989" y="1"/>
                  </a:moveTo>
                  <a:cubicBezTo>
                    <a:pt x="3965" y="1"/>
                    <a:pt x="3938" y="8"/>
                    <a:pt x="3912" y="23"/>
                  </a:cubicBezTo>
                  <a:cubicBezTo>
                    <a:pt x="3241" y="403"/>
                    <a:pt x="2556" y="761"/>
                    <a:pt x="1855" y="1086"/>
                  </a:cubicBezTo>
                  <a:cubicBezTo>
                    <a:pt x="1253" y="1368"/>
                    <a:pt x="548" y="1545"/>
                    <a:pt x="35" y="1972"/>
                  </a:cubicBezTo>
                  <a:cubicBezTo>
                    <a:pt x="1" y="2000"/>
                    <a:pt x="28" y="2057"/>
                    <a:pt x="68" y="2057"/>
                  </a:cubicBezTo>
                  <a:cubicBezTo>
                    <a:pt x="68" y="2057"/>
                    <a:pt x="69" y="2057"/>
                    <a:pt x="69" y="2057"/>
                  </a:cubicBezTo>
                  <a:cubicBezTo>
                    <a:pt x="695" y="2036"/>
                    <a:pt x="1323" y="1679"/>
                    <a:pt x="1885" y="1423"/>
                  </a:cubicBezTo>
                  <a:cubicBezTo>
                    <a:pt x="2631" y="1081"/>
                    <a:pt x="3359" y="700"/>
                    <a:pt x="4070" y="294"/>
                  </a:cubicBezTo>
                  <a:cubicBezTo>
                    <a:pt x="4219" y="209"/>
                    <a:pt x="4128" y="1"/>
                    <a:pt x="3989" y="1"/>
                  </a:cubicBezTo>
                  <a:close/>
                </a:path>
              </a:pathLst>
            </a:custGeom>
            <a:solidFill>
              <a:srgbClr val="44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3"/>
            <p:cNvSpPr/>
            <p:nvPr/>
          </p:nvSpPr>
          <p:spPr>
            <a:xfrm>
              <a:off x="3656850" y="4048500"/>
              <a:ext cx="198650" cy="352175"/>
            </a:xfrm>
            <a:custGeom>
              <a:avLst/>
              <a:gdLst/>
              <a:ahLst/>
              <a:cxnLst/>
              <a:rect l="l" t="t" r="r" b="b"/>
              <a:pathLst>
                <a:path w="7946" h="14087" extrusionOk="0">
                  <a:moveTo>
                    <a:pt x="7754" y="0"/>
                  </a:moveTo>
                  <a:cubicBezTo>
                    <a:pt x="7711" y="0"/>
                    <a:pt x="7669" y="21"/>
                    <a:pt x="7643" y="71"/>
                  </a:cubicBezTo>
                  <a:cubicBezTo>
                    <a:pt x="5179" y="4716"/>
                    <a:pt x="2113" y="9112"/>
                    <a:pt x="32" y="13948"/>
                  </a:cubicBezTo>
                  <a:cubicBezTo>
                    <a:pt x="1" y="14020"/>
                    <a:pt x="61" y="14087"/>
                    <a:pt x="120" y="14087"/>
                  </a:cubicBezTo>
                  <a:cubicBezTo>
                    <a:pt x="146" y="14087"/>
                    <a:pt x="173" y="14073"/>
                    <a:pt x="191" y="14040"/>
                  </a:cubicBezTo>
                  <a:cubicBezTo>
                    <a:pt x="2708" y="9409"/>
                    <a:pt x="5443" y="4885"/>
                    <a:pt x="7887" y="214"/>
                  </a:cubicBezTo>
                  <a:cubicBezTo>
                    <a:pt x="7946" y="103"/>
                    <a:pt x="7848" y="0"/>
                    <a:pt x="7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3"/>
            <p:cNvSpPr/>
            <p:nvPr/>
          </p:nvSpPr>
          <p:spPr>
            <a:xfrm>
              <a:off x="3576100" y="4376450"/>
              <a:ext cx="117500" cy="34800"/>
            </a:xfrm>
            <a:custGeom>
              <a:avLst/>
              <a:gdLst/>
              <a:ahLst/>
              <a:cxnLst/>
              <a:rect l="l" t="t" r="r" b="b"/>
              <a:pathLst>
                <a:path w="4700" h="1392" extrusionOk="0">
                  <a:moveTo>
                    <a:pt x="140" y="1"/>
                  </a:moveTo>
                  <a:cubicBezTo>
                    <a:pt x="46" y="1"/>
                    <a:pt x="1" y="154"/>
                    <a:pt x="94" y="193"/>
                  </a:cubicBezTo>
                  <a:lnTo>
                    <a:pt x="118" y="204"/>
                  </a:lnTo>
                  <a:lnTo>
                    <a:pt x="118" y="204"/>
                  </a:lnTo>
                  <a:lnTo>
                    <a:pt x="118" y="204"/>
                  </a:lnTo>
                  <a:cubicBezTo>
                    <a:pt x="119" y="204"/>
                    <a:pt x="119" y="204"/>
                    <a:pt x="120" y="204"/>
                  </a:cubicBezTo>
                  <a:lnTo>
                    <a:pt x="120" y="204"/>
                  </a:lnTo>
                  <a:lnTo>
                    <a:pt x="212" y="244"/>
                  </a:lnTo>
                  <a:cubicBezTo>
                    <a:pt x="224" y="249"/>
                    <a:pt x="236" y="251"/>
                    <a:pt x="247" y="251"/>
                  </a:cubicBezTo>
                  <a:cubicBezTo>
                    <a:pt x="253" y="251"/>
                    <a:pt x="258" y="251"/>
                    <a:pt x="263" y="250"/>
                  </a:cubicBezTo>
                  <a:lnTo>
                    <a:pt x="263" y="250"/>
                  </a:lnTo>
                  <a:cubicBezTo>
                    <a:pt x="1640" y="683"/>
                    <a:pt x="3076" y="932"/>
                    <a:pt x="4453" y="1383"/>
                  </a:cubicBezTo>
                  <a:cubicBezTo>
                    <a:pt x="4470" y="1389"/>
                    <a:pt x="4486" y="1391"/>
                    <a:pt x="4501" y="1391"/>
                  </a:cubicBezTo>
                  <a:cubicBezTo>
                    <a:pt x="4650" y="1391"/>
                    <a:pt x="4700" y="1148"/>
                    <a:pt x="4534" y="1092"/>
                  </a:cubicBezTo>
                  <a:cubicBezTo>
                    <a:pt x="3138" y="632"/>
                    <a:pt x="1621" y="104"/>
                    <a:pt x="146" y="1"/>
                  </a:cubicBezTo>
                  <a:cubicBezTo>
                    <a:pt x="144" y="1"/>
                    <a:pt x="142" y="1"/>
                    <a:pt x="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3"/>
            <p:cNvSpPr/>
            <p:nvPr/>
          </p:nvSpPr>
          <p:spPr>
            <a:xfrm>
              <a:off x="3935950" y="3090875"/>
              <a:ext cx="465775" cy="468400"/>
            </a:xfrm>
            <a:custGeom>
              <a:avLst/>
              <a:gdLst/>
              <a:ahLst/>
              <a:cxnLst/>
              <a:rect l="l" t="t" r="r" b="b"/>
              <a:pathLst>
                <a:path w="18631" h="18736" extrusionOk="0">
                  <a:moveTo>
                    <a:pt x="15306" y="0"/>
                  </a:moveTo>
                  <a:cubicBezTo>
                    <a:pt x="14306" y="0"/>
                    <a:pt x="13350" y="128"/>
                    <a:pt x="12976" y="241"/>
                  </a:cubicBezTo>
                  <a:cubicBezTo>
                    <a:pt x="12055" y="516"/>
                    <a:pt x="12976" y="3645"/>
                    <a:pt x="12976" y="3645"/>
                  </a:cubicBezTo>
                  <a:cubicBezTo>
                    <a:pt x="12976" y="3645"/>
                    <a:pt x="11091" y="5882"/>
                    <a:pt x="9571" y="7048"/>
                  </a:cubicBezTo>
                  <a:cubicBezTo>
                    <a:pt x="4382" y="11034"/>
                    <a:pt x="1" y="11993"/>
                    <a:pt x="1" y="11993"/>
                  </a:cubicBezTo>
                  <a:lnTo>
                    <a:pt x="3113" y="18736"/>
                  </a:lnTo>
                  <a:cubicBezTo>
                    <a:pt x="14969" y="12802"/>
                    <a:pt x="16738" y="5719"/>
                    <a:pt x="17392" y="5576"/>
                  </a:cubicBezTo>
                  <a:cubicBezTo>
                    <a:pt x="18630" y="5305"/>
                    <a:pt x="18312" y="2908"/>
                    <a:pt x="18312" y="1252"/>
                  </a:cubicBezTo>
                  <a:cubicBezTo>
                    <a:pt x="18312" y="271"/>
                    <a:pt x="16761" y="0"/>
                    <a:pt x="15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3"/>
            <p:cNvSpPr/>
            <p:nvPr/>
          </p:nvSpPr>
          <p:spPr>
            <a:xfrm>
              <a:off x="3650125" y="3354475"/>
              <a:ext cx="440425" cy="689625"/>
            </a:xfrm>
            <a:custGeom>
              <a:avLst/>
              <a:gdLst/>
              <a:ahLst/>
              <a:cxnLst/>
              <a:rect l="l" t="t" r="r" b="b"/>
              <a:pathLst>
                <a:path w="17617" h="27585" extrusionOk="0">
                  <a:moveTo>
                    <a:pt x="6905" y="1"/>
                  </a:moveTo>
                  <a:cubicBezTo>
                    <a:pt x="6905" y="1"/>
                    <a:pt x="3171" y="670"/>
                    <a:pt x="1902" y="3911"/>
                  </a:cubicBezTo>
                  <a:cubicBezTo>
                    <a:pt x="635" y="7152"/>
                    <a:pt x="1" y="27585"/>
                    <a:pt x="1" y="27585"/>
                  </a:cubicBezTo>
                  <a:lnTo>
                    <a:pt x="17616" y="27585"/>
                  </a:lnTo>
                  <a:cubicBezTo>
                    <a:pt x="17616" y="27585"/>
                    <a:pt x="16993" y="1751"/>
                    <a:pt x="9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3"/>
            <p:cNvSpPr/>
            <p:nvPr/>
          </p:nvSpPr>
          <p:spPr>
            <a:xfrm>
              <a:off x="3476100" y="2958350"/>
              <a:ext cx="125150" cy="156125"/>
            </a:xfrm>
            <a:custGeom>
              <a:avLst/>
              <a:gdLst/>
              <a:ahLst/>
              <a:cxnLst/>
              <a:rect l="l" t="t" r="r" b="b"/>
              <a:pathLst>
                <a:path w="5006" h="6245" extrusionOk="0">
                  <a:moveTo>
                    <a:pt x="2907" y="0"/>
                  </a:moveTo>
                  <a:cubicBezTo>
                    <a:pt x="2451" y="0"/>
                    <a:pt x="1995" y="113"/>
                    <a:pt x="1604" y="348"/>
                  </a:cubicBezTo>
                  <a:cubicBezTo>
                    <a:pt x="505" y="1005"/>
                    <a:pt x="1" y="2458"/>
                    <a:pt x="341" y="3691"/>
                  </a:cubicBezTo>
                  <a:cubicBezTo>
                    <a:pt x="681" y="4923"/>
                    <a:pt x="1781" y="5880"/>
                    <a:pt x="3028" y="6169"/>
                  </a:cubicBezTo>
                  <a:cubicBezTo>
                    <a:pt x="3230" y="6217"/>
                    <a:pt x="3444" y="6245"/>
                    <a:pt x="3655" y="6245"/>
                  </a:cubicBezTo>
                  <a:cubicBezTo>
                    <a:pt x="4091" y="6245"/>
                    <a:pt x="4517" y="6127"/>
                    <a:pt x="4813" y="5817"/>
                  </a:cubicBezTo>
                  <a:lnTo>
                    <a:pt x="5005" y="1056"/>
                  </a:lnTo>
                  <a:cubicBezTo>
                    <a:pt x="4554" y="368"/>
                    <a:pt x="3729" y="0"/>
                    <a:pt x="2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3"/>
            <p:cNvSpPr/>
            <p:nvPr/>
          </p:nvSpPr>
          <p:spPr>
            <a:xfrm>
              <a:off x="3516050" y="2985025"/>
              <a:ext cx="74025" cy="104125"/>
            </a:xfrm>
            <a:custGeom>
              <a:avLst/>
              <a:gdLst/>
              <a:ahLst/>
              <a:cxnLst/>
              <a:rect l="l" t="t" r="r" b="b"/>
              <a:pathLst>
                <a:path w="2961" h="4165" extrusionOk="0">
                  <a:moveTo>
                    <a:pt x="712" y="1"/>
                  </a:moveTo>
                  <a:cubicBezTo>
                    <a:pt x="632" y="1"/>
                    <a:pt x="550" y="5"/>
                    <a:pt x="468" y="13"/>
                  </a:cubicBezTo>
                  <a:cubicBezTo>
                    <a:pt x="291" y="29"/>
                    <a:pt x="282" y="298"/>
                    <a:pt x="464" y="298"/>
                  </a:cubicBezTo>
                  <a:cubicBezTo>
                    <a:pt x="465" y="298"/>
                    <a:pt x="467" y="298"/>
                    <a:pt x="468" y="298"/>
                  </a:cubicBezTo>
                  <a:lnTo>
                    <a:pt x="467" y="298"/>
                  </a:lnTo>
                  <a:cubicBezTo>
                    <a:pt x="484" y="297"/>
                    <a:pt x="501" y="297"/>
                    <a:pt x="518" y="297"/>
                  </a:cubicBezTo>
                  <a:cubicBezTo>
                    <a:pt x="1233" y="297"/>
                    <a:pt x="1856" y="601"/>
                    <a:pt x="2270" y="1132"/>
                  </a:cubicBezTo>
                  <a:lnTo>
                    <a:pt x="2270" y="1132"/>
                  </a:lnTo>
                  <a:cubicBezTo>
                    <a:pt x="2124" y="1093"/>
                    <a:pt x="1976" y="1074"/>
                    <a:pt x="1828" y="1074"/>
                  </a:cubicBezTo>
                  <a:cubicBezTo>
                    <a:pt x="1223" y="1074"/>
                    <a:pt x="642" y="1404"/>
                    <a:pt x="389" y="2047"/>
                  </a:cubicBezTo>
                  <a:cubicBezTo>
                    <a:pt x="0" y="3043"/>
                    <a:pt x="716" y="4127"/>
                    <a:pt x="1776" y="4164"/>
                  </a:cubicBezTo>
                  <a:cubicBezTo>
                    <a:pt x="1778" y="4165"/>
                    <a:pt x="1781" y="4165"/>
                    <a:pt x="1783" y="4165"/>
                  </a:cubicBezTo>
                  <a:cubicBezTo>
                    <a:pt x="1983" y="4165"/>
                    <a:pt x="2023" y="3854"/>
                    <a:pt x="1825" y="3805"/>
                  </a:cubicBezTo>
                  <a:cubicBezTo>
                    <a:pt x="1098" y="3626"/>
                    <a:pt x="421" y="3007"/>
                    <a:pt x="777" y="2183"/>
                  </a:cubicBezTo>
                  <a:cubicBezTo>
                    <a:pt x="986" y="1701"/>
                    <a:pt x="1398" y="1459"/>
                    <a:pt x="1840" y="1459"/>
                  </a:cubicBezTo>
                  <a:cubicBezTo>
                    <a:pt x="2112" y="1459"/>
                    <a:pt x="2396" y="1551"/>
                    <a:pt x="2650" y="1735"/>
                  </a:cubicBezTo>
                  <a:cubicBezTo>
                    <a:pt x="2685" y="1761"/>
                    <a:pt x="2718" y="1771"/>
                    <a:pt x="2750" y="1771"/>
                  </a:cubicBezTo>
                  <a:cubicBezTo>
                    <a:pt x="2875" y="1771"/>
                    <a:pt x="2961" y="1596"/>
                    <a:pt x="2911" y="1476"/>
                  </a:cubicBezTo>
                  <a:cubicBezTo>
                    <a:pt x="2527" y="568"/>
                    <a:pt x="1677"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3"/>
            <p:cNvSpPr/>
            <p:nvPr/>
          </p:nvSpPr>
          <p:spPr>
            <a:xfrm>
              <a:off x="3451700" y="2515175"/>
              <a:ext cx="757025" cy="539450"/>
            </a:xfrm>
            <a:custGeom>
              <a:avLst/>
              <a:gdLst/>
              <a:ahLst/>
              <a:cxnLst/>
              <a:rect l="l" t="t" r="r" b="b"/>
              <a:pathLst>
                <a:path w="30281" h="21578" extrusionOk="0">
                  <a:moveTo>
                    <a:pt x="21903" y="0"/>
                  </a:moveTo>
                  <a:cubicBezTo>
                    <a:pt x="21191" y="0"/>
                    <a:pt x="20476" y="137"/>
                    <a:pt x="19820" y="404"/>
                  </a:cubicBezTo>
                  <a:cubicBezTo>
                    <a:pt x="18135" y="1090"/>
                    <a:pt x="16825" y="2537"/>
                    <a:pt x="16071" y="4192"/>
                  </a:cubicBezTo>
                  <a:cubicBezTo>
                    <a:pt x="15506" y="2423"/>
                    <a:pt x="13678" y="1177"/>
                    <a:pt x="11838" y="1177"/>
                  </a:cubicBezTo>
                  <a:cubicBezTo>
                    <a:pt x="11554" y="1177"/>
                    <a:pt x="11271" y="1206"/>
                    <a:pt x="10992" y="1268"/>
                  </a:cubicBezTo>
                  <a:cubicBezTo>
                    <a:pt x="8900" y="1730"/>
                    <a:pt x="7347" y="3932"/>
                    <a:pt x="7617" y="6059"/>
                  </a:cubicBezTo>
                  <a:cubicBezTo>
                    <a:pt x="6977" y="4750"/>
                    <a:pt x="5541" y="3886"/>
                    <a:pt x="4090" y="3886"/>
                  </a:cubicBezTo>
                  <a:cubicBezTo>
                    <a:pt x="3938" y="3886"/>
                    <a:pt x="3787" y="3895"/>
                    <a:pt x="3636" y="3915"/>
                  </a:cubicBezTo>
                  <a:cubicBezTo>
                    <a:pt x="2040" y="4117"/>
                    <a:pt x="643" y="5415"/>
                    <a:pt x="322" y="6991"/>
                  </a:cubicBezTo>
                  <a:cubicBezTo>
                    <a:pt x="0" y="8567"/>
                    <a:pt x="777" y="10307"/>
                    <a:pt x="2165" y="11120"/>
                  </a:cubicBezTo>
                  <a:cubicBezTo>
                    <a:pt x="1241" y="11342"/>
                    <a:pt x="506" y="12195"/>
                    <a:pt x="424" y="13142"/>
                  </a:cubicBezTo>
                  <a:cubicBezTo>
                    <a:pt x="343" y="14089"/>
                    <a:pt x="922" y="15057"/>
                    <a:pt x="1794" y="15432"/>
                  </a:cubicBezTo>
                  <a:cubicBezTo>
                    <a:pt x="2294" y="15647"/>
                    <a:pt x="2856" y="15679"/>
                    <a:pt x="3363" y="15875"/>
                  </a:cubicBezTo>
                  <a:cubicBezTo>
                    <a:pt x="4577" y="16350"/>
                    <a:pt x="5264" y="17871"/>
                    <a:pt x="4817" y="19095"/>
                  </a:cubicBezTo>
                  <a:lnTo>
                    <a:pt x="27201" y="21578"/>
                  </a:lnTo>
                  <a:cubicBezTo>
                    <a:pt x="27240" y="19222"/>
                    <a:pt x="27383" y="14503"/>
                    <a:pt x="27422" y="12146"/>
                  </a:cubicBezTo>
                  <a:cubicBezTo>
                    <a:pt x="29074" y="11833"/>
                    <a:pt x="30280" y="10021"/>
                    <a:pt x="29933" y="8376"/>
                  </a:cubicBezTo>
                  <a:cubicBezTo>
                    <a:pt x="29631" y="6943"/>
                    <a:pt x="28198" y="5870"/>
                    <a:pt x="26750" y="5870"/>
                  </a:cubicBezTo>
                  <a:cubicBezTo>
                    <a:pt x="26537" y="5870"/>
                    <a:pt x="26323" y="5894"/>
                    <a:pt x="26112" y="5943"/>
                  </a:cubicBezTo>
                  <a:cubicBezTo>
                    <a:pt x="26968" y="4337"/>
                    <a:pt x="26394" y="2182"/>
                    <a:pt x="24982" y="1035"/>
                  </a:cubicBezTo>
                  <a:cubicBezTo>
                    <a:pt x="24121" y="336"/>
                    <a:pt x="23016" y="0"/>
                    <a:pt x="21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3"/>
            <p:cNvSpPr/>
            <p:nvPr/>
          </p:nvSpPr>
          <p:spPr>
            <a:xfrm>
              <a:off x="3567825" y="2701075"/>
              <a:ext cx="570625" cy="735600"/>
            </a:xfrm>
            <a:custGeom>
              <a:avLst/>
              <a:gdLst/>
              <a:ahLst/>
              <a:cxnLst/>
              <a:rect l="l" t="t" r="r" b="b"/>
              <a:pathLst>
                <a:path w="22825" h="29424" extrusionOk="0">
                  <a:moveTo>
                    <a:pt x="11202" y="1"/>
                  </a:moveTo>
                  <a:cubicBezTo>
                    <a:pt x="10223" y="1"/>
                    <a:pt x="9248" y="58"/>
                    <a:pt x="8308" y="159"/>
                  </a:cubicBezTo>
                  <a:cubicBezTo>
                    <a:pt x="2115" y="824"/>
                    <a:pt x="630" y="2109"/>
                    <a:pt x="360" y="10985"/>
                  </a:cubicBezTo>
                  <a:cubicBezTo>
                    <a:pt x="0" y="22768"/>
                    <a:pt x="9080" y="24388"/>
                    <a:pt x="9080" y="24388"/>
                  </a:cubicBezTo>
                  <a:lnTo>
                    <a:pt x="8983" y="27019"/>
                  </a:lnTo>
                  <a:cubicBezTo>
                    <a:pt x="8786" y="28282"/>
                    <a:pt x="9765" y="29423"/>
                    <a:pt x="11042" y="29423"/>
                  </a:cubicBezTo>
                  <a:cubicBezTo>
                    <a:pt x="12192" y="29423"/>
                    <a:pt x="13126" y="28490"/>
                    <a:pt x="13126" y="27339"/>
                  </a:cubicBezTo>
                  <a:lnTo>
                    <a:pt x="13051" y="24253"/>
                  </a:lnTo>
                  <a:cubicBezTo>
                    <a:pt x="13051" y="24253"/>
                    <a:pt x="20517" y="23429"/>
                    <a:pt x="22226" y="15667"/>
                  </a:cubicBezTo>
                  <a:cubicBezTo>
                    <a:pt x="22824" y="12950"/>
                    <a:pt x="22811" y="10066"/>
                    <a:pt x="22608" y="7476"/>
                  </a:cubicBezTo>
                  <a:cubicBezTo>
                    <a:pt x="22159" y="1745"/>
                    <a:pt x="16614" y="1"/>
                    <a:pt x="11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3"/>
            <p:cNvSpPr/>
            <p:nvPr/>
          </p:nvSpPr>
          <p:spPr>
            <a:xfrm>
              <a:off x="3692750" y="2903500"/>
              <a:ext cx="119825" cy="41650"/>
            </a:xfrm>
            <a:custGeom>
              <a:avLst/>
              <a:gdLst/>
              <a:ahLst/>
              <a:cxnLst/>
              <a:rect l="l" t="t" r="r" b="b"/>
              <a:pathLst>
                <a:path w="4793" h="1666" extrusionOk="0">
                  <a:moveTo>
                    <a:pt x="2794" y="1"/>
                  </a:moveTo>
                  <a:cubicBezTo>
                    <a:pt x="2626" y="1"/>
                    <a:pt x="2452" y="11"/>
                    <a:pt x="2276" y="34"/>
                  </a:cubicBezTo>
                  <a:cubicBezTo>
                    <a:pt x="1548" y="126"/>
                    <a:pt x="923" y="402"/>
                    <a:pt x="542" y="699"/>
                  </a:cubicBezTo>
                  <a:cubicBezTo>
                    <a:pt x="154" y="997"/>
                    <a:pt x="0" y="1297"/>
                    <a:pt x="94" y="1471"/>
                  </a:cubicBezTo>
                  <a:cubicBezTo>
                    <a:pt x="179" y="1615"/>
                    <a:pt x="394" y="1665"/>
                    <a:pt x="696" y="1665"/>
                  </a:cubicBezTo>
                  <a:cubicBezTo>
                    <a:pt x="1139" y="1665"/>
                    <a:pt x="1769" y="1558"/>
                    <a:pt x="2458" y="1477"/>
                  </a:cubicBezTo>
                  <a:cubicBezTo>
                    <a:pt x="3613" y="1319"/>
                    <a:pt x="4630" y="1276"/>
                    <a:pt x="4745" y="882"/>
                  </a:cubicBezTo>
                  <a:cubicBezTo>
                    <a:pt x="4793" y="691"/>
                    <a:pt x="4569" y="439"/>
                    <a:pt x="4120" y="247"/>
                  </a:cubicBezTo>
                  <a:cubicBezTo>
                    <a:pt x="3785" y="101"/>
                    <a:pt x="3317" y="1"/>
                    <a:pt x="2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a:off x="3978500" y="2904925"/>
              <a:ext cx="120475" cy="39225"/>
            </a:xfrm>
            <a:custGeom>
              <a:avLst/>
              <a:gdLst/>
              <a:ahLst/>
              <a:cxnLst/>
              <a:rect l="l" t="t" r="r" b="b"/>
              <a:pathLst>
                <a:path w="4819" h="1569" extrusionOk="0">
                  <a:moveTo>
                    <a:pt x="2162" y="0"/>
                  </a:moveTo>
                  <a:cubicBezTo>
                    <a:pt x="1558" y="0"/>
                    <a:pt x="1021" y="131"/>
                    <a:pt x="652" y="314"/>
                  </a:cubicBezTo>
                  <a:cubicBezTo>
                    <a:pt x="212" y="527"/>
                    <a:pt x="0" y="789"/>
                    <a:pt x="58" y="977"/>
                  </a:cubicBezTo>
                  <a:cubicBezTo>
                    <a:pt x="191" y="1365"/>
                    <a:pt x="1210" y="1360"/>
                    <a:pt x="2371" y="1463"/>
                  </a:cubicBezTo>
                  <a:cubicBezTo>
                    <a:pt x="2980" y="1505"/>
                    <a:pt x="3545" y="1569"/>
                    <a:pt x="3973" y="1569"/>
                  </a:cubicBezTo>
                  <a:cubicBezTo>
                    <a:pt x="4364" y="1569"/>
                    <a:pt x="4640" y="1515"/>
                    <a:pt x="4732" y="1343"/>
                  </a:cubicBezTo>
                  <a:cubicBezTo>
                    <a:pt x="4818" y="1165"/>
                    <a:pt x="4650" y="874"/>
                    <a:pt x="4250" y="594"/>
                  </a:cubicBezTo>
                  <a:cubicBezTo>
                    <a:pt x="3853" y="315"/>
                    <a:pt x="3218" y="69"/>
                    <a:pt x="2484" y="12"/>
                  </a:cubicBezTo>
                  <a:cubicBezTo>
                    <a:pt x="2375" y="4"/>
                    <a:pt x="2268" y="0"/>
                    <a:pt x="2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a:off x="3890900" y="2922750"/>
              <a:ext cx="75950" cy="205475"/>
            </a:xfrm>
            <a:custGeom>
              <a:avLst/>
              <a:gdLst/>
              <a:ahLst/>
              <a:cxnLst/>
              <a:rect l="l" t="t" r="r" b="b"/>
              <a:pathLst>
                <a:path w="3038" h="8219" extrusionOk="0">
                  <a:moveTo>
                    <a:pt x="1115" y="1"/>
                  </a:moveTo>
                  <a:cubicBezTo>
                    <a:pt x="949" y="1"/>
                    <a:pt x="775" y="106"/>
                    <a:pt x="759" y="316"/>
                  </a:cubicBezTo>
                  <a:cubicBezTo>
                    <a:pt x="616" y="2163"/>
                    <a:pt x="376" y="4001"/>
                    <a:pt x="39" y="5822"/>
                  </a:cubicBezTo>
                  <a:cubicBezTo>
                    <a:pt x="1" y="6025"/>
                    <a:pt x="147" y="6196"/>
                    <a:pt x="330" y="6196"/>
                  </a:cubicBezTo>
                  <a:cubicBezTo>
                    <a:pt x="377" y="6196"/>
                    <a:pt x="427" y="6184"/>
                    <a:pt x="477" y="6159"/>
                  </a:cubicBezTo>
                  <a:cubicBezTo>
                    <a:pt x="823" y="5980"/>
                    <a:pt x="1532" y="5526"/>
                    <a:pt x="1898" y="5526"/>
                  </a:cubicBezTo>
                  <a:cubicBezTo>
                    <a:pt x="2087" y="5526"/>
                    <a:pt x="2185" y="5647"/>
                    <a:pt x="2094" y="5990"/>
                  </a:cubicBezTo>
                  <a:cubicBezTo>
                    <a:pt x="1931" y="6596"/>
                    <a:pt x="1087" y="7461"/>
                    <a:pt x="729" y="7978"/>
                  </a:cubicBezTo>
                  <a:cubicBezTo>
                    <a:pt x="654" y="8088"/>
                    <a:pt x="766" y="8218"/>
                    <a:pt x="875" y="8218"/>
                  </a:cubicBezTo>
                  <a:cubicBezTo>
                    <a:pt x="912" y="8218"/>
                    <a:pt x="948" y="8204"/>
                    <a:pt x="977" y="8169"/>
                  </a:cubicBezTo>
                  <a:cubicBezTo>
                    <a:pt x="1615" y="7398"/>
                    <a:pt x="3037" y="6327"/>
                    <a:pt x="2938" y="5227"/>
                  </a:cubicBezTo>
                  <a:cubicBezTo>
                    <a:pt x="2929" y="5131"/>
                    <a:pt x="2890" y="5017"/>
                    <a:pt x="2793" y="4975"/>
                  </a:cubicBezTo>
                  <a:cubicBezTo>
                    <a:pt x="2605" y="4894"/>
                    <a:pt x="2415" y="4859"/>
                    <a:pt x="2223" y="4859"/>
                  </a:cubicBezTo>
                  <a:cubicBezTo>
                    <a:pt x="1719" y="4859"/>
                    <a:pt x="1209" y="5097"/>
                    <a:pt x="731" y="5349"/>
                  </a:cubicBezTo>
                  <a:lnTo>
                    <a:pt x="731" y="5349"/>
                  </a:lnTo>
                  <a:cubicBezTo>
                    <a:pt x="1034" y="3681"/>
                    <a:pt x="1263" y="2003"/>
                    <a:pt x="1418" y="316"/>
                  </a:cubicBezTo>
                  <a:cubicBezTo>
                    <a:pt x="1437" y="106"/>
                    <a:pt x="1281"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3"/>
            <p:cNvSpPr/>
            <p:nvPr/>
          </p:nvSpPr>
          <p:spPr>
            <a:xfrm>
              <a:off x="3665050" y="3064325"/>
              <a:ext cx="142700" cy="72925"/>
            </a:xfrm>
            <a:custGeom>
              <a:avLst/>
              <a:gdLst/>
              <a:ahLst/>
              <a:cxnLst/>
              <a:rect l="l" t="t" r="r" b="b"/>
              <a:pathLst>
                <a:path w="5708" h="2917" extrusionOk="0">
                  <a:moveTo>
                    <a:pt x="3013" y="0"/>
                  </a:moveTo>
                  <a:cubicBezTo>
                    <a:pt x="2948" y="0"/>
                    <a:pt x="2882" y="1"/>
                    <a:pt x="2816" y="4"/>
                  </a:cubicBezTo>
                  <a:cubicBezTo>
                    <a:pt x="1242" y="59"/>
                    <a:pt x="0" y="754"/>
                    <a:pt x="41" y="1558"/>
                  </a:cubicBezTo>
                  <a:cubicBezTo>
                    <a:pt x="79" y="2327"/>
                    <a:pt x="1264" y="2916"/>
                    <a:pt x="2725" y="2916"/>
                  </a:cubicBezTo>
                  <a:cubicBezTo>
                    <a:pt x="2788" y="2916"/>
                    <a:pt x="2852" y="2915"/>
                    <a:pt x="2916" y="2913"/>
                  </a:cubicBezTo>
                  <a:cubicBezTo>
                    <a:pt x="4465" y="2859"/>
                    <a:pt x="5707" y="2165"/>
                    <a:pt x="5691" y="1361"/>
                  </a:cubicBezTo>
                  <a:cubicBezTo>
                    <a:pt x="5676" y="591"/>
                    <a:pt x="4494" y="0"/>
                    <a:pt x="3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3"/>
            <p:cNvSpPr/>
            <p:nvPr/>
          </p:nvSpPr>
          <p:spPr>
            <a:xfrm>
              <a:off x="3827050" y="3119650"/>
              <a:ext cx="131150" cy="64475"/>
            </a:xfrm>
            <a:custGeom>
              <a:avLst/>
              <a:gdLst/>
              <a:ahLst/>
              <a:cxnLst/>
              <a:rect l="l" t="t" r="r" b="b"/>
              <a:pathLst>
                <a:path w="5246" h="2579" extrusionOk="0">
                  <a:moveTo>
                    <a:pt x="182" y="1"/>
                  </a:moveTo>
                  <a:cubicBezTo>
                    <a:pt x="93" y="1"/>
                    <a:pt x="0" y="85"/>
                    <a:pt x="25" y="190"/>
                  </a:cubicBezTo>
                  <a:cubicBezTo>
                    <a:pt x="364" y="1606"/>
                    <a:pt x="1761" y="2579"/>
                    <a:pt x="3072" y="2579"/>
                  </a:cubicBezTo>
                  <a:cubicBezTo>
                    <a:pt x="3931" y="2579"/>
                    <a:pt x="4753" y="2161"/>
                    <a:pt x="5216" y="1177"/>
                  </a:cubicBezTo>
                  <a:cubicBezTo>
                    <a:pt x="5245" y="1114"/>
                    <a:pt x="5194" y="1056"/>
                    <a:pt x="5142" y="1056"/>
                  </a:cubicBezTo>
                  <a:cubicBezTo>
                    <a:pt x="5118" y="1056"/>
                    <a:pt x="5094" y="1068"/>
                    <a:pt x="5077" y="1097"/>
                  </a:cubicBezTo>
                  <a:cubicBezTo>
                    <a:pt x="4641" y="1840"/>
                    <a:pt x="3844" y="2256"/>
                    <a:pt x="3020" y="2256"/>
                  </a:cubicBezTo>
                  <a:cubicBezTo>
                    <a:pt x="2747" y="2256"/>
                    <a:pt x="2471" y="2210"/>
                    <a:pt x="2203" y="2115"/>
                  </a:cubicBezTo>
                  <a:cubicBezTo>
                    <a:pt x="1219" y="1766"/>
                    <a:pt x="739" y="957"/>
                    <a:pt x="298" y="75"/>
                  </a:cubicBezTo>
                  <a:cubicBezTo>
                    <a:pt x="271" y="23"/>
                    <a:pt x="22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a:off x="3801000" y="3120125"/>
              <a:ext cx="57125" cy="29300"/>
            </a:xfrm>
            <a:custGeom>
              <a:avLst/>
              <a:gdLst/>
              <a:ahLst/>
              <a:cxnLst/>
              <a:rect l="l" t="t" r="r" b="b"/>
              <a:pathLst>
                <a:path w="2285" h="1172" extrusionOk="0">
                  <a:moveTo>
                    <a:pt x="1472" y="0"/>
                  </a:moveTo>
                  <a:cubicBezTo>
                    <a:pt x="865" y="0"/>
                    <a:pt x="259" y="335"/>
                    <a:pt x="47" y="939"/>
                  </a:cubicBezTo>
                  <a:cubicBezTo>
                    <a:pt x="1" y="1071"/>
                    <a:pt x="120" y="1171"/>
                    <a:pt x="235" y="1171"/>
                  </a:cubicBezTo>
                  <a:cubicBezTo>
                    <a:pt x="295" y="1171"/>
                    <a:pt x="353" y="1145"/>
                    <a:pt x="387" y="1082"/>
                  </a:cubicBezTo>
                  <a:cubicBezTo>
                    <a:pt x="639" y="627"/>
                    <a:pt x="1070" y="328"/>
                    <a:pt x="1555" y="328"/>
                  </a:cubicBezTo>
                  <a:cubicBezTo>
                    <a:pt x="1710" y="328"/>
                    <a:pt x="1871" y="359"/>
                    <a:pt x="2033" y="425"/>
                  </a:cubicBezTo>
                  <a:cubicBezTo>
                    <a:pt x="2050" y="431"/>
                    <a:pt x="2066" y="434"/>
                    <a:pt x="2081" y="434"/>
                  </a:cubicBezTo>
                  <a:cubicBezTo>
                    <a:pt x="2210" y="434"/>
                    <a:pt x="2284" y="217"/>
                    <a:pt x="2149" y="152"/>
                  </a:cubicBezTo>
                  <a:cubicBezTo>
                    <a:pt x="1938" y="50"/>
                    <a:pt x="1705" y="0"/>
                    <a:pt x="1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a:off x="3828900" y="3242875"/>
              <a:ext cx="68150" cy="28475"/>
            </a:xfrm>
            <a:custGeom>
              <a:avLst/>
              <a:gdLst/>
              <a:ahLst/>
              <a:cxnLst/>
              <a:rect l="l" t="t" r="r" b="b"/>
              <a:pathLst>
                <a:path w="2726" h="1139" extrusionOk="0">
                  <a:moveTo>
                    <a:pt x="2608" y="1"/>
                  </a:moveTo>
                  <a:cubicBezTo>
                    <a:pt x="2576" y="1"/>
                    <a:pt x="2543" y="14"/>
                    <a:pt x="2522" y="45"/>
                  </a:cubicBezTo>
                  <a:cubicBezTo>
                    <a:pt x="2241" y="450"/>
                    <a:pt x="1850" y="777"/>
                    <a:pt x="1334" y="777"/>
                  </a:cubicBezTo>
                  <a:cubicBezTo>
                    <a:pt x="1324" y="777"/>
                    <a:pt x="1314" y="777"/>
                    <a:pt x="1303" y="777"/>
                  </a:cubicBezTo>
                  <a:cubicBezTo>
                    <a:pt x="807" y="764"/>
                    <a:pt x="592" y="421"/>
                    <a:pt x="195" y="221"/>
                  </a:cubicBezTo>
                  <a:cubicBezTo>
                    <a:pt x="175" y="210"/>
                    <a:pt x="154" y="206"/>
                    <a:pt x="135" y="206"/>
                  </a:cubicBezTo>
                  <a:cubicBezTo>
                    <a:pt x="60" y="206"/>
                    <a:pt x="1" y="276"/>
                    <a:pt x="15" y="361"/>
                  </a:cubicBezTo>
                  <a:cubicBezTo>
                    <a:pt x="106" y="886"/>
                    <a:pt x="815" y="1139"/>
                    <a:pt x="1318" y="1139"/>
                  </a:cubicBezTo>
                  <a:cubicBezTo>
                    <a:pt x="1360" y="1139"/>
                    <a:pt x="1401" y="1137"/>
                    <a:pt x="1441" y="1133"/>
                  </a:cubicBezTo>
                  <a:cubicBezTo>
                    <a:pt x="2019" y="1080"/>
                    <a:pt x="2537" y="680"/>
                    <a:pt x="2704" y="122"/>
                  </a:cubicBezTo>
                  <a:cubicBezTo>
                    <a:pt x="2726" y="48"/>
                    <a:pt x="2668" y="1"/>
                    <a:pt x="2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a:off x="4014775" y="2986750"/>
              <a:ext cx="33975" cy="33075"/>
            </a:xfrm>
            <a:custGeom>
              <a:avLst/>
              <a:gdLst/>
              <a:ahLst/>
              <a:cxnLst/>
              <a:rect l="l" t="t" r="r" b="b"/>
              <a:pathLst>
                <a:path w="1359" h="1323" extrusionOk="0">
                  <a:moveTo>
                    <a:pt x="737" y="1"/>
                  </a:moveTo>
                  <a:lnTo>
                    <a:pt x="588" y="8"/>
                  </a:lnTo>
                  <a:cubicBezTo>
                    <a:pt x="258" y="62"/>
                    <a:pt x="0" y="399"/>
                    <a:pt x="36" y="731"/>
                  </a:cubicBezTo>
                  <a:cubicBezTo>
                    <a:pt x="71" y="1053"/>
                    <a:pt x="376" y="1323"/>
                    <a:pt x="698" y="1323"/>
                  </a:cubicBezTo>
                  <a:cubicBezTo>
                    <a:pt x="707" y="1323"/>
                    <a:pt x="717" y="1322"/>
                    <a:pt x="726" y="1322"/>
                  </a:cubicBezTo>
                  <a:cubicBezTo>
                    <a:pt x="1060" y="1305"/>
                    <a:pt x="1354" y="1000"/>
                    <a:pt x="1357" y="666"/>
                  </a:cubicBezTo>
                  <a:cubicBezTo>
                    <a:pt x="1359" y="332"/>
                    <a:pt x="1071" y="22"/>
                    <a:pt x="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a:off x="3750750" y="2986750"/>
              <a:ext cx="33975" cy="33075"/>
            </a:xfrm>
            <a:custGeom>
              <a:avLst/>
              <a:gdLst/>
              <a:ahLst/>
              <a:cxnLst/>
              <a:rect l="l" t="t" r="r" b="b"/>
              <a:pathLst>
                <a:path w="1359" h="1323" extrusionOk="0">
                  <a:moveTo>
                    <a:pt x="622" y="1"/>
                  </a:moveTo>
                  <a:cubicBezTo>
                    <a:pt x="290" y="22"/>
                    <a:pt x="1" y="332"/>
                    <a:pt x="3" y="666"/>
                  </a:cubicBezTo>
                  <a:cubicBezTo>
                    <a:pt x="5" y="1000"/>
                    <a:pt x="299" y="1305"/>
                    <a:pt x="633" y="1322"/>
                  </a:cubicBezTo>
                  <a:cubicBezTo>
                    <a:pt x="642" y="1322"/>
                    <a:pt x="652" y="1323"/>
                    <a:pt x="661" y="1323"/>
                  </a:cubicBezTo>
                  <a:cubicBezTo>
                    <a:pt x="985" y="1323"/>
                    <a:pt x="1290" y="1053"/>
                    <a:pt x="1323" y="731"/>
                  </a:cubicBezTo>
                  <a:cubicBezTo>
                    <a:pt x="1359" y="399"/>
                    <a:pt x="1102" y="62"/>
                    <a:pt x="771" y="8"/>
                  </a:cubicBezTo>
                  <a:lnTo>
                    <a:pt x="6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a:off x="3569425" y="2642100"/>
              <a:ext cx="563800" cy="406600"/>
            </a:xfrm>
            <a:custGeom>
              <a:avLst/>
              <a:gdLst/>
              <a:ahLst/>
              <a:cxnLst/>
              <a:rect l="l" t="t" r="r" b="b"/>
              <a:pathLst>
                <a:path w="22552" h="16264" extrusionOk="0">
                  <a:moveTo>
                    <a:pt x="12077" y="0"/>
                  </a:moveTo>
                  <a:cubicBezTo>
                    <a:pt x="11002" y="0"/>
                    <a:pt x="9923" y="83"/>
                    <a:pt x="8855" y="214"/>
                  </a:cubicBezTo>
                  <a:cubicBezTo>
                    <a:pt x="7218" y="414"/>
                    <a:pt x="5573" y="731"/>
                    <a:pt x="4089" y="1450"/>
                  </a:cubicBezTo>
                  <a:cubicBezTo>
                    <a:pt x="2605" y="2167"/>
                    <a:pt x="1283" y="3326"/>
                    <a:pt x="639" y="4844"/>
                  </a:cubicBezTo>
                  <a:cubicBezTo>
                    <a:pt x="133" y="6037"/>
                    <a:pt x="72" y="7363"/>
                    <a:pt x="45" y="8657"/>
                  </a:cubicBezTo>
                  <a:cubicBezTo>
                    <a:pt x="0" y="10770"/>
                    <a:pt x="32" y="12882"/>
                    <a:pt x="138" y="14993"/>
                  </a:cubicBezTo>
                  <a:cubicBezTo>
                    <a:pt x="150" y="15232"/>
                    <a:pt x="166" y="15482"/>
                    <a:pt x="288" y="15686"/>
                  </a:cubicBezTo>
                  <a:cubicBezTo>
                    <a:pt x="399" y="15873"/>
                    <a:pt x="1071" y="16263"/>
                    <a:pt x="1360" y="16263"/>
                  </a:cubicBezTo>
                  <a:cubicBezTo>
                    <a:pt x="1390" y="16263"/>
                    <a:pt x="1416" y="16259"/>
                    <a:pt x="1436" y="16250"/>
                  </a:cubicBezTo>
                  <a:lnTo>
                    <a:pt x="1436" y="16252"/>
                  </a:lnTo>
                  <a:cubicBezTo>
                    <a:pt x="2118" y="12871"/>
                    <a:pt x="3229" y="9910"/>
                    <a:pt x="2388" y="6179"/>
                  </a:cubicBezTo>
                  <a:lnTo>
                    <a:pt x="2388" y="6179"/>
                  </a:lnTo>
                  <a:cubicBezTo>
                    <a:pt x="3365" y="7333"/>
                    <a:pt x="5391" y="7905"/>
                    <a:pt x="6874" y="7905"/>
                  </a:cubicBezTo>
                  <a:cubicBezTo>
                    <a:pt x="7052" y="7905"/>
                    <a:pt x="7222" y="7897"/>
                    <a:pt x="7382" y="7880"/>
                  </a:cubicBezTo>
                  <a:cubicBezTo>
                    <a:pt x="8870" y="7727"/>
                    <a:pt x="10242" y="6724"/>
                    <a:pt x="10840" y="5353"/>
                  </a:cubicBezTo>
                  <a:cubicBezTo>
                    <a:pt x="11398" y="6742"/>
                    <a:pt x="12756" y="7777"/>
                    <a:pt x="14244" y="7943"/>
                  </a:cubicBezTo>
                  <a:cubicBezTo>
                    <a:pt x="14388" y="7959"/>
                    <a:pt x="14532" y="7967"/>
                    <a:pt x="14676" y="7967"/>
                  </a:cubicBezTo>
                  <a:cubicBezTo>
                    <a:pt x="16026" y="7967"/>
                    <a:pt x="17368" y="7281"/>
                    <a:pt x="18136" y="6167"/>
                  </a:cubicBezTo>
                  <a:cubicBezTo>
                    <a:pt x="18339" y="7148"/>
                    <a:pt x="19310" y="7898"/>
                    <a:pt x="20303" y="7898"/>
                  </a:cubicBezTo>
                  <a:cubicBezTo>
                    <a:pt x="20406" y="7898"/>
                    <a:pt x="20510" y="7890"/>
                    <a:pt x="20613" y="7873"/>
                  </a:cubicBezTo>
                  <a:cubicBezTo>
                    <a:pt x="21706" y="7694"/>
                    <a:pt x="22552" y="6566"/>
                    <a:pt x="22419" y="5466"/>
                  </a:cubicBezTo>
                  <a:cubicBezTo>
                    <a:pt x="22338" y="4802"/>
                    <a:pt x="21957" y="4213"/>
                    <a:pt x="21526" y="3703"/>
                  </a:cubicBezTo>
                  <a:cubicBezTo>
                    <a:pt x="20051" y="1957"/>
                    <a:pt x="17905" y="863"/>
                    <a:pt x="15674" y="368"/>
                  </a:cubicBezTo>
                  <a:cubicBezTo>
                    <a:pt x="14493" y="105"/>
                    <a:pt x="13287" y="0"/>
                    <a:pt x="1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a:off x="3565025" y="2539650"/>
              <a:ext cx="62925" cy="69800"/>
            </a:xfrm>
            <a:custGeom>
              <a:avLst/>
              <a:gdLst/>
              <a:ahLst/>
              <a:cxnLst/>
              <a:rect l="l" t="t" r="r" b="b"/>
              <a:pathLst>
                <a:path w="2517" h="2792" extrusionOk="0">
                  <a:moveTo>
                    <a:pt x="362" y="0"/>
                  </a:moveTo>
                  <a:cubicBezTo>
                    <a:pt x="166" y="0"/>
                    <a:pt x="0" y="212"/>
                    <a:pt x="117" y="401"/>
                  </a:cubicBezTo>
                  <a:cubicBezTo>
                    <a:pt x="378" y="824"/>
                    <a:pt x="903" y="1100"/>
                    <a:pt x="1241" y="1477"/>
                  </a:cubicBezTo>
                  <a:cubicBezTo>
                    <a:pt x="1592" y="1868"/>
                    <a:pt x="1835" y="2415"/>
                    <a:pt x="2236" y="2749"/>
                  </a:cubicBezTo>
                  <a:cubicBezTo>
                    <a:pt x="2270" y="2778"/>
                    <a:pt x="2312" y="2791"/>
                    <a:pt x="2353" y="2791"/>
                  </a:cubicBezTo>
                  <a:cubicBezTo>
                    <a:pt x="2437" y="2791"/>
                    <a:pt x="2517" y="2735"/>
                    <a:pt x="2515" y="2634"/>
                  </a:cubicBezTo>
                  <a:cubicBezTo>
                    <a:pt x="2503" y="2093"/>
                    <a:pt x="2097" y="1565"/>
                    <a:pt x="1770" y="1160"/>
                  </a:cubicBezTo>
                  <a:cubicBezTo>
                    <a:pt x="1444" y="753"/>
                    <a:pt x="950" y="123"/>
                    <a:pt x="421" y="7"/>
                  </a:cubicBezTo>
                  <a:cubicBezTo>
                    <a:pt x="401" y="2"/>
                    <a:pt x="381" y="0"/>
                    <a:pt x="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a:off x="3624400" y="2524200"/>
              <a:ext cx="18750" cy="69450"/>
            </a:xfrm>
            <a:custGeom>
              <a:avLst/>
              <a:gdLst/>
              <a:ahLst/>
              <a:cxnLst/>
              <a:rect l="l" t="t" r="r" b="b"/>
              <a:pathLst>
                <a:path w="750" h="2778" extrusionOk="0">
                  <a:moveTo>
                    <a:pt x="476" y="1"/>
                  </a:moveTo>
                  <a:cubicBezTo>
                    <a:pt x="364" y="1"/>
                    <a:pt x="252" y="61"/>
                    <a:pt x="216" y="191"/>
                  </a:cubicBezTo>
                  <a:cubicBezTo>
                    <a:pt x="1" y="934"/>
                    <a:pt x="66" y="1821"/>
                    <a:pt x="72" y="2586"/>
                  </a:cubicBezTo>
                  <a:cubicBezTo>
                    <a:pt x="74" y="2714"/>
                    <a:pt x="170" y="2778"/>
                    <a:pt x="268" y="2778"/>
                  </a:cubicBezTo>
                  <a:cubicBezTo>
                    <a:pt x="366" y="2778"/>
                    <a:pt x="465" y="2713"/>
                    <a:pt x="471" y="2586"/>
                  </a:cubicBezTo>
                  <a:cubicBezTo>
                    <a:pt x="509" y="1806"/>
                    <a:pt x="723" y="1036"/>
                    <a:pt x="745" y="263"/>
                  </a:cubicBezTo>
                  <a:cubicBezTo>
                    <a:pt x="750" y="93"/>
                    <a:pt x="613" y="1"/>
                    <a:pt x="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3"/>
            <p:cNvSpPr/>
            <p:nvPr/>
          </p:nvSpPr>
          <p:spPr>
            <a:xfrm>
              <a:off x="3893675" y="3244700"/>
              <a:ext cx="465725" cy="330000"/>
            </a:xfrm>
            <a:custGeom>
              <a:avLst/>
              <a:gdLst/>
              <a:ahLst/>
              <a:cxnLst/>
              <a:rect l="l" t="t" r="r" b="b"/>
              <a:pathLst>
                <a:path w="18629" h="13200" extrusionOk="0">
                  <a:moveTo>
                    <a:pt x="11905" y="0"/>
                  </a:moveTo>
                  <a:cubicBezTo>
                    <a:pt x="9133" y="2528"/>
                    <a:pt x="5678" y="4426"/>
                    <a:pt x="1692" y="5840"/>
                  </a:cubicBezTo>
                  <a:cubicBezTo>
                    <a:pt x="1692" y="5840"/>
                    <a:pt x="1" y="13200"/>
                    <a:pt x="3430" y="13200"/>
                  </a:cubicBezTo>
                  <a:cubicBezTo>
                    <a:pt x="3938" y="13200"/>
                    <a:pt x="4560" y="13038"/>
                    <a:pt x="5315" y="12666"/>
                  </a:cubicBezTo>
                  <a:cubicBezTo>
                    <a:pt x="16001" y="7408"/>
                    <a:pt x="18629" y="23"/>
                    <a:pt x="18629" y="23"/>
                  </a:cubicBezTo>
                  <a:lnTo>
                    <a:pt x="11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3"/>
            <p:cNvSpPr/>
            <p:nvPr/>
          </p:nvSpPr>
          <p:spPr>
            <a:xfrm>
              <a:off x="4200875" y="3120625"/>
              <a:ext cx="68425" cy="60850"/>
            </a:xfrm>
            <a:custGeom>
              <a:avLst/>
              <a:gdLst/>
              <a:ahLst/>
              <a:cxnLst/>
              <a:rect l="l" t="t" r="r" b="b"/>
              <a:pathLst>
                <a:path w="2737" h="2434" extrusionOk="0">
                  <a:moveTo>
                    <a:pt x="461" y="0"/>
                  </a:moveTo>
                  <a:cubicBezTo>
                    <a:pt x="455" y="0"/>
                    <a:pt x="449" y="0"/>
                    <a:pt x="443" y="1"/>
                  </a:cubicBezTo>
                  <a:cubicBezTo>
                    <a:pt x="236" y="11"/>
                    <a:pt x="73" y="202"/>
                    <a:pt x="36" y="406"/>
                  </a:cubicBezTo>
                  <a:cubicBezTo>
                    <a:pt x="0" y="609"/>
                    <a:pt x="64" y="818"/>
                    <a:pt x="151" y="1006"/>
                  </a:cubicBezTo>
                  <a:cubicBezTo>
                    <a:pt x="392" y="1530"/>
                    <a:pt x="799" y="1961"/>
                    <a:pt x="1311" y="2231"/>
                  </a:cubicBezTo>
                  <a:cubicBezTo>
                    <a:pt x="1533" y="2348"/>
                    <a:pt x="1776" y="2433"/>
                    <a:pt x="2026" y="2433"/>
                  </a:cubicBezTo>
                  <a:cubicBezTo>
                    <a:pt x="2038" y="2433"/>
                    <a:pt x="2050" y="2433"/>
                    <a:pt x="2062" y="2433"/>
                  </a:cubicBezTo>
                  <a:cubicBezTo>
                    <a:pt x="2325" y="2424"/>
                    <a:pt x="2592" y="2306"/>
                    <a:pt x="2736" y="2087"/>
                  </a:cubicBezTo>
                  <a:lnTo>
                    <a:pt x="2313" y="525"/>
                  </a:lnTo>
                  <a:cubicBezTo>
                    <a:pt x="2154" y="656"/>
                    <a:pt x="1948" y="722"/>
                    <a:pt x="1742" y="722"/>
                  </a:cubicBezTo>
                  <a:cubicBezTo>
                    <a:pt x="1530" y="722"/>
                    <a:pt x="1319" y="653"/>
                    <a:pt x="1157" y="516"/>
                  </a:cubicBezTo>
                  <a:cubicBezTo>
                    <a:pt x="1042" y="418"/>
                    <a:pt x="953" y="293"/>
                    <a:pt x="844" y="187"/>
                  </a:cubicBezTo>
                  <a:cubicBezTo>
                    <a:pt x="740" y="85"/>
                    <a:pt x="605"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3"/>
            <p:cNvSpPr/>
            <p:nvPr/>
          </p:nvSpPr>
          <p:spPr>
            <a:xfrm>
              <a:off x="4172200" y="3156500"/>
              <a:ext cx="323975" cy="88775"/>
            </a:xfrm>
            <a:custGeom>
              <a:avLst/>
              <a:gdLst/>
              <a:ahLst/>
              <a:cxnLst/>
              <a:rect l="l" t="t" r="r" b="b"/>
              <a:pathLst>
                <a:path w="12959" h="3551" extrusionOk="0">
                  <a:moveTo>
                    <a:pt x="917" y="0"/>
                  </a:moveTo>
                  <a:cubicBezTo>
                    <a:pt x="0" y="1528"/>
                    <a:pt x="764" y="3528"/>
                    <a:pt x="764" y="3528"/>
                  </a:cubicBezTo>
                  <a:lnTo>
                    <a:pt x="9863" y="3551"/>
                  </a:lnTo>
                  <a:lnTo>
                    <a:pt x="12959" y="2296"/>
                  </a:lnTo>
                  <a:lnTo>
                    <a:pt x="10054" y="503"/>
                  </a:lnTo>
                  <a:lnTo>
                    <a:pt x="9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3"/>
            <p:cNvSpPr/>
            <p:nvPr/>
          </p:nvSpPr>
          <p:spPr>
            <a:xfrm>
              <a:off x="4418775" y="3169050"/>
              <a:ext cx="44050" cy="76225"/>
            </a:xfrm>
            <a:custGeom>
              <a:avLst/>
              <a:gdLst/>
              <a:ahLst/>
              <a:cxnLst/>
              <a:rect l="l" t="t" r="r" b="b"/>
              <a:pathLst>
                <a:path w="1762" h="3049" extrusionOk="0">
                  <a:moveTo>
                    <a:pt x="191" y="1"/>
                  </a:moveTo>
                  <a:lnTo>
                    <a:pt x="0" y="3049"/>
                  </a:lnTo>
                  <a:lnTo>
                    <a:pt x="0" y="3049"/>
                  </a:lnTo>
                  <a:lnTo>
                    <a:pt x="1761" y="2309"/>
                  </a:lnTo>
                  <a:lnTo>
                    <a:pt x="1761" y="970"/>
                  </a:lnTo>
                  <a:lnTo>
                    <a:pt x="1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a:off x="4181550" y="3156450"/>
              <a:ext cx="37825" cy="87600"/>
            </a:xfrm>
            <a:custGeom>
              <a:avLst/>
              <a:gdLst/>
              <a:ahLst/>
              <a:cxnLst/>
              <a:rect l="l" t="t" r="r" b="b"/>
              <a:pathLst>
                <a:path w="1513" h="3504" extrusionOk="0">
                  <a:moveTo>
                    <a:pt x="543" y="1"/>
                  </a:moveTo>
                  <a:cubicBezTo>
                    <a:pt x="543" y="1"/>
                    <a:pt x="84" y="463"/>
                    <a:pt x="41" y="1809"/>
                  </a:cubicBezTo>
                  <a:cubicBezTo>
                    <a:pt x="1" y="2990"/>
                    <a:pt x="370" y="3503"/>
                    <a:pt x="370" y="3503"/>
                  </a:cubicBezTo>
                  <a:cubicBezTo>
                    <a:pt x="980" y="3177"/>
                    <a:pt x="1404" y="2528"/>
                    <a:pt x="1459" y="1838"/>
                  </a:cubicBezTo>
                  <a:cubicBezTo>
                    <a:pt x="1513" y="1149"/>
                    <a:pt x="1095" y="420"/>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4209400" y="3225150"/>
              <a:ext cx="212525" cy="9175"/>
            </a:xfrm>
            <a:custGeom>
              <a:avLst/>
              <a:gdLst/>
              <a:ahLst/>
              <a:cxnLst/>
              <a:rect l="l" t="t" r="r" b="b"/>
              <a:pathLst>
                <a:path w="8501" h="367" extrusionOk="0">
                  <a:moveTo>
                    <a:pt x="2131" y="0"/>
                  </a:moveTo>
                  <a:cubicBezTo>
                    <a:pt x="1437" y="0"/>
                    <a:pt x="745" y="8"/>
                    <a:pt x="56" y="25"/>
                  </a:cubicBezTo>
                  <a:cubicBezTo>
                    <a:pt x="1" y="25"/>
                    <a:pt x="1" y="108"/>
                    <a:pt x="56" y="108"/>
                  </a:cubicBezTo>
                  <a:cubicBezTo>
                    <a:pt x="2386" y="186"/>
                    <a:pt x="4750" y="367"/>
                    <a:pt x="7091" y="367"/>
                  </a:cubicBezTo>
                  <a:cubicBezTo>
                    <a:pt x="7520" y="367"/>
                    <a:pt x="7948" y="361"/>
                    <a:pt x="8375" y="347"/>
                  </a:cubicBezTo>
                  <a:cubicBezTo>
                    <a:pt x="8500" y="344"/>
                    <a:pt x="8500" y="157"/>
                    <a:pt x="8375" y="151"/>
                  </a:cubicBezTo>
                  <a:cubicBezTo>
                    <a:pt x="6308" y="68"/>
                    <a:pt x="4212" y="0"/>
                    <a:pt x="2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3"/>
            <p:cNvSpPr/>
            <p:nvPr/>
          </p:nvSpPr>
          <p:spPr>
            <a:xfrm>
              <a:off x="4214500" y="3188325"/>
              <a:ext cx="211400" cy="11050"/>
            </a:xfrm>
            <a:custGeom>
              <a:avLst/>
              <a:gdLst/>
              <a:ahLst/>
              <a:cxnLst/>
              <a:rect l="l" t="t" r="r" b="b"/>
              <a:pathLst>
                <a:path w="8456" h="442" extrusionOk="0">
                  <a:moveTo>
                    <a:pt x="192" y="0"/>
                  </a:moveTo>
                  <a:cubicBezTo>
                    <a:pt x="151" y="0"/>
                    <a:pt x="110" y="0"/>
                    <a:pt x="69" y="0"/>
                  </a:cubicBezTo>
                  <a:cubicBezTo>
                    <a:pt x="1" y="0"/>
                    <a:pt x="2" y="102"/>
                    <a:pt x="69" y="106"/>
                  </a:cubicBezTo>
                  <a:cubicBezTo>
                    <a:pt x="2815" y="308"/>
                    <a:pt x="5581" y="355"/>
                    <a:pt x="8332" y="442"/>
                  </a:cubicBezTo>
                  <a:cubicBezTo>
                    <a:pt x="8334" y="442"/>
                    <a:pt x="8335" y="442"/>
                    <a:pt x="8336" y="442"/>
                  </a:cubicBezTo>
                  <a:cubicBezTo>
                    <a:pt x="8456" y="442"/>
                    <a:pt x="8454" y="255"/>
                    <a:pt x="8332" y="252"/>
                  </a:cubicBezTo>
                  <a:cubicBezTo>
                    <a:pt x="5625" y="145"/>
                    <a:pt x="290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3"/>
            <p:cNvSpPr/>
            <p:nvPr/>
          </p:nvSpPr>
          <p:spPr>
            <a:xfrm>
              <a:off x="4268750" y="3152025"/>
              <a:ext cx="103875" cy="74750"/>
            </a:xfrm>
            <a:custGeom>
              <a:avLst/>
              <a:gdLst/>
              <a:ahLst/>
              <a:cxnLst/>
              <a:rect l="l" t="t" r="r" b="b"/>
              <a:pathLst>
                <a:path w="4155" h="2990" extrusionOk="0">
                  <a:moveTo>
                    <a:pt x="1" y="0"/>
                  </a:moveTo>
                  <a:cubicBezTo>
                    <a:pt x="166" y="737"/>
                    <a:pt x="688" y="1827"/>
                    <a:pt x="1058" y="2484"/>
                  </a:cubicBezTo>
                  <a:cubicBezTo>
                    <a:pt x="1159" y="2663"/>
                    <a:pt x="1284" y="2854"/>
                    <a:pt x="1483" y="2906"/>
                  </a:cubicBezTo>
                  <a:cubicBezTo>
                    <a:pt x="1518" y="2916"/>
                    <a:pt x="1553" y="2920"/>
                    <a:pt x="1588" y="2920"/>
                  </a:cubicBezTo>
                  <a:cubicBezTo>
                    <a:pt x="1817" y="2920"/>
                    <a:pt x="2029" y="2733"/>
                    <a:pt x="2151" y="2528"/>
                  </a:cubicBezTo>
                  <a:cubicBezTo>
                    <a:pt x="2377" y="2147"/>
                    <a:pt x="2419" y="1705"/>
                    <a:pt x="2390" y="1257"/>
                  </a:cubicBezTo>
                  <a:lnTo>
                    <a:pt x="2390" y="1257"/>
                  </a:lnTo>
                  <a:cubicBezTo>
                    <a:pt x="2469" y="1680"/>
                    <a:pt x="2588" y="2095"/>
                    <a:pt x="2749" y="2496"/>
                  </a:cubicBezTo>
                  <a:cubicBezTo>
                    <a:pt x="2834" y="2711"/>
                    <a:pt x="2967" y="2951"/>
                    <a:pt x="3196" y="2985"/>
                  </a:cubicBezTo>
                  <a:cubicBezTo>
                    <a:pt x="3215" y="2988"/>
                    <a:pt x="3233" y="2990"/>
                    <a:pt x="3252" y="2990"/>
                  </a:cubicBezTo>
                  <a:cubicBezTo>
                    <a:pt x="3495" y="2990"/>
                    <a:pt x="3688" y="2740"/>
                    <a:pt x="3787" y="2505"/>
                  </a:cubicBezTo>
                  <a:cubicBezTo>
                    <a:pt x="4018" y="1957"/>
                    <a:pt x="4155" y="573"/>
                    <a:pt x="39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3"/>
            <p:cNvSpPr/>
            <p:nvPr/>
          </p:nvSpPr>
          <p:spPr>
            <a:xfrm>
              <a:off x="3863150" y="3534625"/>
              <a:ext cx="110000" cy="310200"/>
            </a:xfrm>
            <a:custGeom>
              <a:avLst/>
              <a:gdLst/>
              <a:ahLst/>
              <a:cxnLst/>
              <a:rect l="l" t="t" r="r" b="b"/>
              <a:pathLst>
                <a:path w="4400" h="12408" extrusionOk="0">
                  <a:moveTo>
                    <a:pt x="3450" y="0"/>
                  </a:moveTo>
                  <a:lnTo>
                    <a:pt x="1384" y="2718"/>
                  </a:lnTo>
                  <a:lnTo>
                    <a:pt x="0" y="11762"/>
                  </a:lnTo>
                  <a:cubicBezTo>
                    <a:pt x="694" y="12275"/>
                    <a:pt x="1534" y="12407"/>
                    <a:pt x="2217" y="12407"/>
                  </a:cubicBezTo>
                  <a:cubicBezTo>
                    <a:pt x="2948" y="12407"/>
                    <a:pt x="3499" y="12256"/>
                    <a:pt x="3499" y="12256"/>
                  </a:cubicBezTo>
                  <a:lnTo>
                    <a:pt x="4399" y="3202"/>
                  </a:lnTo>
                  <a:lnTo>
                    <a:pt x="3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3897750" y="3565825"/>
              <a:ext cx="75400" cy="48850"/>
            </a:xfrm>
            <a:custGeom>
              <a:avLst/>
              <a:gdLst/>
              <a:ahLst/>
              <a:cxnLst/>
              <a:rect l="l" t="t" r="r" b="b"/>
              <a:pathLst>
                <a:path w="3016" h="1954" extrusionOk="0">
                  <a:moveTo>
                    <a:pt x="1116" y="0"/>
                  </a:moveTo>
                  <a:lnTo>
                    <a:pt x="0" y="1470"/>
                  </a:lnTo>
                  <a:lnTo>
                    <a:pt x="3015" y="1954"/>
                  </a:lnTo>
                  <a:lnTo>
                    <a:pt x="2449" y="130"/>
                  </a:lnTo>
                  <a:lnTo>
                    <a:pt x="1116" y="0"/>
                  </a:lnTo>
                  <a:close/>
                </a:path>
              </a:pathLst>
            </a:custGeom>
            <a:solidFill>
              <a:srgbClr val="E8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3863150" y="3809725"/>
              <a:ext cx="86775" cy="36900"/>
            </a:xfrm>
            <a:custGeom>
              <a:avLst/>
              <a:gdLst/>
              <a:ahLst/>
              <a:cxnLst/>
              <a:rect l="l" t="t" r="r" b="b"/>
              <a:pathLst>
                <a:path w="3471" h="1476" extrusionOk="0">
                  <a:moveTo>
                    <a:pt x="1638" y="1"/>
                  </a:moveTo>
                  <a:cubicBezTo>
                    <a:pt x="1036" y="1"/>
                    <a:pt x="407" y="319"/>
                    <a:pt x="0" y="758"/>
                  </a:cubicBezTo>
                  <a:cubicBezTo>
                    <a:pt x="0" y="758"/>
                    <a:pt x="416" y="1260"/>
                    <a:pt x="1753" y="1434"/>
                  </a:cubicBezTo>
                  <a:cubicBezTo>
                    <a:pt x="1980" y="1464"/>
                    <a:pt x="2184" y="1476"/>
                    <a:pt x="2365" y="1476"/>
                  </a:cubicBezTo>
                  <a:cubicBezTo>
                    <a:pt x="3116" y="1476"/>
                    <a:pt x="3470" y="1268"/>
                    <a:pt x="3470" y="1268"/>
                  </a:cubicBezTo>
                  <a:cubicBezTo>
                    <a:pt x="3205" y="630"/>
                    <a:pt x="2600" y="146"/>
                    <a:pt x="1918" y="25"/>
                  </a:cubicBezTo>
                  <a:cubicBezTo>
                    <a:pt x="1826" y="8"/>
                    <a:pt x="1732" y="1"/>
                    <a:pt x="1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3"/>
            <p:cNvSpPr/>
            <p:nvPr/>
          </p:nvSpPr>
          <p:spPr>
            <a:xfrm>
              <a:off x="3883875" y="3603775"/>
              <a:ext cx="33850" cy="211575"/>
            </a:xfrm>
            <a:custGeom>
              <a:avLst/>
              <a:gdLst/>
              <a:ahLst/>
              <a:cxnLst/>
              <a:rect l="l" t="t" r="r" b="b"/>
              <a:pathLst>
                <a:path w="1354" h="8463" extrusionOk="0">
                  <a:moveTo>
                    <a:pt x="1275" y="0"/>
                  </a:moveTo>
                  <a:cubicBezTo>
                    <a:pt x="1233" y="0"/>
                    <a:pt x="1188" y="27"/>
                    <a:pt x="1182" y="79"/>
                  </a:cubicBezTo>
                  <a:cubicBezTo>
                    <a:pt x="810" y="2857"/>
                    <a:pt x="348" y="5626"/>
                    <a:pt x="5" y="8407"/>
                  </a:cubicBezTo>
                  <a:cubicBezTo>
                    <a:pt x="1" y="8442"/>
                    <a:pt x="32" y="8463"/>
                    <a:pt x="62" y="8463"/>
                  </a:cubicBezTo>
                  <a:cubicBezTo>
                    <a:pt x="86" y="8463"/>
                    <a:pt x="109" y="8450"/>
                    <a:pt x="114" y="8422"/>
                  </a:cubicBezTo>
                  <a:cubicBezTo>
                    <a:pt x="585" y="5655"/>
                    <a:pt x="983" y="2863"/>
                    <a:pt x="1347" y="79"/>
                  </a:cubicBezTo>
                  <a:cubicBezTo>
                    <a:pt x="1354" y="26"/>
                    <a:pt x="131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3912450" y="3610400"/>
              <a:ext cx="33900" cy="205825"/>
            </a:xfrm>
            <a:custGeom>
              <a:avLst/>
              <a:gdLst/>
              <a:ahLst/>
              <a:cxnLst/>
              <a:rect l="l" t="t" r="r" b="b"/>
              <a:pathLst>
                <a:path w="1356" h="8233" extrusionOk="0">
                  <a:moveTo>
                    <a:pt x="1264" y="0"/>
                  </a:moveTo>
                  <a:cubicBezTo>
                    <a:pt x="1235" y="0"/>
                    <a:pt x="1209" y="17"/>
                    <a:pt x="1203" y="54"/>
                  </a:cubicBezTo>
                  <a:cubicBezTo>
                    <a:pt x="826" y="2765"/>
                    <a:pt x="352" y="5464"/>
                    <a:pt x="4" y="8180"/>
                  </a:cubicBezTo>
                  <a:cubicBezTo>
                    <a:pt x="0" y="8213"/>
                    <a:pt x="30" y="8232"/>
                    <a:pt x="60" y="8232"/>
                  </a:cubicBezTo>
                  <a:cubicBezTo>
                    <a:pt x="83" y="8232"/>
                    <a:pt x="106" y="8220"/>
                    <a:pt x="110" y="8193"/>
                  </a:cubicBezTo>
                  <a:cubicBezTo>
                    <a:pt x="574" y="5502"/>
                    <a:pt x="912" y="2791"/>
                    <a:pt x="1346" y="93"/>
                  </a:cubicBezTo>
                  <a:cubicBezTo>
                    <a:pt x="1355" y="37"/>
                    <a:pt x="1307"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3940375" y="3612925"/>
              <a:ext cx="28250" cy="220825"/>
            </a:xfrm>
            <a:custGeom>
              <a:avLst/>
              <a:gdLst/>
              <a:ahLst/>
              <a:cxnLst/>
              <a:rect l="l" t="t" r="r" b="b"/>
              <a:pathLst>
                <a:path w="1130" h="8833" extrusionOk="0">
                  <a:moveTo>
                    <a:pt x="1051" y="0"/>
                  </a:moveTo>
                  <a:cubicBezTo>
                    <a:pt x="1010" y="0"/>
                    <a:pt x="966" y="26"/>
                    <a:pt x="960" y="79"/>
                  </a:cubicBezTo>
                  <a:cubicBezTo>
                    <a:pt x="653" y="2980"/>
                    <a:pt x="241" y="5878"/>
                    <a:pt x="3" y="8787"/>
                  </a:cubicBezTo>
                  <a:cubicBezTo>
                    <a:pt x="0" y="8816"/>
                    <a:pt x="26" y="8833"/>
                    <a:pt x="51" y="8833"/>
                  </a:cubicBezTo>
                  <a:cubicBezTo>
                    <a:pt x="71" y="8833"/>
                    <a:pt x="90" y="8822"/>
                    <a:pt x="94" y="8799"/>
                  </a:cubicBezTo>
                  <a:cubicBezTo>
                    <a:pt x="522" y="5905"/>
                    <a:pt x="786" y="2983"/>
                    <a:pt x="1124" y="79"/>
                  </a:cubicBezTo>
                  <a:cubicBezTo>
                    <a:pt x="1130" y="26"/>
                    <a:pt x="1092" y="0"/>
                    <a:pt x="1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3832850" y="3656225"/>
              <a:ext cx="128525" cy="131625"/>
            </a:xfrm>
            <a:custGeom>
              <a:avLst/>
              <a:gdLst/>
              <a:ahLst/>
              <a:cxnLst/>
              <a:rect l="l" t="t" r="r" b="b"/>
              <a:pathLst>
                <a:path w="5141" h="5265" extrusionOk="0">
                  <a:moveTo>
                    <a:pt x="2117" y="0"/>
                  </a:moveTo>
                  <a:cubicBezTo>
                    <a:pt x="2086" y="0"/>
                    <a:pt x="2052" y="6"/>
                    <a:pt x="2015" y="18"/>
                  </a:cubicBezTo>
                  <a:lnTo>
                    <a:pt x="1702" y="1723"/>
                  </a:lnTo>
                  <a:lnTo>
                    <a:pt x="0" y="2392"/>
                  </a:lnTo>
                  <a:lnTo>
                    <a:pt x="714" y="5264"/>
                  </a:lnTo>
                  <a:cubicBezTo>
                    <a:pt x="714" y="5264"/>
                    <a:pt x="4526" y="3202"/>
                    <a:pt x="4796" y="2574"/>
                  </a:cubicBezTo>
                  <a:cubicBezTo>
                    <a:pt x="4848" y="2452"/>
                    <a:pt x="4826" y="2402"/>
                    <a:pt x="4755" y="2402"/>
                  </a:cubicBezTo>
                  <a:cubicBezTo>
                    <a:pt x="4465" y="2402"/>
                    <a:pt x="3360" y="3247"/>
                    <a:pt x="3360" y="3247"/>
                  </a:cubicBezTo>
                  <a:cubicBezTo>
                    <a:pt x="3360" y="3247"/>
                    <a:pt x="4660" y="2125"/>
                    <a:pt x="5064" y="1196"/>
                  </a:cubicBezTo>
                  <a:cubicBezTo>
                    <a:pt x="5140" y="1021"/>
                    <a:pt x="5124" y="950"/>
                    <a:pt x="5048" y="950"/>
                  </a:cubicBezTo>
                  <a:cubicBezTo>
                    <a:pt x="4718" y="950"/>
                    <a:pt x="3270" y="2270"/>
                    <a:pt x="3270" y="2270"/>
                  </a:cubicBezTo>
                  <a:cubicBezTo>
                    <a:pt x="3270" y="2270"/>
                    <a:pt x="4750" y="601"/>
                    <a:pt x="4660" y="197"/>
                  </a:cubicBezTo>
                  <a:cubicBezTo>
                    <a:pt x="4652" y="159"/>
                    <a:pt x="4625" y="141"/>
                    <a:pt x="4583" y="141"/>
                  </a:cubicBezTo>
                  <a:cubicBezTo>
                    <a:pt x="4182" y="141"/>
                    <a:pt x="2419" y="1723"/>
                    <a:pt x="2419" y="1723"/>
                  </a:cubicBezTo>
                  <a:cubicBezTo>
                    <a:pt x="2419" y="1723"/>
                    <a:pt x="2659" y="0"/>
                    <a:pt x="2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3574575" y="3410925"/>
              <a:ext cx="283125" cy="471975"/>
            </a:xfrm>
            <a:custGeom>
              <a:avLst/>
              <a:gdLst/>
              <a:ahLst/>
              <a:cxnLst/>
              <a:rect l="l" t="t" r="r" b="b"/>
              <a:pathLst>
                <a:path w="11325" h="18879" extrusionOk="0">
                  <a:moveTo>
                    <a:pt x="7577" y="0"/>
                  </a:moveTo>
                  <a:cubicBezTo>
                    <a:pt x="7080" y="0"/>
                    <a:pt x="6502" y="96"/>
                    <a:pt x="5829" y="315"/>
                  </a:cubicBezTo>
                  <a:cubicBezTo>
                    <a:pt x="5829" y="315"/>
                    <a:pt x="263" y="10037"/>
                    <a:pt x="121" y="13631"/>
                  </a:cubicBezTo>
                  <a:cubicBezTo>
                    <a:pt x="0" y="16725"/>
                    <a:pt x="505" y="18878"/>
                    <a:pt x="2805" y="18878"/>
                  </a:cubicBezTo>
                  <a:cubicBezTo>
                    <a:pt x="3177" y="18878"/>
                    <a:pt x="3596" y="18822"/>
                    <a:pt x="4067" y="18704"/>
                  </a:cubicBezTo>
                  <a:cubicBezTo>
                    <a:pt x="7449" y="17859"/>
                    <a:pt x="11324" y="15814"/>
                    <a:pt x="11324" y="15814"/>
                  </a:cubicBezTo>
                  <a:lnTo>
                    <a:pt x="10057" y="11869"/>
                  </a:lnTo>
                  <a:lnTo>
                    <a:pt x="6535" y="11940"/>
                  </a:lnTo>
                  <a:lnTo>
                    <a:pt x="10479" y="5246"/>
                  </a:lnTo>
                  <a:cubicBezTo>
                    <a:pt x="10479" y="5246"/>
                    <a:pt x="11244" y="0"/>
                    <a:pt x="7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6" name="Google Shape;2616;p53"/>
          <p:cNvSpPr/>
          <p:nvPr/>
        </p:nvSpPr>
        <p:spPr>
          <a:xfrm rot="5167159" flipH="1">
            <a:off x="1559667" y="2096430"/>
            <a:ext cx="1199799" cy="1683342"/>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Title 1"/>
          <p:cNvSpPr>
            <a:spLocks noGrp="1"/>
          </p:cNvSpPr>
          <p:nvPr>
            <p:ph type="title"/>
          </p:nvPr>
        </p:nvSpPr>
        <p:spPr>
          <a:xfrm>
            <a:off x="1918270" y="599991"/>
            <a:ext cx="5410200" cy="2358300"/>
          </a:xfrm>
        </p:spPr>
        <p:txBody>
          <a:bodyPr/>
          <a:lstStyle/>
          <a:p>
            <a:r>
              <a:rPr lang="en-US" dirty="0" err="1" smtClean="0">
                <a:solidFill>
                  <a:schemeClr val="tx2">
                    <a:lumMod val="85000"/>
                    <a:lumOff val="15000"/>
                  </a:schemeClr>
                </a:solidFill>
              </a:rPr>
              <a:t>Hatur</a:t>
            </a:r>
            <a:r>
              <a:rPr lang="en-US" dirty="0" smtClean="0">
                <a:solidFill>
                  <a:schemeClr val="tx2">
                    <a:lumMod val="85000"/>
                    <a:lumOff val="15000"/>
                  </a:schemeClr>
                </a:solidFill>
              </a:rPr>
              <a:t> </a:t>
            </a:r>
            <a:r>
              <a:rPr lang="en-US" dirty="0" err="1" smtClean="0">
                <a:solidFill>
                  <a:schemeClr val="tx2">
                    <a:lumMod val="85000"/>
                    <a:lumOff val="15000"/>
                  </a:schemeClr>
                </a:solidFill>
              </a:rPr>
              <a:t>Nuhun</a:t>
            </a:r>
            <a:endParaRPr lang="en-ID" dirty="0">
              <a:solidFill>
                <a:schemeClr val="tx2">
                  <a:lumMod val="85000"/>
                  <a:lumOff val="15000"/>
                </a:schemeClr>
              </a:solidFill>
            </a:endParaRPr>
          </a:p>
        </p:txBody>
      </p:sp>
    </p:spTree>
    <p:extLst>
      <p:ext uri="{BB962C8B-B14F-4D97-AF65-F5344CB8AC3E}">
        <p14:creationId xmlns:p14="http://schemas.microsoft.com/office/powerpoint/2010/main" val="1859568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74"/>
          <p:cNvSpPr txBox="1">
            <a:spLocks noGrp="1"/>
          </p:cNvSpPr>
          <p:nvPr>
            <p:ph type="title"/>
          </p:nvPr>
        </p:nvSpPr>
        <p:spPr>
          <a:xfrm>
            <a:off x="819825" y="378000"/>
            <a:ext cx="45552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Icons</a:t>
            </a:r>
            <a:endParaRPr/>
          </a:p>
        </p:txBody>
      </p:sp>
      <p:grpSp>
        <p:nvGrpSpPr>
          <p:cNvPr id="3012" name="Google Shape;3012;p74"/>
          <p:cNvGrpSpPr/>
          <p:nvPr/>
        </p:nvGrpSpPr>
        <p:grpSpPr>
          <a:xfrm>
            <a:off x="5747286" y="1221588"/>
            <a:ext cx="214069" cy="476845"/>
            <a:chOff x="-4638610" y="-1491194"/>
            <a:chExt cx="282711" cy="629747"/>
          </a:xfrm>
        </p:grpSpPr>
        <p:sp>
          <p:nvSpPr>
            <p:cNvPr id="3013" name="Google Shape;3013;p74"/>
            <p:cNvSpPr/>
            <p:nvPr/>
          </p:nvSpPr>
          <p:spPr>
            <a:xfrm>
              <a:off x="-4599079" y="-1373805"/>
              <a:ext cx="35330" cy="31370"/>
            </a:xfrm>
            <a:custGeom>
              <a:avLst/>
              <a:gdLst/>
              <a:ahLst/>
              <a:cxnLst/>
              <a:rect l="l" t="t" r="r" b="b"/>
              <a:pathLst>
                <a:path w="1026" h="911" extrusionOk="0">
                  <a:moveTo>
                    <a:pt x="486" y="118"/>
                  </a:moveTo>
                  <a:cubicBezTo>
                    <a:pt x="607" y="118"/>
                    <a:pt x="722" y="159"/>
                    <a:pt x="793" y="275"/>
                  </a:cubicBezTo>
                  <a:cubicBezTo>
                    <a:pt x="896" y="446"/>
                    <a:pt x="794" y="699"/>
                    <a:pt x="608" y="763"/>
                  </a:cubicBezTo>
                  <a:lnTo>
                    <a:pt x="609" y="763"/>
                  </a:lnTo>
                  <a:cubicBezTo>
                    <a:pt x="576" y="774"/>
                    <a:pt x="543" y="780"/>
                    <a:pt x="510" y="780"/>
                  </a:cubicBezTo>
                  <a:cubicBezTo>
                    <a:pt x="366" y="780"/>
                    <a:pt x="226" y="678"/>
                    <a:pt x="178" y="541"/>
                  </a:cubicBezTo>
                  <a:cubicBezTo>
                    <a:pt x="123" y="379"/>
                    <a:pt x="205" y="227"/>
                    <a:pt x="333" y="137"/>
                  </a:cubicBezTo>
                  <a:cubicBezTo>
                    <a:pt x="333" y="137"/>
                    <a:pt x="334" y="137"/>
                    <a:pt x="335" y="137"/>
                  </a:cubicBezTo>
                  <a:cubicBezTo>
                    <a:pt x="335" y="137"/>
                    <a:pt x="335" y="137"/>
                    <a:pt x="336" y="137"/>
                  </a:cubicBezTo>
                  <a:cubicBezTo>
                    <a:pt x="385" y="125"/>
                    <a:pt x="436" y="118"/>
                    <a:pt x="486" y="118"/>
                  </a:cubicBezTo>
                  <a:close/>
                  <a:moveTo>
                    <a:pt x="504" y="0"/>
                  </a:moveTo>
                  <a:cubicBezTo>
                    <a:pt x="474" y="0"/>
                    <a:pt x="444" y="4"/>
                    <a:pt x="415" y="11"/>
                  </a:cubicBezTo>
                  <a:cubicBezTo>
                    <a:pt x="406" y="13"/>
                    <a:pt x="397" y="14"/>
                    <a:pt x="389" y="16"/>
                  </a:cubicBezTo>
                  <a:cubicBezTo>
                    <a:pt x="170" y="69"/>
                    <a:pt x="0" y="286"/>
                    <a:pt x="43" y="522"/>
                  </a:cubicBezTo>
                  <a:cubicBezTo>
                    <a:pt x="82" y="743"/>
                    <a:pt x="295" y="910"/>
                    <a:pt x="515" y="910"/>
                  </a:cubicBezTo>
                  <a:cubicBezTo>
                    <a:pt x="558" y="910"/>
                    <a:pt x="602" y="904"/>
                    <a:pt x="645" y="890"/>
                  </a:cubicBezTo>
                  <a:cubicBezTo>
                    <a:pt x="884" y="812"/>
                    <a:pt x="1025" y="522"/>
                    <a:pt x="934" y="285"/>
                  </a:cubicBezTo>
                  <a:cubicBezTo>
                    <a:pt x="870" y="120"/>
                    <a:pt x="683"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4"/>
            <p:cNvSpPr/>
            <p:nvPr/>
          </p:nvSpPr>
          <p:spPr>
            <a:xfrm>
              <a:off x="-4590332" y="-1368020"/>
              <a:ext cx="18733" cy="17768"/>
            </a:xfrm>
            <a:custGeom>
              <a:avLst/>
              <a:gdLst/>
              <a:ahLst/>
              <a:cxnLst/>
              <a:rect l="l" t="t" r="r" b="b"/>
              <a:pathLst>
                <a:path w="544" h="516" extrusionOk="0">
                  <a:moveTo>
                    <a:pt x="348" y="1"/>
                  </a:moveTo>
                  <a:cubicBezTo>
                    <a:pt x="338" y="1"/>
                    <a:pt x="327" y="5"/>
                    <a:pt x="320" y="17"/>
                  </a:cubicBezTo>
                  <a:cubicBezTo>
                    <a:pt x="277" y="89"/>
                    <a:pt x="241" y="166"/>
                    <a:pt x="214" y="245"/>
                  </a:cubicBezTo>
                  <a:cubicBezTo>
                    <a:pt x="158" y="223"/>
                    <a:pt x="102" y="201"/>
                    <a:pt x="47" y="178"/>
                  </a:cubicBezTo>
                  <a:cubicBezTo>
                    <a:pt x="44" y="177"/>
                    <a:pt x="40" y="176"/>
                    <a:pt x="37" y="176"/>
                  </a:cubicBezTo>
                  <a:cubicBezTo>
                    <a:pt x="13" y="176"/>
                    <a:pt x="0" y="217"/>
                    <a:pt x="26" y="230"/>
                  </a:cubicBezTo>
                  <a:cubicBezTo>
                    <a:pt x="80" y="258"/>
                    <a:pt x="135" y="288"/>
                    <a:pt x="189" y="318"/>
                  </a:cubicBezTo>
                  <a:cubicBezTo>
                    <a:pt x="172" y="368"/>
                    <a:pt x="155" y="417"/>
                    <a:pt x="137" y="466"/>
                  </a:cubicBezTo>
                  <a:cubicBezTo>
                    <a:pt x="127" y="493"/>
                    <a:pt x="154" y="515"/>
                    <a:pt x="178" y="515"/>
                  </a:cubicBezTo>
                  <a:cubicBezTo>
                    <a:pt x="190" y="515"/>
                    <a:pt x="202" y="509"/>
                    <a:pt x="208" y="496"/>
                  </a:cubicBezTo>
                  <a:cubicBezTo>
                    <a:pt x="228" y="450"/>
                    <a:pt x="248" y="406"/>
                    <a:pt x="269" y="359"/>
                  </a:cubicBezTo>
                  <a:cubicBezTo>
                    <a:pt x="334" y="395"/>
                    <a:pt x="401" y="427"/>
                    <a:pt x="470" y="456"/>
                  </a:cubicBezTo>
                  <a:cubicBezTo>
                    <a:pt x="475" y="459"/>
                    <a:pt x="480" y="459"/>
                    <a:pt x="485" y="459"/>
                  </a:cubicBezTo>
                  <a:cubicBezTo>
                    <a:pt x="523" y="459"/>
                    <a:pt x="543" y="396"/>
                    <a:pt x="505" y="375"/>
                  </a:cubicBezTo>
                  <a:cubicBezTo>
                    <a:pt x="439" y="340"/>
                    <a:pt x="372" y="309"/>
                    <a:pt x="303" y="282"/>
                  </a:cubicBezTo>
                  <a:cubicBezTo>
                    <a:pt x="338" y="206"/>
                    <a:pt x="364" y="125"/>
                    <a:pt x="382" y="43"/>
                  </a:cubicBezTo>
                  <a:cubicBezTo>
                    <a:pt x="388" y="19"/>
                    <a:pt x="368"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4"/>
            <p:cNvSpPr/>
            <p:nvPr/>
          </p:nvSpPr>
          <p:spPr>
            <a:xfrm>
              <a:off x="-4638610" y="-1491194"/>
              <a:ext cx="282711" cy="629747"/>
            </a:xfrm>
            <a:custGeom>
              <a:avLst/>
              <a:gdLst/>
              <a:ahLst/>
              <a:cxnLst/>
              <a:rect l="l" t="t" r="r" b="b"/>
              <a:pathLst>
                <a:path w="8210" h="18288" extrusionOk="0">
                  <a:moveTo>
                    <a:pt x="573" y="132"/>
                  </a:moveTo>
                  <a:cubicBezTo>
                    <a:pt x="652" y="132"/>
                    <a:pt x="728" y="161"/>
                    <a:pt x="799" y="203"/>
                  </a:cubicBezTo>
                  <a:cubicBezTo>
                    <a:pt x="813" y="258"/>
                    <a:pt x="829" y="312"/>
                    <a:pt x="843" y="367"/>
                  </a:cubicBezTo>
                  <a:cubicBezTo>
                    <a:pt x="836" y="363"/>
                    <a:pt x="829" y="361"/>
                    <a:pt x="822" y="361"/>
                  </a:cubicBezTo>
                  <a:cubicBezTo>
                    <a:pt x="813" y="361"/>
                    <a:pt x="803" y="364"/>
                    <a:pt x="796" y="370"/>
                  </a:cubicBezTo>
                  <a:cubicBezTo>
                    <a:pt x="705" y="448"/>
                    <a:pt x="631" y="535"/>
                    <a:pt x="529" y="599"/>
                  </a:cubicBezTo>
                  <a:cubicBezTo>
                    <a:pt x="446" y="651"/>
                    <a:pt x="357" y="691"/>
                    <a:pt x="263" y="719"/>
                  </a:cubicBezTo>
                  <a:cubicBezTo>
                    <a:pt x="247" y="675"/>
                    <a:pt x="233" y="630"/>
                    <a:pt x="216" y="586"/>
                  </a:cubicBezTo>
                  <a:cubicBezTo>
                    <a:pt x="210" y="572"/>
                    <a:pt x="201" y="560"/>
                    <a:pt x="188" y="554"/>
                  </a:cubicBezTo>
                  <a:cubicBezTo>
                    <a:pt x="204" y="405"/>
                    <a:pt x="267" y="260"/>
                    <a:pt x="397" y="183"/>
                  </a:cubicBezTo>
                  <a:cubicBezTo>
                    <a:pt x="457" y="147"/>
                    <a:pt x="516" y="132"/>
                    <a:pt x="573" y="132"/>
                  </a:cubicBezTo>
                  <a:close/>
                  <a:moveTo>
                    <a:pt x="857" y="419"/>
                  </a:moveTo>
                  <a:cubicBezTo>
                    <a:pt x="883" y="520"/>
                    <a:pt x="914" y="623"/>
                    <a:pt x="943" y="724"/>
                  </a:cubicBezTo>
                  <a:cubicBezTo>
                    <a:pt x="870" y="803"/>
                    <a:pt x="803" y="878"/>
                    <a:pt x="706" y="934"/>
                  </a:cubicBezTo>
                  <a:cubicBezTo>
                    <a:pt x="605" y="991"/>
                    <a:pt x="493" y="1026"/>
                    <a:pt x="377" y="1037"/>
                  </a:cubicBezTo>
                  <a:cubicBezTo>
                    <a:pt x="347" y="953"/>
                    <a:pt x="317" y="867"/>
                    <a:pt x="287" y="782"/>
                  </a:cubicBezTo>
                  <a:cubicBezTo>
                    <a:pt x="505" y="731"/>
                    <a:pt x="743" y="613"/>
                    <a:pt x="857" y="419"/>
                  </a:cubicBezTo>
                  <a:close/>
                  <a:moveTo>
                    <a:pt x="977" y="844"/>
                  </a:moveTo>
                  <a:cubicBezTo>
                    <a:pt x="1000" y="923"/>
                    <a:pt x="1027" y="1001"/>
                    <a:pt x="1051" y="1080"/>
                  </a:cubicBezTo>
                  <a:cubicBezTo>
                    <a:pt x="1003" y="1141"/>
                    <a:pt x="957" y="1203"/>
                    <a:pt x="889" y="1251"/>
                  </a:cubicBezTo>
                  <a:cubicBezTo>
                    <a:pt x="780" y="1330"/>
                    <a:pt x="654" y="1380"/>
                    <a:pt x="520" y="1396"/>
                  </a:cubicBezTo>
                  <a:cubicBezTo>
                    <a:pt x="515" y="1397"/>
                    <a:pt x="511" y="1400"/>
                    <a:pt x="507" y="1404"/>
                  </a:cubicBezTo>
                  <a:lnTo>
                    <a:pt x="507" y="1403"/>
                  </a:lnTo>
                  <a:cubicBezTo>
                    <a:pt x="471" y="1300"/>
                    <a:pt x="434" y="1196"/>
                    <a:pt x="397" y="1091"/>
                  </a:cubicBezTo>
                  <a:cubicBezTo>
                    <a:pt x="605" y="1084"/>
                    <a:pt x="835" y="1001"/>
                    <a:pt x="977" y="844"/>
                  </a:cubicBezTo>
                  <a:close/>
                  <a:moveTo>
                    <a:pt x="1095" y="1215"/>
                  </a:moveTo>
                  <a:cubicBezTo>
                    <a:pt x="1140" y="1357"/>
                    <a:pt x="1188" y="1498"/>
                    <a:pt x="1233" y="1639"/>
                  </a:cubicBezTo>
                  <a:cubicBezTo>
                    <a:pt x="1170" y="1715"/>
                    <a:pt x="1117" y="1787"/>
                    <a:pt x="1025" y="1841"/>
                  </a:cubicBezTo>
                  <a:cubicBezTo>
                    <a:pt x="931" y="1894"/>
                    <a:pt x="827" y="1921"/>
                    <a:pt x="721" y="1921"/>
                  </a:cubicBezTo>
                  <a:cubicBezTo>
                    <a:pt x="711" y="1921"/>
                    <a:pt x="702" y="1921"/>
                    <a:pt x="693" y="1920"/>
                  </a:cubicBezTo>
                  <a:cubicBezTo>
                    <a:pt x="637" y="1768"/>
                    <a:pt x="582" y="1617"/>
                    <a:pt x="528" y="1465"/>
                  </a:cubicBezTo>
                  <a:lnTo>
                    <a:pt x="528" y="1464"/>
                  </a:lnTo>
                  <a:cubicBezTo>
                    <a:pt x="674" y="1457"/>
                    <a:pt x="814" y="1413"/>
                    <a:pt x="939" y="1337"/>
                  </a:cubicBezTo>
                  <a:cubicBezTo>
                    <a:pt x="995" y="1302"/>
                    <a:pt x="1047" y="1260"/>
                    <a:pt x="1095" y="1215"/>
                  </a:cubicBezTo>
                  <a:close/>
                  <a:moveTo>
                    <a:pt x="1276" y="1772"/>
                  </a:moveTo>
                  <a:cubicBezTo>
                    <a:pt x="1304" y="1855"/>
                    <a:pt x="1332" y="1936"/>
                    <a:pt x="1360" y="2019"/>
                  </a:cubicBezTo>
                  <a:cubicBezTo>
                    <a:pt x="1307" y="2066"/>
                    <a:pt x="1256" y="2116"/>
                    <a:pt x="1191" y="2154"/>
                  </a:cubicBezTo>
                  <a:cubicBezTo>
                    <a:pt x="1090" y="2211"/>
                    <a:pt x="977" y="2243"/>
                    <a:pt x="862" y="2246"/>
                  </a:cubicBezTo>
                  <a:cubicBezTo>
                    <a:pt x="845" y="2247"/>
                    <a:pt x="830" y="2260"/>
                    <a:pt x="829" y="2277"/>
                  </a:cubicBezTo>
                  <a:cubicBezTo>
                    <a:pt x="792" y="2180"/>
                    <a:pt x="753" y="2084"/>
                    <a:pt x="717" y="1987"/>
                  </a:cubicBezTo>
                  <a:lnTo>
                    <a:pt x="717" y="1987"/>
                  </a:lnTo>
                  <a:cubicBezTo>
                    <a:pt x="730" y="1988"/>
                    <a:pt x="743" y="1988"/>
                    <a:pt x="756" y="1988"/>
                  </a:cubicBezTo>
                  <a:cubicBezTo>
                    <a:pt x="944" y="1988"/>
                    <a:pt x="1156" y="1917"/>
                    <a:pt x="1276" y="1772"/>
                  </a:cubicBezTo>
                  <a:close/>
                  <a:moveTo>
                    <a:pt x="1398" y="2131"/>
                  </a:moveTo>
                  <a:cubicBezTo>
                    <a:pt x="1432" y="2230"/>
                    <a:pt x="1465" y="2330"/>
                    <a:pt x="1499" y="2427"/>
                  </a:cubicBezTo>
                  <a:cubicBezTo>
                    <a:pt x="1499" y="2429"/>
                    <a:pt x="1501" y="2429"/>
                    <a:pt x="1502" y="2430"/>
                  </a:cubicBezTo>
                  <a:cubicBezTo>
                    <a:pt x="1318" y="2469"/>
                    <a:pt x="1130" y="2520"/>
                    <a:pt x="946" y="2577"/>
                  </a:cubicBezTo>
                  <a:cubicBezTo>
                    <a:pt x="909" y="2489"/>
                    <a:pt x="877" y="2399"/>
                    <a:pt x="842" y="2312"/>
                  </a:cubicBezTo>
                  <a:lnTo>
                    <a:pt x="843" y="2310"/>
                  </a:lnTo>
                  <a:cubicBezTo>
                    <a:pt x="848" y="2315"/>
                    <a:pt x="854" y="2318"/>
                    <a:pt x="862" y="2318"/>
                  </a:cubicBezTo>
                  <a:cubicBezTo>
                    <a:pt x="865" y="2318"/>
                    <a:pt x="868" y="2318"/>
                    <a:pt x="871" y="2318"/>
                  </a:cubicBezTo>
                  <a:cubicBezTo>
                    <a:pt x="1039" y="2318"/>
                    <a:pt x="1266" y="2260"/>
                    <a:pt x="1398" y="2131"/>
                  </a:cubicBezTo>
                  <a:close/>
                  <a:moveTo>
                    <a:pt x="1916" y="2544"/>
                  </a:moveTo>
                  <a:cubicBezTo>
                    <a:pt x="2445" y="2544"/>
                    <a:pt x="2468" y="2851"/>
                    <a:pt x="2589" y="3288"/>
                  </a:cubicBezTo>
                  <a:cubicBezTo>
                    <a:pt x="2680" y="3615"/>
                    <a:pt x="2766" y="3963"/>
                    <a:pt x="2742" y="4304"/>
                  </a:cubicBezTo>
                  <a:cubicBezTo>
                    <a:pt x="2697" y="4983"/>
                    <a:pt x="2254" y="5354"/>
                    <a:pt x="1772" y="5354"/>
                  </a:cubicBezTo>
                  <a:cubicBezTo>
                    <a:pt x="1426" y="5354"/>
                    <a:pt x="1060" y="5164"/>
                    <a:pt x="804" y="4761"/>
                  </a:cubicBezTo>
                  <a:cubicBezTo>
                    <a:pt x="694" y="4588"/>
                    <a:pt x="73" y="3184"/>
                    <a:pt x="299" y="2980"/>
                  </a:cubicBezTo>
                  <a:cubicBezTo>
                    <a:pt x="327" y="2960"/>
                    <a:pt x="331" y="2921"/>
                    <a:pt x="311" y="2894"/>
                  </a:cubicBezTo>
                  <a:cubicBezTo>
                    <a:pt x="811" y="2772"/>
                    <a:pt x="1349" y="2566"/>
                    <a:pt x="1854" y="2545"/>
                  </a:cubicBezTo>
                  <a:cubicBezTo>
                    <a:pt x="1875" y="2545"/>
                    <a:pt x="1896" y="2544"/>
                    <a:pt x="1916" y="2544"/>
                  </a:cubicBezTo>
                  <a:close/>
                  <a:moveTo>
                    <a:pt x="6250" y="14541"/>
                  </a:moveTo>
                  <a:cubicBezTo>
                    <a:pt x="6325" y="14673"/>
                    <a:pt x="6400" y="14805"/>
                    <a:pt x="6477" y="14936"/>
                  </a:cubicBezTo>
                  <a:cubicBezTo>
                    <a:pt x="6473" y="14935"/>
                    <a:pt x="6470" y="14935"/>
                    <a:pt x="6466" y="14935"/>
                  </a:cubicBezTo>
                  <a:cubicBezTo>
                    <a:pt x="6462" y="14935"/>
                    <a:pt x="6457" y="14935"/>
                    <a:pt x="6453" y="14937"/>
                  </a:cubicBezTo>
                  <a:cubicBezTo>
                    <a:pt x="6403" y="14956"/>
                    <a:pt x="6370" y="14990"/>
                    <a:pt x="6316" y="14990"/>
                  </a:cubicBezTo>
                  <a:cubicBezTo>
                    <a:pt x="6313" y="14990"/>
                    <a:pt x="6310" y="14990"/>
                    <a:pt x="6306" y="14990"/>
                  </a:cubicBezTo>
                  <a:cubicBezTo>
                    <a:pt x="6245" y="14985"/>
                    <a:pt x="6189" y="14952"/>
                    <a:pt x="6154" y="14901"/>
                  </a:cubicBezTo>
                  <a:cubicBezTo>
                    <a:pt x="6077" y="14782"/>
                    <a:pt x="6154" y="14634"/>
                    <a:pt x="6250" y="14541"/>
                  </a:cubicBezTo>
                  <a:close/>
                  <a:moveTo>
                    <a:pt x="1178" y="5362"/>
                  </a:moveTo>
                  <a:cubicBezTo>
                    <a:pt x="1337" y="5461"/>
                    <a:pt x="1517" y="5524"/>
                    <a:pt x="1704" y="5546"/>
                  </a:cubicBezTo>
                  <a:cubicBezTo>
                    <a:pt x="1894" y="8766"/>
                    <a:pt x="2322" y="11977"/>
                    <a:pt x="2611" y="15194"/>
                  </a:cubicBezTo>
                  <a:lnTo>
                    <a:pt x="2611" y="15194"/>
                  </a:lnTo>
                  <a:cubicBezTo>
                    <a:pt x="2534" y="15026"/>
                    <a:pt x="2366" y="14908"/>
                    <a:pt x="2178" y="14908"/>
                  </a:cubicBezTo>
                  <a:cubicBezTo>
                    <a:pt x="2152" y="14908"/>
                    <a:pt x="2126" y="14910"/>
                    <a:pt x="2099" y="14915"/>
                  </a:cubicBezTo>
                  <a:cubicBezTo>
                    <a:pt x="1977" y="14936"/>
                    <a:pt x="1872" y="15011"/>
                    <a:pt x="1800" y="15110"/>
                  </a:cubicBezTo>
                  <a:cubicBezTo>
                    <a:pt x="1790" y="14965"/>
                    <a:pt x="1782" y="14819"/>
                    <a:pt x="1774" y="14673"/>
                  </a:cubicBezTo>
                  <a:lnTo>
                    <a:pt x="1774" y="14673"/>
                  </a:lnTo>
                  <a:cubicBezTo>
                    <a:pt x="1787" y="14673"/>
                    <a:pt x="1801" y="14674"/>
                    <a:pt x="1814" y="14674"/>
                  </a:cubicBezTo>
                  <a:cubicBezTo>
                    <a:pt x="1930" y="14674"/>
                    <a:pt x="2046" y="14649"/>
                    <a:pt x="2152" y="14602"/>
                  </a:cubicBezTo>
                  <a:cubicBezTo>
                    <a:pt x="2171" y="14593"/>
                    <a:pt x="2161" y="14564"/>
                    <a:pt x="2143" y="14564"/>
                  </a:cubicBezTo>
                  <a:cubicBezTo>
                    <a:pt x="2141" y="14564"/>
                    <a:pt x="2139" y="14564"/>
                    <a:pt x="2137" y="14565"/>
                  </a:cubicBezTo>
                  <a:cubicBezTo>
                    <a:pt x="2020" y="14608"/>
                    <a:pt x="1895" y="14631"/>
                    <a:pt x="1770" y="14632"/>
                  </a:cubicBezTo>
                  <a:cubicBezTo>
                    <a:pt x="1763" y="14500"/>
                    <a:pt x="1756" y="14370"/>
                    <a:pt x="1748" y="14240"/>
                  </a:cubicBezTo>
                  <a:lnTo>
                    <a:pt x="1748" y="14240"/>
                  </a:lnTo>
                  <a:cubicBezTo>
                    <a:pt x="1794" y="14246"/>
                    <a:pt x="1840" y="14249"/>
                    <a:pt x="1886" y="14249"/>
                  </a:cubicBezTo>
                  <a:cubicBezTo>
                    <a:pt x="1976" y="14249"/>
                    <a:pt x="2065" y="14237"/>
                    <a:pt x="2151" y="14209"/>
                  </a:cubicBezTo>
                  <a:cubicBezTo>
                    <a:pt x="2187" y="14196"/>
                    <a:pt x="2175" y="14145"/>
                    <a:pt x="2141" y="14145"/>
                  </a:cubicBezTo>
                  <a:cubicBezTo>
                    <a:pt x="2138" y="14145"/>
                    <a:pt x="2136" y="14146"/>
                    <a:pt x="2133" y="14146"/>
                  </a:cubicBezTo>
                  <a:cubicBezTo>
                    <a:pt x="2038" y="14164"/>
                    <a:pt x="1945" y="14175"/>
                    <a:pt x="1850" y="14175"/>
                  </a:cubicBezTo>
                  <a:cubicBezTo>
                    <a:pt x="1815" y="14175"/>
                    <a:pt x="1780" y="14174"/>
                    <a:pt x="1744" y="14170"/>
                  </a:cubicBezTo>
                  <a:cubicBezTo>
                    <a:pt x="1738" y="14057"/>
                    <a:pt x="1730" y="13944"/>
                    <a:pt x="1725" y="13831"/>
                  </a:cubicBezTo>
                  <a:lnTo>
                    <a:pt x="1725" y="13831"/>
                  </a:lnTo>
                  <a:cubicBezTo>
                    <a:pt x="1727" y="13831"/>
                    <a:pt x="1728" y="13833"/>
                    <a:pt x="1732" y="13833"/>
                  </a:cubicBezTo>
                  <a:cubicBezTo>
                    <a:pt x="1860" y="13824"/>
                    <a:pt x="1987" y="13818"/>
                    <a:pt x="2114" y="13796"/>
                  </a:cubicBezTo>
                  <a:cubicBezTo>
                    <a:pt x="2143" y="13791"/>
                    <a:pt x="2135" y="13746"/>
                    <a:pt x="2108" y="13746"/>
                  </a:cubicBezTo>
                  <a:cubicBezTo>
                    <a:pt x="2104" y="13746"/>
                    <a:pt x="2100" y="13746"/>
                    <a:pt x="2096" y="13746"/>
                  </a:cubicBezTo>
                  <a:cubicBezTo>
                    <a:pt x="1974" y="13746"/>
                    <a:pt x="1853" y="13762"/>
                    <a:pt x="1732" y="13773"/>
                  </a:cubicBezTo>
                  <a:cubicBezTo>
                    <a:pt x="1727" y="13773"/>
                    <a:pt x="1725" y="13777"/>
                    <a:pt x="1722" y="13778"/>
                  </a:cubicBezTo>
                  <a:cubicBezTo>
                    <a:pt x="1714" y="13659"/>
                    <a:pt x="1708" y="13538"/>
                    <a:pt x="1702" y="13419"/>
                  </a:cubicBezTo>
                  <a:lnTo>
                    <a:pt x="1702" y="13419"/>
                  </a:lnTo>
                  <a:cubicBezTo>
                    <a:pt x="1780" y="13435"/>
                    <a:pt x="1861" y="13446"/>
                    <a:pt x="1941" y="13446"/>
                  </a:cubicBezTo>
                  <a:cubicBezTo>
                    <a:pt x="1989" y="13446"/>
                    <a:pt x="2037" y="13442"/>
                    <a:pt x="2084" y="13433"/>
                  </a:cubicBezTo>
                  <a:cubicBezTo>
                    <a:pt x="2124" y="13426"/>
                    <a:pt x="2115" y="13361"/>
                    <a:pt x="2076" y="13361"/>
                  </a:cubicBezTo>
                  <a:cubicBezTo>
                    <a:pt x="2075" y="13361"/>
                    <a:pt x="2075" y="13361"/>
                    <a:pt x="2074" y="13361"/>
                  </a:cubicBezTo>
                  <a:cubicBezTo>
                    <a:pt x="2024" y="13364"/>
                    <a:pt x="1976" y="13366"/>
                    <a:pt x="1928" y="13366"/>
                  </a:cubicBezTo>
                  <a:cubicBezTo>
                    <a:pt x="1854" y="13366"/>
                    <a:pt x="1782" y="13361"/>
                    <a:pt x="1708" y="13347"/>
                  </a:cubicBezTo>
                  <a:cubicBezTo>
                    <a:pt x="1704" y="13347"/>
                    <a:pt x="1702" y="13349"/>
                    <a:pt x="1697" y="13349"/>
                  </a:cubicBezTo>
                  <a:cubicBezTo>
                    <a:pt x="1691" y="13225"/>
                    <a:pt x="1685" y="13101"/>
                    <a:pt x="1677" y="12979"/>
                  </a:cubicBezTo>
                  <a:lnTo>
                    <a:pt x="1677" y="12979"/>
                  </a:lnTo>
                  <a:cubicBezTo>
                    <a:pt x="1705" y="12981"/>
                    <a:pt x="1734" y="12983"/>
                    <a:pt x="1762" y="12983"/>
                  </a:cubicBezTo>
                  <a:cubicBezTo>
                    <a:pt x="1836" y="12983"/>
                    <a:pt x="1910" y="12972"/>
                    <a:pt x="1980" y="12943"/>
                  </a:cubicBezTo>
                  <a:cubicBezTo>
                    <a:pt x="2014" y="12933"/>
                    <a:pt x="2004" y="12885"/>
                    <a:pt x="1972" y="12885"/>
                  </a:cubicBezTo>
                  <a:cubicBezTo>
                    <a:pt x="1970" y="12885"/>
                    <a:pt x="1967" y="12886"/>
                    <a:pt x="1964" y="12887"/>
                  </a:cubicBezTo>
                  <a:cubicBezTo>
                    <a:pt x="1887" y="12902"/>
                    <a:pt x="1813" y="12914"/>
                    <a:pt x="1737" y="12914"/>
                  </a:cubicBezTo>
                  <a:cubicBezTo>
                    <a:pt x="1716" y="12914"/>
                    <a:pt x="1694" y="12913"/>
                    <a:pt x="1673" y="12911"/>
                  </a:cubicBezTo>
                  <a:cubicBezTo>
                    <a:pt x="1668" y="12810"/>
                    <a:pt x="1662" y="12710"/>
                    <a:pt x="1657" y="12609"/>
                  </a:cubicBezTo>
                  <a:cubicBezTo>
                    <a:pt x="1715" y="12601"/>
                    <a:pt x="1775" y="12597"/>
                    <a:pt x="1833" y="12595"/>
                  </a:cubicBezTo>
                  <a:cubicBezTo>
                    <a:pt x="1862" y="12594"/>
                    <a:pt x="1871" y="12547"/>
                    <a:pt x="1840" y="12542"/>
                  </a:cubicBezTo>
                  <a:cubicBezTo>
                    <a:pt x="1807" y="12536"/>
                    <a:pt x="1773" y="12533"/>
                    <a:pt x="1740" y="12533"/>
                  </a:cubicBezTo>
                  <a:cubicBezTo>
                    <a:pt x="1711" y="12533"/>
                    <a:pt x="1682" y="12535"/>
                    <a:pt x="1654" y="12539"/>
                  </a:cubicBezTo>
                  <a:cubicBezTo>
                    <a:pt x="1648" y="12423"/>
                    <a:pt x="1641" y="12308"/>
                    <a:pt x="1635" y="12192"/>
                  </a:cubicBezTo>
                  <a:cubicBezTo>
                    <a:pt x="1658" y="12187"/>
                    <a:pt x="1680" y="12185"/>
                    <a:pt x="1704" y="12185"/>
                  </a:cubicBezTo>
                  <a:cubicBezTo>
                    <a:pt x="1733" y="12185"/>
                    <a:pt x="1763" y="12188"/>
                    <a:pt x="1797" y="12190"/>
                  </a:cubicBezTo>
                  <a:cubicBezTo>
                    <a:pt x="1798" y="12190"/>
                    <a:pt x="1798" y="12190"/>
                    <a:pt x="1799" y="12190"/>
                  </a:cubicBezTo>
                  <a:cubicBezTo>
                    <a:pt x="1824" y="12190"/>
                    <a:pt x="1828" y="12155"/>
                    <a:pt x="1809" y="12142"/>
                  </a:cubicBezTo>
                  <a:cubicBezTo>
                    <a:pt x="1777" y="12118"/>
                    <a:pt x="1740" y="12108"/>
                    <a:pt x="1702" y="12108"/>
                  </a:cubicBezTo>
                  <a:cubicBezTo>
                    <a:pt x="1679" y="12108"/>
                    <a:pt x="1654" y="12112"/>
                    <a:pt x="1631" y="12119"/>
                  </a:cubicBezTo>
                  <a:cubicBezTo>
                    <a:pt x="1619" y="11899"/>
                    <a:pt x="1607" y="11680"/>
                    <a:pt x="1596" y="11460"/>
                  </a:cubicBezTo>
                  <a:lnTo>
                    <a:pt x="1596" y="11460"/>
                  </a:lnTo>
                  <a:cubicBezTo>
                    <a:pt x="1719" y="11461"/>
                    <a:pt x="1843" y="11463"/>
                    <a:pt x="1967" y="11463"/>
                  </a:cubicBezTo>
                  <a:cubicBezTo>
                    <a:pt x="2036" y="11463"/>
                    <a:pt x="2105" y="11463"/>
                    <a:pt x="2174" y="11460"/>
                  </a:cubicBezTo>
                  <a:cubicBezTo>
                    <a:pt x="2197" y="11456"/>
                    <a:pt x="2197" y="11425"/>
                    <a:pt x="2174" y="11421"/>
                  </a:cubicBezTo>
                  <a:cubicBezTo>
                    <a:pt x="2110" y="11418"/>
                    <a:pt x="2046" y="11417"/>
                    <a:pt x="1981" y="11417"/>
                  </a:cubicBezTo>
                  <a:cubicBezTo>
                    <a:pt x="1852" y="11417"/>
                    <a:pt x="1723" y="11421"/>
                    <a:pt x="1594" y="11421"/>
                  </a:cubicBezTo>
                  <a:cubicBezTo>
                    <a:pt x="1587" y="11303"/>
                    <a:pt x="1581" y="11186"/>
                    <a:pt x="1575" y="11068"/>
                  </a:cubicBezTo>
                  <a:lnTo>
                    <a:pt x="1575" y="11068"/>
                  </a:lnTo>
                  <a:cubicBezTo>
                    <a:pt x="1584" y="11068"/>
                    <a:pt x="1593" y="11068"/>
                    <a:pt x="1602" y="11068"/>
                  </a:cubicBezTo>
                  <a:cubicBezTo>
                    <a:pt x="1684" y="11068"/>
                    <a:pt x="1765" y="11055"/>
                    <a:pt x="1842" y="11029"/>
                  </a:cubicBezTo>
                  <a:cubicBezTo>
                    <a:pt x="1883" y="11018"/>
                    <a:pt x="1871" y="10961"/>
                    <a:pt x="1835" y="10961"/>
                  </a:cubicBezTo>
                  <a:cubicBezTo>
                    <a:pt x="1831" y="10961"/>
                    <a:pt x="1828" y="10962"/>
                    <a:pt x="1824" y="10963"/>
                  </a:cubicBezTo>
                  <a:cubicBezTo>
                    <a:pt x="1741" y="10981"/>
                    <a:pt x="1656" y="10990"/>
                    <a:pt x="1570" y="10993"/>
                  </a:cubicBezTo>
                  <a:cubicBezTo>
                    <a:pt x="1563" y="10841"/>
                    <a:pt x="1554" y="10688"/>
                    <a:pt x="1545" y="10534"/>
                  </a:cubicBezTo>
                  <a:cubicBezTo>
                    <a:pt x="1598" y="10527"/>
                    <a:pt x="1651" y="10519"/>
                    <a:pt x="1704" y="10506"/>
                  </a:cubicBezTo>
                  <a:cubicBezTo>
                    <a:pt x="1732" y="10500"/>
                    <a:pt x="1727" y="10453"/>
                    <a:pt x="1698" y="10453"/>
                  </a:cubicBezTo>
                  <a:cubicBezTo>
                    <a:pt x="1698" y="10453"/>
                    <a:pt x="1697" y="10453"/>
                    <a:pt x="1696" y="10453"/>
                  </a:cubicBezTo>
                  <a:cubicBezTo>
                    <a:pt x="1644" y="10458"/>
                    <a:pt x="1594" y="10467"/>
                    <a:pt x="1543" y="10475"/>
                  </a:cubicBezTo>
                  <a:cubicBezTo>
                    <a:pt x="1534" y="10326"/>
                    <a:pt x="1525" y="10176"/>
                    <a:pt x="1517" y="10026"/>
                  </a:cubicBezTo>
                  <a:cubicBezTo>
                    <a:pt x="1614" y="10009"/>
                    <a:pt x="1711" y="9991"/>
                    <a:pt x="1807" y="9969"/>
                  </a:cubicBezTo>
                  <a:cubicBezTo>
                    <a:pt x="1837" y="9963"/>
                    <a:pt x="1827" y="9922"/>
                    <a:pt x="1800" y="9922"/>
                  </a:cubicBezTo>
                  <a:cubicBezTo>
                    <a:pt x="1798" y="9922"/>
                    <a:pt x="1797" y="9922"/>
                    <a:pt x="1795" y="9922"/>
                  </a:cubicBezTo>
                  <a:cubicBezTo>
                    <a:pt x="1701" y="9939"/>
                    <a:pt x="1607" y="9960"/>
                    <a:pt x="1514" y="9982"/>
                  </a:cubicBezTo>
                  <a:cubicBezTo>
                    <a:pt x="1504" y="9807"/>
                    <a:pt x="1493" y="9631"/>
                    <a:pt x="1483" y="9456"/>
                  </a:cubicBezTo>
                  <a:cubicBezTo>
                    <a:pt x="1592" y="9437"/>
                    <a:pt x="1701" y="9417"/>
                    <a:pt x="1808" y="9389"/>
                  </a:cubicBezTo>
                  <a:cubicBezTo>
                    <a:pt x="1848" y="9379"/>
                    <a:pt x="1832" y="9326"/>
                    <a:pt x="1797" y="9326"/>
                  </a:cubicBezTo>
                  <a:cubicBezTo>
                    <a:pt x="1795" y="9326"/>
                    <a:pt x="1793" y="9326"/>
                    <a:pt x="1791" y="9327"/>
                  </a:cubicBezTo>
                  <a:cubicBezTo>
                    <a:pt x="1687" y="9342"/>
                    <a:pt x="1582" y="9364"/>
                    <a:pt x="1479" y="9386"/>
                  </a:cubicBezTo>
                  <a:cubicBezTo>
                    <a:pt x="1470" y="9232"/>
                    <a:pt x="1460" y="9076"/>
                    <a:pt x="1451" y="8921"/>
                  </a:cubicBezTo>
                  <a:cubicBezTo>
                    <a:pt x="1572" y="8903"/>
                    <a:pt x="1692" y="8881"/>
                    <a:pt x="1809" y="8851"/>
                  </a:cubicBezTo>
                  <a:cubicBezTo>
                    <a:pt x="1851" y="8840"/>
                    <a:pt x="1834" y="8786"/>
                    <a:pt x="1798" y="8786"/>
                  </a:cubicBezTo>
                  <a:cubicBezTo>
                    <a:pt x="1796" y="8786"/>
                    <a:pt x="1794" y="8786"/>
                    <a:pt x="1793" y="8786"/>
                  </a:cubicBezTo>
                  <a:cubicBezTo>
                    <a:pt x="1676" y="8803"/>
                    <a:pt x="1561" y="8828"/>
                    <a:pt x="1447" y="8855"/>
                  </a:cubicBezTo>
                  <a:cubicBezTo>
                    <a:pt x="1439" y="8734"/>
                    <a:pt x="1430" y="8614"/>
                    <a:pt x="1422" y="8492"/>
                  </a:cubicBezTo>
                  <a:cubicBezTo>
                    <a:pt x="1510" y="8484"/>
                    <a:pt x="1596" y="8459"/>
                    <a:pt x="1675" y="8421"/>
                  </a:cubicBezTo>
                  <a:cubicBezTo>
                    <a:pt x="1697" y="8410"/>
                    <a:pt x="1685" y="8375"/>
                    <a:pt x="1663" y="8375"/>
                  </a:cubicBezTo>
                  <a:cubicBezTo>
                    <a:pt x="1661" y="8375"/>
                    <a:pt x="1659" y="8375"/>
                    <a:pt x="1656" y="8376"/>
                  </a:cubicBezTo>
                  <a:cubicBezTo>
                    <a:pt x="1579" y="8402"/>
                    <a:pt x="1500" y="8420"/>
                    <a:pt x="1418" y="8429"/>
                  </a:cubicBezTo>
                  <a:cubicBezTo>
                    <a:pt x="1409" y="8282"/>
                    <a:pt x="1397" y="8134"/>
                    <a:pt x="1387" y="7986"/>
                  </a:cubicBezTo>
                  <a:lnTo>
                    <a:pt x="1387" y="7986"/>
                  </a:lnTo>
                  <a:cubicBezTo>
                    <a:pt x="1390" y="7986"/>
                    <a:pt x="1393" y="7986"/>
                    <a:pt x="1395" y="7986"/>
                  </a:cubicBezTo>
                  <a:cubicBezTo>
                    <a:pt x="1399" y="7986"/>
                    <a:pt x="1403" y="7986"/>
                    <a:pt x="1407" y="7985"/>
                  </a:cubicBezTo>
                  <a:cubicBezTo>
                    <a:pt x="1450" y="7963"/>
                    <a:pt x="1494" y="7956"/>
                    <a:pt x="1540" y="7956"/>
                  </a:cubicBezTo>
                  <a:cubicBezTo>
                    <a:pt x="1558" y="7956"/>
                    <a:pt x="1576" y="7957"/>
                    <a:pt x="1595" y="7959"/>
                  </a:cubicBezTo>
                  <a:cubicBezTo>
                    <a:pt x="1596" y="7959"/>
                    <a:pt x="1598" y="7960"/>
                    <a:pt x="1599" y="7960"/>
                  </a:cubicBezTo>
                  <a:cubicBezTo>
                    <a:pt x="1636" y="7960"/>
                    <a:pt x="1640" y="7900"/>
                    <a:pt x="1604" y="7889"/>
                  </a:cubicBezTo>
                  <a:cubicBezTo>
                    <a:pt x="1577" y="7881"/>
                    <a:pt x="1551" y="7878"/>
                    <a:pt x="1525" y="7878"/>
                  </a:cubicBezTo>
                  <a:cubicBezTo>
                    <a:pt x="1476" y="7878"/>
                    <a:pt x="1429" y="7892"/>
                    <a:pt x="1382" y="7916"/>
                  </a:cubicBezTo>
                  <a:cubicBezTo>
                    <a:pt x="1371" y="7744"/>
                    <a:pt x="1358" y="7572"/>
                    <a:pt x="1345" y="7401"/>
                  </a:cubicBezTo>
                  <a:lnTo>
                    <a:pt x="1345" y="7401"/>
                  </a:lnTo>
                  <a:cubicBezTo>
                    <a:pt x="1349" y="7401"/>
                    <a:pt x="1352" y="7401"/>
                    <a:pt x="1356" y="7401"/>
                  </a:cubicBezTo>
                  <a:cubicBezTo>
                    <a:pt x="1439" y="7401"/>
                    <a:pt x="1522" y="7389"/>
                    <a:pt x="1602" y="7367"/>
                  </a:cubicBezTo>
                  <a:cubicBezTo>
                    <a:pt x="1634" y="7358"/>
                    <a:pt x="1624" y="7314"/>
                    <a:pt x="1596" y="7314"/>
                  </a:cubicBezTo>
                  <a:cubicBezTo>
                    <a:pt x="1593" y="7314"/>
                    <a:pt x="1590" y="7314"/>
                    <a:pt x="1587" y="7315"/>
                  </a:cubicBezTo>
                  <a:cubicBezTo>
                    <a:pt x="1507" y="7335"/>
                    <a:pt x="1423" y="7346"/>
                    <a:pt x="1340" y="7348"/>
                  </a:cubicBezTo>
                  <a:cubicBezTo>
                    <a:pt x="1334" y="7264"/>
                    <a:pt x="1328" y="7181"/>
                    <a:pt x="1322" y="7097"/>
                  </a:cubicBezTo>
                  <a:lnTo>
                    <a:pt x="1322" y="7097"/>
                  </a:lnTo>
                  <a:cubicBezTo>
                    <a:pt x="1343" y="7099"/>
                    <a:pt x="1363" y="7099"/>
                    <a:pt x="1384" y="7099"/>
                  </a:cubicBezTo>
                  <a:cubicBezTo>
                    <a:pt x="1469" y="7099"/>
                    <a:pt x="1551" y="7088"/>
                    <a:pt x="1634" y="7057"/>
                  </a:cubicBezTo>
                  <a:cubicBezTo>
                    <a:pt x="1659" y="7048"/>
                    <a:pt x="1651" y="7013"/>
                    <a:pt x="1627" y="7013"/>
                  </a:cubicBezTo>
                  <a:cubicBezTo>
                    <a:pt x="1626" y="7013"/>
                    <a:pt x="1624" y="7013"/>
                    <a:pt x="1622" y="7014"/>
                  </a:cubicBezTo>
                  <a:cubicBezTo>
                    <a:pt x="1522" y="7032"/>
                    <a:pt x="1420" y="7041"/>
                    <a:pt x="1318" y="7042"/>
                  </a:cubicBezTo>
                  <a:cubicBezTo>
                    <a:pt x="1308" y="6914"/>
                    <a:pt x="1299" y="6787"/>
                    <a:pt x="1288" y="6659"/>
                  </a:cubicBezTo>
                  <a:cubicBezTo>
                    <a:pt x="1394" y="6640"/>
                    <a:pt x="1500" y="6624"/>
                    <a:pt x="1604" y="6596"/>
                  </a:cubicBezTo>
                  <a:cubicBezTo>
                    <a:pt x="1646" y="6585"/>
                    <a:pt x="1631" y="6528"/>
                    <a:pt x="1592" y="6528"/>
                  </a:cubicBezTo>
                  <a:cubicBezTo>
                    <a:pt x="1590" y="6528"/>
                    <a:pt x="1588" y="6528"/>
                    <a:pt x="1585" y="6528"/>
                  </a:cubicBezTo>
                  <a:cubicBezTo>
                    <a:pt x="1484" y="6545"/>
                    <a:pt x="1383" y="6571"/>
                    <a:pt x="1284" y="6595"/>
                  </a:cubicBezTo>
                  <a:cubicBezTo>
                    <a:pt x="1265" y="6350"/>
                    <a:pt x="1242" y="6105"/>
                    <a:pt x="1220" y="5861"/>
                  </a:cubicBezTo>
                  <a:cubicBezTo>
                    <a:pt x="1281" y="5839"/>
                    <a:pt x="1339" y="5830"/>
                    <a:pt x="1400" y="5830"/>
                  </a:cubicBezTo>
                  <a:cubicBezTo>
                    <a:pt x="1437" y="5830"/>
                    <a:pt x="1476" y="5834"/>
                    <a:pt x="1515" y="5840"/>
                  </a:cubicBezTo>
                  <a:cubicBezTo>
                    <a:pt x="1518" y="5840"/>
                    <a:pt x="1520" y="5840"/>
                    <a:pt x="1522" y="5840"/>
                  </a:cubicBezTo>
                  <a:cubicBezTo>
                    <a:pt x="1558" y="5840"/>
                    <a:pt x="1574" y="5786"/>
                    <a:pt x="1533" y="5776"/>
                  </a:cubicBezTo>
                  <a:cubicBezTo>
                    <a:pt x="1497" y="5766"/>
                    <a:pt x="1460" y="5762"/>
                    <a:pt x="1424" y="5762"/>
                  </a:cubicBezTo>
                  <a:cubicBezTo>
                    <a:pt x="1353" y="5762"/>
                    <a:pt x="1283" y="5779"/>
                    <a:pt x="1216" y="5808"/>
                  </a:cubicBezTo>
                  <a:cubicBezTo>
                    <a:pt x="1202" y="5659"/>
                    <a:pt x="1192" y="5510"/>
                    <a:pt x="1178" y="5362"/>
                  </a:cubicBezTo>
                  <a:close/>
                  <a:moveTo>
                    <a:pt x="2776" y="4858"/>
                  </a:moveTo>
                  <a:cubicBezTo>
                    <a:pt x="4310" y="8245"/>
                    <a:pt x="6023" y="11565"/>
                    <a:pt x="7701" y="14879"/>
                  </a:cubicBezTo>
                  <a:cubicBezTo>
                    <a:pt x="7701" y="14880"/>
                    <a:pt x="7702" y="14881"/>
                    <a:pt x="7702" y="14881"/>
                  </a:cubicBezTo>
                  <a:cubicBezTo>
                    <a:pt x="7515" y="15158"/>
                    <a:pt x="7258" y="15279"/>
                    <a:pt x="6935" y="15279"/>
                  </a:cubicBezTo>
                  <a:cubicBezTo>
                    <a:pt x="6902" y="15279"/>
                    <a:pt x="6867" y="15277"/>
                    <a:pt x="6832" y="15275"/>
                  </a:cubicBezTo>
                  <a:cubicBezTo>
                    <a:pt x="6831" y="15274"/>
                    <a:pt x="6831" y="15272"/>
                    <a:pt x="6830" y="15270"/>
                  </a:cubicBezTo>
                  <a:cubicBezTo>
                    <a:pt x="4908" y="12143"/>
                    <a:pt x="4008" y="8609"/>
                    <a:pt x="2449" y="5317"/>
                  </a:cubicBezTo>
                  <a:cubicBezTo>
                    <a:pt x="2511" y="5266"/>
                    <a:pt x="2567" y="5206"/>
                    <a:pt x="2615" y="5143"/>
                  </a:cubicBezTo>
                  <a:cubicBezTo>
                    <a:pt x="2681" y="5055"/>
                    <a:pt x="2735" y="4960"/>
                    <a:pt x="2776" y="4858"/>
                  </a:cubicBezTo>
                  <a:close/>
                  <a:moveTo>
                    <a:pt x="2196" y="15046"/>
                  </a:moveTo>
                  <a:cubicBezTo>
                    <a:pt x="2318" y="15046"/>
                    <a:pt x="2433" y="15112"/>
                    <a:pt x="2511" y="15206"/>
                  </a:cubicBezTo>
                  <a:cubicBezTo>
                    <a:pt x="2488" y="15216"/>
                    <a:pt x="2478" y="15243"/>
                    <a:pt x="2488" y="15265"/>
                  </a:cubicBezTo>
                  <a:cubicBezTo>
                    <a:pt x="2542" y="15422"/>
                    <a:pt x="2483" y="15614"/>
                    <a:pt x="2333" y="15698"/>
                  </a:cubicBezTo>
                  <a:cubicBezTo>
                    <a:pt x="2288" y="15723"/>
                    <a:pt x="2239" y="15734"/>
                    <a:pt x="2190" y="15734"/>
                  </a:cubicBezTo>
                  <a:cubicBezTo>
                    <a:pt x="2043" y="15734"/>
                    <a:pt x="1894" y="15630"/>
                    <a:pt x="1854" y="15484"/>
                  </a:cubicBezTo>
                  <a:cubicBezTo>
                    <a:pt x="1805" y="15303"/>
                    <a:pt x="1936" y="15101"/>
                    <a:pt x="2114" y="15056"/>
                  </a:cubicBezTo>
                  <a:cubicBezTo>
                    <a:pt x="2142" y="15049"/>
                    <a:pt x="2169" y="15046"/>
                    <a:pt x="2196" y="15046"/>
                  </a:cubicBezTo>
                  <a:close/>
                  <a:moveTo>
                    <a:pt x="7555" y="15258"/>
                  </a:moveTo>
                  <a:cubicBezTo>
                    <a:pt x="7631" y="15392"/>
                    <a:pt x="7721" y="15519"/>
                    <a:pt x="7806" y="15648"/>
                  </a:cubicBezTo>
                  <a:cubicBezTo>
                    <a:pt x="7855" y="15721"/>
                    <a:pt x="7904" y="15793"/>
                    <a:pt x="7952" y="15867"/>
                  </a:cubicBezTo>
                  <a:cubicBezTo>
                    <a:pt x="7978" y="15906"/>
                    <a:pt x="8003" y="15946"/>
                    <a:pt x="8026" y="15988"/>
                  </a:cubicBezTo>
                  <a:cubicBezTo>
                    <a:pt x="8110" y="16098"/>
                    <a:pt x="8094" y="16177"/>
                    <a:pt x="7977" y="16221"/>
                  </a:cubicBezTo>
                  <a:cubicBezTo>
                    <a:pt x="7940" y="16273"/>
                    <a:pt x="7903" y="16298"/>
                    <a:pt x="7866" y="16298"/>
                  </a:cubicBezTo>
                  <a:cubicBezTo>
                    <a:pt x="7816" y="16298"/>
                    <a:pt x="7768" y="16251"/>
                    <a:pt x="7720" y="16157"/>
                  </a:cubicBezTo>
                  <a:cubicBezTo>
                    <a:pt x="7701" y="16125"/>
                    <a:pt x="7683" y="16092"/>
                    <a:pt x="7667" y="16059"/>
                  </a:cubicBezTo>
                  <a:cubicBezTo>
                    <a:pt x="7626" y="15980"/>
                    <a:pt x="7588" y="15899"/>
                    <a:pt x="7549" y="15818"/>
                  </a:cubicBezTo>
                  <a:cubicBezTo>
                    <a:pt x="7474" y="15668"/>
                    <a:pt x="7398" y="15518"/>
                    <a:pt x="7316" y="15371"/>
                  </a:cubicBezTo>
                  <a:cubicBezTo>
                    <a:pt x="7401" y="15345"/>
                    <a:pt x="7481" y="15306"/>
                    <a:pt x="7555" y="15258"/>
                  </a:cubicBezTo>
                  <a:close/>
                  <a:moveTo>
                    <a:pt x="2625" y="15357"/>
                  </a:moveTo>
                  <a:cubicBezTo>
                    <a:pt x="2658" y="15728"/>
                    <a:pt x="2689" y="16100"/>
                    <a:pt x="2718" y="16471"/>
                  </a:cubicBezTo>
                  <a:cubicBezTo>
                    <a:pt x="2525" y="16610"/>
                    <a:pt x="2294" y="16684"/>
                    <a:pt x="2059" y="16684"/>
                  </a:cubicBezTo>
                  <a:cubicBezTo>
                    <a:pt x="2009" y="16684"/>
                    <a:pt x="1958" y="16681"/>
                    <a:pt x="1908" y="16674"/>
                  </a:cubicBezTo>
                  <a:cubicBezTo>
                    <a:pt x="1909" y="16669"/>
                    <a:pt x="1910" y="16663"/>
                    <a:pt x="1910" y="16658"/>
                  </a:cubicBezTo>
                  <a:cubicBezTo>
                    <a:pt x="1903" y="16568"/>
                    <a:pt x="1896" y="16479"/>
                    <a:pt x="1890" y="16389"/>
                  </a:cubicBezTo>
                  <a:lnTo>
                    <a:pt x="1890" y="16389"/>
                  </a:lnTo>
                  <a:cubicBezTo>
                    <a:pt x="1981" y="16392"/>
                    <a:pt x="2073" y="16392"/>
                    <a:pt x="2164" y="16392"/>
                  </a:cubicBezTo>
                  <a:cubicBezTo>
                    <a:pt x="2165" y="16398"/>
                    <a:pt x="2167" y="16403"/>
                    <a:pt x="2174" y="16403"/>
                  </a:cubicBezTo>
                  <a:lnTo>
                    <a:pt x="2276" y="16407"/>
                  </a:lnTo>
                  <a:cubicBezTo>
                    <a:pt x="2276" y="16407"/>
                    <a:pt x="2277" y="16407"/>
                    <a:pt x="2277" y="16407"/>
                  </a:cubicBezTo>
                  <a:cubicBezTo>
                    <a:pt x="2286" y="16407"/>
                    <a:pt x="2294" y="16399"/>
                    <a:pt x="2293" y="16390"/>
                  </a:cubicBezTo>
                  <a:lnTo>
                    <a:pt x="2345" y="16390"/>
                  </a:lnTo>
                  <a:cubicBezTo>
                    <a:pt x="2385" y="16386"/>
                    <a:pt x="2385" y="16328"/>
                    <a:pt x="2345" y="16324"/>
                  </a:cubicBezTo>
                  <a:cubicBezTo>
                    <a:pt x="2282" y="16320"/>
                    <a:pt x="2219" y="16318"/>
                    <a:pt x="2155" y="16318"/>
                  </a:cubicBezTo>
                  <a:cubicBezTo>
                    <a:pt x="2065" y="16318"/>
                    <a:pt x="1975" y="16321"/>
                    <a:pt x="1886" y="16324"/>
                  </a:cubicBezTo>
                  <a:cubicBezTo>
                    <a:pt x="1881" y="16266"/>
                    <a:pt x="1877" y="16206"/>
                    <a:pt x="1872" y="16148"/>
                  </a:cubicBezTo>
                  <a:cubicBezTo>
                    <a:pt x="2009" y="16139"/>
                    <a:pt x="2149" y="16133"/>
                    <a:pt x="2284" y="16111"/>
                  </a:cubicBezTo>
                  <a:cubicBezTo>
                    <a:pt x="2320" y="16106"/>
                    <a:pt x="2311" y="16049"/>
                    <a:pt x="2276" y="16049"/>
                  </a:cubicBezTo>
                  <a:cubicBezTo>
                    <a:pt x="2139" y="16050"/>
                    <a:pt x="2003" y="16069"/>
                    <a:pt x="1868" y="16083"/>
                  </a:cubicBezTo>
                  <a:cubicBezTo>
                    <a:pt x="1859" y="15966"/>
                    <a:pt x="1851" y="15849"/>
                    <a:pt x="1842" y="15731"/>
                  </a:cubicBezTo>
                  <a:lnTo>
                    <a:pt x="1842" y="15731"/>
                  </a:lnTo>
                  <a:cubicBezTo>
                    <a:pt x="1935" y="15819"/>
                    <a:pt x="2061" y="15874"/>
                    <a:pt x="2188" y="15874"/>
                  </a:cubicBezTo>
                  <a:cubicBezTo>
                    <a:pt x="2235" y="15874"/>
                    <a:pt x="2282" y="15866"/>
                    <a:pt x="2328" y="15850"/>
                  </a:cubicBezTo>
                  <a:cubicBezTo>
                    <a:pt x="2534" y="15778"/>
                    <a:pt x="2644" y="15563"/>
                    <a:pt x="2622" y="15357"/>
                  </a:cubicBezTo>
                  <a:lnTo>
                    <a:pt x="2622" y="15357"/>
                  </a:lnTo>
                  <a:cubicBezTo>
                    <a:pt x="2623" y="15357"/>
                    <a:pt x="2624" y="15358"/>
                    <a:pt x="2625" y="15358"/>
                  </a:cubicBezTo>
                  <a:lnTo>
                    <a:pt x="2625" y="15357"/>
                  </a:lnTo>
                  <a:close/>
                  <a:moveTo>
                    <a:pt x="2468" y="16749"/>
                  </a:moveTo>
                  <a:cubicBezTo>
                    <a:pt x="2456" y="17130"/>
                    <a:pt x="2483" y="17539"/>
                    <a:pt x="2425" y="17921"/>
                  </a:cubicBezTo>
                  <a:cubicBezTo>
                    <a:pt x="2355" y="17545"/>
                    <a:pt x="2295" y="17169"/>
                    <a:pt x="2224" y="16794"/>
                  </a:cubicBezTo>
                  <a:cubicBezTo>
                    <a:pt x="2307" y="16789"/>
                    <a:pt x="2389" y="16774"/>
                    <a:pt x="2468" y="16749"/>
                  </a:cubicBezTo>
                  <a:close/>
                  <a:moveTo>
                    <a:pt x="593" y="0"/>
                  </a:moveTo>
                  <a:cubicBezTo>
                    <a:pt x="505" y="0"/>
                    <a:pt x="416" y="21"/>
                    <a:pt x="347" y="60"/>
                  </a:cubicBezTo>
                  <a:cubicBezTo>
                    <a:pt x="88" y="204"/>
                    <a:pt x="34" y="525"/>
                    <a:pt x="128" y="786"/>
                  </a:cubicBezTo>
                  <a:cubicBezTo>
                    <a:pt x="131" y="795"/>
                    <a:pt x="138" y="804"/>
                    <a:pt x="147" y="808"/>
                  </a:cubicBezTo>
                  <a:cubicBezTo>
                    <a:pt x="292" y="1428"/>
                    <a:pt x="563" y="2048"/>
                    <a:pt x="863" y="2604"/>
                  </a:cubicBezTo>
                  <a:cubicBezTo>
                    <a:pt x="613" y="2683"/>
                    <a:pt x="373" y="2770"/>
                    <a:pt x="161" y="2844"/>
                  </a:cubicBezTo>
                  <a:cubicBezTo>
                    <a:pt x="124" y="2855"/>
                    <a:pt x="122" y="2907"/>
                    <a:pt x="158" y="2921"/>
                  </a:cubicBezTo>
                  <a:cubicBezTo>
                    <a:pt x="1" y="3120"/>
                    <a:pt x="197" y="3493"/>
                    <a:pt x="253" y="3709"/>
                  </a:cubicBezTo>
                  <a:cubicBezTo>
                    <a:pt x="372" y="4161"/>
                    <a:pt x="493" y="4646"/>
                    <a:pt x="790" y="5020"/>
                  </a:cubicBezTo>
                  <a:cubicBezTo>
                    <a:pt x="885" y="5140"/>
                    <a:pt x="997" y="5242"/>
                    <a:pt x="1123" y="5327"/>
                  </a:cubicBezTo>
                  <a:cubicBezTo>
                    <a:pt x="1079" y="9091"/>
                    <a:pt x="1479" y="12910"/>
                    <a:pt x="1783" y="16659"/>
                  </a:cubicBezTo>
                  <a:cubicBezTo>
                    <a:pt x="1784" y="16683"/>
                    <a:pt x="1801" y="16706"/>
                    <a:pt x="1824" y="16714"/>
                  </a:cubicBezTo>
                  <a:cubicBezTo>
                    <a:pt x="1826" y="16727"/>
                    <a:pt x="1836" y="16737"/>
                    <a:pt x="1848" y="16740"/>
                  </a:cubicBezTo>
                  <a:cubicBezTo>
                    <a:pt x="1944" y="16774"/>
                    <a:pt x="2043" y="16791"/>
                    <a:pt x="2144" y="16793"/>
                  </a:cubicBezTo>
                  <a:cubicBezTo>
                    <a:pt x="2174" y="17281"/>
                    <a:pt x="2265" y="17766"/>
                    <a:pt x="2360" y="18244"/>
                  </a:cubicBezTo>
                  <a:cubicBezTo>
                    <a:pt x="2367" y="18274"/>
                    <a:pt x="2390" y="18288"/>
                    <a:pt x="2415" y="18288"/>
                  </a:cubicBezTo>
                  <a:cubicBezTo>
                    <a:pt x="2441" y="18288"/>
                    <a:pt x="2470" y="18272"/>
                    <a:pt x="2479" y="18244"/>
                  </a:cubicBezTo>
                  <a:cubicBezTo>
                    <a:pt x="2631" y="17765"/>
                    <a:pt x="2588" y="17196"/>
                    <a:pt x="2594" y="16699"/>
                  </a:cubicBezTo>
                  <a:cubicBezTo>
                    <a:pt x="2668" y="16664"/>
                    <a:pt x="2738" y="16621"/>
                    <a:pt x="2803" y="16570"/>
                  </a:cubicBezTo>
                  <a:cubicBezTo>
                    <a:pt x="2815" y="16567"/>
                    <a:pt x="2826" y="16560"/>
                    <a:pt x="2832" y="16549"/>
                  </a:cubicBezTo>
                  <a:cubicBezTo>
                    <a:pt x="2833" y="16548"/>
                    <a:pt x="2834" y="16548"/>
                    <a:pt x="2835" y="16547"/>
                  </a:cubicBezTo>
                  <a:cubicBezTo>
                    <a:pt x="2865" y="16522"/>
                    <a:pt x="2856" y="16482"/>
                    <a:pt x="2834" y="16457"/>
                  </a:cubicBezTo>
                  <a:cubicBezTo>
                    <a:pt x="2500" y="12831"/>
                    <a:pt x="2322" y="9151"/>
                    <a:pt x="1776" y="5550"/>
                  </a:cubicBezTo>
                  <a:lnTo>
                    <a:pt x="1776" y="5550"/>
                  </a:lnTo>
                  <a:cubicBezTo>
                    <a:pt x="1790" y="5551"/>
                    <a:pt x="1805" y="5551"/>
                    <a:pt x="1819" y="5551"/>
                  </a:cubicBezTo>
                  <a:cubicBezTo>
                    <a:pt x="2019" y="5551"/>
                    <a:pt x="2214" y="5490"/>
                    <a:pt x="2376" y="5373"/>
                  </a:cubicBezTo>
                  <a:cubicBezTo>
                    <a:pt x="3542" y="8419"/>
                    <a:pt x="4615" y="11598"/>
                    <a:pt x="6208" y="14462"/>
                  </a:cubicBezTo>
                  <a:cubicBezTo>
                    <a:pt x="6045" y="14579"/>
                    <a:pt x="5927" y="14797"/>
                    <a:pt x="6058" y="14982"/>
                  </a:cubicBezTo>
                  <a:cubicBezTo>
                    <a:pt x="6114" y="15058"/>
                    <a:pt x="6201" y="15108"/>
                    <a:pt x="6296" y="15116"/>
                  </a:cubicBezTo>
                  <a:cubicBezTo>
                    <a:pt x="6305" y="15117"/>
                    <a:pt x="6315" y="15117"/>
                    <a:pt x="6325" y="15117"/>
                  </a:cubicBezTo>
                  <a:cubicBezTo>
                    <a:pt x="6404" y="15117"/>
                    <a:pt x="6497" y="15086"/>
                    <a:pt x="6518" y="15003"/>
                  </a:cubicBezTo>
                  <a:cubicBezTo>
                    <a:pt x="6583" y="15114"/>
                    <a:pt x="6648" y="15227"/>
                    <a:pt x="6716" y="15337"/>
                  </a:cubicBezTo>
                  <a:cubicBezTo>
                    <a:pt x="6729" y="15359"/>
                    <a:pt x="6749" y="15369"/>
                    <a:pt x="6770" y="15369"/>
                  </a:cubicBezTo>
                  <a:cubicBezTo>
                    <a:pt x="6784" y="15369"/>
                    <a:pt x="6798" y="15364"/>
                    <a:pt x="6810" y="15356"/>
                  </a:cubicBezTo>
                  <a:cubicBezTo>
                    <a:pt x="6892" y="15393"/>
                    <a:pt x="6980" y="15409"/>
                    <a:pt x="7070" y="15409"/>
                  </a:cubicBezTo>
                  <a:cubicBezTo>
                    <a:pt x="7128" y="15409"/>
                    <a:pt x="7186" y="15402"/>
                    <a:pt x="7243" y="15390"/>
                  </a:cubicBezTo>
                  <a:cubicBezTo>
                    <a:pt x="7351" y="15678"/>
                    <a:pt x="7470" y="15998"/>
                    <a:pt x="7643" y="16244"/>
                  </a:cubicBezTo>
                  <a:cubicBezTo>
                    <a:pt x="7711" y="16340"/>
                    <a:pt x="7824" y="16426"/>
                    <a:pt x="7942" y="16426"/>
                  </a:cubicBezTo>
                  <a:cubicBezTo>
                    <a:pt x="7984" y="16426"/>
                    <a:pt x="8025" y="16415"/>
                    <a:pt x="8066" y="16391"/>
                  </a:cubicBezTo>
                  <a:cubicBezTo>
                    <a:pt x="8204" y="16308"/>
                    <a:pt x="8210" y="16127"/>
                    <a:pt x="8160" y="15992"/>
                  </a:cubicBezTo>
                  <a:cubicBezTo>
                    <a:pt x="8106" y="15846"/>
                    <a:pt x="7996" y="15714"/>
                    <a:pt x="7912" y="15586"/>
                  </a:cubicBezTo>
                  <a:cubicBezTo>
                    <a:pt x="7824" y="15452"/>
                    <a:pt x="7738" y="15316"/>
                    <a:pt x="7641" y="15189"/>
                  </a:cubicBezTo>
                  <a:cubicBezTo>
                    <a:pt x="7744" y="15100"/>
                    <a:pt x="7826" y="14992"/>
                    <a:pt x="7868" y="14867"/>
                  </a:cubicBezTo>
                  <a:cubicBezTo>
                    <a:pt x="7884" y="14821"/>
                    <a:pt x="7844" y="14786"/>
                    <a:pt x="7804" y="14786"/>
                  </a:cubicBezTo>
                  <a:cubicBezTo>
                    <a:pt x="7803" y="14786"/>
                    <a:pt x="7802" y="14786"/>
                    <a:pt x="7802" y="14786"/>
                  </a:cubicBezTo>
                  <a:cubicBezTo>
                    <a:pt x="6152" y="11447"/>
                    <a:pt x="4566" y="8061"/>
                    <a:pt x="2805" y="4779"/>
                  </a:cubicBezTo>
                  <a:cubicBezTo>
                    <a:pt x="3043" y="4102"/>
                    <a:pt x="2832" y="3185"/>
                    <a:pt x="2495" y="2624"/>
                  </a:cubicBezTo>
                  <a:cubicBezTo>
                    <a:pt x="2376" y="2428"/>
                    <a:pt x="2312" y="2362"/>
                    <a:pt x="2081" y="2362"/>
                  </a:cubicBezTo>
                  <a:cubicBezTo>
                    <a:pt x="1924" y="2362"/>
                    <a:pt x="1754" y="2384"/>
                    <a:pt x="1582" y="2416"/>
                  </a:cubicBezTo>
                  <a:cubicBezTo>
                    <a:pt x="1582" y="2412"/>
                    <a:pt x="1585" y="2410"/>
                    <a:pt x="1584" y="2405"/>
                  </a:cubicBezTo>
                  <a:cubicBezTo>
                    <a:pt x="1551" y="2273"/>
                    <a:pt x="1515" y="2138"/>
                    <a:pt x="1481" y="2004"/>
                  </a:cubicBezTo>
                  <a:cubicBezTo>
                    <a:pt x="1479" y="2000"/>
                    <a:pt x="1478" y="1994"/>
                    <a:pt x="1476" y="1990"/>
                  </a:cubicBezTo>
                  <a:cubicBezTo>
                    <a:pt x="1394" y="1673"/>
                    <a:pt x="1308" y="1354"/>
                    <a:pt x="1211" y="1037"/>
                  </a:cubicBezTo>
                  <a:cubicBezTo>
                    <a:pt x="1212" y="1034"/>
                    <a:pt x="1214" y="1032"/>
                    <a:pt x="1214" y="1029"/>
                  </a:cubicBezTo>
                  <a:cubicBezTo>
                    <a:pt x="1219" y="1009"/>
                    <a:pt x="1210" y="988"/>
                    <a:pt x="1192" y="977"/>
                  </a:cubicBezTo>
                  <a:cubicBezTo>
                    <a:pt x="1116" y="733"/>
                    <a:pt x="1035" y="489"/>
                    <a:pt x="944" y="255"/>
                  </a:cubicBezTo>
                  <a:cubicBezTo>
                    <a:pt x="955" y="244"/>
                    <a:pt x="959" y="229"/>
                    <a:pt x="955" y="215"/>
                  </a:cubicBezTo>
                  <a:cubicBezTo>
                    <a:pt x="903" y="65"/>
                    <a:pt x="748"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4"/>
            <p:cNvSpPr/>
            <p:nvPr/>
          </p:nvSpPr>
          <p:spPr>
            <a:xfrm>
              <a:off x="-4589437" y="-1212098"/>
              <a:ext cx="1963" cy="1584"/>
            </a:xfrm>
            <a:custGeom>
              <a:avLst/>
              <a:gdLst/>
              <a:ahLst/>
              <a:cxnLst/>
              <a:rect l="l" t="t" r="r" b="b"/>
              <a:pathLst>
                <a:path w="57" h="46" extrusionOk="0">
                  <a:moveTo>
                    <a:pt x="29" y="0"/>
                  </a:moveTo>
                  <a:cubicBezTo>
                    <a:pt x="1" y="2"/>
                    <a:pt x="1" y="44"/>
                    <a:pt x="29" y="46"/>
                  </a:cubicBezTo>
                  <a:cubicBezTo>
                    <a:pt x="57" y="44"/>
                    <a:pt x="57" y="2"/>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4"/>
            <p:cNvSpPr/>
            <p:nvPr/>
          </p:nvSpPr>
          <p:spPr>
            <a:xfrm>
              <a:off x="-4595945" y="-1279694"/>
              <a:ext cx="10227" cy="2720"/>
            </a:xfrm>
            <a:custGeom>
              <a:avLst/>
              <a:gdLst/>
              <a:ahLst/>
              <a:cxnLst/>
              <a:rect l="l" t="t" r="r" b="b"/>
              <a:pathLst>
                <a:path w="297" h="79" extrusionOk="0">
                  <a:moveTo>
                    <a:pt x="137" y="0"/>
                  </a:moveTo>
                  <a:cubicBezTo>
                    <a:pt x="107" y="0"/>
                    <a:pt x="77" y="1"/>
                    <a:pt x="47" y="2"/>
                  </a:cubicBezTo>
                  <a:cubicBezTo>
                    <a:pt x="0" y="5"/>
                    <a:pt x="0" y="74"/>
                    <a:pt x="47" y="76"/>
                  </a:cubicBezTo>
                  <a:cubicBezTo>
                    <a:pt x="77" y="78"/>
                    <a:pt x="107" y="79"/>
                    <a:pt x="137" y="79"/>
                  </a:cubicBezTo>
                  <a:cubicBezTo>
                    <a:pt x="176" y="79"/>
                    <a:pt x="214" y="77"/>
                    <a:pt x="252" y="74"/>
                  </a:cubicBezTo>
                  <a:cubicBezTo>
                    <a:pt x="297" y="72"/>
                    <a:pt x="297" y="7"/>
                    <a:pt x="252" y="5"/>
                  </a:cubicBezTo>
                  <a:cubicBezTo>
                    <a:pt x="214" y="2"/>
                    <a:pt x="17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8" name="Google Shape;3018;p74"/>
          <p:cNvGrpSpPr/>
          <p:nvPr/>
        </p:nvGrpSpPr>
        <p:grpSpPr>
          <a:xfrm>
            <a:off x="5253898" y="1315063"/>
            <a:ext cx="317610" cy="289893"/>
            <a:chOff x="-5164329" y="-1393778"/>
            <a:chExt cx="419453" cy="382848"/>
          </a:xfrm>
        </p:grpSpPr>
        <p:sp>
          <p:nvSpPr>
            <p:cNvPr id="3019" name="Google Shape;3019;p74"/>
            <p:cNvSpPr/>
            <p:nvPr/>
          </p:nvSpPr>
          <p:spPr>
            <a:xfrm>
              <a:off x="-5164329" y="-1393778"/>
              <a:ext cx="419453" cy="382848"/>
            </a:xfrm>
            <a:custGeom>
              <a:avLst/>
              <a:gdLst/>
              <a:ahLst/>
              <a:cxnLst/>
              <a:rect l="l" t="t" r="r" b="b"/>
              <a:pathLst>
                <a:path w="12181" h="11118" extrusionOk="0">
                  <a:moveTo>
                    <a:pt x="9924" y="130"/>
                  </a:moveTo>
                  <a:cubicBezTo>
                    <a:pt x="10799" y="415"/>
                    <a:pt x="11633" y="1154"/>
                    <a:pt x="12005" y="1983"/>
                  </a:cubicBezTo>
                  <a:cubicBezTo>
                    <a:pt x="11061" y="1695"/>
                    <a:pt x="10334" y="1027"/>
                    <a:pt x="9924" y="130"/>
                  </a:cubicBezTo>
                  <a:close/>
                  <a:moveTo>
                    <a:pt x="9844" y="234"/>
                  </a:moveTo>
                  <a:cubicBezTo>
                    <a:pt x="10203" y="1177"/>
                    <a:pt x="10995" y="1878"/>
                    <a:pt x="11965" y="2152"/>
                  </a:cubicBezTo>
                  <a:cubicBezTo>
                    <a:pt x="11710" y="2429"/>
                    <a:pt x="11454" y="2714"/>
                    <a:pt x="11220" y="3011"/>
                  </a:cubicBezTo>
                  <a:lnTo>
                    <a:pt x="11218" y="3012"/>
                  </a:lnTo>
                  <a:cubicBezTo>
                    <a:pt x="11029" y="2663"/>
                    <a:pt x="10614" y="2345"/>
                    <a:pt x="10389" y="2119"/>
                  </a:cubicBezTo>
                  <a:cubicBezTo>
                    <a:pt x="10231" y="1960"/>
                    <a:pt x="9595" y="1239"/>
                    <a:pt x="9067" y="971"/>
                  </a:cubicBezTo>
                  <a:cubicBezTo>
                    <a:pt x="9203" y="846"/>
                    <a:pt x="9331" y="715"/>
                    <a:pt x="9464" y="589"/>
                  </a:cubicBezTo>
                  <a:cubicBezTo>
                    <a:pt x="9588" y="472"/>
                    <a:pt x="9729" y="363"/>
                    <a:pt x="9844" y="234"/>
                  </a:cubicBezTo>
                  <a:close/>
                  <a:moveTo>
                    <a:pt x="8786" y="1132"/>
                  </a:moveTo>
                  <a:cubicBezTo>
                    <a:pt x="9255" y="1132"/>
                    <a:pt x="9762" y="1763"/>
                    <a:pt x="10039" y="2035"/>
                  </a:cubicBezTo>
                  <a:cubicBezTo>
                    <a:pt x="10210" y="2202"/>
                    <a:pt x="10378" y="2372"/>
                    <a:pt x="10544" y="2543"/>
                  </a:cubicBezTo>
                  <a:cubicBezTo>
                    <a:pt x="10639" y="2641"/>
                    <a:pt x="10733" y="2740"/>
                    <a:pt x="10827" y="2840"/>
                  </a:cubicBezTo>
                  <a:cubicBezTo>
                    <a:pt x="11117" y="3049"/>
                    <a:pt x="11123" y="3309"/>
                    <a:pt x="10854" y="3616"/>
                  </a:cubicBezTo>
                  <a:lnTo>
                    <a:pt x="10853" y="3617"/>
                  </a:lnTo>
                  <a:cubicBezTo>
                    <a:pt x="10665" y="3124"/>
                    <a:pt x="10029" y="2669"/>
                    <a:pt x="9698" y="2364"/>
                  </a:cubicBezTo>
                  <a:cubicBezTo>
                    <a:pt x="9377" y="2067"/>
                    <a:pt x="8891" y="1445"/>
                    <a:pt x="8406" y="1303"/>
                  </a:cubicBezTo>
                  <a:cubicBezTo>
                    <a:pt x="8526" y="1181"/>
                    <a:pt x="8655" y="1132"/>
                    <a:pt x="8786" y="1132"/>
                  </a:cubicBezTo>
                  <a:close/>
                  <a:moveTo>
                    <a:pt x="8392" y="1534"/>
                  </a:moveTo>
                  <a:cubicBezTo>
                    <a:pt x="8504" y="1534"/>
                    <a:pt x="8610" y="1598"/>
                    <a:pt x="8708" y="1725"/>
                  </a:cubicBezTo>
                  <a:cubicBezTo>
                    <a:pt x="8812" y="1817"/>
                    <a:pt x="8917" y="1910"/>
                    <a:pt x="9022" y="2002"/>
                  </a:cubicBezTo>
                  <a:cubicBezTo>
                    <a:pt x="9206" y="2165"/>
                    <a:pt x="9389" y="2326"/>
                    <a:pt x="9570" y="2492"/>
                  </a:cubicBezTo>
                  <a:cubicBezTo>
                    <a:pt x="9751" y="2657"/>
                    <a:pt x="9929" y="2824"/>
                    <a:pt x="10103" y="2996"/>
                  </a:cubicBezTo>
                  <a:cubicBezTo>
                    <a:pt x="10202" y="3093"/>
                    <a:pt x="10300" y="3194"/>
                    <a:pt x="10397" y="3294"/>
                  </a:cubicBezTo>
                  <a:cubicBezTo>
                    <a:pt x="10671" y="3523"/>
                    <a:pt x="10651" y="3828"/>
                    <a:pt x="10336" y="4213"/>
                  </a:cubicBezTo>
                  <a:lnTo>
                    <a:pt x="10336" y="4214"/>
                  </a:lnTo>
                  <a:cubicBezTo>
                    <a:pt x="10329" y="4212"/>
                    <a:pt x="10320" y="4210"/>
                    <a:pt x="10312" y="4210"/>
                  </a:cubicBezTo>
                  <a:cubicBezTo>
                    <a:pt x="10298" y="4210"/>
                    <a:pt x="10285" y="4214"/>
                    <a:pt x="10272" y="4221"/>
                  </a:cubicBezTo>
                  <a:cubicBezTo>
                    <a:pt x="10238" y="4153"/>
                    <a:pt x="10199" y="4086"/>
                    <a:pt x="10156" y="4023"/>
                  </a:cubicBezTo>
                  <a:cubicBezTo>
                    <a:pt x="9855" y="3567"/>
                    <a:pt x="9414" y="3177"/>
                    <a:pt x="9048" y="2772"/>
                  </a:cubicBezTo>
                  <a:cubicBezTo>
                    <a:pt x="8841" y="2543"/>
                    <a:pt x="8411" y="1929"/>
                    <a:pt x="7992" y="1767"/>
                  </a:cubicBezTo>
                  <a:cubicBezTo>
                    <a:pt x="8134" y="1612"/>
                    <a:pt x="8267" y="1534"/>
                    <a:pt x="8392" y="1534"/>
                  </a:cubicBezTo>
                  <a:close/>
                  <a:moveTo>
                    <a:pt x="7757" y="1970"/>
                  </a:moveTo>
                  <a:cubicBezTo>
                    <a:pt x="8284" y="1970"/>
                    <a:pt x="8962" y="2961"/>
                    <a:pt x="9204" y="3227"/>
                  </a:cubicBezTo>
                  <a:lnTo>
                    <a:pt x="9638" y="3706"/>
                  </a:lnTo>
                  <a:cubicBezTo>
                    <a:pt x="9782" y="3863"/>
                    <a:pt x="10234" y="4481"/>
                    <a:pt x="9846" y="4481"/>
                  </a:cubicBezTo>
                  <a:cubicBezTo>
                    <a:pt x="9818" y="4481"/>
                    <a:pt x="9786" y="4478"/>
                    <a:pt x="9748" y="4471"/>
                  </a:cubicBezTo>
                  <a:lnTo>
                    <a:pt x="9748" y="4472"/>
                  </a:lnTo>
                  <a:cubicBezTo>
                    <a:pt x="9303" y="4391"/>
                    <a:pt x="8916" y="3887"/>
                    <a:pt x="8626" y="3565"/>
                  </a:cubicBezTo>
                  <a:cubicBezTo>
                    <a:pt x="8357" y="3266"/>
                    <a:pt x="7862" y="2847"/>
                    <a:pt x="7659" y="2412"/>
                  </a:cubicBezTo>
                  <a:cubicBezTo>
                    <a:pt x="7667" y="2394"/>
                    <a:pt x="7658" y="2372"/>
                    <a:pt x="7639" y="2367"/>
                  </a:cubicBezTo>
                  <a:cubicBezTo>
                    <a:pt x="7591" y="2251"/>
                    <a:pt x="7563" y="2135"/>
                    <a:pt x="7568" y="2020"/>
                  </a:cubicBezTo>
                  <a:cubicBezTo>
                    <a:pt x="7628" y="1986"/>
                    <a:pt x="7691" y="1970"/>
                    <a:pt x="7757" y="1970"/>
                  </a:cubicBezTo>
                  <a:close/>
                  <a:moveTo>
                    <a:pt x="8140" y="3263"/>
                  </a:moveTo>
                  <a:cubicBezTo>
                    <a:pt x="8351" y="3515"/>
                    <a:pt x="8569" y="3764"/>
                    <a:pt x="8792" y="3998"/>
                  </a:cubicBezTo>
                  <a:cubicBezTo>
                    <a:pt x="8797" y="4003"/>
                    <a:pt x="8803" y="4009"/>
                    <a:pt x="8808" y="4014"/>
                  </a:cubicBezTo>
                  <a:cubicBezTo>
                    <a:pt x="8413" y="4349"/>
                    <a:pt x="8020" y="4688"/>
                    <a:pt x="7632" y="5034"/>
                  </a:cubicBezTo>
                  <a:cubicBezTo>
                    <a:pt x="7420" y="5009"/>
                    <a:pt x="7207" y="4999"/>
                    <a:pt x="6993" y="4999"/>
                  </a:cubicBezTo>
                  <a:cubicBezTo>
                    <a:pt x="6804" y="4999"/>
                    <a:pt x="6616" y="5007"/>
                    <a:pt x="6428" y="5017"/>
                  </a:cubicBezTo>
                  <a:lnTo>
                    <a:pt x="6428" y="5017"/>
                  </a:lnTo>
                  <a:cubicBezTo>
                    <a:pt x="6593" y="4849"/>
                    <a:pt x="6761" y="4683"/>
                    <a:pt x="6927" y="4515"/>
                  </a:cubicBezTo>
                  <a:cubicBezTo>
                    <a:pt x="7107" y="4520"/>
                    <a:pt x="7287" y="4526"/>
                    <a:pt x="7468" y="4526"/>
                  </a:cubicBezTo>
                  <a:cubicBezTo>
                    <a:pt x="7566" y="4526"/>
                    <a:pt x="7664" y="4524"/>
                    <a:pt x="7761" y="4520"/>
                  </a:cubicBezTo>
                  <a:cubicBezTo>
                    <a:pt x="7834" y="4518"/>
                    <a:pt x="7834" y="4410"/>
                    <a:pt x="7761" y="4407"/>
                  </a:cubicBezTo>
                  <a:cubicBezTo>
                    <a:pt x="7668" y="4403"/>
                    <a:pt x="7574" y="4402"/>
                    <a:pt x="7480" y="4402"/>
                  </a:cubicBezTo>
                  <a:cubicBezTo>
                    <a:pt x="7330" y="4402"/>
                    <a:pt x="7180" y="4405"/>
                    <a:pt x="7030" y="4410"/>
                  </a:cubicBezTo>
                  <a:cubicBezTo>
                    <a:pt x="7157" y="4282"/>
                    <a:pt x="7284" y="4155"/>
                    <a:pt x="7411" y="4027"/>
                  </a:cubicBezTo>
                  <a:cubicBezTo>
                    <a:pt x="7676" y="4055"/>
                    <a:pt x="7948" y="4075"/>
                    <a:pt x="8216" y="4075"/>
                  </a:cubicBezTo>
                  <a:cubicBezTo>
                    <a:pt x="8256" y="4075"/>
                    <a:pt x="8296" y="4075"/>
                    <a:pt x="8337" y="4074"/>
                  </a:cubicBezTo>
                  <a:cubicBezTo>
                    <a:pt x="8404" y="4073"/>
                    <a:pt x="8401" y="3977"/>
                    <a:pt x="8337" y="3970"/>
                  </a:cubicBezTo>
                  <a:cubicBezTo>
                    <a:pt x="8091" y="3943"/>
                    <a:pt x="7839" y="3934"/>
                    <a:pt x="7590" y="3934"/>
                  </a:cubicBezTo>
                  <a:cubicBezTo>
                    <a:pt x="7562" y="3934"/>
                    <a:pt x="7533" y="3934"/>
                    <a:pt x="7504" y="3934"/>
                  </a:cubicBezTo>
                  <a:cubicBezTo>
                    <a:pt x="7603" y="3834"/>
                    <a:pt x="7702" y="3734"/>
                    <a:pt x="7801" y="3635"/>
                  </a:cubicBezTo>
                  <a:cubicBezTo>
                    <a:pt x="7971" y="3680"/>
                    <a:pt x="8144" y="3714"/>
                    <a:pt x="8321" y="3714"/>
                  </a:cubicBezTo>
                  <a:cubicBezTo>
                    <a:pt x="8326" y="3714"/>
                    <a:pt x="8331" y="3714"/>
                    <a:pt x="8337" y="3714"/>
                  </a:cubicBezTo>
                  <a:cubicBezTo>
                    <a:pt x="8397" y="3713"/>
                    <a:pt x="8395" y="3627"/>
                    <a:pt x="8337" y="3621"/>
                  </a:cubicBezTo>
                  <a:cubicBezTo>
                    <a:pt x="8182" y="3608"/>
                    <a:pt x="8028" y="3587"/>
                    <a:pt x="7875" y="3559"/>
                  </a:cubicBezTo>
                  <a:cubicBezTo>
                    <a:pt x="7956" y="3477"/>
                    <a:pt x="8036" y="3396"/>
                    <a:pt x="8118" y="3315"/>
                  </a:cubicBezTo>
                  <a:cubicBezTo>
                    <a:pt x="8132" y="3302"/>
                    <a:pt x="8140" y="3283"/>
                    <a:pt x="8140" y="3263"/>
                  </a:cubicBezTo>
                  <a:close/>
                  <a:moveTo>
                    <a:pt x="7555" y="2489"/>
                  </a:moveTo>
                  <a:cubicBezTo>
                    <a:pt x="7600" y="2577"/>
                    <a:pt x="7654" y="2660"/>
                    <a:pt x="7715" y="2738"/>
                  </a:cubicBezTo>
                  <a:cubicBezTo>
                    <a:pt x="7830" y="2887"/>
                    <a:pt x="7954" y="3035"/>
                    <a:pt x="8076" y="3184"/>
                  </a:cubicBezTo>
                  <a:cubicBezTo>
                    <a:pt x="8070" y="3182"/>
                    <a:pt x="8063" y="3181"/>
                    <a:pt x="8056" y="3181"/>
                  </a:cubicBezTo>
                  <a:cubicBezTo>
                    <a:pt x="8037" y="3181"/>
                    <a:pt x="8019" y="3189"/>
                    <a:pt x="8006" y="3202"/>
                  </a:cubicBezTo>
                  <a:cubicBezTo>
                    <a:pt x="6449" y="4701"/>
                    <a:pt x="4899" y="6225"/>
                    <a:pt x="3446" y="7827"/>
                  </a:cubicBezTo>
                  <a:lnTo>
                    <a:pt x="3423" y="7827"/>
                  </a:lnTo>
                  <a:cubicBezTo>
                    <a:pt x="3386" y="7827"/>
                    <a:pt x="3376" y="7865"/>
                    <a:pt x="3389" y="7891"/>
                  </a:cubicBezTo>
                  <a:cubicBezTo>
                    <a:pt x="3258" y="8035"/>
                    <a:pt x="3123" y="8177"/>
                    <a:pt x="2993" y="8324"/>
                  </a:cubicBezTo>
                  <a:lnTo>
                    <a:pt x="2989" y="8324"/>
                  </a:lnTo>
                  <a:cubicBezTo>
                    <a:pt x="2988" y="8324"/>
                    <a:pt x="2986" y="8324"/>
                    <a:pt x="2985" y="8324"/>
                  </a:cubicBezTo>
                  <a:cubicBezTo>
                    <a:pt x="2978" y="8324"/>
                    <a:pt x="2971" y="8326"/>
                    <a:pt x="2966" y="8329"/>
                  </a:cubicBezTo>
                  <a:cubicBezTo>
                    <a:pt x="2963" y="8212"/>
                    <a:pt x="2937" y="8094"/>
                    <a:pt x="2890" y="8001"/>
                  </a:cubicBezTo>
                  <a:cubicBezTo>
                    <a:pt x="2777" y="7780"/>
                    <a:pt x="2555" y="7654"/>
                    <a:pt x="2316" y="7626"/>
                  </a:cubicBezTo>
                  <a:cubicBezTo>
                    <a:pt x="3173" y="6754"/>
                    <a:pt x="4022" y="5872"/>
                    <a:pt x="4891" y="5011"/>
                  </a:cubicBezTo>
                  <a:lnTo>
                    <a:pt x="4891" y="5012"/>
                  </a:lnTo>
                  <a:cubicBezTo>
                    <a:pt x="5722" y="4190"/>
                    <a:pt x="6570" y="3135"/>
                    <a:pt x="7555" y="2489"/>
                  </a:cubicBezTo>
                  <a:close/>
                  <a:moveTo>
                    <a:pt x="6618" y="5126"/>
                  </a:moveTo>
                  <a:cubicBezTo>
                    <a:pt x="6918" y="5126"/>
                    <a:pt x="7218" y="5134"/>
                    <a:pt x="7518" y="5134"/>
                  </a:cubicBezTo>
                  <a:cubicBezTo>
                    <a:pt x="6112" y="6387"/>
                    <a:pt x="4761" y="7710"/>
                    <a:pt x="3523" y="9124"/>
                  </a:cubicBezTo>
                  <a:cubicBezTo>
                    <a:pt x="3512" y="9137"/>
                    <a:pt x="3509" y="9158"/>
                    <a:pt x="3516" y="9174"/>
                  </a:cubicBezTo>
                  <a:lnTo>
                    <a:pt x="3516" y="9176"/>
                  </a:lnTo>
                  <a:cubicBezTo>
                    <a:pt x="3512" y="9177"/>
                    <a:pt x="3508" y="9178"/>
                    <a:pt x="3503" y="9179"/>
                  </a:cubicBezTo>
                  <a:cubicBezTo>
                    <a:pt x="3510" y="9150"/>
                    <a:pt x="3514" y="9121"/>
                    <a:pt x="3516" y="9091"/>
                  </a:cubicBezTo>
                  <a:cubicBezTo>
                    <a:pt x="3528" y="8960"/>
                    <a:pt x="3492" y="8829"/>
                    <a:pt x="3415" y="8722"/>
                  </a:cubicBezTo>
                  <a:cubicBezTo>
                    <a:pt x="3315" y="8589"/>
                    <a:pt x="3158" y="8521"/>
                    <a:pt x="2999" y="8521"/>
                  </a:cubicBezTo>
                  <a:cubicBezTo>
                    <a:pt x="2984" y="8521"/>
                    <a:pt x="2969" y="8522"/>
                    <a:pt x="2954" y="8523"/>
                  </a:cubicBezTo>
                  <a:cubicBezTo>
                    <a:pt x="2994" y="8484"/>
                    <a:pt x="3034" y="8444"/>
                    <a:pt x="3073" y="8405"/>
                  </a:cubicBezTo>
                  <a:cubicBezTo>
                    <a:pt x="3246" y="8430"/>
                    <a:pt x="3419" y="8447"/>
                    <a:pt x="3593" y="8447"/>
                  </a:cubicBezTo>
                  <a:cubicBezTo>
                    <a:pt x="3654" y="8447"/>
                    <a:pt x="3716" y="8445"/>
                    <a:pt x="3777" y="8441"/>
                  </a:cubicBezTo>
                  <a:cubicBezTo>
                    <a:pt x="3825" y="8437"/>
                    <a:pt x="3827" y="8365"/>
                    <a:pt x="3779" y="8365"/>
                  </a:cubicBezTo>
                  <a:cubicBezTo>
                    <a:pt x="3779" y="8365"/>
                    <a:pt x="3778" y="8365"/>
                    <a:pt x="3777" y="8365"/>
                  </a:cubicBezTo>
                  <a:cubicBezTo>
                    <a:pt x="3736" y="8366"/>
                    <a:pt x="3696" y="8367"/>
                    <a:pt x="3655" y="8367"/>
                  </a:cubicBezTo>
                  <a:cubicBezTo>
                    <a:pt x="3483" y="8367"/>
                    <a:pt x="3310" y="8358"/>
                    <a:pt x="3140" y="8340"/>
                  </a:cubicBezTo>
                  <a:cubicBezTo>
                    <a:pt x="3282" y="8199"/>
                    <a:pt x="3423" y="8058"/>
                    <a:pt x="3565" y="7917"/>
                  </a:cubicBezTo>
                  <a:cubicBezTo>
                    <a:pt x="3683" y="7919"/>
                    <a:pt x="3802" y="7920"/>
                    <a:pt x="3920" y="7920"/>
                  </a:cubicBezTo>
                  <a:cubicBezTo>
                    <a:pt x="4049" y="7920"/>
                    <a:pt x="4179" y="7918"/>
                    <a:pt x="4308" y="7914"/>
                  </a:cubicBezTo>
                  <a:cubicBezTo>
                    <a:pt x="4362" y="7912"/>
                    <a:pt x="4362" y="7832"/>
                    <a:pt x="4308" y="7830"/>
                  </a:cubicBezTo>
                  <a:cubicBezTo>
                    <a:pt x="4180" y="7826"/>
                    <a:pt x="4051" y="7824"/>
                    <a:pt x="3923" y="7824"/>
                  </a:cubicBezTo>
                  <a:cubicBezTo>
                    <a:pt x="3834" y="7824"/>
                    <a:pt x="3745" y="7825"/>
                    <a:pt x="3656" y="7826"/>
                  </a:cubicBezTo>
                  <a:cubicBezTo>
                    <a:pt x="3787" y="7696"/>
                    <a:pt x="3915" y="7562"/>
                    <a:pt x="4046" y="7432"/>
                  </a:cubicBezTo>
                  <a:cubicBezTo>
                    <a:pt x="4192" y="7433"/>
                    <a:pt x="4339" y="7436"/>
                    <a:pt x="4485" y="7436"/>
                  </a:cubicBezTo>
                  <a:cubicBezTo>
                    <a:pt x="4603" y="7436"/>
                    <a:pt x="4721" y="7434"/>
                    <a:pt x="4839" y="7429"/>
                  </a:cubicBezTo>
                  <a:cubicBezTo>
                    <a:pt x="4897" y="7427"/>
                    <a:pt x="4897" y="7343"/>
                    <a:pt x="4839" y="7341"/>
                  </a:cubicBezTo>
                  <a:cubicBezTo>
                    <a:pt x="4717" y="7336"/>
                    <a:pt x="4595" y="7335"/>
                    <a:pt x="4473" y="7335"/>
                  </a:cubicBezTo>
                  <a:cubicBezTo>
                    <a:pt x="4362" y="7335"/>
                    <a:pt x="4250" y="7336"/>
                    <a:pt x="4139" y="7337"/>
                  </a:cubicBezTo>
                  <a:cubicBezTo>
                    <a:pt x="4246" y="7231"/>
                    <a:pt x="4352" y="7122"/>
                    <a:pt x="4458" y="7015"/>
                  </a:cubicBezTo>
                  <a:cubicBezTo>
                    <a:pt x="4642" y="7020"/>
                    <a:pt x="4827" y="7027"/>
                    <a:pt x="5012" y="7027"/>
                  </a:cubicBezTo>
                  <a:cubicBezTo>
                    <a:pt x="5072" y="7027"/>
                    <a:pt x="5133" y="7026"/>
                    <a:pt x="5193" y="7024"/>
                  </a:cubicBezTo>
                  <a:cubicBezTo>
                    <a:pt x="5242" y="7022"/>
                    <a:pt x="5242" y="6950"/>
                    <a:pt x="5193" y="6949"/>
                  </a:cubicBezTo>
                  <a:cubicBezTo>
                    <a:pt x="5133" y="6948"/>
                    <a:pt x="5073" y="6947"/>
                    <a:pt x="5013" y="6947"/>
                  </a:cubicBezTo>
                  <a:cubicBezTo>
                    <a:pt x="4847" y="6947"/>
                    <a:pt x="4681" y="6952"/>
                    <a:pt x="4514" y="6958"/>
                  </a:cubicBezTo>
                  <a:cubicBezTo>
                    <a:pt x="4658" y="6812"/>
                    <a:pt x="4801" y="6667"/>
                    <a:pt x="4945" y="6521"/>
                  </a:cubicBezTo>
                  <a:cubicBezTo>
                    <a:pt x="4950" y="6531"/>
                    <a:pt x="4961" y="6536"/>
                    <a:pt x="4972" y="6536"/>
                  </a:cubicBezTo>
                  <a:cubicBezTo>
                    <a:pt x="5066" y="6538"/>
                    <a:pt x="5160" y="6541"/>
                    <a:pt x="5253" y="6541"/>
                  </a:cubicBezTo>
                  <a:cubicBezTo>
                    <a:pt x="5322" y="6541"/>
                    <a:pt x="5390" y="6539"/>
                    <a:pt x="5459" y="6536"/>
                  </a:cubicBezTo>
                  <a:cubicBezTo>
                    <a:pt x="5509" y="6536"/>
                    <a:pt x="5509" y="6463"/>
                    <a:pt x="5459" y="6463"/>
                  </a:cubicBezTo>
                  <a:cubicBezTo>
                    <a:pt x="5393" y="6460"/>
                    <a:pt x="5326" y="6458"/>
                    <a:pt x="5260" y="6458"/>
                  </a:cubicBezTo>
                  <a:cubicBezTo>
                    <a:pt x="5175" y="6458"/>
                    <a:pt x="5089" y="6460"/>
                    <a:pt x="5002" y="6463"/>
                  </a:cubicBezTo>
                  <a:cubicBezTo>
                    <a:pt x="5097" y="6367"/>
                    <a:pt x="5192" y="6270"/>
                    <a:pt x="5286" y="6174"/>
                  </a:cubicBezTo>
                  <a:cubicBezTo>
                    <a:pt x="5517" y="6155"/>
                    <a:pt x="5749" y="6146"/>
                    <a:pt x="5980" y="6146"/>
                  </a:cubicBezTo>
                  <a:cubicBezTo>
                    <a:pt x="6086" y="6146"/>
                    <a:pt x="6193" y="6148"/>
                    <a:pt x="6300" y="6152"/>
                  </a:cubicBezTo>
                  <a:cubicBezTo>
                    <a:pt x="6300" y="6152"/>
                    <a:pt x="6301" y="6152"/>
                    <a:pt x="6302" y="6152"/>
                  </a:cubicBezTo>
                  <a:cubicBezTo>
                    <a:pt x="6361" y="6152"/>
                    <a:pt x="6358" y="6064"/>
                    <a:pt x="6300" y="6059"/>
                  </a:cubicBezTo>
                  <a:cubicBezTo>
                    <a:pt x="6180" y="6048"/>
                    <a:pt x="6060" y="6043"/>
                    <a:pt x="5940" y="6043"/>
                  </a:cubicBezTo>
                  <a:cubicBezTo>
                    <a:pt x="5752" y="6043"/>
                    <a:pt x="5565" y="6056"/>
                    <a:pt x="5378" y="6081"/>
                  </a:cubicBezTo>
                  <a:cubicBezTo>
                    <a:pt x="5692" y="5764"/>
                    <a:pt x="6005" y="5446"/>
                    <a:pt x="6318" y="5129"/>
                  </a:cubicBezTo>
                  <a:cubicBezTo>
                    <a:pt x="6418" y="5127"/>
                    <a:pt x="6518" y="5126"/>
                    <a:pt x="6618" y="5126"/>
                  </a:cubicBezTo>
                  <a:close/>
                  <a:moveTo>
                    <a:pt x="8933" y="4135"/>
                  </a:moveTo>
                  <a:cubicBezTo>
                    <a:pt x="9082" y="4271"/>
                    <a:pt x="9302" y="4453"/>
                    <a:pt x="9528" y="4586"/>
                  </a:cubicBezTo>
                  <a:cubicBezTo>
                    <a:pt x="7759" y="6167"/>
                    <a:pt x="6097" y="7873"/>
                    <a:pt x="4471" y="9601"/>
                  </a:cubicBezTo>
                  <a:lnTo>
                    <a:pt x="4470" y="9602"/>
                  </a:lnTo>
                  <a:cubicBezTo>
                    <a:pt x="4406" y="9427"/>
                    <a:pt x="4243" y="9274"/>
                    <a:pt x="4086" y="9201"/>
                  </a:cubicBezTo>
                  <a:cubicBezTo>
                    <a:pt x="3988" y="9154"/>
                    <a:pt x="3881" y="9130"/>
                    <a:pt x="3774" y="9130"/>
                  </a:cubicBezTo>
                  <a:cubicBezTo>
                    <a:pt x="3736" y="9130"/>
                    <a:pt x="3697" y="9133"/>
                    <a:pt x="3659" y="9140"/>
                  </a:cubicBezTo>
                  <a:cubicBezTo>
                    <a:pt x="5395" y="7445"/>
                    <a:pt x="7122" y="5753"/>
                    <a:pt x="8933" y="4135"/>
                  </a:cubicBezTo>
                  <a:close/>
                  <a:moveTo>
                    <a:pt x="2187" y="7748"/>
                  </a:moveTo>
                  <a:cubicBezTo>
                    <a:pt x="2198" y="7758"/>
                    <a:pt x="2212" y="7766"/>
                    <a:pt x="2228" y="7767"/>
                  </a:cubicBezTo>
                  <a:cubicBezTo>
                    <a:pt x="2449" y="7778"/>
                    <a:pt x="2653" y="7901"/>
                    <a:pt x="2742" y="8108"/>
                  </a:cubicBezTo>
                  <a:cubicBezTo>
                    <a:pt x="2819" y="8290"/>
                    <a:pt x="2765" y="8431"/>
                    <a:pt x="2719" y="8598"/>
                  </a:cubicBezTo>
                  <a:cubicBezTo>
                    <a:pt x="2678" y="8625"/>
                    <a:pt x="2683" y="8665"/>
                    <a:pt x="2706" y="8691"/>
                  </a:cubicBezTo>
                  <a:cubicBezTo>
                    <a:pt x="2712" y="8730"/>
                    <a:pt x="2746" y="8757"/>
                    <a:pt x="2782" y="8757"/>
                  </a:cubicBezTo>
                  <a:cubicBezTo>
                    <a:pt x="2799" y="8757"/>
                    <a:pt x="2817" y="8751"/>
                    <a:pt x="2833" y="8736"/>
                  </a:cubicBezTo>
                  <a:cubicBezTo>
                    <a:pt x="2848" y="8721"/>
                    <a:pt x="2860" y="8705"/>
                    <a:pt x="2873" y="8688"/>
                  </a:cubicBezTo>
                  <a:cubicBezTo>
                    <a:pt x="2901" y="8683"/>
                    <a:pt x="2930" y="8680"/>
                    <a:pt x="2959" y="8680"/>
                  </a:cubicBezTo>
                  <a:cubicBezTo>
                    <a:pt x="3089" y="8680"/>
                    <a:pt x="3218" y="8736"/>
                    <a:pt x="3284" y="8855"/>
                  </a:cubicBezTo>
                  <a:cubicBezTo>
                    <a:pt x="3326" y="8930"/>
                    <a:pt x="3339" y="9018"/>
                    <a:pt x="3326" y="9103"/>
                  </a:cubicBezTo>
                  <a:cubicBezTo>
                    <a:pt x="3312" y="9184"/>
                    <a:pt x="3250" y="9243"/>
                    <a:pt x="3254" y="9326"/>
                  </a:cubicBezTo>
                  <a:cubicBezTo>
                    <a:pt x="3255" y="9367"/>
                    <a:pt x="3289" y="9399"/>
                    <a:pt x="3329" y="9399"/>
                  </a:cubicBezTo>
                  <a:cubicBezTo>
                    <a:pt x="3335" y="9399"/>
                    <a:pt x="3341" y="9398"/>
                    <a:pt x="3347" y="9397"/>
                  </a:cubicBezTo>
                  <a:cubicBezTo>
                    <a:pt x="3374" y="9389"/>
                    <a:pt x="3400" y="9375"/>
                    <a:pt x="3420" y="9354"/>
                  </a:cubicBezTo>
                  <a:cubicBezTo>
                    <a:pt x="3516" y="9314"/>
                    <a:pt x="3617" y="9291"/>
                    <a:pt x="3717" y="9291"/>
                  </a:cubicBezTo>
                  <a:cubicBezTo>
                    <a:pt x="3838" y="9291"/>
                    <a:pt x="3957" y="9324"/>
                    <a:pt x="4064" y="9398"/>
                  </a:cubicBezTo>
                  <a:cubicBezTo>
                    <a:pt x="4201" y="9492"/>
                    <a:pt x="4252" y="9618"/>
                    <a:pt x="4321" y="9752"/>
                  </a:cubicBezTo>
                  <a:cubicBezTo>
                    <a:pt x="3702" y="9936"/>
                    <a:pt x="3086" y="10126"/>
                    <a:pt x="2468" y="10318"/>
                  </a:cubicBezTo>
                  <a:lnTo>
                    <a:pt x="2468" y="10319"/>
                  </a:lnTo>
                  <a:cubicBezTo>
                    <a:pt x="2317" y="10366"/>
                    <a:pt x="2024" y="10491"/>
                    <a:pt x="1708" y="10612"/>
                  </a:cubicBezTo>
                  <a:cubicBezTo>
                    <a:pt x="1667" y="10247"/>
                    <a:pt x="1439" y="9911"/>
                    <a:pt x="1088" y="9783"/>
                  </a:cubicBezTo>
                  <a:cubicBezTo>
                    <a:pt x="1167" y="9657"/>
                    <a:pt x="1250" y="9533"/>
                    <a:pt x="1326" y="9405"/>
                  </a:cubicBezTo>
                  <a:cubicBezTo>
                    <a:pt x="1647" y="8871"/>
                    <a:pt x="1935" y="8318"/>
                    <a:pt x="2187" y="7748"/>
                  </a:cubicBezTo>
                  <a:close/>
                  <a:moveTo>
                    <a:pt x="893" y="10089"/>
                  </a:moveTo>
                  <a:cubicBezTo>
                    <a:pt x="1046" y="10098"/>
                    <a:pt x="1197" y="10121"/>
                    <a:pt x="1344" y="10159"/>
                  </a:cubicBezTo>
                  <a:cubicBezTo>
                    <a:pt x="1450" y="10289"/>
                    <a:pt x="1513" y="10449"/>
                    <a:pt x="1527" y="10616"/>
                  </a:cubicBezTo>
                  <a:cubicBezTo>
                    <a:pt x="1528" y="10636"/>
                    <a:pt x="1536" y="10655"/>
                    <a:pt x="1551" y="10670"/>
                  </a:cubicBezTo>
                  <a:cubicBezTo>
                    <a:pt x="1237" y="10783"/>
                    <a:pt x="918" y="10878"/>
                    <a:pt x="701" y="10878"/>
                  </a:cubicBezTo>
                  <a:cubicBezTo>
                    <a:pt x="629" y="10878"/>
                    <a:pt x="569" y="10867"/>
                    <a:pt x="523" y="10843"/>
                  </a:cubicBezTo>
                  <a:lnTo>
                    <a:pt x="523" y="10844"/>
                  </a:lnTo>
                  <a:cubicBezTo>
                    <a:pt x="518" y="10845"/>
                    <a:pt x="513" y="10845"/>
                    <a:pt x="508" y="10845"/>
                  </a:cubicBezTo>
                  <a:cubicBezTo>
                    <a:pt x="371" y="10845"/>
                    <a:pt x="339" y="10800"/>
                    <a:pt x="412" y="10712"/>
                  </a:cubicBezTo>
                  <a:lnTo>
                    <a:pt x="412" y="10712"/>
                  </a:lnTo>
                  <a:cubicBezTo>
                    <a:pt x="589" y="10732"/>
                    <a:pt x="765" y="10749"/>
                    <a:pt x="945" y="10753"/>
                  </a:cubicBezTo>
                  <a:cubicBezTo>
                    <a:pt x="945" y="10753"/>
                    <a:pt x="946" y="10753"/>
                    <a:pt x="946" y="10753"/>
                  </a:cubicBezTo>
                  <a:cubicBezTo>
                    <a:pt x="998" y="10753"/>
                    <a:pt x="1012" y="10666"/>
                    <a:pt x="958" y="10658"/>
                  </a:cubicBezTo>
                  <a:cubicBezTo>
                    <a:pt x="809" y="10638"/>
                    <a:pt x="660" y="10628"/>
                    <a:pt x="509" y="10619"/>
                  </a:cubicBezTo>
                  <a:cubicBezTo>
                    <a:pt x="528" y="10603"/>
                    <a:pt x="547" y="10587"/>
                    <a:pt x="570" y="10570"/>
                  </a:cubicBezTo>
                  <a:cubicBezTo>
                    <a:pt x="599" y="10528"/>
                    <a:pt x="628" y="10485"/>
                    <a:pt x="657" y="10443"/>
                  </a:cubicBezTo>
                  <a:cubicBezTo>
                    <a:pt x="762" y="10446"/>
                    <a:pt x="868" y="10451"/>
                    <a:pt x="973" y="10451"/>
                  </a:cubicBezTo>
                  <a:cubicBezTo>
                    <a:pt x="1067" y="10451"/>
                    <a:pt x="1161" y="10447"/>
                    <a:pt x="1255" y="10437"/>
                  </a:cubicBezTo>
                  <a:cubicBezTo>
                    <a:pt x="1311" y="10437"/>
                    <a:pt x="1311" y="10353"/>
                    <a:pt x="1255" y="10353"/>
                  </a:cubicBezTo>
                  <a:cubicBezTo>
                    <a:pt x="1161" y="10343"/>
                    <a:pt x="1067" y="10340"/>
                    <a:pt x="972" y="10340"/>
                  </a:cubicBezTo>
                  <a:cubicBezTo>
                    <a:pt x="889" y="10340"/>
                    <a:pt x="806" y="10342"/>
                    <a:pt x="724" y="10345"/>
                  </a:cubicBezTo>
                  <a:cubicBezTo>
                    <a:pt x="759" y="10292"/>
                    <a:pt x="796" y="10241"/>
                    <a:pt x="831" y="10188"/>
                  </a:cubicBezTo>
                  <a:cubicBezTo>
                    <a:pt x="852" y="10156"/>
                    <a:pt x="872" y="10122"/>
                    <a:pt x="893" y="10089"/>
                  </a:cubicBezTo>
                  <a:close/>
                  <a:moveTo>
                    <a:pt x="9881" y="0"/>
                  </a:moveTo>
                  <a:cubicBezTo>
                    <a:pt x="9856" y="0"/>
                    <a:pt x="9841" y="20"/>
                    <a:pt x="9837" y="43"/>
                  </a:cubicBezTo>
                  <a:cubicBezTo>
                    <a:pt x="9836" y="43"/>
                    <a:pt x="9834" y="43"/>
                    <a:pt x="9832" y="43"/>
                  </a:cubicBezTo>
                  <a:cubicBezTo>
                    <a:pt x="9820" y="43"/>
                    <a:pt x="9808" y="46"/>
                    <a:pt x="9797" y="53"/>
                  </a:cubicBezTo>
                  <a:cubicBezTo>
                    <a:pt x="9615" y="159"/>
                    <a:pt x="9465" y="338"/>
                    <a:pt x="9317" y="485"/>
                  </a:cubicBezTo>
                  <a:cubicBezTo>
                    <a:pt x="9181" y="621"/>
                    <a:pt x="9045" y="758"/>
                    <a:pt x="8924" y="906"/>
                  </a:cubicBezTo>
                  <a:cubicBezTo>
                    <a:pt x="8852" y="881"/>
                    <a:pt x="8784" y="867"/>
                    <a:pt x="8720" y="867"/>
                  </a:cubicBezTo>
                  <a:cubicBezTo>
                    <a:pt x="8541" y="867"/>
                    <a:pt x="8401" y="980"/>
                    <a:pt x="8341" y="1275"/>
                  </a:cubicBezTo>
                  <a:cubicBezTo>
                    <a:pt x="8341" y="1279"/>
                    <a:pt x="8342" y="1282"/>
                    <a:pt x="8343" y="1285"/>
                  </a:cubicBezTo>
                  <a:cubicBezTo>
                    <a:pt x="8312" y="1279"/>
                    <a:pt x="8283" y="1274"/>
                    <a:pt x="8252" y="1272"/>
                  </a:cubicBezTo>
                  <a:cubicBezTo>
                    <a:pt x="8240" y="1271"/>
                    <a:pt x="8227" y="1271"/>
                    <a:pt x="8215" y="1271"/>
                  </a:cubicBezTo>
                  <a:cubicBezTo>
                    <a:pt x="7923" y="1271"/>
                    <a:pt x="7730" y="1476"/>
                    <a:pt x="7794" y="1730"/>
                  </a:cubicBezTo>
                  <a:cubicBezTo>
                    <a:pt x="7665" y="1732"/>
                    <a:pt x="7539" y="1789"/>
                    <a:pt x="7426" y="1936"/>
                  </a:cubicBezTo>
                  <a:cubicBezTo>
                    <a:pt x="7396" y="1977"/>
                    <a:pt x="7427" y="2025"/>
                    <a:pt x="7468" y="2042"/>
                  </a:cubicBezTo>
                  <a:cubicBezTo>
                    <a:pt x="7452" y="2158"/>
                    <a:pt x="7466" y="2277"/>
                    <a:pt x="7507" y="2386"/>
                  </a:cubicBezTo>
                  <a:cubicBezTo>
                    <a:pt x="7221" y="2462"/>
                    <a:pt x="7062" y="2640"/>
                    <a:pt x="6825" y="2857"/>
                  </a:cubicBezTo>
                  <a:cubicBezTo>
                    <a:pt x="6269" y="3370"/>
                    <a:pt x="5727" y="3900"/>
                    <a:pt x="5186" y="4429"/>
                  </a:cubicBezTo>
                  <a:cubicBezTo>
                    <a:pt x="4153" y="5440"/>
                    <a:pt x="3129" y="6463"/>
                    <a:pt x="2144" y="7520"/>
                  </a:cubicBezTo>
                  <a:cubicBezTo>
                    <a:pt x="2130" y="7535"/>
                    <a:pt x="2120" y="7556"/>
                    <a:pt x="2119" y="7578"/>
                  </a:cubicBezTo>
                  <a:cubicBezTo>
                    <a:pt x="1495" y="8758"/>
                    <a:pt x="836" y="9898"/>
                    <a:pt x="43" y="10973"/>
                  </a:cubicBezTo>
                  <a:cubicBezTo>
                    <a:pt x="0" y="11031"/>
                    <a:pt x="56" y="11117"/>
                    <a:pt x="121" y="11117"/>
                  </a:cubicBezTo>
                  <a:cubicBezTo>
                    <a:pt x="122" y="11117"/>
                    <a:pt x="123" y="11117"/>
                    <a:pt x="124" y="11117"/>
                  </a:cubicBezTo>
                  <a:cubicBezTo>
                    <a:pt x="1545" y="11049"/>
                    <a:pt x="3078" y="10344"/>
                    <a:pt x="4421" y="9913"/>
                  </a:cubicBezTo>
                  <a:cubicBezTo>
                    <a:pt x="4425" y="9911"/>
                    <a:pt x="4428" y="9910"/>
                    <a:pt x="4431" y="9907"/>
                  </a:cubicBezTo>
                  <a:cubicBezTo>
                    <a:pt x="4457" y="9906"/>
                    <a:pt x="4483" y="9895"/>
                    <a:pt x="4500" y="9876"/>
                  </a:cubicBezTo>
                  <a:cubicBezTo>
                    <a:pt x="6164" y="8081"/>
                    <a:pt x="7907" y="6372"/>
                    <a:pt x="9642" y="4646"/>
                  </a:cubicBezTo>
                  <a:cubicBezTo>
                    <a:pt x="9774" y="4711"/>
                    <a:pt x="9905" y="4754"/>
                    <a:pt x="10021" y="4754"/>
                  </a:cubicBezTo>
                  <a:cubicBezTo>
                    <a:pt x="10127" y="4754"/>
                    <a:pt x="10221" y="4718"/>
                    <a:pt x="10291" y="4631"/>
                  </a:cubicBezTo>
                  <a:cubicBezTo>
                    <a:pt x="10346" y="4563"/>
                    <a:pt x="10352" y="4480"/>
                    <a:pt x="10334" y="4394"/>
                  </a:cubicBezTo>
                  <a:lnTo>
                    <a:pt x="10334" y="4394"/>
                  </a:lnTo>
                  <a:cubicBezTo>
                    <a:pt x="10371" y="4401"/>
                    <a:pt x="10407" y="4405"/>
                    <a:pt x="10441" y="4405"/>
                  </a:cubicBezTo>
                  <a:cubicBezTo>
                    <a:pt x="10735" y="4405"/>
                    <a:pt x="10930" y="4159"/>
                    <a:pt x="10903" y="3834"/>
                  </a:cubicBezTo>
                  <a:cubicBezTo>
                    <a:pt x="11149" y="3812"/>
                    <a:pt x="11324" y="3609"/>
                    <a:pt x="11319" y="3344"/>
                  </a:cubicBezTo>
                  <a:cubicBezTo>
                    <a:pt x="11316" y="3272"/>
                    <a:pt x="11301" y="3201"/>
                    <a:pt x="11273" y="3135"/>
                  </a:cubicBezTo>
                  <a:cubicBezTo>
                    <a:pt x="11280" y="3131"/>
                    <a:pt x="11286" y="3132"/>
                    <a:pt x="11291" y="3127"/>
                  </a:cubicBezTo>
                  <a:cubicBezTo>
                    <a:pt x="11584" y="2846"/>
                    <a:pt x="11858" y="2538"/>
                    <a:pt x="12127" y="2235"/>
                  </a:cubicBezTo>
                  <a:cubicBezTo>
                    <a:pt x="12158" y="2201"/>
                    <a:pt x="12158" y="2150"/>
                    <a:pt x="12127" y="2116"/>
                  </a:cubicBezTo>
                  <a:cubicBezTo>
                    <a:pt x="12134" y="2096"/>
                    <a:pt x="12134" y="2075"/>
                    <a:pt x="12127" y="2056"/>
                  </a:cubicBezTo>
                  <a:cubicBezTo>
                    <a:pt x="12158" y="2038"/>
                    <a:pt x="12181" y="2005"/>
                    <a:pt x="12175" y="1968"/>
                  </a:cubicBezTo>
                  <a:cubicBezTo>
                    <a:pt x="12083" y="1451"/>
                    <a:pt x="11664" y="1047"/>
                    <a:pt x="11266" y="738"/>
                  </a:cubicBezTo>
                  <a:cubicBezTo>
                    <a:pt x="10864" y="427"/>
                    <a:pt x="10405" y="70"/>
                    <a:pt x="9889" y="1"/>
                  </a:cubicBezTo>
                  <a:cubicBezTo>
                    <a:pt x="9886" y="1"/>
                    <a:pt x="9884" y="0"/>
                    <a:pt x="9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4"/>
            <p:cNvSpPr/>
            <p:nvPr/>
          </p:nvSpPr>
          <p:spPr>
            <a:xfrm>
              <a:off x="-4961335" y="-1203559"/>
              <a:ext cx="21970" cy="3134"/>
            </a:xfrm>
            <a:custGeom>
              <a:avLst/>
              <a:gdLst/>
              <a:ahLst/>
              <a:cxnLst/>
              <a:rect l="l" t="t" r="r" b="b"/>
              <a:pathLst>
                <a:path w="638" h="91" extrusionOk="0">
                  <a:moveTo>
                    <a:pt x="426" y="0"/>
                  </a:moveTo>
                  <a:cubicBezTo>
                    <a:pt x="301" y="0"/>
                    <a:pt x="176" y="3"/>
                    <a:pt x="51" y="6"/>
                  </a:cubicBezTo>
                  <a:cubicBezTo>
                    <a:pt x="1" y="7"/>
                    <a:pt x="1" y="83"/>
                    <a:pt x="51" y="84"/>
                  </a:cubicBezTo>
                  <a:cubicBezTo>
                    <a:pt x="176" y="87"/>
                    <a:pt x="301" y="90"/>
                    <a:pt x="426" y="90"/>
                  </a:cubicBezTo>
                  <a:cubicBezTo>
                    <a:pt x="478" y="90"/>
                    <a:pt x="530" y="90"/>
                    <a:pt x="582" y="89"/>
                  </a:cubicBezTo>
                  <a:cubicBezTo>
                    <a:pt x="637" y="86"/>
                    <a:pt x="637" y="4"/>
                    <a:pt x="582" y="2"/>
                  </a:cubicBezTo>
                  <a:cubicBezTo>
                    <a:pt x="530" y="1"/>
                    <a:pt x="478"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1" name="Google Shape;3021;p74"/>
          <p:cNvGrpSpPr/>
          <p:nvPr/>
        </p:nvGrpSpPr>
        <p:grpSpPr>
          <a:xfrm>
            <a:off x="4779254" y="1303812"/>
            <a:ext cx="298862" cy="312395"/>
            <a:chOff x="-5735089" y="-1396567"/>
            <a:chExt cx="394694" cy="412566"/>
          </a:xfrm>
        </p:grpSpPr>
        <p:sp>
          <p:nvSpPr>
            <p:cNvPr id="3022" name="Google Shape;3022;p74"/>
            <p:cNvSpPr/>
            <p:nvPr/>
          </p:nvSpPr>
          <p:spPr>
            <a:xfrm>
              <a:off x="-5735089" y="-1396567"/>
              <a:ext cx="394694" cy="412566"/>
            </a:xfrm>
            <a:custGeom>
              <a:avLst/>
              <a:gdLst/>
              <a:ahLst/>
              <a:cxnLst/>
              <a:rect l="l" t="t" r="r" b="b"/>
              <a:pathLst>
                <a:path w="11462" h="11981" extrusionOk="0">
                  <a:moveTo>
                    <a:pt x="7178" y="802"/>
                  </a:moveTo>
                  <a:cubicBezTo>
                    <a:pt x="7323" y="1199"/>
                    <a:pt x="7384" y="1583"/>
                    <a:pt x="7348" y="2000"/>
                  </a:cubicBezTo>
                  <a:cubicBezTo>
                    <a:pt x="6282" y="1991"/>
                    <a:pt x="5216" y="1988"/>
                    <a:pt x="4150" y="1981"/>
                  </a:cubicBezTo>
                  <a:cubicBezTo>
                    <a:pt x="4137" y="1806"/>
                    <a:pt x="4122" y="1630"/>
                    <a:pt x="4119" y="1454"/>
                  </a:cubicBezTo>
                  <a:cubicBezTo>
                    <a:pt x="4118" y="1312"/>
                    <a:pt x="4135" y="1168"/>
                    <a:pt x="4127" y="1027"/>
                  </a:cubicBezTo>
                  <a:lnTo>
                    <a:pt x="4127" y="1027"/>
                  </a:lnTo>
                  <a:cubicBezTo>
                    <a:pt x="4413" y="1043"/>
                    <a:pt x="4702" y="1053"/>
                    <a:pt x="4992" y="1053"/>
                  </a:cubicBezTo>
                  <a:cubicBezTo>
                    <a:pt x="5716" y="1053"/>
                    <a:pt x="6445" y="995"/>
                    <a:pt x="7147" y="843"/>
                  </a:cubicBezTo>
                  <a:cubicBezTo>
                    <a:pt x="7166" y="839"/>
                    <a:pt x="7179" y="821"/>
                    <a:pt x="7178" y="802"/>
                  </a:cubicBezTo>
                  <a:close/>
                  <a:moveTo>
                    <a:pt x="6698" y="245"/>
                  </a:moveTo>
                  <a:cubicBezTo>
                    <a:pt x="6806" y="245"/>
                    <a:pt x="6912" y="250"/>
                    <a:pt x="7015" y="261"/>
                  </a:cubicBezTo>
                  <a:cubicBezTo>
                    <a:pt x="8037" y="372"/>
                    <a:pt x="8041" y="1126"/>
                    <a:pt x="8102" y="1940"/>
                  </a:cubicBezTo>
                  <a:cubicBezTo>
                    <a:pt x="8103" y="1966"/>
                    <a:pt x="8116" y="1991"/>
                    <a:pt x="8137" y="2007"/>
                  </a:cubicBezTo>
                  <a:cubicBezTo>
                    <a:pt x="7938" y="2005"/>
                    <a:pt x="7740" y="2005"/>
                    <a:pt x="7541" y="2003"/>
                  </a:cubicBezTo>
                  <a:cubicBezTo>
                    <a:pt x="7589" y="1569"/>
                    <a:pt x="7521" y="1128"/>
                    <a:pt x="7303" y="745"/>
                  </a:cubicBezTo>
                  <a:cubicBezTo>
                    <a:pt x="7290" y="723"/>
                    <a:pt x="7269" y="713"/>
                    <a:pt x="7248" y="713"/>
                  </a:cubicBezTo>
                  <a:cubicBezTo>
                    <a:pt x="7210" y="713"/>
                    <a:pt x="7170" y="744"/>
                    <a:pt x="7177" y="787"/>
                  </a:cubicBezTo>
                  <a:lnTo>
                    <a:pt x="7177" y="787"/>
                  </a:lnTo>
                  <a:cubicBezTo>
                    <a:pt x="7174" y="766"/>
                    <a:pt x="7156" y="750"/>
                    <a:pt x="7134" y="750"/>
                  </a:cubicBezTo>
                  <a:cubicBezTo>
                    <a:pt x="6122" y="787"/>
                    <a:pt x="5114" y="876"/>
                    <a:pt x="4101" y="914"/>
                  </a:cubicBezTo>
                  <a:cubicBezTo>
                    <a:pt x="4091" y="905"/>
                    <a:pt x="4079" y="901"/>
                    <a:pt x="4065" y="901"/>
                  </a:cubicBezTo>
                  <a:cubicBezTo>
                    <a:pt x="4043" y="901"/>
                    <a:pt x="4020" y="912"/>
                    <a:pt x="4006" y="932"/>
                  </a:cubicBezTo>
                  <a:cubicBezTo>
                    <a:pt x="4003" y="934"/>
                    <a:pt x="4001" y="939"/>
                    <a:pt x="3999" y="942"/>
                  </a:cubicBezTo>
                  <a:cubicBezTo>
                    <a:pt x="3999" y="944"/>
                    <a:pt x="3997" y="944"/>
                    <a:pt x="3996" y="945"/>
                  </a:cubicBezTo>
                  <a:cubicBezTo>
                    <a:pt x="3996" y="947"/>
                    <a:pt x="3996" y="951"/>
                    <a:pt x="3995" y="954"/>
                  </a:cubicBezTo>
                  <a:cubicBezTo>
                    <a:pt x="3991" y="961"/>
                    <a:pt x="3990" y="967"/>
                    <a:pt x="3990" y="973"/>
                  </a:cubicBezTo>
                  <a:cubicBezTo>
                    <a:pt x="3904" y="1275"/>
                    <a:pt x="3958" y="1671"/>
                    <a:pt x="4028" y="1981"/>
                  </a:cubicBezTo>
                  <a:cubicBezTo>
                    <a:pt x="3829" y="1980"/>
                    <a:pt x="3630" y="1980"/>
                    <a:pt x="3430" y="1978"/>
                  </a:cubicBezTo>
                  <a:cubicBezTo>
                    <a:pt x="3459" y="1596"/>
                    <a:pt x="3331" y="940"/>
                    <a:pt x="3567" y="655"/>
                  </a:cubicBezTo>
                  <a:cubicBezTo>
                    <a:pt x="3842" y="322"/>
                    <a:pt x="5056" y="370"/>
                    <a:pt x="5511" y="335"/>
                  </a:cubicBezTo>
                  <a:cubicBezTo>
                    <a:pt x="5888" y="306"/>
                    <a:pt x="6304" y="245"/>
                    <a:pt x="6698" y="245"/>
                  </a:cubicBezTo>
                  <a:close/>
                  <a:moveTo>
                    <a:pt x="2611" y="2060"/>
                  </a:moveTo>
                  <a:cubicBezTo>
                    <a:pt x="3812" y="2060"/>
                    <a:pt x="5103" y="2189"/>
                    <a:pt x="5492" y="2194"/>
                  </a:cubicBezTo>
                  <a:cubicBezTo>
                    <a:pt x="6844" y="2211"/>
                    <a:pt x="8198" y="2251"/>
                    <a:pt x="9551" y="2251"/>
                  </a:cubicBezTo>
                  <a:cubicBezTo>
                    <a:pt x="9839" y="2251"/>
                    <a:pt x="10126" y="2249"/>
                    <a:pt x="10414" y="2245"/>
                  </a:cubicBezTo>
                  <a:cubicBezTo>
                    <a:pt x="10417" y="2245"/>
                    <a:pt x="10419" y="2243"/>
                    <a:pt x="10423" y="2243"/>
                  </a:cubicBezTo>
                  <a:cubicBezTo>
                    <a:pt x="11263" y="2473"/>
                    <a:pt x="11113" y="3726"/>
                    <a:pt x="11162" y="4387"/>
                  </a:cubicBezTo>
                  <a:cubicBezTo>
                    <a:pt x="11209" y="5046"/>
                    <a:pt x="11243" y="5705"/>
                    <a:pt x="11271" y="6364"/>
                  </a:cubicBezTo>
                  <a:cubicBezTo>
                    <a:pt x="11271" y="6374"/>
                    <a:pt x="11273" y="6382"/>
                    <a:pt x="11277" y="6390"/>
                  </a:cubicBezTo>
                  <a:cubicBezTo>
                    <a:pt x="9958" y="6551"/>
                    <a:pt x="8650" y="6627"/>
                    <a:pt x="7344" y="6655"/>
                  </a:cubicBezTo>
                  <a:cubicBezTo>
                    <a:pt x="7334" y="6298"/>
                    <a:pt x="7307" y="5944"/>
                    <a:pt x="7275" y="5610"/>
                  </a:cubicBezTo>
                  <a:cubicBezTo>
                    <a:pt x="7269" y="5550"/>
                    <a:pt x="7220" y="5520"/>
                    <a:pt x="7173" y="5520"/>
                  </a:cubicBezTo>
                  <a:cubicBezTo>
                    <a:pt x="7151" y="5520"/>
                    <a:pt x="7130" y="5526"/>
                    <a:pt x="7114" y="5539"/>
                  </a:cubicBezTo>
                  <a:cubicBezTo>
                    <a:pt x="7100" y="5520"/>
                    <a:pt x="7077" y="5508"/>
                    <a:pt x="7053" y="5508"/>
                  </a:cubicBezTo>
                  <a:cubicBezTo>
                    <a:pt x="7052" y="5508"/>
                    <a:pt x="7051" y="5508"/>
                    <a:pt x="7050" y="5508"/>
                  </a:cubicBezTo>
                  <a:cubicBezTo>
                    <a:pt x="6461" y="5511"/>
                    <a:pt x="5872" y="5515"/>
                    <a:pt x="5283" y="5519"/>
                  </a:cubicBezTo>
                  <a:cubicBezTo>
                    <a:pt x="5278" y="5519"/>
                    <a:pt x="5274" y="5519"/>
                    <a:pt x="5269" y="5519"/>
                  </a:cubicBezTo>
                  <a:cubicBezTo>
                    <a:pt x="5125" y="5519"/>
                    <a:pt x="4933" y="5496"/>
                    <a:pt x="4745" y="5496"/>
                  </a:cubicBezTo>
                  <a:cubicBezTo>
                    <a:pt x="4548" y="5496"/>
                    <a:pt x="4356" y="5521"/>
                    <a:pt x="4229" y="5625"/>
                  </a:cubicBezTo>
                  <a:cubicBezTo>
                    <a:pt x="4018" y="5798"/>
                    <a:pt x="4069" y="6132"/>
                    <a:pt x="4076" y="6367"/>
                  </a:cubicBezTo>
                  <a:cubicBezTo>
                    <a:pt x="4079" y="6458"/>
                    <a:pt x="4083" y="6550"/>
                    <a:pt x="4088" y="6641"/>
                  </a:cubicBezTo>
                  <a:cubicBezTo>
                    <a:pt x="2859" y="6612"/>
                    <a:pt x="1627" y="6562"/>
                    <a:pt x="384" y="6519"/>
                  </a:cubicBezTo>
                  <a:cubicBezTo>
                    <a:pt x="387" y="6306"/>
                    <a:pt x="385" y="6091"/>
                    <a:pt x="384" y="5878"/>
                  </a:cubicBezTo>
                  <a:cubicBezTo>
                    <a:pt x="463" y="5877"/>
                    <a:pt x="542" y="5877"/>
                    <a:pt x="621" y="5877"/>
                  </a:cubicBezTo>
                  <a:cubicBezTo>
                    <a:pt x="1187" y="5877"/>
                    <a:pt x="1750" y="5891"/>
                    <a:pt x="2315" y="5935"/>
                  </a:cubicBezTo>
                  <a:cubicBezTo>
                    <a:pt x="2317" y="5935"/>
                    <a:pt x="2318" y="5935"/>
                    <a:pt x="2320" y="5935"/>
                  </a:cubicBezTo>
                  <a:cubicBezTo>
                    <a:pt x="2385" y="5935"/>
                    <a:pt x="2382" y="5832"/>
                    <a:pt x="2315" y="5825"/>
                  </a:cubicBezTo>
                  <a:cubicBezTo>
                    <a:pt x="1903" y="5784"/>
                    <a:pt x="1490" y="5761"/>
                    <a:pt x="1077" y="5761"/>
                  </a:cubicBezTo>
                  <a:cubicBezTo>
                    <a:pt x="846" y="5761"/>
                    <a:pt x="615" y="5768"/>
                    <a:pt x="384" y="5783"/>
                  </a:cubicBezTo>
                  <a:cubicBezTo>
                    <a:pt x="382" y="5552"/>
                    <a:pt x="377" y="5319"/>
                    <a:pt x="370" y="5088"/>
                  </a:cubicBezTo>
                  <a:cubicBezTo>
                    <a:pt x="557" y="5081"/>
                    <a:pt x="743" y="5078"/>
                    <a:pt x="929" y="5078"/>
                  </a:cubicBezTo>
                  <a:cubicBezTo>
                    <a:pt x="1806" y="5078"/>
                    <a:pt x="2673" y="5149"/>
                    <a:pt x="3542" y="5306"/>
                  </a:cubicBezTo>
                  <a:cubicBezTo>
                    <a:pt x="3545" y="5307"/>
                    <a:pt x="3548" y="5307"/>
                    <a:pt x="3551" y="5307"/>
                  </a:cubicBezTo>
                  <a:cubicBezTo>
                    <a:pt x="3604" y="5307"/>
                    <a:pt x="3624" y="5226"/>
                    <a:pt x="3567" y="5213"/>
                  </a:cubicBezTo>
                  <a:cubicBezTo>
                    <a:pt x="2775" y="5044"/>
                    <a:pt x="1982" y="4956"/>
                    <a:pt x="1180" y="4956"/>
                  </a:cubicBezTo>
                  <a:cubicBezTo>
                    <a:pt x="910" y="4956"/>
                    <a:pt x="640" y="4966"/>
                    <a:pt x="368" y="4986"/>
                  </a:cubicBezTo>
                  <a:cubicBezTo>
                    <a:pt x="361" y="4733"/>
                    <a:pt x="348" y="4482"/>
                    <a:pt x="336" y="4230"/>
                  </a:cubicBezTo>
                  <a:lnTo>
                    <a:pt x="336" y="4230"/>
                  </a:lnTo>
                  <a:cubicBezTo>
                    <a:pt x="344" y="4237"/>
                    <a:pt x="353" y="4242"/>
                    <a:pt x="364" y="4242"/>
                  </a:cubicBezTo>
                  <a:cubicBezTo>
                    <a:pt x="365" y="4242"/>
                    <a:pt x="366" y="4242"/>
                    <a:pt x="367" y="4241"/>
                  </a:cubicBezTo>
                  <a:cubicBezTo>
                    <a:pt x="719" y="4230"/>
                    <a:pt x="1069" y="4223"/>
                    <a:pt x="1419" y="4223"/>
                  </a:cubicBezTo>
                  <a:cubicBezTo>
                    <a:pt x="1776" y="4223"/>
                    <a:pt x="2134" y="4230"/>
                    <a:pt x="2492" y="4247"/>
                  </a:cubicBezTo>
                  <a:cubicBezTo>
                    <a:pt x="2493" y="4247"/>
                    <a:pt x="2494" y="4247"/>
                    <a:pt x="2495" y="4247"/>
                  </a:cubicBezTo>
                  <a:cubicBezTo>
                    <a:pt x="2559" y="4247"/>
                    <a:pt x="2557" y="4146"/>
                    <a:pt x="2492" y="4142"/>
                  </a:cubicBezTo>
                  <a:cubicBezTo>
                    <a:pt x="2157" y="4120"/>
                    <a:pt x="1822" y="4108"/>
                    <a:pt x="1486" y="4108"/>
                  </a:cubicBezTo>
                  <a:cubicBezTo>
                    <a:pt x="1113" y="4108"/>
                    <a:pt x="739" y="4123"/>
                    <a:pt x="367" y="4156"/>
                  </a:cubicBezTo>
                  <a:cubicBezTo>
                    <a:pt x="353" y="4157"/>
                    <a:pt x="341" y="4165"/>
                    <a:pt x="334" y="4178"/>
                  </a:cubicBezTo>
                  <a:cubicBezTo>
                    <a:pt x="324" y="3948"/>
                    <a:pt x="310" y="3722"/>
                    <a:pt x="297" y="3494"/>
                  </a:cubicBezTo>
                  <a:cubicBezTo>
                    <a:pt x="1618" y="3475"/>
                    <a:pt x="2941" y="3488"/>
                    <a:pt x="4262" y="3449"/>
                  </a:cubicBezTo>
                  <a:cubicBezTo>
                    <a:pt x="4325" y="3447"/>
                    <a:pt x="4325" y="3355"/>
                    <a:pt x="4262" y="3352"/>
                  </a:cubicBezTo>
                  <a:cubicBezTo>
                    <a:pt x="3798" y="3330"/>
                    <a:pt x="3333" y="3320"/>
                    <a:pt x="2868" y="3320"/>
                  </a:cubicBezTo>
                  <a:cubicBezTo>
                    <a:pt x="2009" y="3320"/>
                    <a:pt x="1149" y="3352"/>
                    <a:pt x="292" y="3391"/>
                  </a:cubicBezTo>
                  <a:cubicBezTo>
                    <a:pt x="279" y="3146"/>
                    <a:pt x="268" y="2899"/>
                    <a:pt x="253" y="2656"/>
                  </a:cubicBezTo>
                  <a:cubicBezTo>
                    <a:pt x="263" y="2654"/>
                    <a:pt x="272" y="2647"/>
                    <a:pt x="274" y="2637"/>
                  </a:cubicBezTo>
                  <a:cubicBezTo>
                    <a:pt x="284" y="2601"/>
                    <a:pt x="299" y="2568"/>
                    <a:pt x="319" y="2538"/>
                  </a:cubicBezTo>
                  <a:cubicBezTo>
                    <a:pt x="325" y="2556"/>
                    <a:pt x="341" y="2568"/>
                    <a:pt x="360" y="2568"/>
                  </a:cubicBezTo>
                  <a:cubicBezTo>
                    <a:pt x="362" y="2568"/>
                    <a:pt x="364" y="2568"/>
                    <a:pt x="366" y="2567"/>
                  </a:cubicBezTo>
                  <a:cubicBezTo>
                    <a:pt x="857" y="2522"/>
                    <a:pt x="1348" y="2509"/>
                    <a:pt x="1839" y="2509"/>
                  </a:cubicBezTo>
                  <a:cubicBezTo>
                    <a:pt x="2042" y="2509"/>
                    <a:pt x="2244" y="2511"/>
                    <a:pt x="2447" y="2514"/>
                  </a:cubicBezTo>
                  <a:cubicBezTo>
                    <a:pt x="2448" y="2514"/>
                    <a:pt x="2448" y="2514"/>
                    <a:pt x="2448" y="2514"/>
                  </a:cubicBezTo>
                  <a:cubicBezTo>
                    <a:pt x="2500" y="2514"/>
                    <a:pt x="2498" y="2437"/>
                    <a:pt x="2447" y="2432"/>
                  </a:cubicBezTo>
                  <a:cubicBezTo>
                    <a:pt x="2156" y="2404"/>
                    <a:pt x="1864" y="2392"/>
                    <a:pt x="1573" y="2392"/>
                  </a:cubicBezTo>
                  <a:cubicBezTo>
                    <a:pt x="1180" y="2392"/>
                    <a:pt x="787" y="2414"/>
                    <a:pt x="395" y="2450"/>
                  </a:cubicBezTo>
                  <a:cubicBezTo>
                    <a:pt x="723" y="2145"/>
                    <a:pt x="1638" y="2060"/>
                    <a:pt x="2611" y="2060"/>
                  </a:cubicBezTo>
                  <a:close/>
                  <a:moveTo>
                    <a:pt x="7092" y="5665"/>
                  </a:moveTo>
                  <a:cubicBezTo>
                    <a:pt x="7117" y="5953"/>
                    <a:pt x="7155" y="6303"/>
                    <a:pt x="7166" y="6658"/>
                  </a:cubicBezTo>
                  <a:cubicBezTo>
                    <a:pt x="6795" y="6665"/>
                    <a:pt x="6424" y="6668"/>
                    <a:pt x="6053" y="6668"/>
                  </a:cubicBezTo>
                  <a:cubicBezTo>
                    <a:pt x="5460" y="6668"/>
                    <a:pt x="4868" y="6660"/>
                    <a:pt x="4274" y="6646"/>
                  </a:cubicBezTo>
                  <a:cubicBezTo>
                    <a:pt x="4235" y="6222"/>
                    <a:pt x="4166" y="5824"/>
                    <a:pt x="4730" y="5706"/>
                  </a:cubicBezTo>
                  <a:cubicBezTo>
                    <a:pt x="4853" y="5681"/>
                    <a:pt x="4986" y="5673"/>
                    <a:pt x="5123" y="5673"/>
                  </a:cubicBezTo>
                  <a:cubicBezTo>
                    <a:pt x="5351" y="5673"/>
                    <a:pt x="5588" y="5695"/>
                    <a:pt x="5800" y="5695"/>
                  </a:cubicBezTo>
                  <a:cubicBezTo>
                    <a:pt x="5812" y="5695"/>
                    <a:pt x="5823" y="5695"/>
                    <a:pt x="5835" y="5695"/>
                  </a:cubicBezTo>
                  <a:cubicBezTo>
                    <a:pt x="6240" y="5690"/>
                    <a:pt x="6645" y="5685"/>
                    <a:pt x="7050" y="5679"/>
                  </a:cubicBezTo>
                  <a:cubicBezTo>
                    <a:pt x="7065" y="5678"/>
                    <a:pt x="7080" y="5673"/>
                    <a:pt x="7092" y="5665"/>
                  </a:cubicBezTo>
                  <a:close/>
                  <a:moveTo>
                    <a:pt x="5291" y="6934"/>
                  </a:moveTo>
                  <a:lnTo>
                    <a:pt x="5291" y="6934"/>
                  </a:lnTo>
                  <a:cubicBezTo>
                    <a:pt x="5512" y="6938"/>
                    <a:pt x="5732" y="6941"/>
                    <a:pt x="5952" y="6943"/>
                  </a:cubicBezTo>
                  <a:cubicBezTo>
                    <a:pt x="5937" y="6963"/>
                    <a:pt x="5933" y="6988"/>
                    <a:pt x="5941" y="7011"/>
                  </a:cubicBezTo>
                  <a:cubicBezTo>
                    <a:pt x="5985" y="7165"/>
                    <a:pt x="6016" y="7323"/>
                    <a:pt x="5936" y="7471"/>
                  </a:cubicBezTo>
                  <a:cubicBezTo>
                    <a:pt x="5872" y="7590"/>
                    <a:pt x="5740" y="7672"/>
                    <a:pt x="5605" y="7672"/>
                  </a:cubicBezTo>
                  <a:cubicBezTo>
                    <a:pt x="5570" y="7672"/>
                    <a:pt x="5536" y="7667"/>
                    <a:pt x="5502" y="7655"/>
                  </a:cubicBezTo>
                  <a:cubicBezTo>
                    <a:pt x="5219" y="7558"/>
                    <a:pt x="5259" y="7177"/>
                    <a:pt x="5291" y="6934"/>
                  </a:cubicBezTo>
                  <a:close/>
                  <a:moveTo>
                    <a:pt x="4291" y="6912"/>
                  </a:moveTo>
                  <a:lnTo>
                    <a:pt x="4291" y="6912"/>
                  </a:lnTo>
                  <a:cubicBezTo>
                    <a:pt x="4590" y="6922"/>
                    <a:pt x="4888" y="6927"/>
                    <a:pt x="5188" y="6932"/>
                  </a:cubicBezTo>
                  <a:cubicBezTo>
                    <a:pt x="5068" y="7284"/>
                    <a:pt x="5106" y="7810"/>
                    <a:pt x="5569" y="7850"/>
                  </a:cubicBezTo>
                  <a:cubicBezTo>
                    <a:pt x="5587" y="7851"/>
                    <a:pt x="5604" y="7852"/>
                    <a:pt x="5620" y="7852"/>
                  </a:cubicBezTo>
                  <a:cubicBezTo>
                    <a:pt x="6067" y="7852"/>
                    <a:pt x="6300" y="7322"/>
                    <a:pt x="6099" y="6945"/>
                  </a:cubicBezTo>
                  <a:cubicBezTo>
                    <a:pt x="6099" y="6944"/>
                    <a:pt x="6098" y="6943"/>
                    <a:pt x="6097" y="6941"/>
                  </a:cubicBezTo>
                  <a:cubicBezTo>
                    <a:pt x="6455" y="6941"/>
                    <a:pt x="6811" y="6941"/>
                    <a:pt x="7168" y="6933"/>
                  </a:cubicBezTo>
                  <a:lnTo>
                    <a:pt x="7168" y="6933"/>
                  </a:lnTo>
                  <a:cubicBezTo>
                    <a:pt x="7159" y="7333"/>
                    <a:pt x="7096" y="7712"/>
                    <a:pt x="6905" y="7975"/>
                  </a:cubicBezTo>
                  <a:cubicBezTo>
                    <a:pt x="6693" y="8268"/>
                    <a:pt x="6643" y="8212"/>
                    <a:pt x="6303" y="8233"/>
                  </a:cubicBezTo>
                  <a:lnTo>
                    <a:pt x="5762" y="8267"/>
                  </a:lnTo>
                  <a:cubicBezTo>
                    <a:pt x="5686" y="8271"/>
                    <a:pt x="5414" y="8303"/>
                    <a:pt x="5125" y="8303"/>
                  </a:cubicBezTo>
                  <a:cubicBezTo>
                    <a:pt x="4718" y="8303"/>
                    <a:pt x="4277" y="8239"/>
                    <a:pt x="4308" y="7946"/>
                  </a:cubicBezTo>
                  <a:cubicBezTo>
                    <a:pt x="4316" y="7938"/>
                    <a:pt x="4321" y="7925"/>
                    <a:pt x="4321" y="7912"/>
                  </a:cubicBezTo>
                  <a:cubicBezTo>
                    <a:pt x="4321" y="7904"/>
                    <a:pt x="4320" y="7895"/>
                    <a:pt x="4320" y="7888"/>
                  </a:cubicBezTo>
                  <a:cubicBezTo>
                    <a:pt x="4326" y="7866"/>
                    <a:pt x="4332" y="7844"/>
                    <a:pt x="4340" y="7822"/>
                  </a:cubicBezTo>
                  <a:cubicBezTo>
                    <a:pt x="4348" y="7808"/>
                    <a:pt x="4337" y="7792"/>
                    <a:pt x="4321" y="7792"/>
                  </a:cubicBezTo>
                  <a:cubicBezTo>
                    <a:pt x="4320" y="7792"/>
                    <a:pt x="4320" y="7792"/>
                    <a:pt x="4319" y="7792"/>
                  </a:cubicBezTo>
                  <a:cubicBezTo>
                    <a:pt x="4318" y="7499"/>
                    <a:pt x="4306" y="7205"/>
                    <a:pt x="4291" y="6912"/>
                  </a:cubicBezTo>
                  <a:close/>
                  <a:moveTo>
                    <a:pt x="10909" y="6645"/>
                  </a:moveTo>
                  <a:cubicBezTo>
                    <a:pt x="10800" y="8005"/>
                    <a:pt x="10717" y="9392"/>
                    <a:pt x="10722" y="10756"/>
                  </a:cubicBezTo>
                  <a:cubicBezTo>
                    <a:pt x="10720" y="10756"/>
                    <a:pt x="10718" y="10756"/>
                    <a:pt x="10716" y="10756"/>
                  </a:cubicBezTo>
                  <a:cubicBezTo>
                    <a:pt x="10665" y="10756"/>
                    <a:pt x="10614" y="10799"/>
                    <a:pt x="10630" y="10863"/>
                  </a:cubicBezTo>
                  <a:cubicBezTo>
                    <a:pt x="10820" y="11586"/>
                    <a:pt x="7730" y="11617"/>
                    <a:pt x="6430" y="11617"/>
                  </a:cubicBezTo>
                  <a:cubicBezTo>
                    <a:pt x="6306" y="11617"/>
                    <a:pt x="6198" y="11617"/>
                    <a:pt x="6111" y="11617"/>
                  </a:cubicBezTo>
                  <a:cubicBezTo>
                    <a:pt x="6026" y="11617"/>
                    <a:pt x="5961" y="11617"/>
                    <a:pt x="5919" y="11618"/>
                  </a:cubicBezTo>
                  <a:cubicBezTo>
                    <a:pt x="5531" y="11628"/>
                    <a:pt x="4432" y="11762"/>
                    <a:pt x="3355" y="11762"/>
                  </a:cubicBezTo>
                  <a:cubicBezTo>
                    <a:pt x="2289" y="11762"/>
                    <a:pt x="1244" y="11631"/>
                    <a:pt x="932" y="11119"/>
                  </a:cubicBezTo>
                  <a:lnTo>
                    <a:pt x="932" y="11119"/>
                  </a:lnTo>
                  <a:cubicBezTo>
                    <a:pt x="953" y="11119"/>
                    <a:pt x="973" y="11119"/>
                    <a:pt x="994" y="11119"/>
                  </a:cubicBezTo>
                  <a:cubicBezTo>
                    <a:pt x="1509" y="11119"/>
                    <a:pt x="2023" y="11107"/>
                    <a:pt x="2535" y="11088"/>
                  </a:cubicBezTo>
                  <a:cubicBezTo>
                    <a:pt x="2584" y="11086"/>
                    <a:pt x="2585" y="11011"/>
                    <a:pt x="2536" y="11011"/>
                  </a:cubicBezTo>
                  <a:cubicBezTo>
                    <a:pt x="2536" y="11011"/>
                    <a:pt x="2535" y="11011"/>
                    <a:pt x="2535" y="11011"/>
                  </a:cubicBezTo>
                  <a:cubicBezTo>
                    <a:pt x="1994" y="11023"/>
                    <a:pt x="1450" y="11042"/>
                    <a:pt x="909" y="11075"/>
                  </a:cubicBezTo>
                  <a:cubicBezTo>
                    <a:pt x="876" y="11012"/>
                    <a:pt x="855" y="10944"/>
                    <a:pt x="844" y="10874"/>
                  </a:cubicBezTo>
                  <a:cubicBezTo>
                    <a:pt x="850" y="10862"/>
                    <a:pt x="855" y="10849"/>
                    <a:pt x="856" y="10836"/>
                  </a:cubicBezTo>
                  <a:cubicBezTo>
                    <a:pt x="863" y="10732"/>
                    <a:pt x="868" y="10627"/>
                    <a:pt x="874" y="10524"/>
                  </a:cubicBezTo>
                  <a:cubicBezTo>
                    <a:pt x="1139" y="10527"/>
                    <a:pt x="1405" y="10532"/>
                    <a:pt x="1670" y="10532"/>
                  </a:cubicBezTo>
                  <a:cubicBezTo>
                    <a:pt x="1811" y="10532"/>
                    <a:pt x="1952" y="10531"/>
                    <a:pt x="2093" y="10527"/>
                  </a:cubicBezTo>
                  <a:cubicBezTo>
                    <a:pt x="2151" y="10525"/>
                    <a:pt x="2151" y="10438"/>
                    <a:pt x="2093" y="10436"/>
                  </a:cubicBezTo>
                  <a:cubicBezTo>
                    <a:pt x="1953" y="10431"/>
                    <a:pt x="1813" y="10430"/>
                    <a:pt x="1673" y="10430"/>
                  </a:cubicBezTo>
                  <a:cubicBezTo>
                    <a:pt x="1408" y="10430"/>
                    <a:pt x="1144" y="10435"/>
                    <a:pt x="879" y="10439"/>
                  </a:cubicBezTo>
                  <a:cubicBezTo>
                    <a:pt x="887" y="10278"/>
                    <a:pt x="893" y="10116"/>
                    <a:pt x="898" y="9956"/>
                  </a:cubicBezTo>
                  <a:cubicBezTo>
                    <a:pt x="1518" y="9946"/>
                    <a:pt x="2137" y="9932"/>
                    <a:pt x="2757" y="9920"/>
                  </a:cubicBezTo>
                  <a:cubicBezTo>
                    <a:pt x="2832" y="9919"/>
                    <a:pt x="2832" y="9803"/>
                    <a:pt x="2759" y="9803"/>
                  </a:cubicBezTo>
                  <a:cubicBezTo>
                    <a:pt x="2759" y="9803"/>
                    <a:pt x="2758" y="9803"/>
                    <a:pt x="2757" y="9803"/>
                  </a:cubicBezTo>
                  <a:cubicBezTo>
                    <a:pt x="2139" y="9819"/>
                    <a:pt x="1520" y="9834"/>
                    <a:pt x="901" y="9854"/>
                  </a:cubicBezTo>
                  <a:cubicBezTo>
                    <a:pt x="910" y="9633"/>
                    <a:pt x="913" y="9412"/>
                    <a:pt x="915" y="9191"/>
                  </a:cubicBezTo>
                  <a:cubicBezTo>
                    <a:pt x="1381" y="9185"/>
                    <a:pt x="1848" y="9175"/>
                    <a:pt x="2314" y="9152"/>
                  </a:cubicBezTo>
                  <a:cubicBezTo>
                    <a:pt x="2364" y="9150"/>
                    <a:pt x="2365" y="9075"/>
                    <a:pt x="2314" y="9075"/>
                  </a:cubicBezTo>
                  <a:cubicBezTo>
                    <a:pt x="1848" y="9081"/>
                    <a:pt x="1382" y="9100"/>
                    <a:pt x="916" y="9123"/>
                  </a:cubicBezTo>
                  <a:cubicBezTo>
                    <a:pt x="918" y="8884"/>
                    <a:pt x="915" y="8645"/>
                    <a:pt x="909" y="8407"/>
                  </a:cubicBezTo>
                  <a:lnTo>
                    <a:pt x="909" y="8407"/>
                  </a:lnTo>
                  <a:cubicBezTo>
                    <a:pt x="1286" y="8410"/>
                    <a:pt x="1664" y="8415"/>
                    <a:pt x="2041" y="8415"/>
                  </a:cubicBezTo>
                  <a:cubicBezTo>
                    <a:pt x="2294" y="8415"/>
                    <a:pt x="2547" y="8413"/>
                    <a:pt x="2801" y="8407"/>
                  </a:cubicBezTo>
                  <a:cubicBezTo>
                    <a:pt x="2865" y="8405"/>
                    <a:pt x="2865" y="8309"/>
                    <a:pt x="2801" y="8307"/>
                  </a:cubicBezTo>
                  <a:cubicBezTo>
                    <a:pt x="2550" y="8301"/>
                    <a:pt x="2300" y="8299"/>
                    <a:pt x="2049" y="8299"/>
                  </a:cubicBezTo>
                  <a:cubicBezTo>
                    <a:pt x="1668" y="8299"/>
                    <a:pt x="1287" y="8304"/>
                    <a:pt x="905" y="8307"/>
                  </a:cubicBezTo>
                  <a:cubicBezTo>
                    <a:pt x="891" y="7776"/>
                    <a:pt x="856" y="7247"/>
                    <a:pt x="791" y="6723"/>
                  </a:cubicBezTo>
                  <a:cubicBezTo>
                    <a:pt x="790" y="6713"/>
                    <a:pt x="784" y="6708"/>
                    <a:pt x="780" y="6700"/>
                  </a:cubicBezTo>
                  <a:lnTo>
                    <a:pt x="780" y="6700"/>
                  </a:lnTo>
                  <a:cubicBezTo>
                    <a:pt x="1879" y="6789"/>
                    <a:pt x="2990" y="6861"/>
                    <a:pt x="4102" y="6904"/>
                  </a:cubicBezTo>
                  <a:cubicBezTo>
                    <a:pt x="4125" y="7246"/>
                    <a:pt x="4159" y="7588"/>
                    <a:pt x="4219" y="7925"/>
                  </a:cubicBezTo>
                  <a:cubicBezTo>
                    <a:pt x="4146" y="8088"/>
                    <a:pt x="4206" y="8272"/>
                    <a:pt x="4373" y="8394"/>
                  </a:cubicBezTo>
                  <a:cubicBezTo>
                    <a:pt x="4501" y="8487"/>
                    <a:pt x="4669" y="8503"/>
                    <a:pt x="4829" y="8503"/>
                  </a:cubicBezTo>
                  <a:cubicBezTo>
                    <a:pt x="4888" y="8503"/>
                    <a:pt x="4946" y="8500"/>
                    <a:pt x="5000" y="8499"/>
                  </a:cubicBezTo>
                  <a:cubicBezTo>
                    <a:pt x="5435" y="8491"/>
                    <a:pt x="5870" y="8453"/>
                    <a:pt x="6303" y="8429"/>
                  </a:cubicBezTo>
                  <a:cubicBezTo>
                    <a:pt x="6736" y="8405"/>
                    <a:pt x="7140" y="8469"/>
                    <a:pt x="7245" y="7982"/>
                  </a:cubicBezTo>
                  <a:cubicBezTo>
                    <a:pt x="7316" y="7647"/>
                    <a:pt x="7343" y="7288"/>
                    <a:pt x="7346" y="6929"/>
                  </a:cubicBezTo>
                  <a:cubicBezTo>
                    <a:pt x="8542" y="6895"/>
                    <a:pt x="9733" y="6809"/>
                    <a:pt x="10909" y="6645"/>
                  </a:cubicBezTo>
                  <a:close/>
                  <a:moveTo>
                    <a:pt x="7113" y="0"/>
                  </a:moveTo>
                  <a:cubicBezTo>
                    <a:pt x="6608" y="0"/>
                    <a:pt x="6034" y="110"/>
                    <a:pt x="5699" y="134"/>
                  </a:cubicBezTo>
                  <a:cubicBezTo>
                    <a:pt x="5136" y="173"/>
                    <a:pt x="4574" y="229"/>
                    <a:pt x="4014" y="302"/>
                  </a:cubicBezTo>
                  <a:cubicBezTo>
                    <a:pt x="3848" y="324"/>
                    <a:pt x="3522" y="317"/>
                    <a:pt x="3388" y="448"/>
                  </a:cubicBezTo>
                  <a:cubicBezTo>
                    <a:pt x="3081" y="746"/>
                    <a:pt x="3292" y="1614"/>
                    <a:pt x="3322" y="1977"/>
                  </a:cubicBezTo>
                  <a:cubicBezTo>
                    <a:pt x="3269" y="1977"/>
                    <a:pt x="3215" y="1977"/>
                    <a:pt x="3161" y="1976"/>
                  </a:cubicBezTo>
                  <a:cubicBezTo>
                    <a:pt x="2828" y="1973"/>
                    <a:pt x="2154" y="1856"/>
                    <a:pt x="1535" y="1856"/>
                  </a:cubicBezTo>
                  <a:cubicBezTo>
                    <a:pt x="1150" y="1856"/>
                    <a:pt x="786" y="1901"/>
                    <a:pt x="538" y="2047"/>
                  </a:cubicBezTo>
                  <a:cubicBezTo>
                    <a:pt x="297" y="2135"/>
                    <a:pt x="0" y="2322"/>
                    <a:pt x="109" y="2492"/>
                  </a:cubicBezTo>
                  <a:cubicBezTo>
                    <a:pt x="90" y="3837"/>
                    <a:pt x="124" y="5235"/>
                    <a:pt x="297" y="6571"/>
                  </a:cubicBezTo>
                  <a:cubicBezTo>
                    <a:pt x="294" y="6587"/>
                    <a:pt x="295" y="6604"/>
                    <a:pt x="303" y="6618"/>
                  </a:cubicBezTo>
                  <a:cubicBezTo>
                    <a:pt x="307" y="6655"/>
                    <a:pt x="310" y="6692"/>
                    <a:pt x="314" y="6729"/>
                  </a:cubicBezTo>
                  <a:cubicBezTo>
                    <a:pt x="317" y="6746"/>
                    <a:pt x="330" y="6754"/>
                    <a:pt x="344" y="6754"/>
                  </a:cubicBezTo>
                  <a:cubicBezTo>
                    <a:pt x="363" y="6754"/>
                    <a:pt x="382" y="6741"/>
                    <a:pt x="383" y="6719"/>
                  </a:cubicBezTo>
                  <a:lnTo>
                    <a:pt x="383" y="6666"/>
                  </a:lnTo>
                  <a:cubicBezTo>
                    <a:pt x="483" y="6675"/>
                    <a:pt x="584" y="6683"/>
                    <a:pt x="684" y="6691"/>
                  </a:cubicBezTo>
                  <a:cubicBezTo>
                    <a:pt x="678" y="6699"/>
                    <a:pt x="674" y="6710"/>
                    <a:pt x="673" y="6720"/>
                  </a:cubicBezTo>
                  <a:cubicBezTo>
                    <a:pt x="703" y="8097"/>
                    <a:pt x="743" y="9459"/>
                    <a:pt x="684" y="10834"/>
                  </a:cubicBezTo>
                  <a:cubicBezTo>
                    <a:pt x="682" y="10859"/>
                    <a:pt x="691" y="10881"/>
                    <a:pt x="708" y="10897"/>
                  </a:cubicBezTo>
                  <a:cubicBezTo>
                    <a:pt x="475" y="11778"/>
                    <a:pt x="1722" y="11980"/>
                    <a:pt x="2996" y="11980"/>
                  </a:cubicBezTo>
                  <a:cubicBezTo>
                    <a:pt x="4052" y="11980"/>
                    <a:pt x="5128" y="11841"/>
                    <a:pt x="5395" y="11835"/>
                  </a:cubicBezTo>
                  <a:cubicBezTo>
                    <a:pt x="6237" y="11814"/>
                    <a:pt x="7077" y="11794"/>
                    <a:pt x="7918" y="11773"/>
                  </a:cubicBezTo>
                  <a:cubicBezTo>
                    <a:pt x="7953" y="11772"/>
                    <a:pt x="7989" y="11771"/>
                    <a:pt x="8025" y="11771"/>
                  </a:cubicBezTo>
                  <a:cubicBezTo>
                    <a:pt x="8401" y="11771"/>
                    <a:pt x="8848" y="11811"/>
                    <a:pt x="9276" y="11811"/>
                  </a:cubicBezTo>
                  <a:cubicBezTo>
                    <a:pt x="9607" y="11811"/>
                    <a:pt x="9926" y="11788"/>
                    <a:pt x="10191" y="11703"/>
                  </a:cubicBezTo>
                  <a:cubicBezTo>
                    <a:pt x="10635" y="11561"/>
                    <a:pt x="10920" y="11359"/>
                    <a:pt x="10815" y="10898"/>
                  </a:cubicBezTo>
                  <a:cubicBezTo>
                    <a:pt x="10846" y="10892"/>
                    <a:pt x="10868" y="10865"/>
                    <a:pt x="10871" y="10834"/>
                  </a:cubicBezTo>
                  <a:cubicBezTo>
                    <a:pt x="10995" y="9445"/>
                    <a:pt x="11025" y="8023"/>
                    <a:pt x="11028" y="6628"/>
                  </a:cubicBezTo>
                  <a:cubicBezTo>
                    <a:pt x="11133" y="6614"/>
                    <a:pt x="11238" y="6600"/>
                    <a:pt x="11343" y="6583"/>
                  </a:cubicBezTo>
                  <a:cubicBezTo>
                    <a:pt x="11409" y="6572"/>
                    <a:pt x="11426" y="6498"/>
                    <a:pt x="11405" y="6444"/>
                  </a:cubicBezTo>
                  <a:cubicBezTo>
                    <a:pt x="11438" y="6431"/>
                    <a:pt x="11459" y="6399"/>
                    <a:pt x="11456" y="6363"/>
                  </a:cubicBezTo>
                  <a:cubicBezTo>
                    <a:pt x="11424" y="5226"/>
                    <a:pt x="11461" y="3983"/>
                    <a:pt x="11240" y="2863"/>
                  </a:cubicBezTo>
                  <a:cubicBezTo>
                    <a:pt x="11139" y="2350"/>
                    <a:pt x="10928" y="2106"/>
                    <a:pt x="10462" y="2074"/>
                  </a:cubicBezTo>
                  <a:cubicBezTo>
                    <a:pt x="10447" y="2065"/>
                    <a:pt x="10431" y="2060"/>
                    <a:pt x="10415" y="2059"/>
                  </a:cubicBezTo>
                  <a:cubicBezTo>
                    <a:pt x="9699" y="2032"/>
                    <a:pt x="8983" y="2018"/>
                    <a:pt x="8266" y="2009"/>
                  </a:cubicBezTo>
                  <a:cubicBezTo>
                    <a:pt x="8286" y="1991"/>
                    <a:pt x="8296" y="1966"/>
                    <a:pt x="8292" y="1939"/>
                  </a:cubicBezTo>
                  <a:cubicBezTo>
                    <a:pt x="8257" y="1469"/>
                    <a:pt x="8377" y="506"/>
                    <a:pt x="7900" y="173"/>
                  </a:cubicBezTo>
                  <a:cubicBezTo>
                    <a:pt x="7712" y="42"/>
                    <a:pt x="7426" y="0"/>
                    <a:pt x="7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4"/>
            <p:cNvSpPr/>
            <p:nvPr/>
          </p:nvSpPr>
          <p:spPr>
            <a:xfrm>
              <a:off x="-5704614" y="-1141128"/>
              <a:ext cx="34710" cy="3650"/>
            </a:xfrm>
            <a:custGeom>
              <a:avLst/>
              <a:gdLst/>
              <a:ahLst/>
              <a:cxnLst/>
              <a:rect l="l" t="t" r="r" b="b"/>
              <a:pathLst>
                <a:path w="1008" h="106" extrusionOk="0">
                  <a:moveTo>
                    <a:pt x="618" y="1"/>
                  </a:moveTo>
                  <a:cubicBezTo>
                    <a:pt x="431" y="1"/>
                    <a:pt x="244" y="4"/>
                    <a:pt x="57" y="9"/>
                  </a:cubicBezTo>
                  <a:cubicBezTo>
                    <a:pt x="0" y="11"/>
                    <a:pt x="0" y="96"/>
                    <a:pt x="57" y="98"/>
                  </a:cubicBezTo>
                  <a:cubicBezTo>
                    <a:pt x="251" y="103"/>
                    <a:pt x="445" y="105"/>
                    <a:pt x="639" y="105"/>
                  </a:cubicBezTo>
                  <a:cubicBezTo>
                    <a:pt x="740" y="105"/>
                    <a:pt x="841" y="104"/>
                    <a:pt x="943" y="103"/>
                  </a:cubicBezTo>
                  <a:cubicBezTo>
                    <a:pt x="1007" y="102"/>
                    <a:pt x="1007" y="5"/>
                    <a:pt x="943" y="4"/>
                  </a:cubicBezTo>
                  <a:cubicBezTo>
                    <a:pt x="834" y="2"/>
                    <a:pt x="726"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4" name="Google Shape;3024;p74"/>
          <p:cNvGrpSpPr/>
          <p:nvPr/>
        </p:nvGrpSpPr>
        <p:grpSpPr>
          <a:xfrm>
            <a:off x="4218127" y="1311962"/>
            <a:ext cx="385350" cy="296098"/>
            <a:chOff x="-6322929" y="-1365679"/>
            <a:chExt cx="508915" cy="391044"/>
          </a:xfrm>
        </p:grpSpPr>
        <p:sp>
          <p:nvSpPr>
            <p:cNvPr id="3025" name="Google Shape;3025;p74"/>
            <p:cNvSpPr/>
            <p:nvPr/>
          </p:nvSpPr>
          <p:spPr>
            <a:xfrm>
              <a:off x="-6068282" y="-1287924"/>
              <a:ext cx="124896" cy="122485"/>
            </a:xfrm>
            <a:custGeom>
              <a:avLst/>
              <a:gdLst/>
              <a:ahLst/>
              <a:cxnLst/>
              <a:rect l="l" t="t" r="r" b="b"/>
              <a:pathLst>
                <a:path w="3627" h="3557" extrusionOk="0">
                  <a:moveTo>
                    <a:pt x="2056" y="148"/>
                  </a:moveTo>
                  <a:cubicBezTo>
                    <a:pt x="2864" y="148"/>
                    <a:pt x="3464" y="781"/>
                    <a:pt x="3392" y="1734"/>
                  </a:cubicBezTo>
                  <a:lnTo>
                    <a:pt x="3392" y="1733"/>
                  </a:lnTo>
                  <a:cubicBezTo>
                    <a:pt x="3321" y="2663"/>
                    <a:pt x="2575" y="3160"/>
                    <a:pt x="1758" y="3393"/>
                  </a:cubicBezTo>
                  <a:cubicBezTo>
                    <a:pt x="1744" y="3396"/>
                    <a:pt x="1733" y="3404"/>
                    <a:pt x="1722" y="3413"/>
                  </a:cubicBezTo>
                  <a:cubicBezTo>
                    <a:pt x="1675" y="3418"/>
                    <a:pt x="1630" y="3420"/>
                    <a:pt x="1584" y="3420"/>
                  </a:cubicBezTo>
                  <a:cubicBezTo>
                    <a:pt x="1162" y="3420"/>
                    <a:pt x="797" y="3220"/>
                    <a:pt x="551" y="2911"/>
                  </a:cubicBezTo>
                  <a:lnTo>
                    <a:pt x="551" y="2911"/>
                  </a:lnTo>
                  <a:cubicBezTo>
                    <a:pt x="749" y="2921"/>
                    <a:pt x="950" y="2933"/>
                    <a:pt x="1150" y="2933"/>
                  </a:cubicBezTo>
                  <a:cubicBezTo>
                    <a:pt x="1272" y="2933"/>
                    <a:pt x="1393" y="2928"/>
                    <a:pt x="1513" y="2917"/>
                  </a:cubicBezTo>
                  <a:cubicBezTo>
                    <a:pt x="1559" y="2917"/>
                    <a:pt x="1559" y="2849"/>
                    <a:pt x="1513" y="2849"/>
                  </a:cubicBezTo>
                  <a:cubicBezTo>
                    <a:pt x="1341" y="2828"/>
                    <a:pt x="1165" y="2822"/>
                    <a:pt x="988" y="2822"/>
                  </a:cubicBezTo>
                  <a:cubicBezTo>
                    <a:pt x="823" y="2822"/>
                    <a:pt x="657" y="2827"/>
                    <a:pt x="494" y="2831"/>
                  </a:cubicBezTo>
                  <a:cubicBezTo>
                    <a:pt x="412" y="2711"/>
                    <a:pt x="346" y="2579"/>
                    <a:pt x="301" y="2439"/>
                  </a:cubicBezTo>
                  <a:lnTo>
                    <a:pt x="301" y="2439"/>
                  </a:lnTo>
                  <a:cubicBezTo>
                    <a:pt x="665" y="2462"/>
                    <a:pt x="1031" y="2483"/>
                    <a:pt x="1394" y="2483"/>
                  </a:cubicBezTo>
                  <a:cubicBezTo>
                    <a:pt x="1419" y="2483"/>
                    <a:pt x="1444" y="2483"/>
                    <a:pt x="1469" y="2482"/>
                  </a:cubicBezTo>
                  <a:cubicBezTo>
                    <a:pt x="1528" y="2482"/>
                    <a:pt x="1526" y="2396"/>
                    <a:pt x="1469" y="2392"/>
                  </a:cubicBezTo>
                  <a:cubicBezTo>
                    <a:pt x="1074" y="2362"/>
                    <a:pt x="674" y="2359"/>
                    <a:pt x="276" y="2357"/>
                  </a:cubicBezTo>
                  <a:cubicBezTo>
                    <a:pt x="240" y="2227"/>
                    <a:pt x="221" y="2091"/>
                    <a:pt x="220" y="1956"/>
                  </a:cubicBezTo>
                  <a:lnTo>
                    <a:pt x="220" y="1956"/>
                  </a:lnTo>
                  <a:cubicBezTo>
                    <a:pt x="434" y="1972"/>
                    <a:pt x="659" y="1987"/>
                    <a:pt x="880" y="1987"/>
                  </a:cubicBezTo>
                  <a:cubicBezTo>
                    <a:pt x="1102" y="1987"/>
                    <a:pt x="1322" y="1972"/>
                    <a:pt x="1526" y="1927"/>
                  </a:cubicBezTo>
                  <a:cubicBezTo>
                    <a:pt x="1578" y="1916"/>
                    <a:pt x="1561" y="1845"/>
                    <a:pt x="1515" y="1841"/>
                  </a:cubicBezTo>
                  <a:cubicBezTo>
                    <a:pt x="1395" y="1830"/>
                    <a:pt x="1273" y="1826"/>
                    <a:pt x="1150" y="1826"/>
                  </a:cubicBezTo>
                  <a:cubicBezTo>
                    <a:pt x="842" y="1826"/>
                    <a:pt x="529" y="1851"/>
                    <a:pt x="223" y="1857"/>
                  </a:cubicBezTo>
                  <a:cubicBezTo>
                    <a:pt x="231" y="1679"/>
                    <a:pt x="266" y="1503"/>
                    <a:pt x="327" y="1335"/>
                  </a:cubicBezTo>
                  <a:cubicBezTo>
                    <a:pt x="937" y="1362"/>
                    <a:pt x="1550" y="1389"/>
                    <a:pt x="2160" y="1389"/>
                  </a:cubicBezTo>
                  <a:cubicBezTo>
                    <a:pt x="2240" y="1389"/>
                    <a:pt x="2319" y="1389"/>
                    <a:pt x="2398" y="1388"/>
                  </a:cubicBezTo>
                  <a:cubicBezTo>
                    <a:pt x="2470" y="1387"/>
                    <a:pt x="2469" y="1282"/>
                    <a:pt x="2398" y="1278"/>
                  </a:cubicBezTo>
                  <a:cubicBezTo>
                    <a:pt x="1897" y="1251"/>
                    <a:pt x="1393" y="1246"/>
                    <a:pt x="890" y="1246"/>
                  </a:cubicBezTo>
                  <a:cubicBezTo>
                    <a:pt x="716" y="1246"/>
                    <a:pt x="541" y="1247"/>
                    <a:pt x="367" y="1247"/>
                  </a:cubicBezTo>
                  <a:cubicBezTo>
                    <a:pt x="453" y="1053"/>
                    <a:pt x="573" y="875"/>
                    <a:pt x="724" y="723"/>
                  </a:cubicBezTo>
                  <a:cubicBezTo>
                    <a:pt x="726" y="740"/>
                    <a:pt x="741" y="755"/>
                    <a:pt x="758" y="755"/>
                  </a:cubicBezTo>
                  <a:cubicBezTo>
                    <a:pt x="759" y="755"/>
                    <a:pt x="760" y="754"/>
                    <a:pt x="762" y="754"/>
                  </a:cubicBezTo>
                  <a:cubicBezTo>
                    <a:pt x="819" y="752"/>
                    <a:pt x="876" y="752"/>
                    <a:pt x="933" y="752"/>
                  </a:cubicBezTo>
                  <a:cubicBezTo>
                    <a:pt x="1321" y="752"/>
                    <a:pt x="1702" y="793"/>
                    <a:pt x="2089" y="840"/>
                  </a:cubicBezTo>
                  <a:cubicBezTo>
                    <a:pt x="2091" y="840"/>
                    <a:pt x="2093" y="840"/>
                    <a:pt x="2094" y="840"/>
                  </a:cubicBezTo>
                  <a:cubicBezTo>
                    <a:pt x="2135" y="840"/>
                    <a:pt x="2142" y="771"/>
                    <a:pt x="2100" y="761"/>
                  </a:cubicBezTo>
                  <a:cubicBezTo>
                    <a:pt x="1788" y="687"/>
                    <a:pt x="1468" y="660"/>
                    <a:pt x="1148" y="660"/>
                  </a:cubicBezTo>
                  <a:cubicBezTo>
                    <a:pt x="1024" y="660"/>
                    <a:pt x="899" y="664"/>
                    <a:pt x="775" y="671"/>
                  </a:cubicBezTo>
                  <a:cubicBezTo>
                    <a:pt x="914" y="541"/>
                    <a:pt x="1072" y="432"/>
                    <a:pt x="1243" y="348"/>
                  </a:cubicBezTo>
                  <a:cubicBezTo>
                    <a:pt x="1624" y="425"/>
                    <a:pt x="2004" y="506"/>
                    <a:pt x="2389" y="568"/>
                  </a:cubicBezTo>
                  <a:cubicBezTo>
                    <a:pt x="2392" y="569"/>
                    <a:pt x="2395" y="569"/>
                    <a:pt x="2397" y="569"/>
                  </a:cubicBezTo>
                  <a:cubicBezTo>
                    <a:pt x="2440" y="569"/>
                    <a:pt x="2457" y="503"/>
                    <a:pt x="2409" y="493"/>
                  </a:cubicBezTo>
                  <a:cubicBezTo>
                    <a:pt x="2057" y="419"/>
                    <a:pt x="1703" y="361"/>
                    <a:pt x="1349" y="302"/>
                  </a:cubicBezTo>
                  <a:cubicBezTo>
                    <a:pt x="1375" y="291"/>
                    <a:pt x="1399" y="278"/>
                    <a:pt x="1427" y="268"/>
                  </a:cubicBezTo>
                  <a:cubicBezTo>
                    <a:pt x="1645" y="186"/>
                    <a:pt x="1856" y="148"/>
                    <a:pt x="2056" y="148"/>
                  </a:cubicBezTo>
                  <a:close/>
                  <a:moveTo>
                    <a:pt x="2076" y="0"/>
                  </a:moveTo>
                  <a:cubicBezTo>
                    <a:pt x="1859" y="0"/>
                    <a:pt x="1628" y="40"/>
                    <a:pt x="1387" y="123"/>
                  </a:cubicBezTo>
                  <a:cubicBezTo>
                    <a:pt x="823" y="317"/>
                    <a:pt x="395" y="730"/>
                    <a:pt x="192" y="1248"/>
                  </a:cubicBezTo>
                  <a:lnTo>
                    <a:pt x="186" y="1248"/>
                  </a:lnTo>
                  <a:cubicBezTo>
                    <a:pt x="143" y="1248"/>
                    <a:pt x="138" y="1299"/>
                    <a:pt x="165" y="1319"/>
                  </a:cubicBezTo>
                  <a:cubicBezTo>
                    <a:pt x="104" y="1494"/>
                    <a:pt x="69" y="1677"/>
                    <a:pt x="62" y="1862"/>
                  </a:cubicBezTo>
                  <a:lnTo>
                    <a:pt x="53" y="1862"/>
                  </a:lnTo>
                  <a:cubicBezTo>
                    <a:pt x="0" y="1862"/>
                    <a:pt x="1" y="1940"/>
                    <a:pt x="53" y="1943"/>
                  </a:cubicBezTo>
                  <a:lnTo>
                    <a:pt x="62" y="1943"/>
                  </a:lnTo>
                  <a:cubicBezTo>
                    <a:pt x="61" y="2020"/>
                    <a:pt x="66" y="2097"/>
                    <a:pt x="74" y="2174"/>
                  </a:cubicBezTo>
                  <a:cubicBezTo>
                    <a:pt x="83" y="2240"/>
                    <a:pt x="95" y="2306"/>
                    <a:pt x="113" y="2371"/>
                  </a:cubicBezTo>
                  <a:cubicBezTo>
                    <a:pt x="102" y="2388"/>
                    <a:pt x="108" y="2413"/>
                    <a:pt x="126" y="2422"/>
                  </a:cubicBezTo>
                  <a:cubicBezTo>
                    <a:pt x="301" y="3030"/>
                    <a:pt x="824" y="3547"/>
                    <a:pt x="1441" y="3547"/>
                  </a:cubicBezTo>
                  <a:cubicBezTo>
                    <a:pt x="1529" y="3547"/>
                    <a:pt x="1620" y="3536"/>
                    <a:pt x="1711" y="3514"/>
                  </a:cubicBezTo>
                  <a:cubicBezTo>
                    <a:pt x="1724" y="3540"/>
                    <a:pt x="1750" y="3557"/>
                    <a:pt x="1779" y="3557"/>
                  </a:cubicBezTo>
                  <a:cubicBezTo>
                    <a:pt x="1786" y="3557"/>
                    <a:pt x="1794" y="3556"/>
                    <a:pt x="1802" y="3553"/>
                  </a:cubicBezTo>
                  <a:cubicBezTo>
                    <a:pt x="2798" y="3271"/>
                    <a:pt x="3627" y="2592"/>
                    <a:pt x="3528" y="1471"/>
                  </a:cubicBezTo>
                  <a:cubicBezTo>
                    <a:pt x="3445" y="527"/>
                    <a:pt x="2861" y="0"/>
                    <a:pt x="20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4"/>
            <p:cNvSpPr/>
            <p:nvPr/>
          </p:nvSpPr>
          <p:spPr>
            <a:xfrm>
              <a:off x="-6322929" y="-1365679"/>
              <a:ext cx="508915" cy="391044"/>
            </a:xfrm>
            <a:custGeom>
              <a:avLst/>
              <a:gdLst/>
              <a:ahLst/>
              <a:cxnLst/>
              <a:rect l="l" t="t" r="r" b="b"/>
              <a:pathLst>
                <a:path w="14779" h="11356" extrusionOk="0">
                  <a:moveTo>
                    <a:pt x="9451" y="1629"/>
                  </a:moveTo>
                  <a:cubicBezTo>
                    <a:pt x="10781" y="1629"/>
                    <a:pt x="11770" y="2803"/>
                    <a:pt x="11437" y="4221"/>
                  </a:cubicBezTo>
                  <a:lnTo>
                    <a:pt x="11436" y="4222"/>
                  </a:lnTo>
                  <a:cubicBezTo>
                    <a:pt x="11276" y="4909"/>
                    <a:pt x="10844" y="5450"/>
                    <a:pt x="10281" y="5800"/>
                  </a:cubicBezTo>
                  <a:cubicBezTo>
                    <a:pt x="10277" y="5801"/>
                    <a:pt x="10273" y="5803"/>
                    <a:pt x="10270" y="5807"/>
                  </a:cubicBezTo>
                  <a:cubicBezTo>
                    <a:pt x="9869" y="6052"/>
                    <a:pt x="9414" y="6198"/>
                    <a:pt x="8945" y="6233"/>
                  </a:cubicBezTo>
                  <a:cubicBezTo>
                    <a:pt x="8926" y="6234"/>
                    <a:pt x="8908" y="6244"/>
                    <a:pt x="8897" y="6260"/>
                  </a:cubicBezTo>
                  <a:cubicBezTo>
                    <a:pt x="7740" y="6199"/>
                    <a:pt x="6790" y="5428"/>
                    <a:pt x="6791" y="4171"/>
                  </a:cubicBezTo>
                  <a:cubicBezTo>
                    <a:pt x="6793" y="2939"/>
                    <a:pt x="7755" y="1954"/>
                    <a:pt x="8919" y="1690"/>
                  </a:cubicBezTo>
                  <a:cubicBezTo>
                    <a:pt x="9101" y="1649"/>
                    <a:pt x="9279" y="1629"/>
                    <a:pt x="9451" y="1629"/>
                  </a:cubicBezTo>
                  <a:close/>
                  <a:moveTo>
                    <a:pt x="1871" y="162"/>
                  </a:moveTo>
                  <a:lnTo>
                    <a:pt x="1871" y="162"/>
                  </a:lnTo>
                  <a:cubicBezTo>
                    <a:pt x="3327" y="192"/>
                    <a:pt x="4515" y="467"/>
                    <a:pt x="5524" y="1592"/>
                  </a:cubicBezTo>
                  <a:cubicBezTo>
                    <a:pt x="5645" y="3629"/>
                    <a:pt x="5618" y="5666"/>
                    <a:pt x="5697" y="7702"/>
                  </a:cubicBezTo>
                  <a:cubicBezTo>
                    <a:pt x="5272" y="6853"/>
                    <a:pt x="4137" y="6531"/>
                    <a:pt x="3095" y="6531"/>
                  </a:cubicBezTo>
                  <a:cubicBezTo>
                    <a:pt x="2636" y="6531"/>
                    <a:pt x="2195" y="6594"/>
                    <a:pt x="1840" y="6701"/>
                  </a:cubicBezTo>
                  <a:cubicBezTo>
                    <a:pt x="1987" y="4534"/>
                    <a:pt x="1882" y="2333"/>
                    <a:pt x="1871" y="162"/>
                  </a:cubicBezTo>
                  <a:close/>
                  <a:moveTo>
                    <a:pt x="592" y="2590"/>
                  </a:moveTo>
                  <a:cubicBezTo>
                    <a:pt x="786" y="4308"/>
                    <a:pt x="916" y="6010"/>
                    <a:pt x="986" y="7738"/>
                  </a:cubicBezTo>
                  <a:cubicBezTo>
                    <a:pt x="835" y="7740"/>
                    <a:pt x="684" y="7747"/>
                    <a:pt x="533" y="7747"/>
                  </a:cubicBezTo>
                  <a:cubicBezTo>
                    <a:pt x="516" y="7747"/>
                    <a:pt x="499" y="7747"/>
                    <a:pt x="483" y="7747"/>
                  </a:cubicBezTo>
                  <a:cubicBezTo>
                    <a:pt x="479" y="7583"/>
                    <a:pt x="470" y="7419"/>
                    <a:pt x="465" y="7255"/>
                  </a:cubicBezTo>
                  <a:cubicBezTo>
                    <a:pt x="561" y="7225"/>
                    <a:pt x="662" y="7210"/>
                    <a:pt x="763" y="7210"/>
                  </a:cubicBezTo>
                  <a:cubicBezTo>
                    <a:pt x="793" y="7210"/>
                    <a:pt x="823" y="7211"/>
                    <a:pt x="853" y="7214"/>
                  </a:cubicBezTo>
                  <a:cubicBezTo>
                    <a:pt x="854" y="7214"/>
                    <a:pt x="856" y="7214"/>
                    <a:pt x="857" y="7214"/>
                  </a:cubicBezTo>
                  <a:cubicBezTo>
                    <a:pt x="902" y="7214"/>
                    <a:pt x="899" y="7144"/>
                    <a:pt x="853" y="7138"/>
                  </a:cubicBezTo>
                  <a:cubicBezTo>
                    <a:pt x="816" y="7133"/>
                    <a:pt x="780" y="7131"/>
                    <a:pt x="743" y="7131"/>
                  </a:cubicBezTo>
                  <a:cubicBezTo>
                    <a:pt x="647" y="7131"/>
                    <a:pt x="552" y="7147"/>
                    <a:pt x="462" y="7178"/>
                  </a:cubicBezTo>
                  <a:cubicBezTo>
                    <a:pt x="455" y="7013"/>
                    <a:pt x="448" y="6849"/>
                    <a:pt x="442" y="6684"/>
                  </a:cubicBezTo>
                  <a:lnTo>
                    <a:pt x="442" y="6684"/>
                  </a:lnTo>
                  <a:cubicBezTo>
                    <a:pt x="484" y="6691"/>
                    <a:pt x="526" y="6694"/>
                    <a:pt x="568" y="6694"/>
                  </a:cubicBezTo>
                  <a:cubicBezTo>
                    <a:pt x="640" y="6694"/>
                    <a:pt x="711" y="6684"/>
                    <a:pt x="781" y="6657"/>
                  </a:cubicBezTo>
                  <a:cubicBezTo>
                    <a:pt x="827" y="6640"/>
                    <a:pt x="814" y="6575"/>
                    <a:pt x="770" y="6575"/>
                  </a:cubicBezTo>
                  <a:cubicBezTo>
                    <a:pt x="766" y="6575"/>
                    <a:pt x="763" y="6576"/>
                    <a:pt x="759" y="6576"/>
                  </a:cubicBezTo>
                  <a:cubicBezTo>
                    <a:pt x="682" y="6594"/>
                    <a:pt x="608" y="6606"/>
                    <a:pt x="533" y="6606"/>
                  </a:cubicBezTo>
                  <a:cubicBezTo>
                    <a:pt x="502" y="6606"/>
                    <a:pt x="470" y="6604"/>
                    <a:pt x="438" y="6600"/>
                  </a:cubicBezTo>
                  <a:cubicBezTo>
                    <a:pt x="434" y="6479"/>
                    <a:pt x="429" y="6359"/>
                    <a:pt x="424" y="6238"/>
                  </a:cubicBezTo>
                  <a:lnTo>
                    <a:pt x="424" y="6238"/>
                  </a:lnTo>
                  <a:cubicBezTo>
                    <a:pt x="520" y="6240"/>
                    <a:pt x="617" y="6243"/>
                    <a:pt x="713" y="6243"/>
                  </a:cubicBezTo>
                  <a:cubicBezTo>
                    <a:pt x="745" y="6243"/>
                    <a:pt x="777" y="6243"/>
                    <a:pt x="809" y="6242"/>
                  </a:cubicBezTo>
                  <a:cubicBezTo>
                    <a:pt x="861" y="6241"/>
                    <a:pt x="861" y="6162"/>
                    <a:pt x="809" y="6161"/>
                  </a:cubicBezTo>
                  <a:cubicBezTo>
                    <a:pt x="772" y="6160"/>
                    <a:pt x="735" y="6160"/>
                    <a:pt x="699" y="6160"/>
                  </a:cubicBezTo>
                  <a:cubicBezTo>
                    <a:pt x="606" y="6160"/>
                    <a:pt x="514" y="6162"/>
                    <a:pt x="421" y="6165"/>
                  </a:cubicBezTo>
                  <a:cubicBezTo>
                    <a:pt x="417" y="6073"/>
                    <a:pt x="415" y="5981"/>
                    <a:pt x="410" y="5889"/>
                  </a:cubicBezTo>
                  <a:cubicBezTo>
                    <a:pt x="407" y="5808"/>
                    <a:pt x="394" y="5692"/>
                    <a:pt x="378" y="5557"/>
                  </a:cubicBezTo>
                  <a:lnTo>
                    <a:pt x="378" y="5557"/>
                  </a:lnTo>
                  <a:cubicBezTo>
                    <a:pt x="384" y="5569"/>
                    <a:pt x="396" y="5577"/>
                    <a:pt x="410" y="5577"/>
                  </a:cubicBezTo>
                  <a:cubicBezTo>
                    <a:pt x="471" y="5579"/>
                    <a:pt x="532" y="5584"/>
                    <a:pt x="592" y="5584"/>
                  </a:cubicBezTo>
                  <a:cubicBezTo>
                    <a:pt x="620" y="5584"/>
                    <a:pt x="648" y="5583"/>
                    <a:pt x="675" y="5580"/>
                  </a:cubicBezTo>
                  <a:cubicBezTo>
                    <a:pt x="732" y="5580"/>
                    <a:pt x="732" y="5496"/>
                    <a:pt x="675" y="5496"/>
                  </a:cubicBezTo>
                  <a:cubicBezTo>
                    <a:pt x="646" y="5492"/>
                    <a:pt x="616" y="5491"/>
                    <a:pt x="586" y="5491"/>
                  </a:cubicBezTo>
                  <a:cubicBezTo>
                    <a:pt x="527" y="5491"/>
                    <a:pt x="469" y="5496"/>
                    <a:pt x="410" y="5498"/>
                  </a:cubicBezTo>
                  <a:cubicBezTo>
                    <a:pt x="393" y="5498"/>
                    <a:pt x="378" y="5510"/>
                    <a:pt x="375" y="5527"/>
                  </a:cubicBezTo>
                  <a:cubicBezTo>
                    <a:pt x="364" y="5436"/>
                    <a:pt x="353" y="5334"/>
                    <a:pt x="340" y="5225"/>
                  </a:cubicBezTo>
                  <a:lnTo>
                    <a:pt x="340" y="5225"/>
                  </a:lnTo>
                  <a:cubicBezTo>
                    <a:pt x="357" y="5227"/>
                    <a:pt x="375" y="5228"/>
                    <a:pt x="392" y="5228"/>
                  </a:cubicBezTo>
                  <a:cubicBezTo>
                    <a:pt x="467" y="5228"/>
                    <a:pt x="541" y="5211"/>
                    <a:pt x="610" y="5178"/>
                  </a:cubicBezTo>
                  <a:cubicBezTo>
                    <a:pt x="646" y="5160"/>
                    <a:pt x="626" y="5102"/>
                    <a:pt x="591" y="5102"/>
                  </a:cubicBezTo>
                  <a:cubicBezTo>
                    <a:pt x="587" y="5102"/>
                    <a:pt x="582" y="5103"/>
                    <a:pt x="578" y="5104"/>
                  </a:cubicBezTo>
                  <a:cubicBezTo>
                    <a:pt x="504" y="5131"/>
                    <a:pt x="426" y="5145"/>
                    <a:pt x="347" y="5145"/>
                  </a:cubicBezTo>
                  <a:cubicBezTo>
                    <a:pt x="342" y="5145"/>
                    <a:pt x="336" y="5145"/>
                    <a:pt x="331" y="5144"/>
                  </a:cubicBezTo>
                  <a:cubicBezTo>
                    <a:pt x="314" y="5004"/>
                    <a:pt x="298" y="4853"/>
                    <a:pt x="283" y="4697"/>
                  </a:cubicBezTo>
                  <a:lnTo>
                    <a:pt x="283" y="4697"/>
                  </a:lnTo>
                  <a:cubicBezTo>
                    <a:pt x="310" y="4700"/>
                    <a:pt x="336" y="4701"/>
                    <a:pt x="363" y="4701"/>
                  </a:cubicBezTo>
                  <a:cubicBezTo>
                    <a:pt x="449" y="4701"/>
                    <a:pt x="533" y="4687"/>
                    <a:pt x="611" y="4651"/>
                  </a:cubicBezTo>
                  <a:cubicBezTo>
                    <a:pt x="653" y="4631"/>
                    <a:pt x="627" y="4572"/>
                    <a:pt x="587" y="4572"/>
                  </a:cubicBezTo>
                  <a:cubicBezTo>
                    <a:pt x="584" y="4572"/>
                    <a:pt x="581" y="4573"/>
                    <a:pt x="578" y="4573"/>
                  </a:cubicBezTo>
                  <a:cubicBezTo>
                    <a:pt x="473" y="4595"/>
                    <a:pt x="378" y="4616"/>
                    <a:pt x="276" y="4617"/>
                  </a:cubicBezTo>
                  <a:cubicBezTo>
                    <a:pt x="269" y="4534"/>
                    <a:pt x="263" y="4451"/>
                    <a:pt x="257" y="4367"/>
                  </a:cubicBezTo>
                  <a:cubicBezTo>
                    <a:pt x="381" y="4350"/>
                    <a:pt x="509" y="4321"/>
                    <a:pt x="614" y="4257"/>
                  </a:cubicBezTo>
                  <a:cubicBezTo>
                    <a:pt x="654" y="4231"/>
                    <a:pt x="635" y="4168"/>
                    <a:pt x="591" y="4168"/>
                  </a:cubicBezTo>
                  <a:cubicBezTo>
                    <a:pt x="587" y="4168"/>
                    <a:pt x="582" y="4169"/>
                    <a:pt x="577" y="4170"/>
                  </a:cubicBezTo>
                  <a:cubicBezTo>
                    <a:pt x="466" y="4203"/>
                    <a:pt x="360" y="4241"/>
                    <a:pt x="251" y="4271"/>
                  </a:cubicBezTo>
                  <a:cubicBezTo>
                    <a:pt x="241" y="4091"/>
                    <a:pt x="235" y="3911"/>
                    <a:pt x="239" y="3739"/>
                  </a:cubicBezTo>
                  <a:lnTo>
                    <a:pt x="239" y="3739"/>
                  </a:lnTo>
                  <a:cubicBezTo>
                    <a:pt x="280" y="3741"/>
                    <a:pt x="322" y="3743"/>
                    <a:pt x="364" y="3743"/>
                  </a:cubicBezTo>
                  <a:cubicBezTo>
                    <a:pt x="414" y="3743"/>
                    <a:pt x="464" y="3740"/>
                    <a:pt x="512" y="3730"/>
                  </a:cubicBezTo>
                  <a:cubicBezTo>
                    <a:pt x="564" y="3721"/>
                    <a:pt x="564" y="3636"/>
                    <a:pt x="512" y="3627"/>
                  </a:cubicBezTo>
                  <a:cubicBezTo>
                    <a:pt x="465" y="3617"/>
                    <a:pt x="415" y="3613"/>
                    <a:pt x="365" y="3613"/>
                  </a:cubicBezTo>
                  <a:cubicBezTo>
                    <a:pt x="325" y="3613"/>
                    <a:pt x="284" y="3616"/>
                    <a:pt x="244" y="3618"/>
                  </a:cubicBezTo>
                  <a:cubicBezTo>
                    <a:pt x="247" y="3540"/>
                    <a:pt x="252" y="3466"/>
                    <a:pt x="261" y="3393"/>
                  </a:cubicBezTo>
                  <a:cubicBezTo>
                    <a:pt x="348" y="3407"/>
                    <a:pt x="436" y="3414"/>
                    <a:pt x="525" y="3414"/>
                  </a:cubicBezTo>
                  <a:cubicBezTo>
                    <a:pt x="531" y="3414"/>
                    <a:pt x="537" y="3414"/>
                    <a:pt x="543" y="3414"/>
                  </a:cubicBezTo>
                  <a:cubicBezTo>
                    <a:pt x="591" y="3413"/>
                    <a:pt x="606" y="3335"/>
                    <a:pt x="555" y="3328"/>
                  </a:cubicBezTo>
                  <a:cubicBezTo>
                    <a:pt x="467" y="3316"/>
                    <a:pt x="380" y="3310"/>
                    <a:pt x="293" y="3310"/>
                  </a:cubicBezTo>
                  <a:cubicBezTo>
                    <a:pt x="285" y="3310"/>
                    <a:pt x="277" y="3311"/>
                    <a:pt x="269" y="3311"/>
                  </a:cubicBezTo>
                  <a:cubicBezTo>
                    <a:pt x="277" y="3251"/>
                    <a:pt x="288" y="3197"/>
                    <a:pt x="300" y="3143"/>
                  </a:cubicBezTo>
                  <a:lnTo>
                    <a:pt x="498" y="3147"/>
                  </a:lnTo>
                  <a:cubicBezTo>
                    <a:pt x="498" y="3147"/>
                    <a:pt x="498" y="3147"/>
                    <a:pt x="499" y="3147"/>
                  </a:cubicBezTo>
                  <a:cubicBezTo>
                    <a:pt x="553" y="3147"/>
                    <a:pt x="553" y="3060"/>
                    <a:pt x="499" y="3060"/>
                  </a:cubicBezTo>
                  <a:cubicBezTo>
                    <a:pt x="498" y="3060"/>
                    <a:pt x="498" y="3060"/>
                    <a:pt x="498" y="3060"/>
                  </a:cubicBezTo>
                  <a:lnTo>
                    <a:pt x="315" y="3063"/>
                  </a:lnTo>
                  <a:cubicBezTo>
                    <a:pt x="369" y="2845"/>
                    <a:pt x="455" y="2676"/>
                    <a:pt x="592" y="2590"/>
                  </a:cubicBezTo>
                  <a:close/>
                  <a:moveTo>
                    <a:pt x="8367" y="968"/>
                  </a:moveTo>
                  <a:cubicBezTo>
                    <a:pt x="8928" y="968"/>
                    <a:pt x="9496" y="1053"/>
                    <a:pt x="10068" y="1235"/>
                  </a:cubicBezTo>
                  <a:cubicBezTo>
                    <a:pt x="10076" y="1237"/>
                    <a:pt x="10085" y="1238"/>
                    <a:pt x="10095" y="1238"/>
                  </a:cubicBezTo>
                  <a:cubicBezTo>
                    <a:pt x="10105" y="1238"/>
                    <a:pt x="10115" y="1237"/>
                    <a:pt x="10125" y="1233"/>
                  </a:cubicBezTo>
                  <a:lnTo>
                    <a:pt x="10125" y="1233"/>
                  </a:lnTo>
                  <a:cubicBezTo>
                    <a:pt x="10119" y="1350"/>
                    <a:pt x="10114" y="1466"/>
                    <a:pt x="10114" y="1582"/>
                  </a:cubicBezTo>
                  <a:cubicBezTo>
                    <a:pt x="9899" y="1517"/>
                    <a:pt x="9677" y="1485"/>
                    <a:pt x="9454" y="1485"/>
                  </a:cubicBezTo>
                  <a:cubicBezTo>
                    <a:pt x="9358" y="1485"/>
                    <a:pt x="9262" y="1491"/>
                    <a:pt x="9166" y="1503"/>
                  </a:cubicBezTo>
                  <a:cubicBezTo>
                    <a:pt x="7769" y="1675"/>
                    <a:pt x="6591" y="2863"/>
                    <a:pt x="6680" y="4308"/>
                  </a:cubicBezTo>
                  <a:cubicBezTo>
                    <a:pt x="6749" y="5424"/>
                    <a:pt x="7652" y="6361"/>
                    <a:pt x="8750" y="6361"/>
                  </a:cubicBezTo>
                  <a:cubicBezTo>
                    <a:pt x="8807" y="6361"/>
                    <a:pt x="8864" y="6358"/>
                    <a:pt x="8921" y="6353"/>
                  </a:cubicBezTo>
                  <a:cubicBezTo>
                    <a:pt x="8928" y="6356"/>
                    <a:pt x="8933" y="6362"/>
                    <a:pt x="8943" y="6362"/>
                  </a:cubicBezTo>
                  <a:cubicBezTo>
                    <a:pt x="8944" y="6362"/>
                    <a:pt x="8945" y="6362"/>
                    <a:pt x="8946" y="6362"/>
                  </a:cubicBezTo>
                  <a:cubicBezTo>
                    <a:pt x="9437" y="6330"/>
                    <a:pt x="9913" y="6181"/>
                    <a:pt x="10335" y="5928"/>
                  </a:cubicBezTo>
                  <a:cubicBezTo>
                    <a:pt x="10354" y="5949"/>
                    <a:pt x="10376" y="5970"/>
                    <a:pt x="10396" y="5992"/>
                  </a:cubicBezTo>
                  <a:cubicBezTo>
                    <a:pt x="10396" y="5994"/>
                    <a:pt x="10393" y="5995"/>
                    <a:pt x="10395" y="5997"/>
                  </a:cubicBezTo>
                  <a:cubicBezTo>
                    <a:pt x="10487" y="6604"/>
                    <a:pt x="10550" y="7207"/>
                    <a:pt x="10581" y="7820"/>
                  </a:cubicBezTo>
                  <a:cubicBezTo>
                    <a:pt x="10570" y="7807"/>
                    <a:pt x="10555" y="7798"/>
                    <a:pt x="10539" y="7793"/>
                  </a:cubicBezTo>
                  <a:cubicBezTo>
                    <a:pt x="9864" y="7579"/>
                    <a:pt x="9021" y="7429"/>
                    <a:pt x="8186" y="7429"/>
                  </a:cubicBezTo>
                  <a:cubicBezTo>
                    <a:pt x="7320" y="7429"/>
                    <a:pt x="6462" y="7590"/>
                    <a:pt x="5810" y="8007"/>
                  </a:cubicBezTo>
                  <a:cubicBezTo>
                    <a:pt x="5810" y="8003"/>
                    <a:pt x="5813" y="8001"/>
                    <a:pt x="5811" y="7996"/>
                  </a:cubicBezTo>
                  <a:cubicBezTo>
                    <a:pt x="5809" y="7986"/>
                    <a:pt x="5805" y="7978"/>
                    <a:pt x="5801" y="7968"/>
                  </a:cubicBezTo>
                  <a:cubicBezTo>
                    <a:pt x="5966" y="5859"/>
                    <a:pt x="5837" y="3704"/>
                    <a:pt x="5701" y="1595"/>
                  </a:cubicBezTo>
                  <a:cubicBezTo>
                    <a:pt x="6569" y="1191"/>
                    <a:pt x="7460" y="968"/>
                    <a:pt x="8367" y="968"/>
                  </a:cubicBezTo>
                  <a:close/>
                  <a:moveTo>
                    <a:pt x="1674" y="1502"/>
                  </a:moveTo>
                  <a:cubicBezTo>
                    <a:pt x="1651" y="3246"/>
                    <a:pt x="1614" y="5001"/>
                    <a:pt x="1738" y="6733"/>
                  </a:cubicBezTo>
                  <a:cubicBezTo>
                    <a:pt x="1640" y="6770"/>
                    <a:pt x="1670" y="6917"/>
                    <a:pt x="1762" y="6917"/>
                  </a:cubicBezTo>
                  <a:cubicBezTo>
                    <a:pt x="1771" y="6917"/>
                    <a:pt x="1781" y="6915"/>
                    <a:pt x="1792" y="6912"/>
                  </a:cubicBezTo>
                  <a:cubicBezTo>
                    <a:pt x="2161" y="6798"/>
                    <a:pt x="2636" y="6725"/>
                    <a:pt x="3129" y="6725"/>
                  </a:cubicBezTo>
                  <a:cubicBezTo>
                    <a:pt x="4071" y="6725"/>
                    <a:pt x="5078" y="6990"/>
                    <a:pt x="5532" y="7738"/>
                  </a:cubicBezTo>
                  <a:cubicBezTo>
                    <a:pt x="5177" y="7491"/>
                    <a:pt x="4742" y="7394"/>
                    <a:pt x="4276" y="7394"/>
                  </a:cubicBezTo>
                  <a:cubicBezTo>
                    <a:pt x="3257" y="7394"/>
                    <a:pt x="2092" y="7857"/>
                    <a:pt x="1301" y="8219"/>
                  </a:cubicBezTo>
                  <a:cubicBezTo>
                    <a:pt x="1255" y="8217"/>
                    <a:pt x="1209" y="8216"/>
                    <a:pt x="1165" y="8216"/>
                  </a:cubicBezTo>
                  <a:cubicBezTo>
                    <a:pt x="1233" y="6096"/>
                    <a:pt x="1053" y="3910"/>
                    <a:pt x="632" y="1834"/>
                  </a:cubicBezTo>
                  <a:cubicBezTo>
                    <a:pt x="801" y="1776"/>
                    <a:pt x="948" y="1664"/>
                    <a:pt x="1121" y="1604"/>
                  </a:cubicBezTo>
                  <a:cubicBezTo>
                    <a:pt x="1299" y="1543"/>
                    <a:pt x="1485" y="1508"/>
                    <a:pt x="1674" y="1502"/>
                  </a:cubicBezTo>
                  <a:close/>
                  <a:moveTo>
                    <a:pt x="11038" y="5327"/>
                  </a:moveTo>
                  <a:cubicBezTo>
                    <a:pt x="11622" y="5685"/>
                    <a:pt x="12195" y="6057"/>
                    <a:pt x="12742" y="6469"/>
                  </a:cubicBezTo>
                  <a:cubicBezTo>
                    <a:pt x="13175" y="6794"/>
                    <a:pt x="14322" y="7497"/>
                    <a:pt x="14498" y="8154"/>
                  </a:cubicBezTo>
                  <a:cubicBezTo>
                    <a:pt x="14495" y="8162"/>
                    <a:pt x="14488" y="8165"/>
                    <a:pt x="14487" y="8176"/>
                  </a:cubicBezTo>
                  <a:lnTo>
                    <a:pt x="14487" y="8174"/>
                  </a:lnTo>
                  <a:cubicBezTo>
                    <a:pt x="14448" y="8463"/>
                    <a:pt x="14307" y="8567"/>
                    <a:pt x="14124" y="8567"/>
                  </a:cubicBezTo>
                  <a:cubicBezTo>
                    <a:pt x="13914" y="8567"/>
                    <a:pt x="13648" y="8430"/>
                    <a:pt x="13418" y="8280"/>
                  </a:cubicBezTo>
                  <a:cubicBezTo>
                    <a:pt x="13614" y="8248"/>
                    <a:pt x="13830" y="8233"/>
                    <a:pt x="14015" y="8167"/>
                  </a:cubicBezTo>
                  <a:cubicBezTo>
                    <a:pt x="14061" y="8151"/>
                    <a:pt x="14059" y="8073"/>
                    <a:pt x="14005" y="8073"/>
                  </a:cubicBezTo>
                  <a:cubicBezTo>
                    <a:pt x="14004" y="8073"/>
                    <a:pt x="14002" y="8073"/>
                    <a:pt x="14001" y="8073"/>
                  </a:cubicBezTo>
                  <a:cubicBezTo>
                    <a:pt x="13792" y="8086"/>
                    <a:pt x="13575" y="8163"/>
                    <a:pt x="13371" y="8211"/>
                  </a:cubicBezTo>
                  <a:cubicBezTo>
                    <a:pt x="13359" y="8214"/>
                    <a:pt x="13349" y="8222"/>
                    <a:pt x="13346" y="8234"/>
                  </a:cubicBezTo>
                  <a:cubicBezTo>
                    <a:pt x="13148" y="8099"/>
                    <a:pt x="12988" y="7966"/>
                    <a:pt x="12929" y="7923"/>
                  </a:cubicBezTo>
                  <a:cubicBezTo>
                    <a:pt x="12909" y="7908"/>
                    <a:pt x="12890" y="7893"/>
                    <a:pt x="12871" y="7879"/>
                  </a:cubicBezTo>
                  <a:lnTo>
                    <a:pt x="12871" y="7879"/>
                  </a:lnTo>
                  <a:cubicBezTo>
                    <a:pt x="13107" y="7884"/>
                    <a:pt x="13343" y="7887"/>
                    <a:pt x="13579" y="7887"/>
                  </a:cubicBezTo>
                  <a:cubicBezTo>
                    <a:pt x="13792" y="7887"/>
                    <a:pt x="14006" y="7884"/>
                    <a:pt x="14219" y="7878"/>
                  </a:cubicBezTo>
                  <a:cubicBezTo>
                    <a:pt x="14270" y="7876"/>
                    <a:pt x="14270" y="7801"/>
                    <a:pt x="14219" y="7799"/>
                  </a:cubicBezTo>
                  <a:cubicBezTo>
                    <a:pt x="13999" y="7793"/>
                    <a:pt x="13778" y="7790"/>
                    <a:pt x="13557" y="7790"/>
                  </a:cubicBezTo>
                  <a:cubicBezTo>
                    <a:pt x="13293" y="7790"/>
                    <a:pt x="13029" y="7794"/>
                    <a:pt x="12766" y="7799"/>
                  </a:cubicBezTo>
                  <a:cubicBezTo>
                    <a:pt x="12605" y="7678"/>
                    <a:pt x="12444" y="7557"/>
                    <a:pt x="12284" y="7434"/>
                  </a:cubicBezTo>
                  <a:lnTo>
                    <a:pt x="12284" y="7434"/>
                  </a:lnTo>
                  <a:cubicBezTo>
                    <a:pt x="12362" y="7436"/>
                    <a:pt x="12439" y="7437"/>
                    <a:pt x="12516" y="7437"/>
                  </a:cubicBezTo>
                  <a:cubicBezTo>
                    <a:pt x="12612" y="7437"/>
                    <a:pt x="12707" y="7435"/>
                    <a:pt x="12803" y="7431"/>
                  </a:cubicBezTo>
                  <a:cubicBezTo>
                    <a:pt x="12846" y="7428"/>
                    <a:pt x="12846" y="7364"/>
                    <a:pt x="12803" y="7361"/>
                  </a:cubicBezTo>
                  <a:cubicBezTo>
                    <a:pt x="12704" y="7357"/>
                    <a:pt x="12606" y="7356"/>
                    <a:pt x="12508" y="7356"/>
                  </a:cubicBezTo>
                  <a:cubicBezTo>
                    <a:pt x="12400" y="7356"/>
                    <a:pt x="12293" y="7357"/>
                    <a:pt x="12185" y="7359"/>
                  </a:cubicBezTo>
                  <a:cubicBezTo>
                    <a:pt x="12112" y="7303"/>
                    <a:pt x="12038" y="7249"/>
                    <a:pt x="11966" y="7193"/>
                  </a:cubicBezTo>
                  <a:cubicBezTo>
                    <a:pt x="11919" y="7155"/>
                    <a:pt x="11872" y="7116"/>
                    <a:pt x="11825" y="7078"/>
                  </a:cubicBezTo>
                  <a:lnTo>
                    <a:pt x="11825" y="7078"/>
                  </a:lnTo>
                  <a:cubicBezTo>
                    <a:pt x="12033" y="7096"/>
                    <a:pt x="12240" y="7114"/>
                    <a:pt x="12448" y="7120"/>
                  </a:cubicBezTo>
                  <a:cubicBezTo>
                    <a:pt x="12449" y="7120"/>
                    <a:pt x="12450" y="7120"/>
                    <a:pt x="12450" y="7120"/>
                  </a:cubicBezTo>
                  <a:cubicBezTo>
                    <a:pt x="12496" y="7120"/>
                    <a:pt x="12493" y="7052"/>
                    <a:pt x="12448" y="7048"/>
                  </a:cubicBezTo>
                  <a:cubicBezTo>
                    <a:pt x="12213" y="7024"/>
                    <a:pt x="11977" y="7013"/>
                    <a:pt x="11741" y="7002"/>
                  </a:cubicBezTo>
                  <a:cubicBezTo>
                    <a:pt x="11739" y="7002"/>
                    <a:pt x="11738" y="7004"/>
                    <a:pt x="11736" y="7004"/>
                  </a:cubicBezTo>
                  <a:cubicBezTo>
                    <a:pt x="11604" y="6896"/>
                    <a:pt x="11472" y="6790"/>
                    <a:pt x="11343" y="6681"/>
                  </a:cubicBezTo>
                  <a:lnTo>
                    <a:pt x="11343" y="6681"/>
                  </a:lnTo>
                  <a:cubicBezTo>
                    <a:pt x="11475" y="6685"/>
                    <a:pt x="11605" y="6689"/>
                    <a:pt x="11737" y="6689"/>
                  </a:cubicBezTo>
                  <a:cubicBezTo>
                    <a:pt x="11826" y="6689"/>
                    <a:pt x="11916" y="6687"/>
                    <a:pt x="12006" y="6682"/>
                  </a:cubicBezTo>
                  <a:cubicBezTo>
                    <a:pt x="12057" y="6682"/>
                    <a:pt x="12057" y="6605"/>
                    <a:pt x="12006" y="6605"/>
                  </a:cubicBezTo>
                  <a:cubicBezTo>
                    <a:pt x="11917" y="6600"/>
                    <a:pt x="11827" y="6599"/>
                    <a:pt x="11737" y="6599"/>
                  </a:cubicBezTo>
                  <a:cubicBezTo>
                    <a:pt x="11578" y="6599"/>
                    <a:pt x="11419" y="6604"/>
                    <a:pt x="11260" y="6608"/>
                  </a:cubicBezTo>
                  <a:cubicBezTo>
                    <a:pt x="11119" y="6490"/>
                    <a:pt x="10979" y="6369"/>
                    <a:pt x="10841" y="6249"/>
                  </a:cubicBezTo>
                  <a:lnTo>
                    <a:pt x="10841" y="6249"/>
                  </a:lnTo>
                  <a:cubicBezTo>
                    <a:pt x="10932" y="6257"/>
                    <a:pt x="11024" y="6260"/>
                    <a:pt x="11117" y="6260"/>
                  </a:cubicBezTo>
                  <a:cubicBezTo>
                    <a:pt x="11253" y="6260"/>
                    <a:pt x="11389" y="6254"/>
                    <a:pt x="11519" y="6249"/>
                  </a:cubicBezTo>
                  <a:cubicBezTo>
                    <a:pt x="11580" y="6245"/>
                    <a:pt x="11580" y="6156"/>
                    <a:pt x="11519" y="6153"/>
                  </a:cubicBezTo>
                  <a:cubicBezTo>
                    <a:pt x="11390" y="6148"/>
                    <a:pt x="11254" y="6142"/>
                    <a:pt x="11119" y="6142"/>
                  </a:cubicBezTo>
                  <a:cubicBezTo>
                    <a:pt x="10992" y="6142"/>
                    <a:pt x="10866" y="6148"/>
                    <a:pt x="10745" y="6165"/>
                  </a:cubicBezTo>
                  <a:cubicBezTo>
                    <a:pt x="10671" y="6101"/>
                    <a:pt x="10595" y="6037"/>
                    <a:pt x="10521" y="5971"/>
                  </a:cubicBezTo>
                  <a:cubicBezTo>
                    <a:pt x="10520" y="5968"/>
                    <a:pt x="10520" y="5965"/>
                    <a:pt x="10519" y="5962"/>
                  </a:cubicBezTo>
                  <a:cubicBezTo>
                    <a:pt x="10514" y="5937"/>
                    <a:pt x="10492" y="5919"/>
                    <a:pt x="10467" y="5919"/>
                  </a:cubicBezTo>
                  <a:cubicBezTo>
                    <a:pt x="10465" y="5919"/>
                    <a:pt x="10463" y="5919"/>
                    <a:pt x="10461" y="5920"/>
                  </a:cubicBezTo>
                  <a:lnTo>
                    <a:pt x="10413" y="5877"/>
                  </a:lnTo>
                  <a:cubicBezTo>
                    <a:pt x="10443" y="5857"/>
                    <a:pt x="10470" y="5832"/>
                    <a:pt x="10499" y="5811"/>
                  </a:cubicBezTo>
                  <a:cubicBezTo>
                    <a:pt x="10691" y="5841"/>
                    <a:pt x="10883" y="5861"/>
                    <a:pt x="11077" y="5861"/>
                  </a:cubicBezTo>
                  <a:cubicBezTo>
                    <a:pt x="11165" y="5861"/>
                    <a:pt x="11254" y="5857"/>
                    <a:pt x="11342" y="5848"/>
                  </a:cubicBezTo>
                  <a:cubicBezTo>
                    <a:pt x="11398" y="5841"/>
                    <a:pt x="11401" y="5758"/>
                    <a:pt x="11343" y="5758"/>
                  </a:cubicBezTo>
                  <a:cubicBezTo>
                    <a:pt x="11343" y="5758"/>
                    <a:pt x="11343" y="5758"/>
                    <a:pt x="11342" y="5758"/>
                  </a:cubicBezTo>
                  <a:cubicBezTo>
                    <a:pt x="11272" y="5759"/>
                    <a:pt x="11201" y="5760"/>
                    <a:pt x="11131" y="5760"/>
                  </a:cubicBezTo>
                  <a:cubicBezTo>
                    <a:pt x="10952" y="5760"/>
                    <a:pt x="10774" y="5755"/>
                    <a:pt x="10595" y="5739"/>
                  </a:cubicBezTo>
                  <a:cubicBezTo>
                    <a:pt x="10756" y="5615"/>
                    <a:pt x="10907" y="5482"/>
                    <a:pt x="11038" y="5327"/>
                  </a:cubicBezTo>
                  <a:close/>
                  <a:moveTo>
                    <a:pt x="990" y="7822"/>
                  </a:moveTo>
                  <a:cubicBezTo>
                    <a:pt x="996" y="7956"/>
                    <a:pt x="1003" y="8088"/>
                    <a:pt x="1007" y="8221"/>
                  </a:cubicBezTo>
                  <a:cubicBezTo>
                    <a:pt x="864" y="8232"/>
                    <a:pt x="737" y="8258"/>
                    <a:pt x="649" y="8314"/>
                  </a:cubicBezTo>
                  <a:lnTo>
                    <a:pt x="649" y="8314"/>
                  </a:lnTo>
                  <a:cubicBezTo>
                    <a:pt x="683" y="8292"/>
                    <a:pt x="662" y="8248"/>
                    <a:pt x="629" y="8248"/>
                  </a:cubicBezTo>
                  <a:cubicBezTo>
                    <a:pt x="624" y="8248"/>
                    <a:pt x="619" y="8249"/>
                    <a:pt x="613" y="8252"/>
                  </a:cubicBezTo>
                  <a:cubicBezTo>
                    <a:pt x="602" y="8256"/>
                    <a:pt x="591" y="8261"/>
                    <a:pt x="580" y="8265"/>
                  </a:cubicBezTo>
                  <a:cubicBezTo>
                    <a:pt x="542" y="8282"/>
                    <a:pt x="565" y="8336"/>
                    <a:pt x="599" y="8338"/>
                  </a:cubicBezTo>
                  <a:cubicBezTo>
                    <a:pt x="738" y="8348"/>
                    <a:pt x="875" y="8354"/>
                    <a:pt x="1014" y="8363"/>
                  </a:cubicBezTo>
                  <a:cubicBezTo>
                    <a:pt x="1014" y="8380"/>
                    <a:pt x="1016" y="8398"/>
                    <a:pt x="1016" y="8415"/>
                  </a:cubicBezTo>
                  <a:cubicBezTo>
                    <a:pt x="1017" y="8460"/>
                    <a:pt x="1049" y="8482"/>
                    <a:pt x="1082" y="8482"/>
                  </a:cubicBezTo>
                  <a:cubicBezTo>
                    <a:pt x="1111" y="8482"/>
                    <a:pt x="1141" y="8465"/>
                    <a:pt x="1151" y="8433"/>
                  </a:cubicBezTo>
                  <a:lnTo>
                    <a:pt x="1153" y="8433"/>
                  </a:lnTo>
                  <a:cubicBezTo>
                    <a:pt x="1194" y="8415"/>
                    <a:pt x="1238" y="8397"/>
                    <a:pt x="1280" y="8379"/>
                  </a:cubicBezTo>
                  <a:cubicBezTo>
                    <a:pt x="2088" y="8425"/>
                    <a:pt x="2897" y="8468"/>
                    <a:pt x="3705" y="8523"/>
                  </a:cubicBezTo>
                  <a:cubicBezTo>
                    <a:pt x="3343" y="8564"/>
                    <a:pt x="2981" y="8609"/>
                    <a:pt x="2621" y="8665"/>
                  </a:cubicBezTo>
                  <a:cubicBezTo>
                    <a:pt x="2619" y="8645"/>
                    <a:pt x="2601" y="8629"/>
                    <a:pt x="2581" y="8629"/>
                  </a:cubicBezTo>
                  <a:cubicBezTo>
                    <a:pt x="2580" y="8629"/>
                    <a:pt x="2580" y="8629"/>
                    <a:pt x="2579" y="8629"/>
                  </a:cubicBezTo>
                  <a:cubicBezTo>
                    <a:pt x="1898" y="8645"/>
                    <a:pt x="1189" y="8636"/>
                    <a:pt x="513" y="8737"/>
                  </a:cubicBezTo>
                  <a:cubicBezTo>
                    <a:pt x="506" y="8433"/>
                    <a:pt x="496" y="8129"/>
                    <a:pt x="486" y="7824"/>
                  </a:cubicBezTo>
                  <a:lnTo>
                    <a:pt x="486" y="7824"/>
                  </a:lnTo>
                  <a:cubicBezTo>
                    <a:pt x="574" y="7832"/>
                    <a:pt x="664" y="7837"/>
                    <a:pt x="753" y="7837"/>
                  </a:cubicBezTo>
                  <a:cubicBezTo>
                    <a:pt x="833" y="7837"/>
                    <a:pt x="913" y="7833"/>
                    <a:pt x="990" y="7822"/>
                  </a:cubicBezTo>
                  <a:close/>
                  <a:moveTo>
                    <a:pt x="10567" y="6173"/>
                  </a:moveTo>
                  <a:lnTo>
                    <a:pt x="10567" y="6173"/>
                  </a:lnTo>
                  <a:cubicBezTo>
                    <a:pt x="10629" y="6238"/>
                    <a:pt x="10695" y="6303"/>
                    <a:pt x="10758" y="6366"/>
                  </a:cubicBezTo>
                  <a:cubicBezTo>
                    <a:pt x="10758" y="6371"/>
                    <a:pt x="10754" y="6373"/>
                    <a:pt x="10754" y="6380"/>
                  </a:cubicBezTo>
                  <a:cubicBezTo>
                    <a:pt x="10771" y="6913"/>
                    <a:pt x="10796" y="7446"/>
                    <a:pt x="10847" y="7977"/>
                  </a:cubicBezTo>
                  <a:cubicBezTo>
                    <a:pt x="10864" y="8147"/>
                    <a:pt x="10917" y="8356"/>
                    <a:pt x="10910" y="8520"/>
                  </a:cubicBezTo>
                  <a:cubicBezTo>
                    <a:pt x="10893" y="8867"/>
                    <a:pt x="11003" y="8841"/>
                    <a:pt x="10668" y="8869"/>
                  </a:cubicBezTo>
                  <a:cubicBezTo>
                    <a:pt x="10612" y="8874"/>
                    <a:pt x="10554" y="8877"/>
                    <a:pt x="10495" y="8877"/>
                  </a:cubicBezTo>
                  <a:cubicBezTo>
                    <a:pt x="9967" y="8877"/>
                    <a:pt x="9361" y="8692"/>
                    <a:pt x="8849" y="8622"/>
                  </a:cubicBezTo>
                  <a:cubicBezTo>
                    <a:pt x="8368" y="8555"/>
                    <a:pt x="7887" y="8494"/>
                    <a:pt x="7406" y="8437"/>
                  </a:cubicBezTo>
                  <a:cubicBezTo>
                    <a:pt x="7403" y="8436"/>
                    <a:pt x="7401" y="8436"/>
                    <a:pt x="7399" y="8436"/>
                  </a:cubicBezTo>
                  <a:cubicBezTo>
                    <a:pt x="7366" y="8436"/>
                    <a:pt x="7346" y="8463"/>
                    <a:pt x="7342" y="8492"/>
                  </a:cubicBezTo>
                  <a:cubicBezTo>
                    <a:pt x="7324" y="8385"/>
                    <a:pt x="7304" y="8282"/>
                    <a:pt x="7285" y="8188"/>
                  </a:cubicBezTo>
                  <a:cubicBezTo>
                    <a:pt x="7286" y="8176"/>
                    <a:pt x="7284" y="8163"/>
                    <a:pt x="7278" y="8151"/>
                  </a:cubicBezTo>
                  <a:cubicBezTo>
                    <a:pt x="7277" y="8147"/>
                    <a:pt x="7276" y="8141"/>
                    <a:pt x="7275" y="8136"/>
                  </a:cubicBezTo>
                  <a:cubicBezTo>
                    <a:pt x="7269" y="8108"/>
                    <a:pt x="7245" y="8096"/>
                    <a:pt x="7221" y="8096"/>
                  </a:cubicBezTo>
                  <a:cubicBezTo>
                    <a:pt x="7204" y="8096"/>
                    <a:pt x="7188" y="8101"/>
                    <a:pt x="7176" y="8112"/>
                  </a:cubicBezTo>
                  <a:cubicBezTo>
                    <a:pt x="7166" y="8112"/>
                    <a:pt x="7156" y="8111"/>
                    <a:pt x="7146" y="8111"/>
                  </a:cubicBezTo>
                  <a:cubicBezTo>
                    <a:pt x="7023" y="8111"/>
                    <a:pt x="6897" y="8140"/>
                    <a:pt x="6777" y="8158"/>
                  </a:cubicBezTo>
                  <a:cubicBezTo>
                    <a:pt x="6612" y="8181"/>
                    <a:pt x="6449" y="8208"/>
                    <a:pt x="6286" y="8245"/>
                  </a:cubicBezTo>
                  <a:cubicBezTo>
                    <a:pt x="6275" y="8247"/>
                    <a:pt x="6266" y="8254"/>
                    <a:pt x="6260" y="8263"/>
                  </a:cubicBezTo>
                  <a:cubicBezTo>
                    <a:pt x="6238" y="8272"/>
                    <a:pt x="6219" y="8290"/>
                    <a:pt x="6223" y="8319"/>
                  </a:cubicBezTo>
                  <a:cubicBezTo>
                    <a:pt x="6235" y="8411"/>
                    <a:pt x="6245" y="8504"/>
                    <a:pt x="6253" y="8595"/>
                  </a:cubicBezTo>
                  <a:cubicBezTo>
                    <a:pt x="6238" y="8582"/>
                    <a:pt x="6218" y="8576"/>
                    <a:pt x="6199" y="8576"/>
                  </a:cubicBezTo>
                  <a:cubicBezTo>
                    <a:pt x="6183" y="8576"/>
                    <a:pt x="6167" y="8580"/>
                    <a:pt x="6154" y="8590"/>
                  </a:cubicBezTo>
                  <a:cubicBezTo>
                    <a:pt x="6020" y="8683"/>
                    <a:pt x="5867" y="8728"/>
                    <a:pt x="5715" y="8728"/>
                  </a:cubicBezTo>
                  <a:cubicBezTo>
                    <a:pt x="5500" y="8728"/>
                    <a:pt x="5287" y="8638"/>
                    <a:pt x="5132" y="8468"/>
                  </a:cubicBezTo>
                  <a:cubicBezTo>
                    <a:pt x="5120" y="8456"/>
                    <a:pt x="5104" y="8449"/>
                    <a:pt x="5088" y="8449"/>
                  </a:cubicBezTo>
                  <a:cubicBezTo>
                    <a:pt x="5072" y="8427"/>
                    <a:pt x="5047" y="8414"/>
                    <a:pt x="5020" y="8414"/>
                  </a:cubicBezTo>
                  <a:cubicBezTo>
                    <a:pt x="5017" y="8414"/>
                    <a:pt x="5014" y="8414"/>
                    <a:pt x="5011" y="8415"/>
                  </a:cubicBezTo>
                  <a:cubicBezTo>
                    <a:pt x="4623" y="8438"/>
                    <a:pt x="4237" y="8468"/>
                    <a:pt x="3851" y="8509"/>
                  </a:cubicBezTo>
                  <a:cubicBezTo>
                    <a:pt x="3859" y="8485"/>
                    <a:pt x="3844" y="8460"/>
                    <a:pt x="3820" y="8457"/>
                  </a:cubicBezTo>
                  <a:cubicBezTo>
                    <a:pt x="3285" y="8388"/>
                    <a:pt x="2748" y="8340"/>
                    <a:pt x="2212" y="8307"/>
                  </a:cubicBezTo>
                  <a:cubicBezTo>
                    <a:pt x="2066" y="8297"/>
                    <a:pt x="1845" y="8265"/>
                    <a:pt x="1611" y="8242"/>
                  </a:cubicBezTo>
                  <a:cubicBezTo>
                    <a:pt x="2368" y="7937"/>
                    <a:pt x="3342" y="7606"/>
                    <a:pt x="4215" y="7606"/>
                  </a:cubicBezTo>
                  <a:cubicBezTo>
                    <a:pt x="4753" y="7606"/>
                    <a:pt x="5253" y="7732"/>
                    <a:pt x="5641" y="8068"/>
                  </a:cubicBezTo>
                  <a:cubicBezTo>
                    <a:pt x="5658" y="8083"/>
                    <a:pt x="5681" y="8091"/>
                    <a:pt x="5705" y="8091"/>
                  </a:cubicBezTo>
                  <a:cubicBezTo>
                    <a:pt x="5707" y="8091"/>
                    <a:pt x="5710" y="8091"/>
                    <a:pt x="5713" y="8091"/>
                  </a:cubicBezTo>
                  <a:lnTo>
                    <a:pt x="5713" y="8106"/>
                  </a:lnTo>
                  <a:cubicBezTo>
                    <a:pt x="5712" y="8127"/>
                    <a:pt x="5729" y="8143"/>
                    <a:pt x="5749" y="8143"/>
                  </a:cubicBezTo>
                  <a:cubicBezTo>
                    <a:pt x="5753" y="8143"/>
                    <a:pt x="5758" y="8142"/>
                    <a:pt x="5762" y="8141"/>
                  </a:cubicBezTo>
                  <a:cubicBezTo>
                    <a:pt x="5771" y="8149"/>
                    <a:pt x="5783" y="8153"/>
                    <a:pt x="5795" y="8153"/>
                  </a:cubicBezTo>
                  <a:cubicBezTo>
                    <a:pt x="5802" y="8153"/>
                    <a:pt x="5808" y="8152"/>
                    <a:pt x="5814" y="8149"/>
                  </a:cubicBezTo>
                  <a:cubicBezTo>
                    <a:pt x="6600" y="7822"/>
                    <a:pt x="7413" y="7691"/>
                    <a:pt x="8231" y="7691"/>
                  </a:cubicBezTo>
                  <a:cubicBezTo>
                    <a:pt x="8985" y="7691"/>
                    <a:pt x="9743" y="7802"/>
                    <a:pt x="10490" y="7974"/>
                  </a:cubicBezTo>
                  <a:cubicBezTo>
                    <a:pt x="10498" y="7975"/>
                    <a:pt x="10506" y="7976"/>
                    <a:pt x="10514" y="7976"/>
                  </a:cubicBezTo>
                  <a:cubicBezTo>
                    <a:pt x="10569" y="7976"/>
                    <a:pt x="10603" y="7929"/>
                    <a:pt x="10604" y="7880"/>
                  </a:cubicBezTo>
                  <a:cubicBezTo>
                    <a:pt x="10615" y="7889"/>
                    <a:pt x="10627" y="7893"/>
                    <a:pt x="10638" y="7893"/>
                  </a:cubicBezTo>
                  <a:cubicBezTo>
                    <a:pt x="10666" y="7893"/>
                    <a:pt x="10693" y="7871"/>
                    <a:pt x="10695" y="7839"/>
                  </a:cubicBezTo>
                  <a:cubicBezTo>
                    <a:pt x="10735" y="7281"/>
                    <a:pt x="10692" y="6719"/>
                    <a:pt x="10567" y="6173"/>
                  </a:cubicBezTo>
                  <a:close/>
                  <a:moveTo>
                    <a:pt x="2036" y="8765"/>
                  </a:moveTo>
                  <a:lnTo>
                    <a:pt x="2036" y="8765"/>
                  </a:lnTo>
                  <a:cubicBezTo>
                    <a:pt x="1529" y="8858"/>
                    <a:pt x="1024" y="8969"/>
                    <a:pt x="523" y="9104"/>
                  </a:cubicBezTo>
                  <a:cubicBezTo>
                    <a:pt x="522" y="9004"/>
                    <a:pt x="518" y="8904"/>
                    <a:pt x="516" y="8804"/>
                  </a:cubicBezTo>
                  <a:lnTo>
                    <a:pt x="516" y="8804"/>
                  </a:lnTo>
                  <a:cubicBezTo>
                    <a:pt x="656" y="8812"/>
                    <a:pt x="797" y="8816"/>
                    <a:pt x="939" y="8816"/>
                  </a:cubicBezTo>
                  <a:cubicBezTo>
                    <a:pt x="1303" y="8816"/>
                    <a:pt x="1672" y="8792"/>
                    <a:pt x="2036" y="8765"/>
                  </a:cubicBezTo>
                  <a:close/>
                  <a:moveTo>
                    <a:pt x="7172" y="8262"/>
                  </a:moveTo>
                  <a:lnTo>
                    <a:pt x="7172" y="8262"/>
                  </a:lnTo>
                  <a:cubicBezTo>
                    <a:pt x="7254" y="9162"/>
                    <a:pt x="7336" y="10229"/>
                    <a:pt x="6922" y="11053"/>
                  </a:cubicBezTo>
                  <a:cubicBezTo>
                    <a:pt x="6912" y="11023"/>
                    <a:pt x="6901" y="10992"/>
                    <a:pt x="6892" y="10960"/>
                  </a:cubicBezTo>
                  <a:cubicBezTo>
                    <a:pt x="6848" y="10817"/>
                    <a:pt x="6807" y="10676"/>
                    <a:pt x="6762" y="10534"/>
                  </a:cubicBezTo>
                  <a:cubicBezTo>
                    <a:pt x="6750" y="10500"/>
                    <a:pt x="6716" y="10476"/>
                    <a:pt x="6682" y="10476"/>
                  </a:cubicBezTo>
                  <a:cubicBezTo>
                    <a:pt x="6663" y="10476"/>
                    <a:pt x="6645" y="10483"/>
                    <a:pt x="6631" y="10500"/>
                  </a:cubicBezTo>
                  <a:cubicBezTo>
                    <a:pt x="6516" y="10630"/>
                    <a:pt x="6394" y="10754"/>
                    <a:pt x="6270" y="10878"/>
                  </a:cubicBezTo>
                  <a:cubicBezTo>
                    <a:pt x="6517" y="10044"/>
                    <a:pt x="6563" y="9174"/>
                    <a:pt x="6359" y="8326"/>
                  </a:cubicBezTo>
                  <a:cubicBezTo>
                    <a:pt x="6505" y="8323"/>
                    <a:pt x="6651" y="8316"/>
                    <a:pt x="6797" y="8303"/>
                  </a:cubicBezTo>
                  <a:cubicBezTo>
                    <a:pt x="6920" y="8293"/>
                    <a:pt x="7052" y="8292"/>
                    <a:pt x="7172" y="8262"/>
                  </a:cubicBezTo>
                  <a:close/>
                  <a:moveTo>
                    <a:pt x="2520" y="1"/>
                  </a:moveTo>
                  <a:cubicBezTo>
                    <a:pt x="2283" y="1"/>
                    <a:pt x="2047" y="19"/>
                    <a:pt x="1816" y="56"/>
                  </a:cubicBezTo>
                  <a:cubicBezTo>
                    <a:pt x="1805" y="52"/>
                    <a:pt x="1792" y="49"/>
                    <a:pt x="1778" y="49"/>
                  </a:cubicBezTo>
                  <a:cubicBezTo>
                    <a:pt x="1733" y="49"/>
                    <a:pt x="1686" y="79"/>
                    <a:pt x="1686" y="138"/>
                  </a:cubicBezTo>
                  <a:cubicBezTo>
                    <a:pt x="1686" y="542"/>
                    <a:pt x="1681" y="947"/>
                    <a:pt x="1677" y="1352"/>
                  </a:cubicBezTo>
                  <a:cubicBezTo>
                    <a:pt x="1630" y="1348"/>
                    <a:pt x="1581" y="1346"/>
                    <a:pt x="1530" y="1346"/>
                  </a:cubicBezTo>
                  <a:cubicBezTo>
                    <a:pt x="1172" y="1346"/>
                    <a:pt x="744" y="1444"/>
                    <a:pt x="543" y="1727"/>
                  </a:cubicBezTo>
                  <a:cubicBezTo>
                    <a:pt x="519" y="1734"/>
                    <a:pt x="498" y="1751"/>
                    <a:pt x="501" y="1780"/>
                  </a:cubicBezTo>
                  <a:cubicBezTo>
                    <a:pt x="528" y="1998"/>
                    <a:pt x="549" y="2215"/>
                    <a:pt x="575" y="2433"/>
                  </a:cubicBezTo>
                  <a:cubicBezTo>
                    <a:pt x="401" y="2447"/>
                    <a:pt x="232" y="2492"/>
                    <a:pt x="76" y="2566"/>
                  </a:cubicBezTo>
                  <a:cubicBezTo>
                    <a:pt x="38" y="2580"/>
                    <a:pt x="1" y="2616"/>
                    <a:pt x="4" y="2660"/>
                  </a:cubicBezTo>
                  <a:cubicBezTo>
                    <a:pt x="30" y="2986"/>
                    <a:pt x="51" y="3312"/>
                    <a:pt x="75" y="3637"/>
                  </a:cubicBezTo>
                  <a:cubicBezTo>
                    <a:pt x="42" y="3659"/>
                    <a:pt x="46" y="3707"/>
                    <a:pt x="81" y="3723"/>
                  </a:cubicBezTo>
                  <a:cubicBezTo>
                    <a:pt x="94" y="3918"/>
                    <a:pt x="111" y="4113"/>
                    <a:pt x="123" y="4308"/>
                  </a:cubicBezTo>
                  <a:cubicBezTo>
                    <a:pt x="101" y="4325"/>
                    <a:pt x="103" y="4360"/>
                    <a:pt x="127" y="4373"/>
                  </a:cubicBezTo>
                  <a:cubicBezTo>
                    <a:pt x="229" y="5955"/>
                    <a:pt x="298" y="7538"/>
                    <a:pt x="333" y="9123"/>
                  </a:cubicBezTo>
                  <a:cubicBezTo>
                    <a:pt x="334" y="9180"/>
                    <a:pt x="375" y="9210"/>
                    <a:pt x="419" y="9214"/>
                  </a:cubicBezTo>
                  <a:cubicBezTo>
                    <a:pt x="429" y="9227"/>
                    <a:pt x="445" y="9235"/>
                    <a:pt x="462" y="9235"/>
                  </a:cubicBezTo>
                  <a:cubicBezTo>
                    <a:pt x="465" y="9235"/>
                    <a:pt x="469" y="9235"/>
                    <a:pt x="472" y="9234"/>
                  </a:cubicBezTo>
                  <a:cubicBezTo>
                    <a:pt x="1978" y="8945"/>
                    <a:pt x="3480" y="8710"/>
                    <a:pt x="5011" y="8610"/>
                  </a:cubicBezTo>
                  <a:cubicBezTo>
                    <a:pt x="5029" y="8609"/>
                    <a:pt x="5047" y="8602"/>
                    <a:pt x="5062" y="8591"/>
                  </a:cubicBezTo>
                  <a:cubicBezTo>
                    <a:pt x="5224" y="8811"/>
                    <a:pt x="5476" y="8924"/>
                    <a:pt x="5731" y="8924"/>
                  </a:cubicBezTo>
                  <a:cubicBezTo>
                    <a:pt x="5918" y="8924"/>
                    <a:pt x="6107" y="8863"/>
                    <a:pt x="6265" y="8740"/>
                  </a:cubicBezTo>
                  <a:lnTo>
                    <a:pt x="6265" y="8740"/>
                  </a:lnTo>
                  <a:cubicBezTo>
                    <a:pt x="6321" y="9492"/>
                    <a:pt x="6256" y="10221"/>
                    <a:pt x="6035" y="10959"/>
                  </a:cubicBezTo>
                  <a:cubicBezTo>
                    <a:pt x="6019" y="11006"/>
                    <a:pt x="6043" y="11056"/>
                    <a:pt x="6088" y="11073"/>
                  </a:cubicBezTo>
                  <a:cubicBezTo>
                    <a:pt x="6083" y="11103"/>
                    <a:pt x="6107" y="11126"/>
                    <a:pt x="6132" y="11126"/>
                  </a:cubicBezTo>
                  <a:cubicBezTo>
                    <a:pt x="6143" y="11126"/>
                    <a:pt x="6153" y="11122"/>
                    <a:pt x="6162" y="11114"/>
                  </a:cubicBezTo>
                  <a:cubicBezTo>
                    <a:pt x="6321" y="10973"/>
                    <a:pt x="6479" y="10829"/>
                    <a:pt x="6643" y="10694"/>
                  </a:cubicBezTo>
                  <a:cubicBezTo>
                    <a:pt x="6672" y="10797"/>
                    <a:pt x="6701" y="10901"/>
                    <a:pt x="6731" y="11005"/>
                  </a:cubicBezTo>
                  <a:cubicBezTo>
                    <a:pt x="6765" y="11122"/>
                    <a:pt x="6780" y="11246"/>
                    <a:pt x="6861" y="11339"/>
                  </a:cubicBezTo>
                  <a:cubicBezTo>
                    <a:pt x="6871" y="11350"/>
                    <a:pt x="6886" y="11356"/>
                    <a:pt x="6901" y="11356"/>
                  </a:cubicBezTo>
                  <a:cubicBezTo>
                    <a:pt x="6921" y="11356"/>
                    <a:pt x="6941" y="11346"/>
                    <a:pt x="6952" y="11330"/>
                  </a:cubicBezTo>
                  <a:cubicBezTo>
                    <a:pt x="6963" y="11326"/>
                    <a:pt x="6972" y="11320"/>
                    <a:pt x="6980" y="11311"/>
                  </a:cubicBezTo>
                  <a:cubicBezTo>
                    <a:pt x="7567" y="10689"/>
                    <a:pt x="7500" y="9434"/>
                    <a:pt x="7351" y="8538"/>
                  </a:cubicBezTo>
                  <a:lnTo>
                    <a:pt x="7351" y="8538"/>
                  </a:lnTo>
                  <a:cubicBezTo>
                    <a:pt x="7359" y="8552"/>
                    <a:pt x="7372" y="8562"/>
                    <a:pt x="7388" y="8565"/>
                  </a:cubicBezTo>
                  <a:cubicBezTo>
                    <a:pt x="8614" y="8816"/>
                    <a:pt x="9854" y="8988"/>
                    <a:pt x="11095" y="9143"/>
                  </a:cubicBezTo>
                  <a:cubicBezTo>
                    <a:pt x="11099" y="9144"/>
                    <a:pt x="11103" y="9144"/>
                    <a:pt x="11106" y="9144"/>
                  </a:cubicBezTo>
                  <a:cubicBezTo>
                    <a:pt x="11177" y="9144"/>
                    <a:pt x="11209" y="9063"/>
                    <a:pt x="11200" y="9005"/>
                  </a:cubicBezTo>
                  <a:cubicBezTo>
                    <a:pt x="11069" y="8181"/>
                    <a:pt x="10967" y="7353"/>
                    <a:pt x="10914" y="6519"/>
                  </a:cubicBezTo>
                  <a:lnTo>
                    <a:pt x="10914" y="6519"/>
                  </a:lnTo>
                  <a:cubicBezTo>
                    <a:pt x="11685" y="7265"/>
                    <a:pt x="12571" y="7953"/>
                    <a:pt x="13444" y="8516"/>
                  </a:cubicBezTo>
                  <a:cubicBezTo>
                    <a:pt x="13630" y="8636"/>
                    <a:pt x="13903" y="8734"/>
                    <a:pt x="14139" y="8734"/>
                  </a:cubicBezTo>
                  <a:cubicBezTo>
                    <a:pt x="14371" y="8734"/>
                    <a:pt x="14568" y="8639"/>
                    <a:pt x="14610" y="8378"/>
                  </a:cubicBezTo>
                  <a:cubicBezTo>
                    <a:pt x="14610" y="8375"/>
                    <a:pt x="14612" y="8375"/>
                    <a:pt x="14613" y="8373"/>
                  </a:cubicBezTo>
                  <a:cubicBezTo>
                    <a:pt x="14778" y="7700"/>
                    <a:pt x="13972" y="7219"/>
                    <a:pt x="13525" y="6852"/>
                  </a:cubicBezTo>
                  <a:cubicBezTo>
                    <a:pt x="12776" y="6238"/>
                    <a:pt x="11982" y="5680"/>
                    <a:pt x="11151" y="5183"/>
                  </a:cubicBezTo>
                  <a:cubicBezTo>
                    <a:pt x="11417" y="4821"/>
                    <a:pt x="11581" y="4394"/>
                    <a:pt x="11623" y="3945"/>
                  </a:cubicBezTo>
                  <a:cubicBezTo>
                    <a:pt x="11724" y="2879"/>
                    <a:pt x="11154" y="1979"/>
                    <a:pt x="10271" y="1635"/>
                  </a:cubicBezTo>
                  <a:cubicBezTo>
                    <a:pt x="10273" y="1476"/>
                    <a:pt x="10263" y="1316"/>
                    <a:pt x="10256" y="1156"/>
                  </a:cubicBezTo>
                  <a:cubicBezTo>
                    <a:pt x="10254" y="1116"/>
                    <a:pt x="10225" y="1098"/>
                    <a:pt x="10195" y="1098"/>
                  </a:cubicBezTo>
                  <a:cubicBezTo>
                    <a:pt x="10190" y="1098"/>
                    <a:pt x="10185" y="1098"/>
                    <a:pt x="10181" y="1099"/>
                  </a:cubicBezTo>
                  <a:cubicBezTo>
                    <a:pt x="10169" y="1073"/>
                    <a:pt x="10147" y="1053"/>
                    <a:pt x="10121" y="1044"/>
                  </a:cubicBezTo>
                  <a:cubicBezTo>
                    <a:pt x="9531" y="854"/>
                    <a:pt x="8923" y="755"/>
                    <a:pt x="8320" y="755"/>
                  </a:cubicBezTo>
                  <a:cubicBezTo>
                    <a:pt x="7403" y="755"/>
                    <a:pt x="6497" y="984"/>
                    <a:pt x="5683" y="1471"/>
                  </a:cubicBezTo>
                  <a:cubicBezTo>
                    <a:pt x="5665" y="1445"/>
                    <a:pt x="5634" y="1429"/>
                    <a:pt x="5603" y="1429"/>
                  </a:cubicBezTo>
                  <a:cubicBezTo>
                    <a:pt x="5596" y="1429"/>
                    <a:pt x="5589" y="1430"/>
                    <a:pt x="5583" y="1431"/>
                  </a:cubicBezTo>
                  <a:cubicBezTo>
                    <a:pt x="4895" y="459"/>
                    <a:pt x="3693" y="1"/>
                    <a:pt x="2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4"/>
            <p:cNvSpPr/>
            <p:nvPr/>
          </p:nvSpPr>
          <p:spPr>
            <a:xfrm>
              <a:off x="-6038565" y="-1179592"/>
              <a:ext cx="28443" cy="3099"/>
            </a:xfrm>
            <a:custGeom>
              <a:avLst/>
              <a:gdLst/>
              <a:ahLst/>
              <a:cxnLst/>
              <a:rect l="l" t="t" r="r" b="b"/>
              <a:pathLst>
                <a:path w="826" h="90" extrusionOk="0">
                  <a:moveTo>
                    <a:pt x="554" y="0"/>
                  </a:moveTo>
                  <a:cubicBezTo>
                    <a:pt x="379" y="0"/>
                    <a:pt x="203" y="10"/>
                    <a:pt x="31" y="21"/>
                  </a:cubicBezTo>
                  <a:cubicBezTo>
                    <a:pt x="0" y="23"/>
                    <a:pt x="0" y="67"/>
                    <a:pt x="31" y="69"/>
                  </a:cubicBezTo>
                  <a:cubicBezTo>
                    <a:pt x="200" y="79"/>
                    <a:pt x="373" y="90"/>
                    <a:pt x="545" y="90"/>
                  </a:cubicBezTo>
                  <a:cubicBezTo>
                    <a:pt x="625" y="90"/>
                    <a:pt x="704" y="87"/>
                    <a:pt x="783" y="82"/>
                  </a:cubicBezTo>
                  <a:cubicBezTo>
                    <a:pt x="825" y="75"/>
                    <a:pt x="825" y="14"/>
                    <a:pt x="783" y="7"/>
                  </a:cubicBezTo>
                  <a:cubicBezTo>
                    <a:pt x="707" y="2"/>
                    <a:pt x="63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8" name="Google Shape;3028;p74"/>
          <p:cNvGrpSpPr/>
          <p:nvPr/>
        </p:nvGrpSpPr>
        <p:grpSpPr>
          <a:xfrm>
            <a:off x="7303336" y="1336116"/>
            <a:ext cx="370306" cy="247783"/>
            <a:chOff x="-2768721" y="-1384101"/>
            <a:chExt cx="489046" cy="327236"/>
          </a:xfrm>
        </p:grpSpPr>
        <p:sp>
          <p:nvSpPr>
            <p:cNvPr id="3029" name="Google Shape;3029;p74"/>
            <p:cNvSpPr/>
            <p:nvPr/>
          </p:nvSpPr>
          <p:spPr>
            <a:xfrm>
              <a:off x="-2768721" y="-1384101"/>
              <a:ext cx="489046" cy="327236"/>
            </a:xfrm>
            <a:custGeom>
              <a:avLst/>
              <a:gdLst/>
              <a:ahLst/>
              <a:cxnLst/>
              <a:rect l="l" t="t" r="r" b="b"/>
              <a:pathLst>
                <a:path w="14202" h="9503" extrusionOk="0">
                  <a:moveTo>
                    <a:pt x="9769" y="114"/>
                  </a:moveTo>
                  <a:cubicBezTo>
                    <a:pt x="10420" y="173"/>
                    <a:pt x="11088" y="212"/>
                    <a:pt x="11745" y="212"/>
                  </a:cubicBezTo>
                  <a:cubicBezTo>
                    <a:pt x="11856" y="212"/>
                    <a:pt x="11966" y="211"/>
                    <a:pt x="12076" y="209"/>
                  </a:cubicBezTo>
                  <a:lnTo>
                    <a:pt x="12076" y="209"/>
                  </a:lnTo>
                  <a:cubicBezTo>
                    <a:pt x="12140" y="356"/>
                    <a:pt x="12082" y="527"/>
                    <a:pt x="11942" y="604"/>
                  </a:cubicBezTo>
                  <a:cubicBezTo>
                    <a:pt x="11933" y="610"/>
                    <a:pt x="11926" y="618"/>
                    <a:pt x="11922" y="628"/>
                  </a:cubicBezTo>
                  <a:cubicBezTo>
                    <a:pt x="11539" y="616"/>
                    <a:pt x="11155" y="606"/>
                    <a:pt x="10771" y="606"/>
                  </a:cubicBezTo>
                  <a:cubicBezTo>
                    <a:pt x="10421" y="606"/>
                    <a:pt x="10071" y="614"/>
                    <a:pt x="9722" y="635"/>
                  </a:cubicBezTo>
                  <a:cubicBezTo>
                    <a:pt x="9742" y="607"/>
                    <a:pt x="9739" y="569"/>
                    <a:pt x="9715" y="545"/>
                  </a:cubicBezTo>
                  <a:cubicBezTo>
                    <a:pt x="9583" y="402"/>
                    <a:pt x="9675" y="265"/>
                    <a:pt x="9763" y="137"/>
                  </a:cubicBezTo>
                  <a:cubicBezTo>
                    <a:pt x="9767" y="129"/>
                    <a:pt x="9769" y="122"/>
                    <a:pt x="9769" y="114"/>
                  </a:cubicBezTo>
                  <a:close/>
                  <a:moveTo>
                    <a:pt x="8638" y="235"/>
                  </a:moveTo>
                  <a:cubicBezTo>
                    <a:pt x="8710" y="413"/>
                    <a:pt x="8652" y="619"/>
                    <a:pt x="8455" y="684"/>
                  </a:cubicBezTo>
                  <a:cubicBezTo>
                    <a:pt x="8446" y="688"/>
                    <a:pt x="8444" y="695"/>
                    <a:pt x="8437" y="700"/>
                  </a:cubicBezTo>
                  <a:cubicBezTo>
                    <a:pt x="8432" y="699"/>
                    <a:pt x="8429" y="694"/>
                    <a:pt x="8422" y="694"/>
                  </a:cubicBezTo>
                  <a:cubicBezTo>
                    <a:pt x="7803" y="715"/>
                    <a:pt x="7195" y="766"/>
                    <a:pt x="6579" y="766"/>
                  </a:cubicBezTo>
                  <a:cubicBezTo>
                    <a:pt x="6413" y="766"/>
                    <a:pt x="6247" y="762"/>
                    <a:pt x="6080" y="753"/>
                  </a:cubicBezTo>
                  <a:cubicBezTo>
                    <a:pt x="6072" y="753"/>
                    <a:pt x="6069" y="756"/>
                    <a:pt x="6064" y="758"/>
                  </a:cubicBezTo>
                  <a:cubicBezTo>
                    <a:pt x="6062" y="756"/>
                    <a:pt x="6063" y="753"/>
                    <a:pt x="6061" y="751"/>
                  </a:cubicBezTo>
                  <a:cubicBezTo>
                    <a:pt x="5929" y="605"/>
                    <a:pt x="5951" y="477"/>
                    <a:pt x="6014" y="310"/>
                  </a:cubicBezTo>
                  <a:cubicBezTo>
                    <a:pt x="6016" y="303"/>
                    <a:pt x="6016" y="294"/>
                    <a:pt x="6014" y="287"/>
                  </a:cubicBezTo>
                  <a:lnTo>
                    <a:pt x="6014" y="287"/>
                  </a:lnTo>
                  <a:cubicBezTo>
                    <a:pt x="6388" y="332"/>
                    <a:pt x="6763" y="354"/>
                    <a:pt x="7138" y="354"/>
                  </a:cubicBezTo>
                  <a:cubicBezTo>
                    <a:pt x="7633" y="354"/>
                    <a:pt x="8127" y="316"/>
                    <a:pt x="8618" y="242"/>
                  </a:cubicBezTo>
                  <a:cubicBezTo>
                    <a:pt x="8625" y="241"/>
                    <a:pt x="8632" y="238"/>
                    <a:pt x="8638" y="235"/>
                  </a:cubicBezTo>
                  <a:close/>
                  <a:moveTo>
                    <a:pt x="2075" y="381"/>
                  </a:moveTo>
                  <a:cubicBezTo>
                    <a:pt x="2082" y="384"/>
                    <a:pt x="2086" y="389"/>
                    <a:pt x="2096" y="390"/>
                  </a:cubicBezTo>
                  <a:cubicBezTo>
                    <a:pt x="2942" y="400"/>
                    <a:pt x="3790" y="453"/>
                    <a:pt x="4637" y="453"/>
                  </a:cubicBezTo>
                  <a:cubicBezTo>
                    <a:pt x="4645" y="453"/>
                    <a:pt x="4653" y="453"/>
                    <a:pt x="4662" y="453"/>
                  </a:cubicBezTo>
                  <a:cubicBezTo>
                    <a:pt x="4668" y="453"/>
                    <a:pt x="4671" y="449"/>
                    <a:pt x="4676" y="448"/>
                  </a:cubicBezTo>
                  <a:lnTo>
                    <a:pt x="4676" y="448"/>
                  </a:lnTo>
                  <a:cubicBezTo>
                    <a:pt x="4746" y="571"/>
                    <a:pt x="4747" y="728"/>
                    <a:pt x="4637" y="838"/>
                  </a:cubicBezTo>
                  <a:cubicBezTo>
                    <a:pt x="4633" y="843"/>
                    <a:pt x="4631" y="849"/>
                    <a:pt x="4630" y="856"/>
                  </a:cubicBezTo>
                  <a:cubicBezTo>
                    <a:pt x="4626" y="856"/>
                    <a:pt x="4624" y="852"/>
                    <a:pt x="4620" y="852"/>
                  </a:cubicBezTo>
                  <a:cubicBezTo>
                    <a:pt x="4619" y="852"/>
                    <a:pt x="4619" y="852"/>
                    <a:pt x="4618" y="853"/>
                  </a:cubicBezTo>
                  <a:cubicBezTo>
                    <a:pt x="4378" y="878"/>
                    <a:pt x="4141" y="887"/>
                    <a:pt x="3904" y="887"/>
                  </a:cubicBezTo>
                  <a:cubicBezTo>
                    <a:pt x="3338" y="887"/>
                    <a:pt x="2779" y="836"/>
                    <a:pt x="2209" y="836"/>
                  </a:cubicBezTo>
                  <a:cubicBezTo>
                    <a:pt x="2197" y="836"/>
                    <a:pt x="2185" y="836"/>
                    <a:pt x="2173" y="836"/>
                  </a:cubicBezTo>
                  <a:cubicBezTo>
                    <a:pt x="2176" y="822"/>
                    <a:pt x="2170" y="807"/>
                    <a:pt x="2156" y="801"/>
                  </a:cubicBezTo>
                  <a:cubicBezTo>
                    <a:pt x="2059" y="757"/>
                    <a:pt x="1971" y="661"/>
                    <a:pt x="1984" y="549"/>
                  </a:cubicBezTo>
                  <a:cubicBezTo>
                    <a:pt x="1992" y="478"/>
                    <a:pt x="2041" y="436"/>
                    <a:pt x="2075" y="381"/>
                  </a:cubicBezTo>
                  <a:close/>
                  <a:moveTo>
                    <a:pt x="728" y="1266"/>
                  </a:moveTo>
                  <a:cubicBezTo>
                    <a:pt x="803" y="1266"/>
                    <a:pt x="878" y="1286"/>
                    <a:pt x="951" y="1322"/>
                  </a:cubicBezTo>
                  <a:lnTo>
                    <a:pt x="949" y="1322"/>
                  </a:lnTo>
                  <a:cubicBezTo>
                    <a:pt x="949" y="1390"/>
                    <a:pt x="948" y="1459"/>
                    <a:pt x="948" y="1526"/>
                  </a:cubicBezTo>
                  <a:cubicBezTo>
                    <a:pt x="946" y="1526"/>
                    <a:pt x="945" y="1524"/>
                    <a:pt x="943" y="1524"/>
                  </a:cubicBezTo>
                  <a:cubicBezTo>
                    <a:pt x="813" y="1508"/>
                    <a:pt x="681" y="1498"/>
                    <a:pt x="550" y="1486"/>
                  </a:cubicBezTo>
                  <a:cubicBezTo>
                    <a:pt x="548" y="1441"/>
                    <a:pt x="545" y="1396"/>
                    <a:pt x="543" y="1351"/>
                  </a:cubicBezTo>
                  <a:cubicBezTo>
                    <a:pt x="541" y="1340"/>
                    <a:pt x="536" y="1330"/>
                    <a:pt x="529" y="1321"/>
                  </a:cubicBezTo>
                  <a:cubicBezTo>
                    <a:pt x="592" y="1283"/>
                    <a:pt x="660" y="1266"/>
                    <a:pt x="728" y="1266"/>
                  </a:cubicBezTo>
                  <a:close/>
                  <a:moveTo>
                    <a:pt x="11663" y="749"/>
                  </a:moveTo>
                  <a:cubicBezTo>
                    <a:pt x="11692" y="749"/>
                    <a:pt x="11720" y="749"/>
                    <a:pt x="11749" y="749"/>
                  </a:cubicBezTo>
                  <a:cubicBezTo>
                    <a:pt x="11742" y="755"/>
                    <a:pt x="11738" y="764"/>
                    <a:pt x="11736" y="773"/>
                  </a:cubicBezTo>
                  <a:cubicBezTo>
                    <a:pt x="11710" y="1105"/>
                    <a:pt x="11677" y="1440"/>
                    <a:pt x="11665" y="1773"/>
                  </a:cubicBezTo>
                  <a:cubicBezTo>
                    <a:pt x="11172" y="1790"/>
                    <a:pt x="10680" y="1809"/>
                    <a:pt x="10188" y="1823"/>
                  </a:cubicBezTo>
                  <a:cubicBezTo>
                    <a:pt x="10193" y="1464"/>
                    <a:pt x="10173" y="1115"/>
                    <a:pt x="10095" y="766"/>
                  </a:cubicBezTo>
                  <a:cubicBezTo>
                    <a:pt x="10618" y="758"/>
                    <a:pt x="11141" y="749"/>
                    <a:pt x="11663" y="749"/>
                  </a:cubicBezTo>
                  <a:close/>
                  <a:moveTo>
                    <a:pt x="4202" y="1011"/>
                  </a:moveTo>
                  <a:lnTo>
                    <a:pt x="4202" y="1011"/>
                  </a:lnTo>
                  <a:cubicBezTo>
                    <a:pt x="4197" y="1278"/>
                    <a:pt x="4191" y="1563"/>
                    <a:pt x="4236" y="1826"/>
                  </a:cubicBezTo>
                  <a:cubicBezTo>
                    <a:pt x="3737" y="1812"/>
                    <a:pt x="3238" y="1799"/>
                    <a:pt x="2741" y="1799"/>
                  </a:cubicBezTo>
                  <a:cubicBezTo>
                    <a:pt x="2670" y="1799"/>
                    <a:pt x="2599" y="1800"/>
                    <a:pt x="2528" y="1800"/>
                  </a:cubicBezTo>
                  <a:cubicBezTo>
                    <a:pt x="2531" y="1684"/>
                    <a:pt x="2509" y="1565"/>
                    <a:pt x="2509" y="1449"/>
                  </a:cubicBezTo>
                  <a:cubicBezTo>
                    <a:pt x="2509" y="1307"/>
                    <a:pt x="2521" y="1167"/>
                    <a:pt x="2534" y="1025"/>
                  </a:cubicBezTo>
                  <a:cubicBezTo>
                    <a:pt x="2761" y="1058"/>
                    <a:pt x="2996" y="1072"/>
                    <a:pt x="3232" y="1072"/>
                  </a:cubicBezTo>
                  <a:cubicBezTo>
                    <a:pt x="3558" y="1072"/>
                    <a:pt x="3886" y="1046"/>
                    <a:pt x="4202" y="1011"/>
                  </a:cubicBezTo>
                  <a:close/>
                  <a:moveTo>
                    <a:pt x="8265" y="849"/>
                  </a:moveTo>
                  <a:lnTo>
                    <a:pt x="8265" y="849"/>
                  </a:lnTo>
                  <a:cubicBezTo>
                    <a:pt x="8195" y="1178"/>
                    <a:pt x="8169" y="1535"/>
                    <a:pt x="8210" y="1872"/>
                  </a:cubicBezTo>
                  <a:cubicBezTo>
                    <a:pt x="7825" y="1877"/>
                    <a:pt x="7440" y="1884"/>
                    <a:pt x="7055" y="1886"/>
                  </a:cubicBezTo>
                  <a:cubicBezTo>
                    <a:pt x="7041" y="1886"/>
                    <a:pt x="7027" y="1886"/>
                    <a:pt x="7014" y="1886"/>
                  </a:cubicBezTo>
                  <a:cubicBezTo>
                    <a:pt x="6875" y="1886"/>
                    <a:pt x="6735" y="1882"/>
                    <a:pt x="6596" y="1881"/>
                  </a:cubicBezTo>
                  <a:cubicBezTo>
                    <a:pt x="6576" y="1556"/>
                    <a:pt x="6556" y="1230"/>
                    <a:pt x="6520" y="907"/>
                  </a:cubicBezTo>
                  <a:cubicBezTo>
                    <a:pt x="6520" y="905"/>
                    <a:pt x="6519" y="905"/>
                    <a:pt x="6519" y="904"/>
                  </a:cubicBezTo>
                  <a:lnTo>
                    <a:pt x="6519" y="904"/>
                  </a:lnTo>
                  <a:cubicBezTo>
                    <a:pt x="6756" y="925"/>
                    <a:pt x="6995" y="937"/>
                    <a:pt x="7235" y="937"/>
                  </a:cubicBezTo>
                  <a:cubicBezTo>
                    <a:pt x="7582" y="937"/>
                    <a:pt x="7929" y="911"/>
                    <a:pt x="8265" y="849"/>
                  </a:cubicBezTo>
                  <a:close/>
                  <a:moveTo>
                    <a:pt x="553" y="1556"/>
                  </a:moveTo>
                  <a:lnTo>
                    <a:pt x="553" y="1556"/>
                  </a:lnTo>
                  <a:cubicBezTo>
                    <a:pt x="683" y="1574"/>
                    <a:pt x="813" y="1594"/>
                    <a:pt x="943" y="1608"/>
                  </a:cubicBezTo>
                  <a:cubicBezTo>
                    <a:pt x="945" y="1608"/>
                    <a:pt x="946" y="1606"/>
                    <a:pt x="947" y="1606"/>
                  </a:cubicBezTo>
                  <a:lnTo>
                    <a:pt x="947" y="1606"/>
                  </a:lnTo>
                  <a:cubicBezTo>
                    <a:pt x="947" y="1755"/>
                    <a:pt x="946" y="1904"/>
                    <a:pt x="945" y="2053"/>
                  </a:cubicBezTo>
                  <a:lnTo>
                    <a:pt x="944" y="2053"/>
                  </a:lnTo>
                  <a:cubicBezTo>
                    <a:pt x="878" y="2051"/>
                    <a:pt x="813" y="2050"/>
                    <a:pt x="747" y="2050"/>
                  </a:cubicBezTo>
                  <a:cubicBezTo>
                    <a:pt x="690" y="2050"/>
                    <a:pt x="634" y="2050"/>
                    <a:pt x="577" y="2052"/>
                  </a:cubicBezTo>
                  <a:cubicBezTo>
                    <a:pt x="570" y="1887"/>
                    <a:pt x="561" y="1721"/>
                    <a:pt x="553" y="1556"/>
                  </a:cubicBezTo>
                  <a:close/>
                  <a:moveTo>
                    <a:pt x="943" y="2150"/>
                  </a:moveTo>
                  <a:lnTo>
                    <a:pt x="943" y="2150"/>
                  </a:lnTo>
                  <a:cubicBezTo>
                    <a:pt x="941" y="2418"/>
                    <a:pt x="940" y="2684"/>
                    <a:pt x="938" y="2952"/>
                  </a:cubicBezTo>
                  <a:cubicBezTo>
                    <a:pt x="840" y="2939"/>
                    <a:pt x="743" y="2931"/>
                    <a:pt x="645" y="2931"/>
                  </a:cubicBezTo>
                  <a:cubicBezTo>
                    <a:pt x="633" y="2931"/>
                    <a:pt x="620" y="2932"/>
                    <a:pt x="608" y="2932"/>
                  </a:cubicBezTo>
                  <a:lnTo>
                    <a:pt x="607" y="2932"/>
                  </a:lnTo>
                  <a:cubicBezTo>
                    <a:pt x="599" y="2672"/>
                    <a:pt x="591" y="2412"/>
                    <a:pt x="581" y="2151"/>
                  </a:cubicBezTo>
                  <a:lnTo>
                    <a:pt x="581" y="2151"/>
                  </a:lnTo>
                  <a:cubicBezTo>
                    <a:pt x="637" y="2153"/>
                    <a:pt x="693" y="2154"/>
                    <a:pt x="749" y="2154"/>
                  </a:cubicBezTo>
                  <a:cubicBezTo>
                    <a:pt x="814" y="2154"/>
                    <a:pt x="879" y="2153"/>
                    <a:pt x="943" y="2150"/>
                  </a:cubicBezTo>
                  <a:close/>
                  <a:moveTo>
                    <a:pt x="609" y="3006"/>
                  </a:moveTo>
                  <a:lnTo>
                    <a:pt x="609" y="3006"/>
                  </a:lnTo>
                  <a:cubicBezTo>
                    <a:pt x="718" y="3010"/>
                    <a:pt x="828" y="3018"/>
                    <a:pt x="937" y="3024"/>
                  </a:cubicBezTo>
                  <a:cubicBezTo>
                    <a:pt x="930" y="3599"/>
                    <a:pt x="926" y="4173"/>
                    <a:pt x="921" y="4749"/>
                  </a:cubicBezTo>
                  <a:cubicBezTo>
                    <a:pt x="918" y="4741"/>
                    <a:pt x="912" y="4736"/>
                    <a:pt x="906" y="4733"/>
                  </a:cubicBezTo>
                  <a:lnTo>
                    <a:pt x="904" y="4733"/>
                  </a:lnTo>
                  <a:cubicBezTo>
                    <a:pt x="839" y="4708"/>
                    <a:pt x="771" y="4695"/>
                    <a:pt x="701" y="4695"/>
                  </a:cubicBezTo>
                  <a:cubicBezTo>
                    <a:pt x="681" y="4695"/>
                    <a:pt x="661" y="4696"/>
                    <a:pt x="641" y="4698"/>
                  </a:cubicBezTo>
                  <a:cubicBezTo>
                    <a:pt x="641" y="4408"/>
                    <a:pt x="633" y="4120"/>
                    <a:pt x="628" y="3830"/>
                  </a:cubicBezTo>
                  <a:cubicBezTo>
                    <a:pt x="681" y="3822"/>
                    <a:pt x="735" y="3819"/>
                    <a:pt x="788" y="3819"/>
                  </a:cubicBezTo>
                  <a:cubicBezTo>
                    <a:pt x="795" y="3819"/>
                    <a:pt x="802" y="3819"/>
                    <a:pt x="810" y="3819"/>
                  </a:cubicBezTo>
                  <a:cubicBezTo>
                    <a:pt x="810" y="3819"/>
                    <a:pt x="811" y="3819"/>
                    <a:pt x="811" y="3819"/>
                  </a:cubicBezTo>
                  <a:cubicBezTo>
                    <a:pt x="857" y="3819"/>
                    <a:pt x="856" y="3751"/>
                    <a:pt x="810" y="3747"/>
                  </a:cubicBezTo>
                  <a:cubicBezTo>
                    <a:pt x="785" y="3745"/>
                    <a:pt x="759" y="3744"/>
                    <a:pt x="734" y="3744"/>
                  </a:cubicBezTo>
                  <a:cubicBezTo>
                    <a:pt x="698" y="3744"/>
                    <a:pt x="663" y="3746"/>
                    <a:pt x="627" y="3750"/>
                  </a:cubicBezTo>
                  <a:cubicBezTo>
                    <a:pt x="623" y="3502"/>
                    <a:pt x="615" y="3253"/>
                    <a:pt x="609" y="3006"/>
                  </a:cubicBezTo>
                  <a:close/>
                  <a:moveTo>
                    <a:pt x="704" y="4772"/>
                  </a:moveTo>
                  <a:cubicBezTo>
                    <a:pt x="766" y="4772"/>
                    <a:pt x="828" y="4781"/>
                    <a:pt x="887" y="4800"/>
                  </a:cubicBezTo>
                  <a:cubicBezTo>
                    <a:pt x="890" y="4800"/>
                    <a:pt x="893" y="4801"/>
                    <a:pt x="896" y="4801"/>
                  </a:cubicBezTo>
                  <a:cubicBezTo>
                    <a:pt x="907" y="4801"/>
                    <a:pt x="917" y="4795"/>
                    <a:pt x="922" y="4785"/>
                  </a:cubicBezTo>
                  <a:lnTo>
                    <a:pt x="922" y="4785"/>
                  </a:lnTo>
                  <a:cubicBezTo>
                    <a:pt x="921" y="4955"/>
                    <a:pt x="918" y="5125"/>
                    <a:pt x="918" y="5296"/>
                  </a:cubicBezTo>
                  <a:cubicBezTo>
                    <a:pt x="826" y="5283"/>
                    <a:pt x="734" y="5273"/>
                    <a:pt x="641" y="5267"/>
                  </a:cubicBezTo>
                  <a:lnTo>
                    <a:pt x="640" y="5267"/>
                  </a:lnTo>
                  <a:cubicBezTo>
                    <a:pt x="642" y="5103"/>
                    <a:pt x="641" y="4939"/>
                    <a:pt x="642" y="4775"/>
                  </a:cubicBezTo>
                  <a:cubicBezTo>
                    <a:pt x="663" y="4773"/>
                    <a:pt x="683" y="4772"/>
                    <a:pt x="704" y="4772"/>
                  </a:cubicBezTo>
                  <a:close/>
                  <a:moveTo>
                    <a:pt x="639" y="5335"/>
                  </a:moveTo>
                  <a:cubicBezTo>
                    <a:pt x="732" y="5346"/>
                    <a:pt x="825" y="5356"/>
                    <a:pt x="918" y="5361"/>
                  </a:cubicBezTo>
                  <a:cubicBezTo>
                    <a:pt x="918" y="5626"/>
                    <a:pt x="916" y="5890"/>
                    <a:pt x="918" y="6154"/>
                  </a:cubicBezTo>
                  <a:cubicBezTo>
                    <a:pt x="912" y="6150"/>
                    <a:pt x="906" y="6147"/>
                    <a:pt x="900" y="6147"/>
                  </a:cubicBezTo>
                  <a:cubicBezTo>
                    <a:pt x="848" y="6145"/>
                    <a:pt x="797" y="6144"/>
                    <a:pt x="746" y="6144"/>
                  </a:cubicBezTo>
                  <a:cubicBezTo>
                    <a:pt x="705" y="6144"/>
                    <a:pt x="664" y="6144"/>
                    <a:pt x="623" y="6145"/>
                  </a:cubicBezTo>
                  <a:cubicBezTo>
                    <a:pt x="632" y="5875"/>
                    <a:pt x="634" y="5604"/>
                    <a:pt x="639" y="5335"/>
                  </a:cubicBezTo>
                  <a:close/>
                  <a:moveTo>
                    <a:pt x="11689" y="2437"/>
                  </a:moveTo>
                  <a:lnTo>
                    <a:pt x="11689" y="2437"/>
                  </a:lnTo>
                  <a:cubicBezTo>
                    <a:pt x="11756" y="3462"/>
                    <a:pt x="12028" y="6883"/>
                    <a:pt x="10855" y="6977"/>
                  </a:cubicBezTo>
                  <a:cubicBezTo>
                    <a:pt x="10055" y="6790"/>
                    <a:pt x="10198" y="3161"/>
                    <a:pt x="10160" y="2470"/>
                  </a:cubicBezTo>
                  <a:cubicBezTo>
                    <a:pt x="10671" y="2462"/>
                    <a:pt x="11180" y="2447"/>
                    <a:pt x="11689" y="2437"/>
                  </a:cubicBezTo>
                  <a:close/>
                  <a:moveTo>
                    <a:pt x="2542" y="2376"/>
                  </a:moveTo>
                  <a:lnTo>
                    <a:pt x="2542" y="2376"/>
                  </a:lnTo>
                  <a:cubicBezTo>
                    <a:pt x="3101" y="2401"/>
                    <a:pt x="3659" y="2420"/>
                    <a:pt x="4218" y="2437"/>
                  </a:cubicBezTo>
                  <a:cubicBezTo>
                    <a:pt x="4239" y="3245"/>
                    <a:pt x="4422" y="7252"/>
                    <a:pt x="3248" y="7262"/>
                  </a:cubicBezTo>
                  <a:cubicBezTo>
                    <a:pt x="1972" y="6876"/>
                    <a:pt x="2538" y="3391"/>
                    <a:pt x="2542" y="2376"/>
                  </a:cubicBezTo>
                  <a:close/>
                  <a:moveTo>
                    <a:pt x="6524" y="2483"/>
                  </a:moveTo>
                  <a:cubicBezTo>
                    <a:pt x="6954" y="2488"/>
                    <a:pt x="7383" y="2490"/>
                    <a:pt x="7813" y="2490"/>
                  </a:cubicBezTo>
                  <a:cubicBezTo>
                    <a:pt x="7930" y="2490"/>
                    <a:pt x="8046" y="2490"/>
                    <a:pt x="8163" y="2490"/>
                  </a:cubicBezTo>
                  <a:lnTo>
                    <a:pt x="8163" y="2490"/>
                  </a:lnTo>
                  <a:cubicBezTo>
                    <a:pt x="8178" y="3525"/>
                    <a:pt x="8352" y="7019"/>
                    <a:pt x="7229" y="7307"/>
                  </a:cubicBezTo>
                  <a:cubicBezTo>
                    <a:pt x="7212" y="7309"/>
                    <a:pt x="7195" y="7310"/>
                    <a:pt x="7178" y="7310"/>
                  </a:cubicBezTo>
                  <a:cubicBezTo>
                    <a:pt x="6306" y="7310"/>
                    <a:pt x="6434" y="4925"/>
                    <a:pt x="6439" y="4544"/>
                  </a:cubicBezTo>
                  <a:cubicBezTo>
                    <a:pt x="6450" y="3856"/>
                    <a:pt x="6507" y="3171"/>
                    <a:pt x="6524" y="2483"/>
                  </a:cubicBezTo>
                  <a:close/>
                  <a:moveTo>
                    <a:pt x="918" y="6191"/>
                  </a:moveTo>
                  <a:cubicBezTo>
                    <a:pt x="922" y="6740"/>
                    <a:pt x="931" y="7289"/>
                    <a:pt x="948" y="7836"/>
                  </a:cubicBezTo>
                  <a:cubicBezTo>
                    <a:pt x="811" y="7834"/>
                    <a:pt x="673" y="7833"/>
                    <a:pt x="536" y="7830"/>
                  </a:cubicBezTo>
                  <a:cubicBezTo>
                    <a:pt x="545" y="7714"/>
                    <a:pt x="552" y="7598"/>
                    <a:pt x="560" y="7482"/>
                  </a:cubicBezTo>
                  <a:cubicBezTo>
                    <a:pt x="629" y="7482"/>
                    <a:pt x="699" y="7482"/>
                    <a:pt x="768" y="7478"/>
                  </a:cubicBezTo>
                  <a:cubicBezTo>
                    <a:pt x="796" y="7478"/>
                    <a:pt x="796" y="7435"/>
                    <a:pt x="768" y="7435"/>
                  </a:cubicBezTo>
                  <a:cubicBezTo>
                    <a:pt x="700" y="7433"/>
                    <a:pt x="632" y="7433"/>
                    <a:pt x="565" y="7433"/>
                  </a:cubicBezTo>
                  <a:cubicBezTo>
                    <a:pt x="575" y="7272"/>
                    <a:pt x="584" y="7110"/>
                    <a:pt x="593" y="6950"/>
                  </a:cubicBezTo>
                  <a:lnTo>
                    <a:pt x="855" y="6949"/>
                  </a:lnTo>
                  <a:cubicBezTo>
                    <a:pt x="886" y="6949"/>
                    <a:pt x="886" y="6903"/>
                    <a:pt x="855" y="6903"/>
                  </a:cubicBezTo>
                  <a:lnTo>
                    <a:pt x="596" y="6902"/>
                  </a:lnTo>
                  <a:cubicBezTo>
                    <a:pt x="609" y="6669"/>
                    <a:pt x="613" y="6436"/>
                    <a:pt x="621" y="6202"/>
                  </a:cubicBezTo>
                  <a:cubicBezTo>
                    <a:pt x="655" y="6202"/>
                    <a:pt x="689" y="6203"/>
                    <a:pt x="723" y="6203"/>
                  </a:cubicBezTo>
                  <a:cubicBezTo>
                    <a:pt x="782" y="6203"/>
                    <a:pt x="841" y="6202"/>
                    <a:pt x="900" y="6200"/>
                  </a:cubicBezTo>
                  <a:cubicBezTo>
                    <a:pt x="907" y="6200"/>
                    <a:pt x="914" y="6197"/>
                    <a:pt x="918" y="6191"/>
                  </a:cubicBezTo>
                  <a:close/>
                  <a:moveTo>
                    <a:pt x="13268" y="1191"/>
                  </a:moveTo>
                  <a:cubicBezTo>
                    <a:pt x="13334" y="1191"/>
                    <a:pt x="13397" y="1216"/>
                    <a:pt x="13463" y="1249"/>
                  </a:cubicBezTo>
                  <a:cubicBezTo>
                    <a:pt x="13492" y="3451"/>
                    <a:pt x="13410" y="5653"/>
                    <a:pt x="13448" y="7855"/>
                  </a:cubicBezTo>
                  <a:cubicBezTo>
                    <a:pt x="13449" y="7865"/>
                    <a:pt x="13454" y="7876"/>
                    <a:pt x="13462" y="7885"/>
                  </a:cubicBezTo>
                  <a:cubicBezTo>
                    <a:pt x="13322" y="7887"/>
                    <a:pt x="13183" y="7887"/>
                    <a:pt x="13044" y="7888"/>
                  </a:cubicBezTo>
                  <a:cubicBezTo>
                    <a:pt x="13245" y="5693"/>
                    <a:pt x="13195" y="3462"/>
                    <a:pt x="13159" y="1260"/>
                  </a:cubicBezTo>
                  <a:cubicBezTo>
                    <a:pt x="13158" y="1245"/>
                    <a:pt x="13152" y="1231"/>
                    <a:pt x="13141" y="1221"/>
                  </a:cubicBezTo>
                  <a:cubicBezTo>
                    <a:pt x="13186" y="1200"/>
                    <a:pt x="13227" y="1191"/>
                    <a:pt x="13268" y="1191"/>
                  </a:cubicBezTo>
                  <a:close/>
                  <a:moveTo>
                    <a:pt x="1083" y="2297"/>
                  </a:moveTo>
                  <a:cubicBezTo>
                    <a:pt x="1539" y="2325"/>
                    <a:pt x="1994" y="2349"/>
                    <a:pt x="2450" y="2370"/>
                  </a:cubicBezTo>
                  <a:cubicBezTo>
                    <a:pt x="2351" y="3616"/>
                    <a:pt x="2183" y="5051"/>
                    <a:pt x="2336" y="6290"/>
                  </a:cubicBezTo>
                  <a:cubicBezTo>
                    <a:pt x="2414" y="6919"/>
                    <a:pt x="2728" y="7434"/>
                    <a:pt x="3380" y="7434"/>
                  </a:cubicBezTo>
                  <a:cubicBezTo>
                    <a:pt x="3407" y="7434"/>
                    <a:pt x="3435" y="7433"/>
                    <a:pt x="3463" y="7431"/>
                  </a:cubicBezTo>
                  <a:cubicBezTo>
                    <a:pt x="3497" y="7430"/>
                    <a:pt x="3525" y="7401"/>
                    <a:pt x="3525" y="7367"/>
                  </a:cubicBezTo>
                  <a:cubicBezTo>
                    <a:pt x="3948" y="7310"/>
                    <a:pt x="4116" y="6843"/>
                    <a:pt x="4197" y="6361"/>
                  </a:cubicBezTo>
                  <a:cubicBezTo>
                    <a:pt x="4413" y="5078"/>
                    <a:pt x="4415" y="3739"/>
                    <a:pt x="4382" y="2442"/>
                  </a:cubicBezTo>
                  <a:lnTo>
                    <a:pt x="4382" y="2442"/>
                  </a:lnTo>
                  <a:cubicBezTo>
                    <a:pt x="5067" y="2461"/>
                    <a:pt x="5751" y="2475"/>
                    <a:pt x="6435" y="2481"/>
                  </a:cubicBezTo>
                  <a:cubicBezTo>
                    <a:pt x="6331" y="3214"/>
                    <a:pt x="5877" y="7490"/>
                    <a:pt x="7068" y="7490"/>
                  </a:cubicBezTo>
                  <a:cubicBezTo>
                    <a:pt x="7162" y="7490"/>
                    <a:pt x="7266" y="7463"/>
                    <a:pt x="7381" y="7407"/>
                  </a:cubicBezTo>
                  <a:cubicBezTo>
                    <a:pt x="7823" y="7337"/>
                    <a:pt x="8025" y="6965"/>
                    <a:pt x="8128" y="6482"/>
                  </a:cubicBezTo>
                  <a:cubicBezTo>
                    <a:pt x="8398" y="5218"/>
                    <a:pt x="8340" y="3784"/>
                    <a:pt x="8335" y="2489"/>
                  </a:cubicBezTo>
                  <a:cubicBezTo>
                    <a:pt x="8914" y="2488"/>
                    <a:pt x="9494" y="2479"/>
                    <a:pt x="10074" y="2471"/>
                  </a:cubicBezTo>
                  <a:lnTo>
                    <a:pt x="10074" y="2471"/>
                  </a:lnTo>
                  <a:cubicBezTo>
                    <a:pt x="10013" y="3727"/>
                    <a:pt x="9955" y="5145"/>
                    <a:pt x="10129" y="6385"/>
                  </a:cubicBezTo>
                  <a:cubicBezTo>
                    <a:pt x="10188" y="6798"/>
                    <a:pt x="10379" y="7159"/>
                    <a:pt x="10747" y="7159"/>
                  </a:cubicBezTo>
                  <a:cubicBezTo>
                    <a:pt x="10825" y="7159"/>
                    <a:pt x="10911" y="7143"/>
                    <a:pt x="11006" y="7107"/>
                  </a:cubicBezTo>
                  <a:cubicBezTo>
                    <a:pt x="11016" y="7103"/>
                    <a:pt x="11024" y="7096"/>
                    <a:pt x="11029" y="7086"/>
                  </a:cubicBezTo>
                  <a:cubicBezTo>
                    <a:pt x="12246" y="6922"/>
                    <a:pt x="11952" y="3478"/>
                    <a:pt x="11816" y="2433"/>
                  </a:cubicBezTo>
                  <a:cubicBezTo>
                    <a:pt x="12213" y="2424"/>
                    <a:pt x="12609" y="2420"/>
                    <a:pt x="13006" y="2406"/>
                  </a:cubicBezTo>
                  <a:lnTo>
                    <a:pt x="13006" y="2406"/>
                  </a:lnTo>
                  <a:cubicBezTo>
                    <a:pt x="13009" y="4235"/>
                    <a:pt x="12948" y="6060"/>
                    <a:pt x="12955" y="7889"/>
                  </a:cubicBezTo>
                  <a:cubicBezTo>
                    <a:pt x="11664" y="7906"/>
                    <a:pt x="10374" y="7913"/>
                    <a:pt x="9084" y="7913"/>
                  </a:cubicBezTo>
                  <a:cubicBezTo>
                    <a:pt x="6405" y="7913"/>
                    <a:pt x="3727" y="7881"/>
                    <a:pt x="1046" y="7837"/>
                  </a:cubicBezTo>
                  <a:cubicBezTo>
                    <a:pt x="1117" y="5994"/>
                    <a:pt x="1090" y="4144"/>
                    <a:pt x="1083" y="2297"/>
                  </a:cubicBezTo>
                  <a:close/>
                  <a:moveTo>
                    <a:pt x="319" y="7953"/>
                  </a:moveTo>
                  <a:cubicBezTo>
                    <a:pt x="361" y="7955"/>
                    <a:pt x="404" y="7956"/>
                    <a:pt x="446" y="7959"/>
                  </a:cubicBezTo>
                  <a:cubicBezTo>
                    <a:pt x="453" y="7974"/>
                    <a:pt x="468" y="7981"/>
                    <a:pt x="482" y="7981"/>
                  </a:cubicBezTo>
                  <a:cubicBezTo>
                    <a:pt x="495" y="7981"/>
                    <a:pt x="508" y="7975"/>
                    <a:pt x="516" y="7962"/>
                  </a:cubicBezTo>
                  <a:cubicBezTo>
                    <a:pt x="3058" y="8090"/>
                    <a:pt x="5611" y="8145"/>
                    <a:pt x="8162" y="8145"/>
                  </a:cubicBezTo>
                  <a:cubicBezTo>
                    <a:pt x="10007" y="8145"/>
                    <a:pt x="11850" y="8116"/>
                    <a:pt x="13689" y="8065"/>
                  </a:cubicBezTo>
                  <a:cubicBezTo>
                    <a:pt x="13713" y="8065"/>
                    <a:pt x="13738" y="8055"/>
                    <a:pt x="13754" y="8037"/>
                  </a:cubicBezTo>
                  <a:cubicBezTo>
                    <a:pt x="13951" y="8369"/>
                    <a:pt x="14019" y="8714"/>
                    <a:pt x="13803" y="9065"/>
                  </a:cubicBezTo>
                  <a:lnTo>
                    <a:pt x="13801" y="9065"/>
                  </a:lnTo>
                  <a:cubicBezTo>
                    <a:pt x="13793" y="9062"/>
                    <a:pt x="13784" y="9060"/>
                    <a:pt x="13775" y="9060"/>
                  </a:cubicBezTo>
                  <a:cubicBezTo>
                    <a:pt x="13772" y="9060"/>
                    <a:pt x="13769" y="9060"/>
                    <a:pt x="13766" y="9061"/>
                  </a:cubicBezTo>
                  <a:cubicBezTo>
                    <a:pt x="11909" y="9214"/>
                    <a:pt x="10057" y="9279"/>
                    <a:pt x="8205" y="9279"/>
                  </a:cubicBezTo>
                  <a:cubicBezTo>
                    <a:pt x="5575" y="9279"/>
                    <a:pt x="2947" y="9149"/>
                    <a:pt x="311" y="8962"/>
                  </a:cubicBezTo>
                  <a:cubicBezTo>
                    <a:pt x="287" y="8871"/>
                    <a:pt x="271" y="8779"/>
                    <a:pt x="259" y="8686"/>
                  </a:cubicBezTo>
                  <a:lnTo>
                    <a:pt x="259" y="8686"/>
                  </a:lnTo>
                  <a:cubicBezTo>
                    <a:pt x="855" y="8749"/>
                    <a:pt x="1452" y="8811"/>
                    <a:pt x="2049" y="8866"/>
                  </a:cubicBezTo>
                  <a:cubicBezTo>
                    <a:pt x="2051" y="8866"/>
                    <a:pt x="2052" y="8866"/>
                    <a:pt x="2053" y="8866"/>
                  </a:cubicBezTo>
                  <a:cubicBezTo>
                    <a:pt x="2097" y="8866"/>
                    <a:pt x="2095" y="8797"/>
                    <a:pt x="2049" y="8793"/>
                  </a:cubicBezTo>
                  <a:cubicBezTo>
                    <a:pt x="1452" y="8731"/>
                    <a:pt x="853" y="8675"/>
                    <a:pt x="255" y="8619"/>
                  </a:cubicBezTo>
                  <a:cubicBezTo>
                    <a:pt x="248" y="8556"/>
                    <a:pt x="244" y="8494"/>
                    <a:pt x="244" y="8431"/>
                  </a:cubicBezTo>
                  <a:cubicBezTo>
                    <a:pt x="247" y="8370"/>
                    <a:pt x="255" y="8310"/>
                    <a:pt x="265" y="8250"/>
                  </a:cubicBezTo>
                  <a:cubicBezTo>
                    <a:pt x="609" y="8271"/>
                    <a:pt x="953" y="8286"/>
                    <a:pt x="1296" y="8304"/>
                  </a:cubicBezTo>
                  <a:cubicBezTo>
                    <a:pt x="1297" y="8304"/>
                    <a:pt x="1298" y="8304"/>
                    <a:pt x="1299" y="8304"/>
                  </a:cubicBezTo>
                  <a:cubicBezTo>
                    <a:pt x="1362" y="8304"/>
                    <a:pt x="1361" y="8205"/>
                    <a:pt x="1296" y="8203"/>
                  </a:cubicBezTo>
                  <a:cubicBezTo>
                    <a:pt x="957" y="8192"/>
                    <a:pt x="616" y="8180"/>
                    <a:pt x="276" y="8171"/>
                  </a:cubicBezTo>
                  <a:cubicBezTo>
                    <a:pt x="290" y="8098"/>
                    <a:pt x="305" y="8026"/>
                    <a:pt x="319" y="7953"/>
                  </a:cubicBezTo>
                  <a:close/>
                  <a:moveTo>
                    <a:pt x="10642" y="1"/>
                  </a:moveTo>
                  <a:cubicBezTo>
                    <a:pt x="10299" y="1"/>
                    <a:pt x="9956" y="8"/>
                    <a:pt x="9617" y="21"/>
                  </a:cubicBezTo>
                  <a:cubicBezTo>
                    <a:pt x="9585" y="22"/>
                    <a:pt x="9567" y="60"/>
                    <a:pt x="9588" y="86"/>
                  </a:cubicBezTo>
                  <a:cubicBezTo>
                    <a:pt x="9433" y="217"/>
                    <a:pt x="9468" y="521"/>
                    <a:pt x="9611" y="648"/>
                  </a:cubicBezTo>
                  <a:cubicBezTo>
                    <a:pt x="9614" y="651"/>
                    <a:pt x="9619" y="654"/>
                    <a:pt x="9623" y="656"/>
                  </a:cubicBezTo>
                  <a:cubicBezTo>
                    <a:pt x="9581" y="692"/>
                    <a:pt x="9591" y="772"/>
                    <a:pt x="9661" y="772"/>
                  </a:cubicBezTo>
                  <a:cubicBezTo>
                    <a:pt x="9661" y="772"/>
                    <a:pt x="9661" y="772"/>
                    <a:pt x="9662" y="772"/>
                  </a:cubicBezTo>
                  <a:cubicBezTo>
                    <a:pt x="9773" y="771"/>
                    <a:pt x="9883" y="769"/>
                    <a:pt x="9994" y="767"/>
                  </a:cubicBezTo>
                  <a:cubicBezTo>
                    <a:pt x="10011" y="1120"/>
                    <a:pt x="10033" y="1473"/>
                    <a:pt x="10025" y="1827"/>
                  </a:cubicBezTo>
                  <a:cubicBezTo>
                    <a:pt x="9460" y="1844"/>
                    <a:pt x="8895" y="1860"/>
                    <a:pt x="8330" y="1870"/>
                  </a:cubicBezTo>
                  <a:cubicBezTo>
                    <a:pt x="8346" y="1524"/>
                    <a:pt x="8350" y="1177"/>
                    <a:pt x="8367" y="831"/>
                  </a:cubicBezTo>
                  <a:cubicBezTo>
                    <a:pt x="8391" y="826"/>
                    <a:pt x="8415" y="824"/>
                    <a:pt x="8438" y="819"/>
                  </a:cubicBezTo>
                  <a:cubicBezTo>
                    <a:pt x="8448" y="816"/>
                    <a:pt x="8457" y="809"/>
                    <a:pt x="8464" y="801"/>
                  </a:cubicBezTo>
                  <a:cubicBezTo>
                    <a:pt x="8470" y="802"/>
                    <a:pt x="8475" y="806"/>
                    <a:pt x="8483" y="806"/>
                  </a:cubicBezTo>
                  <a:cubicBezTo>
                    <a:pt x="8485" y="806"/>
                    <a:pt x="8486" y="805"/>
                    <a:pt x="8488" y="805"/>
                  </a:cubicBezTo>
                  <a:cubicBezTo>
                    <a:pt x="8761" y="749"/>
                    <a:pt x="8924" y="414"/>
                    <a:pt x="8786" y="166"/>
                  </a:cubicBezTo>
                  <a:cubicBezTo>
                    <a:pt x="8772" y="140"/>
                    <a:pt x="8746" y="129"/>
                    <a:pt x="8720" y="129"/>
                  </a:cubicBezTo>
                  <a:cubicBezTo>
                    <a:pt x="8703" y="129"/>
                    <a:pt x="8686" y="133"/>
                    <a:pt x="8671" y="141"/>
                  </a:cubicBezTo>
                  <a:cubicBezTo>
                    <a:pt x="8663" y="110"/>
                    <a:pt x="8640" y="82"/>
                    <a:pt x="8605" y="82"/>
                  </a:cubicBezTo>
                  <a:cubicBezTo>
                    <a:pt x="8602" y="82"/>
                    <a:pt x="8599" y="82"/>
                    <a:pt x="8596" y="83"/>
                  </a:cubicBezTo>
                  <a:cubicBezTo>
                    <a:pt x="8010" y="150"/>
                    <a:pt x="7430" y="181"/>
                    <a:pt x="6847" y="181"/>
                  </a:cubicBezTo>
                  <a:cubicBezTo>
                    <a:pt x="6546" y="181"/>
                    <a:pt x="6245" y="173"/>
                    <a:pt x="5942" y="157"/>
                  </a:cubicBezTo>
                  <a:cubicBezTo>
                    <a:pt x="5941" y="157"/>
                    <a:pt x="5940" y="157"/>
                    <a:pt x="5938" y="157"/>
                  </a:cubicBezTo>
                  <a:cubicBezTo>
                    <a:pt x="5882" y="157"/>
                    <a:pt x="5870" y="221"/>
                    <a:pt x="5900" y="257"/>
                  </a:cubicBezTo>
                  <a:cubicBezTo>
                    <a:pt x="5735" y="412"/>
                    <a:pt x="5813" y="731"/>
                    <a:pt x="5994" y="837"/>
                  </a:cubicBezTo>
                  <a:cubicBezTo>
                    <a:pt x="6002" y="841"/>
                    <a:pt x="6011" y="844"/>
                    <a:pt x="6019" y="844"/>
                  </a:cubicBezTo>
                  <a:cubicBezTo>
                    <a:pt x="6027" y="844"/>
                    <a:pt x="6034" y="842"/>
                    <a:pt x="6041" y="839"/>
                  </a:cubicBezTo>
                  <a:cubicBezTo>
                    <a:pt x="6050" y="850"/>
                    <a:pt x="6064" y="858"/>
                    <a:pt x="6079" y="860"/>
                  </a:cubicBezTo>
                  <a:cubicBezTo>
                    <a:pt x="6192" y="873"/>
                    <a:pt x="6307" y="886"/>
                    <a:pt x="6422" y="897"/>
                  </a:cubicBezTo>
                  <a:cubicBezTo>
                    <a:pt x="6421" y="900"/>
                    <a:pt x="6418" y="902"/>
                    <a:pt x="6418" y="907"/>
                  </a:cubicBezTo>
                  <a:cubicBezTo>
                    <a:pt x="6418" y="1231"/>
                    <a:pt x="6436" y="1555"/>
                    <a:pt x="6454" y="1878"/>
                  </a:cubicBezTo>
                  <a:cubicBezTo>
                    <a:pt x="5763" y="1870"/>
                    <a:pt x="5068" y="1851"/>
                    <a:pt x="4373" y="1830"/>
                  </a:cubicBezTo>
                  <a:cubicBezTo>
                    <a:pt x="4390" y="1559"/>
                    <a:pt x="4346" y="1268"/>
                    <a:pt x="4309" y="999"/>
                  </a:cubicBezTo>
                  <a:cubicBezTo>
                    <a:pt x="4413" y="987"/>
                    <a:pt x="4516" y="974"/>
                    <a:pt x="4616" y="960"/>
                  </a:cubicBezTo>
                  <a:cubicBezTo>
                    <a:pt x="4645" y="956"/>
                    <a:pt x="4666" y="932"/>
                    <a:pt x="4667" y="903"/>
                  </a:cubicBezTo>
                  <a:cubicBezTo>
                    <a:pt x="4668" y="904"/>
                    <a:pt x="4669" y="904"/>
                    <a:pt x="4670" y="904"/>
                  </a:cubicBezTo>
                  <a:cubicBezTo>
                    <a:pt x="4674" y="904"/>
                    <a:pt x="4679" y="902"/>
                    <a:pt x="4684" y="900"/>
                  </a:cubicBezTo>
                  <a:cubicBezTo>
                    <a:pt x="4892" y="744"/>
                    <a:pt x="4923" y="423"/>
                    <a:pt x="4705" y="258"/>
                  </a:cubicBezTo>
                  <a:cubicBezTo>
                    <a:pt x="4693" y="249"/>
                    <a:pt x="4681" y="245"/>
                    <a:pt x="4669" y="245"/>
                  </a:cubicBezTo>
                  <a:cubicBezTo>
                    <a:pt x="4634" y="245"/>
                    <a:pt x="4604" y="281"/>
                    <a:pt x="4602" y="319"/>
                  </a:cubicBezTo>
                  <a:cubicBezTo>
                    <a:pt x="4088" y="269"/>
                    <a:pt x="3566" y="254"/>
                    <a:pt x="3046" y="254"/>
                  </a:cubicBezTo>
                  <a:cubicBezTo>
                    <a:pt x="2727" y="254"/>
                    <a:pt x="2409" y="260"/>
                    <a:pt x="2094" y="266"/>
                  </a:cubicBezTo>
                  <a:cubicBezTo>
                    <a:pt x="2078" y="267"/>
                    <a:pt x="2063" y="273"/>
                    <a:pt x="2053" y="285"/>
                  </a:cubicBezTo>
                  <a:cubicBezTo>
                    <a:pt x="2051" y="284"/>
                    <a:pt x="2050" y="284"/>
                    <a:pt x="2048" y="284"/>
                  </a:cubicBezTo>
                  <a:cubicBezTo>
                    <a:pt x="2044" y="283"/>
                    <a:pt x="2039" y="283"/>
                    <a:pt x="2034" y="283"/>
                  </a:cubicBezTo>
                  <a:cubicBezTo>
                    <a:pt x="1888" y="283"/>
                    <a:pt x="1819" y="492"/>
                    <a:pt x="1836" y="613"/>
                  </a:cubicBezTo>
                  <a:cubicBezTo>
                    <a:pt x="1848" y="720"/>
                    <a:pt x="1921" y="812"/>
                    <a:pt x="2023" y="849"/>
                  </a:cubicBezTo>
                  <a:cubicBezTo>
                    <a:pt x="2001" y="872"/>
                    <a:pt x="2011" y="911"/>
                    <a:pt x="2042" y="920"/>
                  </a:cubicBezTo>
                  <a:cubicBezTo>
                    <a:pt x="2168" y="957"/>
                    <a:pt x="2297" y="987"/>
                    <a:pt x="2427" y="1009"/>
                  </a:cubicBezTo>
                  <a:cubicBezTo>
                    <a:pt x="2365" y="1247"/>
                    <a:pt x="2319" y="1561"/>
                    <a:pt x="2389" y="1802"/>
                  </a:cubicBezTo>
                  <a:cubicBezTo>
                    <a:pt x="1966" y="1807"/>
                    <a:pt x="1543" y="1819"/>
                    <a:pt x="1122" y="1849"/>
                  </a:cubicBezTo>
                  <a:cubicBezTo>
                    <a:pt x="1109" y="1850"/>
                    <a:pt x="1103" y="1872"/>
                    <a:pt x="1119" y="1875"/>
                  </a:cubicBezTo>
                  <a:cubicBezTo>
                    <a:pt x="2180" y="2027"/>
                    <a:pt x="3271" y="2060"/>
                    <a:pt x="4361" y="2060"/>
                  </a:cubicBezTo>
                  <a:cubicBezTo>
                    <a:pt x="5177" y="2060"/>
                    <a:pt x="5993" y="2042"/>
                    <a:pt x="6795" y="2040"/>
                  </a:cubicBezTo>
                  <a:cubicBezTo>
                    <a:pt x="8858" y="2036"/>
                    <a:pt x="10921" y="1999"/>
                    <a:pt x="12982" y="1890"/>
                  </a:cubicBezTo>
                  <a:cubicBezTo>
                    <a:pt x="12990" y="1889"/>
                    <a:pt x="12999" y="1888"/>
                    <a:pt x="13007" y="1885"/>
                  </a:cubicBezTo>
                  <a:lnTo>
                    <a:pt x="13007" y="1885"/>
                  </a:lnTo>
                  <a:cubicBezTo>
                    <a:pt x="13008" y="2009"/>
                    <a:pt x="13006" y="2132"/>
                    <a:pt x="13007" y="2256"/>
                  </a:cubicBezTo>
                  <a:cubicBezTo>
                    <a:pt x="12603" y="2266"/>
                    <a:pt x="12199" y="2270"/>
                    <a:pt x="11795" y="2276"/>
                  </a:cubicBezTo>
                  <a:cubicBezTo>
                    <a:pt x="11794" y="2271"/>
                    <a:pt x="11794" y="2264"/>
                    <a:pt x="11793" y="2259"/>
                  </a:cubicBezTo>
                  <a:cubicBezTo>
                    <a:pt x="11789" y="2231"/>
                    <a:pt x="11766" y="2218"/>
                    <a:pt x="11742" y="2218"/>
                  </a:cubicBezTo>
                  <a:cubicBezTo>
                    <a:pt x="11711" y="2218"/>
                    <a:pt x="11679" y="2239"/>
                    <a:pt x="11681" y="2275"/>
                  </a:cubicBezTo>
                  <a:lnTo>
                    <a:pt x="11681" y="2278"/>
                  </a:lnTo>
                  <a:cubicBezTo>
                    <a:pt x="10554" y="2296"/>
                    <a:pt x="9429" y="2305"/>
                    <a:pt x="8305" y="2305"/>
                  </a:cubicBezTo>
                  <a:cubicBezTo>
                    <a:pt x="8288" y="2293"/>
                    <a:pt x="8268" y="2286"/>
                    <a:pt x="8248" y="2286"/>
                  </a:cubicBezTo>
                  <a:cubicBezTo>
                    <a:pt x="8229" y="2286"/>
                    <a:pt x="8209" y="2293"/>
                    <a:pt x="8192" y="2305"/>
                  </a:cubicBezTo>
                  <a:cubicBezTo>
                    <a:pt x="5823" y="2299"/>
                    <a:pt x="3454" y="2257"/>
                    <a:pt x="1083" y="2207"/>
                  </a:cubicBezTo>
                  <a:cubicBezTo>
                    <a:pt x="1082" y="1907"/>
                    <a:pt x="1080" y="1606"/>
                    <a:pt x="1081" y="1305"/>
                  </a:cubicBezTo>
                  <a:cubicBezTo>
                    <a:pt x="1081" y="1281"/>
                    <a:pt x="1065" y="1259"/>
                    <a:pt x="1040" y="1251"/>
                  </a:cubicBezTo>
                  <a:cubicBezTo>
                    <a:pt x="1039" y="1242"/>
                    <a:pt x="1034" y="1232"/>
                    <a:pt x="1027" y="1225"/>
                  </a:cubicBezTo>
                  <a:cubicBezTo>
                    <a:pt x="952" y="1164"/>
                    <a:pt x="862" y="1136"/>
                    <a:pt x="772" y="1136"/>
                  </a:cubicBezTo>
                  <a:cubicBezTo>
                    <a:pt x="636" y="1136"/>
                    <a:pt x="500" y="1198"/>
                    <a:pt x="412" y="1306"/>
                  </a:cubicBezTo>
                  <a:cubicBezTo>
                    <a:pt x="403" y="1318"/>
                    <a:pt x="401" y="1334"/>
                    <a:pt x="407" y="1347"/>
                  </a:cubicBezTo>
                  <a:cubicBezTo>
                    <a:pt x="407" y="1349"/>
                    <a:pt x="405" y="1349"/>
                    <a:pt x="405" y="1351"/>
                  </a:cubicBezTo>
                  <a:cubicBezTo>
                    <a:pt x="419" y="1589"/>
                    <a:pt x="426" y="1827"/>
                    <a:pt x="435" y="2065"/>
                  </a:cubicBezTo>
                  <a:cubicBezTo>
                    <a:pt x="406" y="2083"/>
                    <a:pt x="408" y="2126"/>
                    <a:pt x="439" y="2141"/>
                  </a:cubicBezTo>
                  <a:cubicBezTo>
                    <a:pt x="460" y="2690"/>
                    <a:pt x="475" y="3237"/>
                    <a:pt x="480" y="3785"/>
                  </a:cubicBezTo>
                  <a:cubicBezTo>
                    <a:pt x="469" y="3788"/>
                    <a:pt x="459" y="3788"/>
                    <a:pt x="447" y="3793"/>
                  </a:cubicBezTo>
                  <a:cubicBezTo>
                    <a:pt x="406" y="3806"/>
                    <a:pt x="418" y="3866"/>
                    <a:pt x="456" y="3866"/>
                  </a:cubicBezTo>
                  <a:cubicBezTo>
                    <a:pt x="459" y="3866"/>
                    <a:pt x="463" y="3866"/>
                    <a:pt x="467" y="3865"/>
                  </a:cubicBezTo>
                  <a:cubicBezTo>
                    <a:pt x="471" y="3864"/>
                    <a:pt x="477" y="3863"/>
                    <a:pt x="481" y="3861"/>
                  </a:cubicBezTo>
                  <a:cubicBezTo>
                    <a:pt x="485" y="4327"/>
                    <a:pt x="485" y="4791"/>
                    <a:pt x="482" y="5256"/>
                  </a:cubicBezTo>
                  <a:lnTo>
                    <a:pt x="458" y="5254"/>
                  </a:lnTo>
                  <a:cubicBezTo>
                    <a:pt x="457" y="5254"/>
                    <a:pt x="456" y="5254"/>
                    <a:pt x="455" y="5254"/>
                  </a:cubicBezTo>
                  <a:cubicBezTo>
                    <a:pt x="420" y="5254"/>
                    <a:pt x="422" y="5308"/>
                    <a:pt x="458" y="5312"/>
                  </a:cubicBezTo>
                  <a:lnTo>
                    <a:pt x="482" y="5316"/>
                  </a:lnTo>
                  <a:cubicBezTo>
                    <a:pt x="480" y="5594"/>
                    <a:pt x="478" y="5870"/>
                    <a:pt x="474" y="6147"/>
                  </a:cubicBezTo>
                  <a:lnTo>
                    <a:pt x="457" y="6147"/>
                  </a:lnTo>
                  <a:cubicBezTo>
                    <a:pt x="423" y="6147"/>
                    <a:pt x="423" y="6200"/>
                    <a:pt x="457" y="6200"/>
                  </a:cubicBezTo>
                  <a:lnTo>
                    <a:pt x="473" y="6200"/>
                  </a:lnTo>
                  <a:cubicBezTo>
                    <a:pt x="466" y="6610"/>
                    <a:pt x="460" y="7020"/>
                    <a:pt x="451" y="7431"/>
                  </a:cubicBezTo>
                  <a:lnTo>
                    <a:pt x="412" y="7431"/>
                  </a:lnTo>
                  <a:cubicBezTo>
                    <a:pt x="379" y="7431"/>
                    <a:pt x="379" y="7484"/>
                    <a:pt x="412" y="7484"/>
                  </a:cubicBezTo>
                  <a:lnTo>
                    <a:pt x="450" y="7484"/>
                  </a:lnTo>
                  <a:cubicBezTo>
                    <a:pt x="448" y="7600"/>
                    <a:pt x="446" y="7715"/>
                    <a:pt x="443" y="7831"/>
                  </a:cubicBezTo>
                  <a:lnTo>
                    <a:pt x="330" y="7828"/>
                  </a:lnTo>
                  <a:cubicBezTo>
                    <a:pt x="322" y="7800"/>
                    <a:pt x="293" y="7785"/>
                    <a:pt x="265" y="7785"/>
                  </a:cubicBezTo>
                  <a:cubicBezTo>
                    <a:pt x="241" y="7785"/>
                    <a:pt x="218" y="7795"/>
                    <a:pt x="205" y="7816"/>
                  </a:cubicBezTo>
                  <a:cubicBezTo>
                    <a:pt x="200" y="7824"/>
                    <a:pt x="196" y="7835"/>
                    <a:pt x="191" y="7844"/>
                  </a:cubicBezTo>
                  <a:cubicBezTo>
                    <a:pt x="189" y="7846"/>
                    <a:pt x="189" y="7849"/>
                    <a:pt x="188" y="7851"/>
                  </a:cubicBezTo>
                  <a:cubicBezTo>
                    <a:pt x="1" y="8182"/>
                    <a:pt x="39" y="8634"/>
                    <a:pt x="167" y="8992"/>
                  </a:cubicBezTo>
                  <a:cubicBezTo>
                    <a:pt x="145" y="9034"/>
                    <a:pt x="166" y="9086"/>
                    <a:pt x="210" y="9101"/>
                  </a:cubicBezTo>
                  <a:cubicBezTo>
                    <a:pt x="214" y="9110"/>
                    <a:pt x="218" y="9121"/>
                    <a:pt x="222" y="9129"/>
                  </a:cubicBezTo>
                  <a:cubicBezTo>
                    <a:pt x="232" y="9152"/>
                    <a:pt x="252" y="9162"/>
                    <a:pt x="272" y="9162"/>
                  </a:cubicBezTo>
                  <a:cubicBezTo>
                    <a:pt x="298" y="9162"/>
                    <a:pt x="326" y="9145"/>
                    <a:pt x="337" y="9120"/>
                  </a:cubicBezTo>
                  <a:cubicBezTo>
                    <a:pt x="2929" y="9360"/>
                    <a:pt x="5538" y="9502"/>
                    <a:pt x="8144" y="9502"/>
                  </a:cubicBezTo>
                  <a:cubicBezTo>
                    <a:pt x="10022" y="9502"/>
                    <a:pt x="11899" y="9428"/>
                    <a:pt x="13768" y="9263"/>
                  </a:cubicBezTo>
                  <a:cubicBezTo>
                    <a:pt x="13825" y="9258"/>
                    <a:pt x="13867" y="9211"/>
                    <a:pt x="13866" y="9155"/>
                  </a:cubicBezTo>
                  <a:cubicBezTo>
                    <a:pt x="13870" y="9152"/>
                    <a:pt x="13876" y="9152"/>
                    <a:pt x="13881" y="9147"/>
                  </a:cubicBezTo>
                  <a:cubicBezTo>
                    <a:pt x="14152" y="8813"/>
                    <a:pt x="14201" y="8226"/>
                    <a:pt x="13852" y="7918"/>
                  </a:cubicBezTo>
                  <a:cubicBezTo>
                    <a:pt x="13838" y="7906"/>
                    <a:pt x="13821" y="7900"/>
                    <a:pt x="13803" y="7900"/>
                  </a:cubicBezTo>
                  <a:cubicBezTo>
                    <a:pt x="13788" y="7900"/>
                    <a:pt x="13772" y="7905"/>
                    <a:pt x="13759" y="7914"/>
                  </a:cubicBezTo>
                  <a:cubicBezTo>
                    <a:pt x="13744" y="7894"/>
                    <a:pt x="13721" y="7882"/>
                    <a:pt x="13696" y="7882"/>
                  </a:cubicBezTo>
                  <a:cubicBezTo>
                    <a:pt x="13694" y="7882"/>
                    <a:pt x="13692" y="7882"/>
                    <a:pt x="13690" y="7882"/>
                  </a:cubicBezTo>
                  <a:cubicBezTo>
                    <a:pt x="13646" y="7882"/>
                    <a:pt x="13601" y="7882"/>
                    <a:pt x="13557" y="7883"/>
                  </a:cubicBezTo>
                  <a:cubicBezTo>
                    <a:pt x="13564" y="7876"/>
                    <a:pt x="13569" y="7865"/>
                    <a:pt x="13570" y="7855"/>
                  </a:cubicBezTo>
                  <a:cubicBezTo>
                    <a:pt x="13620" y="5660"/>
                    <a:pt x="13551" y="3465"/>
                    <a:pt x="13592" y="1270"/>
                  </a:cubicBezTo>
                  <a:cubicBezTo>
                    <a:pt x="13617" y="1251"/>
                    <a:pt x="13625" y="1215"/>
                    <a:pt x="13609" y="1188"/>
                  </a:cubicBezTo>
                  <a:cubicBezTo>
                    <a:pt x="13555" y="1089"/>
                    <a:pt x="13452" y="1046"/>
                    <a:pt x="13345" y="1046"/>
                  </a:cubicBezTo>
                  <a:cubicBezTo>
                    <a:pt x="13240" y="1046"/>
                    <a:pt x="13131" y="1088"/>
                    <a:pt x="13062" y="1159"/>
                  </a:cubicBezTo>
                  <a:cubicBezTo>
                    <a:pt x="13053" y="1168"/>
                    <a:pt x="13048" y="1182"/>
                    <a:pt x="13050" y="1194"/>
                  </a:cubicBezTo>
                  <a:cubicBezTo>
                    <a:pt x="13024" y="1204"/>
                    <a:pt x="13001" y="1223"/>
                    <a:pt x="13002" y="1261"/>
                  </a:cubicBezTo>
                  <a:cubicBezTo>
                    <a:pt x="13005" y="1417"/>
                    <a:pt x="13003" y="1575"/>
                    <a:pt x="13005" y="1731"/>
                  </a:cubicBezTo>
                  <a:cubicBezTo>
                    <a:pt x="12998" y="1729"/>
                    <a:pt x="12991" y="1728"/>
                    <a:pt x="12984" y="1728"/>
                  </a:cubicBezTo>
                  <a:cubicBezTo>
                    <a:pt x="12589" y="1743"/>
                    <a:pt x="12196" y="1755"/>
                    <a:pt x="11801" y="1768"/>
                  </a:cubicBezTo>
                  <a:cubicBezTo>
                    <a:pt x="11823" y="1437"/>
                    <a:pt x="11821" y="1104"/>
                    <a:pt x="11828" y="773"/>
                  </a:cubicBezTo>
                  <a:cubicBezTo>
                    <a:pt x="11828" y="764"/>
                    <a:pt x="11825" y="755"/>
                    <a:pt x="11818" y="748"/>
                  </a:cubicBezTo>
                  <a:cubicBezTo>
                    <a:pt x="11861" y="748"/>
                    <a:pt x="11903" y="747"/>
                    <a:pt x="11945" y="747"/>
                  </a:cubicBezTo>
                  <a:cubicBezTo>
                    <a:pt x="11966" y="747"/>
                    <a:pt x="11988" y="748"/>
                    <a:pt x="12009" y="748"/>
                  </a:cubicBezTo>
                  <a:cubicBezTo>
                    <a:pt x="12054" y="748"/>
                    <a:pt x="12068" y="708"/>
                    <a:pt x="12059" y="674"/>
                  </a:cubicBezTo>
                  <a:cubicBezTo>
                    <a:pt x="12242" y="555"/>
                    <a:pt x="12307" y="314"/>
                    <a:pt x="12207" y="115"/>
                  </a:cubicBezTo>
                  <a:cubicBezTo>
                    <a:pt x="12207" y="114"/>
                    <a:pt x="12205" y="113"/>
                    <a:pt x="12205" y="113"/>
                  </a:cubicBezTo>
                  <a:cubicBezTo>
                    <a:pt x="12198" y="83"/>
                    <a:pt x="12172" y="59"/>
                    <a:pt x="12141" y="57"/>
                  </a:cubicBezTo>
                  <a:cubicBezTo>
                    <a:pt x="11648" y="17"/>
                    <a:pt x="11144" y="1"/>
                    <a:pt x="10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4"/>
            <p:cNvSpPr/>
            <p:nvPr/>
          </p:nvSpPr>
          <p:spPr>
            <a:xfrm>
              <a:off x="-2680636" y="-1259688"/>
              <a:ext cx="53374" cy="114186"/>
            </a:xfrm>
            <a:custGeom>
              <a:avLst/>
              <a:gdLst/>
              <a:ahLst/>
              <a:cxnLst/>
              <a:rect l="l" t="t" r="r" b="b"/>
              <a:pathLst>
                <a:path w="1550" h="3316" extrusionOk="0">
                  <a:moveTo>
                    <a:pt x="1306" y="1"/>
                  </a:moveTo>
                  <a:cubicBezTo>
                    <a:pt x="1305" y="1"/>
                    <a:pt x="1304" y="1"/>
                    <a:pt x="1303" y="1"/>
                  </a:cubicBezTo>
                  <a:cubicBezTo>
                    <a:pt x="1144" y="6"/>
                    <a:pt x="990" y="50"/>
                    <a:pt x="830" y="57"/>
                  </a:cubicBezTo>
                  <a:cubicBezTo>
                    <a:pt x="803" y="58"/>
                    <a:pt x="776" y="59"/>
                    <a:pt x="748" y="59"/>
                  </a:cubicBezTo>
                  <a:cubicBezTo>
                    <a:pt x="596" y="59"/>
                    <a:pt x="445" y="41"/>
                    <a:pt x="297" y="6"/>
                  </a:cubicBezTo>
                  <a:cubicBezTo>
                    <a:pt x="293" y="5"/>
                    <a:pt x="289" y="5"/>
                    <a:pt x="286" y="5"/>
                  </a:cubicBezTo>
                  <a:cubicBezTo>
                    <a:pt x="237" y="5"/>
                    <a:pt x="222" y="76"/>
                    <a:pt x="274" y="94"/>
                  </a:cubicBezTo>
                  <a:cubicBezTo>
                    <a:pt x="461" y="160"/>
                    <a:pt x="683" y="213"/>
                    <a:pt x="899" y="213"/>
                  </a:cubicBezTo>
                  <a:cubicBezTo>
                    <a:pt x="1050" y="213"/>
                    <a:pt x="1198" y="187"/>
                    <a:pt x="1327" y="122"/>
                  </a:cubicBezTo>
                  <a:lnTo>
                    <a:pt x="1327" y="122"/>
                  </a:lnTo>
                  <a:cubicBezTo>
                    <a:pt x="1318" y="641"/>
                    <a:pt x="1320" y="1151"/>
                    <a:pt x="1253" y="1669"/>
                  </a:cubicBezTo>
                  <a:cubicBezTo>
                    <a:pt x="1242" y="1760"/>
                    <a:pt x="1016" y="3157"/>
                    <a:pt x="793" y="3174"/>
                  </a:cubicBezTo>
                  <a:cubicBezTo>
                    <a:pt x="781" y="3171"/>
                    <a:pt x="770" y="3164"/>
                    <a:pt x="758" y="3162"/>
                  </a:cubicBezTo>
                  <a:cubicBezTo>
                    <a:pt x="754" y="3159"/>
                    <a:pt x="749" y="3160"/>
                    <a:pt x="745" y="3156"/>
                  </a:cubicBezTo>
                  <a:cubicBezTo>
                    <a:pt x="738" y="3149"/>
                    <a:pt x="728" y="3146"/>
                    <a:pt x="719" y="3146"/>
                  </a:cubicBezTo>
                  <a:cubicBezTo>
                    <a:pt x="717" y="3146"/>
                    <a:pt x="714" y="3146"/>
                    <a:pt x="712" y="3146"/>
                  </a:cubicBezTo>
                  <a:cubicBezTo>
                    <a:pt x="489" y="3070"/>
                    <a:pt x="347" y="2872"/>
                    <a:pt x="259" y="2609"/>
                  </a:cubicBezTo>
                  <a:lnTo>
                    <a:pt x="259" y="2609"/>
                  </a:lnTo>
                  <a:cubicBezTo>
                    <a:pt x="376" y="2630"/>
                    <a:pt x="494" y="2644"/>
                    <a:pt x="613" y="2644"/>
                  </a:cubicBezTo>
                  <a:cubicBezTo>
                    <a:pt x="652" y="2644"/>
                    <a:pt x="693" y="2642"/>
                    <a:pt x="733" y="2639"/>
                  </a:cubicBezTo>
                  <a:cubicBezTo>
                    <a:pt x="775" y="2635"/>
                    <a:pt x="776" y="2571"/>
                    <a:pt x="734" y="2571"/>
                  </a:cubicBezTo>
                  <a:cubicBezTo>
                    <a:pt x="734" y="2571"/>
                    <a:pt x="733" y="2571"/>
                    <a:pt x="733" y="2571"/>
                  </a:cubicBezTo>
                  <a:cubicBezTo>
                    <a:pt x="702" y="2572"/>
                    <a:pt x="671" y="2573"/>
                    <a:pt x="640" y="2573"/>
                  </a:cubicBezTo>
                  <a:cubicBezTo>
                    <a:pt x="506" y="2573"/>
                    <a:pt x="372" y="2562"/>
                    <a:pt x="240" y="2540"/>
                  </a:cubicBezTo>
                  <a:cubicBezTo>
                    <a:pt x="201" y="2399"/>
                    <a:pt x="175" y="2255"/>
                    <a:pt x="161" y="2109"/>
                  </a:cubicBezTo>
                  <a:lnTo>
                    <a:pt x="161" y="2109"/>
                  </a:lnTo>
                  <a:cubicBezTo>
                    <a:pt x="426" y="2118"/>
                    <a:pt x="690" y="2133"/>
                    <a:pt x="955" y="2162"/>
                  </a:cubicBezTo>
                  <a:cubicBezTo>
                    <a:pt x="957" y="2162"/>
                    <a:pt x="958" y="2162"/>
                    <a:pt x="959" y="2162"/>
                  </a:cubicBezTo>
                  <a:cubicBezTo>
                    <a:pt x="1003" y="2162"/>
                    <a:pt x="1013" y="2084"/>
                    <a:pt x="966" y="2077"/>
                  </a:cubicBezTo>
                  <a:cubicBezTo>
                    <a:pt x="775" y="2049"/>
                    <a:pt x="582" y="2035"/>
                    <a:pt x="389" y="2035"/>
                  </a:cubicBezTo>
                  <a:cubicBezTo>
                    <a:pt x="310" y="2035"/>
                    <a:pt x="232" y="2038"/>
                    <a:pt x="153" y="2042"/>
                  </a:cubicBezTo>
                  <a:cubicBezTo>
                    <a:pt x="141" y="1894"/>
                    <a:pt x="136" y="1740"/>
                    <a:pt x="136" y="1584"/>
                  </a:cubicBezTo>
                  <a:cubicBezTo>
                    <a:pt x="147" y="1584"/>
                    <a:pt x="157" y="1584"/>
                    <a:pt x="167" y="1584"/>
                  </a:cubicBezTo>
                  <a:cubicBezTo>
                    <a:pt x="309" y="1584"/>
                    <a:pt x="451" y="1598"/>
                    <a:pt x="590" y="1624"/>
                  </a:cubicBezTo>
                  <a:cubicBezTo>
                    <a:pt x="593" y="1625"/>
                    <a:pt x="595" y="1625"/>
                    <a:pt x="598" y="1625"/>
                  </a:cubicBezTo>
                  <a:cubicBezTo>
                    <a:pt x="640" y="1625"/>
                    <a:pt x="656" y="1561"/>
                    <a:pt x="610" y="1550"/>
                  </a:cubicBezTo>
                  <a:cubicBezTo>
                    <a:pt x="474" y="1519"/>
                    <a:pt x="335" y="1503"/>
                    <a:pt x="196" y="1503"/>
                  </a:cubicBezTo>
                  <a:cubicBezTo>
                    <a:pt x="176" y="1503"/>
                    <a:pt x="156" y="1503"/>
                    <a:pt x="136" y="1504"/>
                  </a:cubicBezTo>
                  <a:cubicBezTo>
                    <a:pt x="138" y="1364"/>
                    <a:pt x="144" y="1225"/>
                    <a:pt x="151" y="1089"/>
                  </a:cubicBezTo>
                  <a:cubicBezTo>
                    <a:pt x="501" y="1108"/>
                    <a:pt x="850" y="1132"/>
                    <a:pt x="1201" y="1132"/>
                  </a:cubicBezTo>
                  <a:cubicBezTo>
                    <a:pt x="1222" y="1132"/>
                    <a:pt x="1244" y="1132"/>
                    <a:pt x="1265" y="1132"/>
                  </a:cubicBezTo>
                  <a:cubicBezTo>
                    <a:pt x="1309" y="1132"/>
                    <a:pt x="1308" y="1067"/>
                    <a:pt x="1265" y="1063"/>
                  </a:cubicBezTo>
                  <a:cubicBezTo>
                    <a:pt x="896" y="1030"/>
                    <a:pt x="526" y="1024"/>
                    <a:pt x="157" y="1012"/>
                  </a:cubicBezTo>
                  <a:cubicBezTo>
                    <a:pt x="169" y="801"/>
                    <a:pt x="188" y="602"/>
                    <a:pt x="205" y="427"/>
                  </a:cubicBezTo>
                  <a:cubicBezTo>
                    <a:pt x="381" y="443"/>
                    <a:pt x="557" y="460"/>
                    <a:pt x="734" y="471"/>
                  </a:cubicBezTo>
                  <a:cubicBezTo>
                    <a:pt x="735" y="471"/>
                    <a:pt x="736" y="471"/>
                    <a:pt x="737" y="471"/>
                  </a:cubicBezTo>
                  <a:cubicBezTo>
                    <a:pt x="783" y="471"/>
                    <a:pt x="781" y="399"/>
                    <a:pt x="734" y="394"/>
                  </a:cubicBezTo>
                  <a:cubicBezTo>
                    <a:pt x="560" y="380"/>
                    <a:pt x="385" y="371"/>
                    <a:pt x="211" y="362"/>
                  </a:cubicBezTo>
                  <a:cubicBezTo>
                    <a:pt x="223" y="237"/>
                    <a:pt x="234" y="124"/>
                    <a:pt x="239" y="39"/>
                  </a:cubicBezTo>
                  <a:cubicBezTo>
                    <a:pt x="240" y="21"/>
                    <a:pt x="224" y="10"/>
                    <a:pt x="208" y="10"/>
                  </a:cubicBezTo>
                  <a:cubicBezTo>
                    <a:pt x="196" y="10"/>
                    <a:pt x="184" y="17"/>
                    <a:pt x="181" y="31"/>
                  </a:cubicBezTo>
                  <a:cubicBezTo>
                    <a:pt x="159" y="136"/>
                    <a:pt x="142" y="246"/>
                    <a:pt x="124" y="356"/>
                  </a:cubicBezTo>
                  <a:lnTo>
                    <a:pt x="114" y="355"/>
                  </a:lnTo>
                  <a:cubicBezTo>
                    <a:pt x="114" y="355"/>
                    <a:pt x="113" y="355"/>
                    <a:pt x="112" y="355"/>
                  </a:cubicBezTo>
                  <a:cubicBezTo>
                    <a:pt x="73" y="355"/>
                    <a:pt x="74" y="415"/>
                    <a:pt x="113" y="420"/>
                  </a:cubicBezTo>
                  <a:cubicBezTo>
                    <a:pt x="30" y="952"/>
                    <a:pt x="0" y="1517"/>
                    <a:pt x="48" y="2055"/>
                  </a:cubicBezTo>
                  <a:cubicBezTo>
                    <a:pt x="37" y="2068"/>
                    <a:pt x="39" y="2087"/>
                    <a:pt x="52" y="2097"/>
                  </a:cubicBezTo>
                  <a:cubicBezTo>
                    <a:pt x="67" y="2252"/>
                    <a:pt x="86" y="2405"/>
                    <a:pt x="114" y="2553"/>
                  </a:cubicBezTo>
                  <a:cubicBezTo>
                    <a:pt x="189" y="2943"/>
                    <a:pt x="359" y="3258"/>
                    <a:pt x="777" y="3293"/>
                  </a:cubicBezTo>
                  <a:cubicBezTo>
                    <a:pt x="780" y="3293"/>
                    <a:pt x="781" y="3291"/>
                    <a:pt x="782" y="3291"/>
                  </a:cubicBezTo>
                  <a:cubicBezTo>
                    <a:pt x="812" y="3308"/>
                    <a:pt x="840" y="3315"/>
                    <a:pt x="867" y="3315"/>
                  </a:cubicBezTo>
                  <a:cubicBezTo>
                    <a:pt x="1040" y="3315"/>
                    <a:pt x="1142" y="2999"/>
                    <a:pt x="1194" y="2826"/>
                  </a:cubicBezTo>
                  <a:cubicBezTo>
                    <a:pt x="1451" y="1962"/>
                    <a:pt x="1549" y="971"/>
                    <a:pt x="1435" y="79"/>
                  </a:cubicBezTo>
                  <a:cubicBezTo>
                    <a:pt x="1432" y="50"/>
                    <a:pt x="1407" y="30"/>
                    <a:pt x="1380" y="30"/>
                  </a:cubicBezTo>
                  <a:cubicBezTo>
                    <a:pt x="1372" y="30"/>
                    <a:pt x="1364" y="32"/>
                    <a:pt x="1356" y="36"/>
                  </a:cubicBezTo>
                  <a:cubicBezTo>
                    <a:pt x="1347" y="14"/>
                    <a:pt x="1328"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4"/>
            <p:cNvSpPr/>
            <p:nvPr/>
          </p:nvSpPr>
          <p:spPr>
            <a:xfrm>
              <a:off x="-2540107" y="-1256623"/>
              <a:ext cx="52479" cy="111604"/>
            </a:xfrm>
            <a:custGeom>
              <a:avLst/>
              <a:gdLst/>
              <a:ahLst/>
              <a:cxnLst/>
              <a:rect l="l" t="t" r="r" b="b"/>
              <a:pathLst>
                <a:path w="1524" h="3241" extrusionOk="0">
                  <a:moveTo>
                    <a:pt x="638" y="150"/>
                  </a:moveTo>
                  <a:cubicBezTo>
                    <a:pt x="779" y="150"/>
                    <a:pt x="919" y="167"/>
                    <a:pt x="1057" y="200"/>
                  </a:cubicBezTo>
                  <a:cubicBezTo>
                    <a:pt x="1061" y="200"/>
                    <a:pt x="1064" y="200"/>
                    <a:pt x="1068" y="200"/>
                  </a:cubicBezTo>
                  <a:cubicBezTo>
                    <a:pt x="1072" y="200"/>
                    <a:pt x="1075" y="200"/>
                    <a:pt x="1079" y="200"/>
                  </a:cubicBezTo>
                  <a:lnTo>
                    <a:pt x="1079" y="200"/>
                  </a:lnTo>
                  <a:cubicBezTo>
                    <a:pt x="1116" y="795"/>
                    <a:pt x="1268" y="3036"/>
                    <a:pt x="648" y="3072"/>
                  </a:cubicBezTo>
                  <a:cubicBezTo>
                    <a:pt x="633" y="3074"/>
                    <a:pt x="620" y="3086"/>
                    <a:pt x="617" y="3101"/>
                  </a:cubicBezTo>
                  <a:cubicBezTo>
                    <a:pt x="416" y="3010"/>
                    <a:pt x="303" y="2848"/>
                    <a:pt x="240" y="2655"/>
                  </a:cubicBezTo>
                  <a:lnTo>
                    <a:pt x="240" y="2655"/>
                  </a:lnTo>
                  <a:cubicBezTo>
                    <a:pt x="318" y="2678"/>
                    <a:pt x="398" y="2689"/>
                    <a:pt x="479" y="2689"/>
                  </a:cubicBezTo>
                  <a:cubicBezTo>
                    <a:pt x="519" y="2689"/>
                    <a:pt x="560" y="2686"/>
                    <a:pt x="600" y="2681"/>
                  </a:cubicBezTo>
                  <a:cubicBezTo>
                    <a:pt x="637" y="2675"/>
                    <a:pt x="630" y="2613"/>
                    <a:pt x="593" y="2613"/>
                  </a:cubicBezTo>
                  <a:cubicBezTo>
                    <a:pt x="592" y="2613"/>
                    <a:pt x="591" y="2613"/>
                    <a:pt x="590" y="2613"/>
                  </a:cubicBezTo>
                  <a:cubicBezTo>
                    <a:pt x="560" y="2616"/>
                    <a:pt x="530" y="2617"/>
                    <a:pt x="500" y="2617"/>
                  </a:cubicBezTo>
                  <a:cubicBezTo>
                    <a:pt x="404" y="2617"/>
                    <a:pt x="309" y="2603"/>
                    <a:pt x="216" y="2575"/>
                  </a:cubicBezTo>
                  <a:cubicBezTo>
                    <a:pt x="192" y="2467"/>
                    <a:pt x="178" y="2357"/>
                    <a:pt x="174" y="2247"/>
                  </a:cubicBezTo>
                  <a:lnTo>
                    <a:pt x="174" y="2247"/>
                  </a:lnTo>
                  <a:cubicBezTo>
                    <a:pt x="262" y="2248"/>
                    <a:pt x="350" y="2249"/>
                    <a:pt x="437" y="2249"/>
                  </a:cubicBezTo>
                  <a:cubicBezTo>
                    <a:pt x="577" y="2249"/>
                    <a:pt x="717" y="2247"/>
                    <a:pt x="857" y="2238"/>
                  </a:cubicBezTo>
                  <a:cubicBezTo>
                    <a:pt x="895" y="2234"/>
                    <a:pt x="895" y="2177"/>
                    <a:pt x="857" y="2175"/>
                  </a:cubicBezTo>
                  <a:cubicBezTo>
                    <a:pt x="714" y="2165"/>
                    <a:pt x="572" y="2162"/>
                    <a:pt x="429" y="2162"/>
                  </a:cubicBezTo>
                  <a:cubicBezTo>
                    <a:pt x="344" y="2162"/>
                    <a:pt x="258" y="2163"/>
                    <a:pt x="173" y="2165"/>
                  </a:cubicBezTo>
                  <a:cubicBezTo>
                    <a:pt x="170" y="1996"/>
                    <a:pt x="178" y="1828"/>
                    <a:pt x="184" y="1676"/>
                  </a:cubicBezTo>
                  <a:cubicBezTo>
                    <a:pt x="275" y="1678"/>
                    <a:pt x="365" y="1681"/>
                    <a:pt x="455" y="1681"/>
                  </a:cubicBezTo>
                  <a:cubicBezTo>
                    <a:pt x="530" y="1681"/>
                    <a:pt x="605" y="1679"/>
                    <a:pt x="679" y="1674"/>
                  </a:cubicBezTo>
                  <a:cubicBezTo>
                    <a:pt x="736" y="1674"/>
                    <a:pt x="736" y="1588"/>
                    <a:pt x="679" y="1588"/>
                  </a:cubicBezTo>
                  <a:cubicBezTo>
                    <a:pt x="607" y="1583"/>
                    <a:pt x="535" y="1581"/>
                    <a:pt x="463" y="1581"/>
                  </a:cubicBezTo>
                  <a:cubicBezTo>
                    <a:pt x="371" y="1581"/>
                    <a:pt x="280" y="1584"/>
                    <a:pt x="189" y="1587"/>
                  </a:cubicBezTo>
                  <a:cubicBezTo>
                    <a:pt x="190" y="1545"/>
                    <a:pt x="192" y="1504"/>
                    <a:pt x="192" y="1466"/>
                  </a:cubicBezTo>
                  <a:cubicBezTo>
                    <a:pt x="193" y="1360"/>
                    <a:pt x="192" y="1253"/>
                    <a:pt x="192" y="1147"/>
                  </a:cubicBezTo>
                  <a:lnTo>
                    <a:pt x="192" y="1147"/>
                  </a:lnTo>
                  <a:cubicBezTo>
                    <a:pt x="253" y="1148"/>
                    <a:pt x="314" y="1148"/>
                    <a:pt x="374" y="1148"/>
                  </a:cubicBezTo>
                  <a:cubicBezTo>
                    <a:pt x="506" y="1148"/>
                    <a:pt x="637" y="1147"/>
                    <a:pt x="768" y="1143"/>
                  </a:cubicBezTo>
                  <a:cubicBezTo>
                    <a:pt x="822" y="1141"/>
                    <a:pt x="822" y="1059"/>
                    <a:pt x="768" y="1057"/>
                  </a:cubicBezTo>
                  <a:cubicBezTo>
                    <a:pt x="637" y="1054"/>
                    <a:pt x="506" y="1052"/>
                    <a:pt x="374" y="1052"/>
                  </a:cubicBezTo>
                  <a:cubicBezTo>
                    <a:pt x="314" y="1052"/>
                    <a:pt x="253" y="1052"/>
                    <a:pt x="192" y="1053"/>
                  </a:cubicBezTo>
                  <a:cubicBezTo>
                    <a:pt x="194" y="776"/>
                    <a:pt x="196" y="499"/>
                    <a:pt x="192" y="222"/>
                  </a:cubicBezTo>
                  <a:lnTo>
                    <a:pt x="193" y="222"/>
                  </a:lnTo>
                  <a:cubicBezTo>
                    <a:pt x="194" y="222"/>
                    <a:pt x="196" y="222"/>
                    <a:pt x="197" y="222"/>
                  </a:cubicBezTo>
                  <a:cubicBezTo>
                    <a:pt x="245" y="222"/>
                    <a:pt x="291" y="205"/>
                    <a:pt x="326" y="172"/>
                  </a:cubicBezTo>
                  <a:cubicBezTo>
                    <a:pt x="330" y="172"/>
                    <a:pt x="333" y="175"/>
                    <a:pt x="339" y="175"/>
                  </a:cubicBezTo>
                  <a:cubicBezTo>
                    <a:pt x="438" y="159"/>
                    <a:pt x="538" y="150"/>
                    <a:pt x="638" y="150"/>
                  </a:cubicBezTo>
                  <a:close/>
                  <a:moveTo>
                    <a:pt x="706" y="1"/>
                  </a:moveTo>
                  <a:cubicBezTo>
                    <a:pt x="615" y="1"/>
                    <a:pt x="524" y="9"/>
                    <a:pt x="434" y="24"/>
                  </a:cubicBezTo>
                  <a:cubicBezTo>
                    <a:pt x="429" y="14"/>
                    <a:pt x="419" y="6"/>
                    <a:pt x="408" y="6"/>
                  </a:cubicBezTo>
                  <a:cubicBezTo>
                    <a:pt x="402" y="6"/>
                    <a:pt x="396" y="8"/>
                    <a:pt x="389" y="15"/>
                  </a:cubicBezTo>
                  <a:cubicBezTo>
                    <a:pt x="380" y="24"/>
                    <a:pt x="369" y="33"/>
                    <a:pt x="357" y="39"/>
                  </a:cubicBezTo>
                  <a:cubicBezTo>
                    <a:pt x="340" y="43"/>
                    <a:pt x="322" y="45"/>
                    <a:pt x="304" y="49"/>
                  </a:cubicBezTo>
                  <a:cubicBezTo>
                    <a:pt x="285" y="54"/>
                    <a:pt x="269" y="67"/>
                    <a:pt x="264" y="86"/>
                  </a:cubicBezTo>
                  <a:cubicBezTo>
                    <a:pt x="238" y="97"/>
                    <a:pt x="214" y="109"/>
                    <a:pt x="191" y="121"/>
                  </a:cubicBezTo>
                  <a:cubicBezTo>
                    <a:pt x="189" y="98"/>
                    <a:pt x="171" y="86"/>
                    <a:pt x="152" y="86"/>
                  </a:cubicBezTo>
                  <a:cubicBezTo>
                    <a:pt x="133" y="86"/>
                    <a:pt x="114" y="99"/>
                    <a:pt x="112" y="125"/>
                  </a:cubicBezTo>
                  <a:cubicBezTo>
                    <a:pt x="81" y="784"/>
                    <a:pt x="0" y="1502"/>
                    <a:pt x="35" y="2175"/>
                  </a:cubicBezTo>
                  <a:cubicBezTo>
                    <a:pt x="15" y="2192"/>
                    <a:pt x="17" y="2223"/>
                    <a:pt x="39" y="2238"/>
                  </a:cubicBezTo>
                  <a:cubicBezTo>
                    <a:pt x="45" y="2321"/>
                    <a:pt x="51" y="2405"/>
                    <a:pt x="60" y="2486"/>
                  </a:cubicBezTo>
                  <a:cubicBezTo>
                    <a:pt x="105" y="2881"/>
                    <a:pt x="289" y="3223"/>
                    <a:pt x="715" y="3240"/>
                  </a:cubicBezTo>
                  <a:cubicBezTo>
                    <a:pt x="716" y="3240"/>
                    <a:pt x="717" y="3240"/>
                    <a:pt x="718" y="3240"/>
                  </a:cubicBezTo>
                  <a:cubicBezTo>
                    <a:pt x="767" y="3240"/>
                    <a:pt x="777" y="3173"/>
                    <a:pt x="738" y="3149"/>
                  </a:cubicBezTo>
                  <a:cubicBezTo>
                    <a:pt x="1523" y="3141"/>
                    <a:pt x="1255" y="540"/>
                    <a:pt x="1227" y="126"/>
                  </a:cubicBezTo>
                  <a:cubicBezTo>
                    <a:pt x="1224" y="77"/>
                    <a:pt x="1187" y="56"/>
                    <a:pt x="1150" y="56"/>
                  </a:cubicBezTo>
                  <a:cubicBezTo>
                    <a:pt x="1140" y="56"/>
                    <a:pt x="1131" y="57"/>
                    <a:pt x="1121" y="60"/>
                  </a:cubicBezTo>
                  <a:cubicBezTo>
                    <a:pt x="1114" y="55"/>
                    <a:pt x="1107" y="52"/>
                    <a:pt x="1098" y="49"/>
                  </a:cubicBezTo>
                  <a:cubicBezTo>
                    <a:pt x="969" y="17"/>
                    <a:pt x="838"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4"/>
            <p:cNvSpPr/>
            <p:nvPr/>
          </p:nvSpPr>
          <p:spPr>
            <a:xfrm>
              <a:off x="-2414350" y="-1263097"/>
              <a:ext cx="45213" cy="103890"/>
            </a:xfrm>
            <a:custGeom>
              <a:avLst/>
              <a:gdLst/>
              <a:ahLst/>
              <a:cxnLst/>
              <a:rect l="l" t="t" r="r" b="b"/>
              <a:pathLst>
                <a:path w="1313" h="3017" extrusionOk="0">
                  <a:moveTo>
                    <a:pt x="238" y="86"/>
                  </a:moveTo>
                  <a:cubicBezTo>
                    <a:pt x="242" y="107"/>
                    <a:pt x="257" y="125"/>
                    <a:pt x="283" y="130"/>
                  </a:cubicBezTo>
                  <a:cubicBezTo>
                    <a:pt x="460" y="161"/>
                    <a:pt x="643" y="180"/>
                    <a:pt x="826" y="180"/>
                  </a:cubicBezTo>
                  <a:cubicBezTo>
                    <a:pt x="897" y="180"/>
                    <a:pt x="967" y="177"/>
                    <a:pt x="1038" y="171"/>
                  </a:cubicBezTo>
                  <a:lnTo>
                    <a:pt x="1038" y="171"/>
                  </a:lnTo>
                  <a:cubicBezTo>
                    <a:pt x="1151" y="1058"/>
                    <a:pt x="1087" y="1942"/>
                    <a:pt x="883" y="2812"/>
                  </a:cubicBezTo>
                  <a:cubicBezTo>
                    <a:pt x="838" y="2837"/>
                    <a:pt x="796" y="2848"/>
                    <a:pt x="757" y="2848"/>
                  </a:cubicBezTo>
                  <a:cubicBezTo>
                    <a:pt x="620" y="2848"/>
                    <a:pt x="521" y="2706"/>
                    <a:pt x="449" y="2508"/>
                  </a:cubicBezTo>
                  <a:lnTo>
                    <a:pt x="449" y="2508"/>
                  </a:lnTo>
                  <a:cubicBezTo>
                    <a:pt x="577" y="2525"/>
                    <a:pt x="704" y="2545"/>
                    <a:pt x="832" y="2555"/>
                  </a:cubicBezTo>
                  <a:cubicBezTo>
                    <a:pt x="833" y="2555"/>
                    <a:pt x="834" y="2555"/>
                    <a:pt x="834" y="2555"/>
                  </a:cubicBezTo>
                  <a:cubicBezTo>
                    <a:pt x="855" y="2555"/>
                    <a:pt x="859" y="2519"/>
                    <a:pt x="838" y="2516"/>
                  </a:cubicBezTo>
                  <a:cubicBezTo>
                    <a:pt x="706" y="2495"/>
                    <a:pt x="571" y="2487"/>
                    <a:pt x="438" y="2475"/>
                  </a:cubicBezTo>
                  <a:cubicBezTo>
                    <a:pt x="396" y="2345"/>
                    <a:pt x="363" y="2213"/>
                    <a:pt x="341" y="2079"/>
                  </a:cubicBezTo>
                  <a:lnTo>
                    <a:pt x="341" y="2079"/>
                  </a:lnTo>
                  <a:cubicBezTo>
                    <a:pt x="343" y="2079"/>
                    <a:pt x="344" y="2081"/>
                    <a:pt x="346" y="2082"/>
                  </a:cubicBezTo>
                  <a:cubicBezTo>
                    <a:pt x="522" y="2103"/>
                    <a:pt x="701" y="2128"/>
                    <a:pt x="877" y="2128"/>
                  </a:cubicBezTo>
                  <a:cubicBezTo>
                    <a:pt x="918" y="2128"/>
                    <a:pt x="930" y="2062"/>
                    <a:pt x="887" y="2055"/>
                  </a:cubicBezTo>
                  <a:cubicBezTo>
                    <a:pt x="710" y="2024"/>
                    <a:pt x="526" y="2017"/>
                    <a:pt x="346" y="2008"/>
                  </a:cubicBezTo>
                  <a:cubicBezTo>
                    <a:pt x="341" y="2008"/>
                    <a:pt x="334" y="2011"/>
                    <a:pt x="329" y="2014"/>
                  </a:cubicBezTo>
                  <a:cubicBezTo>
                    <a:pt x="301" y="1841"/>
                    <a:pt x="283" y="1672"/>
                    <a:pt x="271" y="1537"/>
                  </a:cubicBezTo>
                  <a:lnTo>
                    <a:pt x="271" y="1537"/>
                  </a:lnTo>
                  <a:cubicBezTo>
                    <a:pt x="355" y="1543"/>
                    <a:pt x="439" y="1546"/>
                    <a:pt x="523" y="1546"/>
                  </a:cubicBezTo>
                  <a:cubicBezTo>
                    <a:pt x="612" y="1546"/>
                    <a:pt x="701" y="1543"/>
                    <a:pt x="789" y="1540"/>
                  </a:cubicBezTo>
                  <a:cubicBezTo>
                    <a:pt x="828" y="1537"/>
                    <a:pt x="828" y="1480"/>
                    <a:pt x="789" y="1478"/>
                  </a:cubicBezTo>
                  <a:cubicBezTo>
                    <a:pt x="703" y="1475"/>
                    <a:pt x="616" y="1472"/>
                    <a:pt x="528" y="1472"/>
                  </a:cubicBezTo>
                  <a:cubicBezTo>
                    <a:pt x="441" y="1472"/>
                    <a:pt x="353" y="1475"/>
                    <a:pt x="267" y="1481"/>
                  </a:cubicBezTo>
                  <a:cubicBezTo>
                    <a:pt x="259" y="1390"/>
                    <a:pt x="256" y="1323"/>
                    <a:pt x="254" y="1290"/>
                  </a:cubicBezTo>
                  <a:cubicBezTo>
                    <a:pt x="249" y="1199"/>
                    <a:pt x="249" y="1108"/>
                    <a:pt x="247" y="1017"/>
                  </a:cubicBezTo>
                  <a:lnTo>
                    <a:pt x="247" y="1017"/>
                  </a:lnTo>
                  <a:cubicBezTo>
                    <a:pt x="343" y="1018"/>
                    <a:pt x="439" y="1020"/>
                    <a:pt x="535" y="1020"/>
                  </a:cubicBezTo>
                  <a:cubicBezTo>
                    <a:pt x="649" y="1020"/>
                    <a:pt x="764" y="1018"/>
                    <a:pt x="878" y="1013"/>
                  </a:cubicBezTo>
                  <a:cubicBezTo>
                    <a:pt x="921" y="1011"/>
                    <a:pt x="921" y="946"/>
                    <a:pt x="878" y="943"/>
                  </a:cubicBezTo>
                  <a:cubicBezTo>
                    <a:pt x="761" y="938"/>
                    <a:pt x="644" y="937"/>
                    <a:pt x="528" y="937"/>
                  </a:cubicBezTo>
                  <a:cubicBezTo>
                    <a:pt x="433" y="937"/>
                    <a:pt x="339" y="938"/>
                    <a:pt x="244" y="939"/>
                  </a:cubicBezTo>
                  <a:cubicBezTo>
                    <a:pt x="241" y="773"/>
                    <a:pt x="241" y="606"/>
                    <a:pt x="241" y="438"/>
                  </a:cubicBezTo>
                  <a:lnTo>
                    <a:pt x="241" y="438"/>
                  </a:lnTo>
                  <a:cubicBezTo>
                    <a:pt x="243" y="439"/>
                    <a:pt x="244" y="442"/>
                    <a:pt x="248" y="443"/>
                  </a:cubicBezTo>
                  <a:cubicBezTo>
                    <a:pt x="383" y="474"/>
                    <a:pt x="520" y="490"/>
                    <a:pt x="659" y="490"/>
                  </a:cubicBezTo>
                  <a:cubicBezTo>
                    <a:pt x="735" y="490"/>
                    <a:pt x="811" y="485"/>
                    <a:pt x="886" y="475"/>
                  </a:cubicBezTo>
                  <a:cubicBezTo>
                    <a:pt x="920" y="470"/>
                    <a:pt x="913" y="413"/>
                    <a:pt x="881" y="413"/>
                  </a:cubicBezTo>
                  <a:cubicBezTo>
                    <a:pt x="880" y="413"/>
                    <a:pt x="879" y="413"/>
                    <a:pt x="878" y="413"/>
                  </a:cubicBezTo>
                  <a:cubicBezTo>
                    <a:pt x="821" y="417"/>
                    <a:pt x="764" y="420"/>
                    <a:pt x="707" y="420"/>
                  </a:cubicBezTo>
                  <a:cubicBezTo>
                    <a:pt x="559" y="420"/>
                    <a:pt x="411" y="405"/>
                    <a:pt x="266" y="375"/>
                  </a:cubicBezTo>
                  <a:cubicBezTo>
                    <a:pt x="264" y="375"/>
                    <a:pt x="262" y="375"/>
                    <a:pt x="260" y="375"/>
                  </a:cubicBezTo>
                  <a:cubicBezTo>
                    <a:pt x="253" y="375"/>
                    <a:pt x="246" y="376"/>
                    <a:pt x="240" y="380"/>
                  </a:cubicBezTo>
                  <a:cubicBezTo>
                    <a:pt x="240" y="284"/>
                    <a:pt x="238" y="188"/>
                    <a:pt x="238" y="93"/>
                  </a:cubicBezTo>
                  <a:cubicBezTo>
                    <a:pt x="238" y="90"/>
                    <a:pt x="238" y="88"/>
                    <a:pt x="238" y="86"/>
                  </a:cubicBezTo>
                  <a:close/>
                  <a:moveTo>
                    <a:pt x="296" y="0"/>
                  </a:moveTo>
                  <a:cubicBezTo>
                    <a:pt x="254" y="0"/>
                    <a:pt x="231" y="44"/>
                    <a:pt x="237" y="81"/>
                  </a:cubicBezTo>
                  <a:lnTo>
                    <a:pt x="237" y="81"/>
                  </a:lnTo>
                  <a:cubicBezTo>
                    <a:pt x="232" y="61"/>
                    <a:pt x="214" y="51"/>
                    <a:pt x="196" y="51"/>
                  </a:cubicBezTo>
                  <a:cubicBezTo>
                    <a:pt x="175" y="51"/>
                    <a:pt x="154" y="65"/>
                    <a:pt x="152" y="93"/>
                  </a:cubicBezTo>
                  <a:cubicBezTo>
                    <a:pt x="122" y="870"/>
                    <a:pt x="0" y="1905"/>
                    <a:pt x="303" y="2649"/>
                  </a:cubicBezTo>
                  <a:cubicBezTo>
                    <a:pt x="377" y="2834"/>
                    <a:pt x="549" y="3017"/>
                    <a:pt x="722" y="3017"/>
                  </a:cubicBezTo>
                  <a:cubicBezTo>
                    <a:pt x="783" y="3017"/>
                    <a:pt x="845" y="2993"/>
                    <a:pt x="902" y="2939"/>
                  </a:cubicBezTo>
                  <a:cubicBezTo>
                    <a:pt x="907" y="2940"/>
                    <a:pt x="912" y="2941"/>
                    <a:pt x="917" y="2941"/>
                  </a:cubicBezTo>
                  <a:cubicBezTo>
                    <a:pt x="938" y="2941"/>
                    <a:pt x="958" y="2927"/>
                    <a:pt x="964" y="2906"/>
                  </a:cubicBezTo>
                  <a:cubicBezTo>
                    <a:pt x="1258" y="1975"/>
                    <a:pt x="1313" y="1049"/>
                    <a:pt x="1174" y="83"/>
                  </a:cubicBezTo>
                  <a:lnTo>
                    <a:pt x="1174" y="80"/>
                  </a:lnTo>
                  <a:cubicBezTo>
                    <a:pt x="1174" y="79"/>
                    <a:pt x="1174" y="75"/>
                    <a:pt x="1173" y="72"/>
                  </a:cubicBezTo>
                  <a:cubicBezTo>
                    <a:pt x="1172" y="69"/>
                    <a:pt x="1170" y="68"/>
                    <a:pt x="1169" y="66"/>
                  </a:cubicBezTo>
                  <a:cubicBezTo>
                    <a:pt x="1165" y="33"/>
                    <a:pt x="1137" y="9"/>
                    <a:pt x="1105" y="9"/>
                  </a:cubicBezTo>
                  <a:cubicBezTo>
                    <a:pt x="1103" y="9"/>
                    <a:pt x="1101" y="9"/>
                    <a:pt x="1099" y="9"/>
                  </a:cubicBezTo>
                  <a:cubicBezTo>
                    <a:pt x="972" y="13"/>
                    <a:pt x="847" y="16"/>
                    <a:pt x="722" y="16"/>
                  </a:cubicBezTo>
                  <a:cubicBezTo>
                    <a:pt x="582" y="16"/>
                    <a:pt x="442" y="12"/>
                    <a:pt x="301" y="1"/>
                  </a:cubicBezTo>
                  <a:cubicBezTo>
                    <a:pt x="299" y="0"/>
                    <a:pt x="297"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4"/>
            <p:cNvSpPr/>
            <p:nvPr/>
          </p:nvSpPr>
          <p:spPr>
            <a:xfrm>
              <a:off x="-2533117" y="-1235101"/>
              <a:ext cx="21040" cy="3650"/>
            </a:xfrm>
            <a:custGeom>
              <a:avLst/>
              <a:gdLst/>
              <a:ahLst/>
              <a:cxnLst/>
              <a:rect l="l" t="t" r="r" b="b"/>
              <a:pathLst>
                <a:path w="611" h="106" extrusionOk="0">
                  <a:moveTo>
                    <a:pt x="33" y="1"/>
                  </a:moveTo>
                  <a:cubicBezTo>
                    <a:pt x="8" y="1"/>
                    <a:pt x="1" y="45"/>
                    <a:pt x="28" y="48"/>
                  </a:cubicBezTo>
                  <a:cubicBezTo>
                    <a:pt x="196" y="74"/>
                    <a:pt x="371" y="106"/>
                    <a:pt x="542" y="106"/>
                  </a:cubicBezTo>
                  <a:cubicBezTo>
                    <a:pt x="549" y="106"/>
                    <a:pt x="557" y="106"/>
                    <a:pt x="565" y="106"/>
                  </a:cubicBezTo>
                  <a:cubicBezTo>
                    <a:pt x="600" y="106"/>
                    <a:pt x="611" y="50"/>
                    <a:pt x="574" y="42"/>
                  </a:cubicBezTo>
                  <a:cubicBezTo>
                    <a:pt x="399" y="8"/>
                    <a:pt x="212" y="7"/>
                    <a:pt x="34" y="1"/>
                  </a:cubicBezTo>
                  <a:cubicBezTo>
                    <a:pt x="34" y="1"/>
                    <a:pt x="34"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4" name="Google Shape;3034;p74"/>
          <p:cNvGrpSpPr/>
          <p:nvPr/>
        </p:nvGrpSpPr>
        <p:grpSpPr>
          <a:xfrm>
            <a:off x="7723683" y="1853721"/>
            <a:ext cx="440106" cy="319669"/>
            <a:chOff x="-1589047" y="-742646"/>
            <a:chExt cx="581228" cy="422173"/>
          </a:xfrm>
        </p:grpSpPr>
        <p:sp>
          <p:nvSpPr>
            <p:cNvPr id="3035" name="Google Shape;3035;p74"/>
            <p:cNvSpPr/>
            <p:nvPr/>
          </p:nvSpPr>
          <p:spPr>
            <a:xfrm>
              <a:off x="-1589047" y="-742646"/>
              <a:ext cx="196383" cy="350135"/>
            </a:xfrm>
            <a:custGeom>
              <a:avLst/>
              <a:gdLst/>
              <a:ahLst/>
              <a:cxnLst/>
              <a:rect l="l" t="t" r="r" b="b"/>
              <a:pathLst>
                <a:path w="5703" h="10168" extrusionOk="0">
                  <a:moveTo>
                    <a:pt x="3974" y="230"/>
                  </a:moveTo>
                  <a:cubicBezTo>
                    <a:pt x="4308" y="292"/>
                    <a:pt x="4651" y="362"/>
                    <a:pt x="4991" y="379"/>
                  </a:cubicBezTo>
                  <a:cubicBezTo>
                    <a:pt x="4978" y="3463"/>
                    <a:pt x="5000" y="6604"/>
                    <a:pt x="5344" y="9671"/>
                  </a:cubicBezTo>
                  <a:cubicBezTo>
                    <a:pt x="5347" y="9699"/>
                    <a:pt x="5359" y="9725"/>
                    <a:pt x="5378" y="9746"/>
                  </a:cubicBezTo>
                  <a:cubicBezTo>
                    <a:pt x="5136" y="9806"/>
                    <a:pt x="4952" y="9840"/>
                    <a:pt x="4814" y="9840"/>
                  </a:cubicBezTo>
                  <a:cubicBezTo>
                    <a:pt x="4451" y="9840"/>
                    <a:pt x="4406" y="9602"/>
                    <a:pt x="4445" y="8962"/>
                  </a:cubicBezTo>
                  <a:cubicBezTo>
                    <a:pt x="4472" y="8522"/>
                    <a:pt x="4553" y="8076"/>
                    <a:pt x="4455" y="7644"/>
                  </a:cubicBezTo>
                  <a:cubicBezTo>
                    <a:pt x="4442" y="7595"/>
                    <a:pt x="4404" y="7557"/>
                    <a:pt x="4354" y="7543"/>
                  </a:cubicBezTo>
                  <a:cubicBezTo>
                    <a:pt x="4030" y="7460"/>
                    <a:pt x="3674" y="7434"/>
                    <a:pt x="3310" y="7434"/>
                  </a:cubicBezTo>
                  <a:cubicBezTo>
                    <a:pt x="2732" y="7434"/>
                    <a:pt x="2131" y="7500"/>
                    <a:pt x="1597" y="7504"/>
                  </a:cubicBezTo>
                  <a:cubicBezTo>
                    <a:pt x="1515" y="7504"/>
                    <a:pt x="1465" y="7569"/>
                    <a:pt x="1456" y="7645"/>
                  </a:cubicBezTo>
                  <a:cubicBezTo>
                    <a:pt x="1407" y="8074"/>
                    <a:pt x="1463" y="8657"/>
                    <a:pt x="1332" y="9064"/>
                  </a:cubicBezTo>
                  <a:cubicBezTo>
                    <a:pt x="1220" y="9410"/>
                    <a:pt x="1065" y="9492"/>
                    <a:pt x="839" y="9492"/>
                  </a:cubicBezTo>
                  <a:cubicBezTo>
                    <a:pt x="703" y="9492"/>
                    <a:pt x="540" y="9462"/>
                    <a:pt x="346" y="9442"/>
                  </a:cubicBezTo>
                  <a:lnTo>
                    <a:pt x="400" y="9169"/>
                  </a:lnTo>
                  <a:cubicBezTo>
                    <a:pt x="400" y="9166"/>
                    <a:pt x="400" y="9163"/>
                    <a:pt x="400" y="9158"/>
                  </a:cubicBezTo>
                  <a:cubicBezTo>
                    <a:pt x="559" y="9191"/>
                    <a:pt x="717" y="9221"/>
                    <a:pt x="876" y="9245"/>
                  </a:cubicBezTo>
                  <a:cubicBezTo>
                    <a:pt x="879" y="9245"/>
                    <a:pt x="881" y="9246"/>
                    <a:pt x="884" y="9246"/>
                  </a:cubicBezTo>
                  <a:cubicBezTo>
                    <a:pt x="939" y="9246"/>
                    <a:pt x="962" y="9164"/>
                    <a:pt x="902" y="9151"/>
                  </a:cubicBezTo>
                  <a:cubicBezTo>
                    <a:pt x="723" y="9113"/>
                    <a:pt x="541" y="9081"/>
                    <a:pt x="360" y="9053"/>
                  </a:cubicBezTo>
                  <a:cubicBezTo>
                    <a:pt x="348" y="9042"/>
                    <a:pt x="333" y="9035"/>
                    <a:pt x="319" y="9029"/>
                  </a:cubicBezTo>
                  <a:cubicBezTo>
                    <a:pt x="319" y="8950"/>
                    <a:pt x="321" y="8870"/>
                    <a:pt x="321" y="8790"/>
                  </a:cubicBezTo>
                  <a:cubicBezTo>
                    <a:pt x="457" y="8796"/>
                    <a:pt x="594" y="8801"/>
                    <a:pt x="730" y="8801"/>
                  </a:cubicBezTo>
                  <a:cubicBezTo>
                    <a:pt x="798" y="8801"/>
                    <a:pt x="866" y="8799"/>
                    <a:pt x="934" y="8797"/>
                  </a:cubicBezTo>
                  <a:cubicBezTo>
                    <a:pt x="993" y="8797"/>
                    <a:pt x="993" y="8708"/>
                    <a:pt x="934" y="8708"/>
                  </a:cubicBezTo>
                  <a:cubicBezTo>
                    <a:pt x="866" y="8705"/>
                    <a:pt x="798" y="8704"/>
                    <a:pt x="730" y="8704"/>
                  </a:cubicBezTo>
                  <a:cubicBezTo>
                    <a:pt x="594" y="8704"/>
                    <a:pt x="458" y="8708"/>
                    <a:pt x="322" y="8714"/>
                  </a:cubicBezTo>
                  <a:cubicBezTo>
                    <a:pt x="322" y="8503"/>
                    <a:pt x="327" y="8292"/>
                    <a:pt x="329" y="8082"/>
                  </a:cubicBezTo>
                  <a:cubicBezTo>
                    <a:pt x="516" y="8088"/>
                    <a:pt x="704" y="8096"/>
                    <a:pt x="892" y="8096"/>
                  </a:cubicBezTo>
                  <a:cubicBezTo>
                    <a:pt x="936" y="8096"/>
                    <a:pt x="979" y="8095"/>
                    <a:pt x="1023" y="8094"/>
                  </a:cubicBezTo>
                  <a:cubicBezTo>
                    <a:pt x="1086" y="8093"/>
                    <a:pt x="1086" y="8000"/>
                    <a:pt x="1023" y="7996"/>
                  </a:cubicBezTo>
                  <a:cubicBezTo>
                    <a:pt x="869" y="7988"/>
                    <a:pt x="715" y="7986"/>
                    <a:pt x="561" y="7986"/>
                  </a:cubicBezTo>
                  <a:cubicBezTo>
                    <a:pt x="484" y="7986"/>
                    <a:pt x="407" y="7986"/>
                    <a:pt x="330" y="7986"/>
                  </a:cubicBezTo>
                  <a:cubicBezTo>
                    <a:pt x="332" y="7757"/>
                    <a:pt x="339" y="7527"/>
                    <a:pt x="343" y="7299"/>
                  </a:cubicBezTo>
                  <a:cubicBezTo>
                    <a:pt x="582" y="7312"/>
                    <a:pt x="820" y="7340"/>
                    <a:pt x="1056" y="7382"/>
                  </a:cubicBezTo>
                  <a:cubicBezTo>
                    <a:pt x="1059" y="7382"/>
                    <a:pt x="1062" y="7382"/>
                    <a:pt x="1065" y="7382"/>
                  </a:cubicBezTo>
                  <a:cubicBezTo>
                    <a:pt x="1117" y="7382"/>
                    <a:pt x="1137" y="7304"/>
                    <a:pt x="1080" y="7291"/>
                  </a:cubicBezTo>
                  <a:cubicBezTo>
                    <a:pt x="838" y="7232"/>
                    <a:pt x="593" y="7209"/>
                    <a:pt x="345" y="7204"/>
                  </a:cubicBezTo>
                  <a:cubicBezTo>
                    <a:pt x="348" y="7009"/>
                    <a:pt x="356" y="6816"/>
                    <a:pt x="360" y="6621"/>
                  </a:cubicBezTo>
                  <a:cubicBezTo>
                    <a:pt x="621" y="6646"/>
                    <a:pt x="887" y="6655"/>
                    <a:pt x="1153" y="6655"/>
                  </a:cubicBezTo>
                  <a:cubicBezTo>
                    <a:pt x="1406" y="6655"/>
                    <a:pt x="1659" y="6647"/>
                    <a:pt x="1909" y="6638"/>
                  </a:cubicBezTo>
                  <a:cubicBezTo>
                    <a:pt x="1979" y="6636"/>
                    <a:pt x="1979" y="6531"/>
                    <a:pt x="1909" y="6529"/>
                  </a:cubicBezTo>
                  <a:cubicBezTo>
                    <a:pt x="1660" y="6520"/>
                    <a:pt x="1407" y="6513"/>
                    <a:pt x="1154" y="6513"/>
                  </a:cubicBezTo>
                  <a:cubicBezTo>
                    <a:pt x="888" y="6513"/>
                    <a:pt x="623" y="6521"/>
                    <a:pt x="362" y="6546"/>
                  </a:cubicBezTo>
                  <a:cubicBezTo>
                    <a:pt x="366" y="6380"/>
                    <a:pt x="372" y="6214"/>
                    <a:pt x="378" y="6048"/>
                  </a:cubicBezTo>
                  <a:cubicBezTo>
                    <a:pt x="497" y="6052"/>
                    <a:pt x="618" y="6056"/>
                    <a:pt x="738" y="6056"/>
                  </a:cubicBezTo>
                  <a:cubicBezTo>
                    <a:pt x="789" y="6056"/>
                    <a:pt x="840" y="6055"/>
                    <a:pt x="891" y="6053"/>
                  </a:cubicBezTo>
                  <a:cubicBezTo>
                    <a:pt x="949" y="6051"/>
                    <a:pt x="949" y="5965"/>
                    <a:pt x="891" y="5963"/>
                  </a:cubicBezTo>
                  <a:cubicBezTo>
                    <a:pt x="840" y="5961"/>
                    <a:pt x="789" y="5961"/>
                    <a:pt x="738" y="5961"/>
                  </a:cubicBezTo>
                  <a:cubicBezTo>
                    <a:pt x="619" y="5961"/>
                    <a:pt x="499" y="5965"/>
                    <a:pt x="380" y="5969"/>
                  </a:cubicBezTo>
                  <a:cubicBezTo>
                    <a:pt x="386" y="5748"/>
                    <a:pt x="396" y="5527"/>
                    <a:pt x="404" y="5307"/>
                  </a:cubicBezTo>
                  <a:cubicBezTo>
                    <a:pt x="592" y="5348"/>
                    <a:pt x="789" y="5364"/>
                    <a:pt x="981" y="5378"/>
                  </a:cubicBezTo>
                  <a:cubicBezTo>
                    <a:pt x="982" y="5379"/>
                    <a:pt x="983" y="5379"/>
                    <a:pt x="984" y="5379"/>
                  </a:cubicBezTo>
                  <a:cubicBezTo>
                    <a:pt x="1034" y="5379"/>
                    <a:pt x="1046" y="5293"/>
                    <a:pt x="993" y="5286"/>
                  </a:cubicBezTo>
                  <a:cubicBezTo>
                    <a:pt x="803" y="5260"/>
                    <a:pt x="610" y="5232"/>
                    <a:pt x="418" y="5232"/>
                  </a:cubicBezTo>
                  <a:cubicBezTo>
                    <a:pt x="414" y="5232"/>
                    <a:pt x="411" y="5232"/>
                    <a:pt x="407" y="5233"/>
                  </a:cubicBezTo>
                  <a:lnTo>
                    <a:pt x="406" y="5233"/>
                  </a:lnTo>
                  <a:cubicBezTo>
                    <a:pt x="416" y="4971"/>
                    <a:pt x="432" y="4711"/>
                    <a:pt x="443" y="4451"/>
                  </a:cubicBezTo>
                  <a:cubicBezTo>
                    <a:pt x="610" y="4473"/>
                    <a:pt x="781" y="4504"/>
                    <a:pt x="949" y="4504"/>
                  </a:cubicBezTo>
                  <a:cubicBezTo>
                    <a:pt x="959" y="4504"/>
                    <a:pt x="969" y="4504"/>
                    <a:pt x="980" y="4504"/>
                  </a:cubicBezTo>
                  <a:cubicBezTo>
                    <a:pt x="1026" y="4503"/>
                    <a:pt x="1040" y="4430"/>
                    <a:pt x="991" y="4420"/>
                  </a:cubicBezTo>
                  <a:cubicBezTo>
                    <a:pt x="813" y="4385"/>
                    <a:pt x="627" y="4386"/>
                    <a:pt x="446" y="4378"/>
                  </a:cubicBezTo>
                  <a:cubicBezTo>
                    <a:pt x="456" y="4166"/>
                    <a:pt x="469" y="3954"/>
                    <a:pt x="479" y="3741"/>
                  </a:cubicBezTo>
                  <a:cubicBezTo>
                    <a:pt x="607" y="3745"/>
                    <a:pt x="736" y="3750"/>
                    <a:pt x="865" y="3750"/>
                  </a:cubicBezTo>
                  <a:cubicBezTo>
                    <a:pt x="903" y="3750"/>
                    <a:pt x="941" y="3750"/>
                    <a:pt x="980" y="3749"/>
                  </a:cubicBezTo>
                  <a:cubicBezTo>
                    <a:pt x="1033" y="3747"/>
                    <a:pt x="1033" y="3666"/>
                    <a:pt x="980" y="3665"/>
                  </a:cubicBezTo>
                  <a:cubicBezTo>
                    <a:pt x="941" y="3664"/>
                    <a:pt x="902" y="3664"/>
                    <a:pt x="864" y="3664"/>
                  </a:cubicBezTo>
                  <a:cubicBezTo>
                    <a:pt x="737" y="3664"/>
                    <a:pt x="610" y="3668"/>
                    <a:pt x="482" y="3672"/>
                  </a:cubicBezTo>
                  <a:cubicBezTo>
                    <a:pt x="505" y="3225"/>
                    <a:pt x="529" y="2779"/>
                    <a:pt x="555" y="2333"/>
                  </a:cubicBezTo>
                  <a:cubicBezTo>
                    <a:pt x="594" y="2334"/>
                    <a:pt x="633" y="2335"/>
                    <a:pt x="671" y="2335"/>
                  </a:cubicBezTo>
                  <a:cubicBezTo>
                    <a:pt x="809" y="2335"/>
                    <a:pt x="945" y="2324"/>
                    <a:pt x="1080" y="2291"/>
                  </a:cubicBezTo>
                  <a:cubicBezTo>
                    <a:pt x="1138" y="2278"/>
                    <a:pt x="1116" y="2200"/>
                    <a:pt x="1064" y="2200"/>
                  </a:cubicBezTo>
                  <a:cubicBezTo>
                    <a:pt x="1062" y="2200"/>
                    <a:pt x="1059" y="2200"/>
                    <a:pt x="1056" y="2200"/>
                  </a:cubicBezTo>
                  <a:cubicBezTo>
                    <a:pt x="892" y="2227"/>
                    <a:pt x="727" y="2242"/>
                    <a:pt x="561" y="2245"/>
                  </a:cubicBezTo>
                  <a:cubicBezTo>
                    <a:pt x="573" y="2041"/>
                    <a:pt x="589" y="1837"/>
                    <a:pt x="603" y="1632"/>
                  </a:cubicBezTo>
                  <a:cubicBezTo>
                    <a:pt x="651" y="1636"/>
                    <a:pt x="698" y="1638"/>
                    <a:pt x="745" y="1638"/>
                  </a:cubicBezTo>
                  <a:cubicBezTo>
                    <a:pt x="874" y="1638"/>
                    <a:pt x="1001" y="1624"/>
                    <a:pt x="1127" y="1589"/>
                  </a:cubicBezTo>
                  <a:cubicBezTo>
                    <a:pt x="1182" y="1573"/>
                    <a:pt x="1163" y="1497"/>
                    <a:pt x="1112" y="1497"/>
                  </a:cubicBezTo>
                  <a:cubicBezTo>
                    <a:pt x="1108" y="1497"/>
                    <a:pt x="1105" y="1497"/>
                    <a:pt x="1101" y="1498"/>
                  </a:cubicBezTo>
                  <a:cubicBezTo>
                    <a:pt x="971" y="1523"/>
                    <a:pt x="838" y="1535"/>
                    <a:pt x="706" y="1535"/>
                  </a:cubicBezTo>
                  <a:cubicBezTo>
                    <a:pt x="674" y="1535"/>
                    <a:pt x="642" y="1534"/>
                    <a:pt x="610" y="1533"/>
                  </a:cubicBezTo>
                  <a:cubicBezTo>
                    <a:pt x="622" y="1360"/>
                    <a:pt x="635" y="1186"/>
                    <a:pt x="646" y="1013"/>
                  </a:cubicBezTo>
                  <a:cubicBezTo>
                    <a:pt x="780" y="1016"/>
                    <a:pt x="915" y="1020"/>
                    <a:pt x="1050" y="1020"/>
                  </a:cubicBezTo>
                  <a:cubicBezTo>
                    <a:pt x="1159" y="1020"/>
                    <a:pt x="1269" y="1018"/>
                    <a:pt x="1378" y="1010"/>
                  </a:cubicBezTo>
                  <a:cubicBezTo>
                    <a:pt x="1441" y="1010"/>
                    <a:pt x="1441" y="915"/>
                    <a:pt x="1378" y="915"/>
                  </a:cubicBezTo>
                  <a:cubicBezTo>
                    <a:pt x="1270" y="907"/>
                    <a:pt x="1162" y="905"/>
                    <a:pt x="1053" y="905"/>
                  </a:cubicBezTo>
                  <a:cubicBezTo>
                    <a:pt x="920" y="905"/>
                    <a:pt x="786" y="909"/>
                    <a:pt x="653" y="912"/>
                  </a:cubicBezTo>
                  <a:cubicBezTo>
                    <a:pt x="661" y="792"/>
                    <a:pt x="669" y="670"/>
                    <a:pt x="678" y="548"/>
                  </a:cubicBezTo>
                  <a:cubicBezTo>
                    <a:pt x="848" y="556"/>
                    <a:pt x="1018" y="557"/>
                    <a:pt x="1188" y="559"/>
                  </a:cubicBezTo>
                  <a:cubicBezTo>
                    <a:pt x="1273" y="560"/>
                    <a:pt x="1359" y="565"/>
                    <a:pt x="1445" y="565"/>
                  </a:cubicBezTo>
                  <a:cubicBezTo>
                    <a:pt x="1533" y="565"/>
                    <a:pt x="1620" y="560"/>
                    <a:pt x="1707" y="540"/>
                  </a:cubicBezTo>
                  <a:cubicBezTo>
                    <a:pt x="1737" y="533"/>
                    <a:pt x="1756" y="513"/>
                    <a:pt x="1765" y="488"/>
                  </a:cubicBezTo>
                  <a:lnTo>
                    <a:pt x="1765" y="488"/>
                  </a:lnTo>
                  <a:cubicBezTo>
                    <a:pt x="1486" y="2414"/>
                    <a:pt x="1267" y="4403"/>
                    <a:pt x="1304" y="6348"/>
                  </a:cubicBezTo>
                  <a:cubicBezTo>
                    <a:pt x="1305" y="6421"/>
                    <a:pt x="1357" y="6456"/>
                    <a:pt x="1411" y="6456"/>
                  </a:cubicBezTo>
                  <a:cubicBezTo>
                    <a:pt x="1466" y="6456"/>
                    <a:pt x="1522" y="6420"/>
                    <a:pt x="1528" y="6348"/>
                  </a:cubicBezTo>
                  <a:cubicBezTo>
                    <a:pt x="1531" y="6331"/>
                    <a:pt x="1531" y="6314"/>
                    <a:pt x="1533" y="6297"/>
                  </a:cubicBezTo>
                  <a:cubicBezTo>
                    <a:pt x="1957" y="6259"/>
                    <a:pt x="2377" y="6244"/>
                    <a:pt x="2799" y="6244"/>
                  </a:cubicBezTo>
                  <a:cubicBezTo>
                    <a:pt x="3140" y="6244"/>
                    <a:pt x="3481" y="6254"/>
                    <a:pt x="3825" y="6271"/>
                  </a:cubicBezTo>
                  <a:cubicBezTo>
                    <a:pt x="3829" y="6271"/>
                    <a:pt x="3832" y="6271"/>
                    <a:pt x="3835" y="6271"/>
                  </a:cubicBezTo>
                  <a:cubicBezTo>
                    <a:pt x="3869" y="6271"/>
                    <a:pt x="3902" y="6255"/>
                    <a:pt x="3923" y="6226"/>
                  </a:cubicBezTo>
                  <a:cubicBezTo>
                    <a:pt x="3968" y="6226"/>
                    <a:pt x="4011" y="6196"/>
                    <a:pt x="4008" y="6136"/>
                  </a:cubicBezTo>
                  <a:cubicBezTo>
                    <a:pt x="3939" y="4170"/>
                    <a:pt x="3915" y="2205"/>
                    <a:pt x="3976" y="238"/>
                  </a:cubicBezTo>
                  <a:cubicBezTo>
                    <a:pt x="3976" y="235"/>
                    <a:pt x="3974" y="233"/>
                    <a:pt x="3974" y="230"/>
                  </a:cubicBezTo>
                  <a:close/>
                  <a:moveTo>
                    <a:pt x="3819" y="1"/>
                  </a:moveTo>
                  <a:cubicBezTo>
                    <a:pt x="3747" y="1"/>
                    <a:pt x="3716" y="90"/>
                    <a:pt x="3742" y="150"/>
                  </a:cubicBezTo>
                  <a:cubicBezTo>
                    <a:pt x="3718" y="173"/>
                    <a:pt x="3704" y="205"/>
                    <a:pt x="3703" y="239"/>
                  </a:cubicBezTo>
                  <a:cubicBezTo>
                    <a:pt x="3639" y="2169"/>
                    <a:pt x="3666" y="4095"/>
                    <a:pt x="3815" y="6020"/>
                  </a:cubicBezTo>
                  <a:cubicBezTo>
                    <a:pt x="3586" y="6002"/>
                    <a:pt x="3356" y="5994"/>
                    <a:pt x="3125" y="5994"/>
                  </a:cubicBezTo>
                  <a:cubicBezTo>
                    <a:pt x="2597" y="5994"/>
                    <a:pt x="2068" y="6038"/>
                    <a:pt x="1545" y="6110"/>
                  </a:cubicBezTo>
                  <a:cubicBezTo>
                    <a:pt x="1697" y="4225"/>
                    <a:pt x="1778" y="2334"/>
                    <a:pt x="1955" y="448"/>
                  </a:cubicBezTo>
                  <a:cubicBezTo>
                    <a:pt x="1960" y="391"/>
                    <a:pt x="1908" y="359"/>
                    <a:pt x="1858" y="359"/>
                  </a:cubicBezTo>
                  <a:cubicBezTo>
                    <a:pt x="1819" y="359"/>
                    <a:pt x="1781" y="379"/>
                    <a:pt x="1775" y="424"/>
                  </a:cubicBezTo>
                  <a:cubicBezTo>
                    <a:pt x="1774" y="431"/>
                    <a:pt x="1773" y="438"/>
                    <a:pt x="1772" y="446"/>
                  </a:cubicBezTo>
                  <a:lnTo>
                    <a:pt x="1772" y="446"/>
                  </a:lnTo>
                  <a:cubicBezTo>
                    <a:pt x="1769" y="409"/>
                    <a:pt x="1748" y="374"/>
                    <a:pt x="1707" y="365"/>
                  </a:cubicBezTo>
                  <a:cubicBezTo>
                    <a:pt x="1621" y="346"/>
                    <a:pt x="1533" y="340"/>
                    <a:pt x="1445" y="340"/>
                  </a:cubicBezTo>
                  <a:cubicBezTo>
                    <a:pt x="1360" y="340"/>
                    <a:pt x="1273" y="345"/>
                    <a:pt x="1188" y="346"/>
                  </a:cubicBezTo>
                  <a:cubicBezTo>
                    <a:pt x="1023" y="349"/>
                    <a:pt x="858" y="350"/>
                    <a:pt x="694" y="356"/>
                  </a:cubicBezTo>
                  <a:lnTo>
                    <a:pt x="694" y="345"/>
                  </a:lnTo>
                  <a:cubicBezTo>
                    <a:pt x="699" y="293"/>
                    <a:pt x="662" y="267"/>
                    <a:pt x="622" y="267"/>
                  </a:cubicBezTo>
                  <a:cubicBezTo>
                    <a:pt x="581" y="267"/>
                    <a:pt x="536" y="294"/>
                    <a:pt x="530" y="345"/>
                  </a:cubicBezTo>
                  <a:cubicBezTo>
                    <a:pt x="136" y="3400"/>
                    <a:pt x="0" y="6482"/>
                    <a:pt x="34" y="9559"/>
                  </a:cubicBezTo>
                  <a:cubicBezTo>
                    <a:pt x="35" y="9647"/>
                    <a:pt x="114" y="9699"/>
                    <a:pt x="188" y="9699"/>
                  </a:cubicBezTo>
                  <a:cubicBezTo>
                    <a:pt x="228" y="9699"/>
                    <a:pt x="266" y="9684"/>
                    <a:pt x="291" y="9652"/>
                  </a:cubicBezTo>
                  <a:cubicBezTo>
                    <a:pt x="676" y="9705"/>
                    <a:pt x="1061" y="9756"/>
                    <a:pt x="1447" y="9808"/>
                  </a:cubicBezTo>
                  <a:cubicBezTo>
                    <a:pt x="1451" y="9808"/>
                    <a:pt x="1455" y="9808"/>
                    <a:pt x="1459" y="9808"/>
                  </a:cubicBezTo>
                  <a:cubicBezTo>
                    <a:pt x="1526" y="9808"/>
                    <a:pt x="1577" y="9735"/>
                    <a:pt x="1579" y="9675"/>
                  </a:cubicBezTo>
                  <a:cubicBezTo>
                    <a:pt x="1594" y="9324"/>
                    <a:pt x="1482" y="8333"/>
                    <a:pt x="1689" y="8050"/>
                  </a:cubicBezTo>
                  <a:cubicBezTo>
                    <a:pt x="1868" y="7805"/>
                    <a:pt x="2132" y="7753"/>
                    <a:pt x="2414" y="7753"/>
                  </a:cubicBezTo>
                  <a:cubicBezTo>
                    <a:pt x="2618" y="7753"/>
                    <a:pt x="2831" y="7780"/>
                    <a:pt x="3028" y="7780"/>
                  </a:cubicBezTo>
                  <a:cubicBezTo>
                    <a:pt x="3031" y="7780"/>
                    <a:pt x="3034" y="7780"/>
                    <a:pt x="3038" y="7780"/>
                  </a:cubicBezTo>
                  <a:cubicBezTo>
                    <a:pt x="3059" y="7780"/>
                    <a:pt x="3080" y="7780"/>
                    <a:pt x="3101" y="7780"/>
                  </a:cubicBezTo>
                  <a:cubicBezTo>
                    <a:pt x="3782" y="7780"/>
                    <a:pt x="4079" y="7841"/>
                    <a:pt x="4178" y="8610"/>
                  </a:cubicBezTo>
                  <a:cubicBezTo>
                    <a:pt x="4234" y="9046"/>
                    <a:pt x="4115" y="9580"/>
                    <a:pt x="4087" y="10019"/>
                  </a:cubicBezTo>
                  <a:cubicBezTo>
                    <a:pt x="4081" y="10100"/>
                    <a:pt x="4159" y="10166"/>
                    <a:pt x="4234" y="10167"/>
                  </a:cubicBezTo>
                  <a:cubicBezTo>
                    <a:pt x="4255" y="10167"/>
                    <a:pt x="4277" y="10168"/>
                    <a:pt x="4299" y="10168"/>
                  </a:cubicBezTo>
                  <a:cubicBezTo>
                    <a:pt x="4745" y="10168"/>
                    <a:pt x="5136" y="10115"/>
                    <a:pt x="5569" y="9992"/>
                  </a:cubicBezTo>
                  <a:cubicBezTo>
                    <a:pt x="5703" y="9951"/>
                    <a:pt x="5689" y="9783"/>
                    <a:pt x="5594" y="9730"/>
                  </a:cubicBezTo>
                  <a:cubicBezTo>
                    <a:pt x="5601" y="9711"/>
                    <a:pt x="5605" y="9691"/>
                    <a:pt x="5604" y="9671"/>
                  </a:cubicBezTo>
                  <a:cubicBezTo>
                    <a:pt x="5507" y="6574"/>
                    <a:pt x="5276" y="3484"/>
                    <a:pt x="5206" y="385"/>
                  </a:cubicBezTo>
                  <a:cubicBezTo>
                    <a:pt x="5210" y="385"/>
                    <a:pt x="5214" y="385"/>
                    <a:pt x="5218" y="385"/>
                  </a:cubicBezTo>
                  <a:cubicBezTo>
                    <a:pt x="5220" y="385"/>
                    <a:pt x="5223" y="385"/>
                    <a:pt x="5225" y="385"/>
                  </a:cubicBezTo>
                  <a:cubicBezTo>
                    <a:pt x="5318" y="380"/>
                    <a:pt x="5334" y="255"/>
                    <a:pt x="5247" y="226"/>
                  </a:cubicBezTo>
                  <a:cubicBezTo>
                    <a:pt x="5230" y="221"/>
                    <a:pt x="5212" y="217"/>
                    <a:pt x="5196" y="213"/>
                  </a:cubicBezTo>
                  <a:cubicBezTo>
                    <a:pt x="5183" y="163"/>
                    <a:pt x="5138" y="137"/>
                    <a:pt x="5094" y="137"/>
                  </a:cubicBezTo>
                  <a:cubicBezTo>
                    <a:pt x="5067" y="137"/>
                    <a:pt x="5040" y="147"/>
                    <a:pt x="5021" y="166"/>
                  </a:cubicBezTo>
                  <a:cubicBezTo>
                    <a:pt x="4633" y="71"/>
                    <a:pt x="4216" y="48"/>
                    <a:pt x="3830" y="2"/>
                  </a:cubicBezTo>
                  <a:cubicBezTo>
                    <a:pt x="3826" y="1"/>
                    <a:pt x="3822" y="1"/>
                    <a:pt x="3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4"/>
            <p:cNvSpPr/>
            <p:nvPr/>
          </p:nvSpPr>
          <p:spPr>
            <a:xfrm>
              <a:off x="-1399895" y="-565719"/>
              <a:ext cx="151170" cy="245246"/>
            </a:xfrm>
            <a:custGeom>
              <a:avLst/>
              <a:gdLst/>
              <a:ahLst/>
              <a:cxnLst/>
              <a:rect l="l" t="t" r="r" b="b"/>
              <a:pathLst>
                <a:path w="4390" h="7122" extrusionOk="0">
                  <a:moveTo>
                    <a:pt x="2415" y="0"/>
                  </a:moveTo>
                  <a:cubicBezTo>
                    <a:pt x="1829" y="0"/>
                    <a:pt x="1231" y="293"/>
                    <a:pt x="861" y="845"/>
                  </a:cubicBezTo>
                  <a:cubicBezTo>
                    <a:pt x="849" y="825"/>
                    <a:pt x="828" y="816"/>
                    <a:pt x="807" y="816"/>
                  </a:cubicBezTo>
                  <a:cubicBezTo>
                    <a:pt x="761" y="816"/>
                    <a:pt x="711" y="857"/>
                    <a:pt x="730" y="910"/>
                  </a:cubicBezTo>
                  <a:cubicBezTo>
                    <a:pt x="741" y="940"/>
                    <a:pt x="758" y="965"/>
                    <a:pt x="769" y="995"/>
                  </a:cubicBezTo>
                  <a:cubicBezTo>
                    <a:pt x="764" y="1005"/>
                    <a:pt x="756" y="1014"/>
                    <a:pt x="750" y="1025"/>
                  </a:cubicBezTo>
                  <a:cubicBezTo>
                    <a:pt x="719" y="1085"/>
                    <a:pt x="770" y="1139"/>
                    <a:pt x="820" y="1139"/>
                  </a:cubicBezTo>
                  <a:cubicBezTo>
                    <a:pt x="826" y="1139"/>
                    <a:pt x="831" y="1138"/>
                    <a:pt x="836" y="1137"/>
                  </a:cubicBezTo>
                  <a:cubicBezTo>
                    <a:pt x="902" y="1273"/>
                    <a:pt x="983" y="1400"/>
                    <a:pt x="1078" y="1516"/>
                  </a:cubicBezTo>
                  <a:cubicBezTo>
                    <a:pt x="1212" y="1677"/>
                    <a:pt x="1416" y="1900"/>
                    <a:pt x="1629" y="1947"/>
                  </a:cubicBezTo>
                  <a:cubicBezTo>
                    <a:pt x="1636" y="1949"/>
                    <a:pt x="1643" y="1950"/>
                    <a:pt x="1651" y="1950"/>
                  </a:cubicBezTo>
                  <a:cubicBezTo>
                    <a:pt x="1700" y="1950"/>
                    <a:pt x="1741" y="1907"/>
                    <a:pt x="1736" y="1855"/>
                  </a:cubicBezTo>
                  <a:cubicBezTo>
                    <a:pt x="1755" y="1850"/>
                    <a:pt x="1772" y="1838"/>
                    <a:pt x="1783" y="1823"/>
                  </a:cubicBezTo>
                  <a:cubicBezTo>
                    <a:pt x="1888" y="1672"/>
                    <a:pt x="2058" y="1578"/>
                    <a:pt x="2235" y="1578"/>
                  </a:cubicBezTo>
                  <a:cubicBezTo>
                    <a:pt x="2295" y="1578"/>
                    <a:pt x="2355" y="1588"/>
                    <a:pt x="2414" y="1611"/>
                  </a:cubicBezTo>
                  <a:cubicBezTo>
                    <a:pt x="2562" y="1668"/>
                    <a:pt x="2626" y="1767"/>
                    <a:pt x="2678" y="1879"/>
                  </a:cubicBezTo>
                  <a:cubicBezTo>
                    <a:pt x="2597" y="2698"/>
                    <a:pt x="1917" y="3390"/>
                    <a:pt x="1447" y="4029"/>
                  </a:cubicBezTo>
                  <a:cubicBezTo>
                    <a:pt x="975" y="4670"/>
                    <a:pt x="477" y="5299"/>
                    <a:pt x="49" y="5968"/>
                  </a:cubicBezTo>
                  <a:cubicBezTo>
                    <a:pt x="35" y="5992"/>
                    <a:pt x="32" y="6019"/>
                    <a:pt x="40" y="6046"/>
                  </a:cubicBezTo>
                  <a:cubicBezTo>
                    <a:pt x="31" y="6059"/>
                    <a:pt x="27" y="6076"/>
                    <a:pt x="27" y="6093"/>
                  </a:cubicBezTo>
                  <a:cubicBezTo>
                    <a:pt x="30" y="6178"/>
                    <a:pt x="35" y="6261"/>
                    <a:pt x="40" y="6345"/>
                  </a:cubicBezTo>
                  <a:cubicBezTo>
                    <a:pt x="0" y="6568"/>
                    <a:pt x="12" y="6798"/>
                    <a:pt x="75" y="7015"/>
                  </a:cubicBezTo>
                  <a:cubicBezTo>
                    <a:pt x="88" y="7061"/>
                    <a:pt x="128" y="7082"/>
                    <a:pt x="168" y="7082"/>
                  </a:cubicBezTo>
                  <a:cubicBezTo>
                    <a:pt x="190" y="7082"/>
                    <a:pt x="212" y="7076"/>
                    <a:pt x="230" y="7063"/>
                  </a:cubicBezTo>
                  <a:cubicBezTo>
                    <a:pt x="246" y="7086"/>
                    <a:pt x="272" y="7102"/>
                    <a:pt x="301" y="7103"/>
                  </a:cubicBezTo>
                  <a:cubicBezTo>
                    <a:pt x="628" y="7115"/>
                    <a:pt x="955" y="7121"/>
                    <a:pt x="1282" y="7121"/>
                  </a:cubicBezTo>
                  <a:cubicBezTo>
                    <a:pt x="2290" y="7121"/>
                    <a:pt x="3297" y="7065"/>
                    <a:pt x="4299" y="6952"/>
                  </a:cubicBezTo>
                  <a:cubicBezTo>
                    <a:pt x="4346" y="6947"/>
                    <a:pt x="4384" y="6917"/>
                    <a:pt x="4385" y="6866"/>
                  </a:cubicBezTo>
                  <a:cubicBezTo>
                    <a:pt x="4389" y="6473"/>
                    <a:pt x="4330" y="6177"/>
                    <a:pt x="4158" y="5827"/>
                  </a:cubicBezTo>
                  <a:cubicBezTo>
                    <a:pt x="4145" y="5801"/>
                    <a:pt x="4122" y="5790"/>
                    <a:pt x="4098" y="5790"/>
                  </a:cubicBezTo>
                  <a:cubicBezTo>
                    <a:pt x="4050" y="5790"/>
                    <a:pt x="4000" y="5831"/>
                    <a:pt x="4021" y="5884"/>
                  </a:cubicBezTo>
                  <a:cubicBezTo>
                    <a:pt x="4291" y="6568"/>
                    <a:pt x="4231" y="6798"/>
                    <a:pt x="3533" y="6858"/>
                  </a:cubicBezTo>
                  <a:cubicBezTo>
                    <a:pt x="3021" y="6902"/>
                    <a:pt x="2508" y="6932"/>
                    <a:pt x="1995" y="6946"/>
                  </a:cubicBezTo>
                  <a:cubicBezTo>
                    <a:pt x="1775" y="6952"/>
                    <a:pt x="1361" y="7019"/>
                    <a:pt x="1026" y="7019"/>
                  </a:cubicBezTo>
                  <a:cubicBezTo>
                    <a:pt x="853" y="7019"/>
                    <a:pt x="702" y="7001"/>
                    <a:pt x="608" y="6948"/>
                  </a:cubicBezTo>
                  <a:cubicBezTo>
                    <a:pt x="504" y="6888"/>
                    <a:pt x="439" y="6795"/>
                    <a:pt x="394" y="6688"/>
                  </a:cubicBezTo>
                  <a:lnTo>
                    <a:pt x="394" y="6688"/>
                  </a:lnTo>
                  <a:cubicBezTo>
                    <a:pt x="796" y="6726"/>
                    <a:pt x="1208" y="6731"/>
                    <a:pt x="1612" y="6731"/>
                  </a:cubicBezTo>
                  <a:cubicBezTo>
                    <a:pt x="1694" y="6731"/>
                    <a:pt x="1776" y="6731"/>
                    <a:pt x="1857" y="6731"/>
                  </a:cubicBezTo>
                  <a:cubicBezTo>
                    <a:pt x="1906" y="6731"/>
                    <a:pt x="1905" y="6659"/>
                    <a:pt x="1857" y="6657"/>
                  </a:cubicBezTo>
                  <a:cubicBezTo>
                    <a:pt x="1483" y="6634"/>
                    <a:pt x="1099" y="6610"/>
                    <a:pt x="718" y="6610"/>
                  </a:cubicBezTo>
                  <a:cubicBezTo>
                    <a:pt x="602" y="6610"/>
                    <a:pt x="485" y="6613"/>
                    <a:pt x="369" y="6618"/>
                  </a:cubicBezTo>
                  <a:cubicBezTo>
                    <a:pt x="318" y="6455"/>
                    <a:pt x="301" y="6269"/>
                    <a:pt x="275" y="6100"/>
                  </a:cubicBezTo>
                  <a:lnTo>
                    <a:pt x="275" y="6100"/>
                  </a:lnTo>
                  <a:cubicBezTo>
                    <a:pt x="625" y="6120"/>
                    <a:pt x="975" y="6138"/>
                    <a:pt x="1327" y="6145"/>
                  </a:cubicBezTo>
                  <a:cubicBezTo>
                    <a:pt x="1327" y="6145"/>
                    <a:pt x="1327" y="6145"/>
                    <a:pt x="1328" y="6145"/>
                  </a:cubicBezTo>
                  <a:cubicBezTo>
                    <a:pt x="1384" y="6145"/>
                    <a:pt x="1382" y="6061"/>
                    <a:pt x="1327" y="6058"/>
                  </a:cubicBezTo>
                  <a:cubicBezTo>
                    <a:pt x="979" y="6039"/>
                    <a:pt x="631" y="6030"/>
                    <a:pt x="283" y="6022"/>
                  </a:cubicBezTo>
                  <a:cubicBezTo>
                    <a:pt x="428" y="5846"/>
                    <a:pt x="568" y="5666"/>
                    <a:pt x="707" y="5483"/>
                  </a:cubicBezTo>
                  <a:cubicBezTo>
                    <a:pt x="972" y="5500"/>
                    <a:pt x="1238" y="5516"/>
                    <a:pt x="1504" y="5517"/>
                  </a:cubicBezTo>
                  <a:cubicBezTo>
                    <a:pt x="1562" y="5517"/>
                    <a:pt x="1560" y="5433"/>
                    <a:pt x="1504" y="5429"/>
                  </a:cubicBezTo>
                  <a:cubicBezTo>
                    <a:pt x="1261" y="5409"/>
                    <a:pt x="1017" y="5401"/>
                    <a:pt x="773" y="5395"/>
                  </a:cubicBezTo>
                  <a:cubicBezTo>
                    <a:pt x="919" y="5201"/>
                    <a:pt x="1061" y="5003"/>
                    <a:pt x="1203" y="4805"/>
                  </a:cubicBezTo>
                  <a:cubicBezTo>
                    <a:pt x="1279" y="4808"/>
                    <a:pt x="1355" y="4810"/>
                    <a:pt x="1430" y="4810"/>
                  </a:cubicBezTo>
                  <a:cubicBezTo>
                    <a:pt x="1500" y="4810"/>
                    <a:pt x="1569" y="4809"/>
                    <a:pt x="1637" y="4806"/>
                  </a:cubicBezTo>
                  <a:cubicBezTo>
                    <a:pt x="1689" y="4803"/>
                    <a:pt x="1689" y="4726"/>
                    <a:pt x="1637" y="4723"/>
                  </a:cubicBezTo>
                  <a:cubicBezTo>
                    <a:pt x="1571" y="4720"/>
                    <a:pt x="1505" y="4719"/>
                    <a:pt x="1438" y="4719"/>
                  </a:cubicBezTo>
                  <a:cubicBezTo>
                    <a:pt x="1380" y="4719"/>
                    <a:pt x="1323" y="4720"/>
                    <a:pt x="1265" y="4721"/>
                  </a:cubicBezTo>
                  <a:cubicBezTo>
                    <a:pt x="1371" y="4574"/>
                    <a:pt x="1476" y="4427"/>
                    <a:pt x="1580" y="4282"/>
                  </a:cubicBezTo>
                  <a:cubicBezTo>
                    <a:pt x="1663" y="4284"/>
                    <a:pt x="1747" y="4286"/>
                    <a:pt x="1830" y="4286"/>
                  </a:cubicBezTo>
                  <a:cubicBezTo>
                    <a:pt x="1914" y="4286"/>
                    <a:pt x="1997" y="4284"/>
                    <a:pt x="2080" y="4277"/>
                  </a:cubicBezTo>
                  <a:cubicBezTo>
                    <a:pt x="2138" y="4277"/>
                    <a:pt x="2139" y="4189"/>
                    <a:pt x="2081" y="4189"/>
                  </a:cubicBezTo>
                  <a:cubicBezTo>
                    <a:pt x="2080" y="4189"/>
                    <a:pt x="2080" y="4189"/>
                    <a:pt x="2080" y="4189"/>
                  </a:cubicBezTo>
                  <a:cubicBezTo>
                    <a:pt x="1992" y="4184"/>
                    <a:pt x="1903" y="4181"/>
                    <a:pt x="1815" y="4181"/>
                  </a:cubicBezTo>
                  <a:cubicBezTo>
                    <a:pt x="1760" y="4181"/>
                    <a:pt x="1705" y="4182"/>
                    <a:pt x="1650" y="4184"/>
                  </a:cubicBezTo>
                  <a:cubicBezTo>
                    <a:pt x="1756" y="4036"/>
                    <a:pt x="1862" y="3888"/>
                    <a:pt x="1967" y="3741"/>
                  </a:cubicBezTo>
                  <a:cubicBezTo>
                    <a:pt x="1996" y="3701"/>
                    <a:pt x="2023" y="3663"/>
                    <a:pt x="2052" y="3624"/>
                  </a:cubicBezTo>
                  <a:cubicBezTo>
                    <a:pt x="2213" y="3639"/>
                    <a:pt x="2375" y="3657"/>
                    <a:pt x="2538" y="3657"/>
                  </a:cubicBezTo>
                  <a:cubicBezTo>
                    <a:pt x="2562" y="3657"/>
                    <a:pt x="2586" y="3656"/>
                    <a:pt x="2610" y="3655"/>
                  </a:cubicBezTo>
                  <a:cubicBezTo>
                    <a:pt x="2650" y="3654"/>
                    <a:pt x="2661" y="3593"/>
                    <a:pt x="2620" y="3585"/>
                  </a:cubicBezTo>
                  <a:cubicBezTo>
                    <a:pt x="2454" y="3554"/>
                    <a:pt x="2286" y="3544"/>
                    <a:pt x="2117" y="3535"/>
                  </a:cubicBezTo>
                  <a:cubicBezTo>
                    <a:pt x="2214" y="3402"/>
                    <a:pt x="2307" y="3269"/>
                    <a:pt x="2395" y="3135"/>
                  </a:cubicBezTo>
                  <a:cubicBezTo>
                    <a:pt x="2550" y="3155"/>
                    <a:pt x="2707" y="3172"/>
                    <a:pt x="2863" y="3172"/>
                  </a:cubicBezTo>
                  <a:cubicBezTo>
                    <a:pt x="2868" y="3172"/>
                    <a:pt x="2872" y="3172"/>
                    <a:pt x="2877" y="3172"/>
                  </a:cubicBezTo>
                  <a:cubicBezTo>
                    <a:pt x="2920" y="3172"/>
                    <a:pt x="2933" y="3101"/>
                    <a:pt x="2886" y="3094"/>
                  </a:cubicBezTo>
                  <a:cubicBezTo>
                    <a:pt x="2743" y="3068"/>
                    <a:pt x="2595" y="3059"/>
                    <a:pt x="2448" y="3052"/>
                  </a:cubicBezTo>
                  <a:cubicBezTo>
                    <a:pt x="2545" y="2897"/>
                    <a:pt x="2625" y="2733"/>
                    <a:pt x="2689" y="2563"/>
                  </a:cubicBezTo>
                  <a:cubicBezTo>
                    <a:pt x="2787" y="2584"/>
                    <a:pt x="2885" y="2597"/>
                    <a:pt x="2984" y="2597"/>
                  </a:cubicBezTo>
                  <a:cubicBezTo>
                    <a:pt x="3040" y="2597"/>
                    <a:pt x="3096" y="2593"/>
                    <a:pt x="3152" y="2584"/>
                  </a:cubicBezTo>
                  <a:cubicBezTo>
                    <a:pt x="3191" y="2579"/>
                    <a:pt x="3181" y="2516"/>
                    <a:pt x="3143" y="2516"/>
                  </a:cubicBezTo>
                  <a:cubicBezTo>
                    <a:pt x="3143" y="2516"/>
                    <a:pt x="3143" y="2516"/>
                    <a:pt x="3142" y="2516"/>
                  </a:cubicBezTo>
                  <a:cubicBezTo>
                    <a:pt x="3129" y="2517"/>
                    <a:pt x="3116" y="2517"/>
                    <a:pt x="3103" y="2517"/>
                  </a:cubicBezTo>
                  <a:cubicBezTo>
                    <a:pt x="2972" y="2517"/>
                    <a:pt x="2842" y="2507"/>
                    <a:pt x="2713" y="2488"/>
                  </a:cubicBezTo>
                  <a:cubicBezTo>
                    <a:pt x="2753" y="2366"/>
                    <a:pt x="2781" y="2241"/>
                    <a:pt x="2793" y="2113"/>
                  </a:cubicBezTo>
                  <a:cubicBezTo>
                    <a:pt x="2809" y="2132"/>
                    <a:pt x="2830" y="2141"/>
                    <a:pt x="2851" y="2141"/>
                  </a:cubicBezTo>
                  <a:cubicBezTo>
                    <a:pt x="2882" y="2141"/>
                    <a:pt x="2911" y="2122"/>
                    <a:pt x="2921" y="2089"/>
                  </a:cubicBezTo>
                  <a:cubicBezTo>
                    <a:pt x="2922" y="2086"/>
                    <a:pt x="2921" y="2084"/>
                    <a:pt x="2923" y="2081"/>
                  </a:cubicBezTo>
                  <a:cubicBezTo>
                    <a:pt x="3021" y="2101"/>
                    <a:pt x="3119" y="2114"/>
                    <a:pt x="3219" y="2114"/>
                  </a:cubicBezTo>
                  <a:cubicBezTo>
                    <a:pt x="3253" y="2114"/>
                    <a:pt x="3286" y="2112"/>
                    <a:pt x="3320" y="2109"/>
                  </a:cubicBezTo>
                  <a:cubicBezTo>
                    <a:pt x="3375" y="2104"/>
                    <a:pt x="3377" y="2020"/>
                    <a:pt x="3321" y="2020"/>
                  </a:cubicBezTo>
                  <a:cubicBezTo>
                    <a:pt x="3321" y="2020"/>
                    <a:pt x="3320" y="2020"/>
                    <a:pt x="3320" y="2020"/>
                  </a:cubicBezTo>
                  <a:cubicBezTo>
                    <a:pt x="3308" y="2021"/>
                    <a:pt x="3297" y="2021"/>
                    <a:pt x="3285" y="2021"/>
                  </a:cubicBezTo>
                  <a:cubicBezTo>
                    <a:pt x="3168" y="2021"/>
                    <a:pt x="3051" y="2011"/>
                    <a:pt x="2936" y="1993"/>
                  </a:cubicBezTo>
                  <a:cubicBezTo>
                    <a:pt x="2940" y="1833"/>
                    <a:pt x="2835" y="1677"/>
                    <a:pt x="2699" y="1565"/>
                  </a:cubicBezTo>
                  <a:lnTo>
                    <a:pt x="2699" y="1565"/>
                  </a:lnTo>
                  <a:cubicBezTo>
                    <a:pt x="2800" y="1575"/>
                    <a:pt x="2900" y="1594"/>
                    <a:pt x="2998" y="1620"/>
                  </a:cubicBezTo>
                  <a:cubicBezTo>
                    <a:pt x="3002" y="1621"/>
                    <a:pt x="3007" y="1621"/>
                    <a:pt x="3011" y="1621"/>
                  </a:cubicBezTo>
                  <a:cubicBezTo>
                    <a:pt x="3055" y="1621"/>
                    <a:pt x="3068" y="1554"/>
                    <a:pt x="3021" y="1537"/>
                  </a:cubicBezTo>
                  <a:cubicBezTo>
                    <a:pt x="2883" y="1488"/>
                    <a:pt x="2738" y="1462"/>
                    <a:pt x="2592" y="1462"/>
                  </a:cubicBezTo>
                  <a:cubicBezTo>
                    <a:pt x="2575" y="1462"/>
                    <a:pt x="2559" y="1462"/>
                    <a:pt x="2543" y="1463"/>
                  </a:cubicBezTo>
                  <a:cubicBezTo>
                    <a:pt x="2503" y="1441"/>
                    <a:pt x="2459" y="1424"/>
                    <a:pt x="2414" y="1412"/>
                  </a:cubicBezTo>
                  <a:cubicBezTo>
                    <a:pt x="2362" y="1400"/>
                    <a:pt x="2310" y="1394"/>
                    <a:pt x="2259" y="1394"/>
                  </a:cubicBezTo>
                  <a:cubicBezTo>
                    <a:pt x="2012" y="1394"/>
                    <a:pt x="1781" y="1532"/>
                    <a:pt x="1645" y="1741"/>
                  </a:cubicBezTo>
                  <a:cubicBezTo>
                    <a:pt x="1513" y="1625"/>
                    <a:pt x="1352" y="1537"/>
                    <a:pt x="1229" y="1406"/>
                  </a:cubicBezTo>
                  <a:cubicBezTo>
                    <a:pt x="1196" y="1372"/>
                    <a:pt x="1171" y="1334"/>
                    <a:pt x="1142" y="1297"/>
                  </a:cubicBezTo>
                  <a:lnTo>
                    <a:pt x="1142" y="1297"/>
                  </a:lnTo>
                  <a:cubicBezTo>
                    <a:pt x="1351" y="1337"/>
                    <a:pt x="1558" y="1376"/>
                    <a:pt x="1770" y="1401"/>
                  </a:cubicBezTo>
                  <a:cubicBezTo>
                    <a:pt x="1771" y="1401"/>
                    <a:pt x="1772" y="1401"/>
                    <a:pt x="1773" y="1401"/>
                  </a:cubicBezTo>
                  <a:cubicBezTo>
                    <a:pt x="1813" y="1401"/>
                    <a:pt x="1821" y="1333"/>
                    <a:pt x="1779" y="1324"/>
                  </a:cubicBezTo>
                  <a:cubicBezTo>
                    <a:pt x="1557" y="1283"/>
                    <a:pt x="1333" y="1259"/>
                    <a:pt x="1108" y="1234"/>
                  </a:cubicBezTo>
                  <a:cubicBezTo>
                    <a:pt x="1107" y="1233"/>
                    <a:pt x="1106" y="1233"/>
                    <a:pt x="1105" y="1233"/>
                  </a:cubicBezTo>
                  <a:cubicBezTo>
                    <a:pt x="1101" y="1233"/>
                    <a:pt x="1097" y="1235"/>
                    <a:pt x="1094" y="1238"/>
                  </a:cubicBezTo>
                  <a:cubicBezTo>
                    <a:pt x="1041" y="1162"/>
                    <a:pt x="992" y="1083"/>
                    <a:pt x="948" y="1003"/>
                  </a:cubicBezTo>
                  <a:cubicBezTo>
                    <a:pt x="981" y="953"/>
                    <a:pt x="1018" y="906"/>
                    <a:pt x="1055" y="860"/>
                  </a:cubicBezTo>
                  <a:cubicBezTo>
                    <a:pt x="1058" y="860"/>
                    <a:pt x="1059" y="862"/>
                    <a:pt x="1061" y="862"/>
                  </a:cubicBezTo>
                  <a:cubicBezTo>
                    <a:pt x="1294" y="836"/>
                    <a:pt x="1527" y="824"/>
                    <a:pt x="1761" y="824"/>
                  </a:cubicBezTo>
                  <a:cubicBezTo>
                    <a:pt x="1823" y="824"/>
                    <a:pt x="1885" y="825"/>
                    <a:pt x="1947" y="826"/>
                  </a:cubicBezTo>
                  <a:cubicBezTo>
                    <a:pt x="1948" y="826"/>
                    <a:pt x="1948" y="826"/>
                    <a:pt x="1948" y="826"/>
                  </a:cubicBezTo>
                  <a:cubicBezTo>
                    <a:pt x="2003" y="826"/>
                    <a:pt x="2002" y="744"/>
                    <a:pt x="1947" y="739"/>
                  </a:cubicBezTo>
                  <a:cubicBezTo>
                    <a:pt x="1856" y="731"/>
                    <a:pt x="1765" y="727"/>
                    <a:pt x="1674" y="727"/>
                  </a:cubicBezTo>
                  <a:cubicBezTo>
                    <a:pt x="1493" y="727"/>
                    <a:pt x="1313" y="742"/>
                    <a:pt x="1135" y="772"/>
                  </a:cubicBezTo>
                  <a:cubicBezTo>
                    <a:pt x="1265" y="634"/>
                    <a:pt x="1416" y="516"/>
                    <a:pt x="1582" y="424"/>
                  </a:cubicBezTo>
                  <a:cubicBezTo>
                    <a:pt x="1820" y="449"/>
                    <a:pt x="2062" y="465"/>
                    <a:pt x="2301" y="474"/>
                  </a:cubicBezTo>
                  <a:cubicBezTo>
                    <a:pt x="2302" y="474"/>
                    <a:pt x="2303" y="474"/>
                    <a:pt x="2304" y="474"/>
                  </a:cubicBezTo>
                  <a:cubicBezTo>
                    <a:pt x="2358" y="474"/>
                    <a:pt x="2356" y="392"/>
                    <a:pt x="2301" y="387"/>
                  </a:cubicBezTo>
                  <a:cubicBezTo>
                    <a:pt x="2111" y="372"/>
                    <a:pt x="1920" y="360"/>
                    <a:pt x="1728" y="352"/>
                  </a:cubicBezTo>
                  <a:cubicBezTo>
                    <a:pt x="1939" y="259"/>
                    <a:pt x="2163" y="209"/>
                    <a:pt x="2386" y="209"/>
                  </a:cubicBezTo>
                  <a:cubicBezTo>
                    <a:pt x="2853" y="209"/>
                    <a:pt x="3313" y="427"/>
                    <a:pt x="3620" y="925"/>
                  </a:cubicBezTo>
                  <a:cubicBezTo>
                    <a:pt x="4059" y="1636"/>
                    <a:pt x="3810" y="2507"/>
                    <a:pt x="3452" y="3172"/>
                  </a:cubicBezTo>
                  <a:cubicBezTo>
                    <a:pt x="3006" y="3999"/>
                    <a:pt x="2266" y="4656"/>
                    <a:pt x="1707" y="5407"/>
                  </a:cubicBezTo>
                  <a:cubicBezTo>
                    <a:pt x="1641" y="5497"/>
                    <a:pt x="1732" y="5612"/>
                    <a:pt x="1827" y="5616"/>
                  </a:cubicBezTo>
                  <a:cubicBezTo>
                    <a:pt x="2434" y="5641"/>
                    <a:pt x="3046" y="5687"/>
                    <a:pt x="3655" y="5687"/>
                  </a:cubicBezTo>
                  <a:cubicBezTo>
                    <a:pt x="3811" y="5687"/>
                    <a:pt x="3966" y="5684"/>
                    <a:pt x="4121" y="5676"/>
                  </a:cubicBezTo>
                  <a:cubicBezTo>
                    <a:pt x="4257" y="5670"/>
                    <a:pt x="4250" y="5486"/>
                    <a:pt x="4121" y="5470"/>
                  </a:cubicBezTo>
                  <a:cubicBezTo>
                    <a:pt x="3736" y="5421"/>
                    <a:pt x="3361" y="5405"/>
                    <a:pt x="2973" y="5388"/>
                  </a:cubicBezTo>
                  <a:lnTo>
                    <a:pt x="2591" y="5371"/>
                  </a:lnTo>
                  <a:cubicBezTo>
                    <a:pt x="2478" y="5401"/>
                    <a:pt x="2389" y="5416"/>
                    <a:pt x="2326" y="5416"/>
                  </a:cubicBezTo>
                  <a:cubicBezTo>
                    <a:pt x="2178" y="5416"/>
                    <a:pt x="2169" y="5332"/>
                    <a:pt x="2302" y="5165"/>
                  </a:cubicBezTo>
                  <a:cubicBezTo>
                    <a:pt x="2334" y="4744"/>
                    <a:pt x="3133" y="4139"/>
                    <a:pt x="3390" y="3772"/>
                  </a:cubicBezTo>
                  <a:cubicBezTo>
                    <a:pt x="3908" y="3032"/>
                    <a:pt x="4332" y="2031"/>
                    <a:pt x="3988" y="1126"/>
                  </a:cubicBezTo>
                  <a:cubicBezTo>
                    <a:pt x="3699" y="360"/>
                    <a:pt x="3065" y="0"/>
                    <a:pt x="2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4"/>
            <p:cNvSpPr/>
            <p:nvPr/>
          </p:nvSpPr>
          <p:spPr>
            <a:xfrm>
              <a:off x="-1258539" y="-736379"/>
              <a:ext cx="250721" cy="385741"/>
            </a:xfrm>
            <a:custGeom>
              <a:avLst/>
              <a:gdLst/>
              <a:ahLst/>
              <a:cxnLst/>
              <a:rect l="l" t="t" r="r" b="b"/>
              <a:pathLst>
                <a:path w="7281" h="11202" extrusionOk="0">
                  <a:moveTo>
                    <a:pt x="3425" y="278"/>
                  </a:moveTo>
                  <a:cubicBezTo>
                    <a:pt x="3406" y="328"/>
                    <a:pt x="3423" y="391"/>
                    <a:pt x="3492" y="411"/>
                  </a:cubicBezTo>
                  <a:cubicBezTo>
                    <a:pt x="4592" y="730"/>
                    <a:pt x="5629" y="1022"/>
                    <a:pt x="6201" y="2121"/>
                  </a:cubicBezTo>
                  <a:cubicBezTo>
                    <a:pt x="6660" y="3002"/>
                    <a:pt x="6871" y="4157"/>
                    <a:pt x="6942" y="5134"/>
                  </a:cubicBezTo>
                  <a:cubicBezTo>
                    <a:pt x="7076" y="6980"/>
                    <a:pt x="6631" y="9049"/>
                    <a:pt x="5128" y="10267"/>
                  </a:cubicBezTo>
                  <a:cubicBezTo>
                    <a:pt x="4510" y="10767"/>
                    <a:pt x="3960" y="10978"/>
                    <a:pt x="3473" y="10978"/>
                  </a:cubicBezTo>
                  <a:cubicBezTo>
                    <a:pt x="2704" y="10978"/>
                    <a:pt x="2095" y="10449"/>
                    <a:pt x="1636" y="9698"/>
                  </a:cubicBezTo>
                  <a:lnTo>
                    <a:pt x="1636" y="9698"/>
                  </a:lnTo>
                  <a:cubicBezTo>
                    <a:pt x="2023" y="9742"/>
                    <a:pt x="2410" y="9785"/>
                    <a:pt x="2798" y="9806"/>
                  </a:cubicBezTo>
                  <a:cubicBezTo>
                    <a:pt x="2799" y="9807"/>
                    <a:pt x="2799" y="9807"/>
                    <a:pt x="2800" y="9807"/>
                  </a:cubicBezTo>
                  <a:cubicBezTo>
                    <a:pt x="2837" y="9807"/>
                    <a:pt x="2846" y="9744"/>
                    <a:pt x="2808" y="9738"/>
                  </a:cubicBezTo>
                  <a:cubicBezTo>
                    <a:pt x="2402" y="9682"/>
                    <a:pt x="1992" y="9649"/>
                    <a:pt x="1584" y="9615"/>
                  </a:cubicBezTo>
                  <a:cubicBezTo>
                    <a:pt x="1450" y="9386"/>
                    <a:pt x="1333" y="9134"/>
                    <a:pt x="1226" y="8875"/>
                  </a:cubicBezTo>
                  <a:lnTo>
                    <a:pt x="1226" y="8875"/>
                  </a:lnTo>
                  <a:cubicBezTo>
                    <a:pt x="1431" y="8931"/>
                    <a:pt x="1643" y="8967"/>
                    <a:pt x="1856" y="8967"/>
                  </a:cubicBezTo>
                  <a:cubicBezTo>
                    <a:pt x="1890" y="8967"/>
                    <a:pt x="1924" y="8967"/>
                    <a:pt x="1957" y="8965"/>
                  </a:cubicBezTo>
                  <a:cubicBezTo>
                    <a:pt x="2016" y="8961"/>
                    <a:pt x="2017" y="8875"/>
                    <a:pt x="1957" y="8874"/>
                  </a:cubicBezTo>
                  <a:cubicBezTo>
                    <a:pt x="1694" y="8872"/>
                    <a:pt x="1441" y="8849"/>
                    <a:pt x="1186" y="8785"/>
                  </a:cubicBezTo>
                  <a:cubicBezTo>
                    <a:pt x="1076" y="8508"/>
                    <a:pt x="981" y="8225"/>
                    <a:pt x="900" y="7939"/>
                  </a:cubicBezTo>
                  <a:lnTo>
                    <a:pt x="900" y="7939"/>
                  </a:lnTo>
                  <a:cubicBezTo>
                    <a:pt x="1061" y="7951"/>
                    <a:pt x="1221" y="7958"/>
                    <a:pt x="1382" y="7958"/>
                  </a:cubicBezTo>
                  <a:cubicBezTo>
                    <a:pt x="1471" y="7958"/>
                    <a:pt x="1560" y="7956"/>
                    <a:pt x="1649" y="7951"/>
                  </a:cubicBezTo>
                  <a:cubicBezTo>
                    <a:pt x="1711" y="7949"/>
                    <a:pt x="1709" y="7863"/>
                    <a:pt x="1649" y="7856"/>
                  </a:cubicBezTo>
                  <a:cubicBezTo>
                    <a:pt x="1436" y="7834"/>
                    <a:pt x="1221" y="7822"/>
                    <a:pt x="1007" y="7822"/>
                  </a:cubicBezTo>
                  <a:cubicBezTo>
                    <a:pt x="961" y="7822"/>
                    <a:pt x="914" y="7822"/>
                    <a:pt x="868" y="7824"/>
                  </a:cubicBezTo>
                  <a:cubicBezTo>
                    <a:pt x="814" y="7624"/>
                    <a:pt x="768" y="7425"/>
                    <a:pt x="726" y="7228"/>
                  </a:cubicBezTo>
                  <a:lnTo>
                    <a:pt x="726" y="7228"/>
                  </a:lnTo>
                  <a:cubicBezTo>
                    <a:pt x="870" y="7255"/>
                    <a:pt x="1015" y="7271"/>
                    <a:pt x="1160" y="7271"/>
                  </a:cubicBezTo>
                  <a:cubicBezTo>
                    <a:pt x="1329" y="7271"/>
                    <a:pt x="1497" y="7249"/>
                    <a:pt x="1659" y="7196"/>
                  </a:cubicBezTo>
                  <a:cubicBezTo>
                    <a:pt x="1702" y="7183"/>
                    <a:pt x="1700" y="7110"/>
                    <a:pt x="1653" y="7110"/>
                  </a:cubicBezTo>
                  <a:cubicBezTo>
                    <a:pt x="1651" y="7110"/>
                    <a:pt x="1650" y="7110"/>
                    <a:pt x="1648" y="7111"/>
                  </a:cubicBezTo>
                  <a:cubicBezTo>
                    <a:pt x="1462" y="7136"/>
                    <a:pt x="1281" y="7153"/>
                    <a:pt x="1101" y="7153"/>
                  </a:cubicBezTo>
                  <a:cubicBezTo>
                    <a:pt x="970" y="7153"/>
                    <a:pt x="839" y="7144"/>
                    <a:pt x="706" y="7122"/>
                  </a:cubicBezTo>
                  <a:cubicBezTo>
                    <a:pt x="666" y="6919"/>
                    <a:pt x="632" y="6723"/>
                    <a:pt x="606" y="6531"/>
                  </a:cubicBezTo>
                  <a:lnTo>
                    <a:pt x="606" y="6531"/>
                  </a:lnTo>
                  <a:cubicBezTo>
                    <a:pt x="834" y="6570"/>
                    <a:pt x="1065" y="6589"/>
                    <a:pt x="1297" y="6589"/>
                  </a:cubicBezTo>
                  <a:cubicBezTo>
                    <a:pt x="1326" y="6589"/>
                    <a:pt x="1354" y="6589"/>
                    <a:pt x="1382" y="6588"/>
                  </a:cubicBezTo>
                  <a:cubicBezTo>
                    <a:pt x="1436" y="6587"/>
                    <a:pt x="1453" y="6498"/>
                    <a:pt x="1395" y="6490"/>
                  </a:cubicBezTo>
                  <a:cubicBezTo>
                    <a:pt x="1199" y="6463"/>
                    <a:pt x="992" y="6445"/>
                    <a:pt x="789" y="6445"/>
                  </a:cubicBezTo>
                  <a:cubicBezTo>
                    <a:pt x="723" y="6445"/>
                    <a:pt x="658" y="6447"/>
                    <a:pt x="593" y="6451"/>
                  </a:cubicBezTo>
                  <a:cubicBezTo>
                    <a:pt x="563" y="6228"/>
                    <a:pt x="543" y="6014"/>
                    <a:pt x="534" y="5819"/>
                  </a:cubicBezTo>
                  <a:cubicBezTo>
                    <a:pt x="531" y="5737"/>
                    <a:pt x="530" y="5653"/>
                    <a:pt x="529" y="5570"/>
                  </a:cubicBezTo>
                  <a:lnTo>
                    <a:pt x="529" y="5570"/>
                  </a:lnTo>
                  <a:cubicBezTo>
                    <a:pt x="797" y="5605"/>
                    <a:pt x="1067" y="5640"/>
                    <a:pt x="1338" y="5652"/>
                  </a:cubicBezTo>
                  <a:cubicBezTo>
                    <a:pt x="1339" y="5652"/>
                    <a:pt x="1340" y="5652"/>
                    <a:pt x="1340" y="5652"/>
                  </a:cubicBezTo>
                  <a:cubicBezTo>
                    <a:pt x="1392" y="5652"/>
                    <a:pt x="1404" y="5565"/>
                    <a:pt x="1351" y="5557"/>
                  </a:cubicBezTo>
                  <a:cubicBezTo>
                    <a:pt x="1077" y="5515"/>
                    <a:pt x="803" y="5495"/>
                    <a:pt x="526" y="5475"/>
                  </a:cubicBezTo>
                  <a:cubicBezTo>
                    <a:pt x="523" y="5243"/>
                    <a:pt x="532" y="5010"/>
                    <a:pt x="547" y="4779"/>
                  </a:cubicBezTo>
                  <a:cubicBezTo>
                    <a:pt x="882" y="4826"/>
                    <a:pt x="1222" y="4844"/>
                    <a:pt x="1560" y="4857"/>
                  </a:cubicBezTo>
                  <a:cubicBezTo>
                    <a:pt x="1561" y="4857"/>
                    <a:pt x="1562" y="4857"/>
                    <a:pt x="1563" y="4857"/>
                  </a:cubicBezTo>
                  <a:cubicBezTo>
                    <a:pt x="1639" y="4857"/>
                    <a:pt x="1636" y="4743"/>
                    <a:pt x="1560" y="4735"/>
                  </a:cubicBezTo>
                  <a:cubicBezTo>
                    <a:pt x="1244" y="4705"/>
                    <a:pt x="923" y="4678"/>
                    <a:pt x="604" y="4678"/>
                  </a:cubicBezTo>
                  <a:cubicBezTo>
                    <a:pt x="587" y="4678"/>
                    <a:pt x="570" y="4678"/>
                    <a:pt x="553" y="4678"/>
                  </a:cubicBezTo>
                  <a:cubicBezTo>
                    <a:pt x="571" y="4458"/>
                    <a:pt x="598" y="4240"/>
                    <a:pt x="635" y="4023"/>
                  </a:cubicBezTo>
                  <a:cubicBezTo>
                    <a:pt x="993" y="4010"/>
                    <a:pt x="1355" y="3989"/>
                    <a:pt x="1707" y="3933"/>
                  </a:cubicBezTo>
                  <a:cubicBezTo>
                    <a:pt x="1765" y="3923"/>
                    <a:pt x="1750" y="3831"/>
                    <a:pt x="1694" y="3831"/>
                  </a:cubicBezTo>
                  <a:cubicBezTo>
                    <a:pt x="1694" y="3831"/>
                    <a:pt x="1693" y="3831"/>
                    <a:pt x="1693" y="3831"/>
                  </a:cubicBezTo>
                  <a:cubicBezTo>
                    <a:pt x="1347" y="3839"/>
                    <a:pt x="997" y="3881"/>
                    <a:pt x="653" y="3928"/>
                  </a:cubicBezTo>
                  <a:cubicBezTo>
                    <a:pt x="699" y="3684"/>
                    <a:pt x="758" y="3443"/>
                    <a:pt x="831" y="3205"/>
                  </a:cubicBezTo>
                  <a:cubicBezTo>
                    <a:pt x="837" y="3209"/>
                    <a:pt x="844" y="3211"/>
                    <a:pt x="851" y="3211"/>
                  </a:cubicBezTo>
                  <a:cubicBezTo>
                    <a:pt x="1051" y="3187"/>
                    <a:pt x="1251" y="3177"/>
                    <a:pt x="1451" y="3177"/>
                  </a:cubicBezTo>
                  <a:cubicBezTo>
                    <a:pt x="1561" y="3177"/>
                    <a:pt x="1671" y="3180"/>
                    <a:pt x="1781" y="3185"/>
                  </a:cubicBezTo>
                  <a:cubicBezTo>
                    <a:pt x="1782" y="3185"/>
                    <a:pt x="1783" y="3185"/>
                    <a:pt x="1784" y="3185"/>
                  </a:cubicBezTo>
                  <a:cubicBezTo>
                    <a:pt x="1855" y="3185"/>
                    <a:pt x="1852" y="3078"/>
                    <a:pt x="1781" y="3072"/>
                  </a:cubicBezTo>
                  <a:cubicBezTo>
                    <a:pt x="1691" y="3064"/>
                    <a:pt x="1601" y="3060"/>
                    <a:pt x="1511" y="3060"/>
                  </a:cubicBezTo>
                  <a:cubicBezTo>
                    <a:pt x="1293" y="3060"/>
                    <a:pt x="1076" y="3081"/>
                    <a:pt x="859" y="3115"/>
                  </a:cubicBezTo>
                  <a:cubicBezTo>
                    <a:pt x="938" y="2869"/>
                    <a:pt x="1034" y="2628"/>
                    <a:pt x="1148" y="2394"/>
                  </a:cubicBezTo>
                  <a:cubicBezTo>
                    <a:pt x="1148" y="2393"/>
                    <a:pt x="1150" y="2391"/>
                    <a:pt x="1150" y="2390"/>
                  </a:cubicBezTo>
                  <a:cubicBezTo>
                    <a:pt x="1355" y="2410"/>
                    <a:pt x="1564" y="2423"/>
                    <a:pt x="1771" y="2423"/>
                  </a:cubicBezTo>
                  <a:cubicBezTo>
                    <a:pt x="1954" y="2423"/>
                    <a:pt x="2135" y="2413"/>
                    <a:pt x="2313" y="2390"/>
                  </a:cubicBezTo>
                  <a:cubicBezTo>
                    <a:pt x="2381" y="2380"/>
                    <a:pt x="2388" y="2278"/>
                    <a:pt x="2313" y="2278"/>
                  </a:cubicBezTo>
                  <a:cubicBezTo>
                    <a:pt x="2232" y="2277"/>
                    <a:pt x="2152" y="2277"/>
                    <a:pt x="2071" y="2277"/>
                  </a:cubicBezTo>
                  <a:cubicBezTo>
                    <a:pt x="1904" y="2277"/>
                    <a:pt x="1737" y="2278"/>
                    <a:pt x="1569" y="2278"/>
                  </a:cubicBezTo>
                  <a:cubicBezTo>
                    <a:pt x="1452" y="2278"/>
                    <a:pt x="1335" y="2277"/>
                    <a:pt x="1218" y="2275"/>
                  </a:cubicBezTo>
                  <a:cubicBezTo>
                    <a:pt x="1327" y="2105"/>
                    <a:pt x="1536" y="1816"/>
                    <a:pt x="1788" y="1507"/>
                  </a:cubicBezTo>
                  <a:cubicBezTo>
                    <a:pt x="2015" y="1514"/>
                    <a:pt x="2243" y="1519"/>
                    <a:pt x="2470" y="1519"/>
                  </a:cubicBezTo>
                  <a:cubicBezTo>
                    <a:pt x="2624" y="1519"/>
                    <a:pt x="2778" y="1517"/>
                    <a:pt x="2932" y="1512"/>
                  </a:cubicBezTo>
                  <a:cubicBezTo>
                    <a:pt x="3019" y="1509"/>
                    <a:pt x="3019" y="1379"/>
                    <a:pt x="2932" y="1375"/>
                  </a:cubicBezTo>
                  <a:cubicBezTo>
                    <a:pt x="2787" y="1371"/>
                    <a:pt x="2642" y="1369"/>
                    <a:pt x="2496" y="1369"/>
                  </a:cubicBezTo>
                  <a:cubicBezTo>
                    <a:pt x="2295" y="1369"/>
                    <a:pt x="2094" y="1373"/>
                    <a:pt x="1894" y="1377"/>
                  </a:cubicBezTo>
                  <a:cubicBezTo>
                    <a:pt x="2021" y="1225"/>
                    <a:pt x="2158" y="1072"/>
                    <a:pt x="2298" y="926"/>
                  </a:cubicBezTo>
                  <a:cubicBezTo>
                    <a:pt x="2721" y="907"/>
                    <a:pt x="3148" y="894"/>
                    <a:pt x="3567" y="836"/>
                  </a:cubicBezTo>
                  <a:cubicBezTo>
                    <a:pt x="3634" y="826"/>
                    <a:pt x="3616" y="722"/>
                    <a:pt x="3551" y="722"/>
                  </a:cubicBezTo>
                  <a:cubicBezTo>
                    <a:pt x="3540" y="722"/>
                    <a:pt x="3530" y="722"/>
                    <a:pt x="3519" y="722"/>
                  </a:cubicBezTo>
                  <a:cubicBezTo>
                    <a:pt x="3156" y="722"/>
                    <a:pt x="2793" y="756"/>
                    <a:pt x="2430" y="789"/>
                  </a:cubicBezTo>
                  <a:cubicBezTo>
                    <a:pt x="2578" y="642"/>
                    <a:pt x="2726" y="506"/>
                    <a:pt x="2868" y="397"/>
                  </a:cubicBezTo>
                  <a:cubicBezTo>
                    <a:pt x="3048" y="335"/>
                    <a:pt x="3235" y="295"/>
                    <a:pt x="3425" y="278"/>
                  </a:cubicBezTo>
                  <a:close/>
                  <a:moveTo>
                    <a:pt x="3457" y="1"/>
                  </a:moveTo>
                  <a:cubicBezTo>
                    <a:pt x="3127" y="1"/>
                    <a:pt x="2691" y="299"/>
                    <a:pt x="2468" y="460"/>
                  </a:cubicBezTo>
                  <a:cubicBezTo>
                    <a:pt x="1356" y="1260"/>
                    <a:pt x="683" y="2559"/>
                    <a:pt x="424" y="3882"/>
                  </a:cubicBezTo>
                  <a:cubicBezTo>
                    <a:pt x="1" y="6049"/>
                    <a:pt x="306" y="10722"/>
                    <a:pt x="3174" y="11169"/>
                  </a:cubicBezTo>
                  <a:cubicBezTo>
                    <a:pt x="3314" y="11191"/>
                    <a:pt x="3452" y="11201"/>
                    <a:pt x="3585" y="11201"/>
                  </a:cubicBezTo>
                  <a:cubicBezTo>
                    <a:pt x="5844" y="11201"/>
                    <a:pt x="7076" y="8191"/>
                    <a:pt x="7197" y="6308"/>
                  </a:cubicBezTo>
                  <a:cubicBezTo>
                    <a:pt x="7280" y="5001"/>
                    <a:pt x="7081" y="3590"/>
                    <a:pt x="6580" y="2376"/>
                  </a:cubicBezTo>
                  <a:cubicBezTo>
                    <a:pt x="6052" y="1101"/>
                    <a:pt x="5093" y="568"/>
                    <a:pt x="3831" y="270"/>
                  </a:cubicBezTo>
                  <a:cubicBezTo>
                    <a:pt x="3824" y="252"/>
                    <a:pt x="3816" y="234"/>
                    <a:pt x="3806" y="217"/>
                  </a:cubicBezTo>
                  <a:cubicBezTo>
                    <a:pt x="3828" y="161"/>
                    <a:pt x="3790" y="100"/>
                    <a:pt x="3730" y="95"/>
                  </a:cubicBezTo>
                  <a:lnTo>
                    <a:pt x="3719" y="95"/>
                  </a:lnTo>
                  <a:cubicBezTo>
                    <a:pt x="3647" y="28"/>
                    <a:pt x="3557"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4"/>
            <p:cNvSpPr/>
            <p:nvPr/>
          </p:nvSpPr>
          <p:spPr>
            <a:xfrm>
              <a:off x="-1199449" y="-682798"/>
              <a:ext cx="145247" cy="270935"/>
            </a:xfrm>
            <a:custGeom>
              <a:avLst/>
              <a:gdLst/>
              <a:ahLst/>
              <a:cxnLst/>
              <a:rect l="l" t="t" r="r" b="b"/>
              <a:pathLst>
                <a:path w="4218" h="7868" extrusionOk="0">
                  <a:moveTo>
                    <a:pt x="2050" y="348"/>
                  </a:moveTo>
                  <a:cubicBezTo>
                    <a:pt x="2067" y="369"/>
                    <a:pt x="2091" y="383"/>
                    <a:pt x="2119" y="387"/>
                  </a:cubicBezTo>
                  <a:cubicBezTo>
                    <a:pt x="3616" y="662"/>
                    <a:pt x="3917" y="3062"/>
                    <a:pt x="3886" y="4276"/>
                  </a:cubicBezTo>
                  <a:cubicBezTo>
                    <a:pt x="3865" y="5096"/>
                    <a:pt x="3666" y="5951"/>
                    <a:pt x="3184" y="6630"/>
                  </a:cubicBezTo>
                  <a:cubicBezTo>
                    <a:pt x="2786" y="7190"/>
                    <a:pt x="2304" y="7463"/>
                    <a:pt x="1855" y="7463"/>
                  </a:cubicBezTo>
                  <a:cubicBezTo>
                    <a:pt x="1294" y="7463"/>
                    <a:pt x="783" y="7038"/>
                    <a:pt x="546" y="6218"/>
                  </a:cubicBezTo>
                  <a:cubicBezTo>
                    <a:pt x="0" y="4330"/>
                    <a:pt x="623" y="1725"/>
                    <a:pt x="2050" y="348"/>
                  </a:cubicBezTo>
                  <a:close/>
                  <a:moveTo>
                    <a:pt x="2284" y="1"/>
                  </a:moveTo>
                  <a:cubicBezTo>
                    <a:pt x="2275" y="1"/>
                    <a:pt x="2265" y="3"/>
                    <a:pt x="2256" y="9"/>
                  </a:cubicBezTo>
                  <a:cubicBezTo>
                    <a:pt x="805" y="926"/>
                    <a:pt x="343" y="2625"/>
                    <a:pt x="213" y="4253"/>
                  </a:cubicBezTo>
                  <a:cubicBezTo>
                    <a:pt x="125" y="5354"/>
                    <a:pt x="140" y="7702"/>
                    <a:pt x="1705" y="7860"/>
                  </a:cubicBezTo>
                  <a:cubicBezTo>
                    <a:pt x="1755" y="7865"/>
                    <a:pt x="1805" y="7868"/>
                    <a:pt x="1854" y="7868"/>
                  </a:cubicBezTo>
                  <a:cubicBezTo>
                    <a:pt x="3309" y="7868"/>
                    <a:pt x="4050" y="5645"/>
                    <a:pt x="4126" y="4517"/>
                  </a:cubicBezTo>
                  <a:cubicBezTo>
                    <a:pt x="4218" y="3146"/>
                    <a:pt x="3917" y="540"/>
                    <a:pt x="2270" y="154"/>
                  </a:cubicBezTo>
                  <a:cubicBezTo>
                    <a:pt x="2290" y="137"/>
                    <a:pt x="2308" y="118"/>
                    <a:pt x="2328" y="102"/>
                  </a:cubicBezTo>
                  <a:cubicBezTo>
                    <a:pt x="2372" y="66"/>
                    <a:pt x="2331"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4"/>
            <p:cNvSpPr/>
            <p:nvPr/>
          </p:nvSpPr>
          <p:spPr>
            <a:xfrm>
              <a:off x="-1565045" y="-643955"/>
              <a:ext cx="16150" cy="4201"/>
            </a:xfrm>
            <a:custGeom>
              <a:avLst/>
              <a:gdLst/>
              <a:ahLst/>
              <a:cxnLst/>
              <a:rect l="l" t="t" r="r" b="b"/>
              <a:pathLst>
                <a:path w="469" h="122" extrusionOk="0">
                  <a:moveTo>
                    <a:pt x="410" y="1"/>
                  </a:moveTo>
                  <a:cubicBezTo>
                    <a:pt x="407" y="1"/>
                    <a:pt x="404" y="1"/>
                    <a:pt x="401" y="2"/>
                  </a:cubicBezTo>
                  <a:cubicBezTo>
                    <a:pt x="332" y="17"/>
                    <a:pt x="271" y="30"/>
                    <a:pt x="208" y="30"/>
                  </a:cubicBezTo>
                  <a:cubicBezTo>
                    <a:pt x="164" y="30"/>
                    <a:pt x="118" y="23"/>
                    <a:pt x="69" y="7"/>
                  </a:cubicBezTo>
                  <a:cubicBezTo>
                    <a:pt x="64" y="5"/>
                    <a:pt x="60" y="5"/>
                    <a:pt x="55" y="5"/>
                  </a:cubicBezTo>
                  <a:cubicBezTo>
                    <a:pt x="15" y="5"/>
                    <a:pt x="1" y="72"/>
                    <a:pt x="47" y="87"/>
                  </a:cubicBezTo>
                  <a:cubicBezTo>
                    <a:pt x="110" y="108"/>
                    <a:pt x="175" y="121"/>
                    <a:pt x="239" y="121"/>
                  </a:cubicBezTo>
                  <a:cubicBezTo>
                    <a:pt x="305" y="121"/>
                    <a:pt x="370" y="107"/>
                    <a:pt x="432" y="74"/>
                  </a:cubicBezTo>
                  <a:cubicBezTo>
                    <a:pt x="469" y="52"/>
                    <a:pt x="447"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4"/>
            <p:cNvSpPr/>
            <p:nvPr/>
          </p:nvSpPr>
          <p:spPr>
            <a:xfrm>
              <a:off x="-1185847" y="-382284"/>
              <a:ext cx="42080" cy="6370"/>
            </a:xfrm>
            <a:custGeom>
              <a:avLst/>
              <a:gdLst/>
              <a:ahLst/>
              <a:cxnLst/>
              <a:rect l="l" t="t" r="r" b="b"/>
              <a:pathLst>
                <a:path w="1222" h="185" extrusionOk="0">
                  <a:moveTo>
                    <a:pt x="22" y="0"/>
                  </a:moveTo>
                  <a:cubicBezTo>
                    <a:pt x="7" y="0"/>
                    <a:pt x="0" y="25"/>
                    <a:pt x="15" y="31"/>
                  </a:cubicBezTo>
                  <a:cubicBezTo>
                    <a:pt x="299" y="153"/>
                    <a:pt x="634" y="185"/>
                    <a:pt x="951" y="185"/>
                  </a:cubicBezTo>
                  <a:cubicBezTo>
                    <a:pt x="1027" y="185"/>
                    <a:pt x="1102" y="183"/>
                    <a:pt x="1175" y="180"/>
                  </a:cubicBezTo>
                  <a:cubicBezTo>
                    <a:pt x="1221" y="178"/>
                    <a:pt x="1221" y="108"/>
                    <a:pt x="1176" y="108"/>
                  </a:cubicBezTo>
                  <a:cubicBezTo>
                    <a:pt x="1175" y="108"/>
                    <a:pt x="1175" y="108"/>
                    <a:pt x="1175" y="108"/>
                  </a:cubicBezTo>
                  <a:cubicBezTo>
                    <a:pt x="1160" y="109"/>
                    <a:pt x="1144" y="109"/>
                    <a:pt x="1129" y="109"/>
                  </a:cubicBezTo>
                  <a:cubicBezTo>
                    <a:pt x="753" y="109"/>
                    <a:pt x="396" y="35"/>
                    <a:pt x="23" y="0"/>
                  </a:cubicBezTo>
                  <a:cubicBezTo>
                    <a:pt x="23" y="0"/>
                    <a:pt x="22"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1" name="Google Shape;3041;p74"/>
          <p:cNvGrpSpPr/>
          <p:nvPr/>
        </p:nvGrpSpPr>
        <p:grpSpPr>
          <a:xfrm>
            <a:off x="7219654" y="1796409"/>
            <a:ext cx="401621" cy="434292"/>
            <a:chOff x="-2161287" y="-830490"/>
            <a:chExt cx="530402" cy="573549"/>
          </a:xfrm>
        </p:grpSpPr>
        <p:sp>
          <p:nvSpPr>
            <p:cNvPr id="3042" name="Google Shape;3042;p74"/>
            <p:cNvSpPr/>
            <p:nvPr/>
          </p:nvSpPr>
          <p:spPr>
            <a:xfrm>
              <a:off x="-2161287" y="-830490"/>
              <a:ext cx="530402" cy="573549"/>
            </a:xfrm>
            <a:custGeom>
              <a:avLst/>
              <a:gdLst/>
              <a:ahLst/>
              <a:cxnLst/>
              <a:rect l="l" t="t" r="r" b="b"/>
              <a:pathLst>
                <a:path w="15403" h="16656" extrusionOk="0">
                  <a:moveTo>
                    <a:pt x="2186" y="191"/>
                  </a:moveTo>
                  <a:cubicBezTo>
                    <a:pt x="4187" y="724"/>
                    <a:pt x="6201" y="1205"/>
                    <a:pt x="8233" y="1614"/>
                  </a:cubicBezTo>
                  <a:cubicBezTo>
                    <a:pt x="9248" y="1818"/>
                    <a:pt x="10266" y="2006"/>
                    <a:pt x="11289" y="2178"/>
                  </a:cubicBezTo>
                  <a:cubicBezTo>
                    <a:pt x="11487" y="2211"/>
                    <a:pt x="12688" y="2286"/>
                    <a:pt x="12824" y="2423"/>
                  </a:cubicBezTo>
                  <a:cubicBezTo>
                    <a:pt x="13264" y="2867"/>
                    <a:pt x="12672" y="3463"/>
                    <a:pt x="12441" y="3797"/>
                  </a:cubicBezTo>
                  <a:cubicBezTo>
                    <a:pt x="10512" y="6578"/>
                    <a:pt x="9121" y="9731"/>
                    <a:pt x="8386" y="13034"/>
                  </a:cubicBezTo>
                  <a:cubicBezTo>
                    <a:pt x="8324" y="13314"/>
                    <a:pt x="8335" y="13903"/>
                    <a:pt x="8165" y="14138"/>
                  </a:cubicBezTo>
                  <a:cubicBezTo>
                    <a:pt x="7962" y="14418"/>
                    <a:pt x="7685" y="14483"/>
                    <a:pt x="7390" y="14483"/>
                  </a:cubicBezTo>
                  <a:cubicBezTo>
                    <a:pt x="7148" y="14483"/>
                    <a:pt x="6893" y="14439"/>
                    <a:pt x="6659" y="14436"/>
                  </a:cubicBezTo>
                  <a:cubicBezTo>
                    <a:pt x="6511" y="14433"/>
                    <a:pt x="6363" y="14432"/>
                    <a:pt x="6215" y="14432"/>
                  </a:cubicBezTo>
                  <a:cubicBezTo>
                    <a:pt x="5336" y="14432"/>
                    <a:pt x="4458" y="14473"/>
                    <a:pt x="3582" y="14553"/>
                  </a:cubicBezTo>
                  <a:cubicBezTo>
                    <a:pt x="3183" y="14590"/>
                    <a:pt x="2570" y="14764"/>
                    <a:pt x="2009" y="14865"/>
                  </a:cubicBezTo>
                  <a:cubicBezTo>
                    <a:pt x="1998" y="14853"/>
                    <a:pt x="1984" y="14848"/>
                    <a:pt x="1971" y="14848"/>
                  </a:cubicBezTo>
                  <a:cubicBezTo>
                    <a:pt x="1950" y="14848"/>
                    <a:pt x="1930" y="14860"/>
                    <a:pt x="1922" y="14882"/>
                  </a:cubicBezTo>
                  <a:cubicBezTo>
                    <a:pt x="1710" y="14918"/>
                    <a:pt x="1507" y="14942"/>
                    <a:pt x="1328" y="14942"/>
                  </a:cubicBezTo>
                  <a:cubicBezTo>
                    <a:pt x="1212" y="14942"/>
                    <a:pt x="1106" y="14932"/>
                    <a:pt x="1015" y="14908"/>
                  </a:cubicBezTo>
                  <a:cubicBezTo>
                    <a:pt x="791" y="14852"/>
                    <a:pt x="636" y="14674"/>
                    <a:pt x="526" y="14426"/>
                  </a:cubicBezTo>
                  <a:lnTo>
                    <a:pt x="526" y="14426"/>
                  </a:lnTo>
                  <a:cubicBezTo>
                    <a:pt x="921" y="14488"/>
                    <a:pt x="1333" y="14493"/>
                    <a:pt x="1731" y="14512"/>
                  </a:cubicBezTo>
                  <a:cubicBezTo>
                    <a:pt x="1731" y="14512"/>
                    <a:pt x="1732" y="14512"/>
                    <a:pt x="1733" y="14512"/>
                  </a:cubicBezTo>
                  <a:cubicBezTo>
                    <a:pt x="1776" y="14512"/>
                    <a:pt x="1774" y="14445"/>
                    <a:pt x="1731" y="14442"/>
                  </a:cubicBezTo>
                  <a:cubicBezTo>
                    <a:pt x="1360" y="14408"/>
                    <a:pt x="980" y="14359"/>
                    <a:pt x="605" y="14359"/>
                  </a:cubicBezTo>
                  <a:cubicBezTo>
                    <a:pt x="570" y="14359"/>
                    <a:pt x="535" y="14360"/>
                    <a:pt x="501" y="14361"/>
                  </a:cubicBezTo>
                  <a:cubicBezTo>
                    <a:pt x="436" y="14198"/>
                    <a:pt x="391" y="14008"/>
                    <a:pt x="357" y="13806"/>
                  </a:cubicBezTo>
                  <a:lnTo>
                    <a:pt x="357" y="13806"/>
                  </a:lnTo>
                  <a:cubicBezTo>
                    <a:pt x="519" y="13810"/>
                    <a:pt x="682" y="13812"/>
                    <a:pt x="844" y="13812"/>
                  </a:cubicBezTo>
                  <a:cubicBezTo>
                    <a:pt x="1856" y="13812"/>
                    <a:pt x="2866" y="13739"/>
                    <a:pt x="3868" y="13592"/>
                  </a:cubicBezTo>
                  <a:cubicBezTo>
                    <a:pt x="3917" y="13585"/>
                    <a:pt x="3908" y="13499"/>
                    <a:pt x="3860" y="13499"/>
                  </a:cubicBezTo>
                  <a:cubicBezTo>
                    <a:pt x="3859" y="13499"/>
                    <a:pt x="3857" y="13500"/>
                    <a:pt x="3855" y="13500"/>
                  </a:cubicBezTo>
                  <a:cubicBezTo>
                    <a:pt x="2691" y="13651"/>
                    <a:pt x="1518" y="13727"/>
                    <a:pt x="344" y="13730"/>
                  </a:cubicBezTo>
                  <a:cubicBezTo>
                    <a:pt x="304" y="13469"/>
                    <a:pt x="286" y="13191"/>
                    <a:pt x="275" y="12922"/>
                  </a:cubicBezTo>
                  <a:lnTo>
                    <a:pt x="275" y="12922"/>
                  </a:lnTo>
                  <a:cubicBezTo>
                    <a:pt x="550" y="12943"/>
                    <a:pt x="826" y="12954"/>
                    <a:pt x="1102" y="12954"/>
                  </a:cubicBezTo>
                  <a:cubicBezTo>
                    <a:pt x="1356" y="12954"/>
                    <a:pt x="1610" y="12945"/>
                    <a:pt x="1864" y="12927"/>
                  </a:cubicBezTo>
                  <a:cubicBezTo>
                    <a:pt x="1913" y="12922"/>
                    <a:pt x="1916" y="12847"/>
                    <a:pt x="1868" y="12847"/>
                  </a:cubicBezTo>
                  <a:cubicBezTo>
                    <a:pt x="1866" y="12847"/>
                    <a:pt x="1865" y="12847"/>
                    <a:pt x="1864" y="12847"/>
                  </a:cubicBezTo>
                  <a:cubicBezTo>
                    <a:pt x="1592" y="12863"/>
                    <a:pt x="1320" y="12871"/>
                    <a:pt x="1048" y="12871"/>
                  </a:cubicBezTo>
                  <a:cubicBezTo>
                    <a:pt x="789" y="12871"/>
                    <a:pt x="531" y="12864"/>
                    <a:pt x="273" y="12849"/>
                  </a:cubicBezTo>
                  <a:cubicBezTo>
                    <a:pt x="263" y="12512"/>
                    <a:pt x="265" y="12198"/>
                    <a:pt x="260" y="11957"/>
                  </a:cubicBezTo>
                  <a:lnTo>
                    <a:pt x="260" y="11957"/>
                  </a:lnTo>
                  <a:cubicBezTo>
                    <a:pt x="508" y="11970"/>
                    <a:pt x="756" y="11976"/>
                    <a:pt x="1004" y="11976"/>
                  </a:cubicBezTo>
                  <a:cubicBezTo>
                    <a:pt x="1527" y="11976"/>
                    <a:pt x="2052" y="11950"/>
                    <a:pt x="2572" y="11913"/>
                  </a:cubicBezTo>
                  <a:cubicBezTo>
                    <a:pt x="2629" y="11909"/>
                    <a:pt x="2631" y="11822"/>
                    <a:pt x="2574" y="11822"/>
                  </a:cubicBezTo>
                  <a:cubicBezTo>
                    <a:pt x="2574" y="11822"/>
                    <a:pt x="2573" y="11822"/>
                    <a:pt x="2572" y="11822"/>
                  </a:cubicBezTo>
                  <a:cubicBezTo>
                    <a:pt x="1800" y="11855"/>
                    <a:pt x="1029" y="11852"/>
                    <a:pt x="257" y="11863"/>
                  </a:cubicBezTo>
                  <a:cubicBezTo>
                    <a:pt x="256" y="11840"/>
                    <a:pt x="256" y="11813"/>
                    <a:pt x="255" y="11792"/>
                  </a:cubicBezTo>
                  <a:cubicBezTo>
                    <a:pt x="245" y="11567"/>
                    <a:pt x="236" y="11341"/>
                    <a:pt x="231" y="11116"/>
                  </a:cubicBezTo>
                  <a:lnTo>
                    <a:pt x="231" y="11116"/>
                  </a:lnTo>
                  <a:cubicBezTo>
                    <a:pt x="411" y="11136"/>
                    <a:pt x="592" y="11146"/>
                    <a:pt x="772" y="11146"/>
                  </a:cubicBezTo>
                  <a:cubicBezTo>
                    <a:pt x="1007" y="11146"/>
                    <a:pt x="1241" y="11129"/>
                    <a:pt x="1474" y="11096"/>
                  </a:cubicBezTo>
                  <a:cubicBezTo>
                    <a:pt x="1506" y="11091"/>
                    <a:pt x="1500" y="11034"/>
                    <a:pt x="1469" y="11034"/>
                  </a:cubicBezTo>
                  <a:cubicBezTo>
                    <a:pt x="1467" y="11034"/>
                    <a:pt x="1466" y="11034"/>
                    <a:pt x="1465" y="11035"/>
                  </a:cubicBezTo>
                  <a:cubicBezTo>
                    <a:pt x="1226" y="11066"/>
                    <a:pt x="986" y="11082"/>
                    <a:pt x="745" y="11082"/>
                  </a:cubicBezTo>
                  <a:cubicBezTo>
                    <a:pt x="573" y="11082"/>
                    <a:pt x="401" y="11074"/>
                    <a:pt x="229" y="11058"/>
                  </a:cubicBezTo>
                  <a:cubicBezTo>
                    <a:pt x="223" y="10780"/>
                    <a:pt x="223" y="10503"/>
                    <a:pt x="226" y="10224"/>
                  </a:cubicBezTo>
                  <a:lnTo>
                    <a:pt x="226" y="10224"/>
                  </a:lnTo>
                  <a:cubicBezTo>
                    <a:pt x="380" y="10227"/>
                    <a:pt x="535" y="10229"/>
                    <a:pt x="689" y="10229"/>
                  </a:cubicBezTo>
                  <a:cubicBezTo>
                    <a:pt x="1421" y="10229"/>
                    <a:pt x="2152" y="10198"/>
                    <a:pt x="2881" y="10136"/>
                  </a:cubicBezTo>
                  <a:cubicBezTo>
                    <a:pt x="2935" y="10131"/>
                    <a:pt x="2937" y="10050"/>
                    <a:pt x="2883" y="10050"/>
                  </a:cubicBezTo>
                  <a:cubicBezTo>
                    <a:pt x="2883" y="10050"/>
                    <a:pt x="2882" y="10050"/>
                    <a:pt x="2881" y="10050"/>
                  </a:cubicBezTo>
                  <a:cubicBezTo>
                    <a:pt x="1997" y="10080"/>
                    <a:pt x="1112" y="10109"/>
                    <a:pt x="227" y="10141"/>
                  </a:cubicBezTo>
                  <a:cubicBezTo>
                    <a:pt x="231" y="9844"/>
                    <a:pt x="241" y="9547"/>
                    <a:pt x="255" y="9250"/>
                  </a:cubicBezTo>
                  <a:cubicBezTo>
                    <a:pt x="260" y="9252"/>
                    <a:pt x="264" y="9256"/>
                    <a:pt x="271" y="9256"/>
                  </a:cubicBezTo>
                  <a:cubicBezTo>
                    <a:pt x="832" y="9232"/>
                    <a:pt x="1392" y="9211"/>
                    <a:pt x="1953" y="9174"/>
                  </a:cubicBezTo>
                  <a:cubicBezTo>
                    <a:pt x="2014" y="9170"/>
                    <a:pt x="2016" y="9076"/>
                    <a:pt x="1955" y="9076"/>
                  </a:cubicBezTo>
                  <a:cubicBezTo>
                    <a:pt x="1954" y="9076"/>
                    <a:pt x="1953" y="9076"/>
                    <a:pt x="1953" y="9076"/>
                  </a:cubicBezTo>
                  <a:cubicBezTo>
                    <a:pt x="1391" y="9098"/>
                    <a:pt x="832" y="9135"/>
                    <a:pt x="271" y="9170"/>
                  </a:cubicBezTo>
                  <a:cubicBezTo>
                    <a:pt x="266" y="9170"/>
                    <a:pt x="264" y="9174"/>
                    <a:pt x="259" y="9175"/>
                  </a:cubicBezTo>
                  <a:cubicBezTo>
                    <a:pt x="272" y="8905"/>
                    <a:pt x="294" y="8634"/>
                    <a:pt x="317" y="8363"/>
                  </a:cubicBezTo>
                  <a:cubicBezTo>
                    <a:pt x="1113" y="8345"/>
                    <a:pt x="1909" y="8325"/>
                    <a:pt x="2705" y="8284"/>
                  </a:cubicBezTo>
                  <a:cubicBezTo>
                    <a:pt x="2765" y="8281"/>
                    <a:pt x="2766" y="8190"/>
                    <a:pt x="2706" y="8190"/>
                  </a:cubicBezTo>
                  <a:cubicBezTo>
                    <a:pt x="2705" y="8190"/>
                    <a:pt x="2705" y="8190"/>
                    <a:pt x="2705" y="8190"/>
                  </a:cubicBezTo>
                  <a:cubicBezTo>
                    <a:pt x="1909" y="8207"/>
                    <a:pt x="1116" y="8245"/>
                    <a:pt x="322" y="8284"/>
                  </a:cubicBezTo>
                  <a:cubicBezTo>
                    <a:pt x="341" y="8056"/>
                    <a:pt x="366" y="7830"/>
                    <a:pt x="391" y="7603"/>
                  </a:cubicBezTo>
                  <a:cubicBezTo>
                    <a:pt x="395" y="7605"/>
                    <a:pt x="398" y="7608"/>
                    <a:pt x="403" y="7608"/>
                  </a:cubicBezTo>
                  <a:cubicBezTo>
                    <a:pt x="625" y="7610"/>
                    <a:pt x="847" y="7612"/>
                    <a:pt x="1069" y="7612"/>
                  </a:cubicBezTo>
                  <a:cubicBezTo>
                    <a:pt x="1275" y="7612"/>
                    <a:pt x="1481" y="7610"/>
                    <a:pt x="1687" y="7605"/>
                  </a:cubicBezTo>
                  <a:cubicBezTo>
                    <a:pt x="1731" y="7605"/>
                    <a:pt x="1731" y="7539"/>
                    <a:pt x="1687" y="7539"/>
                  </a:cubicBezTo>
                  <a:cubicBezTo>
                    <a:pt x="1481" y="7534"/>
                    <a:pt x="1275" y="7532"/>
                    <a:pt x="1069" y="7532"/>
                  </a:cubicBezTo>
                  <a:cubicBezTo>
                    <a:pt x="847" y="7532"/>
                    <a:pt x="625" y="7534"/>
                    <a:pt x="403" y="7536"/>
                  </a:cubicBezTo>
                  <a:cubicBezTo>
                    <a:pt x="400" y="7536"/>
                    <a:pt x="399" y="7538"/>
                    <a:pt x="397" y="7538"/>
                  </a:cubicBezTo>
                  <a:cubicBezTo>
                    <a:pt x="422" y="7311"/>
                    <a:pt x="453" y="7083"/>
                    <a:pt x="484" y="6857"/>
                  </a:cubicBezTo>
                  <a:cubicBezTo>
                    <a:pt x="1224" y="6887"/>
                    <a:pt x="1964" y="6898"/>
                    <a:pt x="2705" y="6901"/>
                  </a:cubicBezTo>
                  <a:cubicBezTo>
                    <a:pt x="2761" y="6901"/>
                    <a:pt x="2761" y="6817"/>
                    <a:pt x="2705" y="6815"/>
                  </a:cubicBezTo>
                  <a:cubicBezTo>
                    <a:pt x="1992" y="6790"/>
                    <a:pt x="1277" y="6775"/>
                    <a:pt x="563" y="6775"/>
                  </a:cubicBezTo>
                  <a:cubicBezTo>
                    <a:pt x="540" y="6775"/>
                    <a:pt x="516" y="6775"/>
                    <a:pt x="493" y="6775"/>
                  </a:cubicBezTo>
                  <a:cubicBezTo>
                    <a:pt x="526" y="6537"/>
                    <a:pt x="563" y="6300"/>
                    <a:pt x="602" y="6064"/>
                  </a:cubicBezTo>
                  <a:cubicBezTo>
                    <a:pt x="788" y="6069"/>
                    <a:pt x="975" y="6072"/>
                    <a:pt x="1161" y="6072"/>
                  </a:cubicBezTo>
                  <a:cubicBezTo>
                    <a:pt x="1617" y="6072"/>
                    <a:pt x="2073" y="6056"/>
                    <a:pt x="2528" y="6023"/>
                  </a:cubicBezTo>
                  <a:cubicBezTo>
                    <a:pt x="2583" y="6018"/>
                    <a:pt x="2585" y="5934"/>
                    <a:pt x="2532" y="5934"/>
                  </a:cubicBezTo>
                  <a:cubicBezTo>
                    <a:pt x="2531" y="5934"/>
                    <a:pt x="2529" y="5934"/>
                    <a:pt x="2528" y="5934"/>
                  </a:cubicBezTo>
                  <a:cubicBezTo>
                    <a:pt x="1988" y="5968"/>
                    <a:pt x="1447" y="5985"/>
                    <a:pt x="906" y="5985"/>
                  </a:cubicBezTo>
                  <a:cubicBezTo>
                    <a:pt x="809" y="5985"/>
                    <a:pt x="711" y="5985"/>
                    <a:pt x="614" y="5983"/>
                  </a:cubicBezTo>
                  <a:cubicBezTo>
                    <a:pt x="661" y="5696"/>
                    <a:pt x="714" y="5410"/>
                    <a:pt x="770" y="5124"/>
                  </a:cubicBezTo>
                  <a:cubicBezTo>
                    <a:pt x="1666" y="5156"/>
                    <a:pt x="2561" y="5180"/>
                    <a:pt x="3457" y="5195"/>
                  </a:cubicBezTo>
                  <a:cubicBezTo>
                    <a:pt x="3457" y="5195"/>
                    <a:pt x="3457" y="5195"/>
                    <a:pt x="3458" y="5195"/>
                  </a:cubicBezTo>
                  <a:cubicBezTo>
                    <a:pt x="3515" y="5195"/>
                    <a:pt x="3514" y="5107"/>
                    <a:pt x="3457" y="5105"/>
                  </a:cubicBezTo>
                  <a:cubicBezTo>
                    <a:pt x="2567" y="5075"/>
                    <a:pt x="1678" y="5054"/>
                    <a:pt x="787" y="5041"/>
                  </a:cubicBezTo>
                  <a:cubicBezTo>
                    <a:pt x="841" y="4770"/>
                    <a:pt x="905" y="4501"/>
                    <a:pt x="967" y="4231"/>
                  </a:cubicBezTo>
                  <a:cubicBezTo>
                    <a:pt x="970" y="4233"/>
                    <a:pt x="973" y="4237"/>
                    <a:pt x="979" y="4237"/>
                  </a:cubicBezTo>
                  <a:cubicBezTo>
                    <a:pt x="1225" y="4259"/>
                    <a:pt x="1470" y="4270"/>
                    <a:pt x="1716" y="4270"/>
                  </a:cubicBezTo>
                  <a:cubicBezTo>
                    <a:pt x="2091" y="4270"/>
                    <a:pt x="2465" y="4246"/>
                    <a:pt x="2838" y="4201"/>
                  </a:cubicBezTo>
                  <a:cubicBezTo>
                    <a:pt x="2883" y="4196"/>
                    <a:pt x="2885" y="4128"/>
                    <a:pt x="2843" y="4128"/>
                  </a:cubicBezTo>
                  <a:cubicBezTo>
                    <a:pt x="2841" y="4128"/>
                    <a:pt x="2839" y="4128"/>
                    <a:pt x="2838" y="4128"/>
                  </a:cubicBezTo>
                  <a:cubicBezTo>
                    <a:pt x="2432" y="4169"/>
                    <a:pt x="2028" y="4187"/>
                    <a:pt x="1623" y="4187"/>
                  </a:cubicBezTo>
                  <a:cubicBezTo>
                    <a:pt x="1409" y="4187"/>
                    <a:pt x="1195" y="4182"/>
                    <a:pt x="980" y="4173"/>
                  </a:cubicBezTo>
                  <a:cubicBezTo>
                    <a:pt x="1039" y="3915"/>
                    <a:pt x="1104" y="3657"/>
                    <a:pt x="1171" y="3401"/>
                  </a:cubicBezTo>
                  <a:cubicBezTo>
                    <a:pt x="2229" y="3459"/>
                    <a:pt x="3284" y="3493"/>
                    <a:pt x="4343" y="3495"/>
                  </a:cubicBezTo>
                  <a:cubicBezTo>
                    <a:pt x="4391" y="3495"/>
                    <a:pt x="4391" y="3419"/>
                    <a:pt x="4343" y="3419"/>
                  </a:cubicBezTo>
                  <a:cubicBezTo>
                    <a:pt x="3290" y="3407"/>
                    <a:pt x="2239" y="3379"/>
                    <a:pt x="1189" y="3328"/>
                  </a:cubicBezTo>
                  <a:cubicBezTo>
                    <a:pt x="1310" y="2861"/>
                    <a:pt x="1444" y="2399"/>
                    <a:pt x="1587" y="1938"/>
                  </a:cubicBezTo>
                  <a:cubicBezTo>
                    <a:pt x="2197" y="1945"/>
                    <a:pt x="2805" y="1973"/>
                    <a:pt x="3413" y="2030"/>
                  </a:cubicBezTo>
                  <a:cubicBezTo>
                    <a:pt x="3414" y="2030"/>
                    <a:pt x="3416" y="2030"/>
                    <a:pt x="3417" y="2030"/>
                  </a:cubicBezTo>
                  <a:cubicBezTo>
                    <a:pt x="3459" y="2030"/>
                    <a:pt x="3456" y="1964"/>
                    <a:pt x="3413" y="1959"/>
                  </a:cubicBezTo>
                  <a:cubicBezTo>
                    <a:pt x="2861" y="1905"/>
                    <a:pt x="2306" y="1877"/>
                    <a:pt x="1751" y="1877"/>
                  </a:cubicBezTo>
                  <a:cubicBezTo>
                    <a:pt x="1702" y="1877"/>
                    <a:pt x="1653" y="1877"/>
                    <a:pt x="1605" y="1878"/>
                  </a:cubicBezTo>
                  <a:cubicBezTo>
                    <a:pt x="1681" y="1633"/>
                    <a:pt x="1762" y="1389"/>
                    <a:pt x="1845" y="1145"/>
                  </a:cubicBezTo>
                  <a:cubicBezTo>
                    <a:pt x="2455" y="1180"/>
                    <a:pt x="3063" y="1238"/>
                    <a:pt x="3670" y="1320"/>
                  </a:cubicBezTo>
                  <a:cubicBezTo>
                    <a:pt x="3672" y="1320"/>
                    <a:pt x="3673" y="1320"/>
                    <a:pt x="3675" y="1320"/>
                  </a:cubicBezTo>
                  <a:cubicBezTo>
                    <a:pt x="3712" y="1320"/>
                    <a:pt x="3727" y="1263"/>
                    <a:pt x="3687" y="1257"/>
                  </a:cubicBezTo>
                  <a:cubicBezTo>
                    <a:pt x="3083" y="1165"/>
                    <a:pt x="2475" y="1107"/>
                    <a:pt x="1865" y="1084"/>
                  </a:cubicBezTo>
                  <a:cubicBezTo>
                    <a:pt x="1967" y="785"/>
                    <a:pt x="2073" y="487"/>
                    <a:pt x="2186" y="192"/>
                  </a:cubicBezTo>
                  <a:lnTo>
                    <a:pt x="2186" y="191"/>
                  </a:lnTo>
                  <a:close/>
                  <a:moveTo>
                    <a:pt x="13238" y="3017"/>
                  </a:moveTo>
                  <a:cubicBezTo>
                    <a:pt x="13864" y="3299"/>
                    <a:pt x="14501" y="3559"/>
                    <a:pt x="15139" y="3815"/>
                  </a:cubicBezTo>
                  <a:cubicBezTo>
                    <a:pt x="15137" y="3815"/>
                    <a:pt x="15136" y="3815"/>
                    <a:pt x="15135" y="3815"/>
                  </a:cubicBezTo>
                  <a:cubicBezTo>
                    <a:pt x="15105" y="3815"/>
                    <a:pt x="15077" y="3829"/>
                    <a:pt x="15059" y="3853"/>
                  </a:cubicBezTo>
                  <a:cubicBezTo>
                    <a:pt x="12379" y="7564"/>
                    <a:pt x="10866" y="11521"/>
                    <a:pt x="10023" y="15998"/>
                  </a:cubicBezTo>
                  <a:cubicBezTo>
                    <a:pt x="10010" y="15993"/>
                    <a:pt x="9997" y="15989"/>
                    <a:pt x="9983" y="15989"/>
                  </a:cubicBezTo>
                  <a:cubicBezTo>
                    <a:pt x="8444" y="16005"/>
                    <a:pt x="6906" y="16058"/>
                    <a:pt x="5371" y="16168"/>
                  </a:cubicBezTo>
                  <a:cubicBezTo>
                    <a:pt x="4714" y="16216"/>
                    <a:pt x="4030" y="16346"/>
                    <a:pt x="3372" y="16346"/>
                  </a:cubicBezTo>
                  <a:cubicBezTo>
                    <a:pt x="3357" y="16346"/>
                    <a:pt x="3342" y="16346"/>
                    <a:pt x="3326" y="16346"/>
                  </a:cubicBezTo>
                  <a:cubicBezTo>
                    <a:pt x="2227" y="16334"/>
                    <a:pt x="2161" y="15901"/>
                    <a:pt x="2030" y="14949"/>
                  </a:cubicBezTo>
                  <a:cubicBezTo>
                    <a:pt x="3429" y="14759"/>
                    <a:pt x="4830" y="14661"/>
                    <a:pt x="6239" y="14661"/>
                  </a:cubicBezTo>
                  <a:cubicBezTo>
                    <a:pt x="6890" y="14661"/>
                    <a:pt x="7543" y="14682"/>
                    <a:pt x="8199" y="14724"/>
                  </a:cubicBezTo>
                  <a:cubicBezTo>
                    <a:pt x="8200" y="14725"/>
                    <a:pt x="8201" y="14725"/>
                    <a:pt x="8202" y="14725"/>
                  </a:cubicBezTo>
                  <a:cubicBezTo>
                    <a:pt x="8246" y="14725"/>
                    <a:pt x="8298" y="14686"/>
                    <a:pt x="8307" y="14642"/>
                  </a:cubicBezTo>
                  <a:cubicBezTo>
                    <a:pt x="8714" y="12280"/>
                    <a:pt x="9396" y="9988"/>
                    <a:pt x="10400" y="7809"/>
                  </a:cubicBezTo>
                  <a:cubicBezTo>
                    <a:pt x="10838" y="6855"/>
                    <a:pt x="11333" y="5927"/>
                    <a:pt x="11881" y="5032"/>
                  </a:cubicBezTo>
                  <a:cubicBezTo>
                    <a:pt x="12284" y="4375"/>
                    <a:pt x="12888" y="3730"/>
                    <a:pt x="13238" y="3017"/>
                  </a:cubicBezTo>
                  <a:close/>
                  <a:moveTo>
                    <a:pt x="2207" y="0"/>
                  </a:moveTo>
                  <a:cubicBezTo>
                    <a:pt x="2142" y="0"/>
                    <a:pt x="2106" y="68"/>
                    <a:pt x="2119" y="124"/>
                  </a:cubicBezTo>
                  <a:cubicBezTo>
                    <a:pt x="2098" y="127"/>
                    <a:pt x="2078" y="140"/>
                    <a:pt x="2070" y="160"/>
                  </a:cubicBezTo>
                  <a:cubicBezTo>
                    <a:pt x="741" y="3347"/>
                    <a:pt x="80" y="6734"/>
                    <a:pt x="51" y="10147"/>
                  </a:cubicBezTo>
                  <a:lnTo>
                    <a:pt x="49" y="10147"/>
                  </a:lnTo>
                  <a:cubicBezTo>
                    <a:pt x="0" y="10149"/>
                    <a:pt x="0" y="10222"/>
                    <a:pt x="49" y="10223"/>
                  </a:cubicBezTo>
                  <a:lnTo>
                    <a:pt x="51" y="10223"/>
                  </a:lnTo>
                  <a:cubicBezTo>
                    <a:pt x="46" y="11100"/>
                    <a:pt x="82" y="11978"/>
                    <a:pt x="159" y="12856"/>
                  </a:cubicBezTo>
                  <a:cubicBezTo>
                    <a:pt x="145" y="12871"/>
                    <a:pt x="147" y="12895"/>
                    <a:pt x="164" y="12908"/>
                  </a:cubicBezTo>
                  <a:cubicBezTo>
                    <a:pt x="190" y="13185"/>
                    <a:pt x="219" y="13463"/>
                    <a:pt x="252" y="13740"/>
                  </a:cubicBezTo>
                  <a:cubicBezTo>
                    <a:pt x="229" y="13756"/>
                    <a:pt x="233" y="13792"/>
                    <a:pt x="259" y="13801"/>
                  </a:cubicBezTo>
                  <a:cubicBezTo>
                    <a:pt x="313" y="14241"/>
                    <a:pt x="375" y="14679"/>
                    <a:pt x="450" y="15117"/>
                  </a:cubicBezTo>
                  <a:cubicBezTo>
                    <a:pt x="457" y="15159"/>
                    <a:pt x="500" y="15180"/>
                    <a:pt x="539" y="15180"/>
                  </a:cubicBezTo>
                  <a:cubicBezTo>
                    <a:pt x="546" y="15180"/>
                    <a:pt x="552" y="15179"/>
                    <a:pt x="559" y="15178"/>
                  </a:cubicBezTo>
                  <a:cubicBezTo>
                    <a:pt x="1013" y="15096"/>
                    <a:pt x="1467" y="15026"/>
                    <a:pt x="1922" y="14963"/>
                  </a:cubicBezTo>
                  <a:cubicBezTo>
                    <a:pt x="1962" y="15519"/>
                    <a:pt x="2057" y="16042"/>
                    <a:pt x="2210" y="16583"/>
                  </a:cubicBezTo>
                  <a:cubicBezTo>
                    <a:pt x="2220" y="16619"/>
                    <a:pt x="2258" y="16656"/>
                    <a:pt x="2299" y="16656"/>
                  </a:cubicBezTo>
                  <a:cubicBezTo>
                    <a:pt x="2302" y="16656"/>
                    <a:pt x="2304" y="16656"/>
                    <a:pt x="2306" y="16656"/>
                  </a:cubicBezTo>
                  <a:cubicBezTo>
                    <a:pt x="4856" y="16380"/>
                    <a:pt x="7418" y="16235"/>
                    <a:pt x="9983" y="16223"/>
                  </a:cubicBezTo>
                  <a:cubicBezTo>
                    <a:pt x="10007" y="16223"/>
                    <a:pt x="10032" y="16215"/>
                    <a:pt x="10051" y="16199"/>
                  </a:cubicBezTo>
                  <a:cubicBezTo>
                    <a:pt x="10057" y="16201"/>
                    <a:pt x="10064" y="16202"/>
                    <a:pt x="10071" y="16202"/>
                  </a:cubicBezTo>
                  <a:cubicBezTo>
                    <a:pt x="10099" y="16202"/>
                    <a:pt x="10125" y="16182"/>
                    <a:pt x="10131" y="16152"/>
                  </a:cubicBezTo>
                  <a:cubicBezTo>
                    <a:pt x="10677" y="14089"/>
                    <a:pt x="11106" y="12000"/>
                    <a:pt x="11858" y="9996"/>
                  </a:cubicBezTo>
                  <a:cubicBezTo>
                    <a:pt x="12688" y="7782"/>
                    <a:pt x="14018" y="5955"/>
                    <a:pt x="15216" y="3944"/>
                  </a:cubicBezTo>
                  <a:cubicBezTo>
                    <a:pt x="15238" y="3913"/>
                    <a:pt x="15233" y="3869"/>
                    <a:pt x="15205" y="3842"/>
                  </a:cubicBezTo>
                  <a:lnTo>
                    <a:pt x="15205" y="3842"/>
                  </a:lnTo>
                  <a:lnTo>
                    <a:pt x="15221" y="3848"/>
                  </a:lnTo>
                  <a:cubicBezTo>
                    <a:pt x="15236" y="3854"/>
                    <a:pt x="15251" y="3857"/>
                    <a:pt x="15264" y="3857"/>
                  </a:cubicBezTo>
                  <a:cubicBezTo>
                    <a:pt x="15370" y="3857"/>
                    <a:pt x="15403" y="3676"/>
                    <a:pt x="15282" y="3627"/>
                  </a:cubicBezTo>
                  <a:cubicBezTo>
                    <a:pt x="14630" y="3362"/>
                    <a:pt x="13973" y="3100"/>
                    <a:pt x="13309" y="2863"/>
                  </a:cubicBezTo>
                  <a:cubicBezTo>
                    <a:pt x="13371" y="2723"/>
                    <a:pt x="13421" y="2578"/>
                    <a:pt x="13458" y="2430"/>
                  </a:cubicBezTo>
                  <a:cubicBezTo>
                    <a:pt x="13470" y="2382"/>
                    <a:pt x="13443" y="2317"/>
                    <a:pt x="13389" y="2308"/>
                  </a:cubicBezTo>
                  <a:cubicBezTo>
                    <a:pt x="9634" y="1733"/>
                    <a:pt x="5911" y="964"/>
                    <a:pt x="2235" y="4"/>
                  </a:cubicBezTo>
                  <a:cubicBezTo>
                    <a:pt x="2225" y="1"/>
                    <a:pt x="2216" y="0"/>
                    <a:pt x="2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4"/>
            <p:cNvSpPr/>
            <p:nvPr/>
          </p:nvSpPr>
          <p:spPr>
            <a:xfrm>
              <a:off x="-2114077" y="-740029"/>
              <a:ext cx="55062" cy="5200"/>
            </a:xfrm>
            <a:custGeom>
              <a:avLst/>
              <a:gdLst/>
              <a:ahLst/>
              <a:cxnLst/>
              <a:rect l="l" t="t" r="r" b="b"/>
              <a:pathLst>
                <a:path w="1599" h="151" extrusionOk="0">
                  <a:moveTo>
                    <a:pt x="53" y="0"/>
                  </a:moveTo>
                  <a:cubicBezTo>
                    <a:pt x="15" y="0"/>
                    <a:pt x="0" y="59"/>
                    <a:pt x="41" y="67"/>
                  </a:cubicBezTo>
                  <a:cubicBezTo>
                    <a:pt x="337" y="123"/>
                    <a:pt x="637" y="151"/>
                    <a:pt x="938" y="151"/>
                  </a:cubicBezTo>
                  <a:cubicBezTo>
                    <a:pt x="1144" y="151"/>
                    <a:pt x="1350" y="137"/>
                    <a:pt x="1556" y="111"/>
                  </a:cubicBezTo>
                  <a:cubicBezTo>
                    <a:pt x="1597" y="106"/>
                    <a:pt x="1599" y="42"/>
                    <a:pt x="1559" y="42"/>
                  </a:cubicBezTo>
                  <a:cubicBezTo>
                    <a:pt x="1558" y="42"/>
                    <a:pt x="1557" y="42"/>
                    <a:pt x="1556" y="42"/>
                  </a:cubicBezTo>
                  <a:cubicBezTo>
                    <a:pt x="1354" y="66"/>
                    <a:pt x="1150" y="78"/>
                    <a:pt x="947" y="78"/>
                  </a:cubicBezTo>
                  <a:cubicBezTo>
                    <a:pt x="650" y="78"/>
                    <a:pt x="353" y="52"/>
                    <a:pt x="59" y="1"/>
                  </a:cubicBezTo>
                  <a:cubicBezTo>
                    <a:pt x="57" y="0"/>
                    <a:pt x="55"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4" name="Google Shape;3044;p74"/>
          <p:cNvSpPr/>
          <p:nvPr/>
        </p:nvSpPr>
        <p:spPr>
          <a:xfrm>
            <a:off x="6694778" y="1797060"/>
            <a:ext cx="422609" cy="433064"/>
          </a:xfrm>
          <a:custGeom>
            <a:avLst/>
            <a:gdLst/>
            <a:ahLst/>
            <a:cxnLst/>
            <a:rect l="l" t="t" r="r" b="b"/>
            <a:pathLst>
              <a:path w="16209" h="16610" extrusionOk="0">
                <a:moveTo>
                  <a:pt x="1621" y="233"/>
                </a:moveTo>
                <a:cubicBezTo>
                  <a:pt x="1852" y="233"/>
                  <a:pt x="2091" y="342"/>
                  <a:pt x="2265" y="533"/>
                </a:cubicBezTo>
                <a:cubicBezTo>
                  <a:pt x="2303" y="598"/>
                  <a:pt x="2346" y="659"/>
                  <a:pt x="2395" y="716"/>
                </a:cubicBezTo>
                <a:cubicBezTo>
                  <a:pt x="2404" y="733"/>
                  <a:pt x="2415" y="749"/>
                  <a:pt x="2423" y="767"/>
                </a:cubicBezTo>
                <a:cubicBezTo>
                  <a:pt x="2433" y="787"/>
                  <a:pt x="2452" y="801"/>
                  <a:pt x="2474" y="803"/>
                </a:cubicBezTo>
                <a:cubicBezTo>
                  <a:pt x="2653" y="975"/>
                  <a:pt x="2880" y="1079"/>
                  <a:pt x="3169" y="1087"/>
                </a:cubicBezTo>
                <a:cubicBezTo>
                  <a:pt x="3174" y="1087"/>
                  <a:pt x="3179" y="1087"/>
                  <a:pt x="3185" y="1087"/>
                </a:cubicBezTo>
                <a:cubicBezTo>
                  <a:pt x="3340" y="1087"/>
                  <a:pt x="3407" y="1022"/>
                  <a:pt x="3523" y="1022"/>
                </a:cubicBezTo>
                <a:cubicBezTo>
                  <a:pt x="3594" y="1022"/>
                  <a:pt x="3683" y="1047"/>
                  <a:pt x="3822" y="1126"/>
                </a:cubicBezTo>
                <a:cubicBezTo>
                  <a:pt x="4022" y="1241"/>
                  <a:pt x="4204" y="1504"/>
                  <a:pt x="4252" y="1732"/>
                </a:cubicBezTo>
                <a:cubicBezTo>
                  <a:pt x="4360" y="2241"/>
                  <a:pt x="3914" y="2393"/>
                  <a:pt x="3676" y="2732"/>
                </a:cubicBezTo>
                <a:cubicBezTo>
                  <a:pt x="3463" y="2714"/>
                  <a:pt x="3251" y="2687"/>
                  <a:pt x="3047" y="2628"/>
                </a:cubicBezTo>
                <a:cubicBezTo>
                  <a:pt x="3035" y="2625"/>
                  <a:pt x="3023" y="2623"/>
                  <a:pt x="3012" y="2623"/>
                </a:cubicBezTo>
                <a:cubicBezTo>
                  <a:pt x="2902" y="2623"/>
                  <a:pt x="2862" y="2781"/>
                  <a:pt x="2958" y="2840"/>
                </a:cubicBezTo>
                <a:cubicBezTo>
                  <a:pt x="2964" y="3116"/>
                  <a:pt x="2935" y="3385"/>
                  <a:pt x="2899" y="3652"/>
                </a:cubicBezTo>
                <a:cubicBezTo>
                  <a:pt x="2800" y="3800"/>
                  <a:pt x="2705" y="3857"/>
                  <a:pt x="2612" y="3857"/>
                </a:cubicBezTo>
                <a:cubicBezTo>
                  <a:pt x="2506" y="3857"/>
                  <a:pt x="2402" y="3783"/>
                  <a:pt x="2298" y="3685"/>
                </a:cubicBezTo>
                <a:lnTo>
                  <a:pt x="2298" y="3685"/>
                </a:lnTo>
                <a:cubicBezTo>
                  <a:pt x="2370" y="3686"/>
                  <a:pt x="2442" y="3687"/>
                  <a:pt x="2514" y="3687"/>
                </a:cubicBezTo>
                <a:cubicBezTo>
                  <a:pt x="2567" y="3687"/>
                  <a:pt x="2620" y="3686"/>
                  <a:pt x="2673" y="3685"/>
                </a:cubicBezTo>
                <a:cubicBezTo>
                  <a:pt x="2718" y="3681"/>
                  <a:pt x="2718" y="3614"/>
                  <a:pt x="2673" y="3611"/>
                </a:cubicBezTo>
                <a:cubicBezTo>
                  <a:pt x="2608" y="3608"/>
                  <a:pt x="2543" y="3607"/>
                  <a:pt x="2478" y="3607"/>
                </a:cubicBezTo>
                <a:cubicBezTo>
                  <a:pt x="2395" y="3607"/>
                  <a:pt x="2312" y="3609"/>
                  <a:pt x="2230" y="3611"/>
                </a:cubicBezTo>
                <a:cubicBezTo>
                  <a:pt x="2229" y="3611"/>
                  <a:pt x="2227" y="3612"/>
                  <a:pt x="2226" y="3613"/>
                </a:cubicBezTo>
                <a:cubicBezTo>
                  <a:pt x="2179" y="3563"/>
                  <a:pt x="2131" y="3512"/>
                  <a:pt x="2083" y="3463"/>
                </a:cubicBezTo>
                <a:cubicBezTo>
                  <a:pt x="2155" y="3463"/>
                  <a:pt x="2226" y="3463"/>
                  <a:pt x="2299" y="3463"/>
                </a:cubicBezTo>
                <a:cubicBezTo>
                  <a:pt x="2335" y="3463"/>
                  <a:pt x="2371" y="3463"/>
                  <a:pt x="2407" y="3463"/>
                </a:cubicBezTo>
                <a:cubicBezTo>
                  <a:pt x="2454" y="3461"/>
                  <a:pt x="2455" y="3391"/>
                  <a:pt x="2407" y="3390"/>
                </a:cubicBezTo>
                <a:cubicBezTo>
                  <a:pt x="2355" y="3388"/>
                  <a:pt x="2302" y="3388"/>
                  <a:pt x="2250" y="3388"/>
                </a:cubicBezTo>
                <a:cubicBezTo>
                  <a:pt x="2168" y="3388"/>
                  <a:pt x="2087" y="3389"/>
                  <a:pt x="2006" y="3390"/>
                </a:cubicBezTo>
                <a:cubicBezTo>
                  <a:pt x="1906" y="3298"/>
                  <a:pt x="1803" y="3226"/>
                  <a:pt x="1696" y="3216"/>
                </a:cubicBezTo>
                <a:cubicBezTo>
                  <a:pt x="1678" y="3215"/>
                  <a:pt x="1661" y="3214"/>
                  <a:pt x="1645" y="3214"/>
                </a:cubicBezTo>
                <a:cubicBezTo>
                  <a:pt x="1230" y="3214"/>
                  <a:pt x="1123" y="3714"/>
                  <a:pt x="735" y="3714"/>
                </a:cubicBezTo>
                <a:cubicBezTo>
                  <a:pt x="677" y="3714"/>
                  <a:pt x="613" y="3703"/>
                  <a:pt x="541" y="3677"/>
                </a:cubicBezTo>
                <a:cubicBezTo>
                  <a:pt x="401" y="3587"/>
                  <a:pt x="291" y="3455"/>
                  <a:pt x="252" y="3300"/>
                </a:cubicBezTo>
                <a:cubicBezTo>
                  <a:pt x="266" y="3300"/>
                  <a:pt x="280" y="3302"/>
                  <a:pt x="294" y="3302"/>
                </a:cubicBezTo>
                <a:cubicBezTo>
                  <a:pt x="296" y="3302"/>
                  <a:pt x="298" y="3302"/>
                  <a:pt x="301" y="3302"/>
                </a:cubicBezTo>
                <a:cubicBezTo>
                  <a:pt x="304" y="3311"/>
                  <a:pt x="307" y="3322"/>
                  <a:pt x="319" y="3325"/>
                </a:cubicBezTo>
                <a:cubicBezTo>
                  <a:pt x="398" y="3349"/>
                  <a:pt x="486" y="3356"/>
                  <a:pt x="576" y="3356"/>
                </a:cubicBezTo>
                <a:cubicBezTo>
                  <a:pt x="687" y="3356"/>
                  <a:pt x="800" y="3345"/>
                  <a:pt x="902" y="3339"/>
                </a:cubicBezTo>
                <a:cubicBezTo>
                  <a:pt x="959" y="3336"/>
                  <a:pt x="959" y="3251"/>
                  <a:pt x="902" y="3248"/>
                </a:cubicBezTo>
                <a:cubicBezTo>
                  <a:pt x="802" y="3242"/>
                  <a:pt x="691" y="3232"/>
                  <a:pt x="583" y="3232"/>
                </a:cubicBezTo>
                <a:cubicBezTo>
                  <a:pt x="551" y="3232"/>
                  <a:pt x="520" y="3233"/>
                  <a:pt x="490" y="3235"/>
                </a:cubicBezTo>
                <a:cubicBezTo>
                  <a:pt x="486" y="3221"/>
                  <a:pt x="473" y="3213"/>
                  <a:pt x="459" y="3212"/>
                </a:cubicBezTo>
                <a:cubicBezTo>
                  <a:pt x="386" y="3206"/>
                  <a:pt x="311" y="3199"/>
                  <a:pt x="237" y="3199"/>
                </a:cubicBezTo>
                <a:cubicBezTo>
                  <a:pt x="231" y="3100"/>
                  <a:pt x="256" y="3001"/>
                  <a:pt x="309" y="2918"/>
                </a:cubicBezTo>
                <a:cubicBezTo>
                  <a:pt x="423" y="2922"/>
                  <a:pt x="538" y="2924"/>
                  <a:pt x="652" y="2924"/>
                </a:cubicBezTo>
                <a:cubicBezTo>
                  <a:pt x="986" y="2924"/>
                  <a:pt x="1320" y="2909"/>
                  <a:pt x="1654" y="2896"/>
                </a:cubicBezTo>
                <a:cubicBezTo>
                  <a:pt x="1718" y="2893"/>
                  <a:pt x="1719" y="2796"/>
                  <a:pt x="1656" y="2796"/>
                </a:cubicBezTo>
                <a:cubicBezTo>
                  <a:pt x="1656" y="2796"/>
                  <a:pt x="1655" y="2796"/>
                  <a:pt x="1654" y="2796"/>
                </a:cubicBezTo>
                <a:cubicBezTo>
                  <a:pt x="1217" y="2809"/>
                  <a:pt x="780" y="2822"/>
                  <a:pt x="345" y="2866"/>
                </a:cubicBezTo>
                <a:cubicBezTo>
                  <a:pt x="454" y="2732"/>
                  <a:pt x="626" y="2673"/>
                  <a:pt x="797" y="2589"/>
                </a:cubicBezTo>
                <a:cubicBezTo>
                  <a:pt x="855" y="2560"/>
                  <a:pt x="910" y="2528"/>
                  <a:pt x="963" y="2492"/>
                </a:cubicBezTo>
                <a:cubicBezTo>
                  <a:pt x="1039" y="2494"/>
                  <a:pt x="1114" y="2495"/>
                  <a:pt x="1190" y="2495"/>
                </a:cubicBezTo>
                <a:cubicBezTo>
                  <a:pt x="1481" y="2495"/>
                  <a:pt x="1771" y="2479"/>
                  <a:pt x="2061" y="2439"/>
                </a:cubicBezTo>
                <a:cubicBezTo>
                  <a:pt x="2095" y="2434"/>
                  <a:pt x="2088" y="2377"/>
                  <a:pt x="2055" y="2377"/>
                </a:cubicBezTo>
                <a:cubicBezTo>
                  <a:pt x="2054" y="2377"/>
                  <a:pt x="2054" y="2377"/>
                  <a:pt x="2053" y="2377"/>
                </a:cubicBezTo>
                <a:cubicBezTo>
                  <a:pt x="1718" y="2400"/>
                  <a:pt x="1384" y="2414"/>
                  <a:pt x="1048" y="2420"/>
                </a:cubicBezTo>
                <a:cubicBezTo>
                  <a:pt x="1146" y="2324"/>
                  <a:pt x="1202" y="2202"/>
                  <a:pt x="1173" y="2036"/>
                </a:cubicBezTo>
                <a:cubicBezTo>
                  <a:pt x="1167" y="2000"/>
                  <a:pt x="1137" y="1985"/>
                  <a:pt x="1105" y="1985"/>
                </a:cubicBezTo>
                <a:cubicBezTo>
                  <a:pt x="1103" y="1985"/>
                  <a:pt x="1101" y="1985"/>
                  <a:pt x="1099" y="1985"/>
                </a:cubicBezTo>
                <a:cubicBezTo>
                  <a:pt x="1093" y="1952"/>
                  <a:pt x="1084" y="1920"/>
                  <a:pt x="1077" y="1885"/>
                </a:cubicBezTo>
                <a:lnTo>
                  <a:pt x="1077" y="1885"/>
                </a:lnTo>
                <a:cubicBezTo>
                  <a:pt x="1129" y="1887"/>
                  <a:pt x="1181" y="1889"/>
                  <a:pt x="1233" y="1889"/>
                </a:cubicBezTo>
                <a:cubicBezTo>
                  <a:pt x="1423" y="1889"/>
                  <a:pt x="1613" y="1871"/>
                  <a:pt x="1800" y="1835"/>
                </a:cubicBezTo>
                <a:cubicBezTo>
                  <a:pt x="1849" y="1825"/>
                  <a:pt x="1841" y="1741"/>
                  <a:pt x="1794" y="1741"/>
                </a:cubicBezTo>
                <a:cubicBezTo>
                  <a:pt x="1792" y="1741"/>
                  <a:pt x="1790" y="1742"/>
                  <a:pt x="1788" y="1742"/>
                </a:cubicBezTo>
                <a:cubicBezTo>
                  <a:pt x="1552" y="1771"/>
                  <a:pt x="1315" y="1786"/>
                  <a:pt x="1078" y="1786"/>
                </a:cubicBezTo>
                <a:cubicBezTo>
                  <a:pt x="1070" y="1786"/>
                  <a:pt x="1062" y="1786"/>
                  <a:pt x="1054" y="1786"/>
                </a:cubicBezTo>
                <a:cubicBezTo>
                  <a:pt x="1015" y="1634"/>
                  <a:pt x="972" y="1479"/>
                  <a:pt x="943" y="1325"/>
                </a:cubicBezTo>
                <a:cubicBezTo>
                  <a:pt x="1158" y="1302"/>
                  <a:pt x="1374" y="1291"/>
                  <a:pt x="1591" y="1291"/>
                </a:cubicBezTo>
                <a:cubicBezTo>
                  <a:pt x="1685" y="1291"/>
                  <a:pt x="1780" y="1293"/>
                  <a:pt x="1875" y="1298"/>
                </a:cubicBezTo>
                <a:cubicBezTo>
                  <a:pt x="1876" y="1298"/>
                  <a:pt x="1877" y="1298"/>
                  <a:pt x="1877" y="1298"/>
                </a:cubicBezTo>
                <a:cubicBezTo>
                  <a:pt x="1925" y="1298"/>
                  <a:pt x="1923" y="1225"/>
                  <a:pt x="1875" y="1222"/>
                </a:cubicBezTo>
                <a:cubicBezTo>
                  <a:pt x="1783" y="1216"/>
                  <a:pt x="1690" y="1214"/>
                  <a:pt x="1598" y="1214"/>
                </a:cubicBezTo>
                <a:cubicBezTo>
                  <a:pt x="1375" y="1214"/>
                  <a:pt x="1151" y="1229"/>
                  <a:pt x="930" y="1260"/>
                </a:cubicBezTo>
                <a:cubicBezTo>
                  <a:pt x="903" y="1097"/>
                  <a:pt x="901" y="937"/>
                  <a:pt x="944" y="787"/>
                </a:cubicBezTo>
                <a:cubicBezTo>
                  <a:pt x="948" y="809"/>
                  <a:pt x="967" y="826"/>
                  <a:pt x="990" y="826"/>
                </a:cubicBezTo>
                <a:cubicBezTo>
                  <a:pt x="1132" y="826"/>
                  <a:pt x="1273" y="828"/>
                  <a:pt x="1415" y="828"/>
                </a:cubicBezTo>
                <a:cubicBezTo>
                  <a:pt x="1569" y="828"/>
                  <a:pt x="1722" y="826"/>
                  <a:pt x="1875" y="820"/>
                </a:cubicBezTo>
                <a:cubicBezTo>
                  <a:pt x="1938" y="818"/>
                  <a:pt x="1938" y="726"/>
                  <a:pt x="1875" y="722"/>
                </a:cubicBezTo>
                <a:cubicBezTo>
                  <a:pt x="1722" y="716"/>
                  <a:pt x="1569" y="715"/>
                  <a:pt x="1415" y="715"/>
                </a:cubicBezTo>
                <a:cubicBezTo>
                  <a:pt x="1274" y="715"/>
                  <a:pt x="1132" y="716"/>
                  <a:pt x="990" y="717"/>
                </a:cubicBezTo>
                <a:cubicBezTo>
                  <a:pt x="978" y="717"/>
                  <a:pt x="967" y="722"/>
                  <a:pt x="959" y="731"/>
                </a:cubicBezTo>
                <a:cubicBezTo>
                  <a:pt x="959" y="729"/>
                  <a:pt x="959" y="727"/>
                  <a:pt x="960" y="726"/>
                </a:cubicBezTo>
                <a:cubicBezTo>
                  <a:pt x="1091" y="382"/>
                  <a:pt x="1350" y="233"/>
                  <a:pt x="1621" y="233"/>
                </a:cubicBezTo>
                <a:close/>
                <a:moveTo>
                  <a:pt x="3056" y="2873"/>
                </a:moveTo>
                <a:lnTo>
                  <a:pt x="3056" y="2873"/>
                </a:lnTo>
                <a:cubicBezTo>
                  <a:pt x="3968" y="3132"/>
                  <a:pt x="4985" y="2851"/>
                  <a:pt x="5726" y="3589"/>
                </a:cubicBezTo>
                <a:cubicBezTo>
                  <a:pt x="6636" y="4494"/>
                  <a:pt x="6799" y="6388"/>
                  <a:pt x="5327" y="6842"/>
                </a:cubicBezTo>
                <a:cubicBezTo>
                  <a:pt x="5152" y="6895"/>
                  <a:pt x="4980" y="6921"/>
                  <a:pt x="4813" y="6921"/>
                </a:cubicBezTo>
                <a:cubicBezTo>
                  <a:pt x="3883" y="6921"/>
                  <a:pt x="3119" y="6139"/>
                  <a:pt x="2945" y="5208"/>
                </a:cubicBezTo>
                <a:cubicBezTo>
                  <a:pt x="2799" y="4425"/>
                  <a:pt x="3129" y="3659"/>
                  <a:pt x="3056" y="2873"/>
                </a:cubicBezTo>
                <a:close/>
                <a:moveTo>
                  <a:pt x="6076" y="6663"/>
                </a:moveTo>
                <a:cubicBezTo>
                  <a:pt x="7285" y="7532"/>
                  <a:pt x="8438" y="8424"/>
                  <a:pt x="9535" y="9360"/>
                </a:cubicBezTo>
                <a:cubicBezTo>
                  <a:pt x="9477" y="9801"/>
                  <a:pt x="9347" y="10171"/>
                  <a:pt x="8937" y="10409"/>
                </a:cubicBezTo>
                <a:cubicBezTo>
                  <a:pt x="8666" y="10565"/>
                  <a:pt x="8366" y="10626"/>
                  <a:pt x="8061" y="10626"/>
                </a:cubicBezTo>
                <a:cubicBezTo>
                  <a:pt x="7961" y="10626"/>
                  <a:pt x="7861" y="10619"/>
                  <a:pt x="7762" y="10608"/>
                </a:cubicBezTo>
                <a:cubicBezTo>
                  <a:pt x="7760" y="10607"/>
                  <a:pt x="7758" y="10607"/>
                  <a:pt x="7756" y="10607"/>
                </a:cubicBezTo>
                <a:cubicBezTo>
                  <a:pt x="7720" y="10607"/>
                  <a:pt x="7705" y="10645"/>
                  <a:pt x="7712" y="10677"/>
                </a:cubicBezTo>
                <a:cubicBezTo>
                  <a:pt x="7570" y="10492"/>
                  <a:pt x="7435" y="10304"/>
                  <a:pt x="7303" y="10116"/>
                </a:cubicBezTo>
                <a:lnTo>
                  <a:pt x="7303" y="10116"/>
                </a:lnTo>
                <a:cubicBezTo>
                  <a:pt x="7575" y="10139"/>
                  <a:pt x="7845" y="10163"/>
                  <a:pt x="8117" y="10184"/>
                </a:cubicBezTo>
                <a:cubicBezTo>
                  <a:pt x="8118" y="10184"/>
                  <a:pt x="8119" y="10184"/>
                  <a:pt x="8119" y="10184"/>
                </a:cubicBezTo>
                <a:cubicBezTo>
                  <a:pt x="8158" y="10184"/>
                  <a:pt x="8157" y="10122"/>
                  <a:pt x="8117" y="10118"/>
                </a:cubicBezTo>
                <a:cubicBezTo>
                  <a:pt x="7830" y="10092"/>
                  <a:pt x="7542" y="10069"/>
                  <a:pt x="7254" y="10047"/>
                </a:cubicBezTo>
                <a:cubicBezTo>
                  <a:pt x="7115" y="9845"/>
                  <a:pt x="6978" y="9642"/>
                  <a:pt x="6847" y="9438"/>
                </a:cubicBezTo>
                <a:lnTo>
                  <a:pt x="6847" y="9438"/>
                </a:lnTo>
                <a:cubicBezTo>
                  <a:pt x="7151" y="9473"/>
                  <a:pt x="7456" y="9514"/>
                  <a:pt x="7762" y="9537"/>
                </a:cubicBezTo>
                <a:cubicBezTo>
                  <a:pt x="7763" y="9537"/>
                  <a:pt x="7765" y="9537"/>
                  <a:pt x="7766" y="9537"/>
                </a:cubicBezTo>
                <a:cubicBezTo>
                  <a:pt x="7820" y="9537"/>
                  <a:pt x="7816" y="9456"/>
                  <a:pt x="7762" y="9449"/>
                </a:cubicBezTo>
                <a:cubicBezTo>
                  <a:pt x="7454" y="9410"/>
                  <a:pt x="7143" y="9390"/>
                  <a:pt x="6833" y="9365"/>
                </a:cubicBezTo>
                <a:cubicBezTo>
                  <a:pt x="6832" y="9365"/>
                  <a:pt x="6831" y="9365"/>
                  <a:pt x="6829" y="9365"/>
                </a:cubicBezTo>
                <a:cubicBezTo>
                  <a:pt x="6820" y="9365"/>
                  <a:pt x="6812" y="9368"/>
                  <a:pt x="6807" y="9376"/>
                </a:cubicBezTo>
                <a:cubicBezTo>
                  <a:pt x="6702" y="9213"/>
                  <a:pt x="6602" y="9049"/>
                  <a:pt x="6502" y="8884"/>
                </a:cubicBezTo>
                <a:lnTo>
                  <a:pt x="6502" y="8884"/>
                </a:lnTo>
                <a:cubicBezTo>
                  <a:pt x="6774" y="8911"/>
                  <a:pt x="7047" y="8938"/>
                  <a:pt x="7320" y="8957"/>
                </a:cubicBezTo>
                <a:cubicBezTo>
                  <a:pt x="7321" y="8957"/>
                  <a:pt x="7322" y="8957"/>
                  <a:pt x="7324" y="8957"/>
                </a:cubicBezTo>
                <a:cubicBezTo>
                  <a:pt x="7370" y="8957"/>
                  <a:pt x="7368" y="8882"/>
                  <a:pt x="7320" y="8877"/>
                </a:cubicBezTo>
                <a:cubicBezTo>
                  <a:pt x="7034" y="8851"/>
                  <a:pt x="6748" y="8832"/>
                  <a:pt x="6461" y="8813"/>
                </a:cubicBezTo>
                <a:cubicBezTo>
                  <a:pt x="6370" y="8660"/>
                  <a:pt x="6279" y="8505"/>
                  <a:pt x="6192" y="8351"/>
                </a:cubicBezTo>
                <a:lnTo>
                  <a:pt x="6192" y="8351"/>
                </a:lnTo>
                <a:cubicBezTo>
                  <a:pt x="6495" y="8388"/>
                  <a:pt x="6796" y="8427"/>
                  <a:pt x="7100" y="8458"/>
                </a:cubicBezTo>
                <a:cubicBezTo>
                  <a:pt x="7101" y="8458"/>
                  <a:pt x="7102" y="8458"/>
                  <a:pt x="7104" y="8458"/>
                </a:cubicBezTo>
                <a:cubicBezTo>
                  <a:pt x="7148" y="8458"/>
                  <a:pt x="7146" y="8388"/>
                  <a:pt x="7100" y="8381"/>
                </a:cubicBezTo>
                <a:cubicBezTo>
                  <a:pt x="6785" y="8343"/>
                  <a:pt x="6469" y="8313"/>
                  <a:pt x="6155" y="8282"/>
                </a:cubicBezTo>
                <a:cubicBezTo>
                  <a:pt x="6074" y="8136"/>
                  <a:pt x="5990" y="7990"/>
                  <a:pt x="5913" y="7844"/>
                </a:cubicBezTo>
                <a:lnTo>
                  <a:pt x="5913" y="7844"/>
                </a:lnTo>
                <a:cubicBezTo>
                  <a:pt x="6190" y="7878"/>
                  <a:pt x="6467" y="7903"/>
                  <a:pt x="6744" y="7926"/>
                </a:cubicBezTo>
                <a:cubicBezTo>
                  <a:pt x="6745" y="7926"/>
                  <a:pt x="6746" y="7926"/>
                  <a:pt x="6747" y="7926"/>
                </a:cubicBezTo>
                <a:cubicBezTo>
                  <a:pt x="6785" y="7926"/>
                  <a:pt x="6784" y="7868"/>
                  <a:pt x="6744" y="7864"/>
                </a:cubicBezTo>
                <a:cubicBezTo>
                  <a:pt x="6458" y="7833"/>
                  <a:pt x="6171" y="7803"/>
                  <a:pt x="5884" y="7785"/>
                </a:cubicBezTo>
                <a:cubicBezTo>
                  <a:pt x="5790" y="7607"/>
                  <a:pt x="5695" y="7430"/>
                  <a:pt x="5610" y="7251"/>
                </a:cubicBezTo>
                <a:lnTo>
                  <a:pt x="5610" y="7251"/>
                </a:lnTo>
                <a:cubicBezTo>
                  <a:pt x="5853" y="7313"/>
                  <a:pt x="6095" y="7377"/>
                  <a:pt x="6340" y="7432"/>
                </a:cubicBezTo>
                <a:cubicBezTo>
                  <a:pt x="6342" y="7432"/>
                  <a:pt x="6344" y="7432"/>
                  <a:pt x="6346" y="7432"/>
                </a:cubicBezTo>
                <a:cubicBezTo>
                  <a:pt x="6369" y="7432"/>
                  <a:pt x="6378" y="7394"/>
                  <a:pt x="6352" y="7388"/>
                </a:cubicBezTo>
                <a:cubicBezTo>
                  <a:pt x="6101" y="7326"/>
                  <a:pt x="5850" y="7273"/>
                  <a:pt x="5597" y="7219"/>
                </a:cubicBezTo>
                <a:cubicBezTo>
                  <a:pt x="5596" y="7219"/>
                  <a:pt x="5596" y="7220"/>
                  <a:pt x="5595" y="7220"/>
                </a:cubicBezTo>
                <a:cubicBezTo>
                  <a:pt x="5561" y="7151"/>
                  <a:pt x="5527" y="7082"/>
                  <a:pt x="5494" y="7013"/>
                </a:cubicBezTo>
                <a:cubicBezTo>
                  <a:pt x="5637" y="6961"/>
                  <a:pt x="5773" y="6891"/>
                  <a:pt x="5897" y="6807"/>
                </a:cubicBezTo>
                <a:cubicBezTo>
                  <a:pt x="5961" y="6762"/>
                  <a:pt x="6020" y="6715"/>
                  <a:pt x="6076" y="6663"/>
                </a:cubicBezTo>
                <a:close/>
                <a:moveTo>
                  <a:pt x="9726" y="9525"/>
                </a:moveTo>
                <a:cubicBezTo>
                  <a:pt x="12077" y="11550"/>
                  <a:pt x="14175" y="13777"/>
                  <a:pt x="16028" y="16400"/>
                </a:cubicBezTo>
                <a:cubicBezTo>
                  <a:pt x="15419" y="16276"/>
                  <a:pt x="14829" y="16091"/>
                  <a:pt x="14253" y="15865"/>
                </a:cubicBezTo>
                <a:cubicBezTo>
                  <a:pt x="14554" y="15844"/>
                  <a:pt x="14855" y="15824"/>
                  <a:pt x="15154" y="15791"/>
                </a:cubicBezTo>
                <a:cubicBezTo>
                  <a:pt x="15224" y="15784"/>
                  <a:pt x="15228" y="15678"/>
                  <a:pt x="15158" y="15678"/>
                </a:cubicBezTo>
                <a:cubicBezTo>
                  <a:pt x="15157" y="15678"/>
                  <a:pt x="15156" y="15678"/>
                  <a:pt x="15154" y="15678"/>
                </a:cubicBezTo>
                <a:cubicBezTo>
                  <a:pt x="14785" y="15699"/>
                  <a:pt x="14416" y="15739"/>
                  <a:pt x="14048" y="15773"/>
                </a:cubicBezTo>
                <a:cubicBezTo>
                  <a:pt x="14042" y="15773"/>
                  <a:pt x="14039" y="15778"/>
                  <a:pt x="14033" y="15780"/>
                </a:cubicBezTo>
                <a:cubicBezTo>
                  <a:pt x="13796" y="15681"/>
                  <a:pt x="13562" y="15576"/>
                  <a:pt x="13330" y="15462"/>
                </a:cubicBezTo>
                <a:lnTo>
                  <a:pt x="13330" y="15462"/>
                </a:lnTo>
                <a:cubicBezTo>
                  <a:pt x="13545" y="15465"/>
                  <a:pt x="13761" y="15467"/>
                  <a:pt x="13976" y="15467"/>
                </a:cubicBezTo>
                <a:cubicBezTo>
                  <a:pt x="14192" y="15467"/>
                  <a:pt x="14407" y="15465"/>
                  <a:pt x="14622" y="15462"/>
                </a:cubicBezTo>
                <a:cubicBezTo>
                  <a:pt x="14674" y="15461"/>
                  <a:pt x="14674" y="15383"/>
                  <a:pt x="14622" y="15383"/>
                </a:cubicBezTo>
                <a:cubicBezTo>
                  <a:pt x="14387" y="15379"/>
                  <a:pt x="14151" y="15376"/>
                  <a:pt x="13916" y="15376"/>
                </a:cubicBezTo>
                <a:cubicBezTo>
                  <a:pt x="13667" y="15376"/>
                  <a:pt x="13418" y="15379"/>
                  <a:pt x="13170" y="15385"/>
                </a:cubicBezTo>
                <a:cubicBezTo>
                  <a:pt x="12856" y="15224"/>
                  <a:pt x="12547" y="15051"/>
                  <a:pt x="12246" y="14864"/>
                </a:cubicBezTo>
                <a:lnTo>
                  <a:pt x="12246" y="14864"/>
                </a:lnTo>
                <a:cubicBezTo>
                  <a:pt x="12541" y="14907"/>
                  <a:pt x="12840" y="14928"/>
                  <a:pt x="13138" y="14928"/>
                </a:cubicBezTo>
                <a:cubicBezTo>
                  <a:pt x="13205" y="14928"/>
                  <a:pt x="13272" y="14927"/>
                  <a:pt x="13339" y="14925"/>
                </a:cubicBezTo>
                <a:cubicBezTo>
                  <a:pt x="13398" y="14923"/>
                  <a:pt x="13398" y="14834"/>
                  <a:pt x="13339" y="14834"/>
                </a:cubicBezTo>
                <a:cubicBezTo>
                  <a:pt x="13326" y="14834"/>
                  <a:pt x="13314" y="14834"/>
                  <a:pt x="13301" y="14834"/>
                </a:cubicBezTo>
                <a:cubicBezTo>
                  <a:pt x="12883" y="14834"/>
                  <a:pt x="12472" y="14799"/>
                  <a:pt x="12059" y="14746"/>
                </a:cubicBezTo>
                <a:cubicBezTo>
                  <a:pt x="11781" y="14568"/>
                  <a:pt x="11508" y="14384"/>
                  <a:pt x="11241" y="14188"/>
                </a:cubicBezTo>
                <a:lnTo>
                  <a:pt x="11241" y="14188"/>
                </a:lnTo>
                <a:cubicBezTo>
                  <a:pt x="11552" y="14234"/>
                  <a:pt x="11862" y="14282"/>
                  <a:pt x="12174" y="14324"/>
                </a:cubicBezTo>
                <a:cubicBezTo>
                  <a:pt x="12177" y="14324"/>
                  <a:pt x="12179" y="14325"/>
                  <a:pt x="12182" y="14325"/>
                </a:cubicBezTo>
                <a:cubicBezTo>
                  <a:pt x="12239" y="14325"/>
                  <a:pt x="12262" y="14237"/>
                  <a:pt x="12201" y="14228"/>
                </a:cubicBezTo>
                <a:cubicBezTo>
                  <a:pt x="11828" y="14173"/>
                  <a:pt x="11456" y="14122"/>
                  <a:pt x="11083" y="14073"/>
                </a:cubicBezTo>
                <a:cubicBezTo>
                  <a:pt x="10861" y="13905"/>
                  <a:pt x="10644" y="13731"/>
                  <a:pt x="10429" y="13551"/>
                </a:cubicBezTo>
                <a:lnTo>
                  <a:pt x="10429" y="13551"/>
                </a:lnTo>
                <a:cubicBezTo>
                  <a:pt x="10824" y="13592"/>
                  <a:pt x="11218" y="13634"/>
                  <a:pt x="11613" y="13665"/>
                </a:cubicBezTo>
                <a:cubicBezTo>
                  <a:pt x="11614" y="13665"/>
                  <a:pt x="11616" y="13665"/>
                  <a:pt x="11617" y="13665"/>
                </a:cubicBezTo>
                <a:cubicBezTo>
                  <a:pt x="11683" y="13665"/>
                  <a:pt x="11680" y="13562"/>
                  <a:pt x="11613" y="13555"/>
                </a:cubicBezTo>
                <a:cubicBezTo>
                  <a:pt x="11176" y="13509"/>
                  <a:pt x="10738" y="13475"/>
                  <a:pt x="10300" y="13440"/>
                </a:cubicBezTo>
                <a:cubicBezTo>
                  <a:pt x="10086" y="13255"/>
                  <a:pt x="9877" y="13064"/>
                  <a:pt x="9672" y="12870"/>
                </a:cubicBezTo>
                <a:lnTo>
                  <a:pt x="9672" y="12870"/>
                </a:lnTo>
                <a:cubicBezTo>
                  <a:pt x="9979" y="12917"/>
                  <a:pt x="10285" y="12965"/>
                  <a:pt x="10594" y="12997"/>
                </a:cubicBezTo>
                <a:cubicBezTo>
                  <a:pt x="10595" y="12997"/>
                  <a:pt x="10596" y="12997"/>
                  <a:pt x="10598" y="12997"/>
                </a:cubicBezTo>
                <a:cubicBezTo>
                  <a:pt x="10641" y="12997"/>
                  <a:pt x="10650" y="12922"/>
                  <a:pt x="10605" y="12913"/>
                </a:cubicBezTo>
                <a:cubicBezTo>
                  <a:pt x="10258" y="12849"/>
                  <a:pt x="9907" y="12803"/>
                  <a:pt x="9557" y="12757"/>
                </a:cubicBezTo>
                <a:cubicBezTo>
                  <a:pt x="9346" y="12551"/>
                  <a:pt x="9140" y="12343"/>
                  <a:pt x="8939" y="12128"/>
                </a:cubicBezTo>
                <a:lnTo>
                  <a:pt x="8939" y="12128"/>
                </a:lnTo>
                <a:cubicBezTo>
                  <a:pt x="9207" y="12183"/>
                  <a:pt x="9474" y="12234"/>
                  <a:pt x="9743" y="12277"/>
                </a:cubicBezTo>
                <a:cubicBezTo>
                  <a:pt x="9745" y="12277"/>
                  <a:pt x="9748" y="12277"/>
                  <a:pt x="9751" y="12277"/>
                </a:cubicBezTo>
                <a:cubicBezTo>
                  <a:pt x="9797" y="12277"/>
                  <a:pt x="9815" y="12208"/>
                  <a:pt x="9765" y="12197"/>
                </a:cubicBezTo>
                <a:cubicBezTo>
                  <a:pt x="9461" y="12133"/>
                  <a:pt x="9155" y="12077"/>
                  <a:pt x="8847" y="12029"/>
                </a:cubicBezTo>
                <a:cubicBezTo>
                  <a:pt x="8665" y="11830"/>
                  <a:pt x="8486" y="11630"/>
                  <a:pt x="8314" y="11425"/>
                </a:cubicBezTo>
                <a:lnTo>
                  <a:pt x="8314" y="11425"/>
                </a:lnTo>
                <a:cubicBezTo>
                  <a:pt x="8587" y="11466"/>
                  <a:pt x="8859" y="11506"/>
                  <a:pt x="9134" y="11536"/>
                </a:cubicBezTo>
                <a:cubicBezTo>
                  <a:pt x="9135" y="11536"/>
                  <a:pt x="9137" y="11536"/>
                  <a:pt x="9138" y="11536"/>
                </a:cubicBezTo>
                <a:cubicBezTo>
                  <a:pt x="9188" y="11536"/>
                  <a:pt x="9199" y="11450"/>
                  <a:pt x="9147" y="11440"/>
                </a:cubicBezTo>
                <a:cubicBezTo>
                  <a:pt x="8833" y="11383"/>
                  <a:pt x="8518" y="11335"/>
                  <a:pt x="8201" y="11292"/>
                </a:cubicBezTo>
                <a:cubicBezTo>
                  <a:pt x="8042" y="11100"/>
                  <a:pt x="7888" y="10908"/>
                  <a:pt x="7738" y="10711"/>
                </a:cubicBezTo>
                <a:lnTo>
                  <a:pt x="7738" y="10711"/>
                </a:lnTo>
                <a:cubicBezTo>
                  <a:pt x="7741" y="10713"/>
                  <a:pt x="7743" y="10718"/>
                  <a:pt x="7747" y="10719"/>
                </a:cubicBezTo>
                <a:cubicBezTo>
                  <a:pt x="7907" y="10751"/>
                  <a:pt x="8071" y="10770"/>
                  <a:pt x="8233" y="10770"/>
                </a:cubicBezTo>
                <a:cubicBezTo>
                  <a:pt x="8572" y="10770"/>
                  <a:pt x="8905" y="10688"/>
                  <a:pt x="9189" y="10478"/>
                </a:cubicBezTo>
                <a:cubicBezTo>
                  <a:pt x="9480" y="10261"/>
                  <a:pt x="9720" y="9898"/>
                  <a:pt x="9726" y="9525"/>
                </a:cubicBezTo>
                <a:close/>
                <a:moveTo>
                  <a:pt x="1646" y="0"/>
                </a:moveTo>
                <a:cubicBezTo>
                  <a:pt x="1459" y="0"/>
                  <a:pt x="1268" y="57"/>
                  <a:pt x="1099" y="179"/>
                </a:cubicBezTo>
                <a:cubicBezTo>
                  <a:pt x="497" y="612"/>
                  <a:pt x="714" y="1237"/>
                  <a:pt x="906" y="1822"/>
                </a:cubicBezTo>
                <a:cubicBezTo>
                  <a:pt x="902" y="1838"/>
                  <a:pt x="908" y="1855"/>
                  <a:pt x="919" y="1866"/>
                </a:cubicBezTo>
                <a:cubicBezTo>
                  <a:pt x="948" y="1953"/>
                  <a:pt x="975" y="2039"/>
                  <a:pt x="999" y="2125"/>
                </a:cubicBezTo>
                <a:cubicBezTo>
                  <a:pt x="877" y="2402"/>
                  <a:pt x="546" y="2411"/>
                  <a:pt x="316" y="2586"/>
                </a:cubicBezTo>
                <a:cubicBezTo>
                  <a:pt x="153" y="2708"/>
                  <a:pt x="48" y="2894"/>
                  <a:pt x="27" y="3097"/>
                </a:cubicBezTo>
                <a:cubicBezTo>
                  <a:pt x="0" y="3314"/>
                  <a:pt x="83" y="3531"/>
                  <a:pt x="248" y="3676"/>
                </a:cubicBezTo>
                <a:cubicBezTo>
                  <a:pt x="249" y="3689"/>
                  <a:pt x="254" y="3701"/>
                  <a:pt x="260" y="3711"/>
                </a:cubicBezTo>
                <a:cubicBezTo>
                  <a:pt x="388" y="3860"/>
                  <a:pt x="560" y="3939"/>
                  <a:pt x="745" y="3939"/>
                </a:cubicBezTo>
                <a:cubicBezTo>
                  <a:pt x="813" y="3939"/>
                  <a:pt x="882" y="3929"/>
                  <a:pt x="952" y="3907"/>
                </a:cubicBezTo>
                <a:cubicBezTo>
                  <a:pt x="1086" y="3865"/>
                  <a:pt x="1165" y="3775"/>
                  <a:pt x="1275" y="3694"/>
                </a:cubicBezTo>
                <a:cubicBezTo>
                  <a:pt x="1406" y="3596"/>
                  <a:pt x="1537" y="3536"/>
                  <a:pt x="1664" y="3536"/>
                </a:cubicBezTo>
                <a:cubicBezTo>
                  <a:pt x="1788" y="3536"/>
                  <a:pt x="1907" y="3593"/>
                  <a:pt x="2018" y="3727"/>
                </a:cubicBezTo>
                <a:cubicBezTo>
                  <a:pt x="2162" y="3901"/>
                  <a:pt x="2382" y="4017"/>
                  <a:pt x="2576" y="4017"/>
                </a:cubicBezTo>
                <a:cubicBezTo>
                  <a:pt x="2686" y="4017"/>
                  <a:pt x="2788" y="3980"/>
                  <a:pt x="2864" y="3895"/>
                </a:cubicBezTo>
                <a:lnTo>
                  <a:pt x="2864" y="3895"/>
                </a:lnTo>
                <a:cubicBezTo>
                  <a:pt x="2734" y="4758"/>
                  <a:pt x="2588" y="5581"/>
                  <a:pt x="3250" y="6387"/>
                </a:cubicBezTo>
                <a:cubicBezTo>
                  <a:pt x="3641" y="6864"/>
                  <a:pt x="4236" y="7131"/>
                  <a:pt x="4831" y="7131"/>
                </a:cubicBezTo>
                <a:cubicBezTo>
                  <a:pt x="5015" y="7131"/>
                  <a:pt x="5199" y="7106"/>
                  <a:pt x="5377" y="7053"/>
                </a:cubicBezTo>
                <a:cubicBezTo>
                  <a:pt x="5583" y="7637"/>
                  <a:pt x="5847" y="8222"/>
                  <a:pt x="6155" y="8798"/>
                </a:cubicBezTo>
                <a:cubicBezTo>
                  <a:pt x="6132" y="8813"/>
                  <a:pt x="6142" y="8850"/>
                  <a:pt x="6169" y="8851"/>
                </a:cubicBezTo>
                <a:lnTo>
                  <a:pt x="6186" y="8853"/>
                </a:lnTo>
                <a:cubicBezTo>
                  <a:pt x="8175" y="12526"/>
                  <a:pt x="12093" y="15865"/>
                  <a:pt x="16010" y="16607"/>
                </a:cubicBezTo>
                <a:cubicBezTo>
                  <a:pt x="16018" y="16609"/>
                  <a:pt x="16025" y="16610"/>
                  <a:pt x="16032" y="16610"/>
                </a:cubicBezTo>
                <a:cubicBezTo>
                  <a:pt x="16091" y="16610"/>
                  <a:pt x="16130" y="16562"/>
                  <a:pt x="16138" y="16513"/>
                </a:cubicBezTo>
                <a:cubicBezTo>
                  <a:pt x="16138" y="16513"/>
                  <a:pt x="16139" y="16513"/>
                  <a:pt x="16140" y="16513"/>
                </a:cubicBezTo>
                <a:cubicBezTo>
                  <a:pt x="16175" y="16513"/>
                  <a:pt x="16208" y="16480"/>
                  <a:pt x="16186" y="16438"/>
                </a:cubicBezTo>
                <a:cubicBezTo>
                  <a:pt x="13881" y="12354"/>
                  <a:pt x="10012" y="9174"/>
                  <a:pt x="6224" y="6512"/>
                </a:cubicBezTo>
                <a:cubicBezTo>
                  <a:pt x="6766" y="5882"/>
                  <a:pt x="6784" y="4927"/>
                  <a:pt x="6422" y="4181"/>
                </a:cubicBezTo>
                <a:cubicBezTo>
                  <a:pt x="6174" y="3670"/>
                  <a:pt x="5765" y="3190"/>
                  <a:pt x="5234" y="2962"/>
                </a:cubicBezTo>
                <a:cubicBezTo>
                  <a:pt x="4837" y="2792"/>
                  <a:pt x="4403" y="2775"/>
                  <a:pt x="3969" y="2752"/>
                </a:cubicBezTo>
                <a:cubicBezTo>
                  <a:pt x="4161" y="2567"/>
                  <a:pt x="4390" y="2396"/>
                  <a:pt x="4475" y="2145"/>
                </a:cubicBezTo>
                <a:cubicBezTo>
                  <a:pt x="4567" y="1871"/>
                  <a:pt x="4459" y="1562"/>
                  <a:pt x="4314" y="1327"/>
                </a:cubicBezTo>
                <a:cubicBezTo>
                  <a:pt x="4169" y="1094"/>
                  <a:pt x="3940" y="874"/>
                  <a:pt x="3657" y="826"/>
                </a:cubicBezTo>
                <a:cubicBezTo>
                  <a:pt x="3626" y="821"/>
                  <a:pt x="3597" y="819"/>
                  <a:pt x="3568" y="819"/>
                </a:cubicBezTo>
                <a:cubicBezTo>
                  <a:pt x="3478" y="819"/>
                  <a:pt x="3398" y="840"/>
                  <a:pt x="3301" y="846"/>
                </a:cubicBezTo>
                <a:cubicBezTo>
                  <a:pt x="3267" y="848"/>
                  <a:pt x="3233" y="849"/>
                  <a:pt x="3201" y="849"/>
                </a:cubicBezTo>
                <a:cubicBezTo>
                  <a:pt x="2917" y="849"/>
                  <a:pt x="2705" y="770"/>
                  <a:pt x="2529" y="601"/>
                </a:cubicBezTo>
                <a:cubicBezTo>
                  <a:pt x="2383" y="227"/>
                  <a:pt x="2021" y="0"/>
                  <a:pt x="1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4"/>
          <p:cNvSpPr/>
          <p:nvPr/>
        </p:nvSpPr>
        <p:spPr>
          <a:xfrm>
            <a:off x="6237714" y="1835973"/>
            <a:ext cx="354664" cy="355238"/>
          </a:xfrm>
          <a:custGeom>
            <a:avLst/>
            <a:gdLst/>
            <a:ahLst/>
            <a:cxnLst/>
            <a:rect l="l" t="t" r="r" b="b"/>
            <a:pathLst>
              <a:path w="13603" h="13625" extrusionOk="0">
                <a:moveTo>
                  <a:pt x="6891" y="211"/>
                </a:moveTo>
                <a:cubicBezTo>
                  <a:pt x="7309" y="211"/>
                  <a:pt x="7690" y="598"/>
                  <a:pt x="7757" y="1017"/>
                </a:cubicBezTo>
                <a:cubicBezTo>
                  <a:pt x="7840" y="1530"/>
                  <a:pt x="7487" y="2020"/>
                  <a:pt x="6982" y="2123"/>
                </a:cubicBezTo>
                <a:cubicBezTo>
                  <a:pt x="6920" y="2136"/>
                  <a:pt x="6859" y="2142"/>
                  <a:pt x="6799" y="2142"/>
                </a:cubicBezTo>
                <a:cubicBezTo>
                  <a:pt x="6507" y="2142"/>
                  <a:pt x="6238" y="1999"/>
                  <a:pt x="6062" y="1775"/>
                </a:cubicBezTo>
                <a:lnTo>
                  <a:pt x="6062" y="1775"/>
                </a:lnTo>
                <a:cubicBezTo>
                  <a:pt x="6279" y="1797"/>
                  <a:pt x="6499" y="1827"/>
                  <a:pt x="6718" y="1827"/>
                </a:cubicBezTo>
                <a:cubicBezTo>
                  <a:pt x="6734" y="1827"/>
                  <a:pt x="6751" y="1827"/>
                  <a:pt x="6768" y="1827"/>
                </a:cubicBezTo>
                <a:cubicBezTo>
                  <a:pt x="6807" y="1826"/>
                  <a:pt x="6820" y="1761"/>
                  <a:pt x="6777" y="1754"/>
                </a:cubicBezTo>
                <a:cubicBezTo>
                  <a:pt x="6527" y="1716"/>
                  <a:pt x="6267" y="1721"/>
                  <a:pt x="6016" y="1711"/>
                </a:cubicBezTo>
                <a:cubicBezTo>
                  <a:pt x="6015" y="1711"/>
                  <a:pt x="6013" y="1712"/>
                  <a:pt x="6013" y="1712"/>
                </a:cubicBezTo>
                <a:cubicBezTo>
                  <a:pt x="5947" y="1613"/>
                  <a:pt x="5899" y="1504"/>
                  <a:pt x="5873" y="1389"/>
                </a:cubicBezTo>
                <a:cubicBezTo>
                  <a:pt x="5869" y="1371"/>
                  <a:pt x="5870" y="1353"/>
                  <a:pt x="5866" y="1335"/>
                </a:cubicBezTo>
                <a:lnTo>
                  <a:pt x="5866" y="1335"/>
                </a:lnTo>
                <a:cubicBezTo>
                  <a:pt x="6138" y="1343"/>
                  <a:pt x="6407" y="1367"/>
                  <a:pt x="6679" y="1387"/>
                </a:cubicBezTo>
                <a:cubicBezTo>
                  <a:pt x="6680" y="1387"/>
                  <a:pt x="6681" y="1387"/>
                  <a:pt x="6681" y="1387"/>
                </a:cubicBezTo>
                <a:cubicBezTo>
                  <a:pt x="6726" y="1387"/>
                  <a:pt x="6736" y="1312"/>
                  <a:pt x="6689" y="1304"/>
                </a:cubicBezTo>
                <a:cubicBezTo>
                  <a:pt x="6464" y="1269"/>
                  <a:pt x="6233" y="1259"/>
                  <a:pt x="6003" y="1259"/>
                </a:cubicBezTo>
                <a:cubicBezTo>
                  <a:pt x="5955" y="1259"/>
                  <a:pt x="5906" y="1259"/>
                  <a:pt x="5857" y="1260"/>
                </a:cubicBezTo>
                <a:cubicBezTo>
                  <a:pt x="5844" y="1111"/>
                  <a:pt x="5874" y="962"/>
                  <a:pt x="5940" y="829"/>
                </a:cubicBezTo>
                <a:cubicBezTo>
                  <a:pt x="6146" y="845"/>
                  <a:pt x="6356" y="869"/>
                  <a:pt x="6562" y="869"/>
                </a:cubicBezTo>
                <a:cubicBezTo>
                  <a:pt x="6616" y="869"/>
                  <a:pt x="6670" y="867"/>
                  <a:pt x="6723" y="863"/>
                </a:cubicBezTo>
                <a:cubicBezTo>
                  <a:pt x="6771" y="860"/>
                  <a:pt x="6790" y="784"/>
                  <a:pt x="6735" y="774"/>
                </a:cubicBezTo>
                <a:cubicBezTo>
                  <a:pt x="6496" y="731"/>
                  <a:pt x="6247" y="729"/>
                  <a:pt x="6002" y="724"/>
                </a:cubicBezTo>
                <a:cubicBezTo>
                  <a:pt x="6059" y="639"/>
                  <a:pt x="6127" y="563"/>
                  <a:pt x="6203" y="496"/>
                </a:cubicBezTo>
                <a:lnTo>
                  <a:pt x="6204" y="496"/>
                </a:lnTo>
                <a:cubicBezTo>
                  <a:pt x="6330" y="476"/>
                  <a:pt x="6454" y="467"/>
                  <a:pt x="6578" y="467"/>
                </a:cubicBezTo>
                <a:cubicBezTo>
                  <a:pt x="6753" y="467"/>
                  <a:pt x="6928" y="485"/>
                  <a:pt x="7107" y="510"/>
                </a:cubicBezTo>
                <a:cubicBezTo>
                  <a:pt x="7110" y="511"/>
                  <a:pt x="7113" y="511"/>
                  <a:pt x="7116" y="511"/>
                </a:cubicBezTo>
                <a:cubicBezTo>
                  <a:pt x="7176" y="511"/>
                  <a:pt x="7202" y="424"/>
                  <a:pt x="7136" y="407"/>
                </a:cubicBezTo>
                <a:cubicBezTo>
                  <a:pt x="6985" y="366"/>
                  <a:pt x="6830" y="349"/>
                  <a:pt x="6675" y="349"/>
                </a:cubicBezTo>
                <a:cubicBezTo>
                  <a:pt x="6573" y="349"/>
                  <a:pt x="6471" y="357"/>
                  <a:pt x="6370" y="370"/>
                </a:cubicBezTo>
                <a:cubicBezTo>
                  <a:pt x="6407" y="345"/>
                  <a:pt x="6443" y="322"/>
                  <a:pt x="6481" y="301"/>
                </a:cubicBezTo>
                <a:cubicBezTo>
                  <a:pt x="6492" y="309"/>
                  <a:pt x="6504" y="313"/>
                  <a:pt x="6516" y="313"/>
                </a:cubicBezTo>
                <a:cubicBezTo>
                  <a:pt x="6527" y="313"/>
                  <a:pt x="6539" y="309"/>
                  <a:pt x="6549" y="303"/>
                </a:cubicBezTo>
                <a:cubicBezTo>
                  <a:pt x="6662" y="239"/>
                  <a:pt x="6777" y="211"/>
                  <a:pt x="6891" y="211"/>
                </a:cubicBezTo>
                <a:close/>
                <a:moveTo>
                  <a:pt x="5677" y="1376"/>
                </a:moveTo>
                <a:cubicBezTo>
                  <a:pt x="5680" y="1397"/>
                  <a:pt x="5680" y="1420"/>
                  <a:pt x="5686" y="1442"/>
                </a:cubicBezTo>
                <a:cubicBezTo>
                  <a:pt x="5809" y="1982"/>
                  <a:pt x="6287" y="2331"/>
                  <a:pt x="6804" y="2331"/>
                </a:cubicBezTo>
                <a:cubicBezTo>
                  <a:pt x="6936" y="2331"/>
                  <a:pt x="7070" y="2308"/>
                  <a:pt x="7201" y="2260"/>
                </a:cubicBezTo>
                <a:cubicBezTo>
                  <a:pt x="7474" y="2162"/>
                  <a:pt x="7681" y="1961"/>
                  <a:pt x="7809" y="1720"/>
                </a:cubicBezTo>
                <a:cubicBezTo>
                  <a:pt x="8358" y="2356"/>
                  <a:pt x="8600" y="3100"/>
                  <a:pt x="8695" y="3885"/>
                </a:cubicBezTo>
                <a:cubicBezTo>
                  <a:pt x="8143" y="3921"/>
                  <a:pt x="7595" y="3993"/>
                  <a:pt x="7052" y="4101"/>
                </a:cubicBezTo>
                <a:cubicBezTo>
                  <a:pt x="6378" y="3636"/>
                  <a:pt x="5460" y="3071"/>
                  <a:pt x="4519" y="2731"/>
                </a:cubicBezTo>
                <a:cubicBezTo>
                  <a:pt x="4800" y="2175"/>
                  <a:pt x="5175" y="1696"/>
                  <a:pt x="5677" y="1376"/>
                </a:cubicBezTo>
                <a:close/>
                <a:moveTo>
                  <a:pt x="4439" y="2900"/>
                </a:moveTo>
                <a:cubicBezTo>
                  <a:pt x="5260" y="3186"/>
                  <a:pt x="6074" y="3674"/>
                  <a:pt x="6773" y="4159"/>
                </a:cubicBezTo>
                <a:cubicBezTo>
                  <a:pt x="5925" y="4341"/>
                  <a:pt x="5104" y="4582"/>
                  <a:pt x="4359" y="4821"/>
                </a:cubicBezTo>
                <a:cubicBezTo>
                  <a:pt x="4203" y="4871"/>
                  <a:pt x="4038" y="4927"/>
                  <a:pt x="3868" y="4988"/>
                </a:cubicBezTo>
                <a:cubicBezTo>
                  <a:pt x="3968" y="4277"/>
                  <a:pt x="4144" y="3544"/>
                  <a:pt x="4439" y="2900"/>
                </a:cubicBezTo>
                <a:close/>
                <a:moveTo>
                  <a:pt x="1049" y="3296"/>
                </a:moveTo>
                <a:cubicBezTo>
                  <a:pt x="1051" y="3296"/>
                  <a:pt x="1051" y="3298"/>
                  <a:pt x="1053" y="3298"/>
                </a:cubicBezTo>
                <a:cubicBezTo>
                  <a:pt x="1062" y="3298"/>
                  <a:pt x="1070" y="3298"/>
                  <a:pt x="1078" y="3298"/>
                </a:cubicBezTo>
                <a:cubicBezTo>
                  <a:pt x="2094" y="3298"/>
                  <a:pt x="2200" y="4948"/>
                  <a:pt x="1230" y="5086"/>
                </a:cubicBezTo>
                <a:cubicBezTo>
                  <a:pt x="1198" y="5091"/>
                  <a:pt x="1166" y="5093"/>
                  <a:pt x="1133" y="5093"/>
                </a:cubicBezTo>
                <a:cubicBezTo>
                  <a:pt x="888" y="5093"/>
                  <a:pt x="645" y="4959"/>
                  <a:pt x="474" y="4764"/>
                </a:cubicBezTo>
                <a:lnTo>
                  <a:pt x="473" y="4764"/>
                </a:lnTo>
                <a:cubicBezTo>
                  <a:pt x="483" y="4764"/>
                  <a:pt x="492" y="4763"/>
                  <a:pt x="502" y="4763"/>
                </a:cubicBezTo>
                <a:cubicBezTo>
                  <a:pt x="642" y="4763"/>
                  <a:pt x="781" y="4785"/>
                  <a:pt x="916" y="4824"/>
                </a:cubicBezTo>
                <a:cubicBezTo>
                  <a:pt x="919" y="4825"/>
                  <a:pt x="922" y="4826"/>
                  <a:pt x="925" y="4826"/>
                </a:cubicBezTo>
                <a:cubicBezTo>
                  <a:pt x="953" y="4826"/>
                  <a:pt x="961" y="4781"/>
                  <a:pt x="931" y="4771"/>
                </a:cubicBezTo>
                <a:cubicBezTo>
                  <a:pt x="795" y="4725"/>
                  <a:pt x="653" y="4702"/>
                  <a:pt x="510" y="4702"/>
                </a:cubicBezTo>
                <a:cubicBezTo>
                  <a:pt x="482" y="4702"/>
                  <a:pt x="453" y="4703"/>
                  <a:pt x="424" y="4705"/>
                </a:cubicBezTo>
                <a:cubicBezTo>
                  <a:pt x="338" y="4592"/>
                  <a:pt x="281" y="4463"/>
                  <a:pt x="255" y="4325"/>
                </a:cubicBezTo>
                <a:lnTo>
                  <a:pt x="255" y="4325"/>
                </a:lnTo>
                <a:cubicBezTo>
                  <a:pt x="496" y="4343"/>
                  <a:pt x="738" y="4365"/>
                  <a:pt x="980" y="4365"/>
                </a:cubicBezTo>
                <a:cubicBezTo>
                  <a:pt x="991" y="4365"/>
                  <a:pt x="1001" y="4365"/>
                  <a:pt x="1012" y="4365"/>
                </a:cubicBezTo>
                <a:cubicBezTo>
                  <a:pt x="1078" y="4365"/>
                  <a:pt x="1073" y="4275"/>
                  <a:pt x="1012" y="4267"/>
                </a:cubicBezTo>
                <a:cubicBezTo>
                  <a:pt x="756" y="4235"/>
                  <a:pt x="497" y="4230"/>
                  <a:pt x="239" y="4217"/>
                </a:cubicBezTo>
                <a:cubicBezTo>
                  <a:pt x="236" y="4154"/>
                  <a:pt x="242" y="4089"/>
                  <a:pt x="257" y="4027"/>
                </a:cubicBezTo>
                <a:cubicBezTo>
                  <a:pt x="278" y="3944"/>
                  <a:pt x="314" y="3866"/>
                  <a:pt x="363" y="3796"/>
                </a:cubicBezTo>
                <a:cubicBezTo>
                  <a:pt x="528" y="3816"/>
                  <a:pt x="695" y="3830"/>
                  <a:pt x="863" y="3830"/>
                </a:cubicBezTo>
                <a:cubicBezTo>
                  <a:pt x="898" y="3830"/>
                  <a:pt x="934" y="3829"/>
                  <a:pt x="970" y="3828"/>
                </a:cubicBezTo>
                <a:cubicBezTo>
                  <a:pt x="1035" y="3826"/>
                  <a:pt x="1035" y="3726"/>
                  <a:pt x="970" y="3726"/>
                </a:cubicBezTo>
                <a:cubicBezTo>
                  <a:pt x="791" y="3724"/>
                  <a:pt x="613" y="3717"/>
                  <a:pt x="436" y="3704"/>
                </a:cubicBezTo>
                <a:cubicBezTo>
                  <a:pt x="541" y="3588"/>
                  <a:pt x="679" y="3499"/>
                  <a:pt x="822" y="3419"/>
                </a:cubicBezTo>
                <a:cubicBezTo>
                  <a:pt x="887" y="3419"/>
                  <a:pt x="951" y="3421"/>
                  <a:pt x="1015" y="3421"/>
                </a:cubicBezTo>
                <a:cubicBezTo>
                  <a:pt x="1044" y="3421"/>
                  <a:pt x="1073" y="3420"/>
                  <a:pt x="1102" y="3420"/>
                </a:cubicBezTo>
                <a:cubicBezTo>
                  <a:pt x="1157" y="3419"/>
                  <a:pt x="1157" y="3336"/>
                  <a:pt x="1102" y="3335"/>
                </a:cubicBezTo>
                <a:cubicBezTo>
                  <a:pt x="1094" y="3335"/>
                  <a:pt x="1085" y="3335"/>
                  <a:pt x="1077" y="3335"/>
                </a:cubicBezTo>
                <a:cubicBezTo>
                  <a:pt x="1042" y="3335"/>
                  <a:pt x="1008" y="3336"/>
                  <a:pt x="974" y="3336"/>
                </a:cubicBezTo>
                <a:cubicBezTo>
                  <a:pt x="999" y="3322"/>
                  <a:pt x="1025" y="3310"/>
                  <a:pt x="1049" y="3296"/>
                </a:cubicBezTo>
                <a:close/>
                <a:moveTo>
                  <a:pt x="8723" y="4165"/>
                </a:moveTo>
                <a:cubicBezTo>
                  <a:pt x="8754" y="4548"/>
                  <a:pt x="8754" y="4939"/>
                  <a:pt x="8742" y="5331"/>
                </a:cubicBezTo>
                <a:cubicBezTo>
                  <a:pt x="8267" y="4964"/>
                  <a:pt x="7801" y="4634"/>
                  <a:pt x="7397" y="4343"/>
                </a:cubicBezTo>
                <a:cubicBezTo>
                  <a:pt x="7835" y="4260"/>
                  <a:pt x="8278" y="4201"/>
                  <a:pt x="8723" y="4165"/>
                </a:cubicBezTo>
                <a:close/>
                <a:moveTo>
                  <a:pt x="3091" y="2646"/>
                </a:moveTo>
                <a:cubicBezTo>
                  <a:pt x="3467" y="2646"/>
                  <a:pt x="3854" y="2716"/>
                  <a:pt x="4243" y="2836"/>
                </a:cubicBezTo>
                <a:cubicBezTo>
                  <a:pt x="3930" y="3529"/>
                  <a:pt x="3750" y="4314"/>
                  <a:pt x="3652" y="5067"/>
                </a:cubicBezTo>
                <a:cubicBezTo>
                  <a:pt x="3031" y="5303"/>
                  <a:pt x="2358" y="5616"/>
                  <a:pt x="1788" y="6021"/>
                </a:cubicBezTo>
                <a:cubicBezTo>
                  <a:pt x="1603" y="5795"/>
                  <a:pt x="1424" y="5560"/>
                  <a:pt x="1251" y="5317"/>
                </a:cubicBezTo>
                <a:cubicBezTo>
                  <a:pt x="1281" y="5314"/>
                  <a:pt x="1309" y="5308"/>
                  <a:pt x="1339" y="5302"/>
                </a:cubicBezTo>
                <a:cubicBezTo>
                  <a:pt x="1873" y="5169"/>
                  <a:pt x="2159" y="4557"/>
                  <a:pt x="2100" y="4044"/>
                </a:cubicBezTo>
                <a:cubicBezTo>
                  <a:pt x="2062" y="3710"/>
                  <a:pt x="1841" y="3335"/>
                  <a:pt x="1531" y="3186"/>
                </a:cubicBezTo>
                <a:cubicBezTo>
                  <a:pt x="1999" y="2802"/>
                  <a:pt x="2532" y="2646"/>
                  <a:pt x="3091" y="2646"/>
                </a:cubicBezTo>
                <a:close/>
                <a:moveTo>
                  <a:pt x="12278" y="4344"/>
                </a:moveTo>
                <a:cubicBezTo>
                  <a:pt x="12838" y="4435"/>
                  <a:pt x="13132" y="4848"/>
                  <a:pt x="13084" y="5418"/>
                </a:cubicBezTo>
                <a:cubicBezTo>
                  <a:pt x="13046" y="5885"/>
                  <a:pt x="12701" y="6259"/>
                  <a:pt x="12255" y="6259"/>
                </a:cubicBezTo>
                <a:cubicBezTo>
                  <a:pt x="12180" y="6259"/>
                  <a:pt x="12101" y="6248"/>
                  <a:pt x="12021" y="6225"/>
                </a:cubicBezTo>
                <a:cubicBezTo>
                  <a:pt x="11893" y="6187"/>
                  <a:pt x="11776" y="6118"/>
                  <a:pt x="11682" y="6023"/>
                </a:cubicBezTo>
                <a:lnTo>
                  <a:pt x="11682" y="6023"/>
                </a:lnTo>
                <a:cubicBezTo>
                  <a:pt x="11814" y="6027"/>
                  <a:pt x="11947" y="6031"/>
                  <a:pt x="12079" y="6031"/>
                </a:cubicBezTo>
                <a:cubicBezTo>
                  <a:pt x="12137" y="6031"/>
                  <a:pt x="12136" y="5943"/>
                  <a:pt x="12079" y="5941"/>
                </a:cubicBezTo>
                <a:cubicBezTo>
                  <a:pt x="11920" y="5937"/>
                  <a:pt x="11761" y="5937"/>
                  <a:pt x="11603" y="5937"/>
                </a:cubicBezTo>
                <a:cubicBezTo>
                  <a:pt x="11534" y="5846"/>
                  <a:pt x="11483" y="5743"/>
                  <a:pt x="11452" y="5633"/>
                </a:cubicBezTo>
                <a:lnTo>
                  <a:pt x="11452" y="5633"/>
                </a:lnTo>
                <a:cubicBezTo>
                  <a:pt x="11675" y="5665"/>
                  <a:pt x="11898" y="5697"/>
                  <a:pt x="12122" y="5721"/>
                </a:cubicBezTo>
                <a:cubicBezTo>
                  <a:pt x="12123" y="5721"/>
                  <a:pt x="12124" y="5721"/>
                  <a:pt x="12126" y="5721"/>
                </a:cubicBezTo>
                <a:cubicBezTo>
                  <a:pt x="12162" y="5721"/>
                  <a:pt x="12170" y="5657"/>
                  <a:pt x="12132" y="5651"/>
                </a:cubicBezTo>
                <a:cubicBezTo>
                  <a:pt x="11899" y="5617"/>
                  <a:pt x="11665" y="5591"/>
                  <a:pt x="11433" y="5564"/>
                </a:cubicBezTo>
                <a:cubicBezTo>
                  <a:pt x="11406" y="5449"/>
                  <a:pt x="11403" y="5330"/>
                  <a:pt x="11422" y="5213"/>
                </a:cubicBezTo>
                <a:lnTo>
                  <a:pt x="11422" y="5213"/>
                </a:lnTo>
                <a:cubicBezTo>
                  <a:pt x="11638" y="5221"/>
                  <a:pt x="11853" y="5226"/>
                  <a:pt x="12069" y="5226"/>
                </a:cubicBezTo>
                <a:cubicBezTo>
                  <a:pt x="12101" y="5226"/>
                  <a:pt x="12134" y="5226"/>
                  <a:pt x="12167" y="5226"/>
                </a:cubicBezTo>
                <a:cubicBezTo>
                  <a:pt x="12207" y="5226"/>
                  <a:pt x="12206" y="5167"/>
                  <a:pt x="12167" y="5165"/>
                </a:cubicBezTo>
                <a:cubicBezTo>
                  <a:pt x="11923" y="5154"/>
                  <a:pt x="11680" y="5152"/>
                  <a:pt x="11436" y="5151"/>
                </a:cubicBezTo>
                <a:cubicBezTo>
                  <a:pt x="11471" y="5006"/>
                  <a:pt x="11538" y="4871"/>
                  <a:pt x="11635" y="4755"/>
                </a:cubicBezTo>
                <a:cubicBezTo>
                  <a:pt x="11885" y="4762"/>
                  <a:pt x="12137" y="4771"/>
                  <a:pt x="12388" y="4793"/>
                </a:cubicBezTo>
                <a:cubicBezTo>
                  <a:pt x="12388" y="4793"/>
                  <a:pt x="12389" y="4794"/>
                  <a:pt x="12390" y="4794"/>
                </a:cubicBezTo>
                <a:cubicBezTo>
                  <a:pt x="12428" y="4794"/>
                  <a:pt x="12436" y="4730"/>
                  <a:pt x="12397" y="4724"/>
                </a:cubicBezTo>
                <a:cubicBezTo>
                  <a:pt x="12199" y="4692"/>
                  <a:pt x="11998" y="4677"/>
                  <a:pt x="11798" y="4677"/>
                </a:cubicBezTo>
                <a:cubicBezTo>
                  <a:pt x="11767" y="4677"/>
                  <a:pt x="11737" y="4677"/>
                  <a:pt x="11706" y="4678"/>
                </a:cubicBezTo>
                <a:cubicBezTo>
                  <a:pt x="11862" y="4524"/>
                  <a:pt x="12062" y="4411"/>
                  <a:pt x="12278" y="4344"/>
                </a:cubicBezTo>
                <a:close/>
                <a:moveTo>
                  <a:pt x="9398" y="4139"/>
                </a:moveTo>
                <a:cubicBezTo>
                  <a:pt x="10148" y="4139"/>
                  <a:pt x="10891" y="4245"/>
                  <a:pt x="11611" y="4521"/>
                </a:cubicBezTo>
                <a:cubicBezTo>
                  <a:pt x="11390" y="4706"/>
                  <a:pt x="11237" y="4968"/>
                  <a:pt x="11214" y="5280"/>
                </a:cubicBezTo>
                <a:cubicBezTo>
                  <a:pt x="11179" y="5765"/>
                  <a:pt x="11456" y="6222"/>
                  <a:pt x="11896" y="6388"/>
                </a:cubicBezTo>
                <a:cubicBezTo>
                  <a:pt x="11590" y="6770"/>
                  <a:pt x="11235" y="7093"/>
                  <a:pt x="10846" y="7368"/>
                </a:cubicBezTo>
                <a:cubicBezTo>
                  <a:pt x="10334" y="6675"/>
                  <a:pt x="9647" y="6047"/>
                  <a:pt x="8955" y="5497"/>
                </a:cubicBezTo>
                <a:cubicBezTo>
                  <a:pt x="8974" y="5047"/>
                  <a:pt x="8981" y="4594"/>
                  <a:pt x="8947" y="4151"/>
                </a:cubicBezTo>
                <a:cubicBezTo>
                  <a:pt x="9098" y="4144"/>
                  <a:pt x="9248" y="4139"/>
                  <a:pt x="9398" y="4139"/>
                </a:cubicBezTo>
                <a:close/>
                <a:moveTo>
                  <a:pt x="3623" y="5313"/>
                </a:moveTo>
                <a:cubicBezTo>
                  <a:pt x="3586" y="5653"/>
                  <a:pt x="3563" y="5984"/>
                  <a:pt x="3552" y="6293"/>
                </a:cubicBezTo>
                <a:cubicBezTo>
                  <a:pt x="3537" y="6802"/>
                  <a:pt x="3552" y="7312"/>
                  <a:pt x="3601" y="7818"/>
                </a:cubicBezTo>
                <a:lnTo>
                  <a:pt x="3600" y="7818"/>
                </a:lnTo>
                <a:cubicBezTo>
                  <a:pt x="2995" y="7324"/>
                  <a:pt x="2436" y="6775"/>
                  <a:pt x="1929" y="6181"/>
                </a:cubicBezTo>
                <a:cubicBezTo>
                  <a:pt x="2429" y="5822"/>
                  <a:pt x="3022" y="5539"/>
                  <a:pt x="3623" y="5313"/>
                </a:cubicBezTo>
                <a:close/>
                <a:moveTo>
                  <a:pt x="8939" y="5818"/>
                </a:moveTo>
                <a:cubicBezTo>
                  <a:pt x="9550" y="6320"/>
                  <a:pt x="10168" y="6885"/>
                  <a:pt x="10641" y="7509"/>
                </a:cubicBezTo>
                <a:cubicBezTo>
                  <a:pt x="10081" y="7874"/>
                  <a:pt x="9458" y="8157"/>
                  <a:pt x="8820" y="8398"/>
                </a:cubicBezTo>
                <a:cubicBezTo>
                  <a:pt x="8852" y="7912"/>
                  <a:pt x="8865" y="7422"/>
                  <a:pt x="8882" y="6932"/>
                </a:cubicBezTo>
                <a:cubicBezTo>
                  <a:pt x="8893" y="6572"/>
                  <a:pt x="8918" y="6198"/>
                  <a:pt x="8939" y="5818"/>
                </a:cubicBezTo>
                <a:close/>
                <a:moveTo>
                  <a:pt x="7107" y="4397"/>
                </a:moveTo>
                <a:cubicBezTo>
                  <a:pt x="7368" y="4586"/>
                  <a:pt x="7609" y="4771"/>
                  <a:pt x="7821" y="4936"/>
                </a:cubicBezTo>
                <a:cubicBezTo>
                  <a:pt x="8101" y="5156"/>
                  <a:pt x="8411" y="5393"/>
                  <a:pt x="8729" y="5649"/>
                </a:cubicBezTo>
                <a:cubicBezTo>
                  <a:pt x="8710" y="6083"/>
                  <a:pt x="8682" y="6513"/>
                  <a:pt x="8668" y="6932"/>
                </a:cubicBezTo>
                <a:cubicBezTo>
                  <a:pt x="8651" y="7446"/>
                  <a:pt x="8637" y="7964"/>
                  <a:pt x="8602" y="8478"/>
                </a:cubicBezTo>
                <a:cubicBezTo>
                  <a:pt x="8093" y="8663"/>
                  <a:pt x="7577" y="8828"/>
                  <a:pt x="7076" y="8991"/>
                </a:cubicBezTo>
                <a:cubicBezTo>
                  <a:pt x="6775" y="9089"/>
                  <a:pt x="6341" y="9218"/>
                  <a:pt x="5841" y="9341"/>
                </a:cubicBezTo>
                <a:cubicBezTo>
                  <a:pt x="5119" y="8926"/>
                  <a:pt x="4427" y="8472"/>
                  <a:pt x="3780" y="7960"/>
                </a:cubicBezTo>
                <a:cubicBezTo>
                  <a:pt x="3747" y="7418"/>
                  <a:pt x="3743" y="6917"/>
                  <a:pt x="3748" y="6523"/>
                </a:cubicBezTo>
                <a:cubicBezTo>
                  <a:pt x="3754" y="6093"/>
                  <a:pt x="3782" y="5664"/>
                  <a:pt x="3833" y="5237"/>
                </a:cubicBezTo>
                <a:cubicBezTo>
                  <a:pt x="4477" y="5009"/>
                  <a:pt x="5120" y="4843"/>
                  <a:pt x="5663" y="4715"/>
                </a:cubicBezTo>
                <a:cubicBezTo>
                  <a:pt x="6137" y="4604"/>
                  <a:pt x="6621" y="4492"/>
                  <a:pt x="7107" y="4397"/>
                </a:cubicBezTo>
                <a:close/>
                <a:moveTo>
                  <a:pt x="3802" y="8283"/>
                </a:moveTo>
                <a:lnTo>
                  <a:pt x="3802" y="8283"/>
                </a:lnTo>
                <a:cubicBezTo>
                  <a:pt x="4351" y="8697"/>
                  <a:pt x="4936" y="9070"/>
                  <a:pt x="5538" y="9413"/>
                </a:cubicBezTo>
                <a:cubicBezTo>
                  <a:pt x="5054" y="9522"/>
                  <a:pt x="4523" y="9619"/>
                  <a:pt x="3992" y="9674"/>
                </a:cubicBezTo>
                <a:cubicBezTo>
                  <a:pt x="3899" y="9216"/>
                  <a:pt x="3839" y="8740"/>
                  <a:pt x="3802" y="8283"/>
                </a:cubicBezTo>
                <a:close/>
                <a:moveTo>
                  <a:pt x="1763" y="6306"/>
                </a:moveTo>
                <a:cubicBezTo>
                  <a:pt x="2306" y="7000"/>
                  <a:pt x="2940" y="7610"/>
                  <a:pt x="3635" y="8151"/>
                </a:cubicBezTo>
                <a:cubicBezTo>
                  <a:pt x="3696" y="8666"/>
                  <a:pt x="3784" y="9177"/>
                  <a:pt x="3898" y="9684"/>
                </a:cubicBezTo>
                <a:cubicBezTo>
                  <a:pt x="3635" y="9709"/>
                  <a:pt x="3374" y="9723"/>
                  <a:pt x="3118" y="9723"/>
                </a:cubicBezTo>
                <a:cubicBezTo>
                  <a:pt x="1925" y="9723"/>
                  <a:pt x="879" y="9411"/>
                  <a:pt x="581" y="8421"/>
                </a:cubicBezTo>
                <a:cubicBezTo>
                  <a:pt x="617" y="7525"/>
                  <a:pt x="1087" y="6837"/>
                  <a:pt x="1763" y="6306"/>
                </a:cubicBezTo>
                <a:close/>
                <a:moveTo>
                  <a:pt x="8575" y="8837"/>
                </a:moveTo>
                <a:lnTo>
                  <a:pt x="8575" y="8837"/>
                </a:lnTo>
                <a:cubicBezTo>
                  <a:pt x="8521" y="9424"/>
                  <a:pt x="8429" y="10001"/>
                  <a:pt x="8254" y="10550"/>
                </a:cubicBezTo>
                <a:cubicBezTo>
                  <a:pt x="7544" y="10236"/>
                  <a:pt x="6854" y="9899"/>
                  <a:pt x="6188" y="9535"/>
                </a:cubicBezTo>
                <a:cubicBezTo>
                  <a:pt x="6959" y="9358"/>
                  <a:pt x="7779" y="9134"/>
                  <a:pt x="8575" y="8837"/>
                </a:cubicBezTo>
                <a:close/>
                <a:moveTo>
                  <a:pt x="10797" y="7722"/>
                </a:moveTo>
                <a:cubicBezTo>
                  <a:pt x="11246" y="8374"/>
                  <a:pt x="11526" y="9088"/>
                  <a:pt x="11461" y="9856"/>
                </a:cubicBezTo>
                <a:cubicBezTo>
                  <a:pt x="11431" y="9878"/>
                  <a:pt x="11418" y="9914"/>
                  <a:pt x="11424" y="9950"/>
                </a:cubicBezTo>
                <a:cubicBezTo>
                  <a:pt x="11496" y="10468"/>
                  <a:pt x="10291" y="10716"/>
                  <a:pt x="9960" y="10765"/>
                </a:cubicBezTo>
                <a:cubicBezTo>
                  <a:pt x="9786" y="10790"/>
                  <a:pt x="9603" y="10806"/>
                  <a:pt x="9418" y="10806"/>
                </a:cubicBezTo>
                <a:cubicBezTo>
                  <a:pt x="9084" y="10806"/>
                  <a:pt x="8747" y="10755"/>
                  <a:pt x="8453" y="10617"/>
                </a:cubicBezTo>
                <a:cubicBezTo>
                  <a:pt x="8644" y="10020"/>
                  <a:pt x="8739" y="9393"/>
                  <a:pt x="8794" y="8753"/>
                </a:cubicBezTo>
                <a:cubicBezTo>
                  <a:pt x="9506" y="8474"/>
                  <a:pt x="10192" y="8136"/>
                  <a:pt x="10797" y="7722"/>
                </a:cubicBezTo>
                <a:close/>
                <a:moveTo>
                  <a:pt x="5878" y="9603"/>
                </a:moveTo>
                <a:cubicBezTo>
                  <a:pt x="6636" y="10017"/>
                  <a:pt x="7419" y="10385"/>
                  <a:pt x="8196" y="10722"/>
                </a:cubicBezTo>
                <a:cubicBezTo>
                  <a:pt x="7999" y="11283"/>
                  <a:pt x="7708" y="11812"/>
                  <a:pt x="7276" y="12292"/>
                </a:cubicBezTo>
                <a:cubicBezTo>
                  <a:pt x="7269" y="12300"/>
                  <a:pt x="7264" y="12310"/>
                  <a:pt x="7259" y="12319"/>
                </a:cubicBezTo>
                <a:cubicBezTo>
                  <a:pt x="7261" y="12266"/>
                  <a:pt x="7260" y="12212"/>
                  <a:pt x="7255" y="12158"/>
                </a:cubicBezTo>
                <a:cubicBezTo>
                  <a:pt x="7194" y="11630"/>
                  <a:pt x="6731" y="11231"/>
                  <a:pt x="6224" y="11231"/>
                </a:cubicBezTo>
                <a:cubicBezTo>
                  <a:pt x="6133" y="11231"/>
                  <a:pt x="6041" y="11243"/>
                  <a:pt x="5950" y="11270"/>
                </a:cubicBezTo>
                <a:cubicBezTo>
                  <a:pt x="5920" y="11278"/>
                  <a:pt x="5898" y="11300"/>
                  <a:pt x="5891" y="11329"/>
                </a:cubicBezTo>
                <a:cubicBezTo>
                  <a:pt x="5550" y="11394"/>
                  <a:pt x="5257" y="11643"/>
                  <a:pt x="5111" y="11964"/>
                </a:cubicBezTo>
                <a:cubicBezTo>
                  <a:pt x="4566" y="11528"/>
                  <a:pt x="4234" y="10743"/>
                  <a:pt x="4035" y="9872"/>
                </a:cubicBezTo>
                <a:cubicBezTo>
                  <a:pt x="4608" y="9836"/>
                  <a:pt x="5126" y="9759"/>
                  <a:pt x="5473" y="9689"/>
                </a:cubicBezTo>
                <a:cubicBezTo>
                  <a:pt x="5605" y="9663"/>
                  <a:pt x="5741" y="9633"/>
                  <a:pt x="5878" y="9603"/>
                </a:cubicBezTo>
                <a:close/>
                <a:moveTo>
                  <a:pt x="6274" y="11407"/>
                </a:moveTo>
                <a:lnTo>
                  <a:pt x="6274" y="11407"/>
                </a:lnTo>
                <a:cubicBezTo>
                  <a:pt x="7339" y="11419"/>
                  <a:pt x="7265" y="13387"/>
                  <a:pt x="6128" y="13432"/>
                </a:cubicBezTo>
                <a:lnTo>
                  <a:pt x="6127" y="13432"/>
                </a:lnTo>
                <a:cubicBezTo>
                  <a:pt x="6117" y="13432"/>
                  <a:pt x="6108" y="13432"/>
                  <a:pt x="6099" y="13432"/>
                </a:cubicBezTo>
                <a:cubicBezTo>
                  <a:pt x="5895" y="13432"/>
                  <a:pt x="5714" y="13344"/>
                  <a:pt x="5566" y="13211"/>
                </a:cubicBezTo>
                <a:cubicBezTo>
                  <a:pt x="5598" y="13210"/>
                  <a:pt x="5631" y="13210"/>
                  <a:pt x="5663" y="13210"/>
                </a:cubicBezTo>
                <a:cubicBezTo>
                  <a:pt x="5851" y="13210"/>
                  <a:pt x="6039" y="13223"/>
                  <a:pt x="6225" y="13251"/>
                </a:cubicBezTo>
                <a:cubicBezTo>
                  <a:pt x="6226" y="13251"/>
                  <a:pt x="6228" y="13251"/>
                  <a:pt x="6229" y="13251"/>
                </a:cubicBezTo>
                <a:cubicBezTo>
                  <a:pt x="6258" y="13251"/>
                  <a:pt x="6271" y="13207"/>
                  <a:pt x="6239" y="13200"/>
                </a:cubicBezTo>
                <a:cubicBezTo>
                  <a:pt x="6079" y="13164"/>
                  <a:pt x="5915" y="13150"/>
                  <a:pt x="5750" y="13150"/>
                </a:cubicBezTo>
                <a:cubicBezTo>
                  <a:pt x="5672" y="13150"/>
                  <a:pt x="5594" y="13153"/>
                  <a:pt x="5516" y="13159"/>
                </a:cubicBezTo>
                <a:cubicBezTo>
                  <a:pt x="5420" y="13055"/>
                  <a:pt x="5344" y="12936"/>
                  <a:pt x="5290" y="12806"/>
                </a:cubicBezTo>
                <a:lnTo>
                  <a:pt x="5290" y="12806"/>
                </a:lnTo>
                <a:cubicBezTo>
                  <a:pt x="5447" y="12808"/>
                  <a:pt x="5603" y="12810"/>
                  <a:pt x="5759" y="12810"/>
                </a:cubicBezTo>
                <a:cubicBezTo>
                  <a:pt x="5874" y="12810"/>
                  <a:pt x="5988" y="12809"/>
                  <a:pt x="6103" y="12805"/>
                </a:cubicBezTo>
                <a:cubicBezTo>
                  <a:pt x="6159" y="12803"/>
                  <a:pt x="6159" y="12719"/>
                  <a:pt x="6103" y="12718"/>
                </a:cubicBezTo>
                <a:cubicBezTo>
                  <a:pt x="5990" y="12714"/>
                  <a:pt x="5877" y="12712"/>
                  <a:pt x="5763" y="12712"/>
                </a:cubicBezTo>
                <a:cubicBezTo>
                  <a:pt x="5596" y="12712"/>
                  <a:pt x="5429" y="12715"/>
                  <a:pt x="5263" y="12718"/>
                </a:cubicBezTo>
                <a:lnTo>
                  <a:pt x="5260" y="12718"/>
                </a:lnTo>
                <a:cubicBezTo>
                  <a:pt x="5221" y="12605"/>
                  <a:pt x="5203" y="12485"/>
                  <a:pt x="5207" y="12366"/>
                </a:cubicBezTo>
                <a:lnTo>
                  <a:pt x="5207" y="12366"/>
                </a:lnTo>
                <a:cubicBezTo>
                  <a:pt x="5362" y="12368"/>
                  <a:pt x="5518" y="12370"/>
                  <a:pt x="5673" y="12370"/>
                </a:cubicBezTo>
                <a:cubicBezTo>
                  <a:pt x="5802" y="12370"/>
                  <a:pt x="5931" y="12368"/>
                  <a:pt x="6059" y="12363"/>
                </a:cubicBezTo>
                <a:cubicBezTo>
                  <a:pt x="6114" y="12359"/>
                  <a:pt x="6114" y="12278"/>
                  <a:pt x="6059" y="12276"/>
                </a:cubicBezTo>
                <a:cubicBezTo>
                  <a:pt x="5924" y="12270"/>
                  <a:pt x="5789" y="12268"/>
                  <a:pt x="5653" y="12268"/>
                </a:cubicBezTo>
                <a:cubicBezTo>
                  <a:pt x="5509" y="12268"/>
                  <a:pt x="5364" y="12270"/>
                  <a:pt x="5220" y="12272"/>
                </a:cubicBezTo>
                <a:cubicBezTo>
                  <a:pt x="5241" y="12135"/>
                  <a:pt x="5294" y="12006"/>
                  <a:pt x="5375" y="11894"/>
                </a:cubicBezTo>
                <a:cubicBezTo>
                  <a:pt x="5380" y="11898"/>
                  <a:pt x="5386" y="11900"/>
                  <a:pt x="5393" y="11901"/>
                </a:cubicBezTo>
                <a:cubicBezTo>
                  <a:pt x="5576" y="11885"/>
                  <a:pt x="5760" y="11876"/>
                  <a:pt x="5944" y="11876"/>
                </a:cubicBezTo>
                <a:cubicBezTo>
                  <a:pt x="6041" y="11876"/>
                  <a:pt x="6138" y="11879"/>
                  <a:pt x="6236" y="11884"/>
                </a:cubicBezTo>
                <a:cubicBezTo>
                  <a:pt x="6237" y="11884"/>
                  <a:pt x="6238" y="11884"/>
                  <a:pt x="6239" y="11884"/>
                </a:cubicBezTo>
                <a:cubicBezTo>
                  <a:pt x="6298" y="11884"/>
                  <a:pt x="6295" y="11794"/>
                  <a:pt x="6236" y="11788"/>
                </a:cubicBezTo>
                <a:cubicBezTo>
                  <a:pt x="6135" y="11779"/>
                  <a:pt x="6034" y="11774"/>
                  <a:pt x="5932" y="11774"/>
                </a:cubicBezTo>
                <a:cubicBezTo>
                  <a:pt x="5767" y="11774"/>
                  <a:pt x="5602" y="11787"/>
                  <a:pt x="5438" y="11812"/>
                </a:cubicBezTo>
                <a:cubicBezTo>
                  <a:pt x="5634" y="11594"/>
                  <a:pt x="5930" y="11468"/>
                  <a:pt x="6237" y="11431"/>
                </a:cubicBezTo>
                <a:cubicBezTo>
                  <a:pt x="6252" y="11429"/>
                  <a:pt x="6266" y="11419"/>
                  <a:pt x="6274" y="11407"/>
                </a:cubicBezTo>
                <a:close/>
                <a:moveTo>
                  <a:pt x="6865" y="0"/>
                </a:moveTo>
                <a:cubicBezTo>
                  <a:pt x="6717" y="0"/>
                  <a:pt x="6577" y="56"/>
                  <a:pt x="6465" y="192"/>
                </a:cubicBezTo>
                <a:cubicBezTo>
                  <a:pt x="6012" y="278"/>
                  <a:pt x="5697" y="696"/>
                  <a:pt x="5667" y="1147"/>
                </a:cubicBezTo>
                <a:cubicBezTo>
                  <a:pt x="5070" y="1493"/>
                  <a:pt x="4639" y="2034"/>
                  <a:pt x="4326" y="2664"/>
                </a:cubicBezTo>
                <a:cubicBezTo>
                  <a:pt x="3885" y="2521"/>
                  <a:pt x="3443" y="2433"/>
                  <a:pt x="3024" y="2433"/>
                </a:cubicBezTo>
                <a:cubicBezTo>
                  <a:pt x="2407" y="2433"/>
                  <a:pt x="1838" y="2625"/>
                  <a:pt x="1392" y="3117"/>
                </a:cubicBezTo>
                <a:cubicBezTo>
                  <a:pt x="1385" y="3123"/>
                  <a:pt x="1388" y="3130"/>
                  <a:pt x="1384" y="3136"/>
                </a:cubicBezTo>
                <a:cubicBezTo>
                  <a:pt x="1341" y="3127"/>
                  <a:pt x="1298" y="3122"/>
                  <a:pt x="1254" y="3122"/>
                </a:cubicBezTo>
                <a:cubicBezTo>
                  <a:pt x="1180" y="3122"/>
                  <a:pt x="1105" y="3136"/>
                  <a:pt x="1035" y="3162"/>
                </a:cubicBezTo>
                <a:cubicBezTo>
                  <a:pt x="1027" y="3165"/>
                  <a:pt x="1023" y="3172"/>
                  <a:pt x="1016" y="3177"/>
                </a:cubicBezTo>
                <a:cubicBezTo>
                  <a:pt x="704" y="3254"/>
                  <a:pt x="385" y="3430"/>
                  <a:pt x="195" y="3685"/>
                </a:cubicBezTo>
                <a:cubicBezTo>
                  <a:pt x="187" y="3685"/>
                  <a:pt x="181" y="3684"/>
                  <a:pt x="173" y="3684"/>
                </a:cubicBezTo>
                <a:cubicBezTo>
                  <a:pt x="172" y="3684"/>
                  <a:pt x="170" y="3684"/>
                  <a:pt x="168" y="3684"/>
                </a:cubicBezTo>
                <a:cubicBezTo>
                  <a:pt x="130" y="3684"/>
                  <a:pt x="120" y="3738"/>
                  <a:pt x="144" y="3761"/>
                </a:cubicBezTo>
                <a:cubicBezTo>
                  <a:pt x="49" y="3919"/>
                  <a:pt x="0" y="4102"/>
                  <a:pt x="31" y="4309"/>
                </a:cubicBezTo>
                <a:cubicBezTo>
                  <a:pt x="100" y="4780"/>
                  <a:pt x="592" y="5278"/>
                  <a:pt x="1093" y="5320"/>
                </a:cubicBezTo>
                <a:cubicBezTo>
                  <a:pt x="1095" y="5324"/>
                  <a:pt x="1093" y="5328"/>
                  <a:pt x="1095" y="5332"/>
                </a:cubicBezTo>
                <a:cubicBezTo>
                  <a:pt x="1259" y="5610"/>
                  <a:pt x="1437" y="5880"/>
                  <a:pt x="1631" y="6139"/>
                </a:cubicBezTo>
                <a:cubicBezTo>
                  <a:pt x="929" y="6679"/>
                  <a:pt x="421" y="7374"/>
                  <a:pt x="438" y="8254"/>
                </a:cubicBezTo>
                <a:cubicBezTo>
                  <a:pt x="429" y="8262"/>
                  <a:pt x="425" y="8274"/>
                  <a:pt x="425" y="8287"/>
                </a:cubicBezTo>
                <a:cubicBezTo>
                  <a:pt x="430" y="8364"/>
                  <a:pt x="441" y="8440"/>
                  <a:pt x="457" y="8515"/>
                </a:cubicBezTo>
                <a:cubicBezTo>
                  <a:pt x="457" y="8519"/>
                  <a:pt x="458" y="8524"/>
                  <a:pt x="458" y="8528"/>
                </a:cubicBezTo>
                <a:cubicBezTo>
                  <a:pt x="458" y="8530"/>
                  <a:pt x="460" y="8531"/>
                  <a:pt x="461" y="8533"/>
                </a:cubicBezTo>
                <a:cubicBezTo>
                  <a:pt x="699" y="9609"/>
                  <a:pt x="2085" y="9893"/>
                  <a:pt x="3402" y="9893"/>
                </a:cubicBezTo>
                <a:cubicBezTo>
                  <a:pt x="3584" y="9893"/>
                  <a:pt x="3765" y="9888"/>
                  <a:pt x="3941" y="9878"/>
                </a:cubicBezTo>
                <a:cubicBezTo>
                  <a:pt x="4129" y="10722"/>
                  <a:pt x="4305" y="11619"/>
                  <a:pt x="5058" y="12112"/>
                </a:cubicBezTo>
                <a:cubicBezTo>
                  <a:pt x="5034" y="12191"/>
                  <a:pt x="5019" y="12273"/>
                  <a:pt x="5014" y="12354"/>
                </a:cubicBezTo>
                <a:cubicBezTo>
                  <a:pt x="4987" y="12955"/>
                  <a:pt x="5462" y="13624"/>
                  <a:pt x="6096" y="13624"/>
                </a:cubicBezTo>
                <a:cubicBezTo>
                  <a:pt x="6128" y="13624"/>
                  <a:pt x="6161" y="13623"/>
                  <a:pt x="6194" y="13619"/>
                </a:cubicBezTo>
                <a:cubicBezTo>
                  <a:pt x="6705" y="13563"/>
                  <a:pt x="7112" y="13067"/>
                  <a:pt x="7227" y="12558"/>
                </a:cubicBezTo>
                <a:cubicBezTo>
                  <a:pt x="7286" y="12550"/>
                  <a:pt x="7339" y="12518"/>
                  <a:pt x="7375" y="12472"/>
                </a:cubicBezTo>
                <a:cubicBezTo>
                  <a:pt x="7395" y="12467"/>
                  <a:pt x="7413" y="12457"/>
                  <a:pt x="7426" y="12441"/>
                </a:cubicBezTo>
                <a:cubicBezTo>
                  <a:pt x="7880" y="11936"/>
                  <a:pt x="8184" y="11383"/>
                  <a:pt x="8392" y="10799"/>
                </a:cubicBezTo>
                <a:cubicBezTo>
                  <a:pt x="8412" y="10799"/>
                  <a:pt x="8432" y="10793"/>
                  <a:pt x="8448" y="10782"/>
                </a:cubicBezTo>
                <a:cubicBezTo>
                  <a:pt x="8749" y="10951"/>
                  <a:pt x="9113" y="11016"/>
                  <a:pt x="9477" y="11016"/>
                </a:cubicBezTo>
                <a:cubicBezTo>
                  <a:pt x="9796" y="11016"/>
                  <a:pt x="10116" y="10966"/>
                  <a:pt x="10395" y="10891"/>
                </a:cubicBezTo>
                <a:cubicBezTo>
                  <a:pt x="10775" y="10790"/>
                  <a:pt x="11691" y="10507"/>
                  <a:pt x="11620" y="9990"/>
                </a:cubicBezTo>
                <a:cubicBezTo>
                  <a:pt x="11642" y="9972"/>
                  <a:pt x="11656" y="9948"/>
                  <a:pt x="11658" y="9921"/>
                </a:cubicBezTo>
                <a:cubicBezTo>
                  <a:pt x="11759" y="9078"/>
                  <a:pt x="11476" y="8294"/>
                  <a:pt x="10994" y="7577"/>
                </a:cubicBezTo>
                <a:cubicBezTo>
                  <a:pt x="11439" y="7249"/>
                  <a:pt x="11835" y="6877"/>
                  <a:pt x="12156" y="6451"/>
                </a:cubicBezTo>
                <a:cubicBezTo>
                  <a:pt x="12197" y="6455"/>
                  <a:pt x="12237" y="6457"/>
                  <a:pt x="12276" y="6457"/>
                </a:cubicBezTo>
                <a:cubicBezTo>
                  <a:pt x="13602" y="6457"/>
                  <a:pt x="13508" y="4187"/>
                  <a:pt x="12466" y="4187"/>
                </a:cubicBezTo>
                <a:cubicBezTo>
                  <a:pt x="12406" y="4187"/>
                  <a:pt x="12343" y="4195"/>
                  <a:pt x="12276" y="4211"/>
                </a:cubicBezTo>
                <a:cubicBezTo>
                  <a:pt x="12257" y="4216"/>
                  <a:pt x="12243" y="4230"/>
                  <a:pt x="12236" y="4249"/>
                </a:cubicBezTo>
                <a:cubicBezTo>
                  <a:pt x="12083" y="4268"/>
                  <a:pt x="11935" y="4316"/>
                  <a:pt x="11800" y="4393"/>
                </a:cubicBezTo>
                <a:cubicBezTo>
                  <a:pt x="11792" y="4373"/>
                  <a:pt x="11776" y="4356"/>
                  <a:pt x="11756" y="4347"/>
                </a:cubicBezTo>
                <a:cubicBezTo>
                  <a:pt x="10982" y="4002"/>
                  <a:pt x="10127" y="3867"/>
                  <a:pt x="9248" y="3867"/>
                </a:cubicBezTo>
                <a:cubicBezTo>
                  <a:pt x="9139" y="3867"/>
                  <a:pt x="9030" y="3869"/>
                  <a:pt x="8921" y="3873"/>
                </a:cubicBezTo>
                <a:cubicBezTo>
                  <a:pt x="8818" y="3017"/>
                  <a:pt x="8539" y="2217"/>
                  <a:pt x="7868" y="1592"/>
                </a:cubicBezTo>
                <a:cubicBezTo>
                  <a:pt x="7971" y="1328"/>
                  <a:pt x="7982" y="1026"/>
                  <a:pt x="7870" y="748"/>
                </a:cubicBezTo>
                <a:cubicBezTo>
                  <a:pt x="7737" y="420"/>
                  <a:pt x="7270" y="0"/>
                  <a:pt x="6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6" name="Google Shape;3046;p74"/>
          <p:cNvGrpSpPr/>
          <p:nvPr/>
        </p:nvGrpSpPr>
        <p:grpSpPr>
          <a:xfrm>
            <a:off x="5981312" y="1817475"/>
            <a:ext cx="153786" cy="392156"/>
            <a:chOff x="-3663308" y="-836860"/>
            <a:chExt cx="203098" cy="517902"/>
          </a:xfrm>
        </p:grpSpPr>
        <p:sp>
          <p:nvSpPr>
            <p:cNvPr id="3047" name="Google Shape;3047;p74"/>
            <p:cNvSpPr/>
            <p:nvPr/>
          </p:nvSpPr>
          <p:spPr>
            <a:xfrm>
              <a:off x="-3663308" y="-836860"/>
              <a:ext cx="203098" cy="517902"/>
            </a:xfrm>
            <a:custGeom>
              <a:avLst/>
              <a:gdLst/>
              <a:ahLst/>
              <a:cxnLst/>
              <a:rect l="l" t="t" r="r" b="b"/>
              <a:pathLst>
                <a:path w="5898" h="15040" extrusionOk="0">
                  <a:moveTo>
                    <a:pt x="4582" y="2265"/>
                  </a:moveTo>
                  <a:cubicBezTo>
                    <a:pt x="4635" y="2396"/>
                    <a:pt x="4692" y="2526"/>
                    <a:pt x="4749" y="2657"/>
                  </a:cubicBezTo>
                  <a:cubicBezTo>
                    <a:pt x="4700" y="2685"/>
                    <a:pt x="4656" y="2712"/>
                    <a:pt x="4594" y="2712"/>
                  </a:cubicBezTo>
                  <a:cubicBezTo>
                    <a:pt x="4585" y="2712"/>
                    <a:pt x="4576" y="2711"/>
                    <a:pt x="4566" y="2710"/>
                  </a:cubicBezTo>
                  <a:cubicBezTo>
                    <a:pt x="4563" y="2710"/>
                    <a:pt x="4562" y="2711"/>
                    <a:pt x="4558" y="2712"/>
                  </a:cubicBezTo>
                  <a:cubicBezTo>
                    <a:pt x="4566" y="2563"/>
                    <a:pt x="4576" y="2414"/>
                    <a:pt x="4582" y="2265"/>
                  </a:cubicBezTo>
                  <a:close/>
                  <a:moveTo>
                    <a:pt x="783" y="2856"/>
                  </a:moveTo>
                  <a:cubicBezTo>
                    <a:pt x="834" y="2946"/>
                    <a:pt x="880" y="3037"/>
                    <a:pt x="928" y="3129"/>
                  </a:cubicBezTo>
                  <a:cubicBezTo>
                    <a:pt x="886" y="3167"/>
                    <a:pt x="852" y="3210"/>
                    <a:pt x="794" y="3234"/>
                  </a:cubicBezTo>
                  <a:cubicBezTo>
                    <a:pt x="764" y="3246"/>
                    <a:pt x="732" y="3252"/>
                    <a:pt x="699" y="3252"/>
                  </a:cubicBezTo>
                  <a:cubicBezTo>
                    <a:pt x="652" y="3252"/>
                    <a:pt x="605" y="3239"/>
                    <a:pt x="564" y="3213"/>
                  </a:cubicBezTo>
                  <a:cubicBezTo>
                    <a:pt x="640" y="3096"/>
                    <a:pt x="714" y="2979"/>
                    <a:pt x="783" y="2857"/>
                  </a:cubicBezTo>
                  <a:lnTo>
                    <a:pt x="783" y="2856"/>
                  </a:lnTo>
                  <a:close/>
                  <a:moveTo>
                    <a:pt x="4791" y="2757"/>
                  </a:moveTo>
                  <a:cubicBezTo>
                    <a:pt x="4865" y="2924"/>
                    <a:pt x="4944" y="3089"/>
                    <a:pt x="5029" y="3250"/>
                  </a:cubicBezTo>
                  <a:cubicBezTo>
                    <a:pt x="5014" y="3274"/>
                    <a:pt x="4992" y="3294"/>
                    <a:pt x="4966" y="3307"/>
                  </a:cubicBezTo>
                  <a:cubicBezTo>
                    <a:pt x="4942" y="3317"/>
                    <a:pt x="4919" y="3323"/>
                    <a:pt x="4896" y="3323"/>
                  </a:cubicBezTo>
                  <a:cubicBezTo>
                    <a:pt x="4858" y="3323"/>
                    <a:pt x="4823" y="3307"/>
                    <a:pt x="4795" y="3273"/>
                  </a:cubicBezTo>
                  <a:cubicBezTo>
                    <a:pt x="4786" y="3261"/>
                    <a:pt x="4774" y="3256"/>
                    <a:pt x="4762" y="3256"/>
                  </a:cubicBezTo>
                  <a:cubicBezTo>
                    <a:pt x="4740" y="3256"/>
                    <a:pt x="4718" y="3272"/>
                    <a:pt x="4708" y="3292"/>
                  </a:cubicBezTo>
                  <a:cubicBezTo>
                    <a:pt x="4705" y="3294"/>
                    <a:pt x="4703" y="3295"/>
                    <a:pt x="4701" y="3298"/>
                  </a:cubicBezTo>
                  <a:cubicBezTo>
                    <a:pt x="4679" y="3336"/>
                    <a:pt x="4631" y="3385"/>
                    <a:pt x="4585" y="3385"/>
                  </a:cubicBezTo>
                  <a:cubicBezTo>
                    <a:pt x="4564" y="3385"/>
                    <a:pt x="4543" y="3375"/>
                    <a:pt x="4526" y="3349"/>
                  </a:cubicBezTo>
                  <a:cubicBezTo>
                    <a:pt x="4537" y="3158"/>
                    <a:pt x="4545" y="2965"/>
                    <a:pt x="4555" y="2773"/>
                  </a:cubicBezTo>
                  <a:cubicBezTo>
                    <a:pt x="4555" y="2773"/>
                    <a:pt x="4556" y="2774"/>
                    <a:pt x="4556" y="2774"/>
                  </a:cubicBezTo>
                  <a:cubicBezTo>
                    <a:pt x="4588" y="2782"/>
                    <a:pt x="4623" y="2787"/>
                    <a:pt x="4658" y="2787"/>
                  </a:cubicBezTo>
                  <a:cubicBezTo>
                    <a:pt x="4705" y="2787"/>
                    <a:pt x="4752" y="2778"/>
                    <a:pt x="4791" y="2757"/>
                  </a:cubicBezTo>
                  <a:close/>
                  <a:moveTo>
                    <a:pt x="999" y="3269"/>
                  </a:moveTo>
                  <a:cubicBezTo>
                    <a:pt x="1040" y="3352"/>
                    <a:pt x="1081" y="3436"/>
                    <a:pt x="1121" y="3520"/>
                  </a:cubicBezTo>
                  <a:cubicBezTo>
                    <a:pt x="1095" y="3531"/>
                    <a:pt x="1078" y="3557"/>
                    <a:pt x="1080" y="3585"/>
                  </a:cubicBezTo>
                  <a:cubicBezTo>
                    <a:pt x="1080" y="3619"/>
                    <a:pt x="1082" y="3654"/>
                    <a:pt x="1083" y="3687"/>
                  </a:cubicBezTo>
                  <a:cubicBezTo>
                    <a:pt x="1047" y="3727"/>
                    <a:pt x="1008" y="3762"/>
                    <a:pt x="945" y="3777"/>
                  </a:cubicBezTo>
                  <a:cubicBezTo>
                    <a:pt x="926" y="3781"/>
                    <a:pt x="908" y="3783"/>
                    <a:pt x="891" y="3783"/>
                  </a:cubicBezTo>
                  <a:cubicBezTo>
                    <a:pt x="793" y="3783"/>
                    <a:pt x="705" y="3725"/>
                    <a:pt x="644" y="3648"/>
                  </a:cubicBezTo>
                  <a:cubicBezTo>
                    <a:pt x="635" y="3637"/>
                    <a:pt x="625" y="3633"/>
                    <a:pt x="615" y="3633"/>
                  </a:cubicBezTo>
                  <a:cubicBezTo>
                    <a:pt x="585" y="3633"/>
                    <a:pt x="557" y="3672"/>
                    <a:pt x="572" y="3704"/>
                  </a:cubicBezTo>
                  <a:cubicBezTo>
                    <a:pt x="572" y="3704"/>
                    <a:pt x="572" y="3705"/>
                    <a:pt x="573" y="3705"/>
                  </a:cubicBezTo>
                  <a:cubicBezTo>
                    <a:pt x="561" y="3707"/>
                    <a:pt x="549" y="3714"/>
                    <a:pt x="542" y="3722"/>
                  </a:cubicBezTo>
                  <a:cubicBezTo>
                    <a:pt x="497" y="3775"/>
                    <a:pt x="430" y="3809"/>
                    <a:pt x="367" y="3809"/>
                  </a:cubicBezTo>
                  <a:cubicBezTo>
                    <a:pt x="315" y="3809"/>
                    <a:pt x="265" y="3786"/>
                    <a:pt x="229" y="3734"/>
                  </a:cubicBezTo>
                  <a:cubicBezTo>
                    <a:pt x="223" y="3729"/>
                    <a:pt x="216" y="3723"/>
                    <a:pt x="209" y="3721"/>
                  </a:cubicBezTo>
                  <a:lnTo>
                    <a:pt x="209" y="3720"/>
                  </a:lnTo>
                  <a:cubicBezTo>
                    <a:pt x="314" y="3583"/>
                    <a:pt x="415" y="3442"/>
                    <a:pt x="511" y="3297"/>
                  </a:cubicBezTo>
                  <a:cubicBezTo>
                    <a:pt x="572" y="3352"/>
                    <a:pt x="649" y="3381"/>
                    <a:pt x="729" y="3381"/>
                  </a:cubicBezTo>
                  <a:cubicBezTo>
                    <a:pt x="747" y="3381"/>
                    <a:pt x="765" y="3379"/>
                    <a:pt x="783" y="3376"/>
                  </a:cubicBezTo>
                  <a:cubicBezTo>
                    <a:pt x="855" y="3367"/>
                    <a:pt x="946" y="3330"/>
                    <a:pt x="999" y="3269"/>
                  </a:cubicBezTo>
                  <a:close/>
                  <a:moveTo>
                    <a:pt x="589" y="3859"/>
                  </a:moveTo>
                  <a:cubicBezTo>
                    <a:pt x="458" y="5008"/>
                    <a:pt x="485" y="6171"/>
                    <a:pt x="619" y="7319"/>
                  </a:cubicBezTo>
                  <a:cubicBezTo>
                    <a:pt x="511" y="7257"/>
                    <a:pt x="406" y="7187"/>
                    <a:pt x="307" y="7111"/>
                  </a:cubicBezTo>
                  <a:cubicBezTo>
                    <a:pt x="306" y="7101"/>
                    <a:pt x="305" y="7092"/>
                    <a:pt x="305" y="7081"/>
                  </a:cubicBezTo>
                  <a:lnTo>
                    <a:pt x="304" y="7080"/>
                  </a:lnTo>
                  <a:cubicBezTo>
                    <a:pt x="303" y="7075"/>
                    <a:pt x="299" y="7070"/>
                    <a:pt x="296" y="7064"/>
                  </a:cubicBezTo>
                  <a:cubicBezTo>
                    <a:pt x="301" y="6024"/>
                    <a:pt x="326" y="4948"/>
                    <a:pt x="232" y="3911"/>
                  </a:cubicBezTo>
                  <a:lnTo>
                    <a:pt x="232" y="3911"/>
                  </a:lnTo>
                  <a:cubicBezTo>
                    <a:pt x="279" y="3938"/>
                    <a:pt x="333" y="3952"/>
                    <a:pt x="386" y="3952"/>
                  </a:cubicBezTo>
                  <a:cubicBezTo>
                    <a:pt x="465" y="3952"/>
                    <a:pt x="541" y="3922"/>
                    <a:pt x="589" y="3859"/>
                  </a:cubicBezTo>
                  <a:close/>
                  <a:moveTo>
                    <a:pt x="4934" y="6923"/>
                  </a:moveTo>
                  <a:cubicBezTo>
                    <a:pt x="5028" y="6968"/>
                    <a:pt x="5122" y="7015"/>
                    <a:pt x="5216" y="7060"/>
                  </a:cubicBezTo>
                  <a:cubicBezTo>
                    <a:pt x="5312" y="7106"/>
                    <a:pt x="5412" y="7159"/>
                    <a:pt x="5514" y="7195"/>
                  </a:cubicBezTo>
                  <a:cubicBezTo>
                    <a:pt x="5312" y="7302"/>
                    <a:pt x="5103" y="7396"/>
                    <a:pt x="4887" y="7475"/>
                  </a:cubicBezTo>
                  <a:cubicBezTo>
                    <a:pt x="4903" y="7291"/>
                    <a:pt x="4918" y="7107"/>
                    <a:pt x="4934" y="6923"/>
                  </a:cubicBezTo>
                  <a:close/>
                  <a:moveTo>
                    <a:pt x="5090" y="3375"/>
                  </a:moveTo>
                  <a:lnTo>
                    <a:pt x="5090" y="3375"/>
                  </a:lnTo>
                  <a:cubicBezTo>
                    <a:pt x="4966" y="4505"/>
                    <a:pt x="4872" y="5639"/>
                    <a:pt x="4786" y="6771"/>
                  </a:cubicBezTo>
                  <a:cubicBezTo>
                    <a:pt x="4752" y="6777"/>
                    <a:pt x="4734" y="6824"/>
                    <a:pt x="4770" y="6842"/>
                  </a:cubicBezTo>
                  <a:cubicBezTo>
                    <a:pt x="4773" y="6844"/>
                    <a:pt x="4776" y="6845"/>
                    <a:pt x="4779" y="6847"/>
                  </a:cubicBezTo>
                  <a:lnTo>
                    <a:pt x="4727" y="7529"/>
                  </a:lnTo>
                  <a:cubicBezTo>
                    <a:pt x="4661" y="7551"/>
                    <a:pt x="4592" y="7571"/>
                    <a:pt x="4525" y="7591"/>
                  </a:cubicBezTo>
                  <a:cubicBezTo>
                    <a:pt x="4528" y="7585"/>
                    <a:pt x="4533" y="7580"/>
                    <a:pt x="4534" y="7571"/>
                  </a:cubicBezTo>
                  <a:cubicBezTo>
                    <a:pt x="4633" y="6190"/>
                    <a:pt x="4725" y="4812"/>
                    <a:pt x="4846" y="3431"/>
                  </a:cubicBezTo>
                  <a:cubicBezTo>
                    <a:pt x="4871" y="3440"/>
                    <a:pt x="4897" y="3444"/>
                    <a:pt x="4923" y="3444"/>
                  </a:cubicBezTo>
                  <a:cubicBezTo>
                    <a:pt x="4943" y="3444"/>
                    <a:pt x="4963" y="3442"/>
                    <a:pt x="4982" y="3437"/>
                  </a:cubicBezTo>
                  <a:cubicBezTo>
                    <a:pt x="5023" y="3424"/>
                    <a:pt x="5060" y="3403"/>
                    <a:pt x="5090" y="3375"/>
                  </a:cubicBezTo>
                  <a:close/>
                  <a:moveTo>
                    <a:pt x="687" y="3844"/>
                  </a:moveTo>
                  <a:cubicBezTo>
                    <a:pt x="751" y="3898"/>
                    <a:pt x="833" y="3927"/>
                    <a:pt x="916" y="3927"/>
                  </a:cubicBezTo>
                  <a:cubicBezTo>
                    <a:pt x="932" y="3927"/>
                    <a:pt x="948" y="3925"/>
                    <a:pt x="965" y="3923"/>
                  </a:cubicBezTo>
                  <a:cubicBezTo>
                    <a:pt x="1008" y="3917"/>
                    <a:pt x="1049" y="3903"/>
                    <a:pt x="1088" y="3883"/>
                  </a:cubicBezTo>
                  <a:cubicBezTo>
                    <a:pt x="1117" y="5124"/>
                    <a:pt x="1160" y="6367"/>
                    <a:pt x="1229" y="7606"/>
                  </a:cubicBezTo>
                  <a:cubicBezTo>
                    <a:pt x="1069" y="7550"/>
                    <a:pt x="915" y="7482"/>
                    <a:pt x="766" y="7404"/>
                  </a:cubicBezTo>
                  <a:cubicBezTo>
                    <a:pt x="766" y="7400"/>
                    <a:pt x="770" y="7398"/>
                    <a:pt x="769" y="7394"/>
                  </a:cubicBezTo>
                  <a:cubicBezTo>
                    <a:pt x="665" y="6209"/>
                    <a:pt x="656" y="5033"/>
                    <a:pt x="687" y="3845"/>
                  </a:cubicBezTo>
                  <a:lnTo>
                    <a:pt x="687" y="3844"/>
                  </a:lnTo>
                  <a:close/>
                  <a:moveTo>
                    <a:pt x="4758" y="3424"/>
                  </a:moveTo>
                  <a:cubicBezTo>
                    <a:pt x="4538" y="4783"/>
                    <a:pt x="4409" y="6195"/>
                    <a:pt x="4413" y="7571"/>
                  </a:cubicBezTo>
                  <a:cubicBezTo>
                    <a:pt x="4412" y="7590"/>
                    <a:pt x="4423" y="7608"/>
                    <a:pt x="4439" y="7617"/>
                  </a:cubicBezTo>
                  <a:cubicBezTo>
                    <a:pt x="4327" y="7649"/>
                    <a:pt x="4214" y="7679"/>
                    <a:pt x="4098" y="7704"/>
                  </a:cubicBezTo>
                  <a:cubicBezTo>
                    <a:pt x="4273" y="6302"/>
                    <a:pt x="4429" y="4878"/>
                    <a:pt x="4520" y="3455"/>
                  </a:cubicBezTo>
                  <a:cubicBezTo>
                    <a:pt x="4551" y="3470"/>
                    <a:pt x="4585" y="3477"/>
                    <a:pt x="4619" y="3477"/>
                  </a:cubicBezTo>
                  <a:cubicBezTo>
                    <a:pt x="4674" y="3477"/>
                    <a:pt x="4726" y="3459"/>
                    <a:pt x="4758" y="3424"/>
                  </a:cubicBezTo>
                  <a:close/>
                  <a:moveTo>
                    <a:pt x="1742" y="6880"/>
                  </a:moveTo>
                  <a:cubicBezTo>
                    <a:pt x="1746" y="7170"/>
                    <a:pt x="1754" y="7460"/>
                    <a:pt x="1764" y="7750"/>
                  </a:cubicBezTo>
                  <a:cubicBezTo>
                    <a:pt x="1617" y="7720"/>
                    <a:pt x="1473" y="7682"/>
                    <a:pt x="1331" y="7637"/>
                  </a:cubicBezTo>
                  <a:cubicBezTo>
                    <a:pt x="1334" y="7403"/>
                    <a:pt x="1334" y="7168"/>
                    <a:pt x="1334" y="6932"/>
                  </a:cubicBezTo>
                  <a:cubicBezTo>
                    <a:pt x="1337" y="6932"/>
                    <a:pt x="1340" y="6933"/>
                    <a:pt x="1342" y="6934"/>
                  </a:cubicBezTo>
                  <a:cubicBezTo>
                    <a:pt x="1344" y="6935"/>
                    <a:pt x="1346" y="6935"/>
                    <a:pt x="1348" y="6935"/>
                  </a:cubicBezTo>
                  <a:cubicBezTo>
                    <a:pt x="1354" y="6935"/>
                    <a:pt x="1359" y="6933"/>
                    <a:pt x="1363" y="6929"/>
                  </a:cubicBezTo>
                  <a:lnTo>
                    <a:pt x="1376" y="6917"/>
                  </a:lnTo>
                  <a:cubicBezTo>
                    <a:pt x="1380" y="6914"/>
                    <a:pt x="1382" y="6909"/>
                    <a:pt x="1381" y="6904"/>
                  </a:cubicBezTo>
                  <a:cubicBezTo>
                    <a:pt x="1449" y="6880"/>
                    <a:pt x="1566" y="6886"/>
                    <a:pt x="1623" y="6883"/>
                  </a:cubicBezTo>
                  <a:cubicBezTo>
                    <a:pt x="1664" y="6883"/>
                    <a:pt x="1703" y="6882"/>
                    <a:pt x="1742" y="6880"/>
                  </a:cubicBezTo>
                  <a:close/>
                  <a:moveTo>
                    <a:pt x="2693" y="158"/>
                  </a:moveTo>
                  <a:cubicBezTo>
                    <a:pt x="3304" y="158"/>
                    <a:pt x="3893" y="241"/>
                    <a:pt x="4501" y="285"/>
                  </a:cubicBezTo>
                  <a:cubicBezTo>
                    <a:pt x="4349" y="2777"/>
                    <a:pt x="4265" y="5247"/>
                    <a:pt x="3964" y="7729"/>
                  </a:cubicBezTo>
                  <a:cubicBezTo>
                    <a:pt x="3871" y="7747"/>
                    <a:pt x="3780" y="7770"/>
                    <a:pt x="3686" y="7783"/>
                  </a:cubicBezTo>
                  <a:cubicBezTo>
                    <a:pt x="3953" y="5704"/>
                    <a:pt x="4148" y="3577"/>
                    <a:pt x="4165" y="1473"/>
                  </a:cubicBezTo>
                  <a:lnTo>
                    <a:pt x="4166" y="1473"/>
                  </a:lnTo>
                  <a:cubicBezTo>
                    <a:pt x="4227" y="1473"/>
                    <a:pt x="4240" y="1382"/>
                    <a:pt x="4181" y="1367"/>
                  </a:cubicBezTo>
                  <a:cubicBezTo>
                    <a:pt x="4176" y="1365"/>
                    <a:pt x="4170" y="1365"/>
                    <a:pt x="4165" y="1364"/>
                  </a:cubicBezTo>
                  <a:cubicBezTo>
                    <a:pt x="4166" y="1115"/>
                    <a:pt x="4166" y="868"/>
                    <a:pt x="4163" y="619"/>
                  </a:cubicBezTo>
                  <a:cubicBezTo>
                    <a:pt x="4232" y="586"/>
                    <a:pt x="4211" y="464"/>
                    <a:pt x="4125" y="464"/>
                  </a:cubicBezTo>
                  <a:cubicBezTo>
                    <a:pt x="4124" y="464"/>
                    <a:pt x="4124" y="464"/>
                    <a:pt x="4124" y="464"/>
                  </a:cubicBezTo>
                  <a:cubicBezTo>
                    <a:pt x="3805" y="468"/>
                    <a:pt x="3491" y="476"/>
                    <a:pt x="3178" y="476"/>
                  </a:cubicBezTo>
                  <a:cubicBezTo>
                    <a:pt x="2859" y="476"/>
                    <a:pt x="2541" y="468"/>
                    <a:pt x="2217" y="440"/>
                  </a:cubicBezTo>
                  <a:cubicBezTo>
                    <a:pt x="2359" y="369"/>
                    <a:pt x="2526" y="284"/>
                    <a:pt x="2618" y="159"/>
                  </a:cubicBezTo>
                  <a:lnTo>
                    <a:pt x="2618" y="158"/>
                  </a:lnTo>
                  <a:cubicBezTo>
                    <a:pt x="2643" y="158"/>
                    <a:pt x="2668" y="158"/>
                    <a:pt x="2693" y="158"/>
                  </a:cubicBezTo>
                  <a:close/>
                  <a:moveTo>
                    <a:pt x="2161" y="574"/>
                  </a:moveTo>
                  <a:cubicBezTo>
                    <a:pt x="2549" y="646"/>
                    <a:pt x="2959" y="693"/>
                    <a:pt x="3366" y="693"/>
                  </a:cubicBezTo>
                  <a:cubicBezTo>
                    <a:pt x="3589" y="693"/>
                    <a:pt x="3812" y="679"/>
                    <a:pt x="4029" y="647"/>
                  </a:cubicBezTo>
                  <a:lnTo>
                    <a:pt x="4029" y="647"/>
                  </a:lnTo>
                  <a:cubicBezTo>
                    <a:pt x="4013" y="876"/>
                    <a:pt x="3998" y="1105"/>
                    <a:pt x="3983" y="1334"/>
                  </a:cubicBezTo>
                  <a:cubicBezTo>
                    <a:pt x="3911" y="1327"/>
                    <a:pt x="3839" y="1323"/>
                    <a:pt x="3769" y="1315"/>
                  </a:cubicBezTo>
                  <a:cubicBezTo>
                    <a:pt x="3768" y="1315"/>
                    <a:pt x="3766" y="1315"/>
                    <a:pt x="3765" y="1315"/>
                  </a:cubicBezTo>
                  <a:cubicBezTo>
                    <a:pt x="3714" y="1315"/>
                    <a:pt x="3702" y="1404"/>
                    <a:pt x="3756" y="1412"/>
                  </a:cubicBezTo>
                  <a:cubicBezTo>
                    <a:pt x="3829" y="1425"/>
                    <a:pt x="3902" y="1439"/>
                    <a:pt x="3975" y="1453"/>
                  </a:cubicBezTo>
                  <a:cubicBezTo>
                    <a:pt x="3965" y="1600"/>
                    <a:pt x="3955" y="1746"/>
                    <a:pt x="3945" y="1893"/>
                  </a:cubicBezTo>
                  <a:cubicBezTo>
                    <a:pt x="3726" y="1874"/>
                    <a:pt x="3499" y="1864"/>
                    <a:pt x="3282" y="1864"/>
                  </a:cubicBezTo>
                  <a:cubicBezTo>
                    <a:pt x="3239" y="1864"/>
                    <a:pt x="3231" y="1925"/>
                    <a:pt x="3271" y="1938"/>
                  </a:cubicBezTo>
                  <a:cubicBezTo>
                    <a:pt x="3429" y="1988"/>
                    <a:pt x="3615" y="2014"/>
                    <a:pt x="3793" y="2014"/>
                  </a:cubicBezTo>
                  <a:cubicBezTo>
                    <a:pt x="3842" y="2014"/>
                    <a:pt x="3890" y="2012"/>
                    <a:pt x="3937" y="2008"/>
                  </a:cubicBezTo>
                  <a:lnTo>
                    <a:pt x="3937" y="2008"/>
                  </a:lnTo>
                  <a:cubicBezTo>
                    <a:pt x="3915" y="2334"/>
                    <a:pt x="3893" y="2660"/>
                    <a:pt x="3871" y="2987"/>
                  </a:cubicBezTo>
                  <a:cubicBezTo>
                    <a:pt x="3822" y="2982"/>
                    <a:pt x="3773" y="2977"/>
                    <a:pt x="3725" y="2971"/>
                  </a:cubicBezTo>
                  <a:cubicBezTo>
                    <a:pt x="3723" y="2971"/>
                    <a:pt x="3722" y="2971"/>
                    <a:pt x="3720" y="2971"/>
                  </a:cubicBezTo>
                  <a:cubicBezTo>
                    <a:pt x="3683" y="2971"/>
                    <a:pt x="3677" y="3033"/>
                    <a:pt x="3715" y="3042"/>
                  </a:cubicBezTo>
                  <a:cubicBezTo>
                    <a:pt x="3765" y="3053"/>
                    <a:pt x="3815" y="3066"/>
                    <a:pt x="3865" y="3076"/>
                  </a:cubicBezTo>
                  <a:cubicBezTo>
                    <a:pt x="3853" y="3258"/>
                    <a:pt x="3840" y="3440"/>
                    <a:pt x="3828" y="3623"/>
                  </a:cubicBezTo>
                  <a:cubicBezTo>
                    <a:pt x="3787" y="3622"/>
                    <a:pt x="3747" y="3622"/>
                    <a:pt x="3707" y="3622"/>
                  </a:cubicBezTo>
                  <a:cubicBezTo>
                    <a:pt x="3521" y="3622"/>
                    <a:pt x="3334" y="3630"/>
                    <a:pt x="3149" y="3634"/>
                  </a:cubicBezTo>
                  <a:cubicBezTo>
                    <a:pt x="3098" y="3636"/>
                    <a:pt x="3097" y="3713"/>
                    <a:pt x="3149" y="3714"/>
                  </a:cubicBezTo>
                  <a:cubicBezTo>
                    <a:pt x="3332" y="3718"/>
                    <a:pt x="3517" y="3727"/>
                    <a:pt x="3701" y="3727"/>
                  </a:cubicBezTo>
                  <a:cubicBezTo>
                    <a:pt x="3741" y="3727"/>
                    <a:pt x="3781" y="3726"/>
                    <a:pt x="3821" y="3725"/>
                  </a:cubicBezTo>
                  <a:lnTo>
                    <a:pt x="3821" y="3725"/>
                  </a:lnTo>
                  <a:cubicBezTo>
                    <a:pt x="3799" y="4049"/>
                    <a:pt x="3778" y="4373"/>
                    <a:pt x="3755" y="4695"/>
                  </a:cubicBezTo>
                  <a:cubicBezTo>
                    <a:pt x="3671" y="4695"/>
                    <a:pt x="3586" y="4697"/>
                    <a:pt x="3502" y="4701"/>
                  </a:cubicBezTo>
                  <a:cubicBezTo>
                    <a:pt x="3454" y="4701"/>
                    <a:pt x="3454" y="4772"/>
                    <a:pt x="3502" y="4772"/>
                  </a:cubicBezTo>
                  <a:cubicBezTo>
                    <a:pt x="3573" y="4774"/>
                    <a:pt x="3644" y="4777"/>
                    <a:pt x="3716" y="4777"/>
                  </a:cubicBezTo>
                  <a:cubicBezTo>
                    <a:pt x="3727" y="4777"/>
                    <a:pt x="3738" y="4777"/>
                    <a:pt x="3749" y="4777"/>
                  </a:cubicBezTo>
                  <a:lnTo>
                    <a:pt x="3749" y="4777"/>
                  </a:lnTo>
                  <a:cubicBezTo>
                    <a:pt x="3732" y="5009"/>
                    <a:pt x="3719" y="5242"/>
                    <a:pt x="3701" y="5475"/>
                  </a:cubicBezTo>
                  <a:cubicBezTo>
                    <a:pt x="3639" y="5471"/>
                    <a:pt x="3577" y="5470"/>
                    <a:pt x="3514" y="5470"/>
                  </a:cubicBezTo>
                  <a:cubicBezTo>
                    <a:pt x="3317" y="5470"/>
                    <a:pt x="3116" y="5485"/>
                    <a:pt x="2927" y="5499"/>
                  </a:cubicBezTo>
                  <a:cubicBezTo>
                    <a:pt x="2881" y="5499"/>
                    <a:pt x="2881" y="5567"/>
                    <a:pt x="2927" y="5567"/>
                  </a:cubicBezTo>
                  <a:cubicBezTo>
                    <a:pt x="3114" y="5581"/>
                    <a:pt x="3314" y="5596"/>
                    <a:pt x="3510" y="5596"/>
                  </a:cubicBezTo>
                  <a:cubicBezTo>
                    <a:pt x="3572" y="5596"/>
                    <a:pt x="3632" y="5594"/>
                    <a:pt x="3692" y="5591"/>
                  </a:cubicBezTo>
                  <a:lnTo>
                    <a:pt x="3692" y="5591"/>
                  </a:lnTo>
                  <a:cubicBezTo>
                    <a:pt x="3665" y="5957"/>
                    <a:pt x="3637" y="6323"/>
                    <a:pt x="3607" y="6689"/>
                  </a:cubicBezTo>
                  <a:cubicBezTo>
                    <a:pt x="3548" y="6703"/>
                    <a:pt x="3491" y="6717"/>
                    <a:pt x="3427" y="6717"/>
                  </a:cubicBezTo>
                  <a:cubicBezTo>
                    <a:pt x="3423" y="6717"/>
                    <a:pt x="3419" y="6716"/>
                    <a:pt x="3414" y="6716"/>
                  </a:cubicBezTo>
                  <a:cubicBezTo>
                    <a:pt x="3413" y="6716"/>
                    <a:pt x="3413" y="6716"/>
                    <a:pt x="3412" y="6716"/>
                  </a:cubicBezTo>
                  <a:cubicBezTo>
                    <a:pt x="3341" y="6716"/>
                    <a:pt x="3345" y="6819"/>
                    <a:pt x="3414" y="6827"/>
                  </a:cubicBezTo>
                  <a:cubicBezTo>
                    <a:pt x="3436" y="6830"/>
                    <a:pt x="3459" y="6832"/>
                    <a:pt x="3482" y="6832"/>
                  </a:cubicBezTo>
                  <a:cubicBezTo>
                    <a:pt x="3520" y="6832"/>
                    <a:pt x="3559" y="6828"/>
                    <a:pt x="3596" y="6819"/>
                  </a:cubicBezTo>
                  <a:lnTo>
                    <a:pt x="3596" y="6819"/>
                  </a:lnTo>
                  <a:cubicBezTo>
                    <a:pt x="3585" y="6949"/>
                    <a:pt x="3576" y="7080"/>
                    <a:pt x="3564" y="7210"/>
                  </a:cubicBezTo>
                  <a:cubicBezTo>
                    <a:pt x="3506" y="7202"/>
                    <a:pt x="3446" y="7198"/>
                    <a:pt x="3385" y="7198"/>
                  </a:cubicBezTo>
                  <a:cubicBezTo>
                    <a:pt x="3160" y="7198"/>
                    <a:pt x="2919" y="7246"/>
                    <a:pt x="2707" y="7265"/>
                  </a:cubicBezTo>
                  <a:cubicBezTo>
                    <a:pt x="2651" y="7269"/>
                    <a:pt x="2648" y="7353"/>
                    <a:pt x="2704" y="7353"/>
                  </a:cubicBezTo>
                  <a:cubicBezTo>
                    <a:pt x="2705" y="7353"/>
                    <a:pt x="2706" y="7353"/>
                    <a:pt x="2707" y="7353"/>
                  </a:cubicBezTo>
                  <a:cubicBezTo>
                    <a:pt x="2744" y="7352"/>
                    <a:pt x="2782" y="7351"/>
                    <a:pt x="2821" y="7351"/>
                  </a:cubicBezTo>
                  <a:cubicBezTo>
                    <a:pt x="2901" y="7351"/>
                    <a:pt x="2985" y="7353"/>
                    <a:pt x="3069" y="7353"/>
                  </a:cubicBezTo>
                  <a:cubicBezTo>
                    <a:pt x="3236" y="7353"/>
                    <a:pt x="3406" y="7346"/>
                    <a:pt x="3556" y="7306"/>
                  </a:cubicBezTo>
                  <a:lnTo>
                    <a:pt x="3556" y="7306"/>
                  </a:lnTo>
                  <a:cubicBezTo>
                    <a:pt x="3542" y="7468"/>
                    <a:pt x="3529" y="7630"/>
                    <a:pt x="3515" y="7791"/>
                  </a:cubicBezTo>
                  <a:cubicBezTo>
                    <a:pt x="3515" y="7797"/>
                    <a:pt x="3516" y="7804"/>
                    <a:pt x="3517" y="7809"/>
                  </a:cubicBezTo>
                  <a:cubicBezTo>
                    <a:pt x="3275" y="7838"/>
                    <a:pt x="3031" y="7854"/>
                    <a:pt x="2789" y="7854"/>
                  </a:cubicBezTo>
                  <a:cubicBezTo>
                    <a:pt x="2483" y="7854"/>
                    <a:pt x="2179" y="7829"/>
                    <a:pt x="1885" y="7776"/>
                  </a:cubicBezTo>
                  <a:cubicBezTo>
                    <a:pt x="1889" y="5371"/>
                    <a:pt x="1955" y="2977"/>
                    <a:pt x="2161" y="579"/>
                  </a:cubicBezTo>
                  <a:lnTo>
                    <a:pt x="2161" y="578"/>
                  </a:lnTo>
                  <a:lnTo>
                    <a:pt x="2161" y="574"/>
                  </a:lnTo>
                  <a:close/>
                  <a:moveTo>
                    <a:pt x="330" y="7279"/>
                  </a:moveTo>
                  <a:lnTo>
                    <a:pt x="330" y="7279"/>
                  </a:lnTo>
                  <a:cubicBezTo>
                    <a:pt x="962" y="7843"/>
                    <a:pt x="1906" y="8090"/>
                    <a:pt x="2871" y="8090"/>
                  </a:cubicBezTo>
                  <a:cubicBezTo>
                    <a:pt x="3926" y="8090"/>
                    <a:pt x="5006" y="7795"/>
                    <a:pt x="5731" y="7297"/>
                  </a:cubicBezTo>
                  <a:lnTo>
                    <a:pt x="5731" y="7297"/>
                  </a:lnTo>
                  <a:cubicBezTo>
                    <a:pt x="5415" y="9575"/>
                    <a:pt x="5183" y="11866"/>
                    <a:pt x="4927" y="14150"/>
                  </a:cubicBezTo>
                  <a:lnTo>
                    <a:pt x="4927" y="14149"/>
                  </a:lnTo>
                  <a:cubicBezTo>
                    <a:pt x="4900" y="14151"/>
                    <a:pt x="4879" y="14172"/>
                    <a:pt x="4875" y="14200"/>
                  </a:cubicBezTo>
                  <a:cubicBezTo>
                    <a:pt x="4791" y="14667"/>
                    <a:pt x="4032" y="14867"/>
                    <a:pt x="3248" y="14867"/>
                  </a:cubicBezTo>
                  <a:cubicBezTo>
                    <a:pt x="2625" y="14867"/>
                    <a:pt x="1986" y="14741"/>
                    <a:pt x="1662" y="14521"/>
                  </a:cubicBezTo>
                  <a:lnTo>
                    <a:pt x="1662" y="14521"/>
                  </a:lnTo>
                  <a:cubicBezTo>
                    <a:pt x="1878" y="14523"/>
                    <a:pt x="2094" y="14525"/>
                    <a:pt x="2310" y="14525"/>
                  </a:cubicBezTo>
                  <a:cubicBezTo>
                    <a:pt x="2461" y="14525"/>
                    <a:pt x="2611" y="14524"/>
                    <a:pt x="2762" y="14521"/>
                  </a:cubicBezTo>
                  <a:cubicBezTo>
                    <a:pt x="2806" y="14520"/>
                    <a:pt x="2806" y="14453"/>
                    <a:pt x="2762" y="14452"/>
                  </a:cubicBezTo>
                  <a:cubicBezTo>
                    <a:pt x="2609" y="14449"/>
                    <a:pt x="2457" y="14448"/>
                    <a:pt x="2305" y="14448"/>
                  </a:cubicBezTo>
                  <a:cubicBezTo>
                    <a:pt x="2061" y="14448"/>
                    <a:pt x="1817" y="14450"/>
                    <a:pt x="1573" y="14452"/>
                  </a:cubicBezTo>
                  <a:cubicBezTo>
                    <a:pt x="1537" y="14420"/>
                    <a:pt x="1506" y="14383"/>
                    <a:pt x="1482" y="14342"/>
                  </a:cubicBezTo>
                  <a:cubicBezTo>
                    <a:pt x="1469" y="14320"/>
                    <a:pt x="1445" y="14306"/>
                    <a:pt x="1420" y="14306"/>
                  </a:cubicBezTo>
                  <a:cubicBezTo>
                    <a:pt x="1418" y="14306"/>
                    <a:pt x="1416" y="14307"/>
                    <a:pt x="1414" y="14307"/>
                  </a:cubicBezTo>
                  <a:cubicBezTo>
                    <a:pt x="1391" y="14188"/>
                    <a:pt x="1371" y="14070"/>
                    <a:pt x="1348" y="13951"/>
                  </a:cubicBezTo>
                  <a:lnTo>
                    <a:pt x="1348" y="13951"/>
                  </a:lnTo>
                  <a:cubicBezTo>
                    <a:pt x="1522" y="13963"/>
                    <a:pt x="1697" y="13969"/>
                    <a:pt x="1872" y="13969"/>
                  </a:cubicBezTo>
                  <a:cubicBezTo>
                    <a:pt x="2140" y="13969"/>
                    <a:pt x="2407" y="13955"/>
                    <a:pt x="2674" y="13927"/>
                  </a:cubicBezTo>
                  <a:cubicBezTo>
                    <a:pt x="2727" y="13922"/>
                    <a:pt x="2731" y="13840"/>
                    <a:pt x="2677" y="13840"/>
                  </a:cubicBezTo>
                  <a:cubicBezTo>
                    <a:pt x="2676" y="13840"/>
                    <a:pt x="2675" y="13840"/>
                    <a:pt x="2674" y="13840"/>
                  </a:cubicBezTo>
                  <a:cubicBezTo>
                    <a:pt x="2271" y="13858"/>
                    <a:pt x="1869" y="13867"/>
                    <a:pt x="1466" y="13867"/>
                  </a:cubicBezTo>
                  <a:cubicBezTo>
                    <a:pt x="1422" y="13867"/>
                    <a:pt x="1377" y="13867"/>
                    <a:pt x="1333" y="13867"/>
                  </a:cubicBezTo>
                  <a:cubicBezTo>
                    <a:pt x="1293" y="13660"/>
                    <a:pt x="1259" y="13455"/>
                    <a:pt x="1222" y="13250"/>
                  </a:cubicBezTo>
                  <a:lnTo>
                    <a:pt x="1222" y="13250"/>
                  </a:lnTo>
                  <a:cubicBezTo>
                    <a:pt x="1356" y="13256"/>
                    <a:pt x="1490" y="13260"/>
                    <a:pt x="1624" y="13260"/>
                  </a:cubicBezTo>
                  <a:cubicBezTo>
                    <a:pt x="1886" y="13260"/>
                    <a:pt x="2147" y="13246"/>
                    <a:pt x="2407" y="13212"/>
                  </a:cubicBezTo>
                  <a:cubicBezTo>
                    <a:pt x="2468" y="13204"/>
                    <a:pt x="2473" y="13110"/>
                    <a:pt x="2411" y="13110"/>
                  </a:cubicBezTo>
                  <a:cubicBezTo>
                    <a:pt x="2410" y="13110"/>
                    <a:pt x="2409" y="13110"/>
                    <a:pt x="2407" y="13111"/>
                  </a:cubicBezTo>
                  <a:cubicBezTo>
                    <a:pt x="2072" y="13139"/>
                    <a:pt x="1737" y="13158"/>
                    <a:pt x="1401" y="13158"/>
                  </a:cubicBezTo>
                  <a:cubicBezTo>
                    <a:pt x="1336" y="13158"/>
                    <a:pt x="1270" y="13158"/>
                    <a:pt x="1205" y="13156"/>
                  </a:cubicBezTo>
                  <a:cubicBezTo>
                    <a:pt x="1160" y="12909"/>
                    <a:pt x="1120" y="12661"/>
                    <a:pt x="1078" y="12415"/>
                  </a:cubicBezTo>
                  <a:lnTo>
                    <a:pt x="1078" y="12415"/>
                  </a:lnTo>
                  <a:cubicBezTo>
                    <a:pt x="1403" y="12435"/>
                    <a:pt x="1727" y="12459"/>
                    <a:pt x="2052" y="12461"/>
                  </a:cubicBezTo>
                  <a:cubicBezTo>
                    <a:pt x="2119" y="12461"/>
                    <a:pt x="2117" y="12365"/>
                    <a:pt x="2052" y="12360"/>
                  </a:cubicBezTo>
                  <a:cubicBezTo>
                    <a:pt x="1723" y="12332"/>
                    <a:pt x="1391" y="12328"/>
                    <a:pt x="1061" y="12317"/>
                  </a:cubicBezTo>
                  <a:cubicBezTo>
                    <a:pt x="1024" y="12101"/>
                    <a:pt x="990" y="11884"/>
                    <a:pt x="955" y="11667"/>
                  </a:cubicBezTo>
                  <a:lnTo>
                    <a:pt x="955" y="11667"/>
                  </a:lnTo>
                  <a:cubicBezTo>
                    <a:pt x="1060" y="11668"/>
                    <a:pt x="1164" y="11668"/>
                    <a:pt x="1269" y="11668"/>
                  </a:cubicBezTo>
                  <a:cubicBezTo>
                    <a:pt x="1457" y="11668"/>
                    <a:pt x="1645" y="11666"/>
                    <a:pt x="1832" y="11659"/>
                  </a:cubicBezTo>
                  <a:cubicBezTo>
                    <a:pt x="1896" y="11657"/>
                    <a:pt x="1896" y="11561"/>
                    <a:pt x="1832" y="11559"/>
                  </a:cubicBezTo>
                  <a:cubicBezTo>
                    <a:pt x="1641" y="11552"/>
                    <a:pt x="1449" y="11550"/>
                    <a:pt x="1257" y="11550"/>
                  </a:cubicBezTo>
                  <a:cubicBezTo>
                    <a:pt x="1150" y="11550"/>
                    <a:pt x="1043" y="11551"/>
                    <a:pt x="936" y="11552"/>
                  </a:cubicBezTo>
                  <a:cubicBezTo>
                    <a:pt x="903" y="11348"/>
                    <a:pt x="876" y="11143"/>
                    <a:pt x="844" y="10939"/>
                  </a:cubicBezTo>
                  <a:cubicBezTo>
                    <a:pt x="855" y="10939"/>
                    <a:pt x="867" y="10939"/>
                    <a:pt x="878" y="10939"/>
                  </a:cubicBezTo>
                  <a:cubicBezTo>
                    <a:pt x="1104" y="10939"/>
                    <a:pt x="1329" y="10959"/>
                    <a:pt x="1552" y="10999"/>
                  </a:cubicBezTo>
                  <a:cubicBezTo>
                    <a:pt x="1555" y="10999"/>
                    <a:pt x="1559" y="10999"/>
                    <a:pt x="1562" y="10999"/>
                  </a:cubicBezTo>
                  <a:cubicBezTo>
                    <a:pt x="1622" y="10999"/>
                    <a:pt x="1645" y="10910"/>
                    <a:pt x="1580" y="10894"/>
                  </a:cubicBezTo>
                  <a:cubicBezTo>
                    <a:pt x="1353" y="10841"/>
                    <a:pt x="1121" y="10815"/>
                    <a:pt x="889" y="10815"/>
                  </a:cubicBezTo>
                  <a:cubicBezTo>
                    <a:pt x="867" y="10815"/>
                    <a:pt x="846" y="10815"/>
                    <a:pt x="825" y="10816"/>
                  </a:cubicBezTo>
                  <a:cubicBezTo>
                    <a:pt x="786" y="10564"/>
                    <a:pt x="751" y="10310"/>
                    <a:pt x="713" y="10057"/>
                  </a:cubicBezTo>
                  <a:lnTo>
                    <a:pt x="713" y="10057"/>
                  </a:lnTo>
                  <a:cubicBezTo>
                    <a:pt x="1050" y="10069"/>
                    <a:pt x="1388" y="10077"/>
                    <a:pt x="1727" y="10077"/>
                  </a:cubicBezTo>
                  <a:cubicBezTo>
                    <a:pt x="2191" y="10077"/>
                    <a:pt x="2655" y="10063"/>
                    <a:pt x="3116" y="10027"/>
                  </a:cubicBezTo>
                  <a:cubicBezTo>
                    <a:pt x="3175" y="10022"/>
                    <a:pt x="3177" y="9932"/>
                    <a:pt x="3118" y="9932"/>
                  </a:cubicBezTo>
                  <a:cubicBezTo>
                    <a:pt x="3117" y="9932"/>
                    <a:pt x="3117" y="9932"/>
                    <a:pt x="3116" y="9932"/>
                  </a:cubicBezTo>
                  <a:cubicBezTo>
                    <a:pt x="2344" y="9951"/>
                    <a:pt x="1575" y="9973"/>
                    <a:pt x="804" y="9973"/>
                  </a:cubicBezTo>
                  <a:cubicBezTo>
                    <a:pt x="769" y="9973"/>
                    <a:pt x="735" y="9973"/>
                    <a:pt x="700" y="9973"/>
                  </a:cubicBezTo>
                  <a:cubicBezTo>
                    <a:pt x="665" y="9734"/>
                    <a:pt x="632" y="9494"/>
                    <a:pt x="598" y="9255"/>
                  </a:cubicBezTo>
                  <a:lnTo>
                    <a:pt x="598" y="9255"/>
                  </a:lnTo>
                  <a:cubicBezTo>
                    <a:pt x="918" y="9296"/>
                    <a:pt x="1238" y="9321"/>
                    <a:pt x="1559" y="9321"/>
                  </a:cubicBezTo>
                  <a:cubicBezTo>
                    <a:pt x="1665" y="9321"/>
                    <a:pt x="1771" y="9318"/>
                    <a:pt x="1876" y="9313"/>
                  </a:cubicBezTo>
                  <a:cubicBezTo>
                    <a:pt x="1942" y="9310"/>
                    <a:pt x="1944" y="9208"/>
                    <a:pt x="1879" y="9208"/>
                  </a:cubicBezTo>
                  <a:cubicBezTo>
                    <a:pt x="1878" y="9208"/>
                    <a:pt x="1877" y="9208"/>
                    <a:pt x="1876" y="9208"/>
                  </a:cubicBezTo>
                  <a:cubicBezTo>
                    <a:pt x="1676" y="9216"/>
                    <a:pt x="1476" y="9222"/>
                    <a:pt x="1276" y="9222"/>
                  </a:cubicBezTo>
                  <a:cubicBezTo>
                    <a:pt x="1048" y="9222"/>
                    <a:pt x="820" y="9215"/>
                    <a:pt x="592" y="9198"/>
                  </a:cubicBezTo>
                  <a:cubicBezTo>
                    <a:pt x="591" y="9198"/>
                    <a:pt x="590" y="9200"/>
                    <a:pt x="589" y="9200"/>
                  </a:cubicBezTo>
                  <a:cubicBezTo>
                    <a:pt x="565" y="9029"/>
                    <a:pt x="544" y="8857"/>
                    <a:pt x="521" y="8687"/>
                  </a:cubicBezTo>
                  <a:lnTo>
                    <a:pt x="521" y="8687"/>
                  </a:lnTo>
                  <a:cubicBezTo>
                    <a:pt x="928" y="8706"/>
                    <a:pt x="1336" y="8731"/>
                    <a:pt x="1744" y="8733"/>
                  </a:cubicBezTo>
                  <a:cubicBezTo>
                    <a:pt x="1811" y="8733"/>
                    <a:pt x="1810" y="8634"/>
                    <a:pt x="1744" y="8629"/>
                  </a:cubicBezTo>
                  <a:cubicBezTo>
                    <a:pt x="1333" y="8602"/>
                    <a:pt x="919" y="8598"/>
                    <a:pt x="507" y="8588"/>
                  </a:cubicBezTo>
                  <a:cubicBezTo>
                    <a:pt x="480" y="8400"/>
                    <a:pt x="457" y="8212"/>
                    <a:pt x="431" y="8024"/>
                  </a:cubicBezTo>
                  <a:lnTo>
                    <a:pt x="431" y="8024"/>
                  </a:lnTo>
                  <a:cubicBezTo>
                    <a:pt x="706" y="8043"/>
                    <a:pt x="982" y="8068"/>
                    <a:pt x="1257" y="8074"/>
                  </a:cubicBezTo>
                  <a:cubicBezTo>
                    <a:pt x="1257" y="8074"/>
                    <a:pt x="1258" y="8074"/>
                    <a:pt x="1259" y="8074"/>
                  </a:cubicBezTo>
                  <a:cubicBezTo>
                    <a:pt x="1323" y="8074"/>
                    <a:pt x="1319" y="7979"/>
                    <a:pt x="1257" y="7974"/>
                  </a:cubicBezTo>
                  <a:cubicBezTo>
                    <a:pt x="980" y="7952"/>
                    <a:pt x="698" y="7947"/>
                    <a:pt x="419" y="7937"/>
                  </a:cubicBezTo>
                  <a:cubicBezTo>
                    <a:pt x="389" y="7718"/>
                    <a:pt x="358" y="7499"/>
                    <a:pt x="330" y="7279"/>
                  </a:cubicBezTo>
                  <a:close/>
                  <a:moveTo>
                    <a:pt x="3242" y="0"/>
                  </a:moveTo>
                  <a:cubicBezTo>
                    <a:pt x="3014" y="0"/>
                    <a:pt x="2788" y="13"/>
                    <a:pt x="2572" y="32"/>
                  </a:cubicBezTo>
                  <a:cubicBezTo>
                    <a:pt x="2541" y="34"/>
                    <a:pt x="2515" y="61"/>
                    <a:pt x="2514" y="93"/>
                  </a:cubicBezTo>
                  <a:cubicBezTo>
                    <a:pt x="2371" y="157"/>
                    <a:pt x="2238" y="281"/>
                    <a:pt x="2111" y="368"/>
                  </a:cubicBezTo>
                  <a:cubicBezTo>
                    <a:pt x="2073" y="392"/>
                    <a:pt x="2078" y="449"/>
                    <a:pt x="2120" y="466"/>
                  </a:cubicBezTo>
                  <a:cubicBezTo>
                    <a:pt x="2113" y="474"/>
                    <a:pt x="2108" y="485"/>
                    <a:pt x="2106" y="496"/>
                  </a:cubicBezTo>
                  <a:cubicBezTo>
                    <a:pt x="2096" y="492"/>
                    <a:pt x="2085" y="491"/>
                    <a:pt x="2075" y="491"/>
                  </a:cubicBezTo>
                  <a:cubicBezTo>
                    <a:pt x="2028" y="491"/>
                    <a:pt x="1980" y="521"/>
                    <a:pt x="1976" y="579"/>
                  </a:cubicBezTo>
                  <a:cubicBezTo>
                    <a:pt x="1803" y="2631"/>
                    <a:pt x="1710" y="4687"/>
                    <a:pt x="1740" y="6745"/>
                  </a:cubicBezTo>
                  <a:cubicBezTo>
                    <a:pt x="1720" y="6743"/>
                    <a:pt x="1700" y="6742"/>
                    <a:pt x="1680" y="6742"/>
                  </a:cubicBezTo>
                  <a:cubicBezTo>
                    <a:pt x="1614" y="6742"/>
                    <a:pt x="1546" y="6753"/>
                    <a:pt x="1482" y="6764"/>
                  </a:cubicBezTo>
                  <a:cubicBezTo>
                    <a:pt x="1429" y="6772"/>
                    <a:pt x="1375" y="6781"/>
                    <a:pt x="1334" y="6807"/>
                  </a:cubicBezTo>
                  <a:cubicBezTo>
                    <a:pt x="1333" y="5781"/>
                    <a:pt x="1303" y="4752"/>
                    <a:pt x="1248" y="3731"/>
                  </a:cubicBezTo>
                  <a:cubicBezTo>
                    <a:pt x="1263" y="3701"/>
                    <a:pt x="1269" y="3667"/>
                    <a:pt x="1267" y="3634"/>
                  </a:cubicBezTo>
                  <a:cubicBezTo>
                    <a:pt x="1266" y="3617"/>
                    <a:pt x="1257" y="3601"/>
                    <a:pt x="1242" y="3591"/>
                  </a:cubicBezTo>
                  <a:lnTo>
                    <a:pt x="1242" y="3586"/>
                  </a:lnTo>
                  <a:cubicBezTo>
                    <a:pt x="1242" y="3576"/>
                    <a:pt x="1234" y="3573"/>
                    <a:pt x="1231" y="3565"/>
                  </a:cubicBezTo>
                  <a:cubicBezTo>
                    <a:pt x="1266" y="3542"/>
                    <a:pt x="1281" y="3498"/>
                    <a:pt x="1264" y="3460"/>
                  </a:cubicBezTo>
                  <a:cubicBezTo>
                    <a:pt x="1142" y="3185"/>
                    <a:pt x="997" y="2924"/>
                    <a:pt x="849" y="2663"/>
                  </a:cubicBezTo>
                  <a:cubicBezTo>
                    <a:pt x="834" y="2638"/>
                    <a:pt x="809" y="2625"/>
                    <a:pt x="783" y="2625"/>
                  </a:cubicBezTo>
                  <a:cubicBezTo>
                    <a:pt x="758" y="2625"/>
                    <a:pt x="733" y="2638"/>
                    <a:pt x="718" y="2663"/>
                  </a:cubicBezTo>
                  <a:cubicBezTo>
                    <a:pt x="508" y="3028"/>
                    <a:pt x="301" y="3398"/>
                    <a:pt x="72" y="3753"/>
                  </a:cubicBezTo>
                  <a:cubicBezTo>
                    <a:pt x="56" y="3777"/>
                    <a:pt x="72" y="3804"/>
                    <a:pt x="94" y="3815"/>
                  </a:cubicBezTo>
                  <a:cubicBezTo>
                    <a:pt x="0" y="4884"/>
                    <a:pt x="78" y="6008"/>
                    <a:pt x="161" y="7077"/>
                  </a:cubicBezTo>
                  <a:cubicBezTo>
                    <a:pt x="154" y="7091"/>
                    <a:pt x="155" y="7109"/>
                    <a:pt x="164" y="7121"/>
                  </a:cubicBezTo>
                  <a:lnTo>
                    <a:pt x="164" y="7129"/>
                  </a:lnTo>
                  <a:cubicBezTo>
                    <a:pt x="165" y="7150"/>
                    <a:pt x="178" y="7170"/>
                    <a:pt x="196" y="7180"/>
                  </a:cubicBezTo>
                  <a:cubicBezTo>
                    <a:pt x="260" y="8411"/>
                    <a:pt x="396" y="9645"/>
                    <a:pt x="582" y="10873"/>
                  </a:cubicBezTo>
                  <a:cubicBezTo>
                    <a:pt x="573" y="10893"/>
                    <a:pt x="578" y="10915"/>
                    <a:pt x="590" y="10932"/>
                  </a:cubicBezTo>
                  <a:cubicBezTo>
                    <a:pt x="622" y="11139"/>
                    <a:pt x="652" y="11348"/>
                    <a:pt x="687" y="11555"/>
                  </a:cubicBezTo>
                  <a:lnTo>
                    <a:pt x="680" y="11555"/>
                  </a:lnTo>
                  <a:cubicBezTo>
                    <a:pt x="608" y="11555"/>
                    <a:pt x="608" y="11666"/>
                    <a:pt x="680" y="11666"/>
                  </a:cubicBezTo>
                  <a:lnTo>
                    <a:pt x="705" y="11666"/>
                  </a:lnTo>
                  <a:cubicBezTo>
                    <a:pt x="861" y="12588"/>
                    <a:pt x="1045" y="13504"/>
                    <a:pt x="1252" y="14408"/>
                  </a:cubicBezTo>
                  <a:cubicBezTo>
                    <a:pt x="1263" y="14452"/>
                    <a:pt x="1295" y="14471"/>
                    <a:pt x="1328" y="14471"/>
                  </a:cubicBezTo>
                  <a:cubicBezTo>
                    <a:pt x="1343" y="14471"/>
                    <a:pt x="1359" y="14467"/>
                    <a:pt x="1373" y="14460"/>
                  </a:cubicBezTo>
                  <a:cubicBezTo>
                    <a:pt x="1629" y="14939"/>
                    <a:pt x="2491" y="15040"/>
                    <a:pt x="3082" y="15040"/>
                  </a:cubicBezTo>
                  <a:cubicBezTo>
                    <a:pt x="3199" y="15040"/>
                    <a:pt x="3305" y="15036"/>
                    <a:pt x="3394" y="15030"/>
                  </a:cubicBezTo>
                  <a:cubicBezTo>
                    <a:pt x="3819" y="15001"/>
                    <a:pt x="4934" y="14899"/>
                    <a:pt x="5023" y="14344"/>
                  </a:cubicBezTo>
                  <a:cubicBezTo>
                    <a:pt x="5069" y="14338"/>
                    <a:pt x="5106" y="14301"/>
                    <a:pt x="5112" y="14254"/>
                  </a:cubicBezTo>
                  <a:cubicBezTo>
                    <a:pt x="5384" y="11866"/>
                    <a:pt x="5689" y="9476"/>
                    <a:pt x="5894" y="7080"/>
                  </a:cubicBezTo>
                  <a:cubicBezTo>
                    <a:pt x="5898" y="7038"/>
                    <a:pt x="5859" y="7014"/>
                    <a:pt x="5822" y="7014"/>
                  </a:cubicBezTo>
                  <a:cubicBezTo>
                    <a:pt x="5793" y="7014"/>
                    <a:pt x="5766" y="7029"/>
                    <a:pt x="5761" y="7062"/>
                  </a:cubicBezTo>
                  <a:lnTo>
                    <a:pt x="5761" y="7065"/>
                  </a:lnTo>
                  <a:cubicBezTo>
                    <a:pt x="5758" y="7066"/>
                    <a:pt x="5755" y="7067"/>
                    <a:pt x="5751" y="7068"/>
                  </a:cubicBezTo>
                  <a:cubicBezTo>
                    <a:pt x="5735" y="7078"/>
                    <a:pt x="5719" y="7085"/>
                    <a:pt x="5703" y="7095"/>
                  </a:cubicBezTo>
                  <a:cubicBezTo>
                    <a:pt x="5701" y="7093"/>
                    <a:pt x="5701" y="7091"/>
                    <a:pt x="5698" y="7089"/>
                  </a:cubicBezTo>
                  <a:cubicBezTo>
                    <a:pt x="5576" y="7003"/>
                    <a:pt x="5418" y="6965"/>
                    <a:pt x="5276" y="6919"/>
                  </a:cubicBezTo>
                  <a:cubicBezTo>
                    <a:pt x="5165" y="6883"/>
                    <a:pt x="5054" y="6847"/>
                    <a:pt x="4943" y="6814"/>
                  </a:cubicBezTo>
                  <a:cubicBezTo>
                    <a:pt x="5037" y="5667"/>
                    <a:pt x="5128" y="4519"/>
                    <a:pt x="5184" y="3369"/>
                  </a:cubicBezTo>
                  <a:cubicBezTo>
                    <a:pt x="5205" y="3354"/>
                    <a:pt x="5219" y="3332"/>
                    <a:pt x="5208" y="3302"/>
                  </a:cubicBezTo>
                  <a:cubicBezTo>
                    <a:pt x="5201" y="3290"/>
                    <a:pt x="5195" y="3276"/>
                    <a:pt x="5190" y="3263"/>
                  </a:cubicBezTo>
                  <a:cubicBezTo>
                    <a:pt x="5192" y="3223"/>
                    <a:pt x="5194" y="3184"/>
                    <a:pt x="5196" y="3145"/>
                  </a:cubicBezTo>
                  <a:cubicBezTo>
                    <a:pt x="5197" y="3119"/>
                    <a:pt x="5181" y="3107"/>
                    <a:pt x="5162" y="3107"/>
                  </a:cubicBezTo>
                  <a:cubicBezTo>
                    <a:pt x="5150" y="3107"/>
                    <a:pt x="5137" y="3113"/>
                    <a:pt x="5127" y="3123"/>
                  </a:cubicBezTo>
                  <a:cubicBezTo>
                    <a:pt x="4979" y="2793"/>
                    <a:pt x="4806" y="2469"/>
                    <a:pt x="4629" y="2156"/>
                  </a:cubicBezTo>
                  <a:cubicBezTo>
                    <a:pt x="4622" y="2145"/>
                    <a:pt x="4610" y="2138"/>
                    <a:pt x="4597" y="2138"/>
                  </a:cubicBezTo>
                  <a:cubicBezTo>
                    <a:pt x="4593" y="2138"/>
                    <a:pt x="4590" y="2138"/>
                    <a:pt x="4587" y="2139"/>
                  </a:cubicBezTo>
                  <a:cubicBezTo>
                    <a:pt x="4606" y="1498"/>
                    <a:pt x="4609" y="859"/>
                    <a:pt x="4589" y="223"/>
                  </a:cubicBezTo>
                  <a:cubicBezTo>
                    <a:pt x="4588" y="196"/>
                    <a:pt x="4569" y="184"/>
                    <a:pt x="4548" y="184"/>
                  </a:cubicBezTo>
                  <a:cubicBezTo>
                    <a:pt x="4544" y="184"/>
                    <a:pt x="4540" y="185"/>
                    <a:pt x="4536" y="186"/>
                  </a:cubicBezTo>
                  <a:cubicBezTo>
                    <a:pt x="4534" y="185"/>
                    <a:pt x="4534" y="183"/>
                    <a:pt x="4532" y="183"/>
                  </a:cubicBezTo>
                  <a:cubicBezTo>
                    <a:pt x="4130" y="47"/>
                    <a:pt x="3682" y="0"/>
                    <a:pt x="3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4"/>
            <p:cNvSpPr/>
            <p:nvPr/>
          </p:nvSpPr>
          <p:spPr>
            <a:xfrm>
              <a:off x="-3575085" y="-793954"/>
              <a:ext cx="22727" cy="20386"/>
            </a:xfrm>
            <a:custGeom>
              <a:avLst/>
              <a:gdLst/>
              <a:ahLst/>
              <a:cxnLst/>
              <a:rect l="l" t="t" r="r" b="b"/>
              <a:pathLst>
                <a:path w="660" h="592" extrusionOk="0">
                  <a:moveTo>
                    <a:pt x="271" y="120"/>
                  </a:moveTo>
                  <a:cubicBezTo>
                    <a:pt x="470" y="124"/>
                    <a:pt x="545" y="418"/>
                    <a:pt x="317" y="427"/>
                  </a:cubicBezTo>
                  <a:cubicBezTo>
                    <a:pt x="315" y="427"/>
                    <a:pt x="313" y="427"/>
                    <a:pt x="311" y="427"/>
                  </a:cubicBezTo>
                  <a:cubicBezTo>
                    <a:pt x="239" y="427"/>
                    <a:pt x="190" y="374"/>
                    <a:pt x="183" y="304"/>
                  </a:cubicBezTo>
                  <a:cubicBezTo>
                    <a:pt x="175" y="227"/>
                    <a:pt x="224" y="174"/>
                    <a:pt x="271" y="120"/>
                  </a:cubicBezTo>
                  <a:close/>
                  <a:moveTo>
                    <a:pt x="334" y="0"/>
                  </a:moveTo>
                  <a:cubicBezTo>
                    <a:pt x="308" y="0"/>
                    <a:pt x="283" y="4"/>
                    <a:pt x="257" y="11"/>
                  </a:cubicBezTo>
                  <a:cubicBezTo>
                    <a:pt x="248" y="13"/>
                    <a:pt x="245" y="19"/>
                    <a:pt x="239" y="25"/>
                  </a:cubicBezTo>
                  <a:cubicBezTo>
                    <a:pt x="233" y="22"/>
                    <a:pt x="227" y="21"/>
                    <a:pt x="221" y="21"/>
                  </a:cubicBezTo>
                  <a:cubicBezTo>
                    <a:pt x="219" y="21"/>
                    <a:pt x="216" y="21"/>
                    <a:pt x="214" y="22"/>
                  </a:cubicBezTo>
                  <a:cubicBezTo>
                    <a:pt x="63" y="46"/>
                    <a:pt x="1" y="235"/>
                    <a:pt x="30" y="370"/>
                  </a:cubicBezTo>
                  <a:cubicBezTo>
                    <a:pt x="62" y="507"/>
                    <a:pt x="181" y="591"/>
                    <a:pt x="314" y="591"/>
                  </a:cubicBezTo>
                  <a:cubicBezTo>
                    <a:pt x="337" y="591"/>
                    <a:pt x="361" y="589"/>
                    <a:pt x="385" y="583"/>
                  </a:cubicBezTo>
                  <a:cubicBezTo>
                    <a:pt x="535" y="549"/>
                    <a:pt x="660" y="412"/>
                    <a:pt x="629" y="249"/>
                  </a:cubicBezTo>
                  <a:cubicBezTo>
                    <a:pt x="601" y="106"/>
                    <a:pt x="47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74"/>
          <p:cNvGrpSpPr/>
          <p:nvPr/>
        </p:nvGrpSpPr>
        <p:grpSpPr>
          <a:xfrm>
            <a:off x="5555973" y="1783631"/>
            <a:ext cx="322929" cy="459844"/>
            <a:chOff x="-4167539" y="-863720"/>
            <a:chExt cx="426477" cy="607296"/>
          </a:xfrm>
        </p:grpSpPr>
        <p:sp>
          <p:nvSpPr>
            <p:cNvPr id="3050" name="Google Shape;3050;p74"/>
            <p:cNvSpPr/>
            <p:nvPr/>
          </p:nvSpPr>
          <p:spPr>
            <a:xfrm>
              <a:off x="-4167539" y="-863720"/>
              <a:ext cx="426477" cy="607296"/>
            </a:xfrm>
            <a:custGeom>
              <a:avLst/>
              <a:gdLst/>
              <a:ahLst/>
              <a:cxnLst/>
              <a:rect l="l" t="t" r="r" b="b"/>
              <a:pathLst>
                <a:path w="12385" h="17636" extrusionOk="0">
                  <a:moveTo>
                    <a:pt x="9385" y="299"/>
                  </a:moveTo>
                  <a:cubicBezTo>
                    <a:pt x="9719" y="389"/>
                    <a:pt x="10077" y="555"/>
                    <a:pt x="10357" y="788"/>
                  </a:cubicBezTo>
                  <a:cubicBezTo>
                    <a:pt x="10212" y="982"/>
                    <a:pt x="10066" y="1180"/>
                    <a:pt x="9920" y="1375"/>
                  </a:cubicBezTo>
                  <a:cubicBezTo>
                    <a:pt x="9528" y="1342"/>
                    <a:pt x="9134" y="1337"/>
                    <a:pt x="8741" y="1328"/>
                  </a:cubicBezTo>
                  <a:cubicBezTo>
                    <a:pt x="8842" y="1170"/>
                    <a:pt x="8943" y="1011"/>
                    <a:pt x="9044" y="854"/>
                  </a:cubicBezTo>
                  <a:cubicBezTo>
                    <a:pt x="9263" y="857"/>
                    <a:pt x="9481" y="862"/>
                    <a:pt x="9699" y="862"/>
                  </a:cubicBezTo>
                  <a:cubicBezTo>
                    <a:pt x="9816" y="862"/>
                    <a:pt x="9932" y="860"/>
                    <a:pt x="10049" y="857"/>
                  </a:cubicBezTo>
                  <a:cubicBezTo>
                    <a:pt x="10107" y="855"/>
                    <a:pt x="10108" y="768"/>
                    <a:pt x="10049" y="766"/>
                  </a:cubicBezTo>
                  <a:cubicBezTo>
                    <a:pt x="9932" y="762"/>
                    <a:pt x="9814" y="760"/>
                    <a:pt x="9697" y="760"/>
                  </a:cubicBezTo>
                  <a:cubicBezTo>
                    <a:pt x="9497" y="760"/>
                    <a:pt x="9298" y="765"/>
                    <a:pt x="9099" y="768"/>
                  </a:cubicBezTo>
                  <a:cubicBezTo>
                    <a:pt x="9190" y="625"/>
                    <a:pt x="9283" y="483"/>
                    <a:pt x="9373" y="341"/>
                  </a:cubicBezTo>
                  <a:cubicBezTo>
                    <a:pt x="9381" y="328"/>
                    <a:pt x="9385" y="314"/>
                    <a:pt x="9385" y="299"/>
                  </a:cubicBezTo>
                  <a:close/>
                  <a:moveTo>
                    <a:pt x="8657" y="1457"/>
                  </a:moveTo>
                  <a:cubicBezTo>
                    <a:pt x="9018" y="1473"/>
                    <a:pt x="9380" y="1490"/>
                    <a:pt x="9741" y="1490"/>
                  </a:cubicBezTo>
                  <a:cubicBezTo>
                    <a:pt x="9772" y="1490"/>
                    <a:pt x="9803" y="1489"/>
                    <a:pt x="9833" y="1489"/>
                  </a:cubicBezTo>
                  <a:lnTo>
                    <a:pt x="9833" y="1489"/>
                  </a:lnTo>
                  <a:cubicBezTo>
                    <a:pt x="9420" y="2041"/>
                    <a:pt x="9004" y="2593"/>
                    <a:pt x="8593" y="3153"/>
                  </a:cubicBezTo>
                  <a:cubicBezTo>
                    <a:pt x="8516" y="3151"/>
                    <a:pt x="8438" y="3149"/>
                    <a:pt x="8361" y="3149"/>
                  </a:cubicBezTo>
                  <a:cubicBezTo>
                    <a:pt x="8080" y="3149"/>
                    <a:pt x="7799" y="3165"/>
                    <a:pt x="7520" y="3196"/>
                  </a:cubicBezTo>
                  <a:cubicBezTo>
                    <a:pt x="7763" y="2833"/>
                    <a:pt x="8003" y="2469"/>
                    <a:pt x="8241" y="2104"/>
                  </a:cubicBezTo>
                  <a:cubicBezTo>
                    <a:pt x="8549" y="2104"/>
                    <a:pt x="8856" y="2104"/>
                    <a:pt x="9164" y="2091"/>
                  </a:cubicBezTo>
                  <a:cubicBezTo>
                    <a:pt x="9212" y="2087"/>
                    <a:pt x="9212" y="2016"/>
                    <a:pt x="9164" y="2012"/>
                  </a:cubicBezTo>
                  <a:cubicBezTo>
                    <a:pt x="8879" y="1998"/>
                    <a:pt x="8596" y="1998"/>
                    <a:pt x="8311" y="1998"/>
                  </a:cubicBezTo>
                  <a:cubicBezTo>
                    <a:pt x="8428" y="1819"/>
                    <a:pt x="8541" y="1637"/>
                    <a:pt x="8657" y="1457"/>
                  </a:cubicBezTo>
                  <a:close/>
                  <a:moveTo>
                    <a:pt x="8803" y="216"/>
                  </a:moveTo>
                  <a:cubicBezTo>
                    <a:pt x="8923" y="216"/>
                    <a:pt x="9048" y="227"/>
                    <a:pt x="9178" y="251"/>
                  </a:cubicBezTo>
                  <a:cubicBezTo>
                    <a:pt x="9192" y="254"/>
                    <a:pt x="9207" y="257"/>
                    <a:pt x="9222" y="260"/>
                  </a:cubicBezTo>
                  <a:cubicBezTo>
                    <a:pt x="7234" y="3339"/>
                    <a:pt x="5121" y="6316"/>
                    <a:pt x="3019" y="9316"/>
                  </a:cubicBezTo>
                  <a:cubicBezTo>
                    <a:pt x="2995" y="9130"/>
                    <a:pt x="2876" y="8919"/>
                    <a:pt x="2787" y="8826"/>
                  </a:cubicBezTo>
                  <a:cubicBezTo>
                    <a:pt x="2652" y="8687"/>
                    <a:pt x="2440" y="8593"/>
                    <a:pt x="2236" y="8593"/>
                  </a:cubicBezTo>
                  <a:cubicBezTo>
                    <a:pt x="2169" y="8593"/>
                    <a:pt x="2103" y="8603"/>
                    <a:pt x="2042" y="8625"/>
                  </a:cubicBezTo>
                  <a:lnTo>
                    <a:pt x="2042" y="8625"/>
                  </a:lnTo>
                  <a:cubicBezTo>
                    <a:pt x="2053" y="8620"/>
                    <a:pt x="2063" y="8612"/>
                    <a:pt x="2072" y="8602"/>
                  </a:cubicBezTo>
                  <a:cubicBezTo>
                    <a:pt x="3878" y="5970"/>
                    <a:pt x="5651" y="3326"/>
                    <a:pt x="7516" y="734"/>
                  </a:cubicBezTo>
                  <a:cubicBezTo>
                    <a:pt x="7526" y="721"/>
                    <a:pt x="7531" y="707"/>
                    <a:pt x="7533" y="691"/>
                  </a:cubicBezTo>
                  <a:cubicBezTo>
                    <a:pt x="7918" y="390"/>
                    <a:pt x="8329" y="216"/>
                    <a:pt x="8803" y="216"/>
                  </a:cubicBezTo>
                  <a:close/>
                  <a:moveTo>
                    <a:pt x="8522" y="3251"/>
                  </a:moveTo>
                  <a:cubicBezTo>
                    <a:pt x="6976" y="5356"/>
                    <a:pt x="5471" y="7516"/>
                    <a:pt x="4182" y="9757"/>
                  </a:cubicBezTo>
                  <a:cubicBezTo>
                    <a:pt x="4130" y="9626"/>
                    <a:pt x="4042" y="9513"/>
                    <a:pt x="3928" y="9431"/>
                  </a:cubicBezTo>
                  <a:cubicBezTo>
                    <a:pt x="3781" y="9325"/>
                    <a:pt x="3614" y="9287"/>
                    <a:pt x="3444" y="9287"/>
                  </a:cubicBezTo>
                  <a:cubicBezTo>
                    <a:pt x="3353" y="9287"/>
                    <a:pt x="3261" y="9298"/>
                    <a:pt x="3170" y="9315"/>
                  </a:cubicBezTo>
                  <a:cubicBezTo>
                    <a:pt x="3213" y="9262"/>
                    <a:pt x="3253" y="9208"/>
                    <a:pt x="3295" y="9154"/>
                  </a:cubicBezTo>
                  <a:lnTo>
                    <a:pt x="3295" y="9154"/>
                  </a:lnTo>
                  <a:cubicBezTo>
                    <a:pt x="3279" y="9177"/>
                    <a:pt x="3294" y="9209"/>
                    <a:pt x="3322" y="9212"/>
                  </a:cubicBezTo>
                  <a:cubicBezTo>
                    <a:pt x="3438" y="9223"/>
                    <a:pt x="3555" y="9229"/>
                    <a:pt x="3672" y="9229"/>
                  </a:cubicBezTo>
                  <a:cubicBezTo>
                    <a:pt x="3884" y="9229"/>
                    <a:pt x="4097" y="9210"/>
                    <a:pt x="4306" y="9173"/>
                  </a:cubicBezTo>
                  <a:cubicBezTo>
                    <a:pt x="4346" y="9165"/>
                    <a:pt x="4340" y="9098"/>
                    <a:pt x="4300" y="9098"/>
                  </a:cubicBezTo>
                  <a:cubicBezTo>
                    <a:pt x="4299" y="9098"/>
                    <a:pt x="4297" y="9098"/>
                    <a:pt x="4296" y="9099"/>
                  </a:cubicBezTo>
                  <a:cubicBezTo>
                    <a:pt x="4017" y="9127"/>
                    <a:pt x="3738" y="9141"/>
                    <a:pt x="3457" y="9141"/>
                  </a:cubicBezTo>
                  <a:cubicBezTo>
                    <a:pt x="3412" y="9141"/>
                    <a:pt x="3367" y="9141"/>
                    <a:pt x="3322" y="9140"/>
                  </a:cubicBezTo>
                  <a:cubicBezTo>
                    <a:pt x="3321" y="9140"/>
                    <a:pt x="3319" y="9140"/>
                    <a:pt x="3318" y="9140"/>
                  </a:cubicBezTo>
                  <a:cubicBezTo>
                    <a:pt x="3310" y="9140"/>
                    <a:pt x="3303" y="9143"/>
                    <a:pt x="3297" y="9149"/>
                  </a:cubicBezTo>
                  <a:cubicBezTo>
                    <a:pt x="3427" y="8982"/>
                    <a:pt x="3554" y="8814"/>
                    <a:pt x="3683" y="8647"/>
                  </a:cubicBezTo>
                  <a:cubicBezTo>
                    <a:pt x="3818" y="8648"/>
                    <a:pt x="3953" y="8649"/>
                    <a:pt x="4088" y="8649"/>
                  </a:cubicBezTo>
                  <a:cubicBezTo>
                    <a:pt x="4187" y="8649"/>
                    <a:pt x="4286" y="8649"/>
                    <a:pt x="4385" y="8647"/>
                  </a:cubicBezTo>
                  <a:cubicBezTo>
                    <a:pt x="4442" y="8646"/>
                    <a:pt x="4442" y="8559"/>
                    <a:pt x="4385" y="8558"/>
                  </a:cubicBezTo>
                  <a:cubicBezTo>
                    <a:pt x="4296" y="8556"/>
                    <a:pt x="4207" y="8556"/>
                    <a:pt x="4118" y="8556"/>
                  </a:cubicBezTo>
                  <a:cubicBezTo>
                    <a:pt x="3996" y="8556"/>
                    <a:pt x="3875" y="8557"/>
                    <a:pt x="3753" y="8558"/>
                  </a:cubicBezTo>
                  <a:cubicBezTo>
                    <a:pt x="3853" y="8428"/>
                    <a:pt x="3951" y="8296"/>
                    <a:pt x="4049" y="8165"/>
                  </a:cubicBezTo>
                  <a:cubicBezTo>
                    <a:pt x="4398" y="8144"/>
                    <a:pt x="4746" y="8121"/>
                    <a:pt x="5094" y="8080"/>
                  </a:cubicBezTo>
                  <a:cubicBezTo>
                    <a:pt x="5143" y="8075"/>
                    <a:pt x="5146" y="8002"/>
                    <a:pt x="5095" y="8002"/>
                  </a:cubicBezTo>
                  <a:cubicBezTo>
                    <a:pt x="5095" y="8002"/>
                    <a:pt x="5095" y="8002"/>
                    <a:pt x="5094" y="8002"/>
                  </a:cubicBezTo>
                  <a:cubicBezTo>
                    <a:pt x="4770" y="8011"/>
                    <a:pt x="4448" y="8038"/>
                    <a:pt x="4125" y="8065"/>
                  </a:cubicBezTo>
                  <a:cubicBezTo>
                    <a:pt x="4260" y="7888"/>
                    <a:pt x="4388" y="7705"/>
                    <a:pt x="4520" y="7526"/>
                  </a:cubicBezTo>
                  <a:cubicBezTo>
                    <a:pt x="4525" y="7537"/>
                    <a:pt x="4536" y="7545"/>
                    <a:pt x="4549" y="7547"/>
                  </a:cubicBezTo>
                  <a:cubicBezTo>
                    <a:pt x="4696" y="7581"/>
                    <a:pt x="4844" y="7600"/>
                    <a:pt x="4993" y="7600"/>
                  </a:cubicBezTo>
                  <a:cubicBezTo>
                    <a:pt x="5074" y="7600"/>
                    <a:pt x="5156" y="7594"/>
                    <a:pt x="5238" y="7582"/>
                  </a:cubicBezTo>
                  <a:cubicBezTo>
                    <a:pt x="5287" y="7575"/>
                    <a:pt x="5277" y="7492"/>
                    <a:pt x="5228" y="7492"/>
                  </a:cubicBezTo>
                  <a:cubicBezTo>
                    <a:pt x="5227" y="7492"/>
                    <a:pt x="5226" y="7492"/>
                    <a:pt x="5225" y="7492"/>
                  </a:cubicBezTo>
                  <a:cubicBezTo>
                    <a:pt x="5156" y="7496"/>
                    <a:pt x="5086" y="7498"/>
                    <a:pt x="5017" y="7498"/>
                  </a:cubicBezTo>
                  <a:cubicBezTo>
                    <a:pt x="4868" y="7498"/>
                    <a:pt x="4720" y="7488"/>
                    <a:pt x="4572" y="7460"/>
                  </a:cubicBezTo>
                  <a:cubicBezTo>
                    <a:pt x="4570" y="7460"/>
                    <a:pt x="4569" y="7461"/>
                    <a:pt x="4566" y="7461"/>
                  </a:cubicBezTo>
                  <a:cubicBezTo>
                    <a:pt x="4789" y="7162"/>
                    <a:pt x="5003" y="6856"/>
                    <a:pt x="5221" y="6554"/>
                  </a:cubicBezTo>
                  <a:cubicBezTo>
                    <a:pt x="5230" y="6573"/>
                    <a:pt x="5250" y="6585"/>
                    <a:pt x="5270" y="6585"/>
                  </a:cubicBezTo>
                  <a:cubicBezTo>
                    <a:pt x="5399" y="6586"/>
                    <a:pt x="5527" y="6588"/>
                    <a:pt x="5655" y="6588"/>
                  </a:cubicBezTo>
                  <a:cubicBezTo>
                    <a:pt x="5792" y="6588"/>
                    <a:pt x="5929" y="6586"/>
                    <a:pt x="6067" y="6579"/>
                  </a:cubicBezTo>
                  <a:cubicBezTo>
                    <a:pt x="6140" y="6575"/>
                    <a:pt x="6140" y="6469"/>
                    <a:pt x="6067" y="6466"/>
                  </a:cubicBezTo>
                  <a:cubicBezTo>
                    <a:pt x="5929" y="6459"/>
                    <a:pt x="5791" y="6457"/>
                    <a:pt x="5653" y="6457"/>
                  </a:cubicBezTo>
                  <a:cubicBezTo>
                    <a:pt x="5532" y="6457"/>
                    <a:pt x="5410" y="6458"/>
                    <a:pt x="5289" y="6460"/>
                  </a:cubicBezTo>
                  <a:cubicBezTo>
                    <a:pt x="5463" y="6218"/>
                    <a:pt x="5634" y="5971"/>
                    <a:pt x="5806" y="5726"/>
                  </a:cubicBezTo>
                  <a:cubicBezTo>
                    <a:pt x="5873" y="5731"/>
                    <a:pt x="5941" y="5732"/>
                    <a:pt x="6009" y="5732"/>
                  </a:cubicBezTo>
                  <a:cubicBezTo>
                    <a:pt x="6191" y="5732"/>
                    <a:pt x="6374" y="5719"/>
                    <a:pt x="6554" y="5709"/>
                  </a:cubicBezTo>
                  <a:cubicBezTo>
                    <a:pt x="6598" y="5707"/>
                    <a:pt x="6599" y="5639"/>
                    <a:pt x="6554" y="5639"/>
                  </a:cubicBezTo>
                  <a:cubicBezTo>
                    <a:pt x="6535" y="5639"/>
                    <a:pt x="6516" y="5639"/>
                    <a:pt x="6498" y="5639"/>
                  </a:cubicBezTo>
                  <a:cubicBezTo>
                    <a:pt x="6283" y="5639"/>
                    <a:pt x="6065" y="5640"/>
                    <a:pt x="5851" y="5662"/>
                  </a:cubicBezTo>
                  <a:cubicBezTo>
                    <a:pt x="5973" y="5489"/>
                    <a:pt x="6092" y="5315"/>
                    <a:pt x="6212" y="5141"/>
                  </a:cubicBezTo>
                  <a:cubicBezTo>
                    <a:pt x="6370" y="5146"/>
                    <a:pt x="6529" y="5149"/>
                    <a:pt x="6687" y="5149"/>
                  </a:cubicBezTo>
                  <a:cubicBezTo>
                    <a:pt x="6820" y="5149"/>
                    <a:pt x="6952" y="5147"/>
                    <a:pt x="7085" y="5140"/>
                  </a:cubicBezTo>
                  <a:cubicBezTo>
                    <a:pt x="7129" y="5140"/>
                    <a:pt x="7129" y="5072"/>
                    <a:pt x="7085" y="5072"/>
                  </a:cubicBezTo>
                  <a:cubicBezTo>
                    <a:pt x="6952" y="5066"/>
                    <a:pt x="6818" y="5064"/>
                    <a:pt x="6684" y="5064"/>
                  </a:cubicBezTo>
                  <a:cubicBezTo>
                    <a:pt x="6543" y="5064"/>
                    <a:pt x="6402" y="5066"/>
                    <a:pt x="6261" y="5070"/>
                  </a:cubicBezTo>
                  <a:cubicBezTo>
                    <a:pt x="6374" y="4906"/>
                    <a:pt x="6486" y="4742"/>
                    <a:pt x="6598" y="4578"/>
                  </a:cubicBezTo>
                  <a:cubicBezTo>
                    <a:pt x="6768" y="4581"/>
                    <a:pt x="6938" y="4585"/>
                    <a:pt x="7107" y="4585"/>
                  </a:cubicBezTo>
                  <a:cubicBezTo>
                    <a:pt x="7233" y="4585"/>
                    <a:pt x="7358" y="4583"/>
                    <a:pt x="7483" y="4576"/>
                  </a:cubicBezTo>
                  <a:cubicBezTo>
                    <a:pt x="7540" y="4573"/>
                    <a:pt x="7540" y="4489"/>
                    <a:pt x="7483" y="4485"/>
                  </a:cubicBezTo>
                  <a:cubicBezTo>
                    <a:pt x="7355" y="4479"/>
                    <a:pt x="7227" y="4477"/>
                    <a:pt x="7098" y="4477"/>
                  </a:cubicBezTo>
                  <a:cubicBezTo>
                    <a:pt x="6953" y="4477"/>
                    <a:pt x="6808" y="4480"/>
                    <a:pt x="6664" y="4482"/>
                  </a:cubicBezTo>
                  <a:cubicBezTo>
                    <a:pt x="6785" y="4305"/>
                    <a:pt x="6903" y="4123"/>
                    <a:pt x="7024" y="3944"/>
                  </a:cubicBezTo>
                  <a:cubicBezTo>
                    <a:pt x="7121" y="3960"/>
                    <a:pt x="7217" y="3969"/>
                    <a:pt x="7313" y="3969"/>
                  </a:cubicBezTo>
                  <a:cubicBezTo>
                    <a:pt x="7448" y="3969"/>
                    <a:pt x="7583" y="3952"/>
                    <a:pt x="7717" y="3913"/>
                  </a:cubicBezTo>
                  <a:cubicBezTo>
                    <a:pt x="7772" y="3897"/>
                    <a:pt x="7754" y="3821"/>
                    <a:pt x="7703" y="3821"/>
                  </a:cubicBezTo>
                  <a:cubicBezTo>
                    <a:pt x="7700" y="3821"/>
                    <a:pt x="7696" y="3821"/>
                    <a:pt x="7692" y="3822"/>
                  </a:cubicBezTo>
                  <a:cubicBezTo>
                    <a:pt x="7565" y="3849"/>
                    <a:pt x="7436" y="3863"/>
                    <a:pt x="7306" y="3863"/>
                  </a:cubicBezTo>
                  <a:cubicBezTo>
                    <a:pt x="7233" y="3863"/>
                    <a:pt x="7160" y="3859"/>
                    <a:pt x="7087" y="3850"/>
                  </a:cubicBezTo>
                  <a:cubicBezTo>
                    <a:pt x="7214" y="3663"/>
                    <a:pt x="7337" y="3473"/>
                    <a:pt x="7462" y="3285"/>
                  </a:cubicBezTo>
                  <a:cubicBezTo>
                    <a:pt x="7815" y="3266"/>
                    <a:pt x="8169" y="3254"/>
                    <a:pt x="8522" y="3251"/>
                  </a:cubicBezTo>
                  <a:close/>
                  <a:moveTo>
                    <a:pt x="10493" y="914"/>
                  </a:moveTo>
                  <a:cubicBezTo>
                    <a:pt x="10754" y="1179"/>
                    <a:pt x="10915" y="1517"/>
                    <a:pt x="10862" y="1919"/>
                  </a:cubicBezTo>
                  <a:cubicBezTo>
                    <a:pt x="10851" y="1926"/>
                    <a:pt x="10841" y="1936"/>
                    <a:pt x="10833" y="1947"/>
                  </a:cubicBezTo>
                  <a:cubicBezTo>
                    <a:pt x="8951" y="4749"/>
                    <a:pt x="6950" y="7522"/>
                    <a:pt x="5239" y="10432"/>
                  </a:cubicBezTo>
                  <a:cubicBezTo>
                    <a:pt x="5244" y="10416"/>
                    <a:pt x="5247" y="10399"/>
                    <a:pt x="5245" y="10384"/>
                  </a:cubicBezTo>
                  <a:cubicBezTo>
                    <a:pt x="5205" y="10155"/>
                    <a:pt x="4929" y="9990"/>
                    <a:pt x="4723" y="9934"/>
                  </a:cubicBezTo>
                  <a:cubicBezTo>
                    <a:pt x="4655" y="9916"/>
                    <a:pt x="4585" y="9907"/>
                    <a:pt x="4515" y="9907"/>
                  </a:cubicBezTo>
                  <a:cubicBezTo>
                    <a:pt x="4416" y="9907"/>
                    <a:pt x="4318" y="9925"/>
                    <a:pt x="4225" y="9962"/>
                  </a:cubicBezTo>
                  <a:cubicBezTo>
                    <a:pt x="4225" y="9948"/>
                    <a:pt x="4220" y="9935"/>
                    <a:pt x="4220" y="9922"/>
                  </a:cubicBezTo>
                  <a:cubicBezTo>
                    <a:pt x="6384" y="6980"/>
                    <a:pt x="8365" y="3887"/>
                    <a:pt x="10493" y="914"/>
                  </a:cubicBezTo>
                  <a:close/>
                  <a:moveTo>
                    <a:pt x="2064" y="8777"/>
                  </a:moveTo>
                  <a:cubicBezTo>
                    <a:pt x="2278" y="8777"/>
                    <a:pt x="2476" y="8801"/>
                    <a:pt x="2636" y="8977"/>
                  </a:cubicBezTo>
                  <a:cubicBezTo>
                    <a:pt x="2721" y="9074"/>
                    <a:pt x="2775" y="9196"/>
                    <a:pt x="2788" y="9324"/>
                  </a:cubicBezTo>
                  <a:cubicBezTo>
                    <a:pt x="2798" y="9416"/>
                    <a:pt x="2765" y="9492"/>
                    <a:pt x="2824" y="9570"/>
                  </a:cubicBezTo>
                  <a:cubicBezTo>
                    <a:pt x="2840" y="9591"/>
                    <a:pt x="2865" y="9607"/>
                    <a:pt x="2891" y="9607"/>
                  </a:cubicBezTo>
                  <a:cubicBezTo>
                    <a:pt x="2902" y="9607"/>
                    <a:pt x="2914" y="9604"/>
                    <a:pt x="2925" y="9597"/>
                  </a:cubicBezTo>
                  <a:cubicBezTo>
                    <a:pt x="2953" y="9579"/>
                    <a:pt x="2976" y="9554"/>
                    <a:pt x="2993" y="9526"/>
                  </a:cubicBezTo>
                  <a:cubicBezTo>
                    <a:pt x="3089" y="9508"/>
                    <a:pt x="3200" y="9496"/>
                    <a:pt x="3312" y="9496"/>
                  </a:cubicBezTo>
                  <a:cubicBezTo>
                    <a:pt x="3680" y="9496"/>
                    <a:pt x="4060" y="9623"/>
                    <a:pt x="3989" y="10074"/>
                  </a:cubicBezTo>
                  <a:cubicBezTo>
                    <a:pt x="3986" y="10090"/>
                    <a:pt x="3987" y="10106"/>
                    <a:pt x="3991" y="10123"/>
                  </a:cubicBezTo>
                  <a:cubicBezTo>
                    <a:pt x="3980" y="10174"/>
                    <a:pt x="4014" y="10228"/>
                    <a:pt x="4065" y="10228"/>
                  </a:cubicBezTo>
                  <a:cubicBezTo>
                    <a:pt x="4079" y="10228"/>
                    <a:pt x="4095" y="10224"/>
                    <a:pt x="4111" y="10214"/>
                  </a:cubicBezTo>
                  <a:cubicBezTo>
                    <a:pt x="4216" y="10152"/>
                    <a:pt x="4329" y="10124"/>
                    <a:pt x="4444" y="10124"/>
                  </a:cubicBezTo>
                  <a:cubicBezTo>
                    <a:pt x="4516" y="10124"/>
                    <a:pt x="4589" y="10135"/>
                    <a:pt x="4662" y="10156"/>
                  </a:cubicBezTo>
                  <a:cubicBezTo>
                    <a:pt x="4856" y="10213"/>
                    <a:pt x="4933" y="10340"/>
                    <a:pt x="5067" y="10469"/>
                  </a:cubicBezTo>
                  <a:cubicBezTo>
                    <a:pt x="4470" y="10878"/>
                    <a:pt x="3878" y="11390"/>
                    <a:pt x="3246" y="11816"/>
                  </a:cubicBezTo>
                  <a:cubicBezTo>
                    <a:pt x="3191" y="11566"/>
                    <a:pt x="2954" y="11331"/>
                    <a:pt x="2762" y="11187"/>
                  </a:cubicBezTo>
                  <a:cubicBezTo>
                    <a:pt x="2509" y="10997"/>
                    <a:pt x="2219" y="10899"/>
                    <a:pt x="1906" y="10883"/>
                  </a:cubicBezTo>
                  <a:cubicBezTo>
                    <a:pt x="1933" y="10180"/>
                    <a:pt x="1966" y="9479"/>
                    <a:pt x="2015" y="8777"/>
                  </a:cubicBezTo>
                  <a:cubicBezTo>
                    <a:pt x="2031" y="8777"/>
                    <a:pt x="2047" y="8777"/>
                    <a:pt x="2064" y="8777"/>
                  </a:cubicBezTo>
                  <a:close/>
                  <a:moveTo>
                    <a:pt x="1900" y="11035"/>
                  </a:moveTo>
                  <a:cubicBezTo>
                    <a:pt x="2181" y="11076"/>
                    <a:pt x="2445" y="11193"/>
                    <a:pt x="2665" y="11372"/>
                  </a:cubicBezTo>
                  <a:cubicBezTo>
                    <a:pt x="2852" y="11529"/>
                    <a:pt x="2942" y="11739"/>
                    <a:pt x="3094" y="11915"/>
                  </a:cubicBezTo>
                  <a:cubicBezTo>
                    <a:pt x="2697" y="12170"/>
                    <a:pt x="2282" y="12385"/>
                    <a:pt x="1841" y="12510"/>
                  </a:cubicBezTo>
                  <a:cubicBezTo>
                    <a:pt x="1845" y="12414"/>
                    <a:pt x="1848" y="12317"/>
                    <a:pt x="1853" y="12220"/>
                  </a:cubicBezTo>
                  <a:cubicBezTo>
                    <a:pt x="1858" y="12221"/>
                    <a:pt x="1862" y="12224"/>
                    <a:pt x="1868" y="12224"/>
                  </a:cubicBezTo>
                  <a:cubicBezTo>
                    <a:pt x="1870" y="12224"/>
                    <a:pt x="1871" y="12224"/>
                    <a:pt x="1873" y="12224"/>
                  </a:cubicBezTo>
                  <a:cubicBezTo>
                    <a:pt x="2037" y="12197"/>
                    <a:pt x="2197" y="12170"/>
                    <a:pt x="2358" y="12131"/>
                  </a:cubicBezTo>
                  <a:cubicBezTo>
                    <a:pt x="2404" y="12119"/>
                    <a:pt x="2397" y="12044"/>
                    <a:pt x="2352" y="12044"/>
                  </a:cubicBezTo>
                  <a:cubicBezTo>
                    <a:pt x="2350" y="12044"/>
                    <a:pt x="2348" y="12044"/>
                    <a:pt x="2347" y="12044"/>
                  </a:cubicBezTo>
                  <a:cubicBezTo>
                    <a:pt x="2181" y="12063"/>
                    <a:pt x="2020" y="12093"/>
                    <a:pt x="1856" y="12125"/>
                  </a:cubicBezTo>
                  <a:cubicBezTo>
                    <a:pt x="1860" y="12042"/>
                    <a:pt x="1863" y="11957"/>
                    <a:pt x="1866" y="11874"/>
                  </a:cubicBezTo>
                  <a:cubicBezTo>
                    <a:pt x="2030" y="11876"/>
                    <a:pt x="2195" y="11879"/>
                    <a:pt x="2359" y="11879"/>
                  </a:cubicBezTo>
                  <a:cubicBezTo>
                    <a:pt x="2444" y="11879"/>
                    <a:pt x="2529" y="11878"/>
                    <a:pt x="2614" y="11876"/>
                  </a:cubicBezTo>
                  <a:cubicBezTo>
                    <a:pt x="2670" y="11875"/>
                    <a:pt x="2671" y="11789"/>
                    <a:pt x="2614" y="11788"/>
                  </a:cubicBezTo>
                  <a:cubicBezTo>
                    <a:pt x="2535" y="11786"/>
                    <a:pt x="2456" y="11785"/>
                    <a:pt x="2377" y="11785"/>
                  </a:cubicBezTo>
                  <a:cubicBezTo>
                    <a:pt x="2208" y="11785"/>
                    <a:pt x="2039" y="11789"/>
                    <a:pt x="1870" y="11790"/>
                  </a:cubicBezTo>
                  <a:cubicBezTo>
                    <a:pt x="1874" y="11700"/>
                    <a:pt x="1877" y="11610"/>
                    <a:pt x="1880" y="11520"/>
                  </a:cubicBezTo>
                  <a:cubicBezTo>
                    <a:pt x="2003" y="11523"/>
                    <a:pt x="2125" y="11525"/>
                    <a:pt x="2248" y="11525"/>
                  </a:cubicBezTo>
                  <a:cubicBezTo>
                    <a:pt x="2370" y="11525"/>
                    <a:pt x="2492" y="11523"/>
                    <a:pt x="2614" y="11515"/>
                  </a:cubicBezTo>
                  <a:cubicBezTo>
                    <a:pt x="2661" y="11512"/>
                    <a:pt x="2661" y="11443"/>
                    <a:pt x="2614" y="11440"/>
                  </a:cubicBezTo>
                  <a:cubicBezTo>
                    <a:pt x="2493" y="11433"/>
                    <a:pt x="2371" y="11431"/>
                    <a:pt x="2249" y="11431"/>
                  </a:cubicBezTo>
                  <a:cubicBezTo>
                    <a:pt x="2128" y="11431"/>
                    <a:pt x="2006" y="11433"/>
                    <a:pt x="1884" y="11435"/>
                  </a:cubicBezTo>
                  <a:lnTo>
                    <a:pt x="1900" y="11035"/>
                  </a:lnTo>
                  <a:close/>
                  <a:moveTo>
                    <a:pt x="1689" y="12296"/>
                  </a:moveTo>
                  <a:lnTo>
                    <a:pt x="1689" y="12296"/>
                  </a:lnTo>
                  <a:cubicBezTo>
                    <a:pt x="1690" y="12376"/>
                    <a:pt x="1688" y="12459"/>
                    <a:pt x="1689" y="12540"/>
                  </a:cubicBezTo>
                  <a:cubicBezTo>
                    <a:pt x="1689" y="12570"/>
                    <a:pt x="1709" y="12596"/>
                    <a:pt x="1737" y="12603"/>
                  </a:cubicBezTo>
                  <a:cubicBezTo>
                    <a:pt x="1740" y="12619"/>
                    <a:pt x="1746" y="12635"/>
                    <a:pt x="1755" y="12649"/>
                  </a:cubicBezTo>
                  <a:cubicBezTo>
                    <a:pt x="1328" y="12915"/>
                    <a:pt x="1060" y="13485"/>
                    <a:pt x="983" y="13952"/>
                  </a:cubicBezTo>
                  <a:cubicBezTo>
                    <a:pt x="925" y="14309"/>
                    <a:pt x="1161" y="14675"/>
                    <a:pt x="1488" y="14675"/>
                  </a:cubicBezTo>
                  <a:cubicBezTo>
                    <a:pt x="1575" y="14675"/>
                    <a:pt x="1668" y="14650"/>
                    <a:pt x="1764" y="14591"/>
                  </a:cubicBezTo>
                  <a:cubicBezTo>
                    <a:pt x="1769" y="14587"/>
                    <a:pt x="1770" y="14580"/>
                    <a:pt x="1774" y="14576"/>
                  </a:cubicBezTo>
                  <a:cubicBezTo>
                    <a:pt x="2398" y="14467"/>
                    <a:pt x="2960" y="14182"/>
                    <a:pt x="3590" y="14069"/>
                  </a:cubicBezTo>
                  <a:cubicBezTo>
                    <a:pt x="3741" y="14042"/>
                    <a:pt x="3889" y="14029"/>
                    <a:pt x="4032" y="14029"/>
                  </a:cubicBezTo>
                  <a:cubicBezTo>
                    <a:pt x="5028" y="14029"/>
                    <a:pt x="5822" y="14665"/>
                    <a:pt x="6244" y="15593"/>
                  </a:cubicBezTo>
                  <a:cubicBezTo>
                    <a:pt x="6257" y="15623"/>
                    <a:pt x="6283" y="15636"/>
                    <a:pt x="6310" y="15636"/>
                  </a:cubicBezTo>
                  <a:cubicBezTo>
                    <a:pt x="6323" y="15636"/>
                    <a:pt x="6336" y="15633"/>
                    <a:pt x="6347" y="15628"/>
                  </a:cubicBezTo>
                  <a:cubicBezTo>
                    <a:pt x="6570" y="15898"/>
                    <a:pt x="6873" y="16013"/>
                    <a:pt x="7234" y="16013"/>
                  </a:cubicBezTo>
                  <a:cubicBezTo>
                    <a:pt x="7327" y="16013"/>
                    <a:pt x="7424" y="16005"/>
                    <a:pt x="7524" y="15991"/>
                  </a:cubicBezTo>
                  <a:cubicBezTo>
                    <a:pt x="8210" y="15892"/>
                    <a:pt x="8760" y="15588"/>
                    <a:pt x="9410" y="15588"/>
                  </a:cubicBezTo>
                  <a:cubicBezTo>
                    <a:pt x="9593" y="15588"/>
                    <a:pt x="9784" y="15612"/>
                    <a:pt x="9988" y="15671"/>
                  </a:cubicBezTo>
                  <a:cubicBezTo>
                    <a:pt x="10649" y="15864"/>
                    <a:pt x="11248" y="16331"/>
                    <a:pt x="11827" y="16686"/>
                  </a:cubicBezTo>
                  <a:cubicBezTo>
                    <a:pt x="11828" y="16687"/>
                    <a:pt x="11829" y="16687"/>
                    <a:pt x="11829" y="16687"/>
                  </a:cubicBezTo>
                  <a:cubicBezTo>
                    <a:pt x="11831" y="16687"/>
                    <a:pt x="11832" y="16686"/>
                    <a:pt x="11833" y="16686"/>
                  </a:cubicBezTo>
                  <a:cubicBezTo>
                    <a:pt x="11833" y="16686"/>
                    <a:pt x="11834" y="16687"/>
                    <a:pt x="11834" y="16687"/>
                  </a:cubicBezTo>
                  <a:cubicBezTo>
                    <a:pt x="11837" y="16688"/>
                    <a:pt x="11836" y="16692"/>
                    <a:pt x="11837" y="16694"/>
                  </a:cubicBezTo>
                  <a:cubicBezTo>
                    <a:pt x="11941" y="16822"/>
                    <a:pt x="12072" y="16870"/>
                    <a:pt x="12132" y="17042"/>
                  </a:cubicBezTo>
                  <a:cubicBezTo>
                    <a:pt x="12181" y="17179"/>
                    <a:pt x="12172" y="17329"/>
                    <a:pt x="12108" y="17460"/>
                  </a:cubicBezTo>
                  <a:cubicBezTo>
                    <a:pt x="11204" y="17183"/>
                    <a:pt x="10504" y="16429"/>
                    <a:pt x="9567" y="16257"/>
                  </a:cubicBezTo>
                  <a:cubicBezTo>
                    <a:pt x="9470" y="16240"/>
                    <a:pt x="9373" y="16232"/>
                    <a:pt x="9275" y="16232"/>
                  </a:cubicBezTo>
                  <a:cubicBezTo>
                    <a:pt x="8393" y="16232"/>
                    <a:pt x="7490" y="16882"/>
                    <a:pt x="6685" y="16882"/>
                  </a:cubicBezTo>
                  <a:cubicBezTo>
                    <a:pt x="6484" y="16882"/>
                    <a:pt x="6289" y="16841"/>
                    <a:pt x="6102" y="16740"/>
                  </a:cubicBezTo>
                  <a:cubicBezTo>
                    <a:pt x="6097" y="16715"/>
                    <a:pt x="6083" y="16693"/>
                    <a:pt x="6062" y="16678"/>
                  </a:cubicBezTo>
                  <a:cubicBezTo>
                    <a:pt x="5343" y="16160"/>
                    <a:pt x="4972" y="15073"/>
                    <a:pt x="4019" y="14913"/>
                  </a:cubicBezTo>
                  <a:cubicBezTo>
                    <a:pt x="3923" y="14897"/>
                    <a:pt x="3829" y="14890"/>
                    <a:pt x="3737" y="14890"/>
                  </a:cubicBezTo>
                  <a:cubicBezTo>
                    <a:pt x="2941" y="14890"/>
                    <a:pt x="2262" y="15428"/>
                    <a:pt x="1520" y="15428"/>
                  </a:cubicBezTo>
                  <a:cubicBezTo>
                    <a:pt x="1281" y="15428"/>
                    <a:pt x="1035" y="15371"/>
                    <a:pt x="776" y="15223"/>
                  </a:cubicBezTo>
                  <a:cubicBezTo>
                    <a:pt x="774" y="15221"/>
                    <a:pt x="772" y="15220"/>
                    <a:pt x="770" y="15218"/>
                  </a:cubicBezTo>
                  <a:lnTo>
                    <a:pt x="770" y="15218"/>
                  </a:lnTo>
                  <a:cubicBezTo>
                    <a:pt x="1054" y="15279"/>
                    <a:pt x="1342" y="15332"/>
                    <a:pt x="1629" y="15376"/>
                  </a:cubicBezTo>
                  <a:cubicBezTo>
                    <a:pt x="1631" y="15377"/>
                    <a:pt x="1633" y="15377"/>
                    <a:pt x="1635" y="15377"/>
                  </a:cubicBezTo>
                  <a:cubicBezTo>
                    <a:pt x="1681" y="15377"/>
                    <a:pt x="1700" y="15307"/>
                    <a:pt x="1650" y="15297"/>
                  </a:cubicBezTo>
                  <a:cubicBezTo>
                    <a:pt x="1311" y="15227"/>
                    <a:pt x="966" y="15165"/>
                    <a:pt x="624" y="15120"/>
                  </a:cubicBezTo>
                  <a:cubicBezTo>
                    <a:pt x="620" y="15117"/>
                    <a:pt x="614" y="15114"/>
                    <a:pt x="611" y="15111"/>
                  </a:cubicBezTo>
                  <a:cubicBezTo>
                    <a:pt x="524" y="15042"/>
                    <a:pt x="448" y="14961"/>
                    <a:pt x="388" y="14869"/>
                  </a:cubicBezTo>
                  <a:lnTo>
                    <a:pt x="388" y="14869"/>
                  </a:lnTo>
                  <a:cubicBezTo>
                    <a:pt x="658" y="14904"/>
                    <a:pt x="928" y="14941"/>
                    <a:pt x="1199" y="14960"/>
                  </a:cubicBezTo>
                  <a:cubicBezTo>
                    <a:pt x="1200" y="14960"/>
                    <a:pt x="1200" y="14960"/>
                    <a:pt x="1201" y="14960"/>
                  </a:cubicBezTo>
                  <a:cubicBezTo>
                    <a:pt x="1240" y="14960"/>
                    <a:pt x="1248" y="14896"/>
                    <a:pt x="1209" y="14890"/>
                  </a:cubicBezTo>
                  <a:cubicBezTo>
                    <a:pt x="918" y="14840"/>
                    <a:pt x="623" y="14811"/>
                    <a:pt x="329" y="14779"/>
                  </a:cubicBezTo>
                  <a:cubicBezTo>
                    <a:pt x="287" y="14699"/>
                    <a:pt x="258" y="14614"/>
                    <a:pt x="239" y="14526"/>
                  </a:cubicBezTo>
                  <a:lnTo>
                    <a:pt x="239" y="14526"/>
                  </a:lnTo>
                  <a:cubicBezTo>
                    <a:pt x="353" y="14528"/>
                    <a:pt x="468" y="14530"/>
                    <a:pt x="583" y="14530"/>
                  </a:cubicBezTo>
                  <a:cubicBezTo>
                    <a:pt x="655" y="14530"/>
                    <a:pt x="728" y="14529"/>
                    <a:pt x="800" y="14527"/>
                  </a:cubicBezTo>
                  <a:cubicBezTo>
                    <a:pt x="850" y="14525"/>
                    <a:pt x="851" y="14450"/>
                    <a:pt x="800" y="14449"/>
                  </a:cubicBezTo>
                  <a:cubicBezTo>
                    <a:pt x="720" y="14447"/>
                    <a:pt x="639" y="14446"/>
                    <a:pt x="558" y="14446"/>
                  </a:cubicBezTo>
                  <a:cubicBezTo>
                    <a:pt x="446" y="14446"/>
                    <a:pt x="335" y="14448"/>
                    <a:pt x="223" y="14450"/>
                  </a:cubicBezTo>
                  <a:cubicBezTo>
                    <a:pt x="202" y="14309"/>
                    <a:pt x="210" y="14163"/>
                    <a:pt x="238" y="14017"/>
                  </a:cubicBezTo>
                  <a:cubicBezTo>
                    <a:pt x="440" y="14033"/>
                    <a:pt x="642" y="14049"/>
                    <a:pt x="844" y="14050"/>
                  </a:cubicBezTo>
                  <a:cubicBezTo>
                    <a:pt x="903" y="14050"/>
                    <a:pt x="900" y="13968"/>
                    <a:pt x="844" y="13960"/>
                  </a:cubicBezTo>
                  <a:cubicBezTo>
                    <a:pt x="650" y="13936"/>
                    <a:pt x="455" y="13925"/>
                    <a:pt x="259" y="13915"/>
                  </a:cubicBezTo>
                  <a:cubicBezTo>
                    <a:pt x="294" y="13789"/>
                    <a:pt x="341" y="13667"/>
                    <a:pt x="403" y="13552"/>
                  </a:cubicBezTo>
                  <a:cubicBezTo>
                    <a:pt x="479" y="13552"/>
                    <a:pt x="556" y="13552"/>
                    <a:pt x="633" y="13552"/>
                  </a:cubicBezTo>
                  <a:cubicBezTo>
                    <a:pt x="748" y="13552"/>
                    <a:pt x="863" y="13552"/>
                    <a:pt x="977" y="13550"/>
                  </a:cubicBezTo>
                  <a:cubicBezTo>
                    <a:pt x="1024" y="13549"/>
                    <a:pt x="1024" y="13479"/>
                    <a:pt x="977" y="13478"/>
                  </a:cubicBezTo>
                  <a:cubicBezTo>
                    <a:pt x="870" y="13476"/>
                    <a:pt x="763" y="13476"/>
                    <a:pt x="655" y="13476"/>
                  </a:cubicBezTo>
                  <a:cubicBezTo>
                    <a:pt x="584" y="13476"/>
                    <a:pt x="512" y="13476"/>
                    <a:pt x="441" y="13476"/>
                  </a:cubicBezTo>
                  <a:cubicBezTo>
                    <a:pt x="441" y="13475"/>
                    <a:pt x="442" y="13474"/>
                    <a:pt x="442" y="13473"/>
                  </a:cubicBezTo>
                  <a:cubicBezTo>
                    <a:pt x="512" y="13355"/>
                    <a:pt x="587" y="13241"/>
                    <a:pt x="668" y="13131"/>
                  </a:cubicBezTo>
                  <a:cubicBezTo>
                    <a:pt x="815" y="13121"/>
                    <a:pt x="962" y="13111"/>
                    <a:pt x="1109" y="13094"/>
                  </a:cubicBezTo>
                  <a:cubicBezTo>
                    <a:pt x="1149" y="13090"/>
                    <a:pt x="1150" y="13031"/>
                    <a:pt x="1111" y="13031"/>
                  </a:cubicBezTo>
                  <a:cubicBezTo>
                    <a:pt x="1111" y="13031"/>
                    <a:pt x="1110" y="13031"/>
                    <a:pt x="1109" y="13031"/>
                  </a:cubicBezTo>
                  <a:cubicBezTo>
                    <a:pt x="981" y="13036"/>
                    <a:pt x="853" y="13048"/>
                    <a:pt x="726" y="13057"/>
                  </a:cubicBezTo>
                  <a:cubicBezTo>
                    <a:pt x="814" y="12943"/>
                    <a:pt x="910" y="12834"/>
                    <a:pt x="1012" y="12731"/>
                  </a:cubicBezTo>
                  <a:cubicBezTo>
                    <a:pt x="1134" y="12720"/>
                    <a:pt x="1254" y="12709"/>
                    <a:pt x="1375" y="12693"/>
                  </a:cubicBezTo>
                  <a:cubicBezTo>
                    <a:pt x="1410" y="12689"/>
                    <a:pt x="1413" y="12636"/>
                    <a:pt x="1378" y="12636"/>
                  </a:cubicBezTo>
                  <a:cubicBezTo>
                    <a:pt x="1377" y="12636"/>
                    <a:pt x="1376" y="12636"/>
                    <a:pt x="1375" y="12636"/>
                  </a:cubicBezTo>
                  <a:cubicBezTo>
                    <a:pt x="1275" y="12645"/>
                    <a:pt x="1177" y="12657"/>
                    <a:pt x="1076" y="12669"/>
                  </a:cubicBezTo>
                  <a:cubicBezTo>
                    <a:pt x="1266" y="12493"/>
                    <a:pt x="1473" y="12353"/>
                    <a:pt x="1689" y="12296"/>
                  </a:cubicBezTo>
                  <a:close/>
                  <a:moveTo>
                    <a:pt x="8852" y="0"/>
                  </a:moveTo>
                  <a:cubicBezTo>
                    <a:pt x="8299" y="0"/>
                    <a:pt x="7768" y="182"/>
                    <a:pt x="7426" y="591"/>
                  </a:cubicBezTo>
                  <a:cubicBezTo>
                    <a:pt x="7425" y="591"/>
                    <a:pt x="7424" y="591"/>
                    <a:pt x="7423" y="591"/>
                  </a:cubicBezTo>
                  <a:cubicBezTo>
                    <a:pt x="7391" y="591"/>
                    <a:pt x="7361" y="606"/>
                    <a:pt x="7342" y="633"/>
                  </a:cubicBezTo>
                  <a:cubicBezTo>
                    <a:pt x="5434" y="3174"/>
                    <a:pt x="3571" y="5797"/>
                    <a:pt x="1918" y="8513"/>
                  </a:cubicBezTo>
                  <a:cubicBezTo>
                    <a:pt x="1909" y="8529"/>
                    <a:pt x="1905" y="8548"/>
                    <a:pt x="1907" y="8567"/>
                  </a:cubicBezTo>
                  <a:cubicBezTo>
                    <a:pt x="1873" y="8577"/>
                    <a:pt x="1848" y="8609"/>
                    <a:pt x="1846" y="8645"/>
                  </a:cubicBezTo>
                  <a:cubicBezTo>
                    <a:pt x="1756" y="9823"/>
                    <a:pt x="1680" y="11009"/>
                    <a:pt x="1687" y="12192"/>
                  </a:cubicBezTo>
                  <a:cubicBezTo>
                    <a:pt x="1110" y="12236"/>
                    <a:pt x="521" y="12817"/>
                    <a:pt x="219" y="13478"/>
                  </a:cubicBezTo>
                  <a:cubicBezTo>
                    <a:pt x="191" y="13482"/>
                    <a:pt x="179" y="13513"/>
                    <a:pt x="193" y="13535"/>
                  </a:cubicBezTo>
                  <a:cubicBezTo>
                    <a:pt x="139" y="13659"/>
                    <a:pt x="96" y="13786"/>
                    <a:pt x="63" y="13916"/>
                  </a:cubicBezTo>
                  <a:cubicBezTo>
                    <a:pt x="44" y="13931"/>
                    <a:pt x="39" y="13958"/>
                    <a:pt x="52" y="13979"/>
                  </a:cubicBezTo>
                  <a:cubicBezTo>
                    <a:pt x="15" y="14150"/>
                    <a:pt x="1" y="14319"/>
                    <a:pt x="16" y="14477"/>
                  </a:cubicBezTo>
                  <a:cubicBezTo>
                    <a:pt x="14" y="14487"/>
                    <a:pt x="14" y="14497"/>
                    <a:pt x="18" y="14504"/>
                  </a:cubicBezTo>
                  <a:cubicBezTo>
                    <a:pt x="62" y="14881"/>
                    <a:pt x="268" y="15202"/>
                    <a:pt x="704" y="15365"/>
                  </a:cubicBezTo>
                  <a:cubicBezTo>
                    <a:pt x="712" y="15367"/>
                    <a:pt x="720" y="15369"/>
                    <a:pt x="728" y="15369"/>
                  </a:cubicBezTo>
                  <a:cubicBezTo>
                    <a:pt x="734" y="15369"/>
                    <a:pt x="740" y="15368"/>
                    <a:pt x="746" y="15366"/>
                  </a:cubicBezTo>
                  <a:cubicBezTo>
                    <a:pt x="1011" y="15547"/>
                    <a:pt x="1285" y="15618"/>
                    <a:pt x="1574" y="15618"/>
                  </a:cubicBezTo>
                  <a:cubicBezTo>
                    <a:pt x="1906" y="15618"/>
                    <a:pt x="2258" y="15524"/>
                    <a:pt x="2635" y="15400"/>
                  </a:cubicBezTo>
                  <a:cubicBezTo>
                    <a:pt x="3005" y="15278"/>
                    <a:pt x="3330" y="15210"/>
                    <a:pt x="3626" y="15210"/>
                  </a:cubicBezTo>
                  <a:cubicBezTo>
                    <a:pt x="4195" y="15210"/>
                    <a:pt x="4659" y="15461"/>
                    <a:pt x="5139" y="16061"/>
                  </a:cubicBezTo>
                  <a:cubicBezTo>
                    <a:pt x="5363" y="16342"/>
                    <a:pt x="5567" y="16575"/>
                    <a:pt x="5857" y="16766"/>
                  </a:cubicBezTo>
                  <a:cubicBezTo>
                    <a:pt x="6134" y="17046"/>
                    <a:pt x="6475" y="17206"/>
                    <a:pt x="6856" y="17206"/>
                  </a:cubicBezTo>
                  <a:cubicBezTo>
                    <a:pt x="7007" y="17206"/>
                    <a:pt x="7164" y="17181"/>
                    <a:pt x="7326" y="17128"/>
                  </a:cubicBezTo>
                  <a:cubicBezTo>
                    <a:pt x="7603" y="17037"/>
                    <a:pt x="7792" y="16823"/>
                    <a:pt x="8052" y="16714"/>
                  </a:cubicBezTo>
                  <a:cubicBezTo>
                    <a:pt x="8429" y="16557"/>
                    <a:pt x="8764" y="16487"/>
                    <a:pt x="9085" y="16487"/>
                  </a:cubicBezTo>
                  <a:cubicBezTo>
                    <a:pt x="9562" y="16487"/>
                    <a:pt x="10006" y="16643"/>
                    <a:pt x="10507" y="16906"/>
                  </a:cubicBezTo>
                  <a:cubicBezTo>
                    <a:pt x="11060" y="17197"/>
                    <a:pt x="11429" y="17540"/>
                    <a:pt x="12064" y="17634"/>
                  </a:cubicBezTo>
                  <a:cubicBezTo>
                    <a:pt x="12069" y="17635"/>
                    <a:pt x="12074" y="17636"/>
                    <a:pt x="12078" y="17636"/>
                  </a:cubicBezTo>
                  <a:cubicBezTo>
                    <a:pt x="12093" y="17636"/>
                    <a:pt x="12107" y="17632"/>
                    <a:pt x="12120" y="17626"/>
                  </a:cubicBezTo>
                  <a:cubicBezTo>
                    <a:pt x="12130" y="17630"/>
                    <a:pt x="12141" y="17632"/>
                    <a:pt x="12152" y="17632"/>
                  </a:cubicBezTo>
                  <a:cubicBezTo>
                    <a:pt x="12178" y="17632"/>
                    <a:pt x="12203" y="17620"/>
                    <a:pt x="12219" y="17597"/>
                  </a:cubicBezTo>
                  <a:cubicBezTo>
                    <a:pt x="12352" y="17417"/>
                    <a:pt x="12384" y="17182"/>
                    <a:pt x="12318" y="16967"/>
                  </a:cubicBezTo>
                  <a:cubicBezTo>
                    <a:pt x="12264" y="16788"/>
                    <a:pt x="12109" y="16542"/>
                    <a:pt x="11900" y="16541"/>
                  </a:cubicBezTo>
                  <a:cubicBezTo>
                    <a:pt x="11897" y="16541"/>
                    <a:pt x="11895" y="16544"/>
                    <a:pt x="11891" y="16544"/>
                  </a:cubicBezTo>
                  <a:cubicBezTo>
                    <a:pt x="11285" y="16046"/>
                    <a:pt x="10497" y="15512"/>
                    <a:pt x="9720" y="15345"/>
                  </a:cubicBezTo>
                  <a:cubicBezTo>
                    <a:pt x="9626" y="15325"/>
                    <a:pt x="9530" y="15316"/>
                    <a:pt x="9430" y="15316"/>
                  </a:cubicBezTo>
                  <a:cubicBezTo>
                    <a:pt x="8712" y="15316"/>
                    <a:pt x="7870" y="15780"/>
                    <a:pt x="7172" y="15780"/>
                  </a:cubicBezTo>
                  <a:cubicBezTo>
                    <a:pt x="6868" y="15780"/>
                    <a:pt x="6592" y="15692"/>
                    <a:pt x="6364" y="15440"/>
                  </a:cubicBezTo>
                  <a:cubicBezTo>
                    <a:pt x="6093" y="14677"/>
                    <a:pt x="5476" y="14100"/>
                    <a:pt x="4685" y="13880"/>
                  </a:cubicBezTo>
                  <a:cubicBezTo>
                    <a:pt x="4485" y="13824"/>
                    <a:pt x="4288" y="13800"/>
                    <a:pt x="4093" y="13800"/>
                  </a:cubicBezTo>
                  <a:cubicBezTo>
                    <a:pt x="3215" y="13800"/>
                    <a:pt x="2372" y="14279"/>
                    <a:pt x="1516" y="14468"/>
                  </a:cubicBezTo>
                  <a:cubicBezTo>
                    <a:pt x="1513" y="14468"/>
                    <a:pt x="1509" y="14468"/>
                    <a:pt x="1505" y="14468"/>
                  </a:cubicBezTo>
                  <a:cubicBezTo>
                    <a:pt x="976" y="14468"/>
                    <a:pt x="1263" y="13626"/>
                    <a:pt x="1409" y="13336"/>
                  </a:cubicBezTo>
                  <a:cubicBezTo>
                    <a:pt x="1550" y="13057"/>
                    <a:pt x="1740" y="12841"/>
                    <a:pt x="1985" y="12654"/>
                  </a:cubicBezTo>
                  <a:cubicBezTo>
                    <a:pt x="2566" y="12519"/>
                    <a:pt x="3052" y="12179"/>
                    <a:pt x="3548" y="11851"/>
                  </a:cubicBezTo>
                  <a:cubicBezTo>
                    <a:pt x="4122" y="11472"/>
                    <a:pt x="4743" y="11094"/>
                    <a:pt x="5222" y="10595"/>
                  </a:cubicBezTo>
                  <a:cubicBezTo>
                    <a:pt x="5225" y="10590"/>
                    <a:pt x="5229" y="10586"/>
                    <a:pt x="5231" y="10580"/>
                  </a:cubicBezTo>
                  <a:cubicBezTo>
                    <a:pt x="5240" y="10585"/>
                    <a:pt x="5250" y="10587"/>
                    <a:pt x="5260" y="10587"/>
                  </a:cubicBezTo>
                  <a:cubicBezTo>
                    <a:pt x="5281" y="10587"/>
                    <a:pt x="5301" y="10577"/>
                    <a:pt x="5314" y="10560"/>
                  </a:cubicBezTo>
                  <a:cubicBezTo>
                    <a:pt x="7360" y="7841"/>
                    <a:pt x="9162" y="4904"/>
                    <a:pt x="11038" y="2067"/>
                  </a:cubicBezTo>
                  <a:cubicBezTo>
                    <a:pt x="11041" y="2059"/>
                    <a:pt x="11044" y="2052"/>
                    <a:pt x="11046" y="2044"/>
                  </a:cubicBezTo>
                  <a:cubicBezTo>
                    <a:pt x="11062" y="2030"/>
                    <a:pt x="11072" y="2011"/>
                    <a:pt x="11075" y="1989"/>
                  </a:cubicBezTo>
                  <a:cubicBezTo>
                    <a:pt x="11265" y="800"/>
                    <a:pt x="10010" y="0"/>
                    <a:pt x="8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4"/>
            <p:cNvSpPr/>
            <p:nvPr/>
          </p:nvSpPr>
          <p:spPr>
            <a:xfrm>
              <a:off x="-3998946" y="-621228"/>
              <a:ext cx="31680" cy="3753"/>
            </a:xfrm>
            <a:custGeom>
              <a:avLst/>
              <a:gdLst/>
              <a:ahLst/>
              <a:cxnLst/>
              <a:rect l="l" t="t" r="r" b="b"/>
              <a:pathLst>
                <a:path w="920" h="109" extrusionOk="0">
                  <a:moveTo>
                    <a:pt x="542" y="0"/>
                  </a:moveTo>
                  <a:cubicBezTo>
                    <a:pt x="382" y="0"/>
                    <a:pt x="223" y="4"/>
                    <a:pt x="64" y="6"/>
                  </a:cubicBezTo>
                  <a:cubicBezTo>
                    <a:pt x="2" y="6"/>
                    <a:pt x="0" y="102"/>
                    <a:pt x="64" y="103"/>
                  </a:cubicBezTo>
                  <a:cubicBezTo>
                    <a:pt x="227" y="105"/>
                    <a:pt x="391" y="109"/>
                    <a:pt x="554" y="109"/>
                  </a:cubicBezTo>
                  <a:cubicBezTo>
                    <a:pt x="656" y="109"/>
                    <a:pt x="758" y="107"/>
                    <a:pt x="860" y="102"/>
                  </a:cubicBezTo>
                  <a:cubicBezTo>
                    <a:pt x="920" y="99"/>
                    <a:pt x="920" y="10"/>
                    <a:pt x="860" y="7"/>
                  </a:cubicBezTo>
                  <a:cubicBezTo>
                    <a:pt x="754" y="2"/>
                    <a:pt x="648"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4"/>
            <p:cNvSpPr/>
            <p:nvPr/>
          </p:nvSpPr>
          <p:spPr>
            <a:xfrm>
              <a:off x="-3894125" y="-775532"/>
              <a:ext cx="30854" cy="4477"/>
            </a:xfrm>
            <a:custGeom>
              <a:avLst/>
              <a:gdLst/>
              <a:ahLst/>
              <a:cxnLst/>
              <a:rect l="l" t="t" r="r" b="b"/>
              <a:pathLst>
                <a:path w="896" h="130" extrusionOk="0">
                  <a:moveTo>
                    <a:pt x="517" y="0"/>
                  </a:moveTo>
                  <a:cubicBezTo>
                    <a:pt x="369" y="0"/>
                    <a:pt x="221" y="6"/>
                    <a:pt x="73" y="8"/>
                  </a:cubicBezTo>
                  <a:cubicBezTo>
                    <a:pt x="0" y="9"/>
                    <a:pt x="0" y="121"/>
                    <a:pt x="73" y="122"/>
                  </a:cubicBezTo>
                  <a:cubicBezTo>
                    <a:pt x="221" y="124"/>
                    <a:pt x="369" y="130"/>
                    <a:pt x="517" y="130"/>
                  </a:cubicBezTo>
                  <a:cubicBezTo>
                    <a:pt x="620" y="130"/>
                    <a:pt x="724" y="127"/>
                    <a:pt x="826" y="118"/>
                  </a:cubicBezTo>
                  <a:cubicBezTo>
                    <a:pt x="896" y="118"/>
                    <a:pt x="896" y="12"/>
                    <a:pt x="826" y="12"/>
                  </a:cubicBezTo>
                  <a:cubicBezTo>
                    <a:pt x="724" y="3"/>
                    <a:pt x="62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3" name="Google Shape;3053;p74"/>
          <p:cNvGrpSpPr/>
          <p:nvPr/>
        </p:nvGrpSpPr>
        <p:grpSpPr>
          <a:xfrm>
            <a:off x="5105628" y="1882649"/>
            <a:ext cx="347934" cy="261811"/>
            <a:chOff x="-4730242" y="-722743"/>
            <a:chExt cx="459501" cy="345762"/>
          </a:xfrm>
        </p:grpSpPr>
        <p:sp>
          <p:nvSpPr>
            <p:cNvPr id="3054" name="Google Shape;3054;p74"/>
            <p:cNvSpPr/>
            <p:nvPr/>
          </p:nvSpPr>
          <p:spPr>
            <a:xfrm>
              <a:off x="-4708479" y="-467269"/>
              <a:ext cx="298930" cy="10296"/>
            </a:xfrm>
            <a:custGeom>
              <a:avLst/>
              <a:gdLst/>
              <a:ahLst/>
              <a:cxnLst/>
              <a:rect l="l" t="t" r="r" b="b"/>
              <a:pathLst>
                <a:path w="8681" h="299" extrusionOk="0">
                  <a:moveTo>
                    <a:pt x="1898" y="0"/>
                  </a:moveTo>
                  <a:cubicBezTo>
                    <a:pt x="1288" y="0"/>
                    <a:pt x="679" y="3"/>
                    <a:pt x="71" y="7"/>
                  </a:cubicBezTo>
                  <a:cubicBezTo>
                    <a:pt x="0" y="7"/>
                    <a:pt x="2" y="115"/>
                    <a:pt x="71" y="117"/>
                  </a:cubicBezTo>
                  <a:cubicBezTo>
                    <a:pt x="2889" y="185"/>
                    <a:pt x="5719" y="298"/>
                    <a:pt x="8537" y="298"/>
                  </a:cubicBezTo>
                  <a:cubicBezTo>
                    <a:pt x="8563" y="298"/>
                    <a:pt x="8589" y="298"/>
                    <a:pt x="8615" y="298"/>
                  </a:cubicBezTo>
                  <a:cubicBezTo>
                    <a:pt x="8680" y="298"/>
                    <a:pt x="8679" y="202"/>
                    <a:pt x="8615" y="198"/>
                  </a:cubicBezTo>
                  <a:cubicBezTo>
                    <a:pt x="6390" y="40"/>
                    <a:pt x="4138" y="0"/>
                    <a:pt x="1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4"/>
            <p:cNvSpPr/>
            <p:nvPr/>
          </p:nvSpPr>
          <p:spPr>
            <a:xfrm>
              <a:off x="-4730242" y="-722743"/>
              <a:ext cx="459501" cy="345762"/>
            </a:xfrm>
            <a:custGeom>
              <a:avLst/>
              <a:gdLst/>
              <a:ahLst/>
              <a:cxnLst/>
              <a:rect l="l" t="t" r="r" b="b"/>
              <a:pathLst>
                <a:path w="13344" h="10041" extrusionOk="0">
                  <a:moveTo>
                    <a:pt x="9306" y="786"/>
                  </a:moveTo>
                  <a:lnTo>
                    <a:pt x="9306" y="786"/>
                  </a:lnTo>
                  <a:cubicBezTo>
                    <a:pt x="9314" y="793"/>
                    <a:pt x="9325" y="797"/>
                    <a:pt x="9339" y="799"/>
                  </a:cubicBezTo>
                  <a:cubicBezTo>
                    <a:pt x="10056" y="858"/>
                    <a:pt x="10845" y="981"/>
                    <a:pt x="11605" y="981"/>
                  </a:cubicBezTo>
                  <a:cubicBezTo>
                    <a:pt x="11941" y="981"/>
                    <a:pt x="12272" y="957"/>
                    <a:pt x="12587" y="893"/>
                  </a:cubicBezTo>
                  <a:lnTo>
                    <a:pt x="12587" y="893"/>
                  </a:lnTo>
                  <a:cubicBezTo>
                    <a:pt x="12587" y="893"/>
                    <a:pt x="12587" y="894"/>
                    <a:pt x="12586" y="895"/>
                  </a:cubicBezTo>
                  <a:cubicBezTo>
                    <a:pt x="12572" y="1005"/>
                    <a:pt x="12621" y="1106"/>
                    <a:pt x="12557" y="1209"/>
                  </a:cubicBezTo>
                  <a:cubicBezTo>
                    <a:pt x="12324" y="1279"/>
                    <a:pt x="12064" y="1300"/>
                    <a:pt x="11801" y="1300"/>
                  </a:cubicBezTo>
                  <a:cubicBezTo>
                    <a:pt x="11499" y="1300"/>
                    <a:pt x="11193" y="1272"/>
                    <a:pt x="10918" y="1260"/>
                  </a:cubicBezTo>
                  <a:cubicBezTo>
                    <a:pt x="10418" y="1237"/>
                    <a:pt x="9919" y="1203"/>
                    <a:pt x="9421" y="1154"/>
                  </a:cubicBezTo>
                  <a:cubicBezTo>
                    <a:pt x="9412" y="1154"/>
                    <a:pt x="9402" y="1157"/>
                    <a:pt x="9395" y="1163"/>
                  </a:cubicBezTo>
                  <a:lnTo>
                    <a:pt x="9313" y="1145"/>
                  </a:lnTo>
                  <a:cubicBezTo>
                    <a:pt x="9323" y="1036"/>
                    <a:pt x="9356" y="884"/>
                    <a:pt x="9306" y="786"/>
                  </a:cubicBezTo>
                  <a:close/>
                  <a:moveTo>
                    <a:pt x="544" y="3513"/>
                  </a:moveTo>
                  <a:cubicBezTo>
                    <a:pt x="583" y="3513"/>
                    <a:pt x="621" y="3514"/>
                    <a:pt x="660" y="3515"/>
                  </a:cubicBezTo>
                  <a:cubicBezTo>
                    <a:pt x="681" y="4735"/>
                    <a:pt x="668" y="5953"/>
                    <a:pt x="630" y="7174"/>
                  </a:cubicBezTo>
                  <a:cubicBezTo>
                    <a:pt x="626" y="7169"/>
                    <a:pt x="621" y="7167"/>
                    <a:pt x="616" y="7165"/>
                  </a:cubicBezTo>
                  <a:cubicBezTo>
                    <a:pt x="568" y="7161"/>
                    <a:pt x="520" y="7159"/>
                    <a:pt x="472" y="7159"/>
                  </a:cubicBezTo>
                  <a:cubicBezTo>
                    <a:pt x="387" y="7159"/>
                    <a:pt x="301" y="7166"/>
                    <a:pt x="217" y="7180"/>
                  </a:cubicBezTo>
                  <a:cubicBezTo>
                    <a:pt x="219" y="7016"/>
                    <a:pt x="219" y="6851"/>
                    <a:pt x="222" y="6687"/>
                  </a:cubicBezTo>
                  <a:cubicBezTo>
                    <a:pt x="297" y="6689"/>
                    <a:pt x="372" y="6692"/>
                    <a:pt x="447" y="6692"/>
                  </a:cubicBezTo>
                  <a:cubicBezTo>
                    <a:pt x="459" y="6692"/>
                    <a:pt x="471" y="6692"/>
                    <a:pt x="483" y="6691"/>
                  </a:cubicBezTo>
                  <a:cubicBezTo>
                    <a:pt x="518" y="6691"/>
                    <a:pt x="518" y="6639"/>
                    <a:pt x="483" y="6639"/>
                  </a:cubicBezTo>
                  <a:cubicBezTo>
                    <a:pt x="467" y="6638"/>
                    <a:pt x="451" y="6638"/>
                    <a:pt x="435" y="6638"/>
                  </a:cubicBezTo>
                  <a:cubicBezTo>
                    <a:pt x="364" y="6638"/>
                    <a:pt x="293" y="6640"/>
                    <a:pt x="222" y="6642"/>
                  </a:cubicBezTo>
                  <a:cubicBezTo>
                    <a:pt x="223" y="6503"/>
                    <a:pt x="222" y="6365"/>
                    <a:pt x="223" y="6227"/>
                  </a:cubicBezTo>
                  <a:cubicBezTo>
                    <a:pt x="268" y="6220"/>
                    <a:pt x="313" y="6213"/>
                    <a:pt x="358" y="6205"/>
                  </a:cubicBezTo>
                  <a:cubicBezTo>
                    <a:pt x="386" y="6200"/>
                    <a:pt x="381" y="6152"/>
                    <a:pt x="353" y="6152"/>
                  </a:cubicBezTo>
                  <a:cubicBezTo>
                    <a:pt x="352" y="6152"/>
                    <a:pt x="351" y="6152"/>
                    <a:pt x="350" y="6152"/>
                  </a:cubicBezTo>
                  <a:cubicBezTo>
                    <a:pt x="308" y="6157"/>
                    <a:pt x="265" y="6166"/>
                    <a:pt x="223" y="6172"/>
                  </a:cubicBezTo>
                  <a:cubicBezTo>
                    <a:pt x="224" y="6074"/>
                    <a:pt x="223" y="5974"/>
                    <a:pt x="223" y="5876"/>
                  </a:cubicBezTo>
                  <a:cubicBezTo>
                    <a:pt x="299" y="5860"/>
                    <a:pt x="374" y="5840"/>
                    <a:pt x="448" y="5817"/>
                  </a:cubicBezTo>
                  <a:cubicBezTo>
                    <a:pt x="482" y="5805"/>
                    <a:pt x="471" y="5757"/>
                    <a:pt x="439" y="5757"/>
                  </a:cubicBezTo>
                  <a:cubicBezTo>
                    <a:pt x="437" y="5757"/>
                    <a:pt x="434" y="5757"/>
                    <a:pt x="432" y="5758"/>
                  </a:cubicBezTo>
                  <a:cubicBezTo>
                    <a:pt x="361" y="5772"/>
                    <a:pt x="292" y="5790"/>
                    <a:pt x="223" y="5813"/>
                  </a:cubicBezTo>
                  <a:cubicBezTo>
                    <a:pt x="223" y="5673"/>
                    <a:pt x="223" y="5533"/>
                    <a:pt x="223" y="5394"/>
                  </a:cubicBezTo>
                  <a:cubicBezTo>
                    <a:pt x="285" y="5374"/>
                    <a:pt x="349" y="5365"/>
                    <a:pt x="417" y="5365"/>
                  </a:cubicBezTo>
                  <a:cubicBezTo>
                    <a:pt x="438" y="5365"/>
                    <a:pt x="459" y="5366"/>
                    <a:pt x="481" y="5367"/>
                  </a:cubicBezTo>
                  <a:cubicBezTo>
                    <a:pt x="482" y="5367"/>
                    <a:pt x="482" y="5367"/>
                    <a:pt x="482" y="5367"/>
                  </a:cubicBezTo>
                  <a:cubicBezTo>
                    <a:pt x="512" y="5367"/>
                    <a:pt x="516" y="5324"/>
                    <a:pt x="489" y="5314"/>
                  </a:cubicBezTo>
                  <a:cubicBezTo>
                    <a:pt x="449" y="5302"/>
                    <a:pt x="410" y="5296"/>
                    <a:pt x="371" y="5296"/>
                  </a:cubicBezTo>
                  <a:cubicBezTo>
                    <a:pt x="321" y="5296"/>
                    <a:pt x="271" y="5305"/>
                    <a:pt x="223" y="5321"/>
                  </a:cubicBezTo>
                  <a:lnTo>
                    <a:pt x="223" y="5039"/>
                  </a:lnTo>
                  <a:cubicBezTo>
                    <a:pt x="358" y="5018"/>
                    <a:pt x="493" y="4999"/>
                    <a:pt x="622" y="4962"/>
                  </a:cubicBezTo>
                  <a:cubicBezTo>
                    <a:pt x="658" y="4951"/>
                    <a:pt x="654" y="4893"/>
                    <a:pt x="617" y="4893"/>
                  </a:cubicBezTo>
                  <a:cubicBezTo>
                    <a:pt x="616" y="4893"/>
                    <a:pt x="615" y="4893"/>
                    <a:pt x="613" y="4894"/>
                  </a:cubicBezTo>
                  <a:cubicBezTo>
                    <a:pt x="482" y="4905"/>
                    <a:pt x="352" y="4936"/>
                    <a:pt x="223" y="4965"/>
                  </a:cubicBezTo>
                  <a:cubicBezTo>
                    <a:pt x="223" y="4821"/>
                    <a:pt x="222" y="4675"/>
                    <a:pt x="222" y="4531"/>
                  </a:cubicBezTo>
                  <a:cubicBezTo>
                    <a:pt x="328" y="4521"/>
                    <a:pt x="435" y="4512"/>
                    <a:pt x="536" y="4484"/>
                  </a:cubicBezTo>
                  <a:cubicBezTo>
                    <a:pt x="577" y="4473"/>
                    <a:pt x="568" y="4411"/>
                    <a:pt x="526" y="4410"/>
                  </a:cubicBezTo>
                  <a:cubicBezTo>
                    <a:pt x="519" y="4410"/>
                    <a:pt x="513" y="4410"/>
                    <a:pt x="506" y="4410"/>
                  </a:cubicBezTo>
                  <a:cubicBezTo>
                    <a:pt x="412" y="4410"/>
                    <a:pt x="317" y="4424"/>
                    <a:pt x="222" y="4439"/>
                  </a:cubicBezTo>
                  <a:cubicBezTo>
                    <a:pt x="222" y="4293"/>
                    <a:pt x="221" y="4149"/>
                    <a:pt x="221" y="4004"/>
                  </a:cubicBezTo>
                  <a:cubicBezTo>
                    <a:pt x="309" y="4004"/>
                    <a:pt x="396" y="4004"/>
                    <a:pt x="482" y="3999"/>
                  </a:cubicBezTo>
                  <a:cubicBezTo>
                    <a:pt x="528" y="3999"/>
                    <a:pt x="528" y="3931"/>
                    <a:pt x="482" y="3931"/>
                  </a:cubicBezTo>
                  <a:cubicBezTo>
                    <a:pt x="416" y="3928"/>
                    <a:pt x="350" y="3927"/>
                    <a:pt x="283" y="3927"/>
                  </a:cubicBezTo>
                  <a:cubicBezTo>
                    <a:pt x="262" y="3927"/>
                    <a:pt x="242" y="3927"/>
                    <a:pt x="221" y="3927"/>
                  </a:cubicBezTo>
                  <a:cubicBezTo>
                    <a:pt x="221" y="3799"/>
                    <a:pt x="220" y="3672"/>
                    <a:pt x="220" y="3544"/>
                  </a:cubicBezTo>
                  <a:lnTo>
                    <a:pt x="220" y="3544"/>
                  </a:lnTo>
                  <a:cubicBezTo>
                    <a:pt x="221" y="3544"/>
                    <a:pt x="221" y="3545"/>
                    <a:pt x="222" y="3545"/>
                  </a:cubicBezTo>
                  <a:cubicBezTo>
                    <a:pt x="222" y="3545"/>
                    <a:pt x="223" y="3544"/>
                    <a:pt x="223" y="3544"/>
                  </a:cubicBezTo>
                  <a:cubicBezTo>
                    <a:pt x="331" y="3521"/>
                    <a:pt x="437" y="3513"/>
                    <a:pt x="544" y="3513"/>
                  </a:cubicBezTo>
                  <a:close/>
                  <a:moveTo>
                    <a:pt x="4090" y="8119"/>
                  </a:moveTo>
                  <a:lnTo>
                    <a:pt x="4090" y="8119"/>
                  </a:lnTo>
                  <a:cubicBezTo>
                    <a:pt x="4892" y="8137"/>
                    <a:pt x="5696" y="8157"/>
                    <a:pt x="6499" y="8178"/>
                  </a:cubicBezTo>
                  <a:cubicBezTo>
                    <a:pt x="6426" y="8506"/>
                    <a:pt x="6402" y="8842"/>
                    <a:pt x="6427" y="9176"/>
                  </a:cubicBezTo>
                  <a:lnTo>
                    <a:pt x="6427" y="9176"/>
                  </a:lnTo>
                  <a:cubicBezTo>
                    <a:pt x="5812" y="9161"/>
                    <a:pt x="5193" y="9150"/>
                    <a:pt x="4577" y="9150"/>
                  </a:cubicBezTo>
                  <a:cubicBezTo>
                    <a:pt x="4424" y="9150"/>
                    <a:pt x="4271" y="9151"/>
                    <a:pt x="4118" y="9152"/>
                  </a:cubicBezTo>
                  <a:cubicBezTo>
                    <a:pt x="4118" y="9149"/>
                    <a:pt x="4121" y="9148"/>
                    <a:pt x="4121" y="9145"/>
                  </a:cubicBezTo>
                  <a:cubicBezTo>
                    <a:pt x="4121" y="9061"/>
                    <a:pt x="4117" y="8978"/>
                    <a:pt x="4114" y="8894"/>
                  </a:cubicBezTo>
                  <a:lnTo>
                    <a:pt x="4114" y="8894"/>
                  </a:lnTo>
                  <a:cubicBezTo>
                    <a:pt x="4296" y="8896"/>
                    <a:pt x="4479" y="8901"/>
                    <a:pt x="4661" y="8901"/>
                  </a:cubicBezTo>
                  <a:cubicBezTo>
                    <a:pt x="4729" y="8901"/>
                    <a:pt x="4797" y="8901"/>
                    <a:pt x="4865" y="8899"/>
                  </a:cubicBezTo>
                  <a:cubicBezTo>
                    <a:pt x="4892" y="8899"/>
                    <a:pt x="4892" y="8856"/>
                    <a:pt x="4865" y="8856"/>
                  </a:cubicBezTo>
                  <a:cubicBezTo>
                    <a:pt x="4795" y="8854"/>
                    <a:pt x="4724" y="8853"/>
                    <a:pt x="4654" y="8853"/>
                  </a:cubicBezTo>
                  <a:cubicBezTo>
                    <a:pt x="4474" y="8853"/>
                    <a:pt x="4293" y="8859"/>
                    <a:pt x="4113" y="8859"/>
                  </a:cubicBezTo>
                  <a:cubicBezTo>
                    <a:pt x="4107" y="8652"/>
                    <a:pt x="4099" y="8446"/>
                    <a:pt x="4094" y="8239"/>
                  </a:cubicBezTo>
                  <a:lnTo>
                    <a:pt x="4094" y="8239"/>
                  </a:lnTo>
                  <a:cubicBezTo>
                    <a:pt x="4098" y="8243"/>
                    <a:pt x="4106" y="8246"/>
                    <a:pt x="4112" y="8247"/>
                  </a:cubicBezTo>
                  <a:cubicBezTo>
                    <a:pt x="4258" y="8251"/>
                    <a:pt x="4405" y="8253"/>
                    <a:pt x="4551" y="8253"/>
                  </a:cubicBezTo>
                  <a:cubicBezTo>
                    <a:pt x="4729" y="8253"/>
                    <a:pt x="4908" y="8250"/>
                    <a:pt x="5086" y="8246"/>
                  </a:cubicBezTo>
                  <a:cubicBezTo>
                    <a:pt x="5128" y="8246"/>
                    <a:pt x="5128" y="8183"/>
                    <a:pt x="5086" y="8183"/>
                  </a:cubicBezTo>
                  <a:cubicBezTo>
                    <a:pt x="4904" y="8178"/>
                    <a:pt x="4721" y="8175"/>
                    <a:pt x="4539" y="8175"/>
                  </a:cubicBezTo>
                  <a:cubicBezTo>
                    <a:pt x="4397" y="8175"/>
                    <a:pt x="4254" y="8177"/>
                    <a:pt x="4112" y="8181"/>
                  </a:cubicBezTo>
                  <a:cubicBezTo>
                    <a:pt x="4105" y="8182"/>
                    <a:pt x="4097" y="8185"/>
                    <a:pt x="4092" y="8190"/>
                  </a:cubicBezTo>
                  <a:cubicBezTo>
                    <a:pt x="4092" y="8167"/>
                    <a:pt x="4090" y="8142"/>
                    <a:pt x="4090" y="8119"/>
                  </a:cubicBezTo>
                  <a:close/>
                  <a:moveTo>
                    <a:pt x="8744" y="105"/>
                  </a:moveTo>
                  <a:lnTo>
                    <a:pt x="8744" y="105"/>
                  </a:lnTo>
                  <a:cubicBezTo>
                    <a:pt x="9647" y="232"/>
                    <a:pt x="10575" y="292"/>
                    <a:pt x="11499" y="292"/>
                  </a:cubicBezTo>
                  <a:cubicBezTo>
                    <a:pt x="12023" y="292"/>
                    <a:pt x="12546" y="272"/>
                    <a:pt x="13062" y="235"/>
                  </a:cubicBezTo>
                  <a:lnTo>
                    <a:pt x="13062" y="235"/>
                  </a:lnTo>
                  <a:cubicBezTo>
                    <a:pt x="13046" y="250"/>
                    <a:pt x="13037" y="270"/>
                    <a:pt x="13037" y="291"/>
                  </a:cubicBezTo>
                  <a:cubicBezTo>
                    <a:pt x="12978" y="3431"/>
                    <a:pt x="12962" y="6616"/>
                    <a:pt x="13114" y="9754"/>
                  </a:cubicBezTo>
                  <a:cubicBezTo>
                    <a:pt x="13108" y="9753"/>
                    <a:pt x="13106" y="9748"/>
                    <a:pt x="13098" y="9748"/>
                  </a:cubicBezTo>
                  <a:cubicBezTo>
                    <a:pt x="11644" y="9784"/>
                    <a:pt x="10199" y="9817"/>
                    <a:pt x="8745" y="9818"/>
                  </a:cubicBezTo>
                  <a:cubicBezTo>
                    <a:pt x="8760" y="9694"/>
                    <a:pt x="8773" y="9569"/>
                    <a:pt x="8784" y="9444"/>
                  </a:cubicBezTo>
                  <a:cubicBezTo>
                    <a:pt x="9261" y="9494"/>
                    <a:pt x="9741" y="9520"/>
                    <a:pt x="10220" y="9549"/>
                  </a:cubicBezTo>
                  <a:cubicBezTo>
                    <a:pt x="10221" y="9549"/>
                    <a:pt x="10222" y="9549"/>
                    <a:pt x="10223" y="9549"/>
                  </a:cubicBezTo>
                  <a:cubicBezTo>
                    <a:pt x="10283" y="9549"/>
                    <a:pt x="10282" y="9456"/>
                    <a:pt x="10220" y="9451"/>
                  </a:cubicBezTo>
                  <a:cubicBezTo>
                    <a:pt x="9744" y="9416"/>
                    <a:pt x="9267" y="9379"/>
                    <a:pt x="8790" y="9364"/>
                  </a:cubicBezTo>
                  <a:cubicBezTo>
                    <a:pt x="8801" y="9223"/>
                    <a:pt x="8806" y="9083"/>
                    <a:pt x="8810" y="8942"/>
                  </a:cubicBezTo>
                  <a:cubicBezTo>
                    <a:pt x="8877" y="8949"/>
                    <a:pt x="8950" y="8949"/>
                    <a:pt x="8990" y="8953"/>
                  </a:cubicBezTo>
                  <a:cubicBezTo>
                    <a:pt x="9162" y="8969"/>
                    <a:pt x="9334" y="8974"/>
                    <a:pt x="9507" y="8974"/>
                  </a:cubicBezTo>
                  <a:cubicBezTo>
                    <a:pt x="9729" y="8974"/>
                    <a:pt x="9952" y="8965"/>
                    <a:pt x="10176" y="8958"/>
                  </a:cubicBezTo>
                  <a:cubicBezTo>
                    <a:pt x="10222" y="8956"/>
                    <a:pt x="10223" y="8887"/>
                    <a:pt x="10176" y="8886"/>
                  </a:cubicBezTo>
                  <a:cubicBezTo>
                    <a:pt x="10108" y="8884"/>
                    <a:pt x="10040" y="8884"/>
                    <a:pt x="9971" y="8884"/>
                  </a:cubicBezTo>
                  <a:cubicBezTo>
                    <a:pt x="9766" y="8884"/>
                    <a:pt x="9561" y="8890"/>
                    <a:pt x="9356" y="8890"/>
                  </a:cubicBezTo>
                  <a:cubicBezTo>
                    <a:pt x="9302" y="8890"/>
                    <a:pt x="9249" y="8889"/>
                    <a:pt x="9195" y="8888"/>
                  </a:cubicBezTo>
                  <a:cubicBezTo>
                    <a:pt x="9095" y="8886"/>
                    <a:pt x="8995" y="8880"/>
                    <a:pt x="8895" y="8874"/>
                  </a:cubicBezTo>
                  <a:cubicBezTo>
                    <a:pt x="8868" y="8872"/>
                    <a:pt x="8840" y="8871"/>
                    <a:pt x="8813" y="8871"/>
                  </a:cubicBezTo>
                  <a:cubicBezTo>
                    <a:pt x="8815" y="8752"/>
                    <a:pt x="8814" y="8632"/>
                    <a:pt x="8811" y="8513"/>
                  </a:cubicBezTo>
                  <a:cubicBezTo>
                    <a:pt x="9516" y="8488"/>
                    <a:pt x="10223" y="8478"/>
                    <a:pt x="10928" y="8472"/>
                  </a:cubicBezTo>
                  <a:cubicBezTo>
                    <a:pt x="10977" y="8472"/>
                    <a:pt x="10977" y="8397"/>
                    <a:pt x="10928" y="8396"/>
                  </a:cubicBezTo>
                  <a:cubicBezTo>
                    <a:pt x="10747" y="8391"/>
                    <a:pt x="10566" y="8389"/>
                    <a:pt x="10385" y="8389"/>
                  </a:cubicBezTo>
                  <a:cubicBezTo>
                    <a:pt x="9859" y="8389"/>
                    <a:pt x="9334" y="8409"/>
                    <a:pt x="8808" y="8442"/>
                  </a:cubicBezTo>
                  <a:cubicBezTo>
                    <a:pt x="8806" y="8383"/>
                    <a:pt x="8804" y="8322"/>
                    <a:pt x="8799" y="8264"/>
                  </a:cubicBezTo>
                  <a:lnTo>
                    <a:pt x="8799" y="8264"/>
                  </a:lnTo>
                  <a:cubicBezTo>
                    <a:pt x="9080" y="8276"/>
                    <a:pt x="9361" y="8287"/>
                    <a:pt x="9642" y="8302"/>
                  </a:cubicBezTo>
                  <a:cubicBezTo>
                    <a:pt x="9644" y="8302"/>
                    <a:pt x="9645" y="8302"/>
                    <a:pt x="9647" y="8302"/>
                  </a:cubicBezTo>
                  <a:cubicBezTo>
                    <a:pt x="9751" y="8302"/>
                    <a:pt x="9748" y="8138"/>
                    <a:pt x="9642" y="8133"/>
                  </a:cubicBezTo>
                  <a:cubicBezTo>
                    <a:pt x="9352" y="8117"/>
                    <a:pt x="9061" y="8102"/>
                    <a:pt x="8771" y="8087"/>
                  </a:cubicBezTo>
                  <a:cubicBezTo>
                    <a:pt x="8762" y="8081"/>
                    <a:pt x="8752" y="8078"/>
                    <a:pt x="8741" y="8078"/>
                  </a:cubicBezTo>
                  <a:cubicBezTo>
                    <a:pt x="8733" y="8078"/>
                    <a:pt x="8724" y="8080"/>
                    <a:pt x="8717" y="8084"/>
                  </a:cubicBezTo>
                  <a:cubicBezTo>
                    <a:pt x="6527" y="7972"/>
                    <a:pt x="4326" y="7874"/>
                    <a:pt x="2131" y="7874"/>
                  </a:cubicBezTo>
                  <a:cubicBezTo>
                    <a:pt x="1489" y="7874"/>
                    <a:pt x="848" y="7882"/>
                    <a:pt x="207" y="7901"/>
                  </a:cubicBezTo>
                  <a:cubicBezTo>
                    <a:pt x="208" y="7822"/>
                    <a:pt x="208" y="7743"/>
                    <a:pt x="210" y="7663"/>
                  </a:cubicBezTo>
                  <a:cubicBezTo>
                    <a:pt x="415" y="7670"/>
                    <a:pt x="619" y="7673"/>
                    <a:pt x="823" y="7673"/>
                  </a:cubicBezTo>
                  <a:cubicBezTo>
                    <a:pt x="946" y="7673"/>
                    <a:pt x="1068" y="7672"/>
                    <a:pt x="1191" y="7670"/>
                  </a:cubicBezTo>
                  <a:cubicBezTo>
                    <a:pt x="1231" y="7668"/>
                    <a:pt x="1231" y="7608"/>
                    <a:pt x="1191" y="7605"/>
                  </a:cubicBezTo>
                  <a:cubicBezTo>
                    <a:pt x="1071" y="7603"/>
                    <a:pt x="951" y="7602"/>
                    <a:pt x="832" y="7602"/>
                  </a:cubicBezTo>
                  <a:cubicBezTo>
                    <a:pt x="625" y="7602"/>
                    <a:pt x="418" y="7605"/>
                    <a:pt x="212" y="7613"/>
                  </a:cubicBezTo>
                  <a:cubicBezTo>
                    <a:pt x="214" y="7487"/>
                    <a:pt x="214" y="7361"/>
                    <a:pt x="216" y="7235"/>
                  </a:cubicBezTo>
                  <a:cubicBezTo>
                    <a:pt x="291" y="7227"/>
                    <a:pt x="367" y="7222"/>
                    <a:pt x="443" y="7222"/>
                  </a:cubicBezTo>
                  <a:cubicBezTo>
                    <a:pt x="500" y="7222"/>
                    <a:pt x="558" y="7225"/>
                    <a:pt x="614" y="7230"/>
                  </a:cubicBezTo>
                  <a:cubicBezTo>
                    <a:pt x="620" y="7230"/>
                    <a:pt x="625" y="7229"/>
                    <a:pt x="629" y="7226"/>
                  </a:cubicBezTo>
                  <a:lnTo>
                    <a:pt x="629" y="7226"/>
                  </a:lnTo>
                  <a:cubicBezTo>
                    <a:pt x="627" y="7274"/>
                    <a:pt x="627" y="7323"/>
                    <a:pt x="625" y="7370"/>
                  </a:cubicBezTo>
                  <a:cubicBezTo>
                    <a:pt x="624" y="7411"/>
                    <a:pt x="654" y="7431"/>
                    <a:pt x="684" y="7431"/>
                  </a:cubicBezTo>
                  <a:cubicBezTo>
                    <a:pt x="715" y="7431"/>
                    <a:pt x="747" y="7410"/>
                    <a:pt x="750" y="7370"/>
                  </a:cubicBezTo>
                  <a:cubicBezTo>
                    <a:pt x="868" y="5634"/>
                    <a:pt x="866" y="3892"/>
                    <a:pt x="772" y="2154"/>
                  </a:cubicBezTo>
                  <a:lnTo>
                    <a:pt x="772" y="2154"/>
                  </a:lnTo>
                  <a:cubicBezTo>
                    <a:pt x="3637" y="2281"/>
                    <a:pt x="6519" y="2252"/>
                    <a:pt x="9387" y="2276"/>
                  </a:cubicBezTo>
                  <a:cubicBezTo>
                    <a:pt x="9334" y="4047"/>
                    <a:pt x="9255" y="5821"/>
                    <a:pt x="9268" y="7592"/>
                  </a:cubicBezTo>
                  <a:cubicBezTo>
                    <a:pt x="9268" y="7628"/>
                    <a:pt x="9294" y="7645"/>
                    <a:pt x="9321" y="7645"/>
                  </a:cubicBezTo>
                  <a:cubicBezTo>
                    <a:pt x="9348" y="7645"/>
                    <a:pt x="9376" y="7628"/>
                    <a:pt x="9378" y="7592"/>
                  </a:cubicBezTo>
                  <a:cubicBezTo>
                    <a:pt x="9476" y="5817"/>
                    <a:pt x="9481" y="4033"/>
                    <a:pt x="9515" y="2255"/>
                  </a:cubicBezTo>
                  <a:cubicBezTo>
                    <a:pt x="9546" y="2218"/>
                    <a:pt x="9530" y="2145"/>
                    <a:pt x="9468" y="2144"/>
                  </a:cubicBezTo>
                  <a:cubicBezTo>
                    <a:pt x="7159" y="2106"/>
                    <a:pt x="4843" y="2032"/>
                    <a:pt x="2532" y="2032"/>
                  </a:cubicBezTo>
                  <a:cubicBezTo>
                    <a:pt x="1936" y="2032"/>
                    <a:pt x="1341" y="2037"/>
                    <a:pt x="747" y="2049"/>
                  </a:cubicBezTo>
                  <a:cubicBezTo>
                    <a:pt x="727" y="2049"/>
                    <a:pt x="709" y="2061"/>
                    <a:pt x="703" y="2081"/>
                  </a:cubicBezTo>
                  <a:cubicBezTo>
                    <a:pt x="699" y="2081"/>
                    <a:pt x="695" y="2081"/>
                    <a:pt x="691" y="2081"/>
                  </a:cubicBezTo>
                  <a:cubicBezTo>
                    <a:pt x="655" y="2081"/>
                    <a:pt x="622" y="2102"/>
                    <a:pt x="624" y="2149"/>
                  </a:cubicBezTo>
                  <a:cubicBezTo>
                    <a:pt x="641" y="2580"/>
                    <a:pt x="653" y="3010"/>
                    <a:pt x="660" y="3439"/>
                  </a:cubicBezTo>
                  <a:cubicBezTo>
                    <a:pt x="612" y="3433"/>
                    <a:pt x="565" y="3430"/>
                    <a:pt x="517" y="3430"/>
                  </a:cubicBezTo>
                  <a:cubicBezTo>
                    <a:pt x="417" y="3430"/>
                    <a:pt x="317" y="3444"/>
                    <a:pt x="220" y="3470"/>
                  </a:cubicBezTo>
                  <a:cubicBezTo>
                    <a:pt x="220" y="3325"/>
                    <a:pt x="219" y="3180"/>
                    <a:pt x="219" y="3035"/>
                  </a:cubicBezTo>
                  <a:lnTo>
                    <a:pt x="219" y="3035"/>
                  </a:lnTo>
                  <a:cubicBezTo>
                    <a:pt x="270" y="3036"/>
                    <a:pt x="322" y="3037"/>
                    <a:pt x="373" y="3037"/>
                  </a:cubicBezTo>
                  <a:cubicBezTo>
                    <a:pt x="424" y="3037"/>
                    <a:pt x="475" y="3036"/>
                    <a:pt x="527" y="3033"/>
                  </a:cubicBezTo>
                  <a:cubicBezTo>
                    <a:pt x="581" y="3030"/>
                    <a:pt x="581" y="2950"/>
                    <a:pt x="527" y="2946"/>
                  </a:cubicBezTo>
                  <a:cubicBezTo>
                    <a:pt x="479" y="2944"/>
                    <a:pt x="431" y="2943"/>
                    <a:pt x="383" y="2943"/>
                  </a:cubicBezTo>
                  <a:cubicBezTo>
                    <a:pt x="329" y="2943"/>
                    <a:pt x="274" y="2944"/>
                    <a:pt x="219" y="2944"/>
                  </a:cubicBezTo>
                  <a:cubicBezTo>
                    <a:pt x="219" y="2764"/>
                    <a:pt x="218" y="2583"/>
                    <a:pt x="218" y="2402"/>
                  </a:cubicBezTo>
                  <a:lnTo>
                    <a:pt x="218" y="2402"/>
                  </a:lnTo>
                  <a:cubicBezTo>
                    <a:pt x="251" y="2402"/>
                    <a:pt x="283" y="2403"/>
                    <a:pt x="316" y="2403"/>
                  </a:cubicBezTo>
                  <a:cubicBezTo>
                    <a:pt x="357" y="2403"/>
                    <a:pt x="398" y="2402"/>
                    <a:pt x="438" y="2400"/>
                  </a:cubicBezTo>
                  <a:cubicBezTo>
                    <a:pt x="478" y="2400"/>
                    <a:pt x="478" y="2340"/>
                    <a:pt x="438" y="2340"/>
                  </a:cubicBezTo>
                  <a:cubicBezTo>
                    <a:pt x="401" y="2338"/>
                    <a:pt x="365" y="2338"/>
                    <a:pt x="328" y="2338"/>
                  </a:cubicBezTo>
                  <a:cubicBezTo>
                    <a:pt x="291" y="2338"/>
                    <a:pt x="254" y="2338"/>
                    <a:pt x="218" y="2339"/>
                  </a:cubicBezTo>
                  <a:cubicBezTo>
                    <a:pt x="218" y="2155"/>
                    <a:pt x="217" y="1972"/>
                    <a:pt x="217" y="1789"/>
                  </a:cubicBezTo>
                  <a:lnTo>
                    <a:pt x="217" y="1789"/>
                  </a:lnTo>
                  <a:cubicBezTo>
                    <a:pt x="256" y="1791"/>
                    <a:pt x="295" y="1792"/>
                    <a:pt x="334" y="1792"/>
                  </a:cubicBezTo>
                  <a:cubicBezTo>
                    <a:pt x="589" y="1792"/>
                    <a:pt x="850" y="1757"/>
                    <a:pt x="1100" y="1733"/>
                  </a:cubicBezTo>
                  <a:cubicBezTo>
                    <a:pt x="1159" y="1727"/>
                    <a:pt x="1162" y="1638"/>
                    <a:pt x="1104" y="1638"/>
                  </a:cubicBezTo>
                  <a:cubicBezTo>
                    <a:pt x="1103" y="1638"/>
                    <a:pt x="1101" y="1638"/>
                    <a:pt x="1100" y="1638"/>
                  </a:cubicBezTo>
                  <a:cubicBezTo>
                    <a:pt x="809" y="1656"/>
                    <a:pt x="503" y="1665"/>
                    <a:pt x="216" y="1723"/>
                  </a:cubicBezTo>
                  <a:lnTo>
                    <a:pt x="216" y="1458"/>
                  </a:lnTo>
                  <a:cubicBezTo>
                    <a:pt x="2690" y="1689"/>
                    <a:pt x="5201" y="1812"/>
                    <a:pt x="7698" y="1812"/>
                  </a:cubicBezTo>
                  <a:cubicBezTo>
                    <a:pt x="8449" y="1812"/>
                    <a:pt x="9199" y="1801"/>
                    <a:pt x="9947" y="1778"/>
                  </a:cubicBezTo>
                  <a:lnTo>
                    <a:pt x="9947" y="1780"/>
                  </a:lnTo>
                  <a:cubicBezTo>
                    <a:pt x="9741" y="3893"/>
                    <a:pt x="9872" y="6021"/>
                    <a:pt x="9720" y="8138"/>
                  </a:cubicBezTo>
                  <a:cubicBezTo>
                    <a:pt x="9718" y="8175"/>
                    <a:pt x="9751" y="8196"/>
                    <a:pt x="9783" y="8196"/>
                  </a:cubicBezTo>
                  <a:cubicBezTo>
                    <a:pt x="9808" y="8196"/>
                    <a:pt x="9831" y="8183"/>
                    <a:pt x="9836" y="8154"/>
                  </a:cubicBezTo>
                  <a:cubicBezTo>
                    <a:pt x="9877" y="7848"/>
                    <a:pt x="9908" y="7542"/>
                    <a:pt x="9932" y="7235"/>
                  </a:cubicBezTo>
                  <a:cubicBezTo>
                    <a:pt x="10049" y="7244"/>
                    <a:pt x="10167" y="7249"/>
                    <a:pt x="10286" y="7249"/>
                  </a:cubicBezTo>
                  <a:cubicBezTo>
                    <a:pt x="10462" y="7249"/>
                    <a:pt x="10637" y="7237"/>
                    <a:pt x="10809" y="7203"/>
                  </a:cubicBezTo>
                  <a:cubicBezTo>
                    <a:pt x="10853" y="7194"/>
                    <a:pt x="10845" y="7122"/>
                    <a:pt x="10800" y="7122"/>
                  </a:cubicBezTo>
                  <a:cubicBezTo>
                    <a:pt x="10799" y="7122"/>
                    <a:pt x="10799" y="7122"/>
                    <a:pt x="10798" y="7122"/>
                  </a:cubicBezTo>
                  <a:cubicBezTo>
                    <a:pt x="10559" y="7137"/>
                    <a:pt x="10325" y="7155"/>
                    <a:pt x="10088" y="7155"/>
                  </a:cubicBezTo>
                  <a:cubicBezTo>
                    <a:pt x="10038" y="7155"/>
                    <a:pt x="9988" y="7154"/>
                    <a:pt x="9938" y="7153"/>
                  </a:cubicBezTo>
                  <a:cubicBezTo>
                    <a:pt x="9955" y="6943"/>
                    <a:pt x="9968" y="6735"/>
                    <a:pt x="9978" y="6525"/>
                  </a:cubicBezTo>
                  <a:cubicBezTo>
                    <a:pt x="10253" y="6532"/>
                    <a:pt x="10529" y="6540"/>
                    <a:pt x="10805" y="6540"/>
                  </a:cubicBezTo>
                  <a:cubicBezTo>
                    <a:pt x="10891" y="6540"/>
                    <a:pt x="10977" y="6539"/>
                    <a:pt x="11062" y="6537"/>
                  </a:cubicBezTo>
                  <a:cubicBezTo>
                    <a:pt x="11127" y="6535"/>
                    <a:pt x="11127" y="6438"/>
                    <a:pt x="11062" y="6435"/>
                  </a:cubicBezTo>
                  <a:cubicBezTo>
                    <a:pt x="10981" y="6434"/>
                    <a:pt x="10900" y="6433"/>
                    <a:pt x="10819" y="6433"/>
                  </a:cubicBezTo>
                  <a:cubicBezTo>
                    <a:pt x="10540" y="6433"/>
                    <a:pt x="10261" y="6441"/>
                    <a:pt x="9983" y="6447"/>
                  </a:cubicBezTo>
                  <a:cubicBezTo>
                    <a:pt x="9993" y="6230"/>
                    <a:pt x="10002" y="6012"/>
                    <a:pt x="10008" y="5796"/>
                  </a:cubicBezTo>
                  <a:cubicBezTo>
                    <a:pt x="10176" y="5745"/>
                    <a:pt x="10346" y="5725"/>
                    <a:pt x="10521" y="5725"/>
                  </a:cubicBezTo>
                  <a:cubicBezTo>
                    <a:pt x="10553" y="5725"/>
                    <a:pt x="10586" y="5726"/>
                    <a:pt x="10619" y="5727"/>
                  </a:cubicBezTo>
                  <a:cubicBezTo>
                    <a:pt x="10620" y="5727"/>
                    <a:pt x="10621" y="5727"/>
                    <a:pt x="10621" y="5727"/>
                  </a:cubicBezTo>
                  <a:cubicBezTo>
                    <a:pt x="10669" y="5727"/>
                    <a:pt x="10665" y="5658"/>
                    <a:pt x="10619" y="5653"/>
                  </a:cubicBezTo>
                  <a:cubicBezTo>
                    <a:pt x="10572" y="5647"/>
                    <a:pt x="10525" y="5644"/>
                    <a:pt x="10479" y="5644"/>
                  </a:cubicBezTo>
                  <a:cubicBezTo>
                    <a:pt x="10319" y="5644"/>
                    <a:pt x="10162" y="5676"/>
                    <a:pt x="10010" y="5728"/>
                  </a:cubicBezTo>
                  <a:cubicBezTo>
                    <a:pt x="10014" y="5572"/>
                    <a:pt x="10016" y="5416"/>
                    <a:pt x="10020" y="5261"/>
                  </a:cubicBezTo>
                  <a:cubicBezTo>
                    <a:pt x="10024" y="5270"/>
                    <a:pt x="10033" y="5277"/>
                    <a:pt x="10044" y="5278"/>
                  </a:cubicBezTo>
                  <a:cubicBezTo>
                    <a:pt x="10173" y="5286"/>
                    <a:pt x="10301" y="5291"/>
                    <a:pt x="10430" y="5291"/>
                  </a:cubicBezTo>
                  <a:cubicBezTo>
                    <a:pt x="10646" y="5291"/>
                    <a:pt x="10860" y="5277"/>
                    <a:pt x="11073" y="5240"/>
                  </a:cubicBezTo>
                  <a:cubicBezTo>
                    <a:pt x="11114" y="5232"/>
                    <a:pt x="11106" y="5164"/>
                    <a:pt x="11065" y="5164"/>
                  </a:cubicBezTo>
                  <a:cubicBezTo>
                    <a:pt x="11064" y="5164"/>
                    <a:pt x="11063" y="5164"/>
                    <a:pt x="11062" y="5164"/>
                  </a:cubicBezTo>
                  <a:cubicBezTo>
                    <a:pt x="10765" y="5191"/>
                    <a:pt x="10471" y="5218"/>
                    <a:pt x="10174" y="5218"/>
                  </a:cubicBezTo>
                  <a:cubicBezTo>
                    <a:pt x="10130" y="5218"/>
                    <a:pt x="10087" y="5217"/>
                    <a:pt x="10044" y="5216"/>
                  </a:cubicBezTo>
                  <a:cubicBezTo>
                    <a:pt x="10043" y="5216"/>
                    <a:pt x="10042" y="5216"/>
                    <a:pt x="10042" y="5216"/>
                  </a:cubicBezTo>
                  <a:cubicBezTo>
                    <a:pt x="10033" y="5216"/>
                    <a:pt x="10024" y="5221"/>
                    <a:pt x="10020" y="5229"/>
                  </a:cubicBezTo>
                  <a:cubicBezTo>
                    <a:pt x="10025" y="5011"/>
                    <a:pt x="10028" y="4792"/>
                    <a:pt x="10031" y="4574"/>
                  </a:cubicBezTo>
                  <a:cubicBezTo>
                    <a:pt x="10181" y="4580"/>
                    <a:pt x="10332" y="4586"/>
                    <a:pt x="10483" y="4586"/>
                  </a:cubicBezTo>
                  <a:cubicBezTo>
                    <a:pt x="10558" y="4586"/>
                    <a:pt x="10633" y="4584"/>
                    <a:pt x="10708" y="4580"/>
                  </a:cubicBezTo>
                  <a:cubicBezTo>
                    <a:pt x="10765" y="4580"/>
                    <a:pt x="10765" y="4496"/>
                    <a:pt x="10708" y="4496"/>
                  </a:cubicBezTo>
                  <a:cubicBezTo>
                    <a:pt x="10634" y="4492"/>
                    <a:pt x="10560" y="4490"/>
                    <a:pt x="10486" y="4490"/>
                  </a:cubicBezTo>
                  <a:cubicBezTo>
                    <a:pt x="10335" y="4490"/>
                    <a:pt x="10183" y="4497"/>
                    <a:pt x="10032" y="4503"/>
                  </a:cubicBezTo>
                  <a:cubicBezTo>
                    <a:pt x="10038" y="4202"/>
                    <a:pt x="10043" y="3902"/>
                    <a:pt x="10049" y="3601"/>
                  </a:cubicBezTo>
                  <a:cubicBezTo>
                    <a:pt x="10303" y="3577"/>
                    <a:pt x="10556" y="3555"/>
                    <a:pt x="10808" y="3514"/>
                  </a:cubicBezTo>
                  <a:cubicBezTo>
                    <a:pt x="10848" y="3508"/>
                    <a:pt x="10840" y="3441"/>
                    <a:pt x="10801" y="3441"/>
                  </a:cubicBezTo>
                  <a:cubicBezTo>
                    <a:pt x="10799" y="3441"/>
                    <a:pt x="10798" y="3441"/>
                    <a:pt x="10797" y="3441"/>
                  </a:cubicBezTo>
                  <a:cubicBezTo>
                    <a:pt x="10546" y="3459"/>
                    <a:pt x="10300" y="3495"/>
                    <a:pt x="10050" y="3529"/>
                  </a:cubicBezTo>
                  <a:cubicBezTo>
                    <a:pt x="10055" y="3372"/>
                    <a:pt x="10061" y="3214"/>
                    <a:pt x="10066" y="3056"/>
                  </a:cubicBezTo>
                  <a:cubicBezTo>
                    <a:pt x="10073" y="3063"/>
                    <a:pt x="10082" y="3068"/>
                    <a:pt x="10092" y="3068"/>
                  </a:cubicBezTo>
                  <a:cubicBezTo>
                    <a:pt x="10094" y="3068"/>
                    <a:pt x="10096" y="3067"/>
                    <a:pt x="10098" y="3067"/>
                  </a:cubicBezTo>
                  <a:cubicBezTo>
                    <a:pt x="10295" y="3039"/>
                    <a:pt x="10491" y="3030"/>
                    <a:pt x="10688" y="3030"/>
                  </a:cubicBezTo>
                  <a:cubicBezTo>
                    <a:pt x="10753" y="3030"/>
                    <a:pt x="10819" y="3031"/>
                    <a:pt x="10886" y="3032"/>
                  </a:cubicBezTo>
                  <a:cubicBezTo>
                    <a:pt x="10886" y="3032"/>
                    <a:pt x="10887" y="3032"/>
                    <a:pt x="10887" y="3032"/>
                  </a:cubicBezTo>
                  <a:cubicBezTo>
                    <a:pt x="10941" y="3032"/>
                    <a:pt x="10937" y="2955"/>
                    <a:pt x="10886" y="2949"/>
                  </a:cubicBezTo>
                  <a:cubicBezTo>
                    <a:pt x="10803" y="2939"/>
                    <a:pt x="10721" y="2935"/>
                    <a:pt x="10638" y="2935"/>
                  </a:cubicBezTo>
                  <a:cubicBezTo>
                    <a:pt x="10450" y="2935"/>
                    <a:pt x="10262" y="2957"/>
                    <a:pt x="10078" y="2994"/>
                  </a:cubicBezTo>
                  <a:cubicBezTo>
                    <a:pt x="10073" y="2995"/>
                    <a:pt x="10071" y="2998"/>
                    <a:pt x="10067" y="3001"/>
                  </a:cubicBezTo>
                  <a:cubicBezTo>
                    <a:pt x="10074" y="2814"/>
                    <a:pt x="10081" y="2627"/>
                    <a:pt x="10089" y="2440"/>
                  </a:cubicBezTo>
                  <a:cubicBezTo>
                    <a:pt x="10356" y="2424"/>
                    <a:pt x="10621" y="2412"/>
                    <a:pt x="10886" y="2378"/>
                  </a:cubicBezTo>
                  <a:cubicBezTo>
                    <a:pt x="10943" y="2370"/>
                    <a:pt x="10948" y="2283"/>
                    <a:pt x="10887" y="2283"/>
                  </a:cubicBezTo>
                  <a:cubicBezTo>
                    <a:pt x="10887" y="2283"/>
                    <a:pt x="10886" y="2283"/>
                    <a:pt x="10886" y="2283"/>
                  </a:cubicBezTo>
                  <a:cubicBezTo>
                    <a:pt x="10621" y="2292"/>
                    <a:pt x="10358" y="2321"/>
                    <a:pt x="10095" y="2348"/>
                  </a:cubicBezTo>
                  <a:cubicBezTo>
                    <a:pt x="10101" y="2225"/>
                    <a:pt x="10110" y="2101"/>
                    <a:pt x="10117" y="1978"/>
                  </a:cubicBezTo>
                  <a:cubicBezTo>
                    <a:pt x="10118" y="1978"/>
                    <a:pt x="10118" y="1979"/>
                    <a:pt x="10119" y="1979"/>
                  </a:cubicBezTo>
                  <a:cubicBezTo>
                    <a:pt x="10253" y="2011"/>
                    <a:pt x="10388" y="2031"/>
                    <a:pt x="10523" y="2031"/>
                  </a:cubicBezTo>
                  <a:cubicBezTo>
                    <a:pt x="10603" y="2031"/>
                    <a:pt x="10683" y="2024"/>
                    <a:pt x="10763" y="2008"/>
                  </a:cubicBezTo>
                  <a:cubicBezTo>
                    <a:pt x="10811" y="1999"/>
                    <a:pt x="10799" y="1925"/>
                    <a:pt x="10753" y="1925"/>
                  </a:cubicBezTo>
                  <a:cubicBezTo>
                    <a:pt x="10707" y="1926"/>
                    <a:pt x="10661" y="1926"/>
                    <a:pt x="10615" y="1926"/>
                  </a:cubicBezTo>
                  <a:cubicBezTo>
                    <a:pt x="10457" y="1926"/>
                    <a:pt x="10301" y="1920"/>
                    <a:pt x="10143" y="1890"/>
                  </a:cubicBezTo>
                  <a:cubicBezTo>
                    <a:pt x="10136" y="1890"/>
                    <a:pt x="10129" y="1891"/>
                    <a:pt x="10122" y="1895"/>
                  </a:cubicBezTo>
                  <a:cubicBezTo>
                    <a:pt x="10125" y="1856"/>
                    <a:pt x="10126" y="1818"/>
                    <a:pt x="10130" y="1779"/>
                  </a:cubicBezTo>
                  <a:cubicBezTo>
                    <a:pt x="10130" y="1772"/>
                    <a:pt x="10129" y="1764"/>
                    <a:pt x="10126" y="1757"/>
                  </a:cubicBezTo>
                  <a:cubicBezTo>
                    <a:pt x="10175" y="1721"/>
                    <a:pt x="10165" y="1632"/>
                    <a:pt x="10088" y="1630"/>
                  </a:cubicBezTo>
                  <a:cubicBezTo>
                    <a:pt x="9635" y="1618"/>
                    <a:pt x="9182" y="1604"/>
                    <a:pt x="8728" y="1592"/>
                  </a:cubicBezTo>
                  <a:cubicBezTo>
                    <a:pt x="8731" y="1585"/>
                    <a:pt x="8737" y="1581"/>
                    <a:pt x="8737" y="1573"/>
                  </a:cubicBezTo>
                  <a:cubicBezTo>
                    <a:pt x="8737" y="1522"/>
                    <a:pt x="8740" y="1470"/>
                    <a:pt x="8741" y="1419"/>
                  </a:cubicBezTo>
                  <a:cubicBezTo>
                    <a:pt x="8978" y="1400"/>
                    <a:pt x="9212" y="1388"/>
                    <a:pt x="9449" y="1388"/>
                  </a:cubicBezTo>
                  <a:cubicBezTo>
                    <a:pt x="9514" y="1388"/>
                    <a:pt x="9580" y="1389"/>
                    <a:pt x="9646" y="1391"/>
                  </a:cubicBezTo>
                  <a:cubicBezTo>
                    <a:pt x="9647" y="1391"/>
                    <a:pt x="9647" y="1391"/>
                    <a:pt x="9647" y="1391"/>
                  </a:cubicBezTo>
                  <a:cubicBezTo>
                    <a:pt x="9693" y="1391"/>
                    <a:pt x="9691" y="1323"/>
                    <a:pt x="9646" y="1319"/>
                  </a:cubicBezTo>
                  <a:cubicBezTo>
                    <a:pt x="9528" y="1306"/>
                    <a:pt x="9408" y="1299"/>
                    <a:pt x="9289" y="1299"/>
                  </a:cubicBezTo>
                  <a:cubicBezTo>
                    <a:pt x="9107" y="1299"/>
                    <a:pt x="8924" y="1315"/>
                    <a:pt x="8744" y="1345"/>
                  </a:cubicBezTo>
                  <a:cubicBezTo>
                    <a:pt x="8751" y="1183"/>
                    <a:pt x="8763" y="1020"/>
                    <a:pt x="8774" y="857"/>
                  </a:cubicBezTo>
                  <a:cubicBezTo>
                    <a:pt x="8866" y="858"/>
                    <a:pt x="8958" y="860"/>
                    <a:pt x="9050" y="860"/>
                  </a:cubicBezTo>
                  <a:cubicBezTo>
                    <a:pt x="9090" y="860"/>
                    <a:pt x="9130" y="860"/>
                    <a:pt x="9170" y="859"/>
                  </a:cubicBezTo>
                  <a:lnTo>
                    <a:pt x="9170" y="859"/>
                  </a:lnTo>
                  <a:cubicBezTo>
                    <a:pt x="9155" y="961"/>
                    <a:pt x="9181" y="1087"/>
                    <a:pt x="9185" y="1175"/>
                  </a:cubicBezTo>
                  <a:cubicBezTo>
                    <a:pt x="9187" y="1214"/>
                    <a:pt x="9216" y="1233"/>
                    <a:pt x="9246" y="1233"/>
                  </a:cubicBezTo>
                  <a:cubicBezTo>
                    <a:pt x="9257" y="1233"/>
                    <a:pt x="9268" y="1230"/>
                    <a:pt x="9278" y="1225"/>
                  </a:cubicBezTo>
                  <a:cubicBezTo>
                    <a:pt x="9382" y="1253"/>
                    <a:pt x="9486" y="1284"/>
                    <a:pt x="9590" y="1304"/>
                  </a:cubicBezTo>
                  <a:cubicBezTo>
                    <a:pt x="9593" y="1305"/>
                    <a:pt x="9595" y="1305"/>
                    <a:pt x="9598" y="1305"/>
                  </a:cubicBezTo>
                  <a:cubicBezTo>
                    <a:pt x="9612" y="1305"/>
                    <a:pt x="9626" y="1298"/>
                    <a:pt x="9634" y="1285"/>
                  </a:cubicBezTo>
                  <a:cubicBezTo>
                    <a:pt x="10098" y="1350"/>
                    <a:pt x="10563" y="1400"/>
                    <a:pt x="11034" y="1420"/>
                  </a:cubicBezTo>
                  <a:cubicBezTo>
                    <a:pt x="11289" y="1432"/>
                    <a:pt x="11560" y="1454"/>
                    <a:pt x="11829" y="1454"/>
                  </a:cubicBezTo>
                  <a:cubicBezTo>
                    <a:pt x="12095" y="1454"/>
                    <a:pt x="12358" y="1432"/>
                    <a:pt x="12602" y="1355"/>
                  </a:cubicBezTo>
                  <a:cubicBezTo>
                    <a:pt x="12652" y="1339"/>
                    <a:pt x="12663" y="1289"/>
                    <a:pt x="12648" y="1251"/>
                  </a:cubicBezTo>
                  <a:cubicBezTo>
                    <a:pt x="12751" y="1146"/>
                    <a:pt x="12820" y="958"/>
                    <a:pt x="12682" y="857"/>
                  </a:cubicBezTo>
                  <a:cubicBezTo>
                    <a:pt x="12676" y="854"/>
                    <a:pt x="12672" y="852"/>
                    <a:pt x="12667" y="851"/>
                  </a:cubicBezTo>
                  <a:cubicBezTo>
                    <a:pt x="12680" y="816"/>
                    <a:pt x="12663" y="766"/>
                    <a:pt x="12620" y="766"/>
                  </a:cubicBezTo>
                  <a:cubicBezTo>
                    <a:pt x="12618" y="766"/>
                    <a:pt x="12616" y="767"/>
                    <a:pt x="12614" y="767"/>
                  </a:cubicBezTo>
                  <a:cubicBezTo>
                    <a:pt x="12331" y="796"/>
                    <a:pt x="12046" y="807"/>
                    <a:pt x="11761" y="807"/>
                  </a:cubicBezTo>
                  <a:cubicBezTo>
                    <a:pt x="10954" y="807"/>
                    <a:pt x="10138" y="718"/>
                    <a:pt x="9339" y="693"/>
                  </a:cubicBezTo>
                  <a:cubicBezTo>
                    <a:pt x="9338" y="693"/>
                    <a:pt x="9337" y="693"/>
                    <a:pt x="9336" y="693"/>
                  </a:cubicBezTo>
                  <a:cubicBezTo>
                    <a:pt x="9296" y="693"/>
                    <a:pt x="9281" y="728"/>
                    <a:pt x="9289" y="758"/>
                  </a:cubicBezTo>
                  <a:lnTo>
                    <a:pt x="9289" y="758"/>
                  </a:lnTo>
                  <a:cubicBezTo>
                    <a:pt x="9285" y="754"/>
                    <a:pt x="9281" y="749"/>
                    <a:pt x="9277" y="745"/>
                  </a:cubicBezTo>
                  <a:cubicBezTo>
                    <a:pt x="9269" y="737"/>
                    <a:pt x="9258" y="733"/>
                    <a:pt x="9247" y="733"/>
                  </a:cubicBezTo>
                  <a:cubicBezTo>
                    <a:pt x="9236" y="733"/>
                    <a:pt x="9225" y="737"/>
                    <a:pt x="9217" y="745"/>
                  </a:cubicBezTo>
                  <a:cubicBezTo>
                    <a:pt x="9207" y="755"/>
                    <a:pt x="9205" y="770"/>
                    <a:pt x="9198" y="782"/>
                  </a:cubicBezTo>
                  <a:cubicBezTo>
                    <a:pt x="9155" y="780"/>
                    <a:pt x="9111" y="780"/>
                    <a:pt x="9068" y="780"/>
                  </a:cubicBezTo>
                  <a:cubicBezTo>
                    <a:pt x="8971" y="780"/>
                    <a:pt x="8874" y="782"/>
                    <a:pt x="8777" y="784"/>
                  </a:cubicBezTo>
                  <a:cubicBezTo>
                    <a:pt x="8784" y="660"/>
                    <a:pt x="8789" y="536"/>
                    <a:pt x="8788" y="415"/>
                  </a:cubicBezTo>
                  <a:lnTo>
                    <a:pt x="8788" y="415"/>
                  </a:lnTo>
                  <a:cubicBezTo>
                    <a:pt x="8871" y="422"/>
                    <a:pt x="8954" y="425"/>
                    <a:pt x="9037" y="425"/>
                  </a:cubicBezTo>
                  <a:cubicBezTo>
                    <a:pt x="9215" y="425"/>
                    <a:pt x="9393" y="409"/>
                    <a:pt x="9569" y="377"/>
                  </a:cubicBezTo>
                  <a:cubicBezTo>
                    <a:pt x="9620" y="367"/>
                    <a:pt x="9602" y="293"/>
                    <a:pt x="9554" y="293"/>
                  </a:cubicBezTo>
                  <a:cubicBezTo>
                    <a:pt x="9551" y="293"/>
                    <a:pt x="9549" y="294"/>
                    <a:pt x="9546" y="294"/>
                  </a:cubicBezTo>
                  <a:cubicBezTo>
                    <a:pt x="9345" y="326"/>
                    <a:pt x="9142" y="341"/>
                    <a:pt x="8939" y="341"/>
                  </a:cubicBezTo>
                  <a:cubicBezTo>
                    <a:pt x="8888" y="341"/>
                    <a:pt x="8837" y="340"/>
                    <a:pt x="8785" y="338"/>
                  </a:cubicBezTo>
                  <a:cubicBezTo>
                    <a:pt x="8783" y="277"/>
                    <a:pt x="8784" y="216"/>
                    <a:pt x="8779" y="157"/>
                  </a:cubicBezTo>
                  <a:cubicBezTo>
                    <a:pt x="8777" y="132"/>
                    <a:pt x="8762" y="114"/>
                    <a:pt x="8744" y="105"/>
                  </a:cubicBezTo>
                  <a:close/>
                  <a:moveTo>
                    <a:pt x="8756" y="0"/>
                  </a:moveTo>
                  <a:cubicBezTo>
                    <a:pt x="8705" y="0"/>
                    <a:pt x="8687" y="76"/>
                    <a:pt x="8726" y="99"/>
                  </a:cubicBezTo>
                  <a:lnTo>
                    <a:pt x="8726" y="99"/>
                  </a:lnTo>
                  <a:cubicBezTo>
                    <a:pt x="8723" y="99"/>
                    <a:pt x="8720" y="98"/>
                    <a:pt x="8717" y="98"/>
                  </a:cubicBezTo>
                  <a:cubicBezTo>
                    <a:pt x="8694" y="98"/>
                    <a:pt x="8672" y="111"/>
                    <a:pt x="8663" y="141"/>
                  </a:cubicBezTo>
                  <a:cubicBezTo>
                    <a:pt x="8527" y="577"/>
                    <a:pt x="8579" y="1122"/>
                    <a:pt x="8614" y="1572"/>
                  </a:cubicBezTo>
                  <a:cubicBezTo>
                    <a:pt x="8614" y="1579"/>
                    <a:pt x="8619" y="1583"/>
                    <a:pt x="8621" y="1589"/>
                  </a:cubicBezTo>
                  <a:cubicBezTo>
                    <a:pt x="5805" y="1515"/>
                    <a:pt x="2991" y="1434"/>
                    <a:pt x="173" y="1323"/>
                  </a:cubicBezTo>
                  <a:cubicBezTo>
                    <a:pt x="172" y="1323"/>
                    <a:pt x="171" y="1323"/>
                    <a:pt x="169" y="1323"/>
                  </a:cubicBezTo>
                  <a:cubicBezTo>
                    <a:pt x="147" y="1323"/>
                    <a:pt x="127" y="1338"/>
                    <a:pt x="120" y="1360"/>
                  </a:cubicBezTo>
                  <a:cubicBezTo>
                    <a:pt x="78" y="1363"/>
                    <a:pt x="48" y="1398"/>
                    <a:pt x="49" y="1439"/>
                  </a:cubicBezTo>
                  <a:cubicBezTo>
                    <a:pt x="43" y="3025"/>
                    <a:pt x="33" y="4611"/>
                    <a:pt x="47" y="6198"/>
                  </a:cubicBezTo>
                  <a:lnTo>
                    <a:pt x="34" y="6200"/>
                  </a:lnTo>
                  <a:cubicBezTo>
                    <a:pt x="1" y="6205"/>
                    <a:pt x="13" y="6253"/>
                    <a:pt x="46" y="6253"/>
                  </a:cubicBezTo>
                  <a:cubicBezTo>
                    <a:pt x="46" y="6253"/>
                    <a:pt x="47" y="6253"/>
                    <a:pt x="48" y="6253"/>
                  </a:cubicBezTo>
                  <a:cubicBezTo>
                    <a:pt x="51" y="6570"/>
                    <a:pt x="53" y="6888"/>
                    <a:pt x="58" y="7205"/>
                  </a:cubicBezTo>
                  <a:cubicBezTo>
                    <a:pt x="50" y="7208"/>
                    <a:pt x="41" y="7208"/>
                    <a:pt x="33" y="7211"/>
                  </a:cubicBezTo>
                  <a:cubicBezTo>
                    <a:pt x="5" y="7218"/>
                    <a:pt x="14" y="7257"/>
                    <a:pt x="41" y="7257"/>
                  </a:cubicBezTo>
                  <a:cubicBezTo>
                    <a:pt x="43" y="7257"/>
                    <a:pt x="45" y="7257"/>
                    <a:pt x="47" y="7256"/>
                  </a:cubicBezTo>
                  <a:cubicBezTo>
                    <a:pt x="51" y="7255"/>
                    <a:pt x="55" y="7255"/>
                    <a:pt x="59" y="7254"/>
                  </a:cubicBezTo>
                  <a:cubicBezTo>
                    <a:pt x="61" y="7381"/>
                    <a:pt x="62" y="7508"/>
                    <a:pt x="65" y="7635"/>
                  </a:cubicBezTo>
                  <a:cubicBezTo>
                    <a:pt x="65" y="7636"/>
                    <a:pt x="65" y="7637"/>
                    <a:pt x="65" y="7639"/>
                  </a:cubicBezTo>
                  <a:cubicBezTo>
                    <a:pt x="67" y="7742"/>
                    <a:pt x="67" y="7844"/>
                    <a:pt x="70" y="7947"/>
                  </a:cubicBezTo>
                  <a:cubicBezTo>
                    <a:pt x="70" y="7951"/>
                    <a:pt x="73" y="7952"/>
                    <a:pt x="74" y="7956"/>
                  </a:cubicBezTo>
                  <a:cubicBezTo>
                    <a:pt x="69" y="7990"/>
                    <a:pt x="94" y="8021"/>
                    <a:pt x="129" y="8022"/>
                  </a:cubicBezTo>
                  <a:cubicBezTo>
                    <a:pt x="1407" y="8063"/>
                    <a:pt x="2683" y="8090"/>
                    <a:pt x="3960" y="8117"/>
                  </a:cubicBezTo>
                  <a:cubicBezTo>
                    <a:pt x="3933" y="8458"/>
                    <a:pt x="3921" y="8807"/>
                    <a:pt x="3961" y="9145"/>
                  </a:cubicBezTo>
                  <a:cubicBezTo>
                    <a:pt x="3961" y="9150"/>
                    <a:pt x="3966" y="9152"/>
                    <a:pt x="3967" y="9157"/>
                  </a:cubicBezTo>
                  <a:cubicBezTo>
                    <a:pt x="3727" y="9160"/>
                    <a:pt x="3488" y="9164"/>
                    <a:pt x="3250" y="9171"/>
                  </a:cubicBezTo>
                  <a:cubicBezTo>
                    <a:pt x="3237" y="9161"/>
                    <a:pt x="3221" y="9155"/>
                    <a:pt x="3205" y="9155"/>
                  </a:cubicBezTo>
                  <a:cubicBezTo>
                    <a:pt x="3195" y="9155"/>
                    <a:pt x="3185" y="9158"/>
                    <a:pt x="3175" y="9162"/>
                  </a:cubicBezTo>
                  <a:cubicBezTo>
                    <a:pt x="2975" y="9257"/>
                    <a:pt x="3043" y="9600"/>
                    <a:pt x="3137" y="9746"/>
                  </a:cubicBezTo>
                  <a:lnTo>
                    <a:pt x="3138" y="9746"/>
                  </a:lnTo>
                  <a:cubicBezTo>
                    <a:pt x="3106" y="9785"/>
                    <a:pt x="3132" y="9843"/>
                    <a:pt x="3181" y="9847"/>
                  </a:cubicBezTo>
                  <a:cubicBezTo>
                    <a:pt x="4178" y="9920"/>
                    <a:pt x="5177" y="9945"/>
                    <a:pt x="6176" y="9945"/>
                  </a:cubicBezTo>
                  <a:cubicBezTo>
                    <a:pt x="6565" y="9945"/>
                    <a:pt x="6954" y="9941"/>
                    <a:pt x="7343" y="9935"/>
                  </a:cubicBezTo>
                  <a:cubicBezTo>
                    <a:pt x="7408" y="9934"/>
                    <a:pt x="7435" y="9875"/>
                    <a:pt x="7424" y="9826"/>
                  </a:cubicBezTo>
                  <a:lnTo>
                    <a:pt x="7424" y="9826"/>
                  </a:lnTo>
                  <a:cubicBezTo>
                    <a:pt x="7434" y="9831"/>
                    <a:pt x="7446" y="9833"/>
                    <a:pt x="7457" y="9833"/>
                  </a:cubicBezTo>
                  <a:cubicBezTo>
                    <a:pt x="7495" y="9833"/>
                    <a:pt x="7533" y="9809"/>
                    <a:pt x="7530" y="9765"/>
                  </a:cubicBezTo>
                  <a:cubicBezTo>
                    <a:pt x="7521" y="9634"/>
                    <a:pt x="7543" y="9440"/>
                    <a:pt x="7459" y="9332"/>
                  </a:cubicBezTo>
                  <a:cubicBezTo>
                    <a:pt x="7447" y="9315"/>
                    <a:pt x="7424" y="9303"/>
                    <a:pt x="7402" y="9303"/>
                  </a:cubicBezTo>
                  <a:cubicBezTo>
                    <a:pt x="7384" y="9303"/>
                    <a:pt x="7367" y="9312"/>
                    <a:pt x="7359" y="9332"/>
                  </a:cubicBezTo>
                  <a:cubicBezTo>
                    <a:pt x="7303" y="9464"/>
                    <a:pt x="7363" y="9635"/>
                    <a:pt x="7388" y="9772"/>
                  </a:cubicBezTo>
                  <a:cubicBezTo>
                    <a:pt x="7377" y="9764"/>
                    <a:pt x="7362" y="9759"/>
                    <a:pt x="7348" y="9759"/>
                  </a:cubicBezTo>
                  <a:cubicBezTo>
                    <a:pt x="7347" y="9759"/>
                    <a:pt x="7345" y="9759"/>
                    <a:pt x="7344" y="9759"/>
                  </a:cubicBezTo>
                  <a:cubicBezTo>
                    <a:pt x="7015" y="9765"/>
                    <a:pt x="6687" y="9767"/>
                    <a:pt x="6359" y="9767"/>
                  </a:cubicBezTo>
                  <a:cubicBezTo>
                    <a:pt x="5317" y="9767"/>
                    <a:pt x="4277" y="9745"/>
                    <a:pt x="3235" y="9728"/>
                  </a:cubicBezTo>
                  <a:cubicBezTo>
                    <a:pt x="3238" y="9715"/>
                    <a:pt x="3237" y="9701"/>
                    <a:pt x="3232" y="9690"/>
                  </a:cubicBezTo>
                  <a:cubicBezTo>
                    <a:pt x="3189" y="9602"/>
                    <a:pt x="3180" y="9503"/>
                    <a:pt x="3206" y="9408"/>
                  </a:cubicBezTo>
                  <a:cubicBezTo>
                    <a:pt x="3220" y="9355"/>
                    <a:pt x="3243" y="9312"/>
                    <a:pt x="3258" y="9263"/>
                  </a:cubicBezTo>
                  <a:cubicBezTo>
                    <a:pt x="4038" y="9357"/>
                    <a:pt x="4846" y="9394"/>
                    <a:pt x="5649" y="9394"/>
                  </a:cubicBezTo>
                  <a:cubicBezTo>
                    <a:pt x="6205" y="9394"/>
                    <a:pt x="6759" y="9376"/>
                    <a:pt x="7300" y="9346"/>
                  </a:cubicBezTo>
                  <a:cubicBezTo>
                    <a:pt x="7395" y="9341"/>
                    <a:pt x="7397" y="9199"/>
                    <a:pt x="7300" y="9197"/>
                  </a:cubicBezTo>
                  <a:lnTo>
                    <a:pt x="6589" y="9180"/>
                  </a:lnTo>
                  <a:cubicBezTo>
                    <a:pt x="6559" y="8847"/>
                    <a:pt x="6568" y="8512"/>
                    <a:pt x="6614" y="8182"/>
                  </a:cubicBezTo>
                  <a:cubicBezTo>
                    <a:pt x="7305" y="8202"/>
                    <a:pt x="7995" y="8227"/>
                    <a:pt x="8686" y="8258"/>
                  </a:cubicBezTo>
                  <a:cubicBezTo>
                    <a:pt x="8656" y="8790"/>
                    <a:pt x="8636" y="9320"/>
                    <a:pt x="8578" y="9849"/>
                  </a:cubicBezTo>
                  <a:cubicBezTo>
                    <a:pt x="8573" y="9902"/>
                    <a:pt x="8609" y="9927"/>
                    <a:pt x="8649" y="9927"/>
                  </a:cubicBezTo>
                  <a:cubicBezTo>
                    <a:pt x="8663" y="9927"/>
                    <a:pt x="8678" y="9924"/>
                    <a:pt x="8691" y="9917"/>
                  </a:cubicBezTo>
                  <a:cubicBezTo>
                    <a:pt x="8699" y="9923"/>
                    <a:pt x="8706" y="9928"/>
                    <a:pt x="8715" y="9930"/>
                  </a:cubicBezTo>
                  <a:cubicBezTo>
                    <a:pt x="9411" y="10002"/>
                    <a:pt x="10125" y="10040"/>
                    <a:pt x="10839" y="10040"/>
                  </a:cubicBezTo>
                  <a:cubicBezTo>
                    <a:pt x="11599" y="10040"/>
                    <a:pt x="12359" y="9997"/>
                    <a:pt x="13099" y="9907"/>
                  </a:cubicBezTo>
                  <a:cubicBezTo>
                    <a:pt x="13113" y="9903"/>
                    <a:pt x="13126" y="9897"/>
                    <a:pt x="13136" y="9887"/>
                  </a:cubicBezTo>
                  <a:cubicBezTo>
                    <a:pt x="13146" y="9896"/>
                    <a:pt x="13158" y="9900"/>
                    <a:pt x="13170" y="9900"/>
                  </a:cubicBezTo>
                  <a:cubicBezTo>
                    <a:pt x="13196" y="9900"/>
                    <a:pt x="13222" y="9880"/>
                    <a:pt x="13223" y="9850"/>
                  </a:cubicBezTo>
                  <a:cubicBezTo>
                    <a:pt x="13344" y="6680"/>
                    <a:pt x="13292" y="3463"/>
                    <a:pt x="13197" y="291"/>
                  </a:cubicBezTo>
                  <a:cubicBezTo>
                    <a:pt x="13196" y="249"/>
                    <a:pt x="13167" y="228"/>
                    <a:pt x="13135" y="221"/>
                  </a:cubicBezTo>
                  <a:cubicBezTo>
                    <a:pt x="13206" y="181"/>
                    <a:pt x="13196" y="56"/>
                    <a:pt x="13096" y="56"/>
                  </a:cubicBezTo>
                  <a:cubicBezTo>
                    <a:pt x="13071" y="56"/>
                    <a:pt x="13046" y="56"/>
                    <a:pt x="13021" y="56"/>
                  </a:cubicBezTo>
                  <a:cubicBezTo>
                    <a:pt x="11597" y="56"/>
                    <a:pt x="10181" y="27"/>
                    <a:pt x="8757" y="0"/>
                  </a:cubicBezTo>
                  <a:cubicBezTo>
                    <a:pt x="8757" y="0"/>
                    <a:pt x="8756" y="0"/>
                    <a:pt x="8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4"/>
            <p:cNvSpPr/>
            <p:nvPr/>
          </p:nvSpPr>
          <p:spPr>
            <a:xfrm>
              <a:off x="-4326698" y="-658866"/>
              <a:ext cx="33574" cy="20558"/>
            </a:xfrm>
            <a:custGeom>
              <a:avLst/>
              <a:gdLst/>
              <a:ahLst/>
              <a:cxnLst/>
              <a:rect l="l" t="t" r="r" b="b"/>
              <a:pathLst>
                <a:path w="975" h="597" extrusionOk="0">
                  <a:moveTo>
                    <a:pt x="178" y="119"/>
                  </a:moveTo>
                  <a:cubicBezTo>
                    <a:pt x="207" y="119"/>
                    <a:pt x="236" y="120"/>
                    <a:pt x="265" y="120"/>
                  </a:cubicBezTo>
                  <a:cubicBezTo>
                    <a:pt x="305" y="120"/>
                    <a:pt x="345" y="119"/>
                    <a:pt x="385" y="119"/>
                  </a:cubicBezTo>
                  <a:cubicBezTo>
                    <a:pt x="471" y="119"/>
                    <a:pt x="556" y="121"/>
                    <a:pt x="637" y="133"/>
                  </a:cubicBezTo>
                  <a:cubicBezTo>
                    <a:pt x="742" y="150"/>
                    <a:pt x="789" y="194"/>
                    <a:pt x="791" y="300"/>
                  </a:cubicBezTo>
                  <a:cubicBezTo>
                    <a:pt x="791" y="347"/>
                    <a:pt x="786" y="392"/>
                    <a:pt x="773" y="438"/>
                  </a:cubicBezTo>
                  <a:cubicBezTo>
                    <a:pt x="672" y="434"/>
                    <a:pt x="571" y="432"/>
                    <a:pt x="469" y="432"/>
                  </a:cubicBezTo>
                  <a:cubicBezTo>
                    <a:pt x="367" y="432"/>
                    <a:pt x="266" y="434"/>
                    <a:pt x="164" y="435"/>
                  </a:cubicBezTo>
                  <a:cubicBezTo>
                    <a:pt x="168" y="329"/>
                    <a:pt x="174" y="223"/>
                    <a:pt x="178" y="119"/>
                  </a:cubicBezTo>
                  <a:close/>
                  <a:moveTo>
                    <a:pt x="649" y="1"/>
                  </a:moveTo>
                  <a:cubicBezTo>
                    <a:pt x="637" y="1"/>
                    <a:pt x="626" y="1"/>
                    <a:pt x="615" y="1"/>
                  </a:cubicBezTo>
                  <a:cubicBezTo>
                    <a:pt x="456" y="4"/>
                    <a:pt x="296" y="20"/>
                    <a:pt x="139" y="34"/>
                  </a:cubicBezTo>
                  <a:cubicBezTo>
                    <a:pt x="129" y="35"/>
                    <a:pt x="121" y="39"/>
                    <a:pt x="114" y="47"/>
                  </a:cubicBezTo>
                  <a:cubicBezTo>
                    <a:pt x="110" y="46"/>
                    <a:pt x="106" y="46"/>
                    <a:pt x="102" y="46"/>
                  </a:cubicBezTo>
                  <a:cubicBezTo>
                    <a:pt x="64" y="46"/>
                    <a:pt x="25" y="69"/>
                    <a:pt x="22" y="117"/>
                  </a:cubicBezTo>
                  <a:cubicBezTo>
                    <a:pt x="16" y="250"/>
                    <a:pt x="9" y="382"/>
                    <a:pt x="2" y="514"/>
                  </a:cubicBezTo>
                  <a:cubicBezTo>
                    <a:pt x="0" y="557"/>
                    <a:pt x="39" y="593"/>
                    <a:pt x="80" y="593"/>
                  </a:cubicBezTo>
                  <a:cubicBezTo>
                    <a:pt x="80" y="593"/>
                    <a:pt x="81" y="593"/>
                    <a:pt x="82" y="593"/>
                  </a:cubicBezTo>
                  <a:cubicBezTo>
                    <a:pt x="330" y="591"/>
                    <a:pt x="582" y="597"/>
                    <a:pt x="830" y="582"/>
                  </a:cubicBezTo>
                  <a:cubicBezTo>
                    <a:pt x="862" y="581"/>
                    <a:pt x="890" y="560"/>
                    <a:pt x="899" y="529"/>
                  </a:cubicBezTo>
                  <a:cubicBezTo>
                    <a:pt x="937" y="380"/>
                    <a:pt x="974" y="177"/>
                    <a:pt x="842" y="60"/>
                  </a:cubicBezTo>
                  <a:cubicBezTo>
                    <a:pt x="785" y="9"/>
                    <a:pt x="720"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4"/>
            <p:cNvSpPr/>
            <p:nvPr/>
          </p:nvSpPr>
          <p:spPr>
            <a:xfrm>
              <a:off x="-4327352" y="-634210"/>
              <a:ext cx="32782" cy="21694"/>
            </a:xfrm>
            <a:custGeom>
              <a:avLst/>
              <a:gdLst/>
              <a:ahLst/>
              <a:cxnLst/>
              <a:rect l="l" t="t" r="r" b="b"/>
              <a:pathLst>
                <a:path w="952" h="630" extrusionOk="0">
                  <a:moveTo>
                    <a:pt x="188" y="141"/>
                  </a:moveTo>
                  <a:cubicBezTo>
                    <a:pt x="237" y="153"/>
                    <a:pt x="286" y="156"/>
                    <a:pt x="336" y="156"/>
                  </a:cubicBezTo>
                  <a:cubicBezTo>
                    <a:pt x="388" y="156"/>
                    <a:pt x="441" y="153"/>
                    <a:pt x="492" y="153"/>
                  </a:cubicBezTo>
                  <a:cubicBezTo>
                    <a:pt x="570" y="153"/>
                    <a:pt x="646" y="161"/>
                    <a:pt x="715" y="201"/>
                  </a:cubicBezTo>
                  <a:cubicBezTo>
                    <a:pt x="945" y="334"/>
                    <a:pt x="641" y="496"/>
                    <a:pt x="514" y="498"/>
                  </a:cubicBezTo>
                  <a:lnTo>
                    <a:pt x="514" y="497"/>
                  </a:lnTo>
                  <a:cubicBezTo>
                    <a:pt x="509" y="497"/>
                    <a:pt x="505" y="497"/>
                    <a:pt x="500" y="497"/>
                  </a:cubicBezTo>
                  <a:cubicBezTo>
                    <a:pt x="384" y="497"/>
                    <a:pt x="271" y="474"/>
                    <a:pt x="157" y="471"/>
                  </a:cubicBezTo>
                  <a:cubicBezTo>
                    <a:pt x="168" y="361"/>
                    <a:pt x="179" y="251"/>
                    <a:pt x="188" y="141"/>
                  </a:cubicBezTo>
                  <a:close/>
                  <a:moveTo>
                    <a:pt x="127" y="0"/>
                  </a:moveTo>
                  <a:cubicBezTo>
                    <a:pt x="93" y="0"/>
                    <a:pt x="57" y="22"/>
                    <a:pt x="52" y="67"/>
                  </a:cubicBezTo>
                  <a:cubicBezTo>
                    <a:pt x="33" y="225"/>
                    <a:pt x="19" y="386"/>
                    <a:pt x="4" y="546"/>
                  </a:cubicBezTo>
                  <a:cubicBezTo>
                    <a:pt x="0" y="580"/>
                    <a:pt x="37" y="619"/>
                    <a:pt x="73" y="619"/>
                  </a:cubicBezTo>
                  <a:cubicBezTo>
                    <a:pt x="75" y="619"/>
                    <a:pt x="76" y="619"/>
                    <a:pt x="77" y="619"/>
                  </a:cubicBezTo>
                  <a:cubicBezTo>
                    <a:pt x="97" y="617"/>
                    <a:pt x="118" y="616"/>
                    <a:pt x="140" y="616"/>
                  </a:cubicBezTo>
                  <a:cubicBezTo>
                    <a:pt x="236" y="616"/>
                    <a:pt x="358" y="629"/>
                    <a:pt x="477" y="629"/>
                  </a:cubicBezTo>
                  <a:cubicBezTo>
                    <a:pt x="700" y="629"/>
                    <a:pt x="914" y="584"/>
                    <a:pt x="933" y="328"/>
                  </a:cubicBezTo>
                  <a:cubicBezTo>
                    <a:pt x="951" y="75"/>
                    <a:pt x="744" y="49"/>
                    <a:pt x="530" y="49"/>
                  </a:cubicBezTo>
                  <a:cubicBezTo>
                    <a:pt x="473" y="49"/>
                    <a:pt x="416" y="51"/>
                    <a:pt x="362" y="51"/>
                  </a:cubicBezTo>
                  <a:cubicBezTo>
                    <a:pt x="295" y="51"/>
                    <a:pt x="234" y="48"/>
                    <a:pt x="186" y="35"/>
                  </a:cubicBezTo>
                  <a:cubicBezTo>
                    <a:pt x="175" y="12"/>
                    <a:pt x="151"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4"/>
            <p:cNvSpPr/>
            <p:nvPr/>
          </p:nvSpPr>
          <p:spPr>
            <a:xfrm>
              <a:off x="-4619430" y="-397573"/>
              <a:ext cx="35124" cy="5269"/>
            </a:xfrm>
            <a:custGeom>
              <a:avLst/>
              <a:gdLst/>
              <a:ahLst/>
              <a:cxnLst/>
              <a:rect l="l" t="t" r="r" b="b"/>
              <a:pathLst>
                <a:path w="1020" h="153" extrusionOk="0">
                  <a:moveTo>
                    <a:pt x="355" y="0"/>
                  </a:moveTo>
                  <a:cubicBezTo>
                    <a:pt x="254" y="0"/>
                    <a:pt x="153" y="5"/>
                    <a:pt x="53" y="15"/>
                  </a:cubicBezTo>
                  <a:cubicBezTo>
                    <a:pt x="3" y="19"/>
                    <a:pt x="0" y="94"/>
                    <a:pt x="53" y="94"/>
                  </a:cubicBezTo>
                  <a:cubicBezTo>
                    <a:pt x="346" y="95"/>
                    <a:pt x="633" y="105"/>
                    <a:pt x="924" y="152"/>
                  </a:cubicBezTo>
                  <a:cubicBezTo>
                    <a:pt x="927" y="152"/>
                    <a:pt x="930" y="152"/>
                    <a:pt x="933" y="152"/>
                  </a:cubicBezTo>
                  <a:cubicBezTo>
                    <a:pt x="996" y="152"/>
                    <a:pt x="1020" y="55"/>
                    <a:pt x="953" y="46"/>
                  </a:cubicBezTo>
                  <a:cubicBezTo>
                    <a:pt x="755" y="18"/>
                    <a:pt x="554"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4"/>
            <p:cNvSpPr/>
            <p:nvPr/>
          </p:nvSpPr>
          <p:spPr>
            <a:xfrm>
              <a:off x="-4588369" y="-430458"/>
              <a:ext cx="34607" cy="3685"/>
            </a:xfrm>
            <a:custGeom>
              <a:avLst/>
              <a:gdLst/>
              <a:ahLst/>
              <a:cxnLst/>
              <a:rect l="l" t="t" r="r" b="b"/>
              <a:pathLst>
                <a:path w="1005" h="107" extrusionOk="0">
                  <a:moveTo>
                    <a:pt x="936" y="0"/>
                  </a:moveTo>
                  <a:cubicBezTo>
                    <a:pt x="637" y="0"/>
                    <a:pt x="336" y="32"/>
                    <a:pt x="36" y="51"/>
                  </a:cubicBezTo>
                  <a:cubicBezTo>
                    <a:pt x="2" y="53"/>
                    <a:pt x="0" y="106"/>
                    <a:pt x="35" y="106"/>
                  </a:cubicBezTo>
                  <a:cubicBezTo>
                    <a:pt x="36" y="106"/>
                    <a:pt x="36" y="106"/>
                    <a:pt x="36" y="106"/>
                  </a:cubicBezTo>
                  <a:cubicBezTo>
                    <a:pt x="345" y="92"/>
                    <a:pt x="657" y="92"/>
                    <a:pt x="965" y="58"/>
                  </a:cubicBezTo>
                  <a:cubicBezTo>
                    <a:pt x="1002" y="54"/>
                    <a:pt x="1004" y="0"/>
                    <a:pt x="965" y="0"/>
                  </a:cubicBezTo>
                  <a:cubicBezTo>
                    <a:pt x="955" y="0"/>
                    <a:pt x="946"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4"/>
            <p:cNvSpPr/>
            <p:nvPr/>
          </p:nvSpPr>
          <p:spPr>
            <a:xfrm>
              <a:off x="-4390368" y="-454219"/>
              <a:ext cx="24552" cy="3581"/>
            </a:xfrm>
            <a:custGeom>
              <a:avLst/>
              <a:gdLst/>
              <a:ahLst/>
              <a:cxnLst/>
              <a:rect l="l" t="t" r="r" b="b"/>
              <a:pathLst>
                <a:path w="713" h="104" extrusionOk="0">
                  <a:moveTo>
                    <a:pt x="660" y="0"/>
                  </a:moveTo>
                  <a:cubicBezTo>
                    <a:pt x="658" y="0"/>
                    <a:pt x="656" y="0"/>
                    <a:pt x="654" y="1"/>
                  </a:cubicBezTo>
                  <a:cubicBezTo>
                    <a:pt x="510" y="21"/>
                    <a:pt x="368" y="35"/>
                    <a:pt x="225" y="35"/>
                  </a:cubicBezTo>
                  <a:cubicBezTo>
                    <a:pt x="164" y="35"/>
                    <a:pt x="103" y="33"/>
                    <a:pt x="41" y="27"/>
                  </a:cubicBezTo>
                  <a:cubicBezTo>
                    <a:pt x="40" y="27"/>
                    <a:pt x="39" y="27"/>
                    <a:pt x="38" y="27"/>
                  </a:cubicBezTo>
                  <a:cubicBezTo>
                    <a:pt x="1" y="27"/>
                    <a:pt x="4" y="83"/>
                    <a:pt x="41" y="89"/>
                  </a:cubicBezTo>
                  <a:cubicBezTo>
                    <a:pt x="126" y="98"/>
                    <a:pt x="212" y="103"/>
                    <a:pt x="298" y="103"/>
                  </a:cubicBezTo>
                  <a:cubicBezTo>
                    <a:pt x="423" y="103"/>
                    <a:pt x="548" y="92"/>
                    <a:pt x="671" y="64"/>
                  </a:cubicBezTo>
                  <a:cubicBezTo>
                    <a:pt x="712" y="55"/>
                    <a:pt x="696"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4"/>
            <p:cNvSpPr/>
            <p:nvPr/>
          </p:nvSpPr>
          <p:spPr>
            <a:xfrm>
              <a:off x="-4382758" y="-586070"/>
              <a:ext cx="36122" cy="2720"/>
            </a:xfrm>
            <a:custGeom>
              <a:avLst/>
              <a:gdLst/>
              <a:ahLst/>
              <a:cxnLst/>
              <a:rect l="l" t="t" r="r" b="b"/>
              <a:pathLst>
                <a:path w="1049" h="79" extrusionOk="0">
                  <a:moveTo>
                    <a:pt x="666" y="1"/>
                  </a:moveTo>
                  <a:cubicBezTo>
                    <a:pt x="457" y="1"/>
                    <a:pt x="249" y="6"/>
                    <a:pt x="41" y="8"/>
                  </a:cubicBezTo>
                  <a:cubicBezTo>
                    <a:pt x="1" y="8"/>
                    <a:pt x="1" y="70"/>
                    <a:pt x="41" y="70"/>
                  </a:cubicBezTo>
                  <a:cubicBezTo>
                    <a:pt x="241" y="73"/>
                    <a:pt x="443" y="78"/>
                    <a:pt x="644" y="78"/>
                  </a:cubicBezTo>
                  <a:cubicBezTo>
                    <a:pt x="767" y="78"/>
                    <a:pt x="891" y="76"/>
                    <a:pt x="1014" y="70"/>
                  </a:cubicBezTo>
                  <a:cubicBezTo>
                    <a:pt x="1049" y="64"/>
                    <a:pt x="1049" y="15"/>
                    <a:pt x="1014" y="8"/>
                  </a:cubicBezTo>
                  <a:cubicBezTo>
                    <a:pt x="898" y="2"/>
                    <a:pt x="7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2" name="Google Shape;3062;p74"/>
          <p:cNvGrpSpPr/>
          <p:nvPr/>
        </p:nvGrpSpPr>
        <p:grpSpPr>
          <a:xfrm>
            <a:off x="4673295" y="1837031"/>
            <a:ext cx="329917" cy="353044"/>
            <a:chOff x="-5343632" y="-794953"/>
            <a:chExt cx="435706" cy="466250"/>
          </a:xfrm>
        </p:grpSpPr>
        <p:sp>
          <p:nvSpPr>
            <p:cNvPr id="3063" name="Google Shape;3063;p74"/>
            <p:cNvSpPr/>
            <p:nvPr/>
          </p:nvSpPr>
          <p:spPr>
            <a:xfrm>
              <a:off x="-5343632" y="-794953"/>
              <a:ext cx="129476" cy="466250"/>
            </a:xfrm>
            <a:custGeom>
              <a:avLst/>
              <a:gdLst/>
              <a:ahLst/>
              <a:cxnLst/>
              <a:rect l="l" t="t" r="r" b="b"/>
              <a:pathLst>
                <a:path w="3760" h="13540" extrusionOk="0">
                  <a:moveTo>
                    <a:pt x="1976" y="170"/>
                  </a:moveTo>
                  <a:cubicBezTo>
                    <a:pt x="1987" y="170"/>
                    <a:pt x="1998" y="172"/>
                    <a:pt x="2010" y="174"/>
                  </a:cubicBezTo>
                  <a:cubicBezTo>
                    <a:pt x="2279" y="237"/>
                    <a:pt x="2192" y="976"/>
                    <a:pt x="2191" y="1241"/>
                  </a:cubicBezTo>
                  <a:cubicBezTo>
                    <a:pt x="2093" y="1209"/>
                    <a:pt x="1990" y="1193"/>
                    <a:pt x="1887" y="1193"/>
                  </a:cubicBezTo>
                  <a:cubicBezTo>
                    <a:pt x="1838" y="1193"/>
                    <a:pt x="1788" y="1197"/>
                    <a:pt x="1739" y="1204"/>
                  </a:cubicBezTo>
                  <a:cubicBezTo>
                    <a:pt x="1699" y="1212"/>
                    <a:pt x="1661" y="1222"/>
                    <a:pt x="1622" y="1236"/>
                  </a:cubicBezTo>
                  <a:cubicBezTo>
                    <a:pt x="1611" y="1050"/>
                    <a:pt x="1610" y="876"/>
                    <a:pt x="1654" y="689"/>
                  </a:cubicBezTo>
                  <a:lnTo>
                    <a:pt x="1654" y="690"/>
                  </a:lnTo>
                  <a:cubicBezTo>
                    <a:pt x="1684" y="564"/>
                    <a:pt x="1785" y="170"/>
                    <a:pt x="1976" y="170"/>
                  </a:cubicBezTo>
                  <a:close/>
                  <a:moveTo>
                    <a:pt x="1774" y="1516"/>
                  </a:moveTo>
                  <a:cubicBezTo>
                    <a:pt x="1776" y="1519"/>
                    <a:pt x="1776" y="1521"/>
                    <a:pt x="1778" y="1523"/>
                  </a:cubicBezTo>
                  <a:cubicBezTo>
                    <a:pt x="2288" y="2108"/>
                    <a:pt x="2294" y="2871"/>
                    <a:pt x="2314" y="3608"/>
                  </a:cubicBezTo>
                  <a:cubicBezTo>
                    <a:pt x="2323" y="3906"/>
                    <a:pt x="2331" y="4205"/>
                    <a:pt x="2318" y="4502"/>
                  </a:cubicBezTo>
                  <a:lnTo>
                    <a:pt x="2302" y="4799"/>
                  </a:lnTo>
                  <a:cubicBezTo>
                    <a:pt x="2389" y="5254"/>
                    <a:pt x="2212" y="5547"/>
                    <a:pt x="1776" y="5682"/>
                  </a:cubicBezTo>
                  <a:cubicBezTo>
                    <a:pt x="1691" y="5603"/>
                    <a:pt x="1622" y="5495"/>
                    <a:pt x="1564" y="5369"/>
                  </a:cubicBezTo>
                  <a:lnTo>
                    <a:pt x="1564" y="5369"/>
                  </a:lnTo>
                  <a:cubicBezTo>
                    <a:pt x="1612" y="5370"/>
                    <a:pt x="1659" y="5371"/>
                    <a:pt x="1707" y="5371"/>
                  </a:cubicBezTo>
                  <a:cubicBezTo>
                    <a:pt x="1764" y="5371"/>
                    <a:pt x="1821" y="5370"/>
                    <a:pt x="1877" y="5364"/>
                  </a:cubicBezTo>
                  <a:cubicBezTo>
                    <a:pt x="1929" y="5361"/>
                    <a:pt x="1929" y="5284"/>
                    <a:pt x="1877" y="5280"/>
                  </a:cubicBezTo>
                  <a:cubicBezTo>
                    <a:pt x="1821" y="5274"/>
                    <a:pt x="1764" y="5273"/>
                    <a:pt x="1707" y="5273"/>
                  </a:cubicBezTo>
                  <a:cubicBezTo>
                    <a:pt x="1646" y="5273"/>
                    <a:pt x="1585" y="5275"/>
                    <a:pt x="1524" y="5275"/>
                  </a:cubicBezTo>
                  <a:cubicBezTo>
                    <a:pt x="1481" y="5158"/>
                    <a:pt x="1447" y="5037"/>
                    <a:pt x="1423" y="4914"/>
                  </a:cubicBezTo>
                  <a:cubicBezTo>
                    <a:pt x="1548" y="4903"/>
                    <a:pt x="1675" y="4894"/>
                    <a:pt x="1800" y="4872"/>
                  </a:cubicBezTo>
                  <a:cubicBezTo>
                    <a:pt x="1848" y="4863"/>
                    <a:pt x="1839" y="4784"/>
                    <a:pt x="1790" y="4784"/>
                  </a:cubicBezTo>
                  <a:cubicBezTo>
                    <a:pt x="1789" y="4784"/>
                    <a:pt x="1788" y="4784"/>
                    <a:pt x="1787" y="4784"/>
                  </a:cubicBezTo>
                  <a:cubicBezTo>
                    <a:pt x="1659" y="4792"/>
                    <a:pt x="1533" y="4814"/>
                    <a:pt x="1406" y="4833"/>
                  </a:cubicBezTo>
                  <a:cubicBezTo>
                    <a:pt x="1351" y="4528"/>
                    <a:pt x="1332" y="4179"/>
                    <a:pt x="1339" y="3822"/>
                  </a:cubicBezTo>
                  <a:cubicBezTo>
                    <a:pt x="1494" y="3800"/>
                    <a:pt x="1653" y="3780"/>
                    <a:pt x="1803" y="3738"/>
                  </a:cubicBezTo>
                  <a:cubicBezTo>
                    <a:pt x="1855" y="3725"/>
                    <a:pt x="1849" y="3639"/>
                    <a:pt x="1796" y="3639"/>
                  </a:cubicBezTo>
                  <a:cubicBezTo>
                    <a:pt x="1794" y="3639"/>
                    <a:pt x="1793" y="3639"/>
                    <a:pt x="1791" y="3639"/>
                  </a:cubicBezTo>
                  <a:cubicBezTo>
                    <a:pt x="1640" y="3651"/>
                    <a:pt x="1490" y="3683"/>
                    <a:pt x="1342" y="3713"/>
                  </a:cubicBezTo>
                  <a:cubicBezTo>
                    <a:pt x="1355" y="3366"/>
                    <a:pt x="1390" y="3020"/>
                    <a:pt x="1446" y="2677"/>
                  </a:cubicBezTo>
                  <a:cubicBezTo>
                    <a:pt x="1594" y="2666"/>
                    <a:pt x="1750" y="2663"/>
                    <a:pt x="1890" y="2621"/>
                  </a:cubicBezTo>
                  <a:cubicBezTo>
                    <a:pt x="1937" y="2607"/>
                    <a:pt x="1928" y="2535"/>
                    <a:pt x="1878" y="2535"/>
                  </a:cubicBezTo>
                  <a:cubicBezTo>
                    <a:pt x="1740" y="2535"/>
                    <a:pt x="1597" y="2575"/>
                    <a:pt x="1459" y="2607"/>
                  </a:cubicBezTo>
                  <a:cubicBezTo>
                    <a:pt x="1480" y="2486"/>
                    <a:pt x="1503" y="2370"/>
                    <a:pt x="1527" y="2260"/>
                  </a:cubicBezTo>
                  <a:cubicBezTo>
                    <a:pt x="1675" y="2233"/>
                    <a:pt x="1817" y="2239"/>
                    <a:pt x="1966" y="2235"/>
                  </a:cubicBezTo>
                  <a:cubicBezTo>
                    <a:pt x="2026" y="2233"/>
                    <a:pt x="2043" y="2140"/>
                    <a:pt x="1981" y="2128"/>
                  </a:cubicBezTo>
                  <a:cubicBezTo>
                    <a:pt x="1934" y="2118"/>
                    <a:pt x="1886" y="2113"/>
                    <a:pt x="1838" y="2113"/>
                  </a:cubicBezTo>
                  <a:cubicBezTo>
                    <a:pt x="1742" y="2113"/>
                    <a:pt x="1645" y="2131"/>
                    <a:pt x="1553" y="2155"/>
                  </a:cubicBezTo>
                  <a:cubicBezTo>
                    <a:pt x="1619" y="1887"/>
                    <a:pt x="1694" y="1662"/>
                    <a:pt x="1774" y="1516"/>
                  </a:cubicBezTo>
                  <a:close/>
                  <a:moveTo>
                    <a:pt x="1898" y="1390"/>
                  </a:moveTo>
                  <a:cubicBezTo>
                    <a:pt x="2094" y="1399"/>
                    <a:pt x="2241" y="1495"/>
                    <a:pt x="2422" y="1563"/>
                  </a:cubicBezTo>
                  <a:cubicBezTo>
                    <a:pt x="2800" y="3279"/>
                    <a:pt x="3007" y="4960"/>
                    <a:pt x="3005" y="6629"/>
                  </a:cubicBezTo>
                  <a:cubicBezTo>
                    <a:pt x="3000" y="6628"/>
                    <a:pt x="2995" y="6627"/>
                    <a:pt x="2990" y="6627"/>
                  </a:cubicBezTo>
                  <a:cubicBezTo>
                    <a:pt x="2973" y="6627"/>
                    <a:pt x="2956" y="6635"/>
                    <a:pt x="2943" y="6648"/>
                  </a:cubicBezTo>
                  <a:cubicBezTo>
                    <a:pt x="2734" y="6862"/>
                    <a:pt x="2385" y="6953"/>
                    <a:pt x="2018" y="6953"/>
                  </a:cubicBezTo>
                  <a:cubicBezTo>
                    <a:pt x="1529" y="6953"/>
                    <a:pt x="1008" y="6792"/>
                    <a:pt x="739" y="6550"/>
                  </a:cubicBezTo>
                  <a:cubicBezTo>
                    <a:pt x="730" y="6541"/>
                    <a:pt x="719" y="6537"/>
                    <a:pt x="707" y="6537"/>
                  </a:cubicBezTo>
                  <a:cubicBezTo>
                    <a:pt x="701" y="6537"/>
                    <a:pt x="695" y="6538"/>
                    <a:pt x="690" y="6540"/>
                  </a:cubicBezTo>
                  <a:cubicBezTo>
                    <a:pt x="766" y="4944"/>
                    <a:pt x="993" y="3341"/>
                    <a:pt x="1188" y="1773"/>
                  </a:cubicBezTo>
                  <a:cubicBezTo>
                    <a:pt x="1190" y="1772"/>
                    <a:pt x="1192" y="1772"/>
                    <a:pt x="1194" y="1770"/>
                  </a:cubicBezTo>
                  <a:cubicBezTo>
                    <a:pt x="1351" y="1584"/>
                    <a:pt x="1536" y="1430"/>
                    <a:pt x="1783" y="1395"/>
                  </a:cubicBezTo>
                  <a:lnTo>
                    <a:pt x="1783" y="1395"/>
                  </a:lnTo>
                  <a:cubicBezTo>
                    <a:pt x="1783" y="1395"/>
                    <a:pt x="1782" y="1395"/>
                    <a:pt x="1782" y="1396"/>
                  </a:cubicBezTo>
                  <a:cubicBezTo>
                    <a:pt x="1775" y="1396"/>
                    <a:pt x="1768" y="1399"/>
                    <a:pt x="1763" y="1404"/>
                  </a:cubicBezTo>
                  <a:cubicBezTo>
                    <a:pt x="1290" y="1942"/>
                    <a:pt x="1255" y="2957"/>
                    <a:pt x="1255" y="3731"/>
                  </a:cubicBezTo>
                  <a:cubicBezTo>
                    <a:pt x="1252" y="3731"/>
                    <a:pt x="1249" y="3732"/>
                    <a:pt x="1246" y="3733"/>
                  </a:cubicBezTo>
                  <a:cubicBezTo>
                    <a:pt x="1188" y="3744"/>
                    <a:pt x="1207" y="3819"/>
                    <a:pt x="1255" y="3828"/>
                  </a:cubicBezTo>
                  <a:cubicBezTo>
                    <a:pt x="1255" y="3935"/>
                    <a:pt x="1257" y="4037"/>
                    <a:pt x="1257" y="4131"/>
                  </a:cubicBezTo>
                  <a:cubicBezTo>
                    <a:pt x="1255" y="4704"/>
                    <a:pt x="1164" y="5659"/>
                    <a:pt x="1822" y="5894"/>
                  </a:cubicBezTo>
                  <a:cubicBezTo>
                    <a:pt x="1870" y="5935"/>
                    <a:pt x="1917" y="5954"/>
                    <a:pt x="1961" y="5954"/>
                  </a:cubicBezTo>
                  <a:cubicBezTo>
                    <a:pt x="2250" y="5954"/>
                    <a:pt x="2447" y="5170"/>
                    <a:pt x="2470" y="4947"/>
                  </a:cubicBezTo>
                  <a:cubicBezTo>
                    <a:pt x="2582" y="3843"/>
                    <a:pt x="2688" y="2292"/>
                    <a:pt x="1906" y="1395"/>
                  </a:cubicBezTo>
                  <a:cubicBezTo>
                    <a:pt x="1904" y="1393"/>
                    <a:pt x="1901" y="1392"/>
                    <a:pt x="1898" y="1390"/>
                  </a:cubicBezTo>
                  <a:close/>
                  <a:moveTo>
                    <a:pt x="682" y="6640"/>
                  </a:moveTo>
                  <a:cubicBezTo>
                    <a:pt x="1013" y="6998"/>
                    <a:pt x="1443" y="7104"/>
                    <a:pt x="1915" y="7104"/>
                  </a:cubicBezTo>
                  <a:cubicBezTo>
                    <a:pt x="1943" y="7104"/>
                    <a:pt x="1971" y="7103"/>
                    <a:pt x="1999" y="7103"/>
                  </a:cubicBezTo>
                  <a:cubicBezTo>
                    <a:pt x="2336" y="7095"/>
                    <a:pt x="2767" y="7090"/>
                    <a:pt x="3002" y="6820"/>
                  </a:cubicBezTo>
                  <a:lnTo>
                    <a:pt x="3002" y="6820"/>
                  </a:lnTo>
                  <a:cubicBezTo>
                    <a:pt x="2980" y="8842"/>
                    <a:pt x="2647" y="10846"/>
                    <a:pt x="1923" y="12874"/>
                  </a:cubicBezTo>
                  <a:cubicBezTo>
                    <a:pt x="1912" y="12873"/>
                    <a:pt x="1901" y="12873"/>
                    <a:pt x="1890" y="12873"/>
                  </a:cubicBezTo>
                  <a:cubicBezTo>
                    <a:pt x="1820" y="12873"/>
                    <a:pt x="1748" y="12881"/>
                    <a:pt x="1678" y="12889"/>
                  </a:cubicBezTo>
                  <a:cubicBezTo>
                    <a:pt x="1677" y="12877"/>
                    <a:pt x="1675" y="12865"/>
                    <a:pt x="1670" y="12855"/>
                  </a:cubicBezTo>
                  <a:cubicBezTo>
                    <a:pt x="1593" y="12684"/>
                    <a:pt x="1522" y="12509"/>
                    <a:pt x="1454" y="12336"/>
                  </a:cubicBezTo>
                  <a:lnTo>
                    <a:pt x="1454" y="12336"/>
                  </a:lnTo>
                  <a:cubicBezTo>
                    <a:pt x="1542" y="12336"/>
                    <a:pt x="1629" y="12338"/>
                    <a:pt x="1716" y="12338"/>
                  </a:cubicBezTo>
                  <a:cubicBezTo>
                    <a:pt x="1755" y="12338"/>
                    <a:pt x="1795" y="12337"/>
                    <a:pt x="1834" y="12337"/>
                  </a:cubicBezTo>
                  <a:cubicBezTo>
                    <a:pt x="1861" y="12337"/>
                    <a:pt x="1861" y="12294"/>
                    <a:pt x="1834" y="12294"/>
                  </a:cubicBezTo>
                  <a:cubicBezTo>
                    <a:pt x="1792" y="12293"/>
                    <a:pt x="1750" y="12293"/>
                    <a:pt x="1709" y="12293"/>
                  </a:cubicBezTo>
                  <a:cubicBezTo>
                    <a:pt x="1619" y="12293"/>
                    <a:pt x="1529" y="12295"/>
                    <a:pt x="1439" y="12295"/>
                  </a:cubicBezTo>
                  <a:cubicBezTo>
                    <a:pt x="1407" y="12210"/>
                    <a:pt x="1381" y="12122"/>
                    <a:pt x="1351" y="12036"/>
                  </a:cubicBezTo>
                  <a:lnTo>
                    <a:pt x="1351" y="12036"/>
                  </a:lnTo>
                  <a:cubicBezTo>
                    <a:pt x="1371" y="12037"/>
                    <a:pt x="1391" y="12038"/>
                    <a:pt x="1412" y="12038"/>
                  </a:cubicBezTo>
                  <a:cubicBezTo>
                    <a:pt x="1527" y="12038"/>
                    <a:pt x="1642" y="12022"/>
                    <a:pt x="1754" y="11992"/>
                  </a:cubicBezTo>
                  <a:cubicBezTo>
                    <a:pt x="1785" y="11983"/>
                    <a:pt x="1773" y="11941"/>
                    <a:pt x="1744" y="11941"/>
                  </a:cubicBezTo>
                  <a:cubicBezTo>
                    <a:pt x="1742" y="11941"/>
                    <a:pt x="1741" y="11941"/>
                    <a:pt x="1739" y="11941"/>
                  </a:cubicBezTo>
                  <a:cubicBezTo>
                    <a:pt x="1604" y="11966"/>
                    <a:pt x="1469" y="11980"/>
                    <a:pt x="1332" y="11982"/>
                  </a:cubicBezTo>
                  <a:cubicBezTo>
                    <a:pt x="1281" y="11835"/>
                    <a:pt x="1239" y="11687"/>
                    <a:pt x="1194" y="11539"/>
                  </a:cubicBezTo>
                  <a:cubicBezTo>
                    <a:pt x="1481" y="11530"/>
                    <a:pt x="1767" y="11520"/>
                    <a:pt x="2054" y="11499"/>
                  </a:cubicBezTo>
                  <a:cubicBezTo>
                    <a:pt x="2094" y="11497"/>
                    <a:pt x="2095" y="11437"/>
                    <a:pt x="2054" y="11437"/>
                  </a:cubicBezTo>
                  <a:cubicBezTo>
                    <a:pt x="1760" y="11442"/>
                    <a:pt x="1467" y="11458"/>
                    <a:pt x="1173" y="11474"/>
                  </a:cubicBezTo>
                  <a:cubicBezTo>
                    <a:pt x="1125" y="11310"/>
                    <a:pt x="1084" y="11146"/>
                    <a:pt x="1044" y="10982"/>
                  </a:cubicBezTo>
                  <a:lnTo>
                    <a:pt x="1044" y="10982"/>
                  </a:lnTo>
                  <a:cubicBezTo>
                    <a:pt x="1157" y="10986"/>
                    <a:pt x="1272" y="10991"/>
                    <a:pt x="1386" y="10991"/>
                  </a:cubicBezTo>
                  <a:cubicBezTo>
                    <a:pt x="1477" y="10991"/>
                    <a:pt x="1567" y="10988"/>
                    <a:pt x="1656" y="10978"/>
                  </a:cubicBezTo>
                  <a:cubicBezTo>
                    <a:pt x="1700" y="10976"/>
                    <a:pt x="1700" y="10911"/>
                    <a:pt x="1656" y="10909"/>
                  </a:cubicBezTo>
                  <a:cubicBezTo>
                    <a:pt x="1568" y="10899"/>
                    <a:pt x="1479" y="10895"/>
                    <a:pt x="1389" y="10895"/>
                  </a:cubicBezTo>
                  <a:cubicBezTo>
                    <a:pt x="1267" y="10895"/>
                    <a:pt x="1145" y="10901"/>
                    <a:pt x="1024" y="10906"/>
                  </a:cubicBezTo>
                  <a:cubicBezTo>
                    <a:pt x="987" y="10751"/>
                    <a:pt x="955" y="10597"/>
                    <a:pt x="924" y="10441"/>
                  </a:cubicBezTo>
                  <a:lnTo>
                    <a:pt x="924" y="10441"/>
                  </a:lnTo>
                  <a:cubicBezTo>
                    <a:pt x="978" y="10443"/>
                    <a:pt x="1031" y="10443"/>
                    <a:pt x="1084" y="10443"/>
                  </a:cubicBezTo>
                  <a:cubicBezTo>
                    <a:pt x="1292" y="10443"/>
                    <a:pt x="1501" y="10432"/>
                    <a:pt x="1709" y="10400"/>
                  </a:cubicBezTo>
                  <a:cubicBezTo>
                    <a:pt x="1745" y="10395"/>
                    <a:pt x="1738" y="10334"/>
                    <a:pt x="1705" y="10334"/>
                  </a:cubicBezTo>
                  <a:cubicBezTo>
                    <a:pt x="1704" y="10334"/>
                    <a:pt x="1702" y="10334"/>
                    <a:pt x="1701" y="10335"/>
                  </a:cubicBezTo>
                  <a:cubicBezTo>
                    <a:pt x="1438" y="10365"/>
                    <a:pt x="1175" y="10381"/>
                    <a:pt x="912" y="10382"/>
                  </a:cubicBezTo>
                  <a:cubicBezTo>
                    <a:pt x="870" y="10165"/>
                    <a:pt x="837" y="9948"/>
                    <a:pt x="806" y="9730"/>
                  </a:cubicBezTo>
                  <a:lnTo>
                    <a:pt x="806" y="9730"/>
                  </a:lnTo>
                  <a:cubicBezTo>
                    <a:pt x="809" y="9731"/>
                    <a:pt x="811" y="9734"/>
                    <a:pt x="814" y="9734"/>
                  </a:cubicBezTo>
                  <a:cubicBezTo>
                    <a:pt x="963" y="9736"/>
                    <a:pt x="1113" y="9743"/>
                    <a:pt x="1262" y="9743"/>
                  </a:cubicBezTo>
                  <a:cubicBezTo>
                    <a:pt x="1305" y="9743"/>
                    <a:pt x="1347" y="9743"/>
                    <a:pt x="1390" y="9741"/>
                  </a:cubicBezTo>
                  <a:cubicBezTo>
                    <a:pt x="1439" y="9741"/>
                    <a:pt x="1439" y="9667"/>
                    <a:pt x="1390" y="9667"/>
                  </a:cubicBezTo>
                  <a:cubicBezTo>
                    <a:pt x="1347" y="9666"/>
                    <a:pt x="1305" y="9665"/>
                    <a:pt x="1262" y="9665"/>
                  </a:cubicBezTo>
                  <a:cubicBezTo>
                    <a:pt x="1113" y="9665"/>
                    <a:pt x="964" y="9672"/>
                    <a:pt x="814" y="9675"/>
                  </a:cubicBezTo>
                  <a:cubicBezTo>
                    <a:pt x="809" y="9675"/>
                    <a:pt x="804" y="9677"/>
                    <a:pt x="800" y="9681"/>
                  </a:cubicBezTo>
                  <a:cubicBezTo>
                    <a:pt x="774" y="9501"/>
                    <a:pt x="757" y="9318"/>
                    <a:pt x="741" y="9137"/>
                  </a:cubicBezTo>
                  <a:lnTo>
                    <a:pt x="741" y="9137"/>
                  </a:lnTo>
                  <a:cubicBezTo>
                    <a:pt x="742" y="9151"/>
                    <a:pt x="754" y="9163"/>
                    <a:pt x="769" y="9163"/>
                  </a:cubicBezTo>
                  <a:cubicBezTo>
                    <a:pt x="770" y="9163"/>
                    <a:pt x="770" y="9163"/>
                    <a:pt x="771" y="9163"/>
                  </a:cubicBezTo>
                  <a:cubicBezTo>
                    <a:pt x="1248" y="9155"/>
                    <a:pt x="1730" y="9133"/>
                    <a:pt x="2199" y="9039"/>
                  </a:cubicBezTo>
                  <a:cubicBezTo>
                    <a:pt x="2246" y="9030"/>
                    <a:pt x="2239" y="8950"/>
                    <a:pt x="2192" y="8950"/>
                  </a:cubicBezTo>
                  <a:cubicBezTo>
                    <a:pt x="2190" y="8950"/>
                    <a:pt x="2188" y="8950"/>
                    <a:pt x="2186" y="8950"/>
                  </a:cubicBezTo>
                  <a:cubicBezTo>
                    <a:pt x="1714" y="9005"/>
                    <a:pt x="1246" y="9072"/>
                    <a:pt x="770" y="9095"/>
                  </a:cubicBezTo>
                  <a:cubicBezTo>
                    <a:pt x="753" y="9096"/>
                    <a:pt x="739" y="9110"/>
                    <a:pt x="739" y="9127"/>
                  </a:cubicBezTo>
                  <a:cubicBezTo>
                    <a:pt x="721" y="8947"/>
                    <a:pt x="709" y="8766"/>
                    <a:pt x="697" y="8585"/>
                  </a:cubicBezTo>
                  <a:cubicBezTo>
                    <a:pt x="947" y="8581"/>
                    <a:pt x="1200" y="8585"/>
                    <a:pt x="1446" y="8552"/>
                  </a:cubicBezTo>
                  <a:cubicBezTo>
                    <a:pt x="1497" y="8545"/>
                    <a:pt x="1482" y="8466"/>
                    <a:pt x="1434" y="8465"/>
                  </a:cubicBezTo>
                  <a:cubicBezTo>
                    <a:pt x="1420" y="8465"/>
                    <a:pt x="1405" y="8464"/>
                    <a:pt x="1391" y="8464"/>
                  </a:cubicBezTo>
                  <a:cubicBezTo>
                    <a:pt x="1159" y="8464"/>
                    <a:pt x="924" y="8495"/>
                    <a:pt x="693" y="8520"/>
                  </a:cubicBezTo>
                  <a:cubicBezTo>
                    <a:pt x="682" y="8353"/>
                    <a:pt x="682" y="8186"/>
                    <a:pt x="677" y="8018"/>
                  </a:cubicBezTo>
                  <a:lnTo>
                    <a:pt x="677" y="8018"/>
                  </a:lnTo>
                  <a:cubicBezTo>
                    <a:pt x="679" y="8018"/>
                    <a:pt x="680" y="8021"/>
                    <a:pt x="681" y="8021"/>
                  </a:cubicBezTo>
                  <a:cubicBezTo>
                    <a:pt x="866" y="8023"/>
                    <a:pt x="1056" y="8034"/>
                    <a:pt x="1244" y="8034"/>
                  </a:cubicBezTo>
                  <a:cubicBezTo>
                    <a:pt x="1353" y="8034"/>
                    <a:pt x="1461" y="8030"/>
                    <a:pt x="1567" y="8018"/>
                  </a:cubicBezTo>
                  <a:cubicBezTo>
                    <a:pt x="1622" y="8018"/>
                    <a:pt x="1622" y="7937"/>
                    <a:pt x="1567" y="7937"/>
                  </a:cubicBezTo>
                  <a:cubicBezTo>
                    <a:pt x="1461" y="7925"/>
                    <a:pt x="1353" y="7921"/>
                    <a:pt x="1245" y="7921"/>
                  </a:cubicBezTo>
                  <a:cubicBezTo>
                    <a:pt x="1057" y="7921"/>
                    <a:pt x="867" y="7933"/>
                    <a:pt x="681" y="7935"/>
                  </a:cubicBezTo>
                  <a:cubicBezTo>
                    <a:pt x="679" y="7935"/>
                    <a:pt x="677" y="7937"/>
                    <a:pt x="675" y="7938"/>
                  </a:cubicBezTo>
                  <a:cubicBezTo>
                    <a:pt x="671" y="7775"/>
                    <a:pt x="670" y="7612"/>
                    <a:pt x="670" y="7448"/>
                  </a:cubicBezTo>
                  <a:cubicBezTo>
                    <a:pt x="954" y="7439"/>
                    <a:pt x="1239" y="7429"/>
                    <a:pt x="1523" y="7410"/>
                  </a:cubicBezTo>
                  <a:cubicBezTo>
                    <a:pt x="1589" y="7405"/>
                    <a:pt x="1592" y="7305"/>
                    <a:pt x="1525" y="7305"/>
                  </a:cubicBezTo>
                  <a:cubicBezTo>
                    <a:pt x="1524" y="7305"/>
                    <a:pt x="1524" y="7305"/>
                    <a:pt x="1523" y="7305"/>
                  </a:cubicBezTo>
                  <a:cubicBezTo>
                    <a:pt x="1237" y="7310"/>
                    <a:pt x="953" y="7327"/>
                    <a:pt x="668" y="7343"/>
                  </a:cubicBezTo>
                  <a:cubicBezTo>
                    <a:pt x="668" y="7109"/>
                    <a:pt x="673" y="6875"/>
                    <a:pt x="682" y="6640"/>
                  </a:cubicBezTo>
                  <a:close/>
                  <a:moveTo>
                    <a:pt x="1680" y="12982"/>
                  </a:moveTo>
                  <a:cubicBezTo>
                    <a:pt x="1746" y="12987"/>
                    <a:pt x="1814" y="12994"/>
                    <a:pt x="1880" y="12994"/>
                  </a:cubicBezTo>
                  <a:cubicBezTo>
                    <a:pt x="1900" y="12994"/>
                    <a:pt x="1920" y="12994"/>
                    <a:pt x="1940" y="12992"/>
                  </a:cubicBezTo>
                  <a:lnTo>
                    <a:pt x="1940" y="12992"/>
                  </a:lnTo>
                  <a:cubicBezTo>
                    <a:pt x="1928" y="13009"/>
                    <a:pt x="1923" y="13029"/>
                    <a:pt x="1926" y="13049"/>
                  </a:cubicBezTo>
                  <a:cubicBezTo>
                    <a:pt x="1941" y="13135"/>
                    <a:pt x="1967" y="13329"/>
                    <a:pt x="1864" y="13373"/>
                  </a:cubicBezTo>
                  <a:lnTo>
                    <a:pt x="1864" y="13374"/>
                  </a:lnTo>
                  <a:cubicBezTo>
                    <a:pt x="1849" y="13381"/>
                    <a:pt x="1835" y="13383"/>
                    <a:pt x="1821" y="13383"/>
                  </a:cubicBezTo>
                  <a:cubicBezTo>
                    <a:pt x="1742" y="13383"/>
                    <a:pt x="1686" y="13287"/>
                    <a:pt x="1671" y="13216"/>
                  </a:cubicBezTo>
                  <a:cubicBezTo>
                    <a:pt x="1656" y="13139"/>
                    <a:pt x="1669" y="13059"/>
                    <a:pt x="1680" y="12982"/>
                  </a:cubicBezTo>
                  <a:close/>
                  <a:moveTo>
                    <a:pt x="1976" y="1"/>
                  </a:moveTo>
                  <a:cubicBezTo>
                    <a:pt x="1775" y="1"/>
                    <a:pt x="1655" y="204"/>
                    <a:pt x="1584" y="367"/>
                  </a:cubicBezTo>
                  <a:cubicBezTo>
                    <a:pt x="1463" y="652"/>
                    <a:pt x="1429" y="978"/>
                    <a:pt x="1508" y="1281"/>
                  </a:cubicBezTo>
                  <a:cubicBezTo>
                    <a:pt x="1370" y="1345"/>
                    <a:pt x="1252" y="1447"/>
                    <a:pt x="1167" y="1574"/>
                  </a:cubicBezTo>
                  <a:cubicBezTo>
                    <a:pt x="1162" y="1572"/>
                    <a:pt x="1156" y="1572"/>
                    <a:pt x="1151" y="1572"/>
                  </a:cubicBezTo>
                  <a:cubicBezTo>
                    <a:pt x="1128" y="1572"/>
                    <a:pt x="1105" y="1584"/>
                    <a:pt x="1098" y="1609"/>
                  </a:cubicBezTo>
                  <a:cubicBezTo>
                    <a:pt x="310" y="4567"/>
                    <a:pt x="0" y="8390"/>
                    <a:pt x="952" y="11484"/>
                  </a:cubicBezTo>
                  <a:lnTo>
                    <a:pt x="948" y="11484"/>
                  </a:lnTo>
                  <a:cubicBezTo>
                    <a:pt x="909" y="11486"/>
                    <a:pt x="908" y="11547"/>
                    <a:pt x="946" y="11547"/>
                  </a:cubicBezTo>
                  <a:cubicBezTo>
                    <a:pt x="946" y="11547"/>
                    <a:pt x="947" y="11547"/>
                    <a:pt x="948" y="11547"/>
                  </a:cubicBezTo>
                  <a:lnTo>
                    <a:pt x="970" y="11547"/>
                  </a:lnTo>
                  <a:cubicBezTo>
                    <a:pt x="1122" y="12032"/>
                    <a:pt x="1303" y="12500"/>
                    <a:pt x="1522" y="12943"/>
                  </a:cubicBezTo>
                  <a:cubicBezTo>
                    <a:pt x="1529" y="12961"/>
                    <a:pt x="1545" y="12975"/>
                    <a:pt x="1564" y="12982"/>
                  </a:cubicBezTo>
                  <a:cubicBezTo>
                    <a:pt x="1524" y="13110"/>
                    <a:pt x="1501" y="13251"/>
                    <a:pt x="1566" y="13374"/>
                  </a:cubicBezTo>
                  <a:cubicBezTo>
                    <a:pt x="1616" y="13468"/>
                    <a:pt x="1713" y="13539"/>
                    <a:pt x="1822" y="13539"/>
                  </a:cubicBezTo>
                  <a:cubicBezTo>
                    <a:pt x="1830" y="13539"/>
                    <a:pt x="1839" y="13539"/>
                    <a:pt x="1848" y="13538"/>
                  </a:cubicBezTo>
                  <a:cubicBezTo>
                    <a:pt x="2103" y="13512"/>
                    <a:pt x="2104" y="13200"/>
                    <a:pt x="2070" y="13009"/>
                  </a:cubicBezTo>
                  <a:cubicBezTo>
                    <a:pt x="2069" y="13000"/>
                    <a:pt x="2061" y="12997"/>
                    <a:pt x="2057" y="12989"/>
                  </a:cubicBezTo>
                  <a:cubicBezTo>
                    <a:pt x="2072" y="12979"/>
                    <a:pt x="2085" y="12964"/>
                    <a:pt x="2091" y="12947"/>
                  </a:cubicBezTo>
                  <a:cubicBezTo>
                    <a:pt x="3451" y="9335"/>
                    <a:pt x="3760" y="5132"/>
                    <a:pt x="2504" y="1443"/>
                  </a:cubicBezTo>
                  <a:cubicBezTo>
                    <a:pt x="2499" y="1425"/>
                    <a:pt x="2483" y="1413"/>
                    <a:pt x="2465" y="1411"/>
                  </a:cubicBezTo>
                  <a:cubicBezTo>
                    <a:pt x="2431" y="1374"/>
                    <a:pt x="2392" y="1342"/>
                    <a:pt x="2350" y="1315"/>
                  </a:cubicBezTo>
                  <a:cubicBezTo>
                    <a:pt x="2401" y="1020"/>
                    <a:pt x="2391" y="656"/>
                    <a:pt x="2323" y="364"/>
                  </a:cubicBezTo>
                  <a:cubicBezTo>
                    <a:pt x="2283" y="197"/>
                    <a:pt x="2184" y="10"/>
                    <a:pt x="1992" y="1"/>
                  </a:cubicBezTo>
                  <a:cubicBezTo>
                    <a:pt x="1986" y="1"/>
                    <a:pt x="198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4"/>
            <p:cNvSpPr/>
            <p:nvPr/>
          </p:nvSpPr>
          <p:spPr>
            <a:xfrm>
              <a:off x="-5216774" y="-780697"/>
              <a:ext cx="109193" cy="449239"/>
            </a:xfrm>
            <a:custGeom>
              <a:avLst/>
              <a:gdLst/>
              <a:ahLst/>
              <a:cxnLst/>
              <a:rect l="l" t="t" r="r" b="b"/>
              <a:pathLst>
                <a:path w="3171" h="13046" extrusionOk="0">
                  <a:moveTo>
                    <a:pt x="1139" y="581"/>
                  </a:moveTo>
                  <a:cubicBezTo>
                    <a:pt x="1198" y="586"/>
                    <a:pt x="1256" y="598"/>
                    <a:pt x="1311" y="618"/>
                  </a:cubicBezTo>
                  <a:cubicBezTo>
                    <a:pt x="1414" y="846"/>
                    <a:pt x="1516" y="1076"/>
                    <a:pt x="1617" y="1305"/>
                  </a:cubicBezTo>
                  <a:cubicBezTo>
                    <a:pt x="1607" y="1315"/>
                    <a:pt x="1599" y="1327"/>
                    <a:pt x="1595" y="1339"/>
                  </a:cubicBezTo>
                  <a:cubicBezTo>
                    <a:pt x="1527" y="1525"/>
                    <a:pt x="1365" y="1625"/>
                    <a:pt x="1196" y="1625"/>
                  </a:cubicBezTo>
                  <a:cubicBezTo>
                    <a:pt x="1096" y="1625"/>
                    <a:pt x="994" y="1590"/>
                    <a:pt x="907" y="1517"/>
                  </a:cubicBezTo>
                  <a:cubicBezTo>
                    <a:pt x="928" y="1444"/>
                    <a:pt x="946" y="1370"/>
                    <a:pt x="966" y="1297"/>
                  </a:cubicBezTo>
                  <a:cubicBezTo>
                    <a:pt x="1033" y="1325"/>
                    <a:pt x="1108" y="1342"/>
                    <a:pt x="1180" y="1342"/>
                  </a:cubicBezTo>
                  <a:cubicBezTo>
                    <a:pt x="1263" y="1342"/>
                    <a:pt x="1344" y="1320"/>
                    <a:pt x="1410" y="1268"/>
                  </a:cubicBezTo>
                  <a:cubicBezTo>
                    <a:pt x="1435" y="1249"/>
                    <a:pt x="1417" y="1202"/>
                    <a:pt x="1386" y="1202"/>
                  </a:cubicBezTo>
                  <a:cubicBezTo>
                    <a:pt x="1385" y="1202"/>
                    <a:pt x="1384" y="1202"/>
                    <a:pt x="1383" y="1202"/>
                  </a:cubicBezTo>
                  <a:cubicBezTo>
                    <a:pt x="1299" y="1212"/>
                    <a:pt x="1224" y="1223"/>
                    <a:pt x="1148" y="1223"/>
                  </a:cubicBezTo>
                  <a:cubicBezTo>
                    <a:pt x="1097" y="1223"/>
                    <a:pt x="1045" y="1218"/>
                    <a:pt x="990" y="1204"/>
                  </a:cubicBezTo>
                  <a:cubicBezTo>
                    <a:pt x="1006" y="1142"/>
                    <a:pt x="1019" y="1078"/>
                    <a:pt x="1035" y="1016"/>
                  </a:cubicBezTo>
                  <a:lnTo>
                    <a:pt x="1336" y="1023"/>
                  </a:lnTo>
                  <a:cubicBezTo>
                    <a:pt x="1337" y="1023"/>
                    <a:pt x="1338" y="1023"/>
                    <a:pt x="1338" y="1023"/>
                  </a:cubicBezTo>
                  <a:cubicBezTo>
                    <a:pt x="1407" y="1023"/>
                    <a:pt x="1407" y="914"/>
                    <a:pt x="1338" y="914"/>
                  </a:cubicBezTo>
                  <a:cubicBezTo>
                    <a:pt x="1338" y="914"/>
                    <a:pt x="1337" y="914"/>
                    <a:pt x="1336" y="914"/>
                  </a:cubicBezTo>
                  <a:lnTo>
                    <a:pt x="1057" y="921"/>
                  </a:lnTo>
                  <a:cubicBezTo>
                    <a:pt x="1086" y="807"/>
                    <a:pt x="1112" y="694"/>
                    <a:pt x="1139" y="581"/>
                  </a:cubicBezTo>
                  <a:close/>
                  <a:moveTo>
                    <a:pt x="1705" y="1502"/>
                  </a:moveTo>
                  <a:cubicBezTo>
                    <a:pt x="1929" y="2011"/>
                    <a:pt x="2153" y="2522"/>
                    <a:pt x="2382" y="3028"/>
                  </a:cubicBezTo>
                  <a:lnTo>
                    <a:pt x="2382" y="3095"/>
                  </a:lnTo>
                  <a:cubicBezTo>
                    <a:pt x="2327" y="3119"/>
                    <a:pt x="2272" y="3141"/>
                    <a:pt x="2204" y="3141"/>
                  </a:cubicBezTo>
                  <a:cubicBezTo>
                    <a:pt x="2188" y="3141"/>
                    <a:pt x="2171" y="3140"/>
                    <a:pt x="2154" y="3137"/>
                  </a:cubicBezTo>
                  <a:cubicBezTo>
                    <a:pt x="2063" y="3123"/>
                    <a:pt x="1977" y="3083"/>
                    <a:pt x="1911" y="3021"/>
                  </a:cubicBezTo>
                  <a:cubicBezTo>
                    <a:pt x="1916" y="2957"/>
                    <a:pt x="1907" y="2892"/>
                    <a:pt x="1882" y="2833"/>
                  </a:cubicBezTo>
                  <a:cubicBezTo>
                    <a:pt x="1871" y="2808"/>
                    <a:pt x="1850" y="2798"/>
                    <a:pt x="1828" y="2798"/>
                  </a:cubicBezTo>
                  <a:cubicBezTo>
                    <a:pt x="1796" y="2798"/>
                    <a:pt x="1762" y="2819"/>
                    <a:pt x="1751" y="2850"/>
                  </a:cubicBezTo>
                  <a:cubicBezTo>
                    <a:pt x="1748" y="2859"/>
                    <a:pt x="1746" y="2869"/>
                    <a:pt x="1743" y="2878"/>
                  </a:cubicBezTo>
                  <a:cubicBezTo>
                    <a:pt x="1725" y="2890"/>
                    <a:pt x="1711" y="2909"/>
                    <a:pt x="1719" y="2933"/>
                  </a:cubicBezTo>
                  <a:cubicBezTo>
                    <a:pt x="1720" y="2937"/>
                    <a:pt x="1724" y="2942"/>
                    <a:pt x="1726" y="2946"/>
                  </a:cubicBezTo>
                  <a:cubicBezTo>
                    <a:pt x="1692" y="3102"/>
                    <a:pt x="1683" y="3255"/>
                    <a:pt x="1503" y="3339"/>
                  </a:cubicBezTo>
                  <a:cubicBezTo>
                    <a:pt x="1463" y="3358"/>
                    <a:pt x="1422" y="3366"/>
                    <a:pt x="1382" y="3366"/>
                  </a:cubicBezTo>
                  <a:cubicBezTo>
                    <a:pt x="1248" y="3366"/>
                    <a:pt x="1129" y="3269"/>
                    <a:pt x="1123" y="3136"/>
                  </a:cubicBezTo>
                  <a:cubicBezTo>
                    <a:pt x="1139" y="3095"/>
                    <a:pt x="1146" y="3049"/>
                    <a:pt x="1143" y="3004"/>
                  </a:cubicBezTo>
                  <a:cubicBezTo>
                    <a:pt x="1143" y="3001"/>
                    <a:pt x="1140" y="2999"/>
                    <a:pt x="1140" y="2996"/>
                  </a:cubicBezTo>
                  <a:cubicBezTo>
                    <a:pt x="1139" y="2992"/>
                    <a:pt x="1137" y="2989"/>
                    <a:pt x="1136" y="2987"/>
                  </a:cubicBezTo>
                  <a:cubicBezTo>
                    <a:pt x="1124" y="2954"/>
                    <a:pt x="1092" y="2931"/>
                    <a:pt x="1061" y="2931"/>
                  </a:cubicBezTo>
                  <a:cubicBezTo>
                    <a:pt x="1040" y="2931"/>
                    <a:pt x="1019" y="2942"/>
                    <a:pt x="1004" y="2967"/>
                  </a:cubicBezTo>
                  <a:cubicBezTo>
                    <a:pt x="977" y="3017"/>
                    <a:pt x="952" y="3064"/>
                    <a:pt x="923" y="3110"/>
                  </a:cubicBezTo>
                  <a:cubicBezTo>
                    <a:pt x="910" y="3114"/>
                    <a:pt x="901" y="3127"/>
                    <a:pt x="901" y="3140"/>
                  </a:cubicBezTo>
                  <a:lnTo>
                    <a:pt x="901" y="3146"/>
                  </a:lnTo>
                  <a:cubicBezTo>
                    <a:pt x="858" y="3207"/>
                    <a:pt x="796" y="3253"/>
                    <a:pt x="723" y="3270"/>
                  </a:cubicBezTo>
                  <a:cubicBezTo>
                    <a:pt x="697" y="3277"/>
                    <a:pt x="670" y="3280"/>
                    <a:pt x="645" y="3280"/>
                  </a:cubicBezTo>
                  <a:cubicBezTo>
                    <a:pt x="510" y="3280"/>
                    <a:pt x="388" y="3195"/>
                    <a:pt x="320" y="3080"/>
                  </a:cubicBezTo>
                  <a:cubicBezTo>
                    <a:pt x="319" y="3071"/>
                    <a:pt x="316" y="3061"/>
                    <a:pt x="312" y="3053"/>
                  </a:cubicBezTo>
                  <a:cubicBezTo>
                    <a:pt x="550" y="2605"/>
                    <a:pt x="725" y="2134"/>
                    <a:pt x="869" y="1651"/>
                  </a:cubicBezTo>
                  <a:cubicBezTo>
                    <a:pt x="976" y="1738"/>
                    <a:pt x="1100" y="1779"/>
                    <a:pt x="1222" y="1779"/>
                  </a:cubicBezTo>
                  <a:cubicBezTo>
                    <a:pt x="1411" y="1779"/>
                    <a:pt x="1596" y="1680"/>
                    <a:pt x="1705" y="1502"/>
                  </a:cubicBezTo>
                  <a:close/>
                  <a:moveTo>
                    <a:pt x="1880" y="3166"/>
                  </a:moveTo>
                  <a:cubicBezTo>
                    <a:pt x="1950" y="3225"/>
                    <a:pt x="2034" y="3265"/>
                    <a:pt x="2124" y="3283"/>
                  </a:cubicBezTo>
                  <a:cubicBezTo>
                    <a:pt x="2164" y="3291"/>
                    <a:pt x="2204" y="3294"/>
                    <a:pt x="2245" y="3294"/>
                  </a:cubicBezTo>
                  <a:cubicBezTo>
                    <a:pt x="2291" y="3294"/>
                    <a:pt x="2338" y="3289"/>
                    <a:pt x="2385" y="3279"/>
                  </a:cubicBezTo>
                  <a:cubicBezTo>
                    <a:pt x="2394" y="5271"/>
                    <a:pt x="2464" y="7281"/>
                    <a:pt x="2683" y="9261"/>
                  </a:cubicBezTo>
                  <a:cubicBezTo>
                    <a:pt x="2538" y="9257"/>
                    <a:pt x="2393" y="9256"/>
                    <a:pt x="2248" y="9256"/>
                  </a:cubicBezTo>
                  <a:cubicBezTo>
                    <a:pt x="2203" y="9256"/>
                    <a:pt x="2158" y="9256"/>
                    <a:pt x="2114" y="9256"/>
                  </a:cubicBezTo>
                  <a:cubicBezTo>
                    <a:pt x="2114" y="9252"/>
                    <a:pt x="2117" y="9251"/>
                    <a:pt x="2117" y="9247"/>
                  </a:cubicBezTo>
                  <a:cubicBezTo>
                    <a:pt x="2091" y="7238"/>
                    <a:pt x="1989" y="5215"/>
                    <a:pt x="1855" y="3210"/>
                  </a:cubicBezTo>
                  <a:cubicBezTo>
                    <a:pt x="1862" y="3195"/>
                    <a:pt x="1874" y="3182"/>
                    <a:pt x="1880" y="3166"/>
                  </a:cubicBezTo>
                  <a:close/>
                  <a:moveTo>
                    <a:pt x="1026" y="3287"/>
                  </a:moveTo>
                  <a:cubicBezTo>
                    <a:pt x="1082" y="3428"/>
                    <a:pt x="1228" y="3533"/>
                    <a:pt x="1396" y="3533"/>
                  </a:cubicBezTo>
                  <a:cubicBezTo>
                    <a:pt x="1407" y="3533"/>
                    <a:pt x="1419" y="3533"/>
                    <a:pt x="1431" y="3532"/>
                  </a:cubicBezTo>
                  <a:cubicBezTo>
                    <a:pt x="1547" y="3522"/>
                    <a:pt x="1657" y="3457"/>
                    <a:pt x="1744" y="3368"/>
                  </a:cubicBezTo>
                  <a:cubicBezTo>
                    <a:pt x="1779" y="5326"/>
                    <a:pt x="1846" y="7297"/>
                    <a:pt x="1984" y="9250"/>
                  </a:cubicBezTo>
                  <a:cubicBezTo>
                    <a:pt x="1984" y="9254"/>
                    <a:pt x="1987" y="9255"/>
                    <a:pt x="1988" y="9259"/>
                  </a:cubicBezTo>
                  <a:cubicBezTo>
                    <a:pt x="1774" y="9260"/>
                    <a:pt x="1561" y="9264"/>
                    <a:pt x="1347" y="9270"/>
                  </a:cubicBezTo>
                  <a:cubicBezTo>
                    <a:pt x="1340" y="9027"/>
                    <a:pt x="1332" y="8783"/>
                    <a:pt x="1326" y="8538"/>
                  </a:cubicBezTo>
                  <a:lnTo>
                    <a:pt x="1326" y="8538"/>
                  </a:lnTo>
                  <a:cubicBezTo>
                    <a:pt x="1329" y="8539"/>
                    <a:pt x="1331" y="8544"/>
                    <a:pt x="1336" y="8544"/>
                  </a:cubicBezTo>
                  <a:cubicBezTo>
                    <a:pt x="1391" y="8545"/>
                    <a:pt x="1445" y="8545"/>
                    <a:pt x="1499" y="8545"/>
                  </a:cubicBezTo>
                  <a:cubicBezTo>
                    <a:pt x="1578" y="8545"/>
                    <a:pt x="1656" y="8544"/>
                    <a:pt x="1734" y="8537"/>
                  </a:cubicBezTo>
                  <a:cubicBezTo>
                    <a:pt x="1791" y="8537"/>
                    <a:pt x="1791" y="8452"/>
                    <a:pt x="1734" y="8452"/>
                  </a:cubicBezTo>
                  <a:cubicBezTo>
                    <a:pt x="1658" y="8446"/>
                    <a:pt x="1582" y="8444"/>
                    <a:pt x="1505" y="8444"/>
                  </a:cubicBezTo>
                  <a:cubicBezTo>
                    <a:pt x="1449" y="8444"/>
                    <a:pt x="1393" y="8445"/>
                    <a:pt x="1336" y="8445"/>
                  </a:cubicBezTo>
                  <a:cubicBezTo>
                    <a:pt x="1330" y="8445"/>
                    <a:pt x="1328" y="8450"/>
                    <a:pt x="1323" y="8452"/>
                  </a:cubicBezTo>
                  <a:cubicBezTo>
                    <a:pt x="1320" y="8334"/>
                    <a:pt x="1315" y="8216"/>
                    <a:pt x="1311" y="8097"/>
                  </a:cubicBezTo>
                  <a:lnTo>
                    <a:pt x="1311" y="8097"/>
                  </a:lnTo>
                  <a:cubicBezTo>
                    <a:pt x="1328" y="8098"/>
                    <a:pt x="1346" y="8099"/>
                    <a:pt x="1363" y="8099"/>
                  </a:cubicBezTo>
                  <a:cubicBezTo>
                    <a:pt x="1453" y="8099"/>
                    <a:pt x="1541" y="8084"/>
                    <a:pt x="1622" y="8040"/>
                  </a:cubicBezTo>
                  <a:cubicBezTo>
                    <a:pt x="1663" y="8019"/>
                    <a:pt x="1638" y="7964"/>
                    <a:pt x="1599" y="7964"/>
                  </a:cubicBezTo>
                  <a:cubicBezTo>
                    <a:pt x="1597" y="7964"/>
                    <a:pt x="1594" y="7965"/>
                    <a:pt x="1591" y="7965"/>
                  </a:cubicBezTo>
                  <a:cubicBezTo>
                    <a:pt x="1494" y="7985"/>
                    <a:pt x="1404" y="8001"/>
                    <a:pt x="1309" y="8003"/>
                  </a:cubicBezTo>
                  <a:cubicBezTo>
                    <a:pt x="1304" y="7860"/>
                    <a:pt x="1298" y="7718"/>
                    <a:pt x="1293" y="7575"/>
                  </a:cubicBezTo>
                  <a:lnTo>
                    <a:pt x="1293" y="7575"/>
                  </a:lnTo>
                  <a:cubicBezTo>
                    <a:pt x="1344" y="7578"/>
                    <a:pt x="1396" y="7579"/>
                    <a:pt x="1448" y="7579"/>
                  </a:cubicBezTo>
                  <a:cubicBezTo>
                    <a:pt x="1499" y="7579"/>
                    <a:pt x="1551" y="7578"/>
                    <a:pt x="1602" y="7575"/>
                  </a:cubicBezTo>
                  <a:cubicBezTo>
                    <a:pt x="1676" y="7575"/>
                    <a:pt x="1676" y="7464"/>
                    <a:pt x="1602" y="7464"/>
                  </a:cubicBezTo>
                  <a:cubicBezTo>
                    <a:pt x="1550" y="7461"/>
                    <a:pt x="1498" y="7460"/>
                    <a:pt x="1446" y="7460"/>
                  </a:cubicBezTo>
                  <a:cubicBezTo>
                    <a:pt x="1394" y="7460"/>
                    <a:pt x="1341" y="7461"/>
                    <a:pt x="1289" y="7464"/>
                  </a:cubicBezTo>
                  <a:cubicBezTo>
                    <a:pt x="1285" y="7337"/>
                    <a:pt x="1279" y="7209"/>
                    <a:pt x="1274" y="7082"/>
                  </a:cubicBezTo>
                  <a:lnTo>
                    <a:pt x="1274" y="7082"/>
                  </a:lnTo>
                  <a:cubicBezTo>
                    <a:pt x="1280" y="7084"/>
                    <a:pt x="1285" y="7089"/>
                    <a:pt x="1292" y="7089"/>
                  </a:cubicBezTo>
                  <a:cubicBezTo>
                    <a:pt x="1369" y="7091"/>
                    <a:pt x="1447" y="7096"/>
                    <a:pt x="1525" y="7096"/>
                  </a:cubicBezTo>
                  <a:cubicBezTo>
                    <a:pt x="1586" y="7096"/>
                    <a:pt x="1646" y="7093"/>
                    <a:pt x="1705" y="7082"/>
                  </a:cubicBezTo>
                  <a:cubicBezTo>
                    <a:pt x="1753" y="7074"/>
                    <a:pt x="1753" y="6992"/>
                    <a:pt x="1705" y="6984"/>
                  </a:cubicBezTo>
                  <a:cubicBezTo>
                    <a:pt x="1646" y="6974"/>
                    <a:pt x="1587" y="6971"/>
                    <a:pt x="1527" y="6971"/>
                  </a:cubicBezTo>
                  <a:cubicBezTo>
                    <a:pt x="1448" y="6971"/>
                    <a:pt x="1369" y="6976"/>
                    <a:pt x="1292" y="6976"/>
                  </a:cubicBezTo>
                  <a:cubicBezTo>
                    <a:pt x="1283" y="6976"/>
                    <a:pt x="1277" y="6983"/>
                    <a:pt x="1270" y="6986"/>
                  </a:cubicBezTo>
                  <a:cubicBezTo>
                    <a:pt x="1259" y="6702"/>
                    <a:pt x="1247" y="6419"/>
                    <a:pt x="1232" y="6136"/>
                  </a:cubicBezTo>
                  <a:cubicBezTo>
                    <a:pt x="1333" y="6124"/>
                    <a:pt x="1435" y="6111"/>
                    <a:pt x="1531" y="6083"/>
                  </a:cubicBezTo>
                  <a:cubicBezTo>
                    <a:pt x="1590" y="6065"/>
                    <a:pt x="1583" y="5968"/>
                    <a:pt x="1520" y="5968"/>
                  </a:cubicBezTo>
                  <a:cubicBezTo>
                    <a:pt x="1519" y="5968"/>
                    <a:pt x="1517" y="5968"/>
                    <a:pt x="1515" y="5968"/>
                  </a:cubicBezTo>
                  <a:cubicBezTo>
                    <a:pt x="1418" y="5978"/>
                    <a:pt x="1321" y="5997"/>
                    <a:pt x="1226" y="6022"/>
                  </a:cubicBezTo>
                  <a:cubicBezTo>
                    <a:pt x="1218" y="5859"/>
                    <a:pt x="1207" y="5697"/>
                    <a:pt x="1198" y="5534"/>
                  </a:cubicBezTo>
                  <a:lnTo>
                    <a:pt x="1198" y="5534"/>
                  </a:lnTo>
                  <a:cubicBezTo>
                    <a:pt x="1239" y="5539"/>
                    <a:pt x="1281" y="5541"/>
                    <a:pt x="1323" y="5541"/>
                  </a:cubicBezTo>
                  <a:cubicBezTo>
                    <a:pt x="1409" y="5541"/>
                    <a:pt x="1495" y="5529"/>
                    <a:pt x="1574" y="5499"/>
                  </a:cubicBezTo>
                  <a:cubicBezTo>
                    <a:pt x="1631" y="5476"/>
                    <a:pt x="1616" y="5397"/>
                    <a:pt x="1560" y="5397"/>
                  </a:cubicBezTo>
                  <a:cubicBezTo>
                    <a:pt x="1556" y="5397"/>
                    <a:pt x="1551" y="5397"/>
                    <a:pt x="1546" y="5398"/>
                  </a:cubicBezTo>
                  <a:cubicBezTo>
                    <a:pt x="1431" y="5423"/>
                    <a:pt x="1323" y="5444"/>
                    <a:pt x="1209" y="5444"/>
                  </a:cubicBezTo>
                  <a:cubicBezTo>
                    <a:pt x="1203" y="5444"/>
                    <a:pt x="1198" y="5444"/>
                    <a:pt x="1193" y="5444"/>
                  </a:cubicBezTo>
                  <a:cubicBezTo>
                    <a:pt x="1183" y="5304"/>
                    <a:pt x="1170" y="5164"/>
                    <a:pt x="1161" y="5024"/>
                  </a:cubicBezTo>
                  <a:cubicBezTo>
                    <a:pt x="1268" y="5018"/>
                    <a:pt x="1376" y="5011"/>
                    <a:pt x="1482" y="4994"/>
                  </a:cubicBezTo>
                  <a:cubicBezTo>
                    <a:pt x="1538" y="4986"/>
                    <a:pt x="1526" y="4893"/>
                    <a:pt x="1472" y="4893"/>
                  </a:cubicBezTo>
                  <a:cubicBezTo>
                    <a:pt x="1471" y="4893"/>
                    <a:pt x="1470" y="4893"/>
                    <a:pt x="1469" y="4893"/>
                  </a:cubicBezTo>
                  <a:cubicBezTo>
                    <a:pt x="1363" y="4901"/>
                    <a:pt x="1259" y="4919"/>
                    <a:pt x="1155" y="4938"/>
                  </a:cubicBezTo>
                  <a:cubicBezTo>
                    <a:pt x="1146" y="4820"/>
                    <a:pt x="1134" y="4700"/>
                    <a:pt x="1125" y="4582"/>
                  </a:cubicBezTo>
                  <a:cubicBezTo>
                    <a:pt x="1242" y="4564"/>
                    <a:pt x="1370" y="4554"/>
                    <a:pt x="1483" y="4517"/>
                  </a:cubicBezTo>
                  <a:cubicBezTo>
                    <a:pt x="1531" y="4502"/>
                    <a:pt x="1528" y="4422"/>
                    <a:pt x="1476" y="4422"/>
                  </a:cubicBezTo>
                  <a:cubicBezTo>
                    <a:pt x="1474" y="4422"/>
                    <a:pt x="1473" y="4422"/>
                    <a:pt x="1471" y="4422"/>
                  </a:cubicBezTo>
                  <a:cubicBezTo>
                    <a:pt x="1351" y="4432"/>
                    <a:pt x="1234" y="4470"/>
                    <a:pt x="1118" y="4499"/>
                  </a:cubicBezTo>
                  <a:cubicBezTo>
                    <a:pt x="1108" y="4388"/>
                    <a:pt x="1097" y="4278"/>
                    <a:pt x="1088" y="4167"/>
                  </a:cubicBezTo>
                  <a:cubicBezTo>
                    <a:pt x="1220" y="4159"/>
                    <a:pt x="1354" y="4157"/>
                    <a:pt x="1485" y="4128"/>
                  </a:cubicBezTo>
                  <a:cubicBezTo>
                    <a:pt x="1544" y="4117"/>
                    <a:pt x="1530" y="4023"/>
                    <a:pt x="1472" y="4023"/>
                  </a:cubicBezTo>
                  <a:cubicBezTo>
                    <a:pt x="1471" y="4023"/>
                    <a:pt x="1471" y="4023"/>
                    <a:pt x="1471" y="4023"/>
                  </a:cubicBezTo>
                  <a:cubicBezTo>
                    <a:pt x="1340" y="4025"/>
                    <a:pt x="1208" y="4052"/>
                    <a:pt x="1078" y="4072"/>
                  </a:cubicBezTo>
                  <a:cubicBezTo>
                    <a:pt x="1070" y="3981"/>
                    <a:pt x="1058" y="3890"/>
                    <a:pt x="1050" y="3799"/>
                  </a:cubicBezTo>
                  <a:lnTo>
                    <a:pt x="1050" y="3799"/>
                  </a:lnTo>
                  <a:cubicBezTo>
                    <a:pt x="1055" y="3806"/>
                    <a:pt x="1064" y="3808"/>
                    <a:pt x="1072" y="3808"/>
                  </a:cubicBezTo>
                  <a:cubicBezTo>
                    <a:pt x="1194" y="3798"/>
                    <a:pt x="1321" y="3799"/>
                    <a:pt x="1439" y="3769"/>
                  </a:cubicBezTo>
                  <a:cubicBezTo>
                    <a:pt x="1492" y="3754"/>
                    <a:pt x="1480" y="3674"/>
                    <a:pt x="1425" y="3674"/>
                  </a:cubicBezTo>
                  <a:cubicBezTo>
                    <a:pt x="1423" y="3674"/>
                    <a:pt x="1421" y="3674"/>
                    <a:pt x="1420" y="3674"/>
                  </a:cubicBezTo>
                  <a:cubicBezTo>
                    <a:pt x="1300" y="3674"/>
                    <a:pt x="1179" y="3707"/>
                    <a:pt x="1060" y="3727"/>
                  </a:cubicBezTo>
                  <a:cubicBezTo>
                    <a:pt x="1053" y="3729"/>
                    <a:pt x="1047" y="3735"/>
                    <a:pt x="1042" y="3741"/>
                  </a:cubicBezTo>
                  <a:cubicBezTo>
                    <a:pt x="1028" y="3598"/>
                    <a:pt x="1014" y="3455"/>
                    <a:pt x="996" y="3313"/>
                  </a:cubicBezTo>
                  <a:cubicBezTo>
                    <a:pt x="1006" y="3304"/>
                    <a:pt x="1017" y="3297"/>
                    <a:pt x="1026" y="3287"/>
                  </a:cubicBezTo>
                  <a:close/>
                  <a:moveTo>
                    <a:pt x="335" y="3306"/>
                  </a:moveTo>
                  <a:lnTo>
                    <a:pt x="335" y="3306"/>
                  </a:lnTo>
                  <a:cubicBezTo>
                    <a:pt x="423" y="3394"/>
                    <a:pt x="542" y="3442"/>
                    <a:pt x="666" y="3442"/>
                  </a:cubicBezTo>
                  <a:cubicBezTo>
                    <a:pt x="681" y="3442"/>
                    <a:pt x="697" y="3441"/>
                    <a:pt x="712" y="3440"/>
                  </a:cubicBezTo>
                  <a:cubicBezTo>
                    <a:pt x="780" y="3431"/>
                    <a:pt x="846" y="3409"/>
                    <a:pt x="905" y="3374"/>
                  </a:cubicBezTo>
                  <a:cubicBezTo>
                    <a:pt x="925" y="5337"/>
                    <a:pt x="1103" y="7308"/>
                    <a:pt x="1204" y="9269"/>
                  </a:cubicBezTo>
                  <a:lnTo>
                    <a:pt x="1201" y="9269"/>
                  </a:lnTo>
                  <a:cubicBezTo>
                    <a:pt x="980" y="9277"/>
                    <a:pt x="732" y="9260"/>
                    <a:pt x="510" y="9314"/>
                  </a:cubicBezTo>
                  <a:cubicBezTo>
                    <a:pt x="528" y="7315"/>
                    <a:pt x="423" y="5304"/>
                    <a:pt x="335" y="3306"/>
                  </a:cubicBezTo>
                  <a:close/>
                  <a:moveTo>
                    <a:pt x="897" y="9380"/>
                  </a:moveTo>
                  <a:cubicBezTo>
                    <a:pt x="1002" y="9380"/>
                    <a:pt x="1108" y="9385"/>
                    <a:pt x="1211" y="9391"/>
                  </a:cubicBezTo>
                  <a:cubicBezTo>
                    <a:pt x="1211" y="9401"/>
                    <a:pt x="1212" y="9412"/>
                    <a:pt x="1213" y="9422"/>
                  </a:cubicBezTo>
                  <a:cubicBezTo>
                    <a:pt x="1215" y="9467"/>
                    <a:pt x="1250" y="9490"/>
                    <a:pt x="1285" y="9490"/>
                  </a:cubicBezTo>
                  <a:cubicBezTo>
                    <a:pt x="1320" y="9490"/>
                    <a:pt x="1353" y="9467"/>
                    <a:pt x="1352" y="9422"/>
                  </a:cubicBezTo>
                  <a:lnTo>
                    <a:pt x="1352" y="9399"/>
                  </a:lnTo>
                  <a:cubicBezTo>
                    <a:pt x="1428" y="9403"/>
                    <a:pt x="1500" y="9407"/>
                    <a:pt x="1567" y="9407"/>
                  </a:cubicBezTo>
                  <a:cubicBezTo>
                    <a:pt x="1575" y="9407"/>
                    <a:pt x="1583" y="9407"/>
                    <a:pt x="1590" y="9407"/>
                  </a:cubicBezTo>
                  <a:cubicBezTo>
                    <a:pt x="1652" y="9406"/>
                    <a:pt x="1714" y="9406"/>
                    <a:pt x="1775" y="9406"/>
                  </a:cubicBezTo>
                  <a:cubicBezTo>
                    <a:pt x="2101" y="9406"/>
                    <a:pt x="2427" y="9410"/>
                    <a:pt x="2754" y="9413"/>
                  </a:cubicBezTo>
                  <a:cubicBezTo>
                    <a:pt x="2761" y="9413"/>
                    <a:pt x="2764" y="9408"/>
                    <a:pt x="2771" y="9406"/>
                  </a:cubicBezTo>
                  <a:cubicBezTo>
                    <a:pt x="2833" y="9424"/>
                    <a:pt x="2882" y="9446"/>
                    <a:pt x="2919" y="9511"/>
                  </a:cubicBezTo>
                  <a:cubicBezTo>
                    <a:pt x="2954" y="9570"/>
                    <a:pt x="2958" y="9641"/>
                    <a:pt x="2929" y="9703"/>
                  </a:cubicBezTo>
                  <a:cubicBezTo>
                    <a:pt x="2894" y="9708"/>
                    <a:pt x="2870" y="9740"/>
                    <a:pt x="2874" y="9775"/>
                  </a:cubicBezTo>
                  <a:cubicBezTo>
                    <a:pt x="2018" y="9817"/>
                    <a:pt x="1161" y="9832"/>
                    <a:pt x="303" y="9847"/>
                  </a:cubicBezTo>
                  <a:cubicBezTo>
                    <a:pt x="297" y="9837"/>
                    <a:pt x="287" y="9830"/>
                    <a:pt x="277" y="9828"/>
                  </a:cubicBezTo>
                  <a:cubicBezTo>
                    <a:pt x="224" y="9717"/>
                    <a:pt x="182" y="9612"/>
                    <a:pt x="252" y="9497"/>
                  </a:cubicBezTo>
                  <a:lnTo>
                    <a:pt x="252" y="9497"/>
                  </a:lnTo>
                  <a:cubicBezTo>
                    <a:pt x="258" y="9500"/>
                    <a:pt x="264" y="9502"/>
                    <a:pt x="270" y="9502"/>
                  </a:cubicBezTo>
                  <a:cubicBezTo>
                    <a:pt x="276" y="9502"/>
                    <a:pt x="283" y="9500"/>
                    <a:pt x="288" y="9497"/>
                  </a:cubicBezTo>
                  <a:cubicBezTo>
                    <a:pt x="448" y="9404"/>
                    <a:pt x="669" y="9380"/>
                    <a:pt x="897" y="9380"/>
                  </a:cubicBezTo>
                  <a:close/>
                  <a:moveTo>
                    <a:pt x="2932" y="9895"/>
                  </a:moveTo>
                  <a:cubicBezTo>
                    <a:pt x="2955" y="9925"/>
                    <a:pt x="2973" y="9957"/>
                    <a:pt x="2987" y="9989"/>
                  </a:cubicBezTo>
                  <a:cubicBezTo>
                    <a:pt x="3018" y="10064"/>
                    <a:pt x="3025" y="10146"/>
                    <a:pt x="3009" y="10225"/>
                  </a:cubicBezTo>
                  <a:lnTo>
                    <a:pt x="3007" y="10225"/>
                  </a:lnTo>
                  <a:cubicBezTo>
                    <a:pt x="2997" y="10221"/>
                    <a:pt x="2985" y="10220"/>
                    <a:pt x="2974" y="10220"/>
                  </a:cubicBezTo>
                  <a:cubicBezTo>
                    <a:pt x="2536" y="10246"/>
                    <a:pt x="2098" y="10279"/>
                    <a:pt x="1660" y="10311"/>
                  </a:cubicBezTo>
                  <a:cubicBezTo>
                    <a:pt x="1386" y="10331"/>
                    <a:pt x="1081" y="10380"/>
                    <a:pt x="784" y="10380"/>
                  </a:cubicBezTo>
                  <a:cubicBezTo>
                    <a:pt x="605" y="10380"/>
                    <a:pt x="430" y="10362"/>
                    <a:pt x="266" y="10311"/>
                  </a:cubicBezTo>
                  <a:cubicBezTo>
                    <a:pt x="241" y="10245"/>
                    <a:pt x="185" y="10202"/>
                    <a:pt x="179" y="10119"/>
                  </a:cubicBezTo>
                  <a:cubicBezTo>
                    <a:pt x="175" y="10056"/>
                    <a:pt x="194" y="9994"/>
                    <a:pt x="234" y="9944"/>
                  </a:cubicBezTo>
                  <a:cubicBezTo>
                    <a:pt x="601" y="9968"/>
                    <a:pt x="968" y="9978"/>
                    <a:pt x="1335" y="9978"/>
                  </a:cubicBezTo>
                  <a:cubicBezTo>
                    <a:pt x="1852" y="9978"/>
                    <a:pt x="2368" y="9957"/>
                    <a:pt x="2884" y="9921"/>
                  </a:cubicBezTo>
                  <a:cubicBezTo>
                    <a:pt x="2903" y="9920"/>
                    <a:pt x="2921" y="9910"/>
                    <a:pt x="2932" y="9895"/>
                  </a:cubicBezTo>
                  <a:close/>
                  <a:moveTo>
                    <a:pt x="2858" y="10391"/>
                  </a:moveTo>
                  <a:cubicBezTo>
                    <a:pt x="2900" y="10440"/>
                    <a:pt x="2949" y="10466"/>
                    <a:pt x="2969" y="10540"/>
                  </a:cubicBezTo>
                  <a:cubicBezTo>
                    <a:pt x="2993" y="10628"/>
                    <a:pt x="2976" y="10727"/>
                    <a:pt x="2896" y="10782"/>
                  </a:cubicBezTo>
                  <a:cubicBezTo>
                    <a:pt x="2877" y="10794"/>
                    <a:pt x="2868" y="10816"/>
                    <a:pt x="2872" y="10839"/>
                  </a:cubicBezTo>
                  <a:cubicBezTo>
                    <a:pt x="2860" y="10839"/>
                    <a:pt x="2847" y="10839"/>
                    <a:pt x="2835" y="10839"/>
                  </a:cubicBezTo>
                  <a:cubicBezTo>
                    <a:pt x="2435" y="10839"/>
                    <a:pt x="2034" y="10871"/>
                    <a:pt x="1635" y="10894"/>
                  </a:cubicBezTo>
                  <a:cubicBezTo>
                    <a:pt x="1383" y="10907"/>
                    <a:pt x="1095" y="10952"/>
                    <a:pt x="816" y="10952"/>
                  </a:cubicBezTo>
                  <a:cubicBezTo>
                    <a:pt x="627" y="10952"/>
                    <a:pt x="441" y="10931"/>
                    <a:pt x="275" y="10867"/>
                  </a:cubicBezTo>
                  <a:cubicBezTo>
                    <a:pt x="248" y="10824"/>
                    <a:pt x="225" y="10780"/>
                    <a:pt x="221" y="10724"/>
                  </a:cubicBezTo>
                  <a:cubicBezTo>
                    <a:pt x="213" y="10623"/>
                    <a:pt x="251" y="10530"/>
                    <a:pt x="339" y="10475"/>
                  </a:cubicBezTo>
                  <a:cubicBezTo>
                    <a:pt x="347" y="10470"/>
                    <a:pt x="352" y="10462"/>
                    <a:pt x="354" y="10454"/>
                  </a:cubicBezTo>
                  <a:cubicBezTo>
                    <a:pt x="520" y="10504"/>
                    <a:pt x="687" y="10518"/>
                    <a:pt x="860" y="10518"/>
                  </a:cubicBezTo>
                  <a:cubicBezTo>
                    <a:pt x="977" y="10518"/>
                    <a:pt x="1098" y="10512"/>
                    <a:pt x="1223" y="10504"/>
                  </a:cubicBezTo>
                  <a:cubicBezTo>
                    <a:pt x="1768" y="10474"/>
                    <a:pt x="2314" y="10435"/>
                    <a:pt x="2858" y="10391"/>
                  </a:cubicBezTo>
                  <a:close/>
                  <a:moveTo>
                    <a:pt x="2706" y="10995"/>
                  </a:moveTo>
                  <a:cubicBezTo>
                    <a:pt x="2724" y="11416"/>
                    <a:pt x="2759" y="11836"/>
                    <a:pt x="2799" y="12255"/>
                  </a:cubicBezTo>
                  <a:cubicBezTo>
                    <a:pt x="2801" y="12283"/>
                    <a:pt x="2817" y="12308"/>
                    <a:pt x="2840" y="12322"/>
                  </a:cubicBezTo>
                  <a:cubicBezTo>
                    <a:pt x="2722" y="12767"/>
                    <a:pt x="1989" y="12869"/>
                    <a:pt x="1626" y="12869"/>
                  </a:cubicBezTo>
                  <a:cubicBezTo>
                    <a:pt x="1622" y="12869"/>
                    <a:pt x="1618" y="12869"/>
                    <a:pt x="1615" y="12869"/>
                  </a:cubicBezTo>
                  <a:cubicBezTo>
                    <a:pt x="1238" y="12868"/>
                    <a:pt x="902" y="12766"/>
                    <a:pt x="573" y="12597"/>
                  </a:cubicBezTo>
                  <a:cubicBezTo>
                    <a:pt x="581" y="12589"/>
                    <a:pt x="587" y="12577"/>
                    <a:pt x="589" y="12566"/>
                  </a:cubicBezTo>
                  <a:cubicBezTo>
                    <a:pt x="612" y="12378"/>
                    <a:pt x="608" y="12183"/>
                    <a:pt x="597" y="11985"/>
                  </a:cubicBezTo>
                  <a:lnTo>
                    <a:pt x="597" y="11985"/>
                  </a:lnTo>
                  <a:cubicBezTo>
                    <a:pt x="679" y="11994"/>
                    <a:pt x="759" y="11999"/>
                    <a:pt x="839" y="11999"/>
                  </a:cubicBezTo>
                  <a:cubicBezTo>
                    <a:pt x="980" y="11999"/>
                    <a:pt x="1119" y="11984"/>
                    <a:pt x="1260" y="11950"/>
                  </a:cubicBezTo>
                  <a:cubicBezTo>
                    <a:pt x="1298" y="11941"/>
                    <a:pt x="1294" y="11877"/>
                    <a:pt x="1255" y="11877"/>
                  </a:cubicBezTo>
                  <a:cubicBezTo>
                    <a:pt x="1253" y="11877"/>
                    <a:pt x="1252" y="11877"/>
                    <a:pt x="1250" y="11877"/>
                  </a:cubicBezTo>
                  <a:cubicBezTo>
                    <a:pt x="1107" y="11897"/>
                    <a:pt x="963" y="11906"/>
                    <a:pt x="819" y="11906"/>
                  </a:cubicBezTo>
                  <a:cubicBezTo>
                    <a:pt x="744" y="11906"/>
                    <a:pt x="668" y="11904"/>
                    <a:pt x="593" y="11898"/>
                  </a:cubicBezTo>
                  <a:cubicBezTo>
                    <a:pt x="573" y="11613"/>
                    <a:pt x="535" y="11326"/>
                    <a:pt x="506" y="11052"/>
                  </a:cubicBezTo>
                  <a:lnTo>
                    <a:pt x="506" y="11052"/>
                  </a:lnTo>
                  <a:cubicBezTo>
                    <a:pt x="641" y="11085"/>
                    <a:pt x="779" y="11095"/>
                    <a:pt x="923" y="11095"/>
                  </a:cubicBezTo>
                  <a:cubicBezTo>
                    <a:pt x="1013" y="11095"/>
                    <a:pt x="1106" y="11091"/>
                    <a:pt x="1202" y="11087"/>
                  </a:cubicBezTo>
                  <a:cubicBezTo>
                    <a:pt x="1701" y="11065"/>
                    <a:pt x="2207" y="11047"/>
                    <a:pt x="2706" y="10995"/>
                  </a:cubicBezTo>
                  <a:close/>
                  <a:moveTo>
                    <a:pt x="1168" y="0"/>
                  </a:moveTo>
                  <a:cubicBezTo>
                    <a:pt x="1130" y="0"/>
                    <a:pt x="1090" y="22"/>
                    <a:pt x="1084" y="61"/>
                  </a:cubicBezTo>
                  <a:cubicBezTo>
                    <a:pt x="1060" y="206"/>
                    <a:pt x="1031" y="348"/>
                    <a:pt x="999" y="490"/>
                  </a:cubicBezTo>
                  <a:cubicBezTo>
                    <a:pt x="980" y="505"/>
                    <a:pt x="974" y="531"/>
                    <a:pt x="984" y="555"/>
                  </a:cubicBezTo>
                  <a:cubicBezTo>
                    <a:pt x="791" y="1395"/>
                    <a:pt x="485" y="2198"/>
                    <a:pt x="210" y="3019"/>
                  </a:cubicBezTo>
                  <a:cubicBezTo>
                    <a:pt x="177" y="3028"/>
                    <a:pt x="155" y="3060"/>
                    <a:pt x="158" y="3094"/>
                  </a:cubicBezTo>
                  <a:cubicBezTo>
                    <a:pt x="213" y="5171"/>
                    <a:pt x="245" y="7264"/>
                    <a:pt x="410" y="9336"/>
                  </a:cubicBezTo>
                  <a:cubicBezTo>
                    <a:pt x="410" y="9339"/>
                    <a:pt x="413" y="9340"/>
                    <a:pt x="414" y="9343"/>
                  </a:cubicBezTo>
                  <a:cubicBezTo>
                    <a:pt x="355" y="9363"/>
                    <a:pt x="299" y="9392"/>
                    <a:pt x="247" y="9427"/>
                  </a:cubicBezTo>
                  <a:cubicBezTo>
                    <a:pt x="240" y="9421"/>
                    <a:pt x="231" y="9417"/>
                    <a:pt x="221" y="9417"/>
                  </a:cubicBezTo>
                  <a:cubicBezTo>
                    <a:pt x="215" y="9417"/>
                    <a:pt x="208" y="9419"/>
                    <a:pt x="202" y="9422"/>
                  </a:cubicBezTo>
                  <a:cubicBezTo>
                    <a:pt x="47" y="9516"/>
                    <a:pt x="1" y="9776"/>
                    <a:pt x="150" y="9887"/>
                  </a:cubicBezTo>
                  <a:cubicBezTo>
                    <a:pt x="41" y="9995"/>
                    <a:pt x="23" y="10210"/>
                    <a:pt x="91" y="10324"/>
                  </a:cubicBezTo>
                  <a:cubicBezTo>
                    <a:pt x="92" y="10333"/>
                    <a:pt x="98" y="10342"/>
                    <a:pt x="105" y="10347"/>
                  </a:cubicBezTo>
                  <a:cubicBezTo>
                    <a:pt x="127" y="10373"/>
                    <a:pt x="158" y="10390"/>
                    <a:pt x="192" y="10393"/>
                  </a:cubicBezTo>
                  <a:cubicBezTo>
                    <a:pt x="215" y="10404"/>
                    <a:pt x="239" y="10411"/>
                    <a:pt x="261" y="10421"/>
                  </a:cubicBezTo>
                  <a:cubicBezTo>
                    <a:pt x="160" y="10478"/>
                    <a:pt x="94" y="10580"/>
                    <a:pt x="79" y="10694"/>
                  </a:cubicBezTo>
                  <a:cubicBezTo>
                    <a:pt x="62" y="10824"/>
                    <a:pt x="110" y="11004"/>
                    <a:pt x="256" y="11032"/>
                  </a:cubicBezTo>
                  <a:cubicBezTo>
                    <a:pt x="260" y="11033"/>
                    <a:pt x="264" y="11033"/>
                    <a:pt x="268" y="11033"/>
                  </a:cubicBezTo>
                  <a:cubicBezTo>
                    <a:pt x="293" y="11033"/>
                    <a:pt x="315" y="11018"/>
                    <a:pt x="323" y="10993"/>
                  </a:cubicBezTo>
                  <a:cubicBezTo>
                    <a:pt x="346" y="11003"/>
                    <a:pt x="368" y="11006"/>
                    <a:pt x="390" y="11014"/>
                  </a:cubicBezTo>
                  <a:lnTo>
                    <a:pt x="390" y="11015"/>
                  </a:lnTo>
                  <a:cubicBezTo>
                    <a:pt x="386" y="11510"/>
                    <a:pt x="346" y="12059"/>
                    <a:pt x="443" y="12549"/>
                  </a:cubicBezTo>
                  <a:cubicBezTo>
                    <a:pt x="403" y="12564"/>
                    <a:pt x="397" y="12619"/>
                    <a:pt x="433" y="12642"/>
                  </a:cubicBezTo>
                  <a:cubicBezTo>
                    <a:pt x="796" y="12906"/>
                    <a:pt x="1231" y="13046"/>
                    <a:pt x="1674" y="13046"/>
                  </a:cubicBezTo>
                  <a:cubicBezTo>
                    <a:pt x="1783" y="13046"/>
                    <a:pt x="1891" y="13037"/>
                    <a:pt x="2000" y="13020"/>
                  </a:cubicBezTo>
                  <a:cubicBezTo>
                    <a:pt x="2364" y="12964"/>
                    <a:pt x="3066" y="12779"/>
                    <a:pt x="3005" y="12298"/>
                  </a:cubicBezTo>
                  <a:cubicBezTo>
                    <a:pt x="3002" y="12278"/>
                    <a:pt x="2991" y="12259"/>
                    <a:pt x="2975" y="12246"/>
                  </a:cubicBezTo>
                  <a:cubicBezTo>
                    <a:pt x="2939" y="11823"/>
                    <a:pt x="2897" y="11400"/>
                    <a:pt x="2839" y="10980"/>
                  </a:cubicBezTo>
                  <a:cubicBezTo>
                    <a:pt x="2871" y="10976"/>
                    <a:pt x="2902" y="10974"/>
                    <a:pt x="2932" y="10970"/>
                  </a:cubicBezTo>
                  <a:cubicBezTo>
                    <a:pt x="2982" y="10966"/>
                    <a:pt x="3011" y="10911"/>
                    <a:pt x="2985" y="10867"/>
                  </a:cubicBezTo>
                  <a:cubicBezTo>
                    <a:pt x="3094" y="10792"/>
                    <a:pt x="3152" y="10662"/>
                    <a:pt x="3134" y="10530"/>
                  </a:cubicBezTo>
                  <a:cubicBezTo>
                    <a:pt x="3124" y="10455"/>
                    <a:pt x="3091" y="10385"/>
                    <a:pt x="3041" y="10328"/>
                  </a:cubicBezTo>
                  <a:cubicBezTo>
                    <a:pt x="3046" y="10319"/>
                    <a:pt x="3049" y="10312"/>
                    <a:pt x="3051" y="10303"/>
                  </a:cubicBezTo>
                  <a:cubicBezTo>
                    <a:pt x="3053" y="10304"/>
                    <a:pt x="3056" y="10304"/>
                    <a:pt x="3058" y="10304"/>
                  </a:cubicBezTo>
                  <a:cubicBezTo>
                    <a:pt x="3072" y="10304"/>
                    <a:pt x="3085" y="10296"/>
                    <a:pt x="3091" y="10282"/>
                  </a:cubicBezTo>
                  <a:cubicBezTo>
                    <a:pt x="3154" y="10137"/>
                    <a:pt x="3170" y="9891"/>
                    <a:pt x="3048" y="9764"/>
                  </a:cubicBezTo>
                  <a:cubicBezTo>
                    <a:pt x="3157" y="9571"/>
                    <a:pt x="3038" y="9247"/>
                    <a:pt x="2809" y="9247"/>
                  </a:cubicBezTo>
                  <a:cubicBezTo>
                    <a:pt x="2808" y="9247"/>
                    <a:pt x="2807" y="9247"/>
                    <a:pt x="2807" y="9247"/>
                  </a:cubicBezTo>
                  <a:cubicBezTo>
                    <a:pt x="2734" y="7228"/>
                    <a:pt x="2617" y="5211"/>
                    <a:pt x="2551" y="3192"/>
                  </a:cubicBezTo>
                  <a:cubicBezTo>
                    <a:pt x="2572" y="3171"/>
                    <a:pt x="2588" y="3147"/>
                    <a:pt x="2598" y="3119"/>
                  </a:cubicBezTo>
                  <a:cubicBezTo>
                    <a:pt x="2611" y="3085"/>
                    <a:pt x="2588" y="3057"/>
                    <a:pt x="2558" y="3046"/>
                  </a:cubicBezTo>
                  <a:cubicBezTo>
                    <a:pt x="2564" y="3027"/>
                    <a:pt x="2563" y="3007"/>
                    <a:pt x="2555" y="2988"/>
                  </a:cubicBezTo>
                  <a:cubicBezTo>
                    <a:pt x="2124" y="2002"/>
                    <a:pt x="1685" y="1020"/>
                    <a:pt x="1238" y="41"/>
                  </a:cubicBezTo>
                  <a:cubicBezTo>
                    <a:pt x="1226" y="13"/>
                    <a:pt x="1197"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4"/>
            <p:cNvSpPr/>
            <p:nvPr/>
          </p:nvSpPr>
          <p:spPr>
            <a:xfrm>
              <a:off x="-5087092" y="-738755"/>
              <a:ext cx="179165" cy="331299"/>
            </a:xfrm>
            <a:custGeom>
              <a:avLst/>
              <a:gdLst/>
              <a:ahLst/>
              <a:cxnLst/>
              <a:rect l="l" t="t" r="r" b="b"/>
              <a:pathLst>
                <a:path w="5203" h="9621" extrusionOk="0">
                  <a:moveTo>
                    <a:pt x="3541" y="273"/>
                  </a:moveTo>
                  <a:cubicBezTo>
                    <a:pt x="4267" y="273"/>
                    <a:pt x="4293" y="537"/>
                    <a:pt x="4074" y="1338"/>
                  </a:cubicBezTo>
                  <a:cubicBezTo>
                    <a:pt x="3892" y="2004"/>
                    <a:pt x="3718" y="2673"/>
                    <a:pt x="3550" y="3344"/>
                  </a:cubicBezTo>
                  <a:cubicBezTo>
                    <a:pt x="3538" y="3334"/>
                    <a:pt x="3523" y="3330"/>
                    <a:pt x="3509" y="3330"/>
                  </a:cubicBezTo>
                  <a:cubicBezTo>
                    <a:pt x="3506" y="3330"/>
                    <a:pt x="3503" y="3330"/>
                    <a:pt x="3500" y="3330"/>
                  </a:cubicBezTo>
                  <a:cubicBezTo>
                    <a:pt x="2758" y="3419"/>
                    <a:pt x="2020" y="3517"/>
                    <a:pt x="1276" y="3589"/>
                  </a:cubicBezTo>
                  <a:cubicBezTo>
                    <a:pt x="1441" y="2977"/>
                    <a:pt x="1607" y="2366"/>
                    <a:pt x="1782" y="1756"/>
                  </a:cubicBezTo>
                  <a:cubicBezTo>
                    <a:pt x="2057" y="796"/>
                    <a:pt x="2222" y="339"/>
                    <a:pt x="3321" y="280"/>
                  </a:cubicBezTo>
                  <a:cubicBezTo>
                    <a:pt x="3400" y="276"/>
                    <a:pt x="3473" y="273"/>
                    <a:pt x="3541" y="273"/>
                  </a:cubicBezTo>
                  <a:close/>
                  <a:moveTo>
                    <a:pt x="4539" y="404"/>
                  </a:moveTo>
                  <a:cubicBezTo>
                    <a:pt x="4682" y="979"/>
                    <a:pt x="4841" y="1552"/>
                    <a:pt x="5010" y="2120"/>
                  </a:cubicBezTo>
                  <a:cubicBezTo>
                    <a:pt x="5012" y="2127"/>
                    <a:pt x="5015" y="2132"/>
                    <a:pt x="5018" y="2137"/>
                  </a:cubicBezTo>
                  <a:cubicBezTo>
                    <a:pt x="4830" y="3190"/>
                    <a:pt x="4602" y="4233"/>
                    <a:pt x="4344" y="5268"/>
                  </a:cubicBezTo>
                  <a:cubicBezTo>
                    <a:pt x="4228" y="4643"/>
                    <a:pt x="3988" y="3985"/>
                    <a:pt x="3746" y="3404"/>
                  </a:cubicBezTo>
                  <a:cubicBezTo>
                    <a:pt x="3996" y="2401"/>
                    <a:pt x="4258" y="1400"/>
                    <a:pt x="4539" y="404"/>
                  </a:cubicBezTo>
                  <a:close/>
                  <a:moveTo>
                    <a:pt x="3508" y="3504"/>
                  </a:moveTo>
                  <a:cubicBezTo>
                    <a:pt x="3500" y="3533"/>
                    <a:pt x="3492" y="3562"/>
                    <a:pt x="3484" y="3590"/>
                  </a:cubicBezTo>
                  <a:cubicBezTo>
                    <a:pt x="3111" y="5097"/>
                    <a:pt x="2775" y="6612"/>
                    <a:pt x="2478" y="8136"/>
                  </a:cubicBezTo>
                  <a:cubicBezTo>
                    <a:pt x="2478" y="8139"/>
                    <a:pt x="2478" y="8143"/>
                    <a:pt x="2478" y="8146"/>
                  </a:cubicBezTo>
                  <a:cubicBezTo>
                    <a:pt x="2212" y="8151"/>
                    <a:pt x="1952" y="8156"/>
                    <a:pt x="1695" y="8156"/>
                  </a:cubicBezTo>
                  <a:cubicBezTo>
                    <a:pt x="1177" y="8156"/>
                    <a:pt x="668" y="8136"/>
                    <a:pt x="134" y="8050"/>
                  </a:cubicBezTo>
                  <a:cubicBezTo>
                    <a:pt x="155" y="7969"/>
                    <a:pt x="174" y="7887"/>
                    <a:pt x="195" y="7806"/>
                  </a:cubicBezTo>
                  <a:cubicBezTo>
                    <a:pt x="300" y="7812"/>
                    <a:pt x="404" y="7815"/>
                    <a:pt x="508" y="7815"/>
                  </a:cubicBezTo>
                  <a:cubicBezTo>
                    <a:pt x="728" y="7815"/>
                    <a:pt x="946" y="7800"/>
                    <a:pt x="1166" y="7763"/>
                  </a:cubicBezTo>
                  <a:cubicBezTo>
                    <a:pt x="1207" y="7757"/>
                    <a:pt x="1198" y="7690"/>
                    <a:pt x="1159" y="7690"/>
                  </a:cubicBezTo>
                  <a:cubicBezTo>
                    <a:pt x="1159" y="7690"/>
                    <a:pt x="1158" y="7690"/>
                    <a:pt x="1157" y="7691"/>
                  </a:cubicBezTo>
                  <a:cubicBezTo>
                    <a:pt x="908" y="7708"/>
                    <a:pt x="659" y="7719"/>
                    <a:pt x="409" y="7719"/>
                  </a:cubicBezTo>
                  <a:cubicBezTo>
                    <a:pt x="345" y="7719"/>
                    <a:pt x="281" y="7718"/>
                    <a:pt x="218" y="7717"/>
                  </a:cubicBezTo>
                  <a:cubicBezTo>
                    <a:pt x="263" y="7541"/>
                    <a:pt x="306" y="7365"/>
                    <a:pt x="351" y="7189"/>
                  </a:cubicBezTo>
                  <a:cubicBezTo>
                    <a:pt x="447" y="7195"/>
                    <a:pt x="542" y="7199"/>
                    <a:pt x="637" y="7199"/>
                  </a:cubicBezTo>
                  <a:cubicBezTo>
                    <a:pt x="815" y="7199"/>
                    <a:pt x="992" y="7187"/>
                    <a:pt x="1169" y="7159"/>
                  </a:cubicBezTo>
                  <a:cubicBezTo>
                    <a:pt x="1219" y="7150"/>
                    <a:pt x="1209" y="7068"/>
                    <a:pt x="1161" y="7068"/>
                  </a:cubicBezTo>
                  <a:cubicBezTo>
                    <a:pt x="1160" y="7068"/>
                    <a:pt x="1159" y="7069"/>
                    <a:pt x="1158" y="7069"/>
                  </a:cubicBezTo>
                  <a:cubicBezTo>
                    <a:pt x="963" y="7087"/>
                    <a:pt x="768" y="7096"/>
                    <a:pt x="573" y="7096"/>
                  </a:cubicBezTo>
                  <a:cubicBezTo>
                    <a:pt x="507" y="7096"/>
                    <a:pt x="442" y="7095"/>
                    <a:pt x="376" y="7093"/>
                  </a:cubicBezTo>
                  <a:cubicBezTo>
                    <a:pt x="423" y="6906"/>
                    <a:pt x="470" y="6719"/>
                    <a:pt x="517" y="6531"/>
                  </a:cubicBezTo>
                  <a:cubicBezTo>
                    <a:pt x="648" y="6535"/>
                    <a:pt x="779" y="6541"/>
                    <a:pt x="910" y="6541"/>
                  </a:cubicBezTo>
                  <a:cubicBezTo>
                    <a:pt x="992" y="6541"/>
                    <a:pt x="1074" y="6538"/>
                    <a:pt x="1156" y="6531"/>
                  </a:cubicBezTo>
                  <a:cubicBezTo>
                    <a:pt x="1216" y="6523"/>
                    <a:pt x="1216" y="6435"/>
                    <a:pt x="1156" y="6427"/>
                  </a:cubicBezTo>
                  <a:cubicBezTo>
                    <a:pt x="1072" y="6419"/>
                    <a:pt x="988" y="6417"/>
                    <a:pt x="904" y="6417"/>
                  </a:cubicBezTo>
                  <a:cubicBezTo>
                    <a:pt x="784" y="6417"/>
                    <a:pt x="663" y="6422"/>
                    <a:pt x="543" y="6426"/>
                  </a:cubicBezTo>
                  <a:cubicBezTo>
                    <a:pt x="598" y="6210"/>
                    <a:pt x="652" y="5994"/>
                    <a:pt x="706" y="5778"/>
                  </a:cubicBezTo>
                  <a:cubicBezTo>
                    <a:pt x="842" y="5805"/>
                    <a:pt x="979" y="5821"/>
                    <a:pt x="1117" y="5821"/>
                  </a:cubicBezTo>
                  <a:cubicBezTo>
                    <a:pt x="1238" y="5821"/>
                    <a:pt x="1359" y="5808"/>
                    <a:pt x="1479" y="5779"/>
                  </a:cubicBezTo>
                  <a:cubicBezTo>
                    <a:pt x="1529" y="5768"/>
                    <a:pt x="1521" y="5685"/>
                    <a:pt x="1472" y="5685"/>
                  </a:cubicBezTo>
                  <a:cubicBezTo>
                    <a:pt x="1470" y="5685"/>
                    <a:pt x="1468" y="5685"/>
                    <a:pt x="1467" y="5685"/>
                  </a:cubicBezTo>
                  <a:cubicBezTo>
                    <a:pt x="1330" y="5702"/>
                    <a:pt x="1196" y="5712"/>
                    <a:pt x="1061" y="5712"/>
                  </a:cubicBezTo>
                  <a:cubicBezTo>
                    <a:pt x="951" y="5712"/>
                    <a:pt x="840" y="5705"/>
                    <a:pt x="728" y="5688"/>
                  </a:cubicBezTo>
                  <a:cubicBezTo>
                    <a:pt x="852" y="5200"/>
                    <a:pt x="978" y="4712"/>
                    <a:pt x="1105" y="4225"/>
                  </a:cubicBezTo>
                  <a:cubicBezTo>
                    <a:pt x="1107" y="4225"/>
                    <a:pt x="1108" y="4227"/>
                    <a:pt x="1110" y="4227"/>
                  </a:cubicBezTo>
                  <a:cubicBezTo>
                    <a:pt x="1252" y="4237"/>
                    <a:pt x="1400" y="4245"/>
                    <a:pt x="1548" y="4245"/>
                  </a:cubicBezTo>
                  <a:cubicBezTo>
                    <a:pt x="1825" y="4245"/>
                    <a:pt x="2106" y="4218"/>
                    <a:pt x="2361" y="4133"/>
                  </a:cubicBezTo>
                  <a:cubicBezTo>
                    <a:pt x="2406" y="4117"/>
                    <a:pt x="2403" y="4044"/>
                    <a:pt x="2354" y="4044"/>
                  </a:cubicBezTo>
                  <a:cubicBezTo>
                    <a:pt x="2352" y="4044"/>
                    <a:pt x="2351" y="4044"/>
                    <a:pt x="2350" y="4044"/>
                  </a:cubicBezTo>
                  <a:cubicBezTo>
                    <a:pt x="1984" y="4074"/>
                    <a:pt x="1635" y="4130"/>
                    <a:pt x="1271" y="4130"/>
                  </a:cubicBezTo>
                  <a:cubicBezTo>
                    <a:pt x="1224" y="4130"/>
                    <a:pt x="1177" y="4130"/>
                    <a:pt x="1129" y="4127"/>
                  </a:cubicBezTo>
                  <a:cubicBezTo>
                    <a:pt x="1142" y="4082"/>
                    <a:pt x="1154" y="4035"/>
                    <a:pt x="1165" y="3989"/>
                  </a:cubicBezTo>
                  <a:cubicBezTo>
                    <a:pt x="1188" y="3902"/>
                    <a:pt x="1214" y="3815"/>
                    <a:pt x="1237" y="3729"/>
                  </a:cubicBezTo>
                  <a:cubicBezTo>
                    <a:pt x="1240" y="3729"/>
                    <a:pt x="1241" y="3731"/>
                    <a:pt x="1245" y="3731"/>
                  </a:cubicBezTo>
                  <a:cubicBezTo>
                    <a:pt x="1999" y="3706"/>
                    <a:pt x="2764" y="3642"/>
                    <a:pt x="3508" y="3504"/>
                  </a:cubicBezTo>
                  <a:close/>
                  <a:moveTo>
                    <a:pt x="3690" y="3624"/>
                  </a:moveTo>
                  <a:cubicBezTo>
                    <a:pt x="3829" y="4216"/>
                    <a:pt x="3985" y="4840"/>
                    <a:pt x="4208" y="5397"/>
                  </a:cubicBezTo>
                  <a:cubicBezTo>
                    <a:pt x="4219" y="5430"/>
                    <a:pt x="4250" y="5451"/>
                    <a:pt x="4284" y="5451"/>
                  </a:cubicBezTo>
                  <a:cubicBezTo>
                    <a:pt x="4289" y="5451"/>
                    <a:pt x="4294" y="5450"/>
                    <a:pt x="4299" y="5449"/>
                  </a:cubicBezTo>
                  <a:lnTo>
                    <a:pt x="4299" y="5449"/>
                  </a:lnTo>
                  <a:cubicBezTo>
                    <a:pt x="3974" y="6730"/>
                    <a:pt x="3604" y="8000"/>
                    <a:pt x="3187" y="9260"/>
                  </a:cubicBezTo>
                  <a:cubicBezTo>
                    <a:pt x="3002" y="8916"/>
                    <a:pt x="2811" y="8577"/>
                    <a:pt x="2615" y="8238"/>
                  </a:cubicBezTo>
                  <a:cubicBezTo>
                    <a:pt x="2636" y="8228"/>
                    <a:pt x="2651" y="8207"/>
                    <a:pt x="2655" y="8183"/>
                  </a:cubicBezTo>
                  <a:cubicBezTo>
                    <a:pt x="2969" y="6655"/>
                    <a:pt x="3314" y="5135"/>
                    <a:pt x="3690" y="3624"/>
                  </a:cubicBezTo>
                  <a:close/>
                  <a:moveTo>
                    <a:pt x="210" y="8226"/>
                  </a:moveTo>
                  <a:lnTo>
                    <a:pt x="210" y="8226"/>
                  </a:lnTo>
                  <a:cubicBezTo>
                    <a:pt x="669" y="8337"/>
                    <a:pt x="1162" y="8408"/>
                    <a:pt x="1647" y="8408"/>
                  </a:cubicBezTo>
                  <a:cubicBezTo>
                    <a:pt x="1943" y="8408"/>
                    <a:pt x="2236" y="8382"/>
                    <a:pt x="2517" y="8323"/>
                  </a:cubicBezTo>
                  <a:cubicBezTo>
                    <a:pt x="2685" y="8661"/>
                    <a:pt x="2858" y="8999"/>
                    <a:pt x="3036" y="9333"/>
                  </a:cubicBezTo>
                  <a:cubicBezTo>
                    <a:pt x="2956" y="9331"/>
                    <a:pt x="2875" y="9330"/>
                    <a:pt x="2794" y="9330"/>
                  </a:cubicBezTo>
                  <a:cubicBezTo>
                    <a:pt x="2288" y="9330"/>
                    <a:pt x="1777" y="9368"/>
                    <a:pt x="1273" y="9391"/>
                  </a:cubicBezTo>
                  <a:cubicBezTo>
                    <a:pt x="1199" y="9394"/>
                    <a:pt x="1144" y="9400"/>
                    <a:pt x="1098" y="9400"/>
                  </a:cubicBezTo>
                  <a:cubicBezTo>
                    <a:pt x="1015" y="9400"/>
                    <a:pt x="960" y="9381"/>
                    <a:pt x="864" y="9297"/>
                  </a:cubicBezTo>
                  <a:cubicBezTo>
                    <a:pt x="841" y="9276"/>
                    <a:pt x="820" y="9252"/>
                    <a:pt x="802" y="9226"/>
                  </a:cubicBezTo>
                  <a:lnTo>
                    <a:pt x="802" y="9226"/>
                  </a:lnTo>
                  <a:cubicBezTo>
                    <a:pt x="971" y="9270"/>
                    <a:pt x="1143" y="9299"/>
                    <a:pt x="1317" y="9299"/>
                  </a:cubicBezTo>
                  <a:cubicBezTo>
                    <a:pt x="1337" y="9299"/>
                    <a:pt x="1356" y="9299"/>
                    <a:pt x="1376" y="9298"/>
                  </a:cubicBezTo>
                  <a:cubicBezTo>
                    <a:pt x="1417" y="9298"/>
                    <a:pt x="1417" y="9237"/>
                    <a:pt x="1376" y="9237"/>
                  </a:cubicBezTo>
                  <a:cubicBezTo>
                    <a:pt x="1168" y="9226"/>
                    <a:pt x="962" y="9206"/>
                    <a:pt x="759" y="9161"/>
                  </a:cubicBezTo>
                  <a:cubicBezTo>
                    <a:pt x="710" y="9078"/>
                    <a:pt x="668" y="8986"/>
                    <a:pt x="626" y="8914"/>
                  </a:cubicBezTo>
                  <a:cubicBezTo>
                    <a:pt x="616" y="8899"/>
                    <a:pt x="608" y="8885"/>
                    <a:pt x="599" y="8870"/>
                  </a:cubicBezTo>
                  <a:lnTo>
                    <a:pt x="599" y="8870"/>
                  </a:lnTo>
                  <a:cubicBezTo>
                    <a:pt x="814" y="8886"/>
                    <a:pt x="1029" y="8903"/>
                    <a:pt x="1243" y="8905"/>
                  </a:cubicBezTo>
                  <a:cubicBezTo>
                    <a:pt x="1244" y="8905"/>
                    <a:pt x="1244" y="8905"/>
                    <a:pt x="1245" y="8905"/>
                  </a:cubicBezTo>
                  <a:cubicBezTo>
                    <a:pt x="1291" y="8905"/>
                    <a:pt x="1289" y="8836"/>
                    <a:pt x="1243" y="8832"/>
                  </a:cubicBezTo>
                  <a:cubicBezTo>
                    <a:pt x="1014" y="8809"/>
                    <a:pt x="783" y="8803"/>
                    <a:pt x="554" y="8794"/>
                  </a:cubicBezTo>
                  <a:cubicBezTo>
                    <a:pt x="497" y="8698"/>
                    <a:pt x="439" y="8604"/>
                    <a:pt x="382" y="8509"/>
                  </a:cubicBezTo>
                  <a:lnTo>
                    <a:pt x="382" y="8509"/>
                  </a:lnTo>
                  <a:cubicBezTo>
                    <a:pt x="545" y="8512"/>
                    <a:pt x="708" y="8514"/>
                    <a:pt x="871" y="8514"/>
                  </a:cubicBezTo>
                  <a:cubicBezTo>
                    <a:pt x="966" y="8514"/>
                    <a:pt x="1061" y="8514"/>
                    <a:pt x="1156" y="8511"/>
                  </a:cubicBezTo>
                  <a:cubicBezTo>
                    <a:pt x="1209" y="8510"/>
                    <a:pt x="1209" y="8430"/>
                    <a:pt x="1156" y="8429"/>
                  </a:cubicBezTo>
                  <a:cubicBezTo>
                    <a:pt x="1058" y="8426"/>
                    <a:pt x="960" y="8426"/>
                    <a:pt x="862" y="8426"/>
                  </a:cubicBezTo>
                  <a:cubicBezTo>
                    <a:pt x="686" y="8426"/>
                    <a:pt x="510" y="8428"/>
                    <a:pt x="335" y="8432"/>
                  </a:cubicBezTo>
                  <a:cubicBezTo>
                    <a:pt x="293" y="8363"/>
                    <a:pt x="253" y="8294"/>
                    <a:pt x="210" y="8226"/>
                  </a:cubicBezTo>
                  <a:close/>
                  <a:moveTo>
                    <a:pt x="4520" y="0"/>
                  </a:moveTo>
                  <a:cubicBezTo>
                    <a:pt x="4500" y="0"/>
                    <a:pt x="4481" y="9"/>
                    <a:pt x="4468" y="24"/>
                  </a:cubicBezTo>
                  <a:lnTo>
                    <a:pt x="2124" y="156"/>
                  </a:lnTo>
                  <a:cubicBezTo>
                    <a:pt x="2083" y="157"/>
                    <a:pt x="2046" y="186"/>
                    <a:pt x="2035" y="226"/>
                  </a:cubicBezTo>
                  <a:cubicBezTo>
                    <a:pt x="1306" y="2694"/>
                    <a:pt x="606" y="5189"/>
                    <a:pt x="104" y="7717"/>
                  </a:cubicBezTo>
                  <a:lnTo>
                    <a:pt x="93" y="7717"/>
                  </a:lnTo>
                  <a:cubicBezTo>
                    <a:pt x="92" y="7717"/>
                    <a:pt x="91" y="7717"/>
                    <a:pt x="90" y="7717"/>
                  </a:cubicBezTo>
                  <a:cubicBezTo>
                    <a:pt x="41" y="7717"/>
                    <a:pt x="41" y="7788"/>
                    <a:pt x="88" y="7798"/>
                  </a:cubicBezTo>
                  <a:cubicBezTo>
                    <a:pt x="68" y="7898"/>
                    <a:pt x="47" y="7997"/>
                    <a:pt x="28" y="8096"/>
                  </a:cubicBezTo>
                  <a:cubicBezTo>
                    <a:pt x="24" y="8104"/>
                    <a:pt x="22" y="8115"/>
                    <a:pt x="22" y="8124"/>
                  </a:cubicBezTo>
                  <a:cubicBezTo>
                    <a:pt x="18" y="8151"/>
                    <a:pt x="11" y="8177"/>
                    <a:pt x="6" y="8203"/>
                  </a:cubicBezTo>
                  <a:cubicBezTo>
                    <a:pt x="0" y="8235"/>
                    <a:pt x="25" y="8255"/>
                    <a:pt x="49" y="8255"/>
                  </a:cubicBezTo>
                  <a:cubicBezTo>
                    <a:pt x="64" y="8255"/>
                    <a:pt x="79" y="8248"/>
                    <a:pt x="85" y="8230"/>
                  </a:cubicBezTo>
                  <a:cubicBezTo>
                    <a:pt x="120" y="8298"/>
                    <a:pt x="155" y="8366"/>
                    <a:pt x="189" y="8434"/>
                  </a:cubicBezTo>
                  <a:lnTo>
                    <a:pt x="137" y="8435"/>
                  </a:lnTo>
                  <a:cubicBezTo>
                    <a:pt x="92" y="8435"/>
                    <a:pt x="92" y="8506"/>
                    <a:pt x="137" y="8506"/>
                  </a:cubicBezTo>
                  <a:lnTo>
                    <a:pt x="226" y="8507"/>
                  </a:lnTo>
                  <a:cubicBezTo>
                    <a:pt x="356" y="8767"/>
                    <a:pt x="489" y="9026"/>
                    <a:pt x="635" y="9277"/>
                  </a:cubicBezTo>
                  <a:cubicBezTo>
                    <a:pt x="700" y="9388"/>
                    <a:pt x="744" y="9520"/>
                    <a:pt x="865" y="9576"/>
                  </a:cubicBezTo>
                  <a:cubicBezTo>
                    <a:pt x="934" y="9609"/>
                    <a:pt x="1027" y="9620"/>
                    <a:pt x="1131" y="9620"/>
                  </a:cubicBezTo>
                  <a:cubicBezTo>
                    <a:pt x="1365" y="9620"/>
                    <a:pt x="1652" y="9562"/>
                    <a:pt x="1824" y="9555"/>
                  </a:cubicBezTo>
                  <a:cubicBezTo>
                    <a:pt x="2264" y="9538"/>
                    <a:pt x="2708" y="9539"/>
                    <a:pt x="3145" y="9486"/>
                  </a:cubicBezTo>
                  <a:cubicBezTo>
                    <a:pt x="3188" y="9482"/>
                    <a:pt x="3220" y="9443"/>
                    <a:pt x="3215" y="9399"/>
                  </a:cubicBezTo>
                  <a:cubicBezTo>
                    <a:pt x="3218" y="9392"/>
                    <a:pt x="3220" y="9385"/>
                    <a:pt x="3222" y="9376"/>
                  </a:cubicBezTo>
                  <a:cubicBezTo>
                    <a:pt x="3225" y="9377"/>
                    <a:pt x="3228" y="9377"/>
                    <a:pt x="3231" y="9377"/>
                  </a:cubicBezTo>
                  <a:cubicBezTo>
                    <a:pt x="3254" y="9377"/>
                    <a:pt x="3276" y="9363"/>
                    <a:pt x="3285" y="9340"/>
                  </a:cubicBezTo>
                  <a:cubicBezTo>
                    <a:pt x="4151" y="6994"/>
                    <a:pt x="4766" y="4585"/>
                    <a:pt x="5197" y="2123"/>
                  </a:cubicBezTo>
                  <a:cubicBezTo>
                    <a:pt x="5202" y="2094"/>
                    <a:pt x="5192" y="2064"/>
                    <a:pt x="5170" y="2044"/>
                  </a:cubicBezTo>
                  <a:cubicBezTo>
                    <a:pt x="4998" y="1408"/>
                    <a:pt x="4816" y="771"/>
                    <a:pt x="4610" y="146"/>
                  </a:cubicBezTo>
                  <a:lnTo>
                    <a:pt x="4610" y="144"/>
                  </a:lnTo>
                  <a:cubicBezTo>
                    <a:pt x="4618" y="109"/>
                    <a:pt x="4606" y="72"/>
                    <a:pt x="4579" y="47"/>
                  </a:cubicBezTo>
                  <a:cubicBezTo>
                    <a:pt x="4579" y="46"/>
                    <a:pt x="4578" y="45"/>
                    <a:pt x="4578" y="44"/>
                  </a:cubicBezTo>
                  <a:cubicBezTo>
                    <a:pt x="4567" y="14"/>
                    <a:pt x="4544" y="0"/>
                    <a:pt x="4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4"/>
            <p:cNvSpPr/>
            <p:nvPr/>
          </p:nvSpPr>
          <p:spPr>
            <a:xfrm>
              <a:off x="-5296043" y="-645436"/>
              <a:ext cx="17459" cy="3478"/>
            </a:xfrm>
            <a:custGeom>
              <a:avLst/>
              <a:gdLst/>
              <a:ahLst/>
              <a:cxnLst/>
              <a:rect l="l" t="t" r="r" b="b"/>
              <a:pathLst>
                <a:path w="507" h="101" extrusionOk="0">
                  <a:moveTo>
                    <a:pt x="324" y="0"/>
                  </a:moveTo>
                  <a:cubicBezTo>
                    <a:pt x="234" y="0"/>
                    <a:pt x="143" y="7"/>
                    <a:pt x="53" y="9"/>
                  </a:cubicBezTo>
                  <a:cubicBezTo>
                    <a:pt x="0" y="11"/>
                    <a:pt x="0" y="90"/>
                    <a:pt x="53" y="91"/>
                  </a:cubicBezTo>
                  <a:cubicBezTo>
                    <a:pt x="141" y="94"/>
                    <a:pt x="230" y="100"/>
                    <a:pt x="319" y="100"/>
                  </a:cubicBezTo>
                  <a:cubicBezTo>
                    <a:pt x="364" y="100"/>
                    <a:pt x="408" y="99"/>
                    <a:pt x="452" y="94"/>
                  </a:cubicBezTo>
                  <a:cubicBezTo>
                    <a:pt x="507" y="91"/>
                    <a:pt x="507" y="9"/>
                    <a:pt x="452" y="6"/>
                  </a:cubicBezTo>
                  <a:cubicBezTo>
                    <a:pt x="410" y="2"/>
                    <a:pt x="367"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4"/>
            <p:cNvSpPr/>
            <p:nvPr/>
          </p:nvSpPr>
          <p:spPr>
            <a:xfrm>
              <a:off x="-5296112" y="-689754"/>
              <a:ext cx="17803" cy="3719"/>
            </a:xfrm>
            <a:custGeom>
              <a:avLst/>
              <a:gdLst/>
              <a:ahLst/>
              <a:cxnLst/>
              <a:rect l="l" t="t" r="r" b="b"/>
              <a:pathLst>
                <a:path w="517" h="108" extrusionOk="0">
                  <a:moveTo>
                    <a:pt x="327" y="0"/>
                  </a:moveTo>
                  <a:cubicBezTo>
                    <a:pt x="236" y="0"/>
                    <a:pt x="145" y="8"/>
                    <a:pt x="55" y="11"/>
                  </a:cubicBezTo>
                  <a:cubicBezTo>
                    <a:pt x="0" y="13"/>
                    <a:pt x="0" y="94"/>
                    <a:pt x="55" y="96"/>
                  </a:cubicBezTo>
                  <a:cubicBezTo>
                    <a:pt x="144" y="100"/>
                    <a:pt x="233" y="107"/>
                    <a:pt x="323" y="107"/>
                  </a:cubicBezTo>
                  <a:cubicBezTo>
                    <a:pt x="367" y="107"/>
                    <a:pt x="410" y="106"/>
                    <a:pt x="454" y="101"/>
                  </a:cubicBezTo>
                  <a:cubicBezTo>
                    <a:pt x="516" y="101"/>
                    <a:pt x="516" y="7"/>
                    <a:pt x="454" y="7"/>
                  </a:cubicBezTo>
                  <a:cubicBezTo>
                    <a:pt x="412" y="2"/>
                    <a:pt x="369"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4"/>
            <p:cNvSpPr/>
            <p:nvPr/>
          </p:nvSpPr>
          <p:spPr>
            <a:xfrm>
              <a:off x="-5170734" y="-472813"/>
              <a:ext cx="18216" cy="4132"/>
            </a:xfrm>
            <a:custGeom>
              <a:avLst/>
              <a:gdLst/>
              <a:ahLst/>
              <a:cxnLst/>
              <a:rect l="l" t="t" r="r" b="b"/>
              <a:pathLst>
                <a:path w="529" h="120" extrusionOk="0">
                  <a:moveTo>
                    <a:pt x="485" y="0"/>
                  </a:moveTo>
                  <a:cubicBezTo>
                    <a:pt x="336" y="3"/>
                    <a:pt x="183" y="35"/>
                    <a:pt x="35" y="55"/>
                  </a:cubicBezTo>
                  <a:cubicBezTo>
                    <a:pt x="1" y="59"/>
                    <a:pt x="7" y="120"/>
                    <a:pt x="42" y="120"/>
                  </a:cubicBezTo>
                  <a:cubicBezTo>
                    <a:pt x="43" y="120"/>
                    <a:pt x="44" y="120"/>
                    <a:pt x="45" y="120"/>
                  </a:cubicBezTo>
                  <a:cubicBezTo>
                    <a:pt x="194" y="104"/>
                    <a:pt x="348" y="97"/>
                    <a:pt x="494" y="63"/>
                  </a:cubicBezTo>
                  <a:cubicBezTo>
                    <a:pt x="528" y="55"/>
                    <a:pt x="521"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4"/>
            <p:cNvSpPr/>
            <p:nvPr/>
          </p:nvSpPr>
          <p:spPr>
            <a:xfrm>
              <a:off x="-5172422" y="-558350"/>
              <a:ext cx="12397" cy="3030"/>
            </a:xfrm>
            <a:custGeom>
              <a:avLst/>
              <a:gdLst/>
              <a:ahLst/>
              <a:cxnLst/>
              <a:rect l="l" t="t" r="r" b="b"/>
              <a:pathLst>
                <a:path w="360" h="88" extrusionOk="0">
                  <a:moveTo>
                    <a:pt x="222" y="1"/>
                  </a:moveTo>
                  <a:cubicBezTo>
                    <a:pt x="164" y="1"/>
                    <a:pt x="106" y="5"/>
                    <a:pt x="48" y="6"/>
                  </a:cubicBezTo>
                  <a:cubicBezTo>
                    <a:pt x="1" y="10"/>
                    <a:pt x="1" y="78"/>
                    <a:pt x="48" y="81"/>
                  </a:cubicBezTo>
                  <a:cubicBezTo>
                    <a:pt x="106" y="84"/>
                    <a:pt x="165" y="87"/>
                    <a:pt x="224" y="87"/>
                  </a:cubicBezTo>
                  <a:cubicBezTo>
                    <a:pt x="254" y="87"/>
                    <a:pt x="284" y="86"/>
                    <a:pt x="314" y="84"/>
                  </a:cubicBezTo>
                  <a:cubicBezTo>
                    <a:pt x="359" y="77"/>
                    <a:pt x="359" y="12"/>
                    <a:pt x="314" y="5"/>
                  </a:cubicBezTo>
                  <a:cubicBezTo>
                    <a:pt x="284" y="2"/>
                    <a:pt x="25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4"/>
            <p:cNvSpPr/>
            <p:nvPr/>
          </p:nvSpPr>
          <p:spPr>
            <a:xfrm>
              <a:off x="-5193324" y="-359144"/>
              <a:ext cx="27066" cy="3271"/>
            </a:xfrm>
            <a:custGeom>
              <a:avLst/>
              <a:gdLst/>
              <a:ahLst/>
              <a:cxnLst/>
              <a:rect l="l" t="t" r="r" b="b"/>
              <a:pathLst>
                <a:path w="786" h="95" extrusionOk="0">
                  <a:moveTo>
                    <a:pt x="745" y="1"/>
                  </a:moveTo>
                  <a:cubicBezTo>
                    <a:pt x="743" y="1"/>
                    <a:pt x="741" y="1"/>
                    <a:pt x="739" y="1"/>
                  </a:cubicBezTo>
                  <a:cubicBezTo>
                    <a:pt x="588" y="25"/>
                    <a:pt x="436" y="37"/>
                    <a:pt x="284" y="37"/>
                  </a:cubicBezTo>
                  <a:cubicBezTo>
                    <a:pt x="201" y="37"/>
                    <a:pt x="118" y="34"/>
                    <a:pt x="36" y="26"/>
                  </a:cubicBezTo>
                  <a:cubicBezTo>
                    <a:pt x="35" y="26"/>
                    <a:pt x="34" y="26"/>
                    <a:pt x="33" y="26"/>
                  </a:cubicBezTo>
                  <a:cubicBezTo>
                    <a:pt x="1" y="26"/>
                    <a:pt x="2" y="77"/>
                    <a:pt x="36" y="81"/>
                  </a:cubicBezTo>
                  <a:cubicBezTo>
                    <a:pt x="121" y="91"/>
                    <a:pt x="207" y="95"/>
                    <a:pt x="292" y="95"/>
                  </a:cubicBezTo>
                  <a:cubicBezTo>
                    <a:pt x="447" y="95"/>
                    <a:pt x="601" y="80"/>
                    <a:pt x="753" y="52"/>
                  </a:cubicBezTo>
                  <a:cubicBezTo>
                    <a:pt x="786" y="46"/>
                    <a:pt x="774"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4"/>
            <p:cNvSpPr/>
            <p:nvPr/>
          </p:nvSpPr>
          <p:spPr>
            <a:xfrm>
              <a:off x="-5198041" y="-390479"/>
              <a:ext cx="22934" cy="4063"/>
            </a:xfrm>
            <a:custGeom>
              <a:avLst/>
              <a:gdLst/>
              <a:ahLst/>
              <a:cxnLst/>
              <a:rect l="l" t="t" r="r" b="b"/>
              <a:pathLst>
                <a:path w="666" h="118" extrusionOk="0">
                  <a:moveTo>
                    <a:pt x="617" y="0"/>
                  </a:moveTo>
                  <a:cubicBezTo>
                    <a:pt x="616" y="0"/>
                    <a:pt x="615" y="0"/>
                    <a:pt x="615" y="1"/>
                  </a:cubicBezTo>
                  <a:cubicBezTo>
                    <a:pt x="423" y="7"/>
                    <a:pt x="231" y="33"/>
                    <a:pt x="41" y="57"/>
                  </a:cubicBezTo>
                  <a:cubicBezTo>
                    <a:pt x="3" y="62"/>
                    <a:pt x="0" y="118"/>
                    <a:pt x="38" y="118"/>
                  </a:cubicBezTo>
                  <a:cubicBezTo>
                    <a:pt x="39" y="118"/>
                    <a:pt x="40" y="118"/>
                    <a:pt x="41" y="118"/>
                  </a:cubicBezTo>
                  <a:cubicBezTo>
                    <a:pt x="235" y="108"/>
                    <a:pt x="432" y="100"/>
                    <a:pt x="625" y="73"/>
                  </a:cubicBezTo>
                  <a:cubicBezTo>
                    <a:pt x="666" y="67"/>
                    <a:pt x="657"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4"/>
            <p:cNvSpPr/>
            <p:nvPr/>
          </p:nvSpPr>
          <p:spPr>
            <a:xfrm>
              <a:off x="-5056995" y="-563033"/>
              <a:ext cx="31852" cy="6405"/>
            </a:xfrm>
            <a:custGeom>
              <a:avLst/>
              <a:gdLst/>
              <a:ahLst/>
              <a:cxnLst/>
              <a:rect l="l" t="t" r="r" b="b"/>
              <a:pathLst>
                <a:path w="925" h="186" extrusionOk="0">
                  <a:moveTo>
                    <a:pt x="861" y="1"/>
                  </a:moveTo>
                  <a:cubicBezTo>
                    <a:pt x="859" y="1"/>
                    <a:pt x="858" y="1"/>
                    <a:pt x="857" y="1"/>
                  </a:cubicBezTo>
                  <a:cubicBezTo>
                    <a:pt x="586" y="19"/>
                    <a:pt x="318" y="59"/>
                    <a:pt x="49" y="97"/>
                  </a:cubicBezTo>
                  <a:cubicBezTo>
                    <a:pt x="1" y="104"/>
                    <a:pt x="9" y="186"/>
                    <a:pt x="57" y="186"/>
                  </a:cubicBezTo>
                  <a:cubicBezTo>
                    <a:pt x="58" y="186"/>
                    <a:pt x="59" y="186"/>
                    <a:pt x="61" y="186"/>
                  </a:cubicBezTo>
                  <a:cubicBezTo>
                    <a:pt x="331" y="162"/>
                    <a:pt x="602" y="141"/>
                    <a:pt x="871" y="98"/>
                  </a:cubicBezTo>
                  <a:cubicBezTo>
                    <a:pt x="925" y="90"/>
                    <a:pt x="914"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4"/>
            <p:cNvSpPr/>
            <p:nvPr/>
          </p:nvSpPr>
          <p:spPr>
            <a:xfrm>
              <a:off x="-5050832" y="-576050"/>
              <a:ext cx="36226" cy="4683"/>
            </a:xfrm>
            <a:custGeom>
              <a:avLst/>
              <a:gdLst/>
              <a:ahLst/>
              <a:cxnLst/>
              <a:rect l="l" t="t" r="r" b="b"/>
              <a:pathLst>
                <a:path w="1052" h="136" extrusionOk="0">
                  <a:moveTo>
                    <a:pt x="793" y="1"/>
                  </a:moveTo>
                  <a:cubicBezTo>
                    <a:pt x="543" y="1"/>
                    <a:pt x="294" y="17"/>
                    <a:pt x="47" y="50"/>
                  </a:cubicBezTo>
                  <a:cubicBezTo>
                    <a:pt x="0" y="56"/>
                    <a:pt x="15" y="125"/>
                    <a:pt x="57" y="128"/>
                  </a:cubicBezTo>
                  <a:cubicBezTo>
                    <a:pt x="150" y="133"/>
                    <a:pt x="244" y="136"/>
                    <a:pt x="338" y="136"/>
                  </a:cubicBezTo>
                  <a:cubicBezTo>
                    <a:pt x="555" y="136"/>
                    <a:pt x="774" y="122"/>
                    <a:pt x="989" y="99"/>
                  </a:cubicBezTo>
                  <a:cubicBezTo>
                    <a:pt x="1049" y="93"/>
                    <a:pt x="1051" y="5"/>
                    <a:pt x="989" y="4"/>
                  </a:cubicBezTo>
                  <a:cubicBezTo>
                    <a:pt x="924" y="2"/>
                    <a:pt x="858"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74"/>
          <p:cNvGrpSpPr/>
          <p:nvPr/>
        </p:nvGrpSpPr>
        <p:grpSpPr>
          <a:xfrm>
            <a:off x="4214554" y="1850588"/>
            <a:ext cx="356330" cy="325927"/>
            <a:chOff x="-5901445" y="-807969"/>
            <a:chExt cx="470589" cy="430438"/>
          </a:xfrm>
        </p:grpSpPr>
        <p:sp>
          <p:nvSpPr>
            <p:cNvPr id="3075" name="Google Shape;3075;p74"/>
            <p:cNvSpPr/>
            <p:nvPr/>
          </p:nvSpPr>
          <p:spPr>
            <a:xfrm>
              <a:off x="-5874861" y="-790924"/>
              <a:ext cx="95213" cy="119662"/>
            </a:xfrm>
            <a:custGeom>
              <a:avLst/>
              <a:gdLst/>
              <a:ahLst/>
              <a:cxnLst/>
              <a:rect l="l" t="t" r="r" b="b"/>
              <a:pathLst>
                <a:path w="2765" h="3475" extrusionOk="0">
                  <a:moveTo>
                    <a:pt x="1127" y="108"/>
                  </a:moveTo>
                  <a:lnTo>
                    <a:pt x="1127" y="108"/>
                  </a:lnTo>
                  <a:cubicBezTo>
                    <a:pt x="2366" y="522"/>
                    <a:pt x="2098" y="3292"/>
                    <a:pt x="869" y="3292"/>
                  </a:cubicBezTo>
                  <a:cubicBezTo>
                    <a:pt x="814" y="3292"/>
                    <a:pt x="757" y="3286"/>
                    <a:pt x="698" y="3275"/>
                  </a:cubicBezTo>
                  <a:cubicBezTo>
                    <a:pt x="696" y="3271"/>
                    <a:pt x="695" y="3267"/>
                    <a:pt x="691" y="3264"/>
                  </a:cubicBezTo>
                  <a:cubicBezTo>
                    <a:pt x="438" y="3115"/>
                    <a:pt x="298" y="2835"/>
                    <a:pt x="233" y="2525"/>
                  </a:cubicBezTo>
                  <a:lnTo>
                    <a:pt x="233" y="2525"/>
                  </a:lnTo>
                  <a:cubicBezTo>
                    <a:pt x="452" y="2543"/>
                    <a:pt x="672" y="2564"/>
                    <a:pt x="892" y="2568"/>
                  </a:cubicBezTo>
                  <a:cubicBezTo>
                    <a:pt x="924" y="2568"/>
                    <a:pt x="922" y="2522"/>
                    <a:pt x="892" y="2518"/>
                  </a:cubicBezTo>
                  <a:cubicBezTo>
                    <a:pt x="668" y="2492"/>
                    <a:pt x="443" y="2481"/>
                    <a:pt x="219" y="2469"/>
                  </a:cubicBezTo>
                  <a:cubicBezTo>
                    <a:pt x="191" y="2311"/>
                    <a:pt x="181" y="2152"/>
                    <a:pt x="186" y="1994"/>
                  </a:cubicBezTo>
                  <a:lnTo>
                    <a:pt x="186" y="1994"/>
                  </a:lnTo>
                  <a:cubicBezTo>
                    <a:pt x="377" y="2009"/>
                    <a:pt x="568" y="2027"/>
                    <a:pt x="759" y="2036"/>
                  </a:cubicBezTo>
                  <a:cubicBezTo>
                    <a:pt x="760" y="2036"/>
                    <a:pt x="761" y="2036"/>
                    <a:pt x="762" y="2036"/>
                  </a:cubicBezTo>
                  <a:cubicBezTo>
                    <a:pt x="801" y="2036"/>
                    <a:pt x="798" y="1977"/>
                    <a:pt x="759" y="1973"/>
                  </a:cubicBezTo>
                  <a:cubicBezTo>
                    <a:pt x="569" y="1956"/>
                    <a:pt x="379" y="1945"/>
                    <a:pt x="188" y="1932"/>
                  </a:cubicBezTo>
                  <a:cubicBezTo>
                    <a:pt x="195" y="1788"/>
                    <a:pt x="215" y="1643"/>
                    <a:pt x="248" y="1502"/>
                  </a:cubicBezTo>
                  <a:cubicBezTo>
                    <a:pt x="250" y="1491"/>
                    <a:pt x="253" y="1483"/>
                    <a:pt x="256" y="1473"/>
                  </a:cubicBezTo>
                  <a:cubicBezTo>
                    <a:pt x="408" y="1491"/>
                    <a:pt x="561" y="1509"/>
                    <a:pt x="714" y="1517"/>
                  </a:cubicBezTo>
                  <a:cubicBezTo>
                    <a:pt x="715" y="1517"/>
                    <a:pt x="716" y="1517"/>
                    <a:pt x="717" y="1517"/>
                  </a:cubicBezTo>
                  <a:cubicBezTo>
                    <a:pt x="763" y="1517"/>
                    <a:pt x="759" y="1448"/>
                    <a:pt x="714" y="1443"/>
                  </a:cubicBezTo>
                  <a:cubicBezTo>
                    <a:pt x="569" y="1424"/>
                    <a:pt x="422" y="1416"/>
                    <a:pt x="275" y="1407"/>
                  </a:cubicBezTo>
                  <a:cubicBezTo>
                    <a:pt x="301" y="1320"/>
                    <a:pt x="333" y="1233"/>
                    <a:pt x="370" y="1150"/>
                  </a:cubicBezTo>
                  <a:cubicBezTo>
                    <a:pt x="507" y="1154"/>
                    <a:pt x="644" y="1158"/>
                    <a:pt x="782" y="1158"/>
                  </a:cubicBezTo>
                  <a:cubicBezTo>
                    <a:pt x="819" y="1158"/>
                    <a:pt x="855" y="1158"/>
                    <a:pt x="892" y="1157"/>
                  </a:cubicBezTo>
                  <a:cubicBezTo>
                    <a:pt x="939" y="1156"/>
                    <a:pt x="939" y="1086"/>
                    <a:pt x="892" y="1084"/>
                  </a:cubicBezTo>
                  <a:cubicBezTo>
                    <a:pt x="729" y="1076"/>
                    <a:pt x="566" y="1076"/>
                    <a:pt x="403" y="1076"/>
                  </a:cubicBezTo>
                  <a:cubicBezTo>
                    <a:pt x="441" y="996"/>
                    <a:pt x="483" y="918"/>
                    <a:pt x="530" y="843"/>
                  </a:cubicBezTo>
                  <a:cubicBezTo>
                    <a:pt x="533" y="844"/>
                    <a:pt x="534" y="847"/>
                    <a:pt x="538" y="847"/>
                  </a:cubicBezTo>
                  <a:cubicBezTo>
                    <a:pt x="759" y="870"/>
                    <a:pt x="978" y="893"/>
                    <a:pt x="1201" y="896"/>
                  </a:cubicBezTo>
                  <a:cubicBezTo>
                    <a:pt x="1241" y="896"/>
                    <a:pt x="1251" y="832"/>
                    <a:pt x="1211" y="826"/>
                  </a:cubicBezTo>
                  <a:cubicBezTo>
                    <a:pt x="998" y="798"/>
                    <a:pt x="786" y="786"/>
                    <a:pt x="572" y="777"/>
                  </a:cubicBezTo>
                  <a:cubicBezTo>
                    <a:pt x="656" y="649"/>
                    <a:pt x="748" y="528"/>
                    <a:pt x="848" y="414"/>
                  </a:cubicBezTo>
                  <a:cubicBezTo>
                    <a:pt x="1054" y="444"/>
                    <a:pt x="1261" y="478"/>
                    <a:pt x="1468" y="492"/>
                  </a:cubicBezTo>
                  <a:cubicBezTo>
                    <a:pt x="1469" y="492"/>
                    <a:pt x="1469" y="492"/>
                    <a:pt x="1470" y="492"/>
                  </a:cubicBezTo>
                  <a:cubicBezTo>
                    <a:pt x="1510" y="492"/>
                    <a:pt x="1518" y="426"/>
                    <a:pt x="1478" y="418"/>
                  </a:cubicBezTo>
                  <a:cubicBezTo>
                    <a:pt x="1292" y="381"/>
                    <a:pt x="1105" y="361"/>
                    <a:pt x="917" y="341"/>
                  </a:cubicBezTo>
                  <a:cubicBezTo>
                    <a:pt x="979" y="273"/>
                    <a:pt x="1041" y="203"/>
                    <a:pt x="1107" y="140"/>
                  </a:cubicBezTo>
                  <a:cubicBezTo>
                    <a:pt x="1117" y="131"/>
                    <a:pt x="1123" y="121"/>
                    <a:pt x="1127" y="108"/>
                  </a:cubicBezTo>
                  <a:close/>
                  <a:moveTo>
                    <a:pt x="1021" y="0"/>
                  </a:moveTo>
                  <a:cubicBezTo>
                    <a:pt x="1005" y="0"/>
                    <a:pt x="990" y="13"/>
                    <a:pt x="988" y="29"/>
                  </a:cubicBezTo>
                  <a:cubicBezTo>
                    <a:pt x="461" y="525"/>
                    <a:pt x="60" y="1154"/>
                    <a:pt x="22" y="1894"/>
                  </a:cubicBezTo>
                  <a:cubicBezTo>
                    <a:pt x="0" y="2334"/>
                    <a:pt x="99" y="2994"/>
                    <a:pt x="498" y="3258"/>
                  </a:cubicBezTo>
                  <a:cubicBezTo>
                    <a:pt x="485" y="3281"/>
                    <a:pt x="492" y="3310"/>
                    <a:pt x="513" y="3326"/>
                  </a:cubicBezTo>
                  <a:cubicBezTo>
                    <a:pt x="661" y="3429"/>
                    <a:pt x="806" y="3474"/>
                    <a:pt x="943" y="3474"/>
                  </a:cubicBezTo>
                  <a:cubicBezTo>
                    <a:pt x="2114" y="3474"/>
                    <a:pt x="2765" y="132"/>
                    <a:pt x="1058" y="3"/>
                  </a:cubicBezTo>
                  <a:cubicBezTo>
                    <a:pt x="1054" y="3"/>
                    <a:pt x="1052" y="3"/>
                    <a:pt x="1049" y="2"/>
                  </a:cubicBezTo>
                  <a:cubicBezTo>
                    <a:pt x="1040" y="2"/>
                    <a:pt x="1032" y="0"/>
                    <a:pt x="1023" y="0"/>
                  </a:cubicBezTo>
                  <a:cubicBezTo>
                    <a:pt x="1022" y="0"/>
                    <a:pt x="1021"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4"/>
            <p:cNvSpPr/>
            <p:nvPr/>
          </p:nvSpPr>
          <p:spPr>
            <a:xfrm>
              <a:off x="-5901445" y="-807969"/>
              <a:ext cx="470589" cy="430438"/>
            </a:xfrm>
            <a:custGeom>
              <a:avLst/>
              <a:gdLst/>
              <a:ahLst/>
              <a:cxnLst/>
              <a:rect l="l" t="t" r="r" b="b"/>
              <a:pathLst>
                <a:path w="13666" h="12500" extrusionOk="0">
                  <a:moveTo>
                    <a:pt x="1813" y="83"/>
                  </a:moveTo>
                  <a:cubicBezTo>
                    <a:pt x="3035" y="227"/>
                    <a:pt x="3436" y="1467"/>
                    <a:pt x="3236" y="2559"/>
                  </a:cubicBezTo>
                  <a:cubicBezTo>
                    <a:pt x="3224" y="2568"/>
                    <a:pt x="3219" y="2587"/>
                    <a:pt x="3227" y="2602"/>
                  </a:cubicBezTo>
                  <a:cubicBezTo>
                    <a:pt x="3053" y="3483"/>
                    <a:pt x="2487" y="4254"/>
                    <a:pt x="1645" y="4254"/>
                  </a:cubicBezTo>
                  <a:cubicBezTo>
                    <a:pt x="1586" y="4254"/>
                    <a:pt x="1526" y="4250"/>
                    <a:pt x="1465" y="4242"/>
                  </a:cubicBezTo>
                  <a:cubicBezTo>
                    <a:pt x="533" y="3980"/>
                    <a:pt x="433" y="2780"/>
                    <a:pt x="571" y="1956"/>
                  </a:cubicBezTo>
                  <a:cubicBezTo>
                    <a:pt x="700" y="1197"/>
                    <a:pt x="972" y="430"/>
                    <a:pt x="1768" y="158"/>
                  </a:cubicBezTo>
                  <a:cubicBezTo>
                    <a:pt x="1800" y="147"/>
                    <a:pt x="1819" y="116"/>
                    <a:pt x="1813" y="83"/>
                  </a:cubicBezTo>
                  <a:close/>
                  <a:moveTo>
                    <a:pt x="3035" y="579"/>
                  </a:moveTo>
                  <a:lnTo>
                    <a:pt x="3035" y="579"/>
                  </a:lnTo>
                  <a:cubicBezTo>
                    <a:pt x="6259" y="1399"/>
                    <a:pt x="9495" y="2148"/>
                    <a:pt x="12704" y="3033"/>
                  </a:cubicBezTo>
                  <a:cubicBezTo>
                    <a:pt x="12709" y="3035"/>
                    <a:pt x="12714" y="3035"/>
                    <a:pt x="12719" y="3035"/>
                  </a:cubicBezTo>
                  <a:cubicBezTo>
                    <a:pt x="12723" y="3035"/>
                    <a:pt x="12727" y="3035"/>
                    <a:pt x="12730" y="3035"/>
                  </a:cubicBezTo>
                  <a:cubicBezTo>
                    <a:pt x="12962" y="3268"/>
                    <a:pt x="12826" y="3616"/>
                    <a:pt x="12735" y="3888"/>
                  </a:cubicBezTo>
                  <a:cubicBezTo>
                    <a:pt x="12681" y="4052"/>
                    <a:pt x="12520" y="4519"/>
                    <a:pt x="12304" y="4550"/>
                  </a:cubicBezTo>
                  <a:cubicBezTo>
                    <a:pt x="12290" y="4529"/>
                    <a:pt x="12267" y="4515"/>
                    <a:pt x="12242" y="4514"/>
                  </a:cubicBezTo>
                  <a:cubicBezTo>
                    <a:pt x="9056" y="4281"/>
                    <a:pt x="5861" y="4071"/>
                    <a:pt x="2667" y="4010"/>
                  </a:cubicBezTo>
                  <a:cubicBezTo>
                    <a:pt x="2762" y="3918"/>
                    <a:pt x="2847" y="3817"/>
                    <a:pt x="2922" y="3709"/>
                  </a:cubicBezTo>
                  <a:cubicBezTo>
                    <a:pt x="3533" y="3776"/>
                    <a:pt x="4150" y="3813"/>
                    <a:pt x="4764" y="3841"/>
                  </a:cubicBezTo>
                  <a:cubicBezTo>
                    <a:pt x="4765" y="3841"/>
                    <a:pt x="4766" y="3841"/>
                    <a:pt x="4767" y="3841"/>
                  </a:cubicBezTo>
                  <a:cubicBezTo>
                    <a:pt x="4823" y="3841"/>
                    <a:pt x="4820" y="3756"/>
                    <a:pt x="4764" y="3752"/>
                  </a:cubicBezTo>
                  <a:cubicBezTo>
                    <a:pt x="4167" y="3701"/>
                    <a:pt x="3564" y="3661"/>
                    <a:pt x="2964" y="3648"/>
                  </a:cubicBezTo>
                  <a:cubicBezTo>
                    <a:pt x="3065" y="3491"/>
                    <a:pt x="3148" y="3326"/>
                    <a:pt x="3215" y="3153"/>
                  </a:cubicBezTo>
                  <a:cubicBezTo>
                    <a:pt x="3584" y="3170"/>
                    <a:pt x="3945" y="3223"/>
                    <a:pt x="4311" y="3283"/>
                  </a:cubicBezTo>
                  <a:cubicBezTo>
                    <a:pt x="4313" y="3283"/>
                    <a:pt x="4315" y="3284"/>
                    <a:pt x="4318" y="3284"/>
                  </a:cubicBezTo>
                  <a:cubicBezTo>
                    <a:pt x="4357" y="3284"/>
                    <a:pt x="4373" y="3224"/>
                    <a:pt x="4330" y="3213"/>
                  </a:cubicBezTo>
                  <a:cubicBezTo>
                    <a:pt x="3981" y="3126"/>
                    <a:pt x="3618" y="3098"/>
                    <a:pt x="3257" y="3098"/>
                  </a:cubicBezTo>
                  <a:cubicBezTo>
                    <a:pt x="3251" y="3098"/>
                    <a:pt x="3244" y="3098"/>
                    <a:pt x="3237" y="3098"/>
                  </a:cubicBezTo>
                  <a:cubicBezTo>
                    <a:pt x="3291" y="2947"/>
                    <a:pt x="3335" y="2792"/>
                    <a:pt x="3366" y="2635"/>
                  </a:cubicBezTo>
                  <a:cubicBezTo>
                    <a:pt x="3565" y="2652"/>
                    <a:pt x="3765" y="2670"/>
                    <a:pt x="3965" y="2671"/>
                  </a:cubicBezTo>
                  <a:cubicBezTo>
                    <a:pt x="4015" y="2671"/>
                    <a:pt x="4013" y="2601"/>
                    <a:pt x="3965" y="2595"/>
                  </a:cubicBezTo>
                  <a:cubicBezTo>
                    <a:pt x="3771" y="2572"/>
                    <a:pt x="3577" y="2565"/>
                    <a:pt x="3382" y="2556"/>
                  </a:cubicBezTo>
                  <a:cubicBezTo>
                    <a:pt x="3407" y="2418"/>
                    <a:pt x="3423" y="2278"/>
                    <a:pt x="3430" y="2138"/>
                  </a:cubicBezTo>
                  <a:cubicBezTo>
                    <a:pt x="3557" y="2143"/>
                    <a:pt x="3684" y="2147"/>
                    <a:pt x="3810" y="2147"/>
                  </a:cubicBezTo>
                  <a:cubicBezTo>
                    <a:pt x="3891" y="2147"/>
                    <a:pt x="3972" y="2145"/>
                    <a:pt x="4053" y="2141"/>
                  </a:cubicBezTo>
                  <a:cubicBezTo>
                    <a:pt x="4101" y="2141"/>
                    <a:pt x="4101" y="2068"/>
                    <a:pt x="4053" y="2068"/>
                  </a:cubicBezTo>
                  <a:cubicBezTo>
                    <a:pt x="3972" y="2063"/>
                    <a:pt x="3891" y="2061"/>
                    <a:pt x="3810" y="2061"/>
                  </a:cubicBezTo>
                  <a:cubicBezTo>
                    <a:pt x="3685" y="2061"/>
                    <a:pt x="3559" y="2065"/>
                    <a:pt x="3434" y="2070"/>
                  </a:cubicBezTo>
                  <a:cubicBezTo>
                    <a:pt x="3442" y="1876"/>
                    <a:pt x="3431" y="1682"/>
                    <a:pt x="3400" y="1489"/>
                  </a:cubicBezTo>
                  <a:lnTo>
                    <a:pt x="3400" y="1489"/>
                  </a:lnTo>
                  <a:cubicBezTo>
                    <a:pt x="3706" y="1523"/>
                    <a:pt x="4013" y="1567"/>
                    <a:pt x="4318" y="1577"/>
                  </a:cubicBezTo>
                  <a:cubicBezTo>
                    <a:pt x="4318" y="1577"/>
                    <a:pt x="4319" y="1577"/>
                    <a:pt x="4319" y="1577"/>
                  </a:cubicBezTo>
                  <a:cubicBezTo>
                    <a:pt x="4367" y="1577"/>
                    <a:pt x="4379" y="1498"/>
                    <a:pt x="4330" y="1491"/>
                  </a:cubicBezTo>
                  <a:cubicBezTo>
                    <a:pt x="4019" y="1446"/>
                    <a:pt x="3701" y="1434"/>
                    <a:pt x="3386" y="1412"/>
                  </a:cubicBezTo>
                  <a:cubicBezTo>
                    <a:pt x="3356" y="1249"/>
                    <a:pt x="3308" y="1091"/>
                    <a:pt x="3243" y="938"/>
                  </a:cubicBezTo>
                  <a:lnTo>
                    <a:pt x="3243" y="938"/>
                  </a:lnTo>
                  <a:cubicBezTo>
                    <a:pt x="3466" y="940"/>
                    <a:pt x="3689" y="958"/>
                    <a:pt x="3910" y="991"/>
                  </a:cubicBezTo>
                  <a:cubicBezTo>
                    <a:pt x="3912" y="992"/>
                    <a:pt x="3915" y="992"/>
                    <a:pt x="3917" y="992"/>
                  </a:cubicBezTo>
                  <a:cubicBezTo>
                    <a:pt x="3959" y="992"/>
                    <a:pt x="3976" y="926"/>
                    <a:pt x="3930" y="918"/>
                  </a:cubicBezTo>
                  <a:cubicBezTo>
                    <a:pt x="3753" y="887"/>
                    <a:pt x="3576" y="874"/>
                    <a:pt x="3398" y="874"/>
                  </a:cubicBezTo>
                  <a:cubicBezTo>
                    <a:pt x="3337" y="874"/>
                    <a:pt x="3275" y="875"/>
                    <a:pt x="3213" y="878"/>
                  </a:cubicBezTo>
                  <a:cubicBezTo>
                    <a:pt x="3164" y="772"/>
                    <a:pt x="3104" y="672"/>
                    <a:pt x="3035" y="579"/>
                  </a:cubicBezTo>
                  <a:close/>
                  <a:moveTo>
                    <a:pt x="13005" y="2757"/>
                  </a:moveTo>
                  <a:lnTo>
                    <a:pt x="13296" y="2977"/>
                  </a:lnTo>
                  <a:cubicBezTo>
                    <a:pt x="13377" y="3078"/>
                    <a:pt x="13404" y="3267"/>
                    <a:pt x="13417" y="3391"/>
                  </a:cubicBezTo>
                  <a:cubicBezTo>
                    <a:pt x="13440" y="3617"/>
                    <a:pt x="13417" y="3852"/>
                    <a:pt x="13386" y="4076"/>
                  </a:cubicBezTo>
                  <a:cubicBezTo>
                    <a:pt x="13350" y="4351"/>
                    <a:pt x="13299" y="4630"/>
                    <a:pt x="13045" y="4785"/>
                  </a:cubicBezTo>
                  <a:cubicBezTo>
                    <a:pt x="12946" y="4846"/>
                    <a:pt x="12851" y="4872"/>
                    <a:pt x="12761" y="4872"/>
                  </a:cubicBezTo>
                  <a:cubicBezTo>
                    <a:pt x="12609" y="4872"/>
                    <a:pt x="12471" y="4797"/>
                    <a:pt x="12343" y="4686"/>
                  </a:cubicBezTo>
                  <a:cubicBezTo>
                    <a:pt x="12627" y="4670"/>
                    <a:pt x="12823" y="4190"/>
                    <a:pt x="12898" y="3982"/>
                  </a:cubicBezTo>
                  <a:cubicBezTo>
                    <a:pt x="13030" y="3625"/>
                    <a:pt x="13165" y="3179"/>
                    <a:pt x="12825" y="2895"/>
                  </a:cubicBezTo>
                  <a:cubicBezTo>
                    <a:pt x="12810" y="2882"/>
                    <a:pt x="12790" y="2875"/>
                    <a:pt x="12771" y="2875"/>
                  </a:cubicBezTo>
                  <a:cubicBezTo>
                    <a:pt x="12755" y="2875"/>
                    <a:pt x="12740" y="2880"/>
                    <a:pt x="12726" y="2889"/>
                  </a:cubicBezTo>
                  <a:lnTo>
                    <a:pt x="12635" y="2863"/>
                  </a:lnTo>
                  <a:lnTo>
                    <a:pt x="13005" y="2757"/>
                  </a:lnTo>
                  <a:close/>
                  <a:moveTo>
                    <a:pt x="4305" y="4238"/>
                  </a:moveTo>
                  <a:lnTo>
                    <a:pt x="4305" y="4238"/>
                  </a:lnTo>
                  <a:cubicBezTo>
                    <a:pt x="5645" y="4315"/>
                    <a:pt x="6985" y="4385"/>
                    <a:pt x="8325" y="4457"/>
                  </a:cubicBezTo>
                  <a:cubicBezTo>
                    <a:pt x="7980" y="5547"/>
                    <a:pt x="7794" y="6710"/>
                    <a:pt x="7603" y="7836"/>
                  </a:cubicBezTo>
                  <a:cubicBezTo>
                    <a:pt x="7600" y="7853"/>
                    <a:pt x="7602" y="7870"/>
                    <a:pt x="7609" y="7885"/>
                  </a:cubicBezTo>
                  <a:cubicBezTo>
                    <a:pt x="7576" y="8204"/>
                    <a:pt x="7283" y="8295"/>
                    <a:pt x="6990" y="8295"/>
                  </a:cubicBezTo>
                  <a:cubicBezTo>
                    <a:pt x="6852" y="8295"/>
                    <a:pt x="6715" y="8275"/>
                    <a:pt x="6605" y="8248"/>
                  </a:cubicBezTo>
                  <a:cubicBezTo>
                    <a:pt x="6365" y="8192"/>
                    <a:pt x="6165" y="8089"/>
                    <a:pt x="5989" y="7929"/>
                  </a:cubicBezTo>
                  <a:lnTo>
                    <a:pt x="5989" y="7929"/>
                  </a:lnTo>
                  <a:cubicBezTo>
                    <a:pt x="5993" y="7931"/>
                    <a:pt x="5995" y="7934"/>
                    <a:pt x="6001" y="7934"/>
                  </a:cubicBezTo>
                  <a:cubicBezTo>
                    <a:pt x="6355" y="7954"/>
                    <a:pt x="6708" y="7979"/>
                    <a:pt x="7064" y="7981"/>
                  </a:cubicBezTo>
                  <a:cubicBezTo>
                    <a:pt x="7113" y="7981"/>
                    <a:pt x="7111" y="7909"/>
                    <a:pt x="7064" y="7905"/>
                  </a:cubicBezTo>
                  <a:cubicBezTo>
                    <a:pt x="6709" y="7878"/>
                    <a:pt x="6356" y="7873"/>
                    <a:pt x="6001" y="7863"/>
                  </a:cubicBezTo>
                  <a:cubicBezTo>
                    <a:pt x="5970" y="7863"/>
                    <a:pt x="5962" y="7894"/>
                    <a:pt x="5973" y="7915"/>
                  </a:cubicBezTo>
                  <a:cubicBezTo>
                    <a:pt x="5969" y="7912"/>
                    <a:pt x="5965" y="7909"/>
                    <a:pt x="5960" y="7905"/>
                  </a:cubicBezTo>
                  <a:cubicBezTo>
                    <a:pt x="5970" y="7887"/>
                    <a:pt x="5971" y="7866"/>
                    <a:pt x="5963" y="7847"/>
                  </a:cubicBezTo>
                  <a:cubicBezTo>
                    <a:pt x="5909" y="7702"/>
                    <a:pt x="5850" y="7556"/>
                    <a:pt x="5792" y="7411"/>
                  </a:cubicBezTo>
                  <a:lnTo>
                    <a:pt x="5792" y="7411"/>
                  </a:lnTo>
                  <a:cubicBezTo>
                    <a:pt x="5985" y="7444"/>
                    <a:pt x="6176" y="7464"/>
                    <a:pt x="6369" y="7464"/>
                  </a:cubicBezTo>
                  <a:cubicBezTo>
                    <a:pt x="6438" y="7464"/>
                    <a:pt x="6507" y="7462"/>
                    <a:pt x="6576" y="7456"/>
                  </a:cubicBezTo>
                  <a:cubicBezTo>
                    <a:pt x="6627" y="7453"/>
                    <a:pt x="6629" y="7375"/>
                    <a:pt x="6578" y="7375"/>
                  </a:cubicBezTo>
                  <a:cubicBezTo>
                    <a:pt x="6577" y="7375"/>
                    <a:pt x="6577" y="7375"/>
                    <a:pt x="6576" y="7375"/>
                  </a:cubicBezTo>
                  <a:cubicBezTo>
                    <a:pt x="6524" y="7377"/>
                    <a:pt x="6472" y="7377"/>
                    <a:pt x="6419" y="7377"/>
                  </a:cubicBezTo>
                  <a:cubicBezTo>
                    <a:pt x="6209" y="7377"/>
                    <a:pt x="5998" y="7364"/>
                    <a:pt x="5789" y="7336"/>
                  </a:cubicBezTo>
                  <a:cubicBezTo>
                    <a:pt x="5781" y="7336"/>
                    <a:pt x="5773" y="7338"/>
                    <a:pt x="5766" y="7342"/>
                  </a:cubicBezTo>
                  <a:cubicBezTo>
                    <a:pt x="5682" y="7127"/>
                    <a:pt x="5595" y="6914"/>
                    <a:pt x="5505" y="6701"/>
                  </a:cubicBezTo>
                  <a:lnTo>
                    <a:pt x="5505" y="6701"/>
                  </a:lnTo>
                  <a:cubicBezTo>
                    <a:pt x="5601" y="6707"/>
                    <a:pt x="5698" y="6710"/>
                    <a:pt x="5795" y="6710"/>
                  </a:cubicBezTo>
                  <a:cubicBezTo>
                    <a:pt x="5982" y="6710"/>
                    <a:pt x="6170" y="6700"/>
                    <a:pt x="6355" y="6688"/>
                  </a:cubicBezTo>
                  <a:cubicBezTo>
                    <a:pt x="6395" y="6685"/>
                    <a:pt x="6396" y="6625"/>
                    <a:pt x="6355" y="6625"/>
                  </a:cubicBezTo>
                  <a:cubicBezTo>
                    <a:pt x="6267" y="6623"/>
                    <a:pt x="6179" y="6622"/>
                    <a:pt x="6090" y="6622"/>
                  </a:cubicBezTo>
                  <a:cubicBezTo>
                    <a:pt x="5887" y="6622"/>
                    <a:pt x="5683" y="6629"/>
                    <a:pt x="5484" y="6651"/>
                  </a:cubicBezTo>
                  <a:cubicBezTo>
                    <a:pt x="5395" y="6441"/>
                    <a:pt x="5304" y="6231"/>
                    <a:pt x="5210" y="6022"/>
                  </a:cubicBezTo>
                  <a:lnTo>
                    <a:pt x="5210" y="6022"/>
                  </a:lnTo>
                  <a:cubicBezTo>
                    <a:pt x="5414" y="6039"/>
                    <a:pt x="5623" y="6045"/>
                    <a:pt x="5832" y="6045"/>
                  </a:cubicBezTo>
                  <a:cubicBezTo>
                    <a:pt x="5962" y="6045"/>
                    <a:pt x="6093" y="6043"/>
                    <a:pt x="6222" y="6039"/>
                  </a:cubicBezTo>
                  <a:cubicBezTo>
                    <a:pt x="6274" y="6037"/>
                    <a:pt x="6274" y="5961"/>
                    <a:pt x="6222" y="5960"/>
                  </a:cubicBezTo>
                  <a:cubicBezTo>
                    <a:pt x="6090" y="5956"/>
                    <a:pt x="5956" y="5953"/>
                    <a:pt x="5822" y="5953"/>
                  </a:cubicBezTo>
                  <a:cubicBezTo>
                    <a:pt x="5615" y="5953"/>
                    <a:pt x="5408" y="5959"/>
                    <a:pt x="5204" y="5977"/>
                  </a:cubicBezTo>
                  <a:cubicBezTo>
                    <a:pt x="5197" y="5977"/>
                    <a:pt x="5197" y="5984"/>
                    <a:pt x="5193" y="5988"/>
                  </a:cubicBezTo>
                  <a:cubicBezTo>
                    <a:pt x="5111" y="5809"/>
                    <a:pt x="5024" y="5633"/>
                    <a:pt x="4938" y="5456"/>
                  </a:cubicBezTo>
                  <a:lnTo>
                    <a:pt x="4938" y="5456"/>
                  </a:lnTo>
                  <a:cubicBezTo>
                    <a:pt x="5174" y="5459"/>
                    <a:pt x="5410" y="5464"/>
                    <a:pt x="5646" y="5464"/>
                  </a:cubicBezTo>
                  <a:cubicBezTo>
                    <a:pt x="5765" y="5464"/>
                    <a:pt x="5883" y="5463"/>
                    <a:pt x="6001" y="5460"/>
                  </a:cubicBezTo>
                  <a:cubicBezTo>
                    <a:pt x="6045" y="5457"/>
                    <a:pt x="6045" y="5392"/>
                    <a:pt x="6001" y="5389"/>
                  </a:cubicBezTo>
                  <a:cubicBezTo>
                    <a:pt x="5886" y="5385"/>
                    <a:pt x="5772" y="5384"/>
                    <a:pt x="5658" y="5384"/>
                  </a:cubicBezTo>
                  <a:cubicBezTo>
                    <a:pt x="5408" y="5384"/>
                    <a:pt x="5158" y="5390"/>
                    <a:pt x="4908" y="5393"/>
                  </a:cubicBezTo>
                  <a:cubicBezTo>
                    <a:pt x="4840" y="5252"/>
                    <a:pt x="4768" y="5113"/>
                    <a:pt x="4697" y="4973"/>
                  </a:cubicBezTo>
                  <a:lnTo>
                    <a:pt x="4697" y="4973"/>
                  </a:lnTo>
                  <a:cubicBezTo>
                    <a:pt x="4853" y="4975"/>
                    <a:pt x="5008" y="4978"/>
                    <a:pt x="5164" y="4978"/>
                  </a:cubicBezTo>
                  <a:cubicBezTo>
                    <a:pt x="5295" y="4978"/>
                    <a:pt x="5427" y="4976"/>
                    <a:pt x="5559" y="4970"/>
                  </a:cubicBezTo>
                  <a:cubicBezTo>
                    <a:pt x="5602" y="4970"/>
                    <a:pt x="5602" y="4904"/>
                    <a:pt x="5559" y="4904"/>
                  </a:cubicBezTo>
                  <a:cubicBezTo>
                    <a:pt x="5432" y="4898"/>
                    <a:pt x="5304" y="4896"/>
                    <a:pt x="5177" y="4896"/>
                  </a:cubicBezTo>
                  <a:cubicBezTo>
                    <a:pt x="5005" y="4896"/>
                    <a:pt x="4833" y="4900"/>
                    <a:pt x="4662" y="4902"/>
                  </a:cubicBezTo>
                  <a:cubicBezTo>
                    <a:pt x="4589" y="4759"/>
                    <a:pt x="4512" y="4621"/>
                    <a:pt x="4436" y="4481"/>
                  </a:cubicBezTo>
                  <a:lnTo>
                    <a:pt x="4436" y="4481"/>
                  </a:lnTo>
                  <a:cubicBezTo>
                    <a:pt x="4706" y="4496"/>
                    <a:pt x="4977" y="4513"/>
                    <a:pt x="5249" y="4523"/>
                  </a:cubicBezTo>
                  <a:cubicBezTo>
                    <a:pt x="5250" y="4523"/>
                    <a:pt x="5250" y="4523"/>
                    <a:pt x="5251" y="4523"/>
                  </a:cubicBezTo>
                  <a:cubicBezTo>
                    <a:pt x="5292" y="4523"/>
                    <a:pt x="5290" y="4458"/>
                    <a:pt x="5249" y="4456"/>
                  </a:cubicBezTo>
                  <a:cubicBezTo>
                    <a:pt x="4966" y="4438"/>
                    <a:pt x="4684" y="4429"/>
                    <a:pt x="4402" y="4418"/>
                  </a:cubicBezTo>
                  <a:cubicBezTo>
                    <a:pt x="4369" y="4359"/>
                    <a:pt x="4338" y="4297"/>
                    <a:pt x="4305" y="4238"/>
                  </a:cubicBezTo>
                  <a:close/>
                  <a:moveTo>
                    <a:pt x="6104" y="8198"/>
                  </a:moveTo>
                  <a:cubicBezTo>
                    <a:pt x="6205" y="8271"/>
                    <a:pt x="6315" y="8330"/>
                    <a:pt x="6432" y="8373"/>
                  </a:cubicBezTo>
                  <a:cubicBezTo>
                    <a:pt x="5980" y="9639"/>
                    <a:pt x="5620" y="10943"/>
                    <a:pt x="5182" y="12215"/>
                  </a:cubicBezTo>
                  <a:cubicBezTo>
                    <a:pt x="5181" y="12216"/>
                    <a:pt x="5179" y="12216"/>
                    <a:pt x="5178" y="12216"/>
                  </a:cubicBezTo>
                  <a:cubicBezTo>
                    <a:pt x="5176" y="12216"/>
                    <a:pt x="5175" y="12216"/>
                    <a:pt x="5173" y="12216"/>
                  </a:cubicBezTo>
                  <a:cubicBezTo>
                    <a:pt x="5170" y="12216"/>
                    <a:pt x="5167" y="12216"/>
                    <a:pt x="5163" y="12218"/>
                  </a:cubicBezTo>
                  <a:cubicBezTo>
                    <a:pt x="5140" y="12229"/>
                    <a:pt x="5114" y="12234"/>
                    <a:pt x="5089" y="12234"/>
                  </a:cubicBezTo>
                  <a:cubicBezTo>
                    <a:pt x="5025" y="12234"/>
                    <a:pt x="4962" y="12201"/>
                    <a:pt x="4937" y="12139"/>
                  </a:cubicBezTo>
                  <a:cubicBezTo>
                    <a:pt x="4932" y="12129"/>
                    <a:pt x="4924" y="12121"/>
                    <a:pt x="4915" y="12115"/>
                  </a:cubicBezTo>
                  <a:cubicBezTo>
                    <a:pt x="5399" y="10837"/>
                    <a:pt x="5797" y="9529"/>
                    <a:pt x="6104" y="8198"/>
                  </a:cubicBezTo>
                  <a:close/>
                  <a:moveTo>
                    <a:pt x="7188" y="8466"/>
                  </a:moveTo>
                  <a:lnTo>
                    <a:pt x="7188" y="8466"/>
                  </a:lnTo>
                  <a:cubicBezTo>
                    <a:pt x="7337" y="9721"/>
                    <a:pt x="7181" y="11022"/>
                    <a:pt x="7247" y="12283"/>
                  </a:cubicBezTo>
                  <a:cubicBezTo>
                    <a:pt x="7243" y="12283"/>
                    <a:pt x="7240" y="12283"/>
                    <a:pt x="7237" y="12283"/>
                  </a:cubicBezTo>
                  <a:cubicBezTo>
                    <a:pt x="7235" y="12283"/>
                    <a:pt x="7234" y="12283"/>
                    <a:pt x="7232" y="12283"/>
                  </a:cubicBezTo>
                  <a:cubicBezTo>
                    <a:pt x="7160" y="12298"/>
                    <a:pt x="7104" y="12346"/>
                    <a:pt x="7031" y="12359"/>
                  </a:cubicBezTo>
                  <a:cubicBezTo>
                    <a:pt x="7009" y="12363"/>
                    <a:pt x="6989" y="12365"/>
                    <a:pt x="6968" y="12365"/>
                  </a:cubicBezTo>
                  <a:cubicBezTo>
                    <a:pt x="6896" y="12365"/>
                    <a:pt x="6829" y="12341"/>
                    <a:pt x="6761" y="12306"/>
                  </a:cubicBezTo>
                  <a:cubicBezTo>
                    <a:pt x="6760" y="12306"/>
                    <a:pt x="6759" y="12305"/>
                    <a:pt x="6758" y="12305"/>
                  </a:cubicBezTo>
                  <a:cubicBezTo>
                    <a:pt x="6756" y="12305"/>
                    <a:pt x="6755" y="12306"/>
                    <a:pt x="6753" y="12306"/>
                  </a:cubicBezTo>
                  <a:cubicBezTo>
                    <a:pt x="6752" y="12306"/>
                    <a:pt x="6752" y="12306"/>
                    <a:pt x="6751" y="12305"/>
                  </a:cubicBezTo>
                  <a:cubicBezTo>
                    <a:pt x="6817" y="11034"/>
                    <a:pt x="6911" y="9751"/>
                    <a:pt x="6890" y="8478"/>
                  </a:cubicBezTo>
                  <a:cubicBezTo>
                    <a:pt x="6890" y="8477"/>
                    <a:pt x="6889" y="8476"/>
                    <a:pt x="6889" y="8475"/>
                  </a:cubicBezTo>
                  <a:lnTo>
                    <a:pt x="6889" y="8475"/>
                  </a:lnTo>
                  <a:cubicBezTo>
                    <a:pt x="6922" y="8477"/>
                    <a:pt x="6954" y="8483"/>
                    <a:pt x="6988" y="8483"/>
                  </a:cubicBezTo>
                  <a:cubicBezTo>
                    <a:pt x="6993" y="8483"/>
                    <a:pt x="6999" y="8483"/>
                    <a:pt x="7004" y="8483"/>
                  </a:cubicBezTo>
                  <a:cubicBezTo>
                    <a:pt x="7065" y="8483"/>
                    <a:pt x="7127" y="8478"/>
                    <a:pt x="7188" y="8466"/>
                  </a:cubicBezTo>
                  <a:close/>
                  <a:moveTo>
                    <a:pt x="1784" y="0"/>
                  </a:moveTo>
                  <a:cubicBezTo>
                    <a:pt x="1777" y="0"/>
                    <a:pt x="1770" y="0"/>
                    <a:pt x="1763" y="0"/>
                  </a:cubicBezTo>
                  <a:cubicBezTo>
                    <a:pt x="1748" y="0"/>
                    <a:pt x="1734" y="10"/>
                    <a:pt x="1731" y="25"/>
                  </a:cubicBezTo>
                  <a:cubicBezTo>
                    <a:pt x="1" y="447"/>
                    <a:pt x="41" y="4366"/>
                    <a:pt x="1334" y="4366"/>
                  </a:cubicBezTo>
                  <a:cubicBezTo>
                    <a:pt x="1364" y="4366"/>
                    <a:pt x="1396" y="4364"/>
                    <a:pt x="1428" y="4360"/>
                  </a:cubicBezTo>
                  <a:cubicBezTo>
                    <a:pt x="1539" y="4387"/>
                    <a:pt x="1647" y="4400"/>
                    <a:pt x="1751" y="4400"/>
                  </a:cubicBezTo>
                  <a:cubicBezTo>
                    <a:pt x="2050" y="4400"/>
                    <a:pt x="2318" y="4293"/>
                    <a:pt x="2548" y="4114"/>
                  </a:cubicBezTo>
                  <a:cubicBezTo>
                    <a:pt x="2558" y="4127"/>
                    <a:pt x="2575" y="4135"/>
                    <a:pt x="2593" y="4137"/>
                  </a:cubicBezTo>
                  <a:cubicBezTo>
                    <a:pt x="3122" y="4169"/>
                    <a:pt x="3652" y="4200"/>
                    <a:pt x="4182" y="4231"/>
                  </a:cubicBezTo>
                  <a:cubicBezTo>
                    <a:pt x="4741" y="5445"/>
                    <a:pt x="5297" y="6650"/>
                    <a:pt x="5815" y="7885"/>
                  </a:cubicBezTo>
                  <a:lnTo>
                    <a:pt x="5815" y="7889"/>
                  </a:lnTo>
                  <a:cubicBezTo>
                    <a:pt x="5819" y="7897"/>
                    <a:pt x="5825" y="7904"/>
                    <a:pt x="5831" y="7911"/>
                  </a:cubicBezTo>
                  <a:cubicBezTo>
                    <a:pt x="5832" y="7912"/>
                    <a:pt x="5833" y="7914"/>
                    <a:pt x="5834" y="7915"/>
                  </a:cubicBezTo>
                  <a:cubicBezTo>
                    <a:pt x="5893" y="8003"/>
                    <a:pt x="5964" y="8082"/>
                    <a:pt x="6045" y="8151"/>
                  </a:cubicBezTo>
                  <a:cubicBezTo>
                    <a:pt x="6041" y="8155"/>
                    <a:pt x="6036" y="8159"/>
                    <a:pt x="6033" y="8165"/>
                  </a:cubicBezTo>
                  <a:cubicBezTo>
                    <a:pt x="5522" y="9455"/>
                    <a:pt x="5100" y="10779"/>
                    <a:pt x="4771" y="12129"/>
                  </a:cubicBezTo>
                  <a:cubicBezTo>
                    <a:pt x="4759" y="12178"/>
                    <a:pt x="4794" y="12204"/>
                    <a:pt x="4833" y="12204"/>
                  </a:cubicBezTo>
                  <a:cubicBezTo>
                    <a:pt x="4834" y="12204"/>
                    <a:pt x="4836" y="12204"/>
                    <a:pt x="4837" y="12204"/>
                  </a:cubicBezTo>
                  <a:cubicBezTo>
                    <a:pt x="4877" y="12305"/>
                    <a:pt x="4977" y="12370"/>
                    <a:pt x="5079" y="12370"/>
                  </a:cubicBezTo>
                  <a:cubicBezTo>
                    <a:pt x="5117" y="12370"/>
                    <a:pt x="5156" y="12361"/>
                    <a:pt x="5193" y="12341"/>
                  </a:cubicBezTo>
                  <a:cubicBezTo>
                    <a:pt x="5207" y="12351"/>
                    <a:pt x="5225" y="12356"/>
                    <a:pt x="5243" y="12356"/>
                  </a:cubicBezTo>
                  <a:cubicBezTo>
                    <a:pt x="5274" y="12356"/>
                    <a:pt x="5306" y="12339"/>
                    <a:pt x="5319" y="12302"/>
                  </a:cubicBezTo>
                  <a:cubicBezTo>
                    <a:pt x="5774" y="11035"/>
                    <a:pt x="6244" y="9729"/>
                    <a:pt x="6521" y="8408"/>
                  </a:cubicBezTo>
                  <a:cubicBezTo>
                    <a:pt x="6621" y="8439"/>
                    <a:pt x="6723" y="8459"/>
                    <a:pt x="6827" y="8469"/>
                  </a:cubicBezTo>
                  <a:cubicBezTo>
                    <a:pt x="6826" y="8473"/>
                    <a:pt x="6823" y="8474"/>
                    <a:pt x="6823" y="8478"/>
                  </a:cubicBezTo>
                  <a:cubicBezTo>
                    <a:pt x="6680" y="9752"/>
                    <a:pt x="6650" y="11047"/>
                    <a:pt x="6595" y="12328"/>
                  </a:cubicBezTo>
                  <a:cubicBezTo>
                    <a:pt x="6593" y="12377"/>
                    <a:pt x="6630" y="12402"/>
                    <a:pt x="6668" y="12402"/>
                  </a:cubicBezTo>
                  <a:cubicBezTo>
                    <a:pt x="6686" y="12402"/>
                    <a:pt x="6705" y="12396"/>
                    <a:pt x="6720" y="12385"/>
                  </a:cubicBezTo>
                  <a:cubicBezTo>
                    <a:pt x="6789" y="12455"/>
                    <a:pt x="6910" y="12500"/>
                    <a:pt x="7025" y="12500"/>
                  </a:cubicBezTo>
                  <a:cubicBezTo>
                    <a:pt x="7130" y="12500"/>
                    <a:pt x="7229" y="12463"/>
                    <a:pt x="7279" y="12376"/>
                  </a:cubicBezTo>
                  <a:cubicBezTo>
                    <a:pt x="7290" y="12382"/>
                    <a:pt x="7302" y="12386"/>
                    <a:pt x="7314" y="12386"/>
                  </a:cubicBezTo>
                  <a:cubicBezTo>
                    <a:pt x="7344" y="12386"/>
                    <a:pt x="7372" y="12367"/>
                    <a:pt x="7372" y="12328"/>
                  </a:cubicBezTo>
                  <a:cubicBezTo>
                    <a:pt x="7417" y="11107"/>
                    <a:pt x="7513" y="9665"/>
                    <a:pt x="7273" y="8450"/>
                  </a:cubicBezTo>
                  <a:cubicBezTo>
                    <a:pt x="7439" y="8408"/>
                    <a:pt x="7583" y="8322"/>
                    <a:pt x="7678" y="8194"/>
                  </a:cubicBezTo>
                  <a:cubicBezTo>
                    <a:pt x="8329" y="9415"/>
                    <a:pt x="8990" y="10649"/>
                    <a:pt x="9726" y="11819"/>
                  </a:cubicBezTo>
                  <a:cubicBezTo>
                    <a:pt x="9715" y="11896"/>
                    <a:pt x="9698" y="11965"/>
                    <a:pt x="9635" y="12037"/>
                  </a:cubicBezTo>
                  <a:cubicBezTo>
                    <a:pt x="9568" y="12114"/>
                    <a:pt x="9472" y="12160"/>
                    <a:pt x="9370" y="12166"/>
                  </a:cubicBezTo>
                  <a:cubicBezTo>
                    <a:pt x="8795" y="10897"/>
                    <a:pt x="8136" y="9653"/>
                    <a:pt x="7511" y="8407"/>
                  </a:cubicBezTo>
                  <a:cubicBezTo>
                    <a:pt x="7506" y="8398"/>
                    <a:pt x="7498" y="8394"/>
                    <a:pt x="7489" y="8394"/>
                  </a:cubicBezTo>
                  <a:cubicBezTo>
                    <a:pt x="7472" y="8394"/>
                    <a:pt x="7454" y="8409"/>
                    <a:pt x="7461" y="8428"/>
                  </a:cubicBezTo>
                  <a:cubicBezTo>
                    <a:pt x="7998" y="9710"/>
                    <a:pt x="8572" y="11002"/>
                    <a:pt x="9268" y="12207"/>
                  </a:cubicBezTo>
                  <a:cubicBezTo>
                    <a:pt x="9259" y="12234"/>
                    <a:pt x="9268" y="12267"/>
                    <a:pt x="9302" y="12275"/>
                  </a:cubicBezTo>
                  <a:cubicBezTo>
                    <a:pt x="9334" y="12282"/>
                    <a:pt x="9366" y="12285"/>
                    <a:pt x="9398" y="12285"/>
                  </a:cubicBezTo>
                  <a:cubicBezTo>
                    <a:pt x="9531" y="12285"/>
                    <a:pt x="9657" y="12226"/>
                    <a:pt x="9750" y="12126"/>
                  </a:cubicBezTo>
                  <a:cubicBezTo>
                    <a:pt x="9854" y="12015"/>
                    <a:pt x="9934" y="11823"/>
                    <a:pt x="9851" y="11679"/>
                  </a:cubicBezTo>
                  <a:cubicBezTo>
                    <a:pt x="9840" y="11659"/>
                    <a:pt x="9824" y="11651"/>
                    <a:pt x="9807" y="11651"/>
                  </a:cubicBezTo>
                  <a:cubicBezTo>
                    <a:pt x="9795" y="11651"/>
                    <a:pt x="9784" y="11655"/>
                    <a:pt x="9773" y="11661"/>
                  </a:cubicBezTo>
                  <a:cubicBezTo>
                    <a:pt x="9149" y="10450"/>
                    <a:pt x="8439" y="9269"/>
                    <a:pt x="7733" y="8104"/>
                  </a:cubicBezTo>
                  <a:cubicBezTo>
                    <a:pt x="7775" y="8015"/>
                    <a:pt x="7797" y="7916"/>
                    <a:pt x="7792" y="7818"/>
                  </a:cubicBezTo>
                  <a:cubicBezTo>
                    <a:pt x="7792" y="7805"/>
                    <a:pt x="7789" y="7793"/>
                    <a:pt x="7784" y="7781"/>
                  </a:cubicBezTo>
                  <a:cubicBezTo>
                    <a:pt x="7989" y="6676"/>
                    <a:pt x="8256" y="5573"/>
                    <a:pt x="8412" y="4461"/>
                  </a:cubicBezTo>
                  <a:cubicBezTo>
                    <a:pt x="9655" y="4527"/>
                    <a:pt x="10897" y="4596"/>
                    <a:pt x="12140" y="4673"/>
                  </a:cubicBezTo>
                  <a:cubicBezTo>
                    <a:pt x="12254" y="4916"/>
                    <a:pt x="12502" y="5049"/>
                    <a:pt x="12758" y="5049"/>
                  </a:cubicBezTo>
                  <a:cubicBezTo>
                    <a:pt x="12864" y="5049"/>
                    <a:pt x="12971" y="5026"/>
                    <a:pt x="13071" y="4978"/>
                  </a:cubicBezTo>
                  <a:cubicBezTo>
                    <a:pt x="13422" y="4809"/>
                    <a:pt x="13502" y="4442"/>
                    <a:pt x="13549" y="4087"/>
                  </a:cubicBezTo>
                  <a:cubicBezTo>
                    <a:pt x="13600" y="3684"/>
                    <a:pt x="13665" y="3113"/>
                    <a:pt x="13352" y="2787"/>
                  </a:cubicBezTo>
                  <a:cubicBezTo>
                    <a:pt x="13234" y="2665"/>
                    <a:pt x="13078" y="2599"/>
                    <a:pt x="12924" y="2599"/>
                  </a:cubicBezTo>
                  <a:cubicBezTo>
                    <a:pt x="12779" y="2599"/>
                    <a:pt x="12636" y="2658"/>
                    <a:pt x="12533" y="2787"/>
                  </a:cubicBezTo>
                  <a:cubicBezTo>
                    <a:pt x="12523" y="2799"/>
                    <a:pt x="12519" y="2815"/>
                    <a:pt x="12520" y="2830"/>
                  </a:cubicBezTo>
                  <a:cubicBezTo>
                    <a:pt x="9396" y="1955"/>
                    <a:pt x="6240" y="1105"/>
                    <a:pt x="3054" y="486"/>
                  </a:cubicBezTo>
                  <a:cubicBezTo>
                    <a:pt x="3051" y="485"/>
                    <a:pt x="3048" y="485"/>
                    <a:pt x="3045" y="485"/>
                  </a:cubicBezTo>
                  <a:cubicBezTo>
                    <a:pt x="3016" y="485"/>
                    <a:pt x="2998" y="511"/>
                    <a:pt x="2998" y="535"/>
                  </a:cubicBezTo>
                  <a:cubicBezTo>
                    <a:pt x="2729" y="210"/>
                    <a:pt x="2331"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4"/>
            <p:cNvSpPr/>
            <p:nvPr/>
          </p:nvSpPr>
          <p:spPr>
            <a:xfrm>
              <a:off x="-5857299" y="-690374"/>
              <a:ext cx="9366" cy="2755"/>
            </a:xfrm>
            <a:custGeom>
              <a:avLst/>
              <a:gdLst/>
              <a:ahLst/>
              <a:cxnLst/>
              <a:rect l="l" t="t" r="r" b="b"/>
              <a:pathLst>
                <a:path w="272" h="80" extrusionOk="0">
                  <a:moveTo>
                    <a:pt x="26" y="0"/>
                  </a:moveTo>
                  <a:cubicBezTo>
                    <a:pt x="11" y="0"/>
                    <a:pt x="0" y="24"/>
                    <a:pt x="18" y="34"/>
                  </a:cubicBezTo>
                  <a:cubicBezTo>
                    <a:pt x="69" y="64"/>
                    <a:pt x="128" y="80"/>
                    <a:pt x="187" y="80"/>
                  </a:cubicBezTo>
                  <a:cubicBezTo>
                    <a:pt x="209" y="80"/>
                    <a:pt x="231" y="78"/>
                    <a:pt x="253" y="73"/>
                  </a:cubicBezTo>
                  <a:cubicBezTo>
                    <a:pt x="272" y="71"/>
                    <a:pt x="264" y="45"/>
                    <a:pt x="247" y="45"/>
                  </a:cubicBezTo>
                  <a:cubicBezTo>
                    <a:pt x="246" y="45"/>
                    <a:pt x="245" y="46"/>
                    <a:pt x="244" y="46"/>
                  </a:cubicBezTo>
                  <a:cubicBezTo>
                    <a:pt x="228" y="48"/>
                    <a:pt x="212" y="50"/>
                    <a:pt x="196" y="50"/>
                  </a:cubicBezTo>
                  <a:cubicBezTo>
                    <a:pt x="140" y="50"/>
                    <a:pt x="84" y="34"/>
                    <a:pt x="36" y="3"/>
                  </a:cubicBezTo>
                  <a:cubicBezTo>
                    <a:pt x="33"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4"/>
            <p:cNvSpPr/>
            <p:nvPr/>
          </p:nvSpPr>
          <p:spPr>
            <a:xfrm>
              <a:off x="-5705338" y="-566236"/>
              <a:ext cx="28650" cy="3271"/>
            </a:xfrm>
            <a:custGeom>
              <a:avLst/>
              <a:gdLst/>
              <a:ahLst/>
              <a:cxnLst/>
              <a:rect l="l" t="t" r="r" b="b"/>
              <a:pathLst>
                <a:path w="832" h="95" extrusionOk="0">
                  <a:moveTo>
                    <a:pt x="536" y="1"/>
                  </a:moveTo>
                  <a:cubicBezTo>
                    <a:pt x="367" y="1"/>
                    <a:pt x="199" y="18"/>
                    <a:pt x="32" y="45"/>
                  </a:cubicBezTo>
                  <a:cubicBezTo>
                    <a:pt x="0" y="50"/>
                    <a:pt x="12" y="95"/>
                    <a:pt x="41" y="95"/>
                  </a:cubicBezTo>
                  <a:cubicBezTo>
                    <a:pt x="42" y="95"/>
                    <a:pt x="43" y="95"/>
                    <a:pt x="45" y="95"/>
                  </a:cubicBezTo>
                  <a:cubicBezTo>
                    <a:pt x="196" y="74"/>
                    <a:pt x="346" y="67"/>
                    <a:pt x="496" y="67"/>
                  </a:cubicBezTo>
                  <a:cubicBezTo>
                    <a:pt x="595" y="67"/>
                    <a:pt x="693" y="70"/>
                    <a:pt x="792" y="75"/>
                  </a:cubicBezTo>
                  <a:cubicBezTo>
                    <a:pt x="793" y="75"/>
                    <a:pt x="794" y="75"/>
                    <a:pt x="794" y="75"/>
                  </a:cubicBezTo>
                  <a:cubicBezTo>
                    <a:pt x="831" y="75"/>
                    <a:pt x="830" y="20"/>
                    <a:pt x="793" y="15"/>
                  </a:cubicBezTo>
                  <a:cubicBezTo>
                    <a:pt x="708" y="5"/>
                    <a:pt x="62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74"/>
          <p:cNvGrpSpPr/>
          <p:nvPr/>
        </p:nvGrpSpPr>
        <p:grpSpPr>
          <a:xfrm>
            <a:off x="3787107" y="1830406"/>
            <a:ext cx="325041" cy="366290"/>
            <a:chOff x="-6349616" y="-837928"/>
            <a:chExt cx="429267" cy="483743"/>
          </a:xfrm>
        </p:grpSpPr>
        <p:sp>
          <p:nvSpPr>
            <p:cNvPr id="3080" name="Google Shape;3080;p74"/>
            <p:cNvSpPr/>
            <p:nvPr/>
          </p:nvSpPr>
          <p:spPr>
            <a:xfrm>
              <a:off x="-6349616" y="-837928"/>
              <a:ext cx="429267" cy="483743"/>
            </a:xfrm>
            <a:custGeom>
              <a:avLst/>
              <a:gdLst/>
              <a:ahLst/>
              <a:cxnLst/>
              <a:rect l="l" t="t" r="r" b="b"/>
              <a:pathLst>
                <a:path w="12466" h="14048" extrusionOk="0">
                  <a:moveTo>
                    <a:pt x="3761" y="186"/>
                  </a:moveTo>
                  <a:cubicBezTo>
                    <a:pt x="4592" y="186"/>
                    <a:pt x="5395" y="687"/>
                    <a:pt x="5670" y="1531"/>
                  </a:cubicBezTo>
                  <a:cubicBezTo>
                    <a:pt x="6070" y="2758"/>
                    <a:pt x="5540" y="4340"/>
                    <a:pt x="4074" y="4340"/>
                  </a:cubicBezTo>
                  <a:cubicBezTo>
                    <a:pt x="4059" y="4340"/>
                    <a:pt x="4043" y="4340"/>
                    <a:pt x="4028" y="4339"/>
                  </a:cubicBezTo>
                  <a:cubicBezTo>
                    <a:pt x="4026" y="4339"/>
                    <a:pt x="4024" y="4339"/>
                    <a:pt x="4022" y="4339"/>
                  </a:cubicBezTo>
                  <a:cubicBezTo>
                    <a:pt x="3983" y="4339"/>
                    <a:pt x="3950" y="4369"/>
                    <a:pt x="3948" y="4408"/>
                  </a:cubicBezTo>
                  <a:cubicBezTo>
                    <a:pt x="3559" y="4384"/>
                    <a:pt x="3181" y="4284"/>
                    <a:pt x="2845" y="4112"/>
                  </a:cubicBezTo>
                  <a:lnTo>
                    <a:pt x="2845" y="4112"/>
                  </a:lnTo>
                  <a:cubicBezTo>
                    <a:pt x="3014" y="4133"/>
                    <a:pt x="3184" y="4143"/>
                    <a:pt x="3353" y="4143"/>
                  </a:cubicBezTo>
                  <a:cubicBezTo>
                    <a:pt x="3415" y="4143"/>
                    <a:pt x="3476" y="4142"/>
                    <a:pt x="3537" y="4139"/>
                  </a:cubicBezTo>
                  <a:cubicBezTo>
                    <a:pt x="3588" y="4137"/>
                    <a:pt x="3589" y="4060"/>
                    <a:pt x="3537" y="4060"/>
                  </a:cubicBezTo>
                  <a:cubicBezTo>
                    <a:pt x="3237" y="4057"/>
                    <a:pt x="2936" y="4035"/>
                    <a:pt x="2639" y="3992"/>
                  </a:cubicBezTo>
                  <a:cubicBezTo>
                    <a:pt x="2305" y="3773"/>
                    <a:pt x="2031" y="3466"/>
                    <a:pt x="1872" y="3054"/>
                  </a:cubicBezTo>
                  <a:lnTo>
                    <a:pt x="1872" y="3054"/>
                  </a:lnTo>
                  <a:cubicBezTo>
                    <a:pt x="2368" y="3087"/>
                    <a:pt x="2863" y="3120"/>
                    <a:pt x="3359" y="3123"/>
                  </a:cubicBezTo>
                  <a:cubicBezTo>
                    <a:pt x="3403" y="3123"/>
                    <a:pt x="3400" y="3061"/>
                    <a:pt x="3359" y="3057"/>
                  </a:cubicBezTo>
                  <a:cubicBezTo>
                    <a:pt x="2857" y="3012"/>
                    <a:pt x="2352" y="2998"/>
                    <a:pt x="1849" y="2984"/>
                  </a:cubicBezTo>
                  <a:cubicBezTo>
                    <a:pt x="1790" y="2815"/>
                    <a:pt x="1753" y="2640"/>
                    <a:pt x="1738" y="2461"/>
                  </a:cubicBezTo>
                  <a:lnTo>
                    <a:pt x="1738" y="2461"/>
                  </a:lnTo>
                  <a:cubicBezTo>
                    <a:pt x="2105" y="2463"/>
                    <a:pt x="2472" y="2470"/>
                    <a:pt x="2839" y="2470"/>
                  </a:cubicBezTo>
                  <a:cubicBezTo>
                    <a:pt x="3013" y="2470"/>
                    <a:pt x="3186" y="2468"/>
                    <a:pt x="3359" y="2464"/>
                  </a:cubicBezTo>
                  <a:cubicBezTo>
                    <a:pt x="3418" y="2462"/>
                    <a:pt x="3418" y="2374"/>
                    <a:pt x="3359" y="2373"/>
                  </a:cubicBezTo>
                  <a:cubicBezTo>
                    <a:pt x="3183" y="2369"/>
                    <a:pt x="3007" y="2367"/>
                    <a:pt x="2830" y="2367"/>
                  </a:cubicBezTo>
                  <a:cubicBezTo>
                    <a:pt x="2464" y="2367"/>
                    <a:pt x="2098" y="2374"/>
                    <a:pt x="1732" y="2375"/>
                  </a:cubicBezTo>
                  <a:cubicBezTo>
                    <a:pt x="1712" y="1978"/>
                    <a:pt x="1801" y="1582"/>
                    <a:pt x="1992" y="1232"/>
                  </a:cubicBezTo>
                  <a:cubicBezTo>
                    <a:pt x="2178" y="1236"/>
                    <a:pt x="2364" y="1239"/>
                    <a:pt x="2549" y="1239"/>
                  </a:cubicBezTo>
                  <a:cubicBezTo>
                    <a:pt x="3026" y="1239"/>
                    <a:pt x="3503" y="1222"/>
                    <a:pt x="3980" y="1178"/>
                  </a:cubicBezTo>
                  <a:cubicBezTo>
                    <a:pt x="4028" y="1174"/>
                    <a:pt x="4031" y="1100"/>
                    <a:pt x="3981" y="1100"/>
                  </a:cubicBezTo>
                  <a:cubicBezTo>
                    <a:pt x="3981" y="1100"/>
                    <a:pt x="3980" y="1100"/>
                    <a:pt x="3980" y="1100"/>
                  </a:cubicBezTo>
                  <a:cubicBezTo>
                    <a:pt x="3460" y="1116"/>
                    <a:pt x="2939" y="1128"/>
                    <a:pt x="2419" y="1128"/>
                  </a:cubicBezTo>
                  <a:cubicBezTo>
                    <a:pt x="2299" y="1128"/>
                    <a:pt x="2179" y="1128"/>
                    <a:pt x="2059" y="1126"/>
                  </a:cubicBezTo>
                  <a:cubicBezTo>
                    <a:pt x="2175" y="944"/>
                    <a:pt x="2319" y="783"/>
                    <a:pt x="2485" y="645"/>
                  </a:cubicBezTo>
                  <a:cubicBezTo>
                    <a:pt x="2864" y="664"/>
                    <a:pt x="3245" y="688"/>
                    <a:pt x="3625" y="695"/>
                  </a:cubicBezTo>
                  <a:cubicBezTo>
                    <a:pt x="3625" y="695"/>
                    <a:pt x="3625" y="695"/>
                    <a:pt x="3626" y="695"/>
                  </a:cubicBezTo>
                  <a:cubicBezTo>
                    <a:pt x="3686" y="695"/>
                    <a:pt x="3686" y="604"/>
                    <a:pt x="3625" y="600"/>
                  </a:cubicBezTo>
                  <a:cubicBezTo>
                    <a:pt x="3279" y="579"/>
                    <a:pt x="2931" y="573"/>
                    <a:pt x="2584" y="564"/>
                  </a:cubicBezTo>
                  <a:cubicBezTo>
                    <a:pt x="2665" y="504"/>
                    <a:pt x="2751" y="451"/>
                    <a:pt x="2841" y="405"/>
                  </a:cubicBezTo>
                  <a:cubicBezTo>
                    <a:pt x="3134" y="256"/>
                    <a:pt x="3450" y="186"/>
                    <a:pt x="3761" y="186"/>
                  </a:cubicBezTo>
                  <a:close/>
                  <a:moveTo>
                    <a:pt x="5010" y="4315"/>
                  </a:moveTo>
                  <a:cubicBezTo>
                    <a:pt x="5350" y="5084"/>
                    <a:pt x="5717" y="5841"/>
                    <a:pt x="6052" y="6612"/>
                  </a:cubicBezTo>
                  <a:cubicBezTo>
                    <a:pt x="6058" y="6630"/>
                    <a:pt x="6074" y="6644"/>
                    <a:pt x="6094" y="6648"/>
                  </a:cubicBezTo>
                  <a:lnTo>
                    <a:pt x="6094" y="6650"/>
                  </a:lnTo>
                  <a:cubicBezTo>
                    <a:pt x="6129" y="6863"/>
                    <a:pt x="5975" y="6982"/>
                    <a:pt x="5807" y="6982"/>
                  </a:cubicBezTo>
                  <a:cubicBezTo>
                    <a:pt x="5720" y="6982"/>
                    <a:pt x="5629" y="6950"/>
                    <a:pt x="5560" y="6882"/>
                  </a:cubicBezTo>
                  <a:cubicBezTo>
                    <a:pt x="5563" y="6870"/>
                    <a:pt x="5562" y="6858"/>
                    <a:pt x="5559" y="6847"/>
                  </a:cubicBezTo>
                  <a:cubicBezTo>
                    <a:pt x="5210" y="6051"/>
                    <a:pt x="4792" y="5260"/>
                    <a:pt x="4366" y="4500"/>
                  </a:cubicBezTo>
                  <a:cubicBezTo>
                    <a:pt x="4591" y="4482"/>
                    <a:pt x="4810" y="4420"/>
                    <a:pt x="5010" y="4315"/>
                  </a:cubicBezTo>
                  <a:close/>
                  <a:moveTo>
                    <a:pt x="9080" y="5949"/>
                  </a:moveTo>
                  <a:lnTo>
                    <a:pt x="9080" y="5949"/>
                  </a:lnTo>
                  <a:cubicBezTo>
                    <a:pt x="9272" y="6008"/>
                    <a:pt x="9391" y="6150"/>
                    <a:pt x="9448" y="6344"/>
                  </a:cubicBezTo>
                  <a:cubicBezTo>
                    <a:pt x="9017" y="6743"/>
                    <a:pt x="8552" y="7014"/>
                    <a:pt x="8057" y="7330"/>
                  </a:cubicBezTo>
                  <a:lnTo>
                    <a:pt x="8057" y="7331"/>
                  </a:lnTo>
                  <a:cubicBezTo>
                    <a:pt x="8012" y="7361"/>
                    <a:pt x="7773" y="7490"/>
                    <a:pt x="7673" y="7615"/>
                  </a:cubicBezTo>
                  <a:cubicBezTo>
                    <a:pt x="7648" y="7372"/>
                    <a:pt x="7577" y="7139"/>
                    <a:pt x="7465" y="6923"/>
                  </a:cubicBezTo>
                  <a:cubicBezTo>
                    <a:pt x="8005" y="6645"/>
                    <a:pt x="8550" y="6348"/>
                    <a:pt x="9051" y="6006"/>
                  </a:cubicBezTo>
                  <a:cubicBezTo>
                    <a:pt x="9070" y="5993"/>
                    <a:pt x="9081" y="5972"/>
                    <a:pt x="9080" y="5949"/>
                  </a:cubicBezTo>
                  <a:close/>
                  <a:moveTo>
                    <a:pt x="10296" y="4533"/>
                  </a:moveTo>
                  <a:cubicBezTo>
                    <a:pt x="10953" y="4533"/>
                    <a:pt x="11621" y="4885"/>
                    <a:pt x="11875" y="5639"/>
                  </a:cubicBezTo>
                  <a:cubicBezTo>
                    <a:pt x="12278" y="6833"/>
                    <a:pt x="11334" y="7673"/>
                    <a:pt x="10356" y="7673"/>
                  </a:cubicBezTo>
                  <a:cubicBezTo>
                    <a:pt x="10152" y="7673"/>
                    <a:pt x="9946" y="7637"/>
                    <a:pt x="9751" y="7560"/>
                  </a:cubicBezTo>
                  <a:lnTo>
                    <a:pt x="9751" y="7560"/>
                  </a:lnTo>
                  <a:cubicBezTo>
                    <a:pt x="9782" y="7560"/>
                    <a:pt x="9812" y="7560"/>
                    <a:pt x="9842" y="7560"/>
                  </a:cubicBezTo>
                  <a:cubicBezTo>
                    <a:pt x="10131" y="7560"/>
                    <a:pt x="10420" y="7542"/>
                    <a:pt x="10707" y="7505"/>
                  </a:cubicBezTo>
                  <a:cubicBezTo>
                    <a:pt x="10754" y="7498"/>
                    <a:pt x="10758" y="7426"/>
                    <a:pt x="10712" y="7426"/>
                  </a:cubicBezTo>
                  <a:cubicBezTo>
                    <a:pt x="10711" y="7426"/>
                    <a:pt x="10709" y="7426"/>
                    <a:pt x="10707" y="7426"/>
                  </a:cubicBezTo>
                  <a:cubicBezTo>
                    <a:pt x="10384" y="7457"/>
                    <a:pt x="10059" y="7472"/>
                    <a:pt x="9734" y="7472"/>
                  </a:cubicBezTo>
                  <a:cubicBezTo>
                    <a:pt x="9677" y="7472"/>
                    <a:pt x="9619" y="7472"/>
                    <a:pt x="9562" y="7471"/>
                  </a:cubicBezTo>
                  <a:cubicBezTo>
                    <a:pt x="9395" y="7377"/>
                    <a:pt x="9246" y="7253"/>
                    <a:pt x="9122" y="7107"/>
                  </a:cubicBezTo>
                  <a:lnTo>
                    <a:pt x="9122" y="7107"/>
                  </a:lnTo>
                  <a:cubicBezTo>
                    <a:pt x="9333" y="7109"/>
                    <a:pt x="9545" y="7111"/>
                    <a:pt x="9756" y="7111"/>
                  </a:cubicBezTo>
                  <a:cubicBezTo>
                    <a:pt x="9911" y="7111"/>
                    <a:pt x="10065" y="7110"/>
                    <a:pt x="10220" y="7107"/>
                  </a:cubicBezTo>
                  <a:cubicBezTo>
                    <a:pt x="10271" y="7106"/>
                    <a:pt x="10271" y="7029"/>
                    <a:pt x="10220" y="7029"/>
                  </a:cubicBezTo>
                  <a:cubicBezTo>
                    <a:pt x="10057" y="7025"/>
                    <a:pt x="9894" y="7024"/>
                    <a:pt x="9730" y="7024"/>
                  </a:cubicBezTo>
                  <a:cubicBezTo>
                    <a:pt x="9508" y="7024"/>
                    <a:pt x="9285" y="7026"/>
                    <a:pt x="9062" y="7029"/>
                  </a:cubicBezTo>
                  <a:cubicBezTo>
                    <a:pt x="9041" y="7001"/>
                    <a:pt x="9018" y="6976"/>
                    <a:pt x="8999" y="6947"/>
                  </a:cubicBezTo>
                  <a:cubicBezTo>
                    <a:pt x="9093" y="6885"/>
                    <a:pt x="9184" y="6817"/>
                    <a:pt x="9271" y="6744"/>
                  </a:cubicBezTo>
                  <a:cubicBezTo>
                    <a:pt x="9471" y="6746"/>
                    <a:pt x="9672" y="6749"/>
                    <a:pt x="9872" y="6749"/>
                  </a:cubicBezTo>
                  <a:cubicBezTo>
                    <a:pt x="9929" y="6749"/>
                    <a:pt x="9986" y="6749"/>
                    <a:pt x="10043" y="6748"/>
                  </a:cubicBezTo>
                  <a:cubicBezTo>
                    <a:pt x="10089" y="6748"/>
                    <a:pt x="10089" y="6679"/>
                    <a:pt x="10043" y="6678"/>
                  </a:cubicBezTo>
                  <a:cubicBezTo>
                    <a:pt x="9999" y="6677"/>
                    <a:pt x="9954" y="6677"/>
                    <a:pt x="9910" y="6677"/>
                  </a:cubicBezTo>
                  <a:cubicBezTo>
                    <a:pt x="9722" y="6677"/>
                    <a:pt x="9533" y="6680"/>
                    <a:pt x="9344" y="6682"/>
                  </a:cubicBezTo>
                  <a:cubicBezTo>
                    <a:pt x="9442" y="6594"/>
                    <a:pt x="9528" y="6492"/>
                    <a:pt x="9600" y="6382"/>
                  </a:cubicBezTo>
                  <a:cubicBezTo>
                    <a:pt x="9616" y="6358"/>
                    <a:pt x="9611" y="6326"/>
                    <a:pt x="9590" y="6307"/>
                  </a:cubicBezTo>
                  <a:cubicBezTo>
                    <a:pt x="9590" y="6305"/>
                    <a:pt x="9587" y="6303"/>
                    <a:pt x="9587" y="6300"/>
                  </a:cubicBezTo>
                  <a:lnTo>
                    <a:pt x="9587" y="6300"/>
                  </a:lnTo>
                  <a:cubicBezTo>
                    <a:pt x="9592" y="6302"/>
                    <a:pt x="9595" y="6306"/>
                    <a:pt x="9601" y="6306"/>
                  </a:cubicBezTo>
                  <a:cubicBezTo>
                    <a:pt x="9714" y="6307"/>
                    <a:pt x="9827" y="6309"/>
                    <a:pt x="9940" y="6309"/>
                  </a:cubicBezTo>
                  <a:cubicBezTo>
                    <a:pt x="10033" y="6309"/>
                    <a:pt x="10127" y="6308"/>
                    <a:pt x="10221" y="6304"/>
                  </a:cubicBezTo>
                  <a:cubicBezTo>
                    <a:pt x="10262" y="6301"/>
                    <a:pt x="10262" y="6240"/>
                    <a:pt x="10221" y="6237"/>
                  </a:cubicBezTo>
                  <a:cubicBezTo>
                    <a:pt x="10130" y="6233"/>
                    <a:pt x="10040" y="6232"/>
                    <a:pt x="9950" y="6232"/>
                  </a:cubicBezTo>
                  <a:cubicBezTo>
                    <a:pt x="9834" y="6232"/>
                    <a:pt x="9717" y="6234"/>
                    <a:pt x="9601" y="6235"/>
                  </a:cubicBezTo>
                  <a:cubicBezTo>
                    <a:pt x="9600" y="6235"/>
                    <a:pt x="9599" y="6235"/>
                    <a:pt x="9598" y="6235"/>
                  </a:cubicBezTo>
                  <a:cubicBezTo>
                    <a:pt x="9590" y="6235"/>
                    <a:pt x="9581" y="6239"/>
                    <a:pt x="9576" y="6246"/>
                  </a:cubicBezTo>
                  <a:cubicBezTo>
                    <a:pt x="9517" y="6008"/>
                    <a:pt x="9277" y="5828"/>
                    <a:pt x="9035" y="5828"/>
                  </a:cubicBezTo>
                  <a:cubicBezTo>
                    <a:pt x="9032" y="5828"/>
                    <a:pt x="9028" y="5828"/>
                    <a:pt x="9025" y="5828"/>
                  </a:cubicBezTo>
                  <a:cubicBezTo>
                    <a:pt x="8992" y="5828"/>
                    <a:pt x="8976" y="5861"/>
                    <a:pt x="8979" y="5889"/>
                  </a:cubicBezTo>
                  <a:cubicBezTo>
                    <a:pt x="8884" y="5938"/>
                    <a:pt x="8791" y="5991"/>
                    <a:pt x="8698" y="6044"/>
                  </a:cubicBezTo>
                  <a:cubicBezTo>
                    <a:pt x="8696" y="5912"/>
                    <a:pt x="8711" y="5780"/>
                    <a:pt x="8741" y="5651"/>
                  </a:cubicBezTo>
                  <a:cubicBezTo>
                    <a:pt x="8888" y="5655"/>
                    <a:pt x="9034" y="5658"/>
                    <a:pt x="9180" y="5658"/>
                  </a:cubicBezTo>
                  <a:cubicBezTo>
                    <a:pt x="9542" y="5658"/>
                    <a:pt x="9903" y="5642"/>
                    <a:pt x="10264" y="5605"/>
                  </a:cubicBezTo>
                  <a:cubicBezTo>
                    <a:pt x="10316" y="5599"/>
                    <a:pt x="10319" y="5519"/>
                    <a:pt x="10267" y="5519"/>
                  </a:cubicBezTo>
                  <a:cubicBezTo>
                    <a:pt x="10266" y="5519"/>
                    <a:pt x="10265" y="5519"/>
                    <a:pt x="10264" y="5519"/>
                  </a:cubicBezTo>
                  <a:cubicBezTo>
                    <a:pt x="9863" y="5550"/>
                    <a:pt x="9462" y="5567"/>
                    <a:pt x="9059" y="5567"/>
                  </a:cubicBezTo>
                  <a:cubicBezTo>
                    <a:pt x="8961" y="5567"/>
                    <a:pt x="8862" y="5566"/>
                    <a:pt x="8764" y="5564"/>
                  </a:cubicBezTo>
                  <a:cubicBezTo>
                    <a:pt x="8809" y="5419"/>
                    <a:pt x="8878" y="5283"/>
                    <a:pt x="8969" y="5161"/>
                  </a:cubicBezTo>
                  <a:cubicBezTo>
                    <a:pt x="8972" y="5162"/>
                    <a:pt x="8975" y="5165"/>
                    <a:pt x="8980" y="5165"/>
                  </a:cubicBezTo>
                  <a:cubicBezTo>
                    <a:pt x="8980" y="5165"/>
                    <a:pt x="8981" y="5165"/>
                    <a:pt x="8981" y="5165"/>
                  </a:cubicBezTo>
                  <a:cubicBezTo>
                    <a:pt x="9395" y="5140"/>
                    <a:pt x="9808" y="5114"/>
                    <a:pt x="10221" y="5077"/>
                  </a:cubicBezTo>
                  <a:cubicBezTo>
                    <a:pt x="10275" y="5073"/>
                    <a:pt x="10277" y="4991"/>
                    <a:pt x="10224" y="4991"/>
                  </a:cubicBezTo>
                  <a:cubicBezTo>
                    <a:pt x="10223" y="4991"/>
                    <a:pt x="10222" y="4991"/>
                    <a:pt x="10221" y="4991"/>
                  </a:cubicBezTo>
                  <a:cubicBezTo>
                    <a:pt x="9824" y="5013"/>
                    <a:pt x="9430" y="5046"/>
                    <a:pt x="9034" y="5078"/>
                  </a:cubicBezTo>
                  <a:cubicBezTo>
                    <a:pt x="9339" y="4721"/>
                    <a:pt x="9815" y="4533"/>
                    <a:pt x="10296" y="4533"/>
                  </a:cubicBezTo>
                  <a:close/>
                  <a:moveTo>
                    <a:pt x="6108" y="6347"/>
                  </a:moveTo>
                  <a:cubicBezTo>
                    <a:pt x="8036" y="6347"/>
                    <a:pt x="7974" y="9534"/>
                    <a:pt x="6046" y="9534"/>
                  </a:cubicBezTo>
                  <a:cubicBezTo>
                    <a:pt x="6039" y="9534"/>
                    <a:pt x="6032" y="9534"/>
                    <a:pt x="6024" y="9534"/>
                  </a:cubicBezTo>
                  <a:cubicBezTo>
                    <a:pt x="5775" y="9530"/>
                    <a:pt x="5529" y="9465"/>
                    <a:pt x="5311" y="9347"/>
                  </a:cubicBezTo>
                  <a:cubicBezTo>
                    <a:pt x="5545" y="9323"/>
                    <a:pt x="5781" y="9311"/>
                    <a:pt x="6018" y="9311"/>
                  </a:cubicBezTo>
                  <a:cubicBezTo>
                    <a:pt x="6090" y="9311"/>
                    <a:pt x="6163" y="9312"/>
                    <a:pt x="6236" y="9314"/>
                  </a:cubicBezTo>
                  <a:cubicBezTo>
                    <a:pt x="6236" y="9314"/>
                    <a:pt x="6237" y="9314"/>
                    <a:pt x="6237" y="9314"/>
                  </a:cubicBezTo>
                  <a:cubicBezTo>
                    <a:pt x="6278" y="9314"/>
                    <a:pt x="6276" y="9253"/>
                    <a:pt x="6236" y="9249"/>
                  </a:cubicBezTo>
                  <a:cubicBezTo>
                    <a:pt x="6132" y="9240"/>
                    <a:pt x="6029" y="9236"/>
                    <a:pt x="5926" y="9236"/>
                  </a:cubicBezTo>
                  <a:cubicBezTo>
                    <a:pt x="5690" y="9236"/>
                    <a:pt x="5456" y="9257"/>
                    <a:pt x="5221" y="9290"/>
                  </a:cubicBezTo>
                  <a:cubicBezTo>
                    <a:pt x="5180" y="9264"/>
                    <a:pt x="5139" y="9242"/>
                    <a:pt x="5101" y="9215"/>
                  </a:cubicBezTo>
                  <a:cubicBezTo>
                    <a:pt x="5097" y="9179"/>
                    <a:pt x="5070" y="9149"/>
                    <a:pt x="5034" y="9149"/>
                  </a:cubicBezTo>
                  <a:cubicBezTo>
                    <a:pt x="5030" y="9149"/>
                    <a:pt x="5026" y="9149"/>
                    <a:pt x="5022" y="9150"/>
                  </a:cubicBezTo>
                  <a:cubicBezTo>
                    <a:pt x="4940" y="9079"/>
                    <a:pt x="4865" y="9001"/>
                    <a:pt x="4800" y="8915"/>
                  </a:cubicBezTo>
                  <a:lnTo>
                    <a:pt x="4800" y="8915"/>
                  </a:lnTo>
                  <a:cubicBezTo>
                    <a:pt x="5003" y="8922"/>
                    <a:pt x="5207" y="8926"/>
                    <a:pt x="5410" y="8926"/>
                  </a:cubicBezTo>
                  <a:cubicBezTo>
                    <a:pt x="5582" y="8926"/>
                    <a:pt x="5755" y="8923"/>
                    <a:pt x="5927" y="8917"/>
                  </a:cubicBezTo>
                  <a:cubicBezTo>
                    <a:pt x="5976" y="8917"/>
                    <a:pt x="5976" y="8845"/>
                    <a:pt x="5927" y="8845"/>
                  </a:cubicBezTo>
                  <a:cubicBezTo>
                    <a:pt x="5749" y="8838"/>
                    <a:pt x="5571" y="8835"/>
                    <a:pt x="5392" y="8835"/>
                  </a:cubicBezTo>
                  <a:cubicBezTo>
                    <a:pt x="5178" y="8835"/>
                    <a:pt x="4963" y="8840"/>
                    <a:pt x="4749" y="8848"/>
                  </a:cubicBezTo>
                  <a:cubicBezTo>
                    <a:pt x="4670" y="8732"/>
                    <a:pt x="4607" y="8607"/>
                    <a:pt x="4564" y="8473"/>
                  </a:cubicBezTo>
                  <a:cubicBezTo>
                    <a:pt x="4797" y="8461"/>
                    <a:pt x="5030" y="8447"/>
                    <a:pt x="5263" y="8426"/>
                  </a:cubicBezTo>
                  <a:cubicBezTo>
                    <a:pt x="5308" y="8422"/>
                    <a:pt x="5309" y="8354"/>
                    <a:pt x="5265" y="8354"/>
                  </a:cubicBezTo>
                  <a:cubicBezTo>
                    <a:pt x="5264" y="8354"/>
                    <a:pt x="5264" y="8354"/>
                    <a:pt x="5263" y="8354"/>
                  </a:cubicBezTo>
                  <a:cubicBezTo>
                    <a:pt x="5027" y="8365"/>
                    <a:pt x="4791" y="8384"/>
                    <a:pt x="4555" y="8404"/>
                  </a:cubicBezTo>
                  <a:cubicBezTo>
                    <a:pt x="4550" y="8404"/>
                    <a:pt x="4548" y="8407"/>
                    <a:pt x="4544" y="8409"/>
                  </a:cubicBezTo>
                  <a:cubicBezTo>
                    <a:pt x="4520" y="8328"/>
                    <a:pt x="4505" y="8246"/>
                    <a:pt x="4497" y="8162"/>
                  </a:cubicBezTo>
                  <a:cubicBezTo>
                    <a:pt x="4489" y="8044"/>
                    <a:pt x="4494" y="7925"/>
                    <a:pt x="4515" y="7808"/>
                  </a:cubicBezTo>
                  <a:cubicBezTo>
                    <a:pt x="4896" y="7813"/>
                    <a:pt x="5277" y="7821"/>
                    <a:pt x="5658" y="7821"/>
                  </a:cubicBezTo>
                  <a:cubicBezTo>
                    <a:pt x="5851" y="7821"/>
                    <a:pt x="6044" y="7819"/>
                    <a:pt x="6237" y="7813"/>
                  </a:cubicBezTo>
                  <a:cubicBezTo>
                    <a:pt x="6287" y="7811"/>
                    <a:pt x="6287" y="7737"/>
                    <a:pt x="6237" y="7736"/>
                  </a:cubicBezTo>
                  <a:cubicBezTo>
                    <a:pt x="6037" y="7731"/>
                    <a:pt x="5837" y="7729"/>
                    <a:pt x="5637" y="7729"/>
                  </a:cubicBezTo>
                  <a:cubicBezTo>
                    <a:pt x="5267" y="7729"/>
                    <a:pt x="4896" y="7736"/>
                    <a:pt x="4526" y="7740"/>
                  </a:cubicBezTo>
                  <a:cubicBezTo>
                    <a:pt x="4562" y="7575"/>
                    <a:pt x="4625" y="7417"/>
                    <a:pt x="4712" y="7272"/>
                  </a:cubicBezTo>
                  <a:cubicBezTo>
                    <a:pt x="5015" y="7278"/>
                    <a:pt x="5318" y="7287"/>
                    <a:pt x="5621" y="7287"/>
                  </a:cubicBezTo>
                  <a:cubicBezTo>
                    <a:pt x="5664" y="7287"/>
                    <a:pt x="5707" y="7287"/>
                    <a:pt x="5750" y="7287"/>
                  </a:cubicBezTo>
                  <a:cubicBezTo>
                    <a:pt x="5807" y="7287"/>
                    <a:pt x="5807" y="7200"/>
                    <a:pt x="5750" y="7200"/>
                  </a:cubicBezTo>
                  <a:cubicBezTo>
                    <a:pt x="5705" y="7200"/>
                    <a:pt x="5660" y="7199"/>
                    <a:pt x="5614" y="7199"/>
                  </a:cubicBezTo>
                  <a:cubicBezTo>
                    <a:pt x="5326" y="7199"/>
                    <a:pt x="5038" y="7207"/>
                    <a:pt x="4749" y="7214"/>
                  </a:cubicBezTo>
                  <a:cubicBezTo>
                    <a:pt x="4889" y="6997"/>
                    <a:pt x="5073" y="6803"/>
                    <a:pt x="5277" y="6627"/>
                  </a:cubicBezTo>
                  <a:cubicBezTo>
                    <a:pt x="5330" y="6724"/>
                    <a:pt x="5382" y="6822"/>
                    <a:pt x="5437" y="6918"/>
                  </a:cubicBezTo>
                  <a:cubicBezTo>
                    <a:pt x="5447" y="6935"/>
                    <a:pt x="5463" y="6947"/>
                    <a:pt x="5482" y="6951"/>
                  </a:cubicBezTo>
                  <a:cubicBezTo>
                    <a:pt x="5560" y="7073"/>
                    <a:pt x="5696" y="7148"/>
                    <a:pt x="5837" y="7148"/>
                  </a:cubicBezTo>
                  <a:cubicBezTo>
                    <a:pt x="5887" y="7148"/>
                    <a:pt x="5937" y="7138"/>
                    <a:pt x="5986" y="7119"/>
                  </a:cubicBezTo>
                  <a:cubicBezTo>
                    <a:pt x="6190" y="7036"/>
                    <a:pt x="6286" y="6816"/>
                    <a:pt x="6248" y="6607"/>
                  </a:cubicBezTo>
                  <a:cubicBezTo>
                    <a:pt x="6244" y="6574"/>
                    <a:pt x="6216" y="6550"/>
                    <a:pt x="6183" y="6550"/>
                  </a:cubicBezTo>
                  <a:cubicBezTo>
                    <a:pt x="6181" y="6550"/>
                    <a:pt x="6178" y="6550"/>
                    <a:pt x="6176" y="6551"/>
                  </a:cubicBezTo>
                  <a:cubicBezTo>
                    <a:pt x="6175" y="6546"/>
                    <a:pt x="6178" y="6543"/>
                    <a:pt x="6176" y="6539"/>
                  </a:cubicBezTo>
                  <a:cubicBezTo>
                    <a:pt x="6149" y="6474"/>
                    <a:pt x="6121" y="6411"/>
                    <a:pt x="6094" y="6348"/>
                  </a:cubicBezTo>
                  <a:cubicBezTo>
                    <a:pt x="6099" y="6348"/>
                    <a:pt x="6104" y="6347"/>
                    <a:pt x="6108" y="6347"/>
                  </a:cubicBezTo>
                  <a:close/>
                  <a:moveTo>
                    <a:pt x="4564" y="8750"/>
                  </a:moveTo>
                  <a:cubicBezTo>
                    <a:pt x="4653" y="8922"/>
                    <a:pt x="4766" y="9079"/>
                    <a:pt x="4901" y="9218"/>
                  </a:cubicBezTo>
                  <a:cubicBezTo>
                    <a:pt x="4400" y="9513"/>
                    <a:pt x="3928" y="9874"/>
                    <a:pt x="3478" y="10243"/>
                  </a:cubicBezTo>
                  <a:cubicBezTo>
                    <a:pt x="3428" y="10003"/>
                    <a:pt x="3342" y="9775"/>
                    <a:pt x="3220" y="9583"/>
                  </a:cubicBezTo>
                  <a:cubicBezTo>
                    <a:pt x="3685" y="9376"/>
                    <a:pt x="4140" y="9133"/>
                    <a:pt x="4543" y="8820"/>
                  </a:cubicBezTo>
                  <a:cubicBezTo>
                    <a:pt x="4566" y="8802"/>
                    <a:pt x="4565" y="8778"/>
                    <a:pt x="4556" y="8756"/>
                  </a:cubicBezTo>
                  <a:cubicBezTo>
                    <a:pt x="4559" y="8754"/>
                    <a:pt x="4562" y="8753"/>
                    <a:pt x="4564" y="8750"/>
                  </a:cubicBezTo>
                  <a:close/>
                  <a:moveTo>
                    <a:pt x="6659" y="9593"/>
                  </a:moveTo>
                  <a:cubicBezTo>
                    <a:pt x="6702" y="10245"/>
                    <a:pt x="6748" y="10913"/>
                    <a:pt x="6872" y="11554"/>
                  </a:cubicBezTo>
                  <a:lnTo>
                    <a:pt x="6872" y="11555"/>
                  </a:lnTo>
                  <a:cubicBezTo>
                    <a:pt x="6874" y="11570"/>
                    <a:pt x="6883" y="11584"/>
                    <a:pt x="6898" y="11591"/>
                  </a:cubicBezTo>
                  <a:cubicBezTo>
                    <a:pt x="6840" y="11673"/>
                    <a:pt x="6811" y="11762"/>
                    <a:pt x="6695" y="11797"/>
                  </a:cubicBezTo>
                  <a:cubicBezTo>
                    <a:pt x="6670" y="11805"/>
                    <a:pt x="6644" y="11809"/>
                    <a:pt x="6619" y="11809"/>
                  </a:cubicBezTo>
                  <a:cubicBezTo>
                    <a:pt x="6510" y="11809"/>
                    <a:pt x="6407" y="11741"/>
                    <a:pt x="6352" y="11646"/>
                  </a:cubicBezTo>
                  <a:cubicBezTo>
                    <a:pt x="6353" y="11641"/>
                    <a:pt x="6358" y="11638"/>
                    <a:pt x="6358" y="11630"/>
                  </a:cubicBezTo>
                  <a:cubicBezTo>
                    <a:pt x="6316" y="10996"/>
                    <a:pt x="6204" y="10358"/>
                    <a:pt x="6142" y="9722"/>
                  </a:cubicBezTo>
                  <a:cubicBezTo>
                    <a:pt x="6142" y="9718"/>
                    <a:pt x="6139" y="9716"/>
                    <a:pt x="6138" y="9713"/>
                  </a:cubicBezTo>
                  <a:cubicBezTo>
                    <a:pt x="6190" y="9710"/>
                    <a:pt x="6244" y="9703"/>
                    <a:pt x="6298" y="9695"/>
                  </a:cubicBezTo>
                  <a:cubicBezTo>
                    <a:pt x="6422" y="9675"/>
                    <a:pt x="6543" y="9641"/>
                    <a:pt x="6659" y="9593"/>
                  </a:cubicBezTo>
                  <a:close/>
                  <a:moveTo>
                    <a:pt x="1941" y="9098"/>
                  </a:moveTo>
                  <a:cubicBezTo>
                    <a:pt x="2311" y="9098"/>
                    <a:pt x="2698" y="9238"/>
                    <a:pt x="3051" y="9571"/>
                  </a:cubicBezTo>
                  <a:cubicBezTo>
                    <a:pt x="3446" y="10237"/>
                    <a:pt x="3499" y="11340"/>
                    <a:pt x="2948" y="11873"/>
                  </a:cubicBezTo>
                  <a:cubicBezTo>
                    <a:pt x="2644" y="12167"/>
                    <a:pt x="2206" y="12327"/>
                    <a:pt x="1776" y="12327"/>
                  </a:cubicBezTo>
                  <a:cubicBezTo>
                    <a:pt x="1400" y="12327"/>
                    <a:pt x="1030" y="12204"/>
                    <a:pt x="763" y="11941"/>
                  </a:cubicBezTo>
                  <a:lnTo>
                    <a:pt x="763" y="11941"/>
                  </a:lnTo>
                  <a:cubicBezTo>
                    <a:pt x="977" y="11959"/>
                    <a:pt x="1189" y="11983"/>
                    <a:pt x="1403" y="12017"/>
                  </a:cubicBezTo>
                  <a:cubicBezTo>
                    <a:pt x="1405" y="12018"/>
                    <a:pt x="1407" y="12018"/>
                    <a:pt x="1409" y="12018"/>
                  </a:cubicBezTo>
                  <a:cubicBezTo>
                    <a:pt x="1446" y="12018"/>
                    <a:pt x="1461" y="11962"/>
                    <a:pt x="1420" y="11953"/>
                  </a:cubicBezTo>
                  <a:cubicBezTo>
                    <a:pt x="1179" y="11902"/>
                    <a:pt x="934" y="11871"/>
                    <a:pt x="688" y="11862"/>
                  </a:cubicBezTo>
                  <a:cubicBezTo>
                    <a:pt x="447" y="11583"/>
                    <a:pt x="321" y="11284"/>
                    <a:pt x="281" y="10990"/>
                  </a:cubicBezTo>
                  <a:lnTo>
                    <a:pt x="281" y="10990"/>
                  </a:lnTo>
                  <a:cubicBezTo>
                    <a:pt x="525" y="10995"/>
                    <a:pt x="770" y="11001"/>
                    <a:pt x="1015" y="11001"/>
                  </a:cubicBezTo>
                  <a:cubicBezTo>
                    <a:pt x="1133" y="11001"/>
                    <a:pt x="1250" y="10999"/>
                    <a:pt x="1368" y="10996"/>
                  </a:cubicBezTo>
                  <a:cubicBezTo>
                    <a:pt x="1412" y="10994"/>
                    <a:pt x="1412" y="10929"/>
                    <a:pt x="1368" y="10926"/>
                  </a:cubicBezTo>
                  <a:cubicBezTo>
                    <a:pt x="1256" y="10923"/>
                    <a:pt x="1145" y="10921"/>
                    <a:pt x="1033" y="10921"/>
                  </a:cubicBezTo>
                  <a:cubicBezTo>
                    <a:pt x="779" y="10921"/>
                    <a:pt x="525" y="10928"/>
                    <a:pt x="272" y="10932"/>
                  </a:cubicBezTo>
                  <a:cubicBezTo>
                    <a:pt x="241" y="10611"/>
                    <a:pt x="317" y="10298"/>
                    <a:pt x="464" y="10023"/>
                  </a:cubicBezTo>
                  <a:cubicBezTo>
                    <a:pt x="882" y="9993"/>
                    <a:pt x="1302" y="9985"/>
                    <a:pt x="1722" y="9985"/>
                  </a:cubicBezTo>
                  <a:cubicBezTo>
                    <a:pt x="1776" y="9985"/>
                    <a:pt x="1775" y="9904"/>
                    <a:pt x="1722" y="9902"/>
                  </a:cubicBezTo>
                  <a:cubicBezTo>
                    <a:pt x="1600" y="9896"/>
                    <a:pt x="1478" y="9893"/>
                    <a:pt x="1356" y="9893"/>
                  </a:cubicBezTo>
                  <a:cubicBezTo>
                    <a:pt x="1076" y="9893"/>
                    <a:pt x="798" y="9908"/>
                    <a:pt x="519" y="9931"/>
                  </a:cubicBezTo>
                  <a:cubicBezTo>
                    <a:pt x="610" y="9783"/>
                    <a:pt x="723" y="9648"/>
                    <a:pt x="853" y="9532"/>
                  </a:cubicBezTo>
                  <a:cubicBezTo>
                    <a:pt x="1291" y="9503"/>
                    <a:pt x="1725" y="9511"/>
                    <a:pt x="2164" y="9506"/>
                  </a:cubicBezTo>
                  <a:cubicBezTo>
                    <a:pt x="2227" y="9504"/>
                    <a:pt x="2226" y="9414"/>
                    <a:pt x="2164" y="9409"/>
                  </a:cubicBezTo>
                  <a:cubicBezTo>
                    <a:pt x="2051" y="9402"/>
                    <a:pt x="1938" y="9398"/>
                    <a:pt x="1825" y="9398"/>
                  </a:cubicBezTo>
                  <a:cubicBezTo>
                    <a:pt x="1535" y="9398"/>
                    <a:pt x="1243" y="9420"/>
                    <a:pt x="955" y="9448"/>
                  </a:cubicBezTo>
                  <a:cubicBezTo>
                    <a:pt x="1237" y="9230"/>
                    <a:pt x="1581" y="9098"/>
                    <a:pt x="1941" y="9098"/>
                  </a:cubicBezTo>
                  <a:close/>
                  <a:moveTo>
                    <a:pt x="7071" y="11354"/>
                  </a:moveTo>
                  <a:cubicBezTo>
                    <a:pt x="7700" y="11354"/>
                    <a:pt x="8012" y="12206"/>
                    <a:pt x="7958" y="12731"/>
                  </a:cubicBezTo>
                  <a:cubicBezTo>
                    <a:pt x="7898" y="13304"/>
                    <a:pt x="7485" y="13744"/>
                    <a:pt x="6923" y="13870"/>
                  </a:cubicBezTo>
                  <a:cubicBezTo>
                    <a:pt x="6833" y="13890"/>
                    <a:pt x="6742" y="13900"/>
                    <a:pt x="6652" y="13900"/>
                  </a:cubicBezTo>
                  <a:cubicBezTo>
                    <a:pt x="6363" y="13900"/>
                    <a:pt x="6079" y="13800"/>
                    <a:pt x="5851" y="13614"/>
                  </a:cubicBezTo>
                  <a:lnTo>
                    <a:pt x="5851" y="13614"/>
                  </a:lnTo>
                  <a:cubicBezTo>
                    <a:pt x="6079" y="13627"/>
                    <a:pt x="6308" y="13623"/>
                    <a:pt x="6536" y="13653"/>
                  </a:cubicBezTo>
                  <a:cubicBezTo>
                    <a:pt x="6538" y="13654"/>
                    <a:pt x="6540" y="13654"/>
                    <a:pt x="6542" y="13654"/>
                  </a:cubicBezTo>
                  <a:cubicBezTo>
                    <a:pt x="6585" y="13654"/>
                    <a:pt x="6603" y="13590"/>
                    <a:pt x="6556" y="13581"/>
                  </a:cubicBezTo>
                  <a:cubicBezTo>
                    <a:pt x="6377" y="13548"/>
                    <a:pt x="6184" y="13519"/>
                    <a:pt x="5995" y="13519"/>
                  </a:cubicBezTo>
                  <a:cubicBezTo>
                    <a:pt x="5919" y="13519"/>
                    <a:pt x="5844" y="13524"/>
                    <a:pt x="5771" y="13535"/>
                  </a:cubicBezTo>
                  <a:cubicBezTo>
                    <a:pt x="5657" y="13425"/>
                    <a:pt x="5566" y="13295"/>
                    <a:pt x="5503" y="13151"/>
                  </a:cubicBezTo>
                  <a:lnTo>
                    <a:pt x="5503" y="13151"/>
                  </a:lnTo>
                  <a:cubicBezTo>
                    <a:pt x="5836" y="13170"/>
                    <a:pt x="6169" y="13190"/>
                    <a:pt x="6502" y="13201"/>
                  </a:cubicBezTo>
                  <a:cubicBezTo>
                    <a:pt x="6503" y="13201"/>
                    <a:pt x="6503" y="13201"/>
                    <a:pt x="6503" y="13201"/>
                  </a:cubicBezTo>
                  <a:cubicBezTo>
                    <a:pt x="6537" y="13201"/>
                    <a:pt x="6537" y="13148"/>
                    <a:pt x="6502" y="13146"/>
                  </a:cubicBezTo>
                  <a:cubicBezTo>
                    <a:pt x="6163" y="13125"/>
                    <a:pt x="5823" y="13113"/>
                    <a:pt x="5484" y="13099"/>
                  </a:cubicBezTo>
                  <a:cubicBezTo>
                    <a:pt x="5483" y="13099"/>
                    <a:pt x="5483" y="13100"/>
                    <a:pt x="5482" y="13100"/>
                  </a:cubicBezTo>
                  <a:cubicBezTo>
                    <a:pt x="5477" y="13085"/>
                    <a:pt x="5468" y="13072"/>
                    <a:pt x="5464" y="13057"/>
                  </a:cubicBezTo>
                  <a:cubicBezTo>
                    <a:pt x="5427" y="12944"/>
                    <a:pt x="5407" y="12825"/>
                    <a:pt x="5404" y="12706"/>
                  </a:cubicBezTo>
                  <a:cubicBezTo>
                    <a:pt x="5991" y="12688"/>
                    <a:pt x="6580" y="12683"/>
                    <a:pt x="7166" y="12644"/>
                  </a:cubicBezTo>
                  <a:cubicBezTo>
                    <a:pt x="7215" y="12641"/>
                    <a:pt x="7216" y="12567"/>
                    <a:pt x="7166" y="12567"/>
                  </a:cubicBezTo>
                  <a:cubicBezTo>
                    <a:pt x="6577" y="12571"/>
                    <a:pt x="5989" y="12610"/>
                    <a:pt x="5401" y="12634"/>
                  </a:cubicBezTo>
                  <a:cubicBezTo>
                    <a:pt x="5405" y="12473"/>
                    <a:pt x="5440" y="12314"/>
                    <a:pt x="5504" y="12166"/>
                  </a:cubicBezTo>
                  <a:cubicBezTo>
                    <a:pt x="5686" y="12185"/>
                    <a:pt x="5867" y="12197"/>
                    <a:pt x="6049" y="12197"/>
                  </a:cubicBezTo>
                  <a:cubicBezTo>
                    <a:pt x="6170" y="12197"/>
                    <a:pt x="6292" y="12191"/>
                    <a:pt x="6414" y="12179"/>
                  </a:cubicBezTo>
                  <a:cubicBezTo>
                    <a:pt x="6446" y="12176"/>
                    <a:pt x="6448" y="12126"/>
                    <a:pt x="6415" y="12126"/>
                  </a:cubicBezTo>
                  <a:cubicBezTo>
                    <a:pt x="6414" y="12126"/>
                    <a:pt x="6414" y="12126"/>
                    <a:pt x="6414" y="12126"/>
                  </a:cubicBezTo>
                  <a:cubicBezTo>
                    <a:pt x="6311" y="12128"/>
                    <a:pt x="6209" y="12129"/>
                    <a:pt x="6107" y="12129"/>
                  </a:cubicBezTo>
                  <a:cubicBezTo>
                    <a:pt x="5913" y="12129"/>
                    <a:pt x="5719" y="12125"/>
                    <a:pt x="5526" y="12112"/>
                  </a:cubicBezTo>
                  <a:cubicBezTo>
                    <a:pt x="5661" y="11829"/>
                    <a:pt x="5896" y="11592"/>
                    <a:pt x="6195" y="11445"/>
                  </a:cubicBezTo>
                  <a:cubicBezTo>
                    <a:pt x="6211" y="11513"/>
                    <a:pt x="6222" y="11582"/>
                    <a:pt x="6241" y="11647"/>
                  </a:cubicBezTo>
                  <a:cubicBezTo>
                    <a:pt x="6245" y="11659"/>
                    <a:pt x="6254" y="11669"/>
                    <a:pt x="6264" y="11676"/>
                  </a:cubicBezTo>
                  <a:cubicBezTo>
                    <a:pt x="6320" y="11835"/>
                    <a:pt x="6463" y="11949"/>
                    <a:pt x="6634" y="11949"/>
                  </a:cubicBezTo>
                  <a:cubicBezTo>
                    <a:pt x="6649" y="11949"/>
                    <a:pt x="6664" y="11948"/>
                    <a:pt x="6679" y="11946"/>
                  </a:cubicBezTo>
                  <a:cubicBezTo>
                    <a:pt x="6833" y="11927"/>
                    <a:pt x="7077" y="11750"/>
                    <a:pt x="7012" y="11571"/>
                  </a:cubicBezTo>
                  <a:cubicBezTo>
                    <a:pt x="7007" y="11559"/>
                    <a:pt x="6998" y="11550"/>
                    <a:pt x="6988" y="11543"/>
                  </a:cubicBezTo>
                  <a:cubicBezTo>
                    <a:pt x="6988" y="11541"/>
                    <a:pt x="6990" y="11540"/>
                    <a:pt x="6990" y="11539"/>
                  </a:cubicBezTo>
                  <a:cubicBezTo>
                    <a:pt x="6987" y="11480"/>
                    <a:pt x="6981" y="11420"/>
                    <a:pt x="6977" y="11361"/>
                  </a:cubicBezTo>
                  <a:cubicBezTo>
                    <a:pt x="7009" y="11356"/>
                    <a:pt x="7041" y="11354"/>
                    <a:pt x="7071" y="11354"/>
                  </a:cubicBezTo>
                  <a:close/>
                  <a:moveTo>
                    <a:pt x="3836" y="0"/>
                  </a:moveTo>
                  <a:cubicBezTo>
                    <a:pt x="3672" y="0"/>
                    <a:pt x="3498" y="19"/>
                    <a:pt x="3315" y="58"/>
                  </a:cubicBezTo>
                  <a:cubicBezTo>
                    <a:pt x="2590" y="214"/>
                    <a:pt x="2116" y="621"/>
                    <a:pt x="1854" y="1127"/>
                  </a:cubicBezTo>
                  <a:lnTo>
                    <a:pt x="1811" y="1127"/>
                  </a:lnTo>
                  <a:cubicBezTo>
                    <a:pt x="1811" y="1127"/>
                    <a:pt x="1810" y="1127"/>
                    <a:pt x="1810" y="1127"/>
                  </a:cubicBezTo>
                  <a:cubicBezTo>
                    <a:pt x="1747" y="1127"/>
                    <a:pt x="1747" y="1217"/>
                    <a:pt x="1805" y="1227"/>
                  </a:cubicBezTo>
                  <a:cubicBezTo>
                    <a:pt x="1200" y="2572"/>
                    <a:pt x="2033" y="4532"/>
                    <a:pt x="3775" y="4532"/>
                  </a:cubicBezTo>
                  <a:cubicBezTo>
                    <a:pt x="3885" y="4532"/>
                    <a:pt x="3998" y="4525"/>
                    <a:pt x="4115" y="4508"/>
                  </a:cubicBezTo>
                  <a:cubicBezTo>
                    <a:pt x="4120" y="4509"/>
                    <a:pt x="4124" y="4509"/>
                    <a:pt x="4128" y="4509"/>
                  </a:cubicBezTo>
                  <a:cubicBezTo>
                    <a:pt x="4163" y="4509"/>
                    <a:pt x="4195" y="4505"/>
                    <a:pt x="4229" y="4504"/>
                  </a:cubicBezTo>
                  <a:cubicBezTo>
                    <a:pt x="4536" y="5188"/>
                    <a:pt x="4868" y="5879"/>
                    <a:pt x="5229" y="6540"/>
                  </a:cubicBezTo>
                  <a:cubicBezTo>
                    <a:pt x="4296" y="6926"/>
                    <a:pt x="4166" y="7901"/>
                    <a:pt x="4526" y="8669"/>
                  </a:cubicBezTo>
                  <a:cubicBezTo>
                    <a:pt x="4489" y="8690"/>
                    <a:pt x="4454" y="8714"/>
                    <a:pt x="4421" y="8742"/>
                  </a:cubicBezTo>
                  <a:cubicBezTo>
                    <a:pt x="4016" y="8998"/>
                    <a:pt x="3617" y="9259"/>
                    <a:pt x="3201" y="9495"/>
                  </a:cubicBezTo>
                  <a:cubicBezTo>
                    <a:pt x="3197" y="9480"/>
                    <a:pt x="3190" y="9466"/>
                    <a:pt x="3179" y="9456"/>
                  </a:cubicBezTo>
                  <a:cubicBezTo>
                    <a:pt x="2788" y="9061"/>
                    <a:pt x="2354" y="8895"/>
                    <a:pt x="1938" y="8895"/>
                  </a:cubicBezTo>
                  <a:cubicBezTo>
                    <a:pt x="1257" y="8895"/>
                    <a:pt x="625" y="9338"/>
                    <a:pt x="306" y="9949"/>
                  </a:cubicBezTo>
                  <a:cubicBezTo>
                    <a:pt x="275" y="9952"/>
                    <a:pt x="258" y="9986"/>
                    <a:pt x="274" y="10013"/>
                  </a:cubicBezTo>
                  <a:cubicBezTo>
                    <a:pt x="6" y="10574"/>
                    <a:pt x="0" y="11262"/>
                    <a:pt x="455" y="11876"/>
                  </a:cubicBezTo>
                  <a:cubicBezTo>
                    <a:pt x="447" y="11896"/>
                    <a:pt x="460" y="11919"/>
                    <a:pt x="483" y="11920"/>
                  </a:cubicBezTo>
                  <a:lnTo>
                    <a:pt x="490" y="11920"/>
                  </a:lnTo>
                  <a:cubicBezTo>
                    <a:pt x="514" y="11951"/>
                    <a:pt x="538" y="11982"/>
                    <a:pt x="564" y="12012"/>
                  </a:cubicBezTo>
                  <a:cubicBezTo>
                    <a:pt x="867" y="12359"/>
                    <a:pt x="1306" y="12517"/>
                    <a:pt x="1753" y="12517"/>
                  </a:cubicBezTo>
                  <a:cubicBezTo>
                    <a:pt x="2205" y="12517"/>
                    <a:pt x="2665" y="12356"/>
                    <a:pt x="3002" y="12063"/>
                  </a:cubicBezTo>
                  <a:cubicBezTo>
                    <a:pt x="3440" y="11683"/>
                    <a:pt x="3597" y="10984"/>
                    <a:pt x="3499" y="10352"/>
                  </a:cubicBezTo>
                  <a:cubicBezTo>
                    <a:pt x="4001" y="10007"/>
                    <a:pt x="4518" y="9680"/>
                    <a:pt x="5012" y="9325"/>
                  </a:cubicBezTo>
                  <a:cubicBezTo>
                    <a:pt x="5290" y="9560"/>
                    <a:pt x="5639" y="9712"/>
                    <a:pt x="6037" y="9712"/>
                  </a:cubicBezTo>
                  <a:cubicBezTo>
                    <a:pt x="6042" y="9712"/>
                    <a:pt x="6047" y="9712"/>
                    <a:pt x="6053" y="9712"/>
                  </a:cubicBezTo>
                  <a:lnTo>
                    <a:pt x="6053" y="9712"/>
                  </a:lnTo>
                  <a:cubicBezTo>
                    <a:pt x="6053" y="9715"/>
                    <a:pt x="6050" y="9716"/>
                    <a:pt x="6050" y="9720"/>
                  </a:cubicBezTo>
                  <a:cubicBezTo>
                    <a:pt x="6036" y="10239"/>
                    <a:pt x="6060" y="10807"/>
                    <a:pt x="6170" y="11331"/>
                  </a:cubicBezTo>
                  <a:cubicBezTo>
                    <a:pt x="4729" y="11882"/>
                    <a:pt x="5171" y="14047"/>
                    <a:pt x="6628" y="14047"/>
                  </a:cubicBezTo>
                  <a:cubicBezTo>
                    <a:pt x="6714" y="14047"/>
                    <a:pt x="6804" y="14040"/>
                    <a:pt x="6898" y="14024"/>
                  </a:cubicBezTo>
                  <a:cubicBezTo>
                    <a:pt x="7630" y="13898"/>
                    <a:pt x="8144" y="13283"/>
                    <a:pt x="8125" y="12539"/>
                  </a:cubicBezTo>
                  <a:cubicBezTo>
                    <a:pt x="8110" y="11937"/>
                    <a:pt x="7706" y="11200"/>
                    <a:pt x="7052" y="11200"/>
                  </a:cubicBezTo>
                  <a:cubicBezTo>
                    <a:pt x="7024" y="11200"/>
                    <a:pt x="6996" y="11201"/>
                    <a:pt x="6968" y="11204"/>
                  </a:cubicBezTo>
                  <a:cubicBezTo>
                    <a:pt x="6926" y="10651"/>
                    <a:pt x="6839" y="10094"/>
                    <a:pt x="6749" y="9550"/>
                  </a:cubicBezTo>
                  <a:cubicBezTo>
                    <a:pt x="7407" y="9229"/>
                    <a:pt x="7712" y="8493"/>
                    <a:pt x="7687" y="7790"/>
                  </a:cubicBezTo>
                  <a:lnTo>
                    <a:pt x="7687" y="7790"/>
                  </a:lnTo>
                  <a:cubicBezTo>
                    <a:pt x="7691" y="7792"/>
                    <a:pt x="7694" y="7792"/>
                    <a:pt x="7698" y="7792"/>
                  </a:cubicBezTo>
                  <a:cubicBezTo>
                    <a:pt x="7720" y="7792"/>
                    <a:pt x="7735" y="7763"/>
                    <a:pt x="7718" y="7743"/>
                  </a:cubicBezTo>
                  <a:cubicBezTo>
                    <a:pt x="7683" y="7700"/>
                    <a:pt x="8729" y="7113"/>
                    <a:pt x="8821" y="7057"/>
                  </a:cubicBezTo>
                  <a:cubicBezTo>
                    <a:pt x="8841" y="7046"/>
                    <a:pt x="8862" y="7031"/>
                    <a:pt x="8882" y="7018"/>
                  </a:cubicBezTo>
                  <a:cubicBezTo>
                    <a:pt x="9249" y="7591"/>
                    <a:pt x="9789" y="7836"/>
                    <a:pt x="10322" y="7836"/>
                  </a:cubicBezTo>
                  <a:cubicBezTo>
                    <a:pt x="11407" y="7836"/>
                    <a:pt x="12465" y="6822"/>
                    <a:pt x="11987" y="5509"/>
                  </a:cubicBezTo>
                  <a:cubicBezTo>
                    <a:pt x="11705" y="4735"/>
                    <a:pt x="10977" y="4379"/>
                    <a:pt x="10265" y="4379"/>
                  </a:cubicBezTo>
                  <a:cubicBezTo>
                    <a:pt x="9322" y="4379"/>
                    <a:pt x="8407" y="5002"/>
                    <a:pt x="8584" y="6105"/>
                  </a:cubicBezTo>
                  <a:cubicBezTo>
                    <a:pt x="8187" y="6335"/>
                    <a:pt x="7800" y="6591"/>
                    <a:pt x="7426" y="6849"/>
                  </a:cubicBezTo>
                  <a:cubicBezTo>
                    <a:pt x="7191" y="6459"/>
                    <a:pt x="6805" y="6189"/>
                    <a:pt x="6272" y="6189"/>
                  </a:cubicBezTo>
                  <a:cubicBezTo>
                    <a:pt x="6204" y="6189"/>
                    <a:pt x="6133" y="6194"/>
                    <a:pt x="6060" y="6203"/>
                  </a:cubicBezTo>
                  <a:cubicBezTo>
                    <a:pt x="6050" y="6204"/>
                    <a:pt x="6044" y="6211"/>
                    <a:pt x="6037" y="6215"/>
                  </a:cubicBezTo>
                  <a:cubicBezTo>
                    <a:pt x="5752" y="5551"/>
                    <a:pt x="5452" y="4891"/>
                    <a:pt x="5104" y="4258"/>
                  </a:cubicBezTo>
                  <a:cubicBezTo>
                    <a:pt x="6618" y="3314"/>
                    <a:pt x="6044" y="0"/>
                    <a:pt x="3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4"/>
            <p:cNvSpPr/>
            <p:nvPr/>
          </p:nvSpPr>
          <p:spPr>
            <a:xfrm>
              <a:off x="-6326958" y="-446608"/>
              <a:ext cx="47451" cy="3822"/>
            </a:xfrm>
            <a:custGeom>
              <a:avLst/>
              <a:gdLst/>
              <a:ahLst/>
              <a:cxnLst/>
              <a:rect l="l" t="t" r="r" b="b"/>
              <a:pathLst>
                <a:path w="1378" h="111" extrusionOk="0">
                  <a:moveTo>
                    <a:pt x="44" y="1"/>
                  </a:moveTo>
                  <a:cubicBezTo>
                    <a:pt x="0" y="1"/>
                    <a:pt x="2" y="67"/>
                    <a:pt x="47" y="72"/>
                  </a:cubicBezTo>
                  <a:cubicBezTo>
                    <a:pt x="277" y="96"/>
                    <a:pt x="507" y="110"/>
                    <a:pt x="736" y="110"/>
                  </a:cubicBezTo>
                  <a:cubicBezTo>
                    <a:pt x="934" y="110"/>
                    <a:pt x="1132" y="100"/>
                    <a:pt x="1330" y="76"/>
                  </a:cubicBezTo>
                  <a:cubicBezTo>
                    <a:pt x="1373" y="71"/>
                    <a:pt x="1377" y="3"/>
                    <a:pt x="1332" y="3"/>
                  </a:cubicBezTo>
                  <a:cubicBezTo>
                    <a:pt x="1331" y="3"/>
                    <a:pt x="1330" y="3"/>
                    <a:pt x="1330" y="3"/>
                  </a:cubicBezTo>
                  <a:cubicBezTo>
                    <a:pt x="1106" y="16"/>
                    <a:pt x="883" y="24"/>
                    <a:pt x="660" y="24"/>
                  </a:cubicBezTo>
                  <a:cubicBezTo>
                    <a:pt x="455" y="24"/>
                    <a:pt x="251" y="17"/>
                    <a:pt x="47" y="1"/>
                  </a:cubicBezTo>
                  <a:cubicBezTo>
                    <a:pt x="46" y="1"/>
                    <a:pt x="4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4"/>
            <p:cNvSpPr/>
            <p:nvPr/>
          </p:nvSpPr>
          <p:spPr>
            <a:xfrm>
              <a:off x="-6338769" y="-477359"/>
              <a:ext cx="39290" cy="3581"/>
            </a:xfrm>
            <a:custGeom>
              <a:avLst/>
              <a:gdLst/>
              <a:ahLst/>
              <a:cxnLst/>
              <a:rect l="l" t="t" r="r" b="b"/>
              <a:pathLst>
                <a:path w="1141" h="104" extrusionOk="0">
                  <a:moveTo>
                    <a:pt x="751" y="1"/>
                  </a:moveTo>
                  <a:cubicBezTo>
                    <a:pt x="511" y="1"/>
                    <a:pt x="270" y="24"/>
                    <a:pt x="33" y="52"/>
                  </a:cubicBezTo>
                  <a:cubicBezTo>
                    <a:pt x="3" y="56"/>
                    <a:pt x="1" y="104"/>
                    <a:pt x="30" y="104"/>
                  </a:cubicBezTo>
                  <a:cubicBezTo>
                    <a:pt x="31" y="104"/>
                    <a:pt x="32" y="104"/>
                    <a:pt x="33" y="104"/>
                  </a:cubicBezTo>
                  <a:cubicBezTo>
                    <a:pt x="225" y="85"/>
                    <a:pt x="415" y="80"/>
                    <a:pt x="606" y="80"/>
                  </a:cubicBezTo>
                  <a:cubicBezTo>
                    <a:pt x="769" y="80"/>
                    <a:pt x="933" y="84"/>
                    <a:pt x="1097" y="85"/>
                  </a:cubicBezTo>
                  <a:cubicBezTo>
                    <a:pt x="1141" y="85"/>
                    <a:pt x="1138" y="23"/>
                    <a:pt x="1097" y="19"/>
                  </a:cubicBezTo>
                  <a:cubicBezTo>
                    <a:pt x="983" y="6"/>
                    <a:pt x="867"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4"/>
            <p:cNvSpPr/>
            <p:nvPr/>
          </p:nvSpPr>
          <p:spPr>
            <a:xfrm>
              <a:off x="-6273550" y="-714995"/>
              <a:ext cx="41288" cy="4098"/>
            </a:xfrm>
            <a:custGeom>
              <a:avLst/>
              <a:gdLst/>
              <a:ahLst/>
              <a:cxnLst/>
              <a:rect l="l" t="t" r="r" b="b"/>
              <a:pathLst>
                <a:path w="1199" h="119" extrusionOk="0">
                  <a:moveTo>
                    <a:pt x="43" y="0"/>
                  </a:moveTo>
                  <a:cubicBezTo>
                    <a:pt x="1" y="0"/>
                    <a:pt x="1" y="66"/>
                    <a:pt x="45" y="68"/>
                  </a:cubicBezTo>
                  <a:cubicBezTo>
                    <a:pt x="413" y="89"/>
                    <a:pt x="782" y="119"/>
                    <a:pt x="1151" y="119"/>
                  </a:cubicBezTo>
                  <a:cubicBezTo>
                    <a:pt x="1199" y="119"/>
                    <a:pt x="1198" y="50"/>
                    <a:pt x="1151" y="46"/>
                  </a:cubicBezTo>
                  <a:cubicBezTo>
                    <a:pt x="783" y="14"/>
                    <a:pt x="413" y="11"/>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4"/>
            <p:cNvSpPr/>
            <p:nvPr/>
          </p:nvSpPr>
          <p:spPr>
            <a:xfrm>
              <a:off x="-6288873" y="-774774"/>
              <a:ext cx="38085" cy="3753"/>
            </a:xfrm>
            <a:custGeom>
              <a:avLst/>
              <a:gdLst/>
              <a:ahLst/>
              <a:cxnLst/>
              <a:rect l="l" t="t" r="r" b="b"/>
              <a:pathLst>
                <a:path w="1106" h="109" extrusionOk="0">
                  <a:moveTo>
                    <a:pt x="935" y="0"/>
                  </a:moveTo>
                  <a:cubicBezTo>
                    <a:pt x="639" y="0"/>
                    <a:pt x="342" y="23"/>
                    <a:pt x="46" y="38"/>
                  </a:cubicBezTo>
                  <a:cubicBezTo>
                    <a:pt x="1" y="40"/>
                    <a:pt x="0" y="109"/>
                    <a:pt x="44" y="109"/>
                  </a:cubicBezTo>
                  <a:cubicBezTo>
                    <a:pt x="45" y="109"/>
                    <a:pt x="45" y="109"/>
                    <a:pt x="46" y="109"/>
                  </a:cubicBezTo>
                  <a:cubicBezTo>
                    <a:pt x="386" y="98"/>
                    <a:pt x="728" y="98"/>
                    <a:pt x="1066" y="63"/>
                  </a:cubicBezTo>
                  <a:cubicBezTo>
                    <a:pt x="1103" y="59"/>
                    <a:pt x="1106" y="3"/>
                    <a:pt x="1066" y="2"/>
                  </a:cubicBezTo>
                  <a:cubicBezTo>
                    <a:pt x="1023" y="1"/>
                    <a:pt x="979" y="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5" name="Google Shape;3085;p74"/>
          <p:cNvGrpSpPr/>
          <p:nvPr/>
        </p:nvGrpSpPr>
        <p:grpSpPr>
          <a:xfrm>
            <a:off x="3726117" y="2368680"/>
            <a:ext cx="269816" cy="409678"/>
            <a:chOff x="-6361393" y="-170095"/>
            <a:chExt cx="356333" cy="541043"/>
          </a:xfrm>
        </p:grpSpPr>
        <p:sp>
          <p:nvSpPr>
            <p:cNvPr id="3086" name="Google Shape;3086;p74"/>
            <p:cNvSpPr/>
            <p:nvPr/>
          </p:nvSpPr>
          <p:spPr>
            <a:xfrm>
              <a:off x="-6361393" y="-170095"/>
              <a:ext cx="356333" cy="541043"/>
            </a:xfrm>
            <a:custGeom>
              <a:avLst/>
              <a:gdLst/>
              <a:ahLst/>
              <a:cxnLst/>
              <a:rect l="l" t="t" r="r" b="b"/>
              <a:pathLst>
                <a:path w="10348" h="15712" extrusionOk="0">
                  <a:moveTo>
                    <a:pt x="9380" y="13030"/>
                  </a:moveTo>
                  <a:lnTo>
                    <a:pt x="9380" y="13030"/>
                  </a:lnTo>
                  <a:cubicBezTo>
                    <a:pt x="9217" y="13607"/>
                    <a:pt x="9288" y="14218"/>
                    <a:pt x="9552" y="14750"/>
                  </a:cubicBezTo>
                  <a:cubicBezTo>
                    <a:pt x="9375" y="14680"/>
                    <a:pt x="9159" y="14658"/>
                    <a:pt x="8940" y="14658"/>
                  </a:cubicBezTo>
                  <a:cubicBezTo>
                    <a:pt x="8623" y="14658"/>
                    <a:pt x="8298" y="14703"/>
                    <a:pt x="8069" y="14708"/>
                  </a:cubicBezTo>
                  <a:cubicBezTo>
                    <a:pt x="7185" y="14726"/>
                    <a:pt x="6301" y="14745"/>
                    <a:pt x="5416" y="14765"/>
                  </a:cubicBezTo>
                  <a:cubicBezTo>
                    <a:pt x="5225" y="14769"/>
                    <a:pt x="4693" y="14814"/>
                    <a:pt x="4088" y="14814"/>
                  </a:cubicBezTo>
                  <a:cubicBezTo>
                    <a:pt x="2972" y="14814"/>
                    <a:pt x="1606" y="14662"/>
                    <a:pt x="1670" y="13823"/>
                  </a:cubicBezTo>
                  <a:cubicBezTo>
                    <a:pt x="1872" y="13179"/>
                    <a:pt x="2909" y="13066"/>
                    <a:pt x="3812" y="13066"/>
                  </a:cubicBezTo>
                  <a:cubicBezTo>
                    <a:pt x="4302" y="13066"/>
                    <a:pt x="4752" y="13100"/>
                    <a:pt x="5009" y="13100"/>
                  </a:cubicBezTo>
                  <a:cubicBezTo>
                    <a:pt x="5023" y="13100"/>
                    <a:pt x="5037" y="13100"/>
                    <a:pt x="5051" y="13099"/>
                  </a:cubicBezTo>
                  <a:lnTo>
                    <a:pt x="8494" y="13042"/>
                  </a:lnTo>
                  <a:cubicBezTo>
                    <a:pt x="8506" y="13042"/>
                    <a:pt x="8519" y="13042"/>
                    <a:pt x="8532" y="13042"/>
                  </a:cubicBezTo>
                  <a:cubicBezTo>
                    <a:pt x="8654" y="13042"/>
                    <a:pt x="8814" y="13049"/>
                    <a:pt x="8983" y="13049"/>
                  </a:cubicBezTo>
                  <a:cubicBezTo>
                    <a:pt x="9114" y="13049"/>
                    <a:pt x="9251" y="13045"/>
                    <a:pt x="9380" y="13030"/>
                  </a:cubicBezTo>
                  <a:close/>
                  <a:moveTo>
                    <a:pt x="3493" y="12334"/>
                  </a:moveTo>
                  <a:cubicBezTo>
                    <a:pt x="4328" y="12334"/>
                    <a:pt x="5198" y="12461"/>
                    <a:pt x="5889" y="12519"/>
                  </a:cubicBezTo>
                  <a:cubicBezTo>
                    <a:pt x="6569" y="12575"/>
                    <a:pt x="7241" y="12623"/>
                    <a:pt x="7912" y="12623"/>
                  </a:cubicBezTo>
                  <a:cubicBezTo>
                    <a:pt x="8520" y="12623"/>
                    <a:pt x="9128" y="12584"/>
                    <a:pt x="9741" y="12477"/>
                  </a:cubicBezTo>
                  <a:cubicBezTo>
                    <a:pt x="9756" y="12475"/>
                    <a:pt x="9769" y="12469"/>
                    <a:pt x="9781" y="12462"/>
                  </a:cubicBezTo>
                  <a:lnTo>
                    <a:pt x="9781" y="12462"/>
                  </a:lnTo>
                  <a:cubicBezTo>
                    <a:pt x="9772" y="12500"/>
                    <a:pt x="9747" y="12535"/>
                    <a:pt x="9713" y="12565"/>
                  </a:cubicBezTo>
                  <a:cubicBezTo>
                    <a:pt x="9691" y="12552"/>
                    <a:pt x="9665" y="12544"/>
                    <a:pt x="9640" y="12544"/>
                  </a:cubicBezTo>
                  <a:cubicBezTo>
                    <a:pt x="9605" y="12544"/>
                    <a:pt x="9571" y="12559"/>
                    <a:pt x="9551" y="12597"/>
                  </a:cubicBezTo>
                  <a:cubicBezTo>
                    <a:pt x="9537" y="12623"/>
                    <a:pt x="9526" y="12650"/>
                    <a:pt x="9514" y="12675"/>
                  </a:cubicBezTo>
                  <a:cubicBezTo>
                    <a:pt x="9033" y="12856"/>
                    <a:pt x="8014" y="12884"/>
                    <a:pt x="7323" y="12884"/>
                  </a:cubicBezTo>
                  <a:cubicBezTo>
                    <a:pt x="7009" y="12884"/>
                    <a:pt x="6762" y="12878"/>
                    <a:pt x="6664" y="12878"/>
                  </a:cubicBezTo>
                  <a:cubicBezTo>
                    <a:pt x="6654" y="12878"/>
                    <a:pt x="6646" y="12878"/>
                    <a:pt x="6639" y="12878"/>
                  </a:cubicBezTo>
                  <a:cubicBezTo>
                    <a:pt x="5492" y="12899"/>
                    <a:pt x="4343" y="12912"/>
                    <a:pt x="3195" y="12944"/>
                  </a:cubicBezTo>
                  <a:cubicBezTo>
                    <a:pt x="2611" y="12960"/>
                    <a:pt x="1929" y="12985"/>
                    <a:pt x="1652" y="13432"/>
                  </a:cubicBezTo>
                  <a:cubicBezTo>
                    <a:pt x="1648" y="13432"/>
                    <a:pt x="1645" y="13432"/>
                    <a:pt x="1642" y="13432"/>
                  </a:cubicBezTo>
                  <a:cubicBezTo>
                    <a:pt x="1612" y="13432"/>
                    <a:pt x="1584" y="13448"/>
                    <a:pt x="1570" y="13476"/>
                  </a:cubicBezTo>
                  <a:cubicBezTo>
                    <a:pt x="868" y="14783"/>
                    <a:pt x="2460" y="15044"/>
                    <a:pt x="4433" y="15044"/>
                  </a:cubicBezTo>
                  <a:cubicBezTo>
                    <a:pt x="5743" y="15044"/>
                    <a:pt x="7220" y="14929"/>
                    <a:pt x="8306" y="14929"/>
                  </a:cubicBezTo>
                  <a:cubicBezTo>
                    <a:pt x="8983" y="14929"/>
                    <a:pt x="9508" y="14974"/>
                    <a:pt x="9745" y="15119"/>
                  </a:cubicBezTo>
                  <a:cubicBezTo>
                    <a:pt x="8926" y="15236"/>
                    <a:pt x="5672" y="15342"/>
                    <a:pt x="5341" y="15358"/>
                  </a:cubicBezTo>
                  <a:cubicBezTo>
                    <a:pt x="4694" y="15388"/>
                    <a:pt x="4038" y="15448"/>
                    <a:pt x="3390" y="15448"/>
                  </a:cubicBezTo>
                  <a:cubicBezTo>
                    <a:pt x="3322" y="15448"/>
                    <a:pt x="3255" y="15447"/>
                    <a:pt x="3188" y="15446"/>
                  </a:cubicBezTo>
                  <a:cubicBezTo>
                    <a:pt x="2708" y="15437"/>
                    <a:pt x="2220" y="15421"/>
                    <a:pt x="1778" y="15217"/>
                  </a:cubicBezTo>
                  <a:cubicBezTo>
                    <a:pt x="744" y="14739"/>
                    <a:pt x="1" y="13504"/>
                    <a:pt x="1692" y="12665"/>
                  </a:cubicBezTo>
                  <a:cubicBezTo>
                    <a:pt x="2200" y="12413"/>
                    <a:pt x="2835" y="12334"/>
                    <a:pt x="3493" y="12334"/>
                  </a:cubicBezTo>
                  <a:close/>
                  <a:moveTo>
                    <a:pt x="5472" y="1"/>
                  </a:moveTo>
                  <a:cubicBezTo>
                    <a:pt x="4842" y="1"/>
                    <a:pt x="4212" y="22"/>
                    <a:pt x="3582" y="67"/>
                  </a:cubicBezTo>
                  <a:cubicBezTo>
                    <a:pt x="2615" y="134"/>
                    <a:pt x="907" y="55"/>
                    <a:pt x="352" y="1071"/>
                  </a:cubicBezTo>
                  <a:cubicBezTo>
                    <a:pt x="302" y="1165"/>
                    <a:pt x="262" y="1265"/>
                    <a:pt x="232" y="1366"/>
                  </a:cubicBezTo>
                  <a:cubicBezTo>
                    <a:pt x="210" y="1369"/>
                    <a:pt x="187" y="1370"/>
                    <a:pt x="165" y="1372"/>
                  </a:cubicBezTo>
                  <a:cubicBezTo>
                    <a:pt x="103" y="1378"/>
                    <a:pt x="100" y="1468"/>
                    <a:pt x="165" y="1469"/>
                  </a:cubicBezTo>
                  <a:cubicBezTo>
                    <a:pt x="178" y="1469"/>
                    <a:pt x="192" y="1469"/>
                    <a:pt x="206" y="1470"/>
                  </a:cubicBezTo>
                  <a:cubicBezTo>
                    <a:pt x="55" y="2076"/>
                    <a:pt x="146" y="2818"/>
                    <a:pt x="136" y="3375"/>
                  </a:cubicBezTo>
                  <a:cubicBezTo>
                    <a:pt x="117" y="4518"/>
                    <a:pt x="112" y="5662"/>
                    <a:pt x="122" y="6806"/>
                  </a:cubicBezTo>
                  <a:cubicBezTo>
                    <a:pt x="142" y="9057"/>
                    <a:pt x="226" y="11308"/>
                    <a:pt x="398" y="13553"/>
                  </a:cubicBezTo>
                  <a:cubicBezTo>
                    <a:pt x="374" y="13718"/>
                    <a:pt x="376" y="13886"/>
                    <a:pt x="407" y="14050"/>
                  </a:cubicBezTo>
                  <a:cubicBezTo>
                    <a:pt x="653" y="15458"/>
                    <a:pt x="2126" y="15712"/>
                    <a:pt x="3341" y="15712"/>
                  </a:cubicBezTo>
                  <a:cubicBezTo>
                    <a:pt x="3436" y="15712"/>
                    <a:pt x="3530" y="15710"/>
                    <a:pt x="3622" y="15707"/>
                  </a:cubicBezTo>
                  <a:cubicBezTo>
                    <a:pt x="4861" y="15671"/>
                    <a:pt x="6103" y="15594"/>
                    <a:pt x="7341" y="15532"/>
                  </a:cubicBezTo>
                  <a:cubicBezTo>
                    <a:pt x="7428" y="15527"/>
                    <a:pt x="7522" y="15526"/>
                    <a:pt x="7620" y="15526"/>
                  </a:cubicBezTo>
                  <a:cubicBezTo>
                    <a:pt x="7888" y="15526"/>
                    <a:pt x="8192" y="15538"/>
                    <a:pt x="8498" y="15538"/>
                  </a:cubicBezTo>
                  <a:cubicBezTo>
                    <a:pt x="9018" y="15538"/>
                    <a:pt x="9548" y="15503"/>
                    <a:pt x="9932" y="15315"/>
                  </a:cubicBezTo>
                  <a:cubicBezTo>
                    <a:pt x="9953" y="15339"/>
                    <a:pt x="9973" y="15364"/>
                    <a:pt x="9995" y="15388"/>
                  </a:cubicBezTo>
                  <a:cubicBezTo>
                    <a:pt x="10005" y="15399"/>
                    <a:pt x="10019" y="15404"/>
                    <a:pt x="10032" y="15404"/>
                  </a:cubicBezTo>
                  <a:cubicBezTo>
                    <a:pt x="10073" y="15404"/>
                    <a:pt x="10116" y="15357"/>
                    <a:pt x="10086" y="15317"/>
                  </a:cubicBezTo>
                  <a:cubicBezTo>
                    <a:pt x="10071" y="15298"/>
                    <a:pt x="10061" y="15278"/>
                    <a:pt x="10047" y="15259"/>
                  </a:cubicBezTo>
                  <a:cubicBezTo>
                    <a:pt x="10053" y="15256"/>
                    <a:pt x="10061" y="15254"/>
                    <a:pt x="10066" y="15250"/>
                  </a:cubicBezTo>
                  <a:cubicBezTo>
                    <a:pt x="10098" y="15231"/>
                    <a:pt x="10113" y="15193"/>
                    <a:pt x="10104" y="15157"/>
                  </a:cubicBezTo>
                  <a:lnTo>
                    <a:pt x="10074" y="15046"/>
                  </a:lnTo>
                  <a:cubicBezTo>
                    <a:pt x="10065" y="15012"/>
                    <a:pt x="10035" y="14996"/>
                    <a:pt x="10004" y="14996"/>
                  </a:cubicBezTo>
                  <a:cubicBezTo>
                    <a:pt x="9967" y="14996"/>
                    <a:pt x="9930" y="15020"/>
                    <a:pt x="9934" y="15065"/>
                  </a:cubicBezTo>
                  <a:cubicBezTo>
                    <a:pt x="9934" y="15067"/>
                    <a:pt x="9926" y="15071"/>
                    <a:pt x="9924" y="15073"/>
                  </a:cubicBezTo>
                  <a:cubicBezTo>
                    <a:pt x="9532" y="14424"/>
                    <a:pt x="9467" y="13692"/>
                    <a:pt x="9667" y="12968"/>
                  </a:cubicBezTo>
                  <a:cubicBezTo>
                    <a:pt x="9911" y="12886"/>
                    <a:pt x="10067" y="12722"/>
                    <a:pt x="9977" y="12398"/>
                  </a:cubicBezTo>
                  <a:cubicBezTo>
                    <a:pt x="9992" y="12389"/>
                    <a:pt x="10001" y="12373"/>
                    <a:pt x="10002" y="12356"/>
                  </a:cubicBezTo>
                  <a:cubicBezTo>
                    <a:pt x="10347" y="8539"/>
                    <a:pt x="10163" y="4609"/>
                    <a:pt x="10194" y="776"/>
                  </a:cubicBezTo>
                  <a:cubicBezTo>
                    <a:pt x="10194" y="691"/>
                    <a:pt x="10128" y="648"/>
                    <a:pt x="10061" y="648"/>
                  </a:cubicBezTo>
                  <a:cubicBezTo>
                    <a:pt x="9994" y="648"/>
                    <a:pt x="9927" y="691"/>
                    <a:pt x="9926" y="776"/>
                  </a:cubicBezTo>
                  <a:cubicBezTo>
                    <a:pt x="9881" y="4576"/>
                    <a:pt x="9624" y="8468"/>
                    <a:pt x="9884" y="12262"/>
                  </a:cubicBezTo>
                  <a:cubicBezTo>
                    <a:pt x="9878" y="12261"/>
                    <a:pt x="9872" y="12260"/>
                    <a:pt x="9866" y="12260"/>
                  </a:cubicBezTo>
                  <a:cubicBezTo>
                    <a:pt x="9843" y="12260"/>
                    <a:pt x="9821" y="12268"/>
                    <a:pt x="9804" y="12282"/>
                  </a:cubicBezTo>
                  <a:cubicBezTo>
                    <a:pt x="9779" y="12246"/>
                    <a:pt x="9739" y="12227"/>
                    <a:pt x="9697" y="12227"/>
                  </a:cubicBezTo>
                  <a:cubicBezTo>
                    <a:pt x="9689" y="12227"/>
                    <a:pt x="9681" y="12227"/>
                    <a:pt x="9672" y="12229"/>
                  </a:cubicBezTo>
                  <a:cubicBezTo>
                    <a:pt x="9143" y="12320"/>
                    <a:pt x="8613" y="12353"/>
                    <a:pt x="8084" y="12353"/>
                  </a:cubicBezTo>
                  <a:cubicBezTo>
                    <a:pt x="6693" y="12353"/>
                    <a:pt x="5303" y="12125"/>
                    <a:pt x="3913" y="12125"/>
                  </a:cubicBezTo>
                  <a:cubicBezTo>
                    <a:pt x="3451" y="12125"/>
                    <a:pt x="2989" y="12150"/>
                    <a:pt x="2527" y="12217"/>
                  </a:cubicBezTo>
                  <a:cubicBezTo>
                    <a:pt x="1797" y="12324"/>
                    <a:pt x="929" y="12542"/>
                    <a:pt x="561" y="13119"/>
                  </a:cubicBezTo>
                  <a:cubicBezTo>
                    <a:pt x="552" y="12899"/>
                    <a:pt x="545" y="12679"/>
                    <a:pt x="536" y="12461"/>
                  </a:cubicBezTo>
                  <a:cubicBezTo>
                    <a:pt x="874" y="12426"/>
                    <a:pt x="1213" y="12389"/>
                    <a:pt x="1550" y="12337"/>
                  </a:cubicBezTo>
                  <a:cubicBezTo>
                    <a:pt x="1600" y="12330"/>
                    <a:pt x="1590" y="12245"/>
                    <a:pt x="1541" y="12245"/>
                  </a:cubicBezTo>
                  <a:cubicBezTo>
                    <a:pt x="1540" y="12245"/>
                    <a:pt x="1539" y="12245"/>
                    <a:pt x="1537" y="12245"/>
                  </a:cubicBezTo>
                  <a:cubicBezTo>
                    <a:pt x="1201" y="12274"/>
                    <a:pt x="867" y="12319"/>
                    <a:pt x="533" y="12364"/>
                  </a:cubicBezTo>
                  <a:cubicBezTo>
                    <a:pt x="523" y="12119"/>
                    <a:pt x="516" y="11873"/>
                    <a:pt x="506" y="11627"/>
                  </a:cubicBezTo>
                  <a:cubicBezTo>
                    <a:pt x="1468" y="11510"/>
                    <a:pt x="2429" y="11446"/>
                    <a:pt x="3397" y="11407"/>
                  </a:cubicBezTo>
                  <a:cubicBezTo>
                    <a:pt x="3457" y="11404"/>
                    <a:pt x="3457" y="11312"/>
                    <a:pt x="3397" y="11312"/>
                  </a:cubicBezTo>
                  <a:cubicBezTo>
                    <a:pt x="3374" y="11312"/>
                    <a:pt x="3351" y="11312"/>
                    <a:pt x="3329" y="11312"/>
                  </a:cubicBezTo>
                  <a:cubicBezTo>
                    <a:pt x="2382" y="11312"/>
                    <a:pt x="1439" y="11398"/>
                    <a:pt x="503" y="11536"/>
                  </a:cubicBezTo>
                  <a:cubicBezTo>
                    <a:pt x="486" y="11077"/>
                    <a:pt x="472" y="10618"/>
                    <a:pt x="458" y="10158"/>
                  </a:cubicBezTo>
                  <a:cubicBezTo>
                    <a:pt x="995" y="10153"/>
                    <a:pt x="1532" y="10150"/>
                    <a:pt x="2068" y="10116"/>
                  </a:cubicBezTo>
                  <a:cubicBezTo>
                    <a:pt x="2129" y="10113"/>
                    <a:pt x="2130" y="10022"/>
                    <a:pt x="2068" y="10022"/>
                  </a:cubicBezTo>
                  <a:cubicBezTo>
                    <a:pt x="2023" y="10021"/>
                    <a:pt x="1977" y="10021"/>
                    <a:pt x="1932" y="10021"/>
                  </a:cubicBezTo>
                  <a:cubicBezTo>
                    <a:pt x="1439" y="10021"/>
                    <a:pt x="947" y="10046"/>
                    <a:pt x="456" y="10067"/>
                  </a:cubicBezTo>
                  <a:cubicBezTo>
                    <a:pt x="448" y="9842"/>
                    <a:pt x="444" y="9619"/>
                    <a:pt x="438" y="9395"/>
                  </a:cubicBezTo>
                  <a:cubicBezTo>
                    <a:pt x="803" y="9388"/>
                    <a:pt x="1169" y="9385"/>
                    <a:pt x="1534" y="9385"/>
                  </a:cubicBezTo>
                  <a:cubicBezTo>
                    <a:pt x="2288" y="9385"/>
                    <a:pt x="3041" y="9397"/>
                    <a:pt x="3795" y="9407"/>
                  </a:cubicBezTo>
                  <a:cubicBezTo>
                    <a:pt x="3796" y="9407"/>
                    <a:pt x="3796" y="9407"/>
                    <a:pt x="3796" y="9407"/>
                  </a:cubicBezTo>
                  <a:cubicBezTo>
                    <a:pt x="3862" y="9407"/>
                    <a:pt x="3861" y="9308"/>
                    <a:pt x="3795" y="9304"/>
                  </a:cubicBezTo>
                  <a:cubicBezTo>
                    <a:pt x="3287" y="9274"/>
                    <a:pt x="2777" y="9261"/>
                    <a:pt x="2268" y="9261"/>
                  </a:cubicBezTo>
                  <a:cubicBezTo>
                    <a:pt x="1657" y="9261"/>
                    <a:pt x="1046" y="9279"/>
                    <a:pt x="434" y="9309"/>
                  </a:cubicBezTo>
                  <a:cubicBezTo>
                    <a:pt x="428" y="9079"/>
                    <a:pt x="424" y="8850"/>
                    <a:pt x="419" y="8619"/>
                  </a:cubicBezTo>
                  <a:lnTo>
                    <a:pt x="419" y="8619"/>
                  </a:lnTo>
                  <a:cubicBezTo>
                    <a:pt x="780" y="8621"/>
                    <a:pt x="1141" y="8624"/>
                    <a:pt x="1502" y="8624"/>
                  </a:cubicBezTo>
                  <a:cubicBezTo>
                    <a:pt x="1691" y="8624"/>
                    <a:pt x="1880" y="8623"/>
                    <a:pt x="2068" y="8621"/>
                  </a:cubicBezTo>
                  <a:cubicBezTo>
                    <a:pt x="2130" y="8621"/>
                    <a:pt x="2130" y="8527"/>
                    <a:pt x="2068" y="8526"/>
                  </a:cubicBezTo>
                  <a:cubicBezTo>
                    <a:pt x="1879" y="8524"/>
                    <a:pt x="1690" y="8524"/>
                    <a:pt x="1501" y="8524"/>
                  </a:cubicBezTo>
                  <a:cubicBezTo>
                    <a:pt x="1139" y="8524"/>
                    <a:pt x="778" y="8526"/>
                    <a:pt x="416" y="8528"/>
                  </a:cubicBezTo>
                  <a:cubicBezTo>
                    <a:pt x="410" y="8261"/>
                    <a:pt x="405" y="7993"/>
                    <a:pt x="401" y="7727"/>
                  </a:cubicBezTo>
                  <a:lnTo>
                    <a:pt x="401" y="7727"/>
                  </a:lnTo>
                  <a:cubicBezTo>
                    <a:pt x="405" y="7739"/>
                    <a:pt x="416" y="7749"/>
                    <a:pt x="431" y="7750"/>
                  </a:cubicBezTo>
                  <a:cubicBezTo>
                    <a:pt x="1093" y="7786"/>
                    <a:pt x="1758" y="7804"/>
                    <a:pt x="2422" y="7804"/>
                  </a:cubicBezTo>
                  <a:cubicBezTo>
                    <a:pt x="2644" y="7804"/>
                    <a:pt x="2865" y="7802"/>
                    <a:pt x="3086" y="7798"/>
                  </a:cubicBezTo>
                  <a:cubicBezTo>
                    <a:pt x="3159" y="7797"/>
                    <a:pt x="3159" y="7689"/>
                    <a:pt x="3086" y="7687"/>
                  </a:cubicBezTo>
                  <a:cubicBezTo>
                    <a:pt x="2591" y="7666"/>
                    <a:pt x="2093" y="7656"/>
                    <a:pt x="1596" y="7656"/>
                  </a:cubicBezTo>
                  <a:cubicBezTo>
                    <a:pt x="1207" y="7656"/>
                    <a:pt x="819" y="7662"/>
                    <a:pt x="431" y="7675"/>
                  </a:cubicBezTo>
                  <a:cubicBezTo>
                    <a:pt x="416" y="7675"/>
                    <a:pt x="404" y="7684"/>
                    <a:pt x="399" y="7698"/>
                  </a:cubicBezTo>
                  <a:cubicBezTo>
                    <a:pt x="395" y="7460"/>
                    <a:pt x="395" y="7223"/>
                    <a:pt x="391" y="6986"/>
                  </a:cubicBezTo>
                  <a:lnTo>
                    <a:pt x="391" y="6986"/>
                  </a:lnTo>
                  <a:cubicBezTo>
                    <a:pt x="665" y="7025"/>
                    <a:pt x="940" y="7047"/>
                    <a:pt x="1215" y="7047"/>
                  </a:cubicBezTo>
                  <a:cubicBezTo>
                    <a:pt x="1367" y="7047"/>
                    <a:pt x="1518" y="7041"/>
                    <a:pt x="1670" y="7026"/>
                  </a:cubicBezTo>
                  <a:cubicBezTo>
                    <a:pt x="1728" y="7020"/>
                    <a:pt x="1731" y="6931"/>
                    <a:pt x="1674" y="6931"/>
                  </a:cubicBezTo>
                  <a:cubicBezTo>
                    <a:pt x="1672" y="6931"/>
                    <a:pt x="1671" y="6931"/>
                    <a:pt x="1670" y="6931"/>
                  </a:cubicBezTo>
                  <a:cubicBezTo>
                    <a:pt x="1478" y="6945"/>
                    <a:pt x="1288" y="6953"/>
                    <a:pt x="1099" y="6953"/>
                  </a:cubicBezTo>
                  <a:cubicBezTo>
                    <a:pt x="863" y="6953"/>
                    <a:pt x="627" y="6941"/>
                    <a:pt x="391" y="6915"/>
                  </a:cubicBezTo>
                  <a:cubicBezTo>
                    <a:pt x="379" y="6091"/>
                    <a:pt x="376" y="5266"/>
                    <a:pt x="381" y="4441"/>
                  </a:cubicBezTo>
                  <a:lnTo>
                    <a:pt x="381" y="4441"/>
                  </a:lnTo>
                  <a:cubicBezTo>
                    <a:pt x="705" y="4486"/>
                    <a:pt x="1032" y="4517"/>
                    <a:pt x="1359" y="4517"/>
                  </a:cubicBezTo>
                  <a:cubicBezTo>
                    <a:pt x="1571" y="4517"/>
                    <a:pt x="1783" y="4504"/>
                    <a:pt x="1993" y="4473"/>
                  </a:cubicBezTo>
                  <a:cubicBezTo>
                    <a:pt x="2042" y="4465"/>
                    <a:pt x="2031" y="4386"/>
                    <a:pt x="1983" y="4386"/>
                  </a:cubicBezTo>
                  <a:cubicBezTo>
                    <a:pt x="1983" y="4386"/>
                    <a:pt x="1982" y="4386"/>
                    <a:pt x="1982" y="4386"/>
                  </a:cubicBezTo>
                  <a:cubicBezTo>
                    <a:pt x="1674" y="4399"/>
                    <a:pt x="1370" y="4412"/>
                    <a:pt x="1065" y="4412"/>
                  </a:cubicBezTo>
                  <a:cubicBezTo>
                    <a:pt x="839" y="4412"/>
                    <a:pt x="614" y="4405"/>
                    <a:pt x="387" y="4384"/>
                  </a:cubicBezTo>
                  <a:cubicBezTo>
                    <a:pt x="385" y="4384"/>
                    <a:pt x="384" y="4386"/>
                    <a:pt x="381" y="4386"/>
                  </a:cubicBezTo>
                  <a:cubicBezTo>
                    <a:pt x="384" y="4167"/>
                    <a:pt x="385" y="3948"/>
                    <a:pt x="387" y="3729"/>
                  </a:cubicBezTo>
                  <a:cubicBezTo>
                    <a:pt x="1085" y="3763"/>
                    <a:pt x="1793" y="3807"/>
                    <a:pt x="2495" y="3807"/>
                  </a:cubicBezTo>
                  <a:cubicBezTo>
                    <a:pt x="2708" y="3807"/>
                    <a:pt x="2920" y="3803"/>
                    <a:pt x="3131" y="3794"/>
                  </a:cubicBezTo>
                  <a:cubicBezTo>
                    <a:pt x="3207" y="3790"/>
                    <a:pt x="3205" y="3684"/>
                    <a:pt x="3131" y="3677"/>
                  </a:cubicBezTo>
                  <a:cubicBezTo>
                    <a:pt x="2592" y="3631"/>
                    <a:pt x="2045" y="3619"/>
                    <a:pt x="1498" y="3619"/>
                  </a:cubicBezTo>
                  <a:cubicBezTo>
                    <a:pt x="1127" y="3619"/>
                    <a:pt x="756" y="3625"/>
                    <a:pt x="388" y="3628"/>
                  </a:cubicBezTo>
                  <a:cubicBezTo>
                    <a:pt x="389" y="3543"/>
                    <a:pt x="388" y="3459"/>
                    <a:pt x="390" y="3375"/>
                  </a:cubicBezTo>
                  <a:cubicBezTo>
                    <a:pt x="393" y="3193"/>
                    <a:pt x="390" y="3008"/>
                    <a:pt x="387" y="2824"/>
                  </a:cubicBezTo>
                  <a:lnTo>
                    <a:pt x="387" y="2824"/>
                  </a:lnTo>
                  <a:cubicBezTo>
                    <a:pt x="699" y="2891"/>
                    <a:pt x="1018" y="2925"/>
                    <a:pt x="1337" y="2925"/>
                  </a:cubicBezTo>
                  <a:cubicBezTo>
                    <a:pt x="1542" y="2925"/>
                    <a:pt x="1747" y="2911"/>
                    <a:pt x="1951" y="2883"/>
                  </a:cubicBezTo>
                  <a:cubicBezTo>
                    <a:pt x="2010" y="2875"/>
                    <a:pt x="1998" y="2776"/>
                    <a:pt x="1942" y="2776"/>
                  </a:cubicBezTo>
                  <a:cubicBezTo>
                    <a:pt x="1940" y="2776"/>
                    <a:pt x="1939" y="2776"/>
                    <a:pt x="1937" y="2776"/>
                  </a:cubicBezTo>
                  <a:cubicBezTo>
                    <a:pt x="1734" y="2795"/>
                    <a:pt x="1531" y="2805"/>
                    <a:pt x="1327" y="2805"/>
                  </a:cubicBezTo>
                  <a:cubicBezTo>
                    <a:pt x="1013" y="2805"/>
                    <a:pt x="698" y="2782"/>
                    <a:pt x="386" y="2737"/>
                  </a:cubicBezTo>
                  <a:cubicBezTo>
                    <a:pt x="384" y="2548"/>
                    <a:pt x="385" y="2361"/>
                    <a:pt x="397" y="2178"/>
                  </a:cubicBezTo>
                  <a:cubicBezTo>
                    <a:pt x="725" y="2172"/>
                    <a:pt x="1051" y="2170"/>
                    <a:pt x="1378" y="2170"/>
                  </a:cubicBezTo>
                  <a:cubicBezTo>
                    <a:pt x="1652" y="2170"/>
                    <a:pt x="1926" y="2171"/>
                    <a:pt x="2201" y="2172"/>
                  </a:cubicBezTo>
                  <a:cubicBezTo>
                    <a:pt x="2272" y="2172"/>
                    <a:pt x="2271" y="2065"/>
                    <a:pt x="2201" y="2061"/>
                  </a:cubicBezTo>
                  <a:cubicBezTo>
                    <a:pt x="1981" y="2048"/>
                    <a:pt x="1760" y="2042"/>
                    <a:pt x="1539" y="2042"/>
                  </a:cubicBezTo>
                  <a:cubicBezTo>
                    <a:pt x="1160" y="2042"/>
                    <a:pt x="780" y="2060"/>
                    <a:pt x="403" y="2090"/>
                  </a:cubicBezTo>
                  <a:cubicBezTo>
                    <a:pt x="422" y="1873"/>
                    <a:pt x="463" y="1667"/>
                    <a:pt x="534" y="1476"/>
                  </a:cubicBezTo>
                  <a:cubicBezTo>
                    <a:pt x="1207" y="1488"/>
                    <a:pt x="1882" y="1507"/>
                    <a:pt x="2555" y="1508"/>
                  </a:cubicBezTo>
                  <a:cubicBezTo>
                    <a:pt x="2637" y="1508"/>
                    <a:pt x="2632" y="1394"/>
                    <a:pt x="2555" y="1384"/>
                  </a:cubicBezTo>
                  <a:cubicBezTo>
                    <a:pt x="2171" y="1334"/>
                    <a:pt x="1777" y="1313"/>
                    <a:pt x="1383" y="1313"/>
                  </a:cubicBezTo>
                  <a:cubicBezTo>
                    <a:pt x="1118" y="1313"/>
                    <a:pt x="853" y="1323"/>
                    <a:pt x="591" y="1340"/>
                  </a:cubicBezTo>
                  <a:cubicBezTo>
                    <a:pt x="726" y="1060"/>
                    <a:pt x="949" y="822"/>
                    <a:pt x="1315" y="654"/>
                  </a:cubicBezTo>
                  <a:cubicBezTo>
                    <a:pt x="1450" y="650"/>
                    <a:pt x="1585" y="649"/>
                    <a:pt x="1719" y="649"/>
                  </a:cubicBezTo>
                  <a:cubicBezTo>
                    <a:pt x="2160" y="649"/>
                    <a:pt x="2601" y="665"/>
                    <a:pt x="3042" y="686"/>
                  </a:cubicBezTo>
                  <a:cubicBezTo>
                    <a:pt x="3043" y="686"/>
                    <a:pt x="3044" y="686"/>
                    <a:pt x="3045" y="686"/>
                  </a:cubicBezTo>
                  <a:cubicBezTo>
                    <a:pt x="3106" y="686"/>
                    <a:pt x="3103" y="595"/>
                    <a:pt x="3042" y="590"/>
                  </a:cubicBezTo>
                  <a:cubicBezTo>
                    <a:pt x="2720" y="563"/>
                    <a:pt x="2397" y="552"/>
                    <a:pt x="2074" y="552"/>
                  </a:cubicBezTo>
                  <a:cubicBezTo>
                    <a:pt x="1899" y="552"/>
                    <a:pt x="1724" y="555"/>
                    <a:pt x="1549" y="561"/>
                  </a:cubicBezTo>
                  <a:cubicBezTo>
                    <a:pt x="1553" y="558"/>
                    <a:pt x="1558" y="557"/>
                    <a:pt x="1562" y="555"/>
                  </a:cubicBezTo>
                  <a:cubicBezTo>
                    <a:pt x="2403" y="283"/>
                    <a:pt x="3450" y="307"/>
                    <a:pt x="4329" y="269"/>
                  </a:cubicBezTo>
                  <a:cubicBezTo>
                    <a:pt x="4713" y="252"/>
                    <a:pt x="5097" y="244"/>
                    <a:pt x="5480" y="244"/>
                  </a:cubicBezTo>
                  <a:cubicBezTo>
                    <a:pt x="6999" y="244"/>
                    <a:pt x="8512" y="372"/>
                    <a:pt x="10018" y="605"/>
                  </a:cubicBezTo>
                  <a:cubicBezTo>
                    <a:pt x="10026" y="606"/>
                    <a:pt x="10033" y="607"/>
                    <a:pt x="10040" y="607"/>
                  </a:cubicBezTo>
                  <a:cubicBezTo>
                    <a:pt x="10181" y="607"/>
                    <a:pt x="10235" y="388"/>
                    <a:pt x="10084" y="365"/>
                  </a:cubicBezTo>
                  <a:cubicBezTo>
                    <a:pt x="8554" y="130"/>
                    <a:pt x="7015" y="1"/>
                    <a:pt x="5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4"/>
            <p:cNvSpPr/>
            <p:nvPr/>
          </p:nvSpPr>
          <p:spPr>
            <a:xfrm>
              <a:off x="-6344968" y="198084"/>
              <a:ext cx="63016" cy="4924"/>
            </a:xfrm>
            <a:custGeom>
              <a:avLst/>
              <a:gdLst/>
              <a:ahLst/>
              <a:cxnLst/>
              <a:rect l="l" t="t" r="r" b="b"/>
              <a:pathLst>
                <a:path w="1830" h="143" extrusionOk="0">
                  <a:moveTo>
                    <a:pt x="1768" y="0"/>
                  </a:moveTo>
                  <a:cubicBezTo>
                    <a:pt x="1194" y="14"/>
                    <a:pt x="614" y="21"/>
                    <a:pt x="41" y="76"/>
                  </a:cubicBezTo>
                  <a:cubicBezTo>
                    <a:pt x="2" y="81"/>
                    <a:pt x="1" y="138"/>
                    <a:pt x="41" y="139"/>
                  </a:cubicBezTo>
                  <a:cubicBezTo>
                    <a:pt x="145" y="142"/>
                    <a:pt x="250" y="143"/>
                    <a:pt x="355" y="143"/>
                  </a:cubicBezTo>
                  <a:cubicBezTo>
                    <a:pt x="826" y="143"/>
                    <a:pt x="1299" y="117"/>
                    <a:pt x="1768" y="95"/>
                  </a:cubicBezTo>
                  <a:cubicBezTo>
                    <a:pt x="1829" y="92"/>
                    <a:pt x="1829" y="0"/>
                    <a:pt x="1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4"/>
            <p:cNvSpPr/>
            <p:nvPr/>
          </p:nvSpPr>
          <p:spPr>
            <a:xfrm>
              <a:off x="-6348480" y="38409"/>
              <a:ext cx="69490" cy="6612"/>
            </a:xfrm>
            <a:custGeom>
              <a:avLst/>
              <a:gdLst/>
              <a:ahLst/>
              <a:cxnLst/>
              <a:rect l="l" t="t" r="r" b="b"/>
              <a:pathLst>
                <a:path w="2018" h="192" extrusionOk="0">
                  <a:moveTo>
                    <a:pt x="1963" y="1"/>
                  </a:moveTo>
                  <a:cubicBezTo>
                    <a:pt x="1962" y="1"/>
                    <a:pt x="1961" y="1"/>
                    <a:pt x="1960" y="1"/>
                  </a:cubicBezTo>
                  <a:cubicBezTo>
                    <a:pt x="1357" y="38"/>
                    <a:pt x="758" y="91"/>
                    <a:pt x="155" y="91"/>
                  </a:cubicBezTo>
                  <a:cubicBezTo>
                    <a:pt x="122" y="91"/>
                    <a:pt x="89" y="91"/>
                    <a:pt x="56" y="91"/>
                  </a:cubicBezTo>
                  <a:cubicBezTo>
                    <a:pt x="0" y="91"/>
                    <a:pt x="0" y="175"/>
                    <a:pt x="56" y="178"/>
                  </a:cubicBezTo>
                  <a:cubicBezTo>
                    <a:pt x="253" y="187"/>
                    <a:pt x="450" y="192"/>
                    <a:pt x="647" y="192"/>
                  </a:cubicBezTo>
                  <a:cubicBezTo>
                    <a:pt x="1090" y="192"/>
                    <a:pt x="1533" y="165"/>
                    <a:pt x="1971" y="85"/>
                  </a:cubicBezTo>
                  <a:cubicBezTo>
                    <a:pt x="2017" y="76"/>
                    <a:pt x="2008" y="1"/>
                    <a:pt x="1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4"/>
            <p:cNvSpPr/>
            <p:nvPr/>
          </p:nvSpPr>
          <p:spPr>
            <a:xfrm>
              <a:off x="-6346552" y="10069"/>
              <a:ext cx="104476" cy="5441"/>
            </a:xfrm>
            <a:custGeom>
              <a:avLst/>
              <a:gdLst/>
              <a:ahLst/>
              <a:cxnLst/>
              <a:rect l="l" t="t" r="r" b="b"/>
              <a:pathLst>
                <a:path w="3034" h="158" extrusionOk="0">
                  <a:moveTo>
                    <a:pt x="1931" y="0"/>
                  </a:moveTo>
                  <a:cubicBezTo>
                    <a:pt x="1300" y="0"/>
                    <a:pt x="665" y="42"/>
                    <a:pt x="45" y="84"/>
                  </a:cubicBezTo>
                  <a:cubicBezTo>
                    <a:pt x="2" y="87"/>
                    <a:pt x="0" y="152"/>
                    <a:pt x="44" y="152"/>
                  </a:cubicBezTo>
                  <a:cubicBezTo>
                    <a:pt x="44" y="152"/>
                    <a:pt x="44" y="152"/>
                    <a:pt x="45" y="152"/>
                  </a:cubicBezTo>
                  <a:cubicBezTo>
                    <a:pt x="245" y="147"/>
                    <a:pt x="446" y="146"/>
                    <a:pt x="647" y="146"/>
                  </a:cubicBezTo>
                  <a:cubicBezTo>
                    <a:pt x="1178" y="146"/>
                    <a:pt x="1710" y="158"/>
                    <a:pt x="2241" y="158"/>
                  </a:cubicBezTo>
                  <a:cubicBezTo>
                    <a:pt x="2483" y="158"/>
                    <a:pt x="2724" y="155"/>
                    <a:pt x="2966" y="148"/>
                  </a:cubicBezTo>
                  <a:cubicBezTo>
                    <a:pt x="3033" y="146"/>
                    <a:pt x="3032" y="51"/>
                    <a:pt x="2966" y="44"/>
                  </a:cubicBezTo>
                  <a:cubicBezTo>
                    <a:pt x="2624" y="13"/>
                    <a:pt x="2278"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74"/>
          <p:cNvGrpSpPr/>
          <p:nvPr/>
        </p:nvGrpSpPr>
        <p:grpSpPr>
          <a:xfrm>
            <a:off x="4085795" y="2377832"/>
            <a:ext cx="377528" cy="391373"/>
            <a:chOff x="-5950618" y="-163759"/>
            <a:chExt cx="498584" cy="516869"/>
          </a:xfrm>
        </p:grpSpPr>
        <p:sp>
          <p:nvSpPr>
            <p:cNvPr id="3091" name="Google Shape;3091;p74"/>
            <p:cNvSpPr/>
            <p:nvPr/>
          </p:nvSpPr>
          <p:spPr>
            <a:xfrm>
              <a:off x="-5950618" y="-163759"/>
              <a:ext cx="327408" cy="306713"/>
            </a:xfrm>
            <a:custGeom>
              <a:avLst/>
              <a:gdLst/>
              <a:ahLst/>
              <a:cxnLst/>
              <a:rect l="l" t="t" r="r" b="b"/>
              <a:pathLst>
                <a:path w="9508" h="8907" extrusionOk="0">
                  <a:moveTo>
                    <a:pt x="915" y="7646"/>
                  </a:moveTo>
                  <a:lnTo>
                    <a:pt x="915" y="7646"/>
                  </a:lnTo>
                  <a:cubicBezTo>
                    <a:pt x="1367" y="7698"/>
                    <a:pt x="1819" y="7727"/>
                    <a:pt x="2272" y="7727"/>
                  </a:cubicBezTo>
                  <a:cubicBezTo>
                    <a:pt x="2547" y="7727"/>
                    <a:pt x="2822" y="7717"/>
                    <a:pt x="3097" y="7694"/>
                  </a:cubicBezTo>
                  <a:lnTo>
                    <a:pt x="3097" y="7694"/>
                  </a:lnTo>
                  <a:cubicBezTo>
                    <a:pt x="2881" y="8012"/>
                    <a:pt x="2579" y="8296"/>
                    <a:pt x="2216" y="8375"/>
                  </a:cubicBezTo>
                  <a:cubicBezTo>
                    <a:pt x="2157" y="8388"/>
                    <a:pt x="2097" y="8394"/>
                    <a:pt x="2037" y="8394"/>
                  </a:cubicBezTo>
                  <a:cubicBezTo>
                    <a:pt x="1782" y="8394"/>
                    <a:pt x="1528" y="8283"/>
                    <a:pt x="1317" y="8118"/>
                  </a:cubicBezTo>
                  <a:lnTo>
                    <a:pt x="1317" y="8118"/>
                  </a:lnTo>
                  <a:cubicBezTo>
                    <a:pt x="1616" y="8131"/>
                    <a:pt x="1916" y="8153"/>
                    <a:pt x="2214" y="8187"/>
                  </a:cubicBezTo>
                  <a:cubicBezTo>
                    <a:pt x="2215" y="8187"/>
                    <a:pt x="2216" y="8187"/>
                    <a:pt x="2217" y="8187"/>
                  </a:cubicBezTo>
                  <a:cubicBezTo>
                    <a:pt x="2247" y="8187"/>
                    <a:pt x="2254" y="8134"/>
                    <a:pt x="2222" y="8129"/>
                  </a:cubicBezTo>
                  <a:cubicBezTo>
                    <a:pt x="1893" y="8078"/>
                    <a:pt x="1564" y="8058"/>
                    <a:pt x="1232" y="8053"/>
                  </a:cubicBezTo>
                  <a:cubicBezTo>
                    <a:pt x="1103" y="7937"/>
                    <a:pt x="995" y="7800"/>
                    <a:pt x="915" y="7646"/>
                  </a:cubicBezTo>
                  <a:close/>
                  <a:moveTo>
                    <a:pt x="9172" y="449"/>
                  </a:moveTo>
                  <a:lnTo>
                    <a:pt x="9172" y="449"/>
                  </a:lnTo>
                  <a:cubicBezTo>
                    <a:pt x="9331" y="1661"/>
                    <a:pt x="9127" y="2977"/>
                    <a:pt x="9076" y="4189"/>
                  </a:cubicBezTo>
                  <a:cubicBezTo>
                    <a:pt x="9026" y="5422"/>
                    <a:pt x="8956" y="6656"/>
                    <a:pt x="8959" y="7892"/>
                  </a:cubicBezTo>
                  <a:cubicBezTo>
                    <a:pt x="8957" y="7895"/>
                    <a:pt x="8952" y="7895"/>
                    <a:pt x="8951" y="7899"/>
                  </a:cubicBezTo>
                  <a:cubicBezTo>
                    <a:pt x="8770" y="8327"/>
                    <a:pt x="8464" y="8627"/>
                    <a:pt x="7976" y="8666"/>
                  </a:cubicBezTo>
                  <a:cubicBezTo>
                    <a:pt x="7937" y="8669"/>
                    <a:pt x="7899" y="8671"/>
                    <a:pt x="7860" y="8671"/>
                  </a:cubicBezTo>
                  <a:cubicBezTo>
                    <a:pt x="7353" y="8671"/>
                    <a:pt x="6834" y="8405"/>
                    <a:pt x="6722" y="7873"/>
                  </a:cubicBezTo>
                  <a:cubicBezTo>
                    <a:pt x="6563" y="7119"/>
                    <a:pt x="7235" y="6525"/>
                    <a:pt x="7924" y="6525"/>
                  </a:cubicBezTo>
                  <a:cubicBezTo>
                    <a:pt x="8020" y="6525"/>
                    <a:pt x="8115" y="6536"/>
                    <a:pt x="8209" y="6560"/>
                  </a:cubicBezTo>
                  <a:lnTo>
                    <a:pt x="8209" y="6571"/>
                  </a:lnTo>
                  <a:cubicBezTo>
                    <a:pt x="8209" y="6632"/>
                    <a:pt x="8250" y="6661"/>
                    <a:pt x="8295" y="6661"/>
                  </a:cubicBezTo>
                  <a:cubicBezTo>
                    <a:pt x="8333" y="6661"/>
                    <a:pt x="8374" y="6638"/>
                    <a:pt x="8390" y="6595"/>
                  </a:cubicBezTo>
                  <a:cubicBezTo>
                    <a:pt x="8418" y="6577"/>
                    <a:pt x="8424" y="6534"/>
                    <a:pt x="8405" y="6502"/>
                  </a:cubicBezTo>
                  <a:cubicBezTo>
                    <a:pt x="8537" y="5225"/>
                    <a:pt x="8615" y="3916"/>
                    <a:pt x="8615" y="2633"/>
                  </a:cubicBezTo>
                  <a:cubicBezTo>
                    <a:pt x="8618" y="2596"/>
                    <a:pt x="8589" y="2566"/>
                    <a:pt x="8553" y="2566"/>
                  </a:cubicBezTo>
                  <a:cubicBezTo>
                    <a:pt x="8551" y="2566"/>
                    <a:pt x="8549" y="2566"/>
                    <a:pt x="8548" y="2566"/>
                  </a:cubicBezTo>
                  <a:cubicBezTo>
                    <a:pt x="8530" y="2546"/>
                    <a:pt x="8505" y="2536"/>
                    <a:pt x="8479" y="2536"/>
                  </a:cubicBezTo>
                  <a:cubicBezTo>
                    <a:pt x="8467" y="2536"/>
                    <a:pt x="8455" y="2539"/>
                    <a:pt x="8443" y="2544"/>
                  </a:cubicBezTo>
                  <a:cubicBezTo>
                    <a:pt x="7794" y="2815"/>
                    <a:pt x="7152" y="2931"/>
                    <a:pt x="6515" y="2931"/>
                  </a:cubicBezTo>
                  <a:cubicBezTo>
                    <a:pt x="5582" y="2931"/>
                    <a:pt x="4658" y="2682"/>
                    <a:pt x="3735" y="2306"/>
                  </a:cubicBezTo>
                  <a:cubicBezTo>
                    <a:pt x="3715" y="2285"/>
                    <a:pt x="3687" y="2274"/>
                    <a:pt x="3659" y="2274"/>
                  </a:cubicBezTo>
                  <a:cubicBezTo>
                    <a:pt x="3611" y="2274"/>
                    <a:pt x="3564" y="2305"/>
                    <a:pt x="3566" y="2368"/>
                  </a:cubicBezTo>
                  <a:cubicBezTo>
                    <a:pt x="3630" y="4070"/>
                    <a:pt x="3444" y="5715"/>
                    <a:pt x="3266" y="7400"/>
                  </a:cubicBezTo>
                  <a:cubicBezTo>
                    <a:pt x="3237" y="7462"/>
                    <a:pt x="3202" y="7524"/>
                    <a:pt x="3165" y="7585"/>
                  </a:cubicBezTo>
                  <a:cubicBezTo>
                    <a:pt x="2822" y="7605"/>
                    <a:pt x="2480" y="7617"/>
                    <a:pt x="2139" y="7617"/>
                  </a:cubicBezTo>
                  <a:cubicBezTo>
                    <a:pt x="1718" y="7617"/>
                    <a:pt x="1297" y="7599"/>
                    <a:pt x="875" y="7560"/>
                  </a:cubicBezTo>
                  <a:cubicBezTo>
                    <a:pt x="872" y="7551"/>
                    <a:pt x="866" y="7544"/>
                    <a:pt x="863" y="7535"/>
                  </a:cubicBezTo>
                  <a:cubicBezTo>
                    <a:pt x="817" y="7416"/>
                    <a:pt x="792" y="7290"/>
                    <a:pt x="791" y="7162"/>
                  </a:cubicBezTo>
                  <a:cubicBezTo>
                    <a:pt x="1236" y="7160"/>
                    <a:pt x="1681" y="7141"/>
                    <a:pt x="2125" y="7119"/>
                  </a:cubicBezTo>
                  <a:cubicBezTo>
                    <a:pt x="2179" y="7117"/>
                    <a:pt x="2180" y="7033"/>
                    <a:pt x="2126" y="7033"/>
                  </a:cubicBezTo>
                  <a:cubicBezTo>
                    <a:pt x="2126" y="7033"/>
                    <a:pt x="2125" y="7033"/>
                    <a:pt x="2125" y="7033"/>
                  </a:cubicBezTo>
                  <a:cubicBezTo>
                    <a:pt x="1682" y="7041"/>
                    <a:pt x="1239" y="7054"/>
                    <a:pt x="797" y="7083"/>
                  </a:cubicBezTo>
                  <a:cubicBezTo>
                    <a:pt x="813" y="6885"/>
                    <a:pt x="882" y="6695"/>
                    <a:pt x="998" y="6533"/>
                  </a:cubicBezTo>
                  <a:cubicBezTo>
                    <a:pt x="1294" y="6537"/>
                    <a:pt x="1591" y="6540"/>
                    <a:pt x="1887" y="6540"/>
                  </a:cubicBezTo>
                  <a:cubicBezTo>
                    <a:pt x="2025" y="6540"/>
                    <a:pt x="2163" y="6540"/>
                    <a:pt x="2301" y="6538"/>
                  </a:cubicBezTo>
                  <a:cubicBezTo>
                    <a:pt x="2371" y="6537"/>
                    <a:pt x="2371" y="6429"/>
                    <a:pt x="2301" y="6429"/>
                  </a:cubicBezTo>
                  <a:cubicBezTo>
                    <a:pt x="2181" y="6428"/>
                    <a:pt x="2061" y="6427"/>
                    <a:pt x="1941" y="6427"/>
                  </a:cubicBezTo>
                  <a:cubicBezTo>
                    <a:pt x="1651" y="6427"/>
                    <a:pt x="1362" y="6431"/>
                    <a:pt x="1073" y="6434"/>
                  </a:cubicBezTo>
                  <a:cubicBezTo>
                    <a:pt x="1147" y="6347"/>
                    <a:pt x="1230" y="6269"/>
                    <a:pt x="1323" y="6204"/>
                  </a:cubicBezTo>
                  <a:cubicBezTo>
                    <a:pt x="1427" y="6132"/>
                    <a:pt x="1539" y="6073"/>
                    <a:pt x="1656" y="6028"/>
                  </a:cubicBezTo>
                  <a:cubicBezTo>
                    <a:pt x="1664" y="6028"/>
                    <a:pt x="1672" y="6028"/>
                    <a:pt x="1680" y="6028"/>
                  </a:cubicBezTo>
                  <a:cubicBezTo>
                    <a:pt x="2184" y="6028"/>
                    <a:pt x="2687" y="6062"/>
                    <a:pt x="3186" y="6130"/>
                  </a:cubicBezTo>
                  <a:cubicBezTo>
                    <a:pt x="3187" y="6130"/>
                    <a:pt x="3189" y="6130"/>
                    <a:pt x="3191" y="6130"/>
                  </a:cubicBezTo>
                  <a:cubicBezTo>
                    <a:pt x="3233" y="6130"/>
                    <a:pt x="3242" y="6054"/>
                    <a:pt x="3197" y="6046"/>
                  </a:cubicBezTo>
                  <a:cubicBezTo>
                    <a:pt x="2813" y="5980"/>
                    <a:pt x="2424" y="5946"/>
                    <a:pt x="2033" y="5946"/>
                  </a:cubicBezTo>
                  <a:cubicBezTo>
                    <a:pt x="2010" y="5946"/>
                    <a:pt x="1987" y="5947"/>
                    <a:pt x="1964" y="5947"/>
                  </a:cubicBezTo>
                  <a:cubicBezTo>
                    <a:pt x="2131" y="5917"/>
                    <a:pt x="2302" y="5907"/>
                    <a:pt x="2476" y="5907"/>
                  </a:cubicBezTo>
                  <a:cubicBezTo>
                    <a:pt x="2564" y="5907"/>
                    <a:pt x="2652" y="5909"/>
                    <a:pt x="2742" y="5913"/>
                  </a:cubicBezTo>
                  <a:cubicBezTo>
                    <a:pt x="2745" y="5913"/>
                    <a:pt x="2746" y="5911"/>
                    <a:pt x="2748" y="5911"/>
                  </a:cubicBezTo>
                  <a:cubicBezTo>
                    <a:pt x="2751" y="5911"/>
                    <a:pt x="2754" y="5911"/>
                    <a:pt x="2757" y="5911"/>
                  </a:cubicBezTo>
                  <a:cubicBezTo>
                    <a:pt x="2794" y="5911"/>
                    <a:pt x="2826" y="5882"/>
                    <a:pt x="2829" y="5844"/>
                  </a:cubicBezTo>
                  <a:cubicBezTo>
                    <a:pt x="2846" y="5741"/>
                    <a:pt x="2861" y="5634"/>
                    <a:pt x="2877" y="5529"/>
                  </a:cubicBezTo>
                  <a:cubicBezTo>
                    <a:pt x="2982" y="5510"/>
                    <a:pt x="3086" y="5505"/>
                    <a:pt x="3192" y="5505"/>
                  </a:cubicBezTo>
                  <a:cubicBezTo>
                    <a:pt x="3219" y="5505"/>
                    <a:pt x="3246" y="5505"/>
                    <a:pt x="3274" y="5506"/>
                  </a:cubicBezTo>
                  <a:cubicBezTo>
                    <a:pt x="3316" y="5506"/>
                    <a:pt x="3325" y="5441"/>
                    <a:pt x="3284" y="5433"/>
                  </a:cubicBezTo>
                  <a:cubicBezTo>
                    <a:pt x="3227" y="5421"/>
                    <a:pt x="3169" y="5416"/>
                    <a:pt x="3112" y="5416"/>
                  </a:cubicBezTo>
                  <a:cubicBezTo>
                    <a:pt x="3038" y="5416"/>
                    <a:pt x="2964" y="5425"/>
                    <a:pt x="2891" y="5440"/>
                  </a:cubicBezTo>
                  <a:cubicBezTo>
                    <a:pt x="2913" y="5288"/>
                    <a:pt x="2933" y="5135"/>
                    <a:pt x="2953" y="4981"/>
                  </a:cubicBezTo>
                  <a:cubicBezTo>
                    <a:pt x="3078" y="4962"/>
                    <a:pt x="3204" y="4946"/>
                    <a:pt x="3326" y="4921"/>
                  </a:cubicBezTo>
                  <a:cubicBezTo>
                    <a:pt x="3364" y="4913"/>
                    <a:pt x="3352" y="4859"/>
                    <a:pt x="3317" y="4859"/>
                  </a:cubicBezTo>
                  <a:cubicBezTo>
                    <a:pt x="3315" y="4859"/>
                    <a:pt x="3312" y="4859"/>
                    <a:pt x="3309" y="4860"/>
                  </a:cubicBezTo>
                  <a:cubicBezTo>
                    <a:pt x="3191" y="4884"/>
                    <a:pt x="3075" y="4918"/>
                    <a:pt x="2957" y="4948"/>
                  </a:cubicBezTo>
                  <a:cubicBezTo>
                    <a:pt x="2984" y="4749"/>
                    <a:pt x="3008" y="4547"/>
                    <a:pt x="3029" y="4345"/>
                  </a:cubicBezTo>
                  <a:cubicBezTo>
                    <a:pt x="3114" y="4335"/>
                    <a:pt x="3199" y="4320"/>
                    <a:pt x="3283" y="4300"/>
                  </a:cubicBezTo>
                  <a:cubicBezTo>
                    <a:pt x="3321" y="4289"/>
                    <a:pt x="3317" y="4225"/>
                    <a:pt x="3275" y="4225"/>
                  </a:cubicBezTo>
                  <a:cubicBezTo>
                    <a:pt x="3275" y="4225"/>
                    <a:pt x="3273" y="4225"/>
                    <a:pt x="3272" y="4225"/>
                  </a:cubicBezTo>
                  <a:cubicBezTo>
                    <a:pt x="3193" y="4232"/>
                    <a:pt x="3114" y="4244"/>
                    <a:pt x="3037" y="4262"/>
                  </a:cubicBezTo>
                  <a:cubicBezTo>
                    <a:pt x="3063" y="4005"/>
                    <a:pt x="3083" y="3746"/>
                    <a:pt x="3099" y="3488"/>
                  </a:cubicBezTo>
                  <a:cubicBezTo>
                    <a:pt x="3208" y="3476"/>
                    <a:pt x="3316" y="3465"/>
                    <a:pt x="3423" y="3440"/>
                  </a:cubicBezTo>
                  <a:cubicBezTo>
                    <a:pt x="3488" y="3425"/>
                    <a:pt x="3475" y="3321"/>
                    <a:pt x="3408" y="3321"/>
                  </a:cubicBezTo>
                  <a:cubicBezTo>
                    <a:pt x="3407" y="3321"/>
                    <a:pt x="3407" y="3321"/>
                    <a:pt x="3407" y="3321"/>
                  </a:cubicBezTo>
                  <a:cubicBezTo>
                    <a:pt x="3306" y="3325"/>
                    <a:pt x="3207" y="3335"/>
                    <a:pt x="3109" y="3350"/>
                  </a:cubicBezTo>
                  <a:cubicBezTo>
                    <a:pt x="3120" y="3142"/>
                    <a:pt x="3125" y="2934"/>
                    <a:pt x="3130" y="2724"/>
                  </a:cubicBezTo>
                  <a:cubicBezTo>
                    <a:pt x="3188" y="2728"/>
                    <a:pt x="3246" y="2731"/>
                    <a:pt x="3304" y="2731"/>
                  </a:cubicBezTo>
                  <a:cubicBezTo>
                    <a:pt x="3353" y="2731"/>
                    <a:pt x="3402" y="2729"/>
                    <a:pt x="3451" y="2722"/>
                  </a:cubicBezTo>
                  <a:cubicBezTo>
                    <a:pt x="3510" y="2721"/>
                    <a:pt x="3510" y="2633"/>
                    <a:pt x="3451" y="2633"/>
                  </a:cubicBezTo>
                  <a:cubicBezTo>
                    <a:pt x="3400" y="2627"/>
                    <a:pt x="3349" y="2625"/>
                    <a:pt x="3298" y="2625"/>
                  </a:cubicBezTo>
                  <a:cubicBezTo>
                    <a:pt x="3243" y="2625"/>
                    <a:pt x="3188" y="2628"/>
                    <a:pt x="3134" y="2630"/>
                  </a:cubicBezTo>
                  <a:cubicBezTo>
                    <a:pt x="3136" y="2503"/>
                    <a:pt x="3134" y="2377"/>
                    <a:pt x="3133" y="2251"/>
                  </a:cubicBezTo>
                  <a:lnTo>
                    <a:pt x="3133" y="2251"/>
                  </a:lnTo>
                  <a:cubicBezTo>
                    <a:pt x="3136" y="2252"/>
                    <a:pt x="3137" y="2254"/>
                    <a:pt x="3140" y="2254"/>
                  </a:cubicBezTo>
                  <a:cubicBezTo>
                    <a:pt x="3166" y="2255"/>
                    <a:pt x="3192" y="2256"/>
                    <a:pt x="3218" y="2256"/>
                  </a:cubicBezTo>
                  <a:cubicBezTo>
                    <a:pt x="3329" y="2256"/>
                    <a:pt x="3441" y="2244"/>
                    <a:pt x="3551" y="2222"/>
                  </a:cubicBezTo>
                  <a:cubicBezTo>
                    <a:pt x="3596" y="2212"/>
                    <a:pt x="3581" y="2149"/>
                    <a:pt x="3540" y="2146"/>
                  </a:cubicBezTo>
                  <a:cubicBezTo>
                    <a:pt x="3491" y="2142"/>
                    <a:pt x="3441" y="2140"/>
                    <a:pt x="3392" y="2140"/>
                  </a:cubicBezTo>
                  <a:cubicBezTo>
                    <a:pt x="3305" y="2140"/>
                    <a:pt x="3219" y="2146"/>
                    <a:pt x="3133" y="2160"/>
                  </a:cubicBezTo>
                  <a:cubicBezTo>
                    <a:pt x="3129" y="1892"/>
                    <a:pt x="3117" y="1626"/>
                    <a:pt x="3099" y="1360"/>
                  </a:cubicBezTo>
                  <a:lnTo>
                    <a:pt x="3099" y="1360"/>
                  </a:lnTo>
                  <a:cubicBezTo>
                    <a:pt x="3127" y="1360"/>
                    <a:pt x="3155" y="1360"/>
                    <a:pt x="3182" y="1360"/>
                  </a:cubicBezTo>
                  <a:cubicBezTo>
                    <a:pt x="3464" y="1360"/>
                    <a:pt x="3747" y="1350"/>
                    <a:pt x="4028" y="1328"/>
                  </a:cubicBezTo>
                  <a:cubicBezTo>
                    <a:pt x="4108" y="1322"/>
                    <a:pt x="4111" y="1200"/>
                    <a:pt x="4029" y="1200"/>
                  </a:cubicBezTo>
                  <a:cubicBezTo>
                    <a:pt x="4028" y="1200"/>
                    <a:pt x="4028" y="1200"/>
                    <a:pt x="4028" y="1200"/>
                  </a:cubicBezTo>
                  <a:cubicBezTo>
                    <a:pt x="3716" y="1204"/>
                    <a:pt x="3401" y="1222"/>
                    <a:pt x="3092" y="1253"/>
                  </a:cubicBezTo>
                  <a:cubicBezTo>
                    <a:pt x="3079" y="1086"/>
                    <a:pt x="3063" y="920"/>
                    <a:pt x="3044" y="755"/>
                  </a:cubicBezTo>
                  <a:lnTo>
                    <a:pt x="3044" y="755"/>
                  </a:lnTo>
                  <a:cubicBezTo>
                    <a:pt x="3397" y="800"/>
                    <a:pt x="3762" y="810"/>
                    <a:pt x="4116" y="816"/>
                  </a:cubicBezTo>
                  <a:cubicBezTo>
                    <a:pt x="4117" y="817"/>
                    <a:pt x="4118" y="817"/>
                    <a:pt x="4119" y="817"/>
                  </a:cubicBezTo>
                  <a:cubicBezTo>
                    <a:pt x="4142" y="817"/>
                    <a:pt x="4162" y="803"/>
                    <a:pt x="4171" y="783"/>
                  </a:cubicBezTo>
                  <a:cubicBezTo>
                    <a:pt x="4865" y="1042"/>
                    <a:pt x="5601" y="1176"/>
                    <a:pt x="6336" y="1176"/>
                  </a:cubicBezTo>
                  <a:cubicBezTo>
                    <a:pt x="7312" y="1176"/>
                    <a:pt x="8288" y="941"/>
                    <a:pt x="9164" y="456"/>
                  </a:cubicBezTo>
                  <a:cubicBezTo>
                    <a:pt x="9167" y="454"/>
                    <a:pt x="9169" y="452"/>
                    <a:pt x="9172" y="449"/>
                  </a:cubicBezTo>
                  <a:close/>
                  <a:moveTo>
                    <a:pt x="2933" y="1"/>
                  </a:moveTo>
                  <a:cubicBezTo>
                    <a:pt x="2873" y="1"/>
                    <a:pt x="2837" y="88"/>
                    <a:pt x="2898" y="129"/>
                  </a:cubicBezTo>
                  <a:cubicBezTo>
                    <a:pt x="3206" y="335"/>
                    <a:pt x="3531" y="514"/>
                    <a:pt x="3871" y="661"/>
                  </a:cubicBezTo>
                  <a:cubicBezTo>
                    <a:pt x="3646" y="645"/>
                    <a:pt x="3418" y="632"/>
                    <a:pt x="3193" y="632"/>
                  </a:cubicBezTo>
                  <a:cubicBezTo>
                    <a:pt x="3138" y="632"/>
                    <a:pt x="3083" y="633"/>
                    <a:pt x="3028" y="635"/>
                  </a:cubicBezTo>
                  <a:cubicBezTo>
                    <a:pt x="3010" y="497"/>
                    <a:pt x="2992" y="361"/>
                    <a:pt x="2970" y="225"/>
                  </a:cubicBezTo>
                  <a:cubicBezTo>
                    <a:pt x="2966" y="200"/>
                    <a:pt x="2946" y="189"/>
                    <a:pt x="2925" y="189"/>
                  </a:cubicBezTo>
                  <a:cubicBezTo>
                    <a:pt x="2899" y="189"/>
                    <a:pt x="2871" y="207"/>
                    <a:pt x="2871" y="238"/>
                  </a:cubicBezTo>
                  <a:cubicBezTo>
                    <a:pt x="2884" y="2098"/>
                    <a:pt x="2915" y="3881"/>
                    <a:pt x="2657" y="5731"/>
                  </a:cubicBezTo>
                  <a:cubicBezTo>
                    <a:pt x="2550" y="5712"/>
                    <a:pt x="2441" y="5703"/>
                    <a:pt x="2331" y="5703"/>
                  </a:cubicBezTo>
                  <a:cubicBezTo>
                    <a:pt x="1207" y="5703"/>
                    <a:pt x="1" y="6660"/>
                    <a:pt x="737" y="7853"/>
                  </a:cubicBezTo>
                  <a:cubicBezTo>
                    <a:pt x="997" y="8273"/>
                    <a:pt x="1509" y="8635"/>
                    <a:pt x="2023" y="8635"/>
                  </a:cubicBezTo>
                  <a:cubicBezTo>
                    <a:pt x="2080" y="8635"/>
                    <a:pt x="2137" y="8631"/>
                    <a:pt x="2194" y="8621"/>
                  </a:cubicBezTo>
                  <a:cubicBezTo>
                    <a:pt x="2784" y="8525"/>
                    <a:pt x="3478" y="7900"/>
                    <a:pt x="3486" y="7280"/>
                  </a:cubicBezTo>
                  <a:cubicBezTo>
                    <a:pt x="3487" y="7252"/>
                    <a:pt x="3470" y="7225"/>
                    <a:pt x="3443" y="7216"/>
                  </a:cubicBezTo>
                  <a:cubicBezTo>
                    <a:pt x="3781" y="5670"/>
                    <a:pt x="3821" y="4054"/>
                    <a:pt x="3764" y="2479"/>
                  </a:cubicBezTo>
                  <a:lnTo>
                    <a:pt x="3764" y="2479"/>
                  </a:lnTo>
                  <a:cubicBezTo>
                    <a:pt x="4641" y="2927"/>
                    <a:pt x="5589" y="3195"/>
                    <a:pt x="6539" y="3195"/>
                  </a:cubicBezTo>
                  <a:cubicBezTo>
                    <a:pt x="7185" y="3195"/>
                    <a:pt x="7831" y="3071"/>
                    <a:pt x="8458" y="2796"/>
                  </a:cubicBezTo>
                  <a:lnTo>
                    <a:pt x="8458" y="2796"/>
                  </a:lnTo>
                  <a:cubicBezTo>
                    <a:pt x="8318" y="3979"/>
                    <a:pt x="8241" y="5185"/>
                    <a:pt x="8216" y="6376"/>
                  </a:cubicBezTo>
                  <a:cubicBezTo>
                    <a:pt x="8074" y="6307"/>
                    <a:pt x="7929" y="6276"/>
                    <a:pt x="7787" y="6276"/>
                  </a:cubicBezTo>
                  <a:cubicBezTo>
                    <a:pt x="6946" y="6276"/>
                    <a:pt x="6173" y="7360"/>
                    <a:pt x="6560" y="8188"/>
                  </a:cubicBezTo>
                  <a:cubicBezTo>
                    <a:pt x="6784" y="8662"/>
                    <a:pt x="7326" y="8907"/>
                    <a:pt x="7855" y="8907"/>
                  </a:cubicBezTo>
                  <a:cubicBezTo>
                    <a:pt x="8386" y="8907"/>
                    <a:pt x="8903" y="8661"/>
                    <a:pt x="9070" y="8153"/>
                  </a:cubicBezTo>
                  <a:cubicBezTo>
                    <a:pt x="9076" y="8146"/>
                    <a:pt x="9082" y="8136"/>
                    <a:pt x="9084" y="8125"/>
                  </a:cubicBezTo>
                  <a:cubicBezTo>
                    <a:pt x="9085" y="8108"/>
                    <a:pt x="9086" y="8091"/>
                    <a:pt x="9088" y="8074"/>
                  </a:cubicBezTo>
                  <a:cubicBezTo>
                    <a:pt x="9100" y="8031"/>
                    <a:pt x="9109" y="7988"/>
                    <a:pt x="9117" y="7945"/>
                  </a:cubicBezTo>
                  <a:cubicBezTo>
                    <a:pt x="9119" y="7926"/>
                    <a:pt x="9114" y="7908"/>
                    <a:pt x="9101" y="7894"/>
                  </a:cubicBezTo>
                  <a:cubicBezTo>
                    <a:pt x="9218" y="6487"/>
                    <a:pt x="9247" y="5073"/>
                    <a:pt x="9301" y="3664"/>
                  </a:cubicBezTo>
                  <a:cubicBezTo>
                    <a:pt x="9344" y="2547"/>
                    <a:pt x="9508" y="1364"/>
                    <a:pt x="9320" y="257"/>
                  </a:cubicBezTo>
                  <a:cubicBezTo>
                    <a:pt x="9312" y="214"/>
                    <a:pt x="9282" y="195"/>
                    <a:pt x="9250" y="195"/>
                  </a:cubicBezTo>
                  <a:cubicBezTo>
                    <a:pt x="9205" y="195"/>
                    <a:pt x="9155" y="231"/>
                    <a:pt x="9155" y="287"/>
                  </a:cubicBezTo>
                  <a:cubicBezTo>
                    <a:pt x="9139" y="278"/>
                    <a:pt x="9122" y="274"/>
                    <a:pt x="9105" y="274"/>
                  </a:cubicBezTo>
                  <a:cubicBezTo>
                    <a:pt x="9090" y="274"/>
                    <a:pt x="9076" y="277"/>
                    <a:pt x="9063" y="282"/>
                  </a:cubicBezTo>
                  <a:cubicBezTo>
                    <a:pt x="8119" y="692"/>
                    <a:pt x="7172" y="901"/>
                    <a:pt x="6233" y="901"/>
                  </a:cubicBezTo>
                  <a:cubicBezTo>
                    <a:pt x="5127" y="901"/>
                    <a:pt x="4032" y="610"/>
                    <a:pt x="2968" y="11"/>
                  </a:cubicBezTo>
                  <a:cubicBezTo>
                    <a:pt x="2956" y="4"/>
                    <a:pt x="2944" y="1"/>
                    <a:pt x="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4"/>
            <p:cNvSpPr/>
            <p:nvPr/>
          </p:nvSpPr>
          <p:spPr>
            <a:xfrm>
              <a:off x="-5703030" y="-52638"/>
              <a:ext cx="250997" cy="405748"/>
            </a:xfrm>
            <a:custGeom>
              <a:avLst/>
              <a:gdLst/>
              <a:ahLst/>
              <a:cxnLst/>
              <a:rect l="l" t="t" r="r" b="b"/>
              <a:pathLst>
                <a:path w="7289" h="11783" extrusionOk="0">
                  <a:moveTo>
                    <a:pt x="6595" y="1"/>
                  </a:moveTo>
                  <a:cubicBezTo>
                    <a:pt x="6569" y="1"/>
                    <a:pt x="6543" y="12"/>
                    <a:pt x="6522" y="39"/>
                  </a:cubicBezTo>
                  <a:cubicBezTo>
                    <a:pt x="6172" y="489"/>
                    <a:pt x="5581" y="719"/>
                    <a:pt x="5034" y="841"/>
                  </a:cubicBezTo>
                  <a:cubicBezTo>
                    <a:pt x="4897" y="871"/>
                    <a:pt x="4764" y="883"/>
                    <a:pt x="4635" y="883"/>
                  </a:cubicBezTo>
                  <a:cubicBezTo>
                    <a:pt x="4253" y="883"/>
                    <a:pt x="3893" y="782"/>
                    <a:pt x="3502" y="766"/>
                  </a:cubicBezTo>
                  <a:cubicBezTo>
                    <a:pt x="3502" y="766"/>
                    <a:pt x="3501" y="766"/>
                    <a:pt x="3500" y="766"/>
                  </a:cubicBezTo>
                  <a:cubicBezTo>
                    <a:pt x="3460" y="766"/>
                    <a:pt x="3447" y="825"/>
                    <a:pt x="3481" y="846"/>
                  </a:cubicBezTo>
                  <a:cubicBezTo>
                    <a:pt x="3802" y="1035"/>
                    <a:pt x="4191" y="1122"/>
                    <a:pt x="4593" y="1122"/>
                  </a:cubicBezTo>
                  <a:cubicBezTo>
                    <a:pt x="5300" y="1122"/>
                    <a:pt x="6046" y="852"/>
                    <a:pt x="6521" y="390"/>
                  </a:cubicBezTo>
                  <a:cubicBezTo>
                    <a:pt x="6601" y="1105"/>
                    <a:pt x="6629" y="1912"/>
                    <a:pt x="7021" y="2516"/>
                  </a:cubicBezTo>
                  <a:cubicBezTo>
                    <a:pt x="6332" y="3160"/>
                    <a:pt x="5599" y="3570"/>
                    <a:pt x="4722" y="3570"/>
                  </a:cubicBezTo>
                  <a:cubicBezTo>
                    <a:pt x="4484" y="3570"/>
                    <a:pt x="4235" y="3540"/>
                    <a:pt x="3974" y="3476"/>
                  </a:cubicBezTo>
                  <a:cubicBezTo>
                    <a:pt x="3967" y="3474"/>
                    <a:pt x="3961" y="3474"/>
                    <a:pt x="3954" y="3474"/>
                  </a:cubicBezTo>
                  <a:cubicBezTo>
                    <a:pt x="3911" y="3474"/>
                    <a:pt x="3887" y="3510"/>
                    <a:pt x="3887" y="3547"/>
                  </a:cubicBezTo>
                  <a:cubicBezTo>
                    <a:pt x="3861" y="3562"/>
                    <a:pt x="3844" y="3588"/>
                    <a:pt x="3841" y="3618"/>
                  </a:cubicBezTo>
                  <a:cubicBezTo>
                    <a:pt x="3605" y="5895"/>
                    <a:pt x="3514" y="8316"/>
                    <a:pt x="3847" y="10589"/>
                  </a:cubicBezTo>
                  <a:cubicBezTo>
                    <a:pt x="3439" y="11175"/>
                    <a:pt x="2809" y="11546"/>
                    <a:pt x="2179" y="11546"/>
                  </a:cubicBezTo>
                  <a:cubicBezTo>
                    <a:pt x="1793" y="11546"/>
                    <a:pt x="1407" y="11407"/>
                    <a:pt x="1071" y="11092"/>
                  </a:cubicBezTo>
                  <a:lnTo>
                    <a:pt x="1071" y="11092"/>
                  </a:lnTo>
                  <a:cubicBezTo>
                    <a:pt x="1312" y="11116"/>
                    <a:pt x="1553" y="11130"/>
                    <a:pt x="1794" y="11130"/>
                  </a:cubicBezTo>
                  <a:cubicBezTo>
                    <a:pt x="1927" y="11130"/>
                    <a:pt x="2059" y="11126"/>
                    <a:pt x="2192" y="11117"/>
                  </a:cubicBezTo>
                  <a:cubicBezTo>
                    <a:pt x="2225" y="11115"/>
                    <a:pt x="2226" y="11066"/>
                    <a:pt x="2192" y="11066"/>
                  </a:cubicBezTo>
                  <a:cubicBezTo>
                    <a:pt x="2111" y="11068"/>
                    <a:pt x="2029" y="11069"/>
                    <a:pt x="1948" y="11069"/>
                  </a:cubicBezTo>
                  <a:cubicBezTo>
                    <a:pt x="1634" y="11069"/>
                    <a:pt x="1321" y="11055"/>
                    <a:pt x="1008" y="11027"/>
                  </a:cubicBezTo>
                  <a:cubicBezTo>
                    <a:pt x="978" y="10997"/>
                    <a:pt x="946" y="10968"/>
                    <a:pt x="918" y="10933"/>
                  </a:cubicBezTo>
                  <a:cubicBezTo>
                    <a:pt x="813" y="10814"/>
                    <a:pt x="728" y="10678"/>
                    <a:pt x="666" y="10531"/>
                  </a:cubicBezTo>
                  <a:lnTo>
                    <a:pt x="666" y="10531"/>
                  </a:lnTo>
                  <a:cubicBezTo>
                    <a:pt x="1679" y="10572"/>
                    <a:pt x="2693" y="10617"/>
                    <a:pt x="3706" y="10617"/>
                  </a:cubicBezTo>
                  <a:cubicBezTo>
                    <a:pt x="3718" y="10617"/>
                    <a:pt x="3730" y="10617"/>
                    <a:pt x="3742" y="10617"/>
                  </a:cubicBezTo>
                  <a:cubicBezTo>
                    <a:pt x="3807" y="10617"/>
                    <a:pt x="3806" y="10517"/>
                    <a:pt x="3742" y="10514"/>
                  </a:cubicBezTo>
                  <a:cubicBezTo>
                    <a:pt x="2706" y="10457"/>
                    <a:pt x="1668" y="10449"/>
                    <a:pt x="630" y="10434"/>
                  </a:cubicBezTo>
                  <a:cubicBezTo>
                    <a:pt x="594" y="10320"/>
                    <a:pt x="576" y="10200"/>
                    <a:pt x="575" y="10080"/>
                  </a:cubicBezTo>
                  <a:lnTo>
                    <a:pt x="575" y="10080"/>
                  </a:lnTo>
                  <a:cubicBezTo>
                    <a:pt x="656" y="10080"/>
                    <a:pt x="737" y="10081"/>
                    <a:pt x="818" y="10081"/>
                  </a:cubicBezTo>
                  <a:cubicBezTo>
                    <a:pt x="1262" y="10081"/>
                    <a:pt x="1707" y="10068"/>
                    <a:pt x="2149" y="10042"/>
                  </a:cubicBezTo>
                  <a:cubicBezTo>
                    <a:pt x="2192" y="10038"/>
                    <a:pt x="2193" y="9973"/>
                    <a:pt x="2149" y="9972"/>
                  </a:cubicBezTo>
                  <a:cubicBezTo>
                    <a:pt x="2079" y="9971"/>
                    <a:pt x="2009" y="9971"/>
                    <a:pt x="1939" y="9971"/>
                  </a:cubicBezTo>
                  <a:cubicBezTo>
                    <a:pt x="1484" y="9971"/>
                    <a:pt x="1027" y="9985"/>
                    <a:pt x="573" y="10013"/>
                  </a:cubicBezTo>
                  <a:cubicBezTo>
                    <a:pt x="580" y="9798"/>
                    <a:pt x="645" y="9593"/>
                    <a:pt x="750" y="9407"/>
                  </a:cubicBezTo>
                  <a:cubicBezTo>
                    <a:pt x="1275" y="9392"/>
                    <a:pt x="1801" y="9369"/>
                    <a:pt x="2325" y="9327"/>
                  </a:cubicBezTo>
                  <a:cubicBezTo>
                    <a:pt x="2383" y="9321"/>
                    <a:pt x="2385" y="9234"/>
                    <a:pt x="2326" y="9234"/>
                  </a:cubicBezTo>
                  <a:cubicBezTo>
                    <a:pt x="2326" y="9234"/>
                    <a:pt x="2326" y="9234"/>
                    <a:pt x="2325" y="9234"/>
                  </a:cubicBezTo>
                  <a:cubicBezTo>
                    <a:pt x="1818" y="9246"/>
                    <a:pt x="1310" y="9277"/>
                    <a:pt x="804" y="9316"/>
                  </a:cubicBezTo>
                  <a:cubicBezTo>
                    <a:pt x="948" y="9097"/>
                    <a:pt x="1143" y="8917"/>
                    <a:pt x="1371" y="8791"/>
                  </a:cubicBezTo>
                  <a:cubicBezTo>
                    <a:pt x="1548" y="8793"/>
                    <a:pt x="1725" y="8795"/>
                    <a:pt x="1901" y="8795"/>
                  </a:cubicBezTo>
                  <a:cubicBezTo>
                    <a:pt x="2013" y="8795"/>
                    <a:pt x="2125" y="8795"/>
                    <a:pt x="2237" y="8793"/>
                  </a:cubicBezTo>
                  <a:cubicBezTo>
                    <a:pt x="2297" y="8791"/>
                    <a:pt x="2297" y="8701"/>
                    <a:pt x="2237" y="8699"/>
                  </a:cubicBezTo>
                  <a:cubicBezTo>
                    <a:pt x="2143" y="8698"/>
                    <a:pt x="2049" y="8697"/>
                    <a:pt x="1955" y="8697"/>
                  </a:cubicBezTo>
                  <a:cubicBezTo>
                    <a:pt x="1827" y="8697"/>
                    <a:pt x="1699" y="8698"/>
                    <a:pt x="1570" y="8699"/>
                  </a:cubicBezTo>
                  <a:cubicBezTo>
                    <a:pt x="1730" y="8639"/>
                    <a:pt x="1899" y="8605"/>
                    <a:pt x="2071" y="8605"/>
                  </a:cubicBezTo>
                  <a:cubicBezTo>
                    <a:pt x="2374" y="8605"/>
                    <a:pt x="2683" y="8710"/>
                    <a:pt x="2960" y="8958"/>
                  </a:cubicBezTo>
                  <a:cubicBezTo>
                    <a:pt x="2975" y="8971"/>
                    <a:pt x="2990" y="8976"/>
                    <a:pt x="3004" y="8976"/>
                  </a:cubicBezTo>
                  <a:cubicBezTo>
                    <a:pt x="3035" y="8976"/>
                    <a:pt x="3061" y="8950"/>
                    <a:pt x="3066" y="8918"/>
                  </a:cubicBezTo>
                  <a:cubicBezTo>
                    <a:pt x="3094" y="8899"/>
                    <a:pt x="3112" y="8868"/>
                    <a:pt x="3113" y="8834"/>
                  </a:cubicBezTo>
                  <a:cubicBezTo>
                    <a:pt x="3116" y="8757"/>
                    <a:pt x="3121" y="8680"/>
                    <a:pt x="3125" y="8603"/>
                  </a:cubicBezTo>
                  <a:cubicBezTo>
                    <a:pt x="3144" y="8605"/>
                    <a:pt x="3162" y="8606"/>
                    <a:pt x="3181" y="8606"/>
                  </a:cubicBezTo>
                  <a:cubicBezTo>
                    <a:pt x="3257" y="8606"/>
                    <a:pt x="3331" y="8591"/>
                    <a:pt x="3402" y="8552"/>
                  </a:cubicBezTo>
                  <a:cubicBezTo>
                    <a:pt x="3426" y="8540"/>
                    <a:pt x="3414" y="8502"/>
                    <a:pt x="3390" y="8502"/>
                  </a:cubicBezTo>
                  <a:cubicBezTo>
                    <a:pt x="3387" y="8502"/>
                    <a:pt x="3385" y="8503"/>
                    <a:pt x="3382" y="8504"/>
                  </a:cubicBezTo>
                  <a:cubicBezTo>
                    <a:pt x="3313" y="8527"/>
                    <a:pt x="3240" y="8540"/>
                    <a:pt x="3166" y="8540"/>
                  </a:cubicBezTo>
                  <a:cubicBezTo>
                    <a:pt x="3153" y="8540"/>
                    <a:pt x="3140" y="8539"/>
                    <a:pt x="3127" y="8539"/>
                  </a:cubicBezTo>
                  <a:cubicBezTo>
                    <a:pt x="3133" y="8411"/>
                    <a:pt x="3141" y="8282"/>
                    <a:pt x="3147" y="8153"/>
                  </a:cubicBezTo>
                  <a:cubicBezTo>
                    <a:pt x="3152" y="8157"/>
                    <a:pt x="3159" y="8159"/>
                    <a:pt x="3165" y="8159"/>
                  </a:cubicBezTo>
                  <a:cubicBezTo>
                    <a:pt x="3168" y="8159"/>
                    <a:pt x="3171" y="8159"/>
                    <a:pt x="3174" y="8158"/>
                  </a:cubicBezTo>
                  <a:cubicBezTo>
                    <a:pt x="3263" y="8132"/>
                    <a:pt x="3353" y="8106"/>
                    <a:pt x="3441" y="8074"/>
                  </a:cubicBezTo>
                  <a:cubicBezTo>
                    <a:pt x="3476" y="8062"/>
                    <a:pt x="3467" y="8012"/>
                    <a:pt x="3434" y="8012"/>
                  </a:cubicBezTo>
                  <a:cubicBezTo>
                    <a:pt x="3431" y="8012"/>
                    <a:pt x="3428" y="8012"/>
                    <a:pt x="3424" y="8013"/>
                  </a:cubicBezTo>
                  <a:cubicBezTo>
                    <a:pt x="3334" y="8036"/>
                    <a:pt x="3245" y="8067"/>
                    <a:pt x="3157" y="8096"/>
                  </a:cubicBezTo>
                  <a:cubicBezTo>
                    <a:pt x="3153" y="8097"/>
                    <a:pt x="3152" y="8100"/>
                    <a:pt x="3150" y="8101"/>
                  </a:cubicBezTo>
                  <a:cubicBezTo>
                    <a:pt x="3160" y="7915"/>
                    <a:pt x="3169" y="7730"/>
                    <a:pt x="3180" y="7544"/>
                  </a:cubicBezTo>
                  <a:cubicBezTo>
                    <a:pt x="3182" y="7544"/>
                    <a:pt x="3184" y="7544"/>
                    <a:pt x="3186" y="7544"/>
                  </a:cubicBezTo>
                  <a:cubicBezTo>
                    <a:pt x="3262" y="7544"/>
                    <a:pt x="3336" y="7526"/>
                    <a:pt x="3403" y="7491"/>
                  </a:cubicBezTo>
                  <a:cubicBezTo>
                    <a:pt x="3434" y="7473"/>
                    <a:pt x="3417" y="7428"/>
                    <a:pt x="3386" y="7428"/>
                  </a:cubicBezTo>
                  <a:cubicBezTo>
                    <a:pt x="3383" y="7428"/>
                    <a:pt x="3380" y="7428"/>
                    <a:pt x="3377" y="7429"/>
                  </a:cubicBezTo>
                  <a:cubicBezTo>
                    <a:pt x="3313" y="7447"/>
                    <a:pt x="3249" y="7460"/>
                    <a:pt x="3184" y="7468"/>
                  </a:cubicBezTo>
                  <a:cubicBezTo>
                    <a:pt x="3191" y="7348"/>
                    <a:pt x="3197" y="7226"/>
                    <a:pt x="3204" y="7105"/>
                  </a:cubicBezTo>
                  <a:cubicBezTo>
                    <a:pt x="3237" y="7110"/>
                    <a:pt x="3270" y="7113"/>
                    <a:pt x="3302" y="7113"/>
                  </a:cubicBezTo>
                  <a:cubicBezTo>
                    <a:pt x="3381" y="7113"/>
                    <a:pt x="3459" y="7097"/>
                    <a:pt x="3533" y="7067"/>
                  </a:cubicBezTo>
                  <a:cubicBezTo>
                    <a:pt x="3575" y="7049"/>
                    <a:pt x="3565" y="6985"/>
                    <a:pt x="3525" y="6985"/>
                  </a:cubicBezTo>
                  <a:cubicBezTo>
                    <a:pt x="3521" y="6985"/>
                    <a:pt x="3516" y="6986"/>
                    <a:pt x="3511" y="6987"/>
                  </a:cubicBezTo>
                  <a:cubicBezTo>
                    <a:pt x="3433" y="7014"/>
                    <a:pt x="3352" y="7028"/>
                    <a:pt x="3270" y="7028"/>
                  </a:cubicBezTo>
                  <a:cubicBezTo>
                    <a:pt x="3250" y="7028"/>
                    <a:pt x="3229" y="7027"/>
                    <a:pt x="3208" y="7025"/>
                  </a:cubicBezTo>
                  <a:cubicBezTo>
                    <a:pt x="3225" y="6724"/>
                    <a:pt x="3241" y="6424"/>
                    <a:pt x="3258" y="6123"/>
                  </a:cubicBezTo>
                  <a:cubicBezTo>
                    <a:pt x="3291" y="6130"/>
                    <a:pt x="3324" y="6133"/>
                    <a:pt x="3357" y="6133"/>
                  </a:cubicBezTo>
                  <a:cubicBezTo>
                    <a:pt x="3435" y="6133"/>
                    <a:pt x="3512" y="6115"/>
                    <a:pt x="3583" y="6081"/>
                  </a:cubicBezTo>
                  <a:cubicBezTo>
                    <a:pt x="3611" y="6067"/>
                    <a:pt x="3596" y="6021"/>
                    <a:pt x="3569" y="6021"/>
                  </a:cubicBezTo>
                  <a:cubicBezTo>
                    <a:pt x="3565" y="6021"/>
                    <a:pt x="3562" y="6021"/>
                    <a:pt x="3559" y="6023"/>
                  </a:cubicBezTo>
                  <a:cubicBezTo>
                    <a:pt x="3496" y="6049"/>
                    <a:pt x="3428" y="6063"/>
                    <a:pt x="3360" y="6063"/>
                  </a:cubicBezTo>
                  <a:cubicBezTo>
                    <a:pt x="3328" y="6063"/>
                    <a:pt x="3296" y="6060"/>
                    <a:pt x="3263" y="6053"/>
                  </a:cubicBezTo>
                  <a:lnTo>
                    <a:pt x="3262" y="6053"/>
                  </a:lnTo>
                  <a:cubicBezTo>
                    <a:pt x="3272" y="5871"/>
                    <a:pt x="3281" y="5689"/>
                    <a:pt x="3291" y="5507"/>
                  </a:cubicBezTo>
                  <a:cubicBezTo>
                    <a:pt x="3295" y="5508"/>
                    <a:pt x="3300" y="5510"/>
                    <a:pt x="3305" y="5510"/>
                  </a:cubicBezTo>
                  <a:cubicBezTo>
                    <a:pt x="3306" y="5510"/>
                    <a:pt x="3307" y="5510"/>
                    <a:pt x="3308" y="5510"/>
                  </a:cubicBezTo>
                  <a:cubicBezTo>
                    <a:pt x="3382" y="5496"/>
                    <a:pt x="3456" y="5485"/>
                    <a:pt x="3527" y="5457"/>
                  </a:cubicBezTo>
                  <a:cubicBezTo>
                    <a:pt x="3552" y="5447"/>
                    <a:pt x="3551" y="5407"/>
                    <a:pt x="3522" y="5407"/>
                  </a:cubicBezTo>
                  <a:cubicBezTo>
                    <a:pt x="3521" y="5407"/>
                    <a:pt x="3521" y="5407"/>
                    <a:pt x="3520" y="5407"/>
                  </a:cubicBezTo>
                  <a:cubicBezTo>
                    <a:pt x="3442" y="5409"/>
                    <a:pt x="3369" y="5429"/>
                    <a:pt x="3294" y="5447"/>
                  </a:cubicBezTo>
                  <a:cubicBezTo>
                    <a:pt x="3303" y="5290"/>
                    <a:pt x="3310" y="5131"/>
                    <a:pt x="3317" y="4974"/>
                  </a:cubicBezTo>
                  <a:cubicBezTo>
                    <a:pt x="3404" y="4949"/>
                    <a:pt x="3492" y="4928"/>
                    <a:pt x="3575" y="4894"/>
                  </a:cubicBezTo>
                  <a:cubicBezTo>
                    <a:pt x="3615" y="4878"/>
                    <a:pt x="3605" y="4823"/>
                    <a:pt x="3566" y="4823"/>
                  </a:cubicBezTo>
                  <a:cubicBezTo>
                    <a:pt x="3563" y="4823"/>
                    <a:pt x="3560" y="4824"/>
                    <a:pt x="3556" y="4824"/>
                  </a:cubicBezTo>
                  <a:cubicBezTo>
                    <a:pt x="3476" y="4843"/>
                    <a:pt x="3398" y="4867"/>
                    <a:pt x="3322" y="4895"/>
                  </a:cubicBezTo>
                  <a:cubicBezTo>
                    <a:pt x="3341" y="4524"/>
                    <a:pt x="3358" y="4152"/>
                    <a:pt x="3372" y="3781"/>
                  </a:cubicBezTo>
                  <a:cubicBezTo>
                    <a:pt x="3445" y="3784"/>
                    <a:pt x="3518" y="3789"/>
                    <a:pt x="3591" y="3789"/>
                  </a:cubicBezTo>
                  <a:cubicBezTo>
                    <a:pt x="3626" y="3789"/>
                    <a:pt x="3661" y="3788"/>
                    <a:pt x="3696" y="3785"/>
                  </a:cubicBezTo>
                  <a:cubicBezTo>
                    <a:pt x="3750" y="3785"/>
                    <a:pt x="3750" y="3704"/>
                    <a:pt x="3696" y="3704"/>
                  </a:cubicBezTo>
                  <a:cubicBezTo>
                    <a:pt x="3661" y="3702"/>
                    <a:pt x="3627" y="3701"/>
                    <a:pt x="3592" y="3701"/>
                  </a:cubicBezTo>
                  <a:cubicBezTo>
                    <a:pt x="3520" y="3701"/>
                    <a:pt x="3447" y="3705"/>
                    <a:pt x="3376" y="3709"/>
                  </a:cubicBezTo>
                  <a:cubicBezTo>
                    <a:pt x="3384" y="3506"/>
                    <a:pt x="3388" y="3303"/>
                    <a:pt x="3396" y="3100"/>
                  </a:cubicBezTo>
                  <a:cubicBezTo>
                    <a:pt x="3399" y="3115"/>
                    <a:pt x="3414" y="3128"/>
                    <a:pt x="3431" y="3128"/>
                  </a:cubicBezTo>
                  <a:cubicBezTo>
                    <a:pt x="3900" y="3148"/>
                    <a:pt x="4372" y="3176"/>
                    <a:pt x="4843" y="3176"/>
                  </a:cubicBezTo>
                  <a:cubicBezTo>
                    <a:pt x="4889" y="3176"/>
                    <a:pt x="4934" y="3176"/>
                    <a:pt x="4980" y="3176"/>
                  </a:cubicBezTo>
                  <a:cubicBezTo>
                    <a:pt x="5039" y="3175"/>
                    <a:pt x="5038" y="3088"/>
                    <a:pt x="4980" y="3084"/>
                  </a:cubicBezTo>
                  <a:cubicBezTo>
                    <a:pt x="4464" y="3049"/>
                    <a:pt x="3946" y="3052"/>
                    <a:pt x="3431" y="3046"/>
                  </a:cubicBezTo>
                  <a:cubicBezTo>
                    <a:pt x="3430" y="3046"/>
                    <a:pt x="3429" y="3046"/>
                    <a:pt x="3428" y="3046"/>
                  </a:cubicBezTo>
                  <a:cubicBezTo>
                    <a:pt x="3413" y="3046"/>
                    <a:pt x="3401" y="3056"/>
                    <a:pt x="3396" y="3070"/>
                  </a:cubicBezTo>
                  <a:cubicBezTo>
                    <a:pt x="3408" y="2698"/>
                    <a:pt x="3419" y="2324"/>
                    <a:pt x="3426" y="1952"/>
                  </a:cubicBezTo>
                  <a:cubicBezTo>
                    <a:pt x="4021" y="1973"/>
                    <a:pt x="4607" y="2033"/>
                    <a:pt x="5199" y="2074"/>
                  </a:cubicBezTo>
                  <a:cubicBezTo>
                    <a:pt x="5200" y="2074"/>
                    <a:pt x="5201" y="2074"/>
                    <a:pt x="5203" y="2074"/>
                  </a:cubicBezTo>
                  <a:cubicBezTo>
                    <a:pt x="5250" y="2074"/>
                    <a:pt x="5260" y="1996"/>
                    <a:pt x="5212" y="1986"/>
                  </a:cubicBezTo>
                  <a:cubicBezTo>
                    <a:pt x="4756" y="1893"/>
                    <a:pt x="4282" y="1861"/>
                    <a:pt x="3813" y="1861"/>
                  </a:cubicBezTo>
                  <a:cubicBezTo>
                    <a:pt x="3684" y="1861"/>
                    <a:pt x="3555" y="1863"/>
                    <a:pt x="3427" y="1867"/>
                  </a:cubicBezTo>
                  <a:cubicBezTo>
                    <a:pt x="3434" y="1519"/>
                    <a:pt x="3437" y="1170"/>
                    <a:pt x="3435" y="823"/>
                  </a:cubicBezTo>
                  <a:cubicBezTo>
                    <a:pt x="3435" y="791"/>
                    <a:pt x="3412" y="776"/>
                    <a:pt x="3389" y="776"/>
                  </a:cubicBezTo>
                  <a:cubicBezTo>
                    <a:pt x="3365" y="776"/>
                    <a:pt x="3341" y="792"/>
                    <a:pt x="3338" y="823"/>
                  </a:cubicBezTo>
                  <a:cubicBezTo>
                    <a:pt x="3072" y="3435"/>
                    <a:pt x="3026" y="6079"/>
                    <a:pt x="2900" y="8702"/>
                  </a:cubicBezTo>
                  <a:cubicBezTo>
                    <a:pt x="2646" y="8460"/>
                    <a:pt x="2344" y="8356"/>
                    <a:pt x="2036" y="8356"/>
                  </a:cubicBezTo>
                  <a:cubicBezTo>
                    <a:pt x="1045" y="8356"/>
                    <a:pt x="1" y="9436"/>
                    <a:pt x="375" y="10508"/>
                  </a:cubicBezTo>
                  <a:cubicBezTo>
                    <a:pt x="669" y="11348"/>
                    <a:pt x="1465" y="11783"/>
                    <a:pt x="2258" y="11783"/>
                  </a:cubicBezTo>
                  <a:cubicBezTo>
                    <a:pt x="2975" y="11783"/>
                    <a:pt x="3690" y="11426"/>
                    <a:pt x="4024" y="10690"/>
                  </a:cubicBezTo>
                  <a:cubicBezTo>
                    <a:pt x="4053" y="10632"/>
                    <a:pt x="4022" y="10560"/>
                    <a:pt x="3958" y="10543"/>
                  </a:cubicBezTo>
                  <a:cubicBezTo>
                    <a:pt x="3952" y="8231"/>
                    <a:pt x="3876" y="5959"/>
                    <a:pt x="4016" y="3645"/>
                  </a:cubicBezTo>
                  <a:cubicBezTo>
                    <a:pt x="4295" y="3734"/>
                    <a:pt x="4596" y="3779"/>
                    <a:pt x="4901" y="3779"/>
                  </a:cubicBezTo>
                  <a:cubicBezTo>
                    <a:pt x="5805" y="3779"/>
                    <a:pt x="6741" y="3388"/>
                    <a:pt x="7202" y="2609"/>
                  </a:cubicBezTo>
                  <a:cubicBezTo>
                    <a:pt x="7204" y="2605"/>
                    <a:pt x="7205" y="2601"/>
                    <a:pt x="7206" y="2598"/>
                  </a:cubicBezTo>
                  <a:cubicBezTo>
                    <a:pt x="7259" y="2571"/>
                    <a:pt x="7289" y="2511"/>
                    <a:pt x="7246" y="2449"/>
                  </a:cubicBezTo>
                  <a:cubicBezTo>
                    <a:pt x="6812" y="1807"/>
                    <a:pt x="6819" y="868"/>
                    <a:pt x="6724" y="122"/>
                  </a:cubicBezTo>
                  <a:cubicBezTo>
                    <a:pt x="6716" y="62"/>
                    <a:pt x="6655" y="1"/>
                    <a:pt x="6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4"/>
            <p:cNvSpPr/>
            <p:nvPr/>
          </p:nvSpPr>
          <p:spPr>
            <a:xfrm>
              <a:off x="-5841253" y="-31288"/>
              <a:ext cx="12603" cy="4063"/>
            </a:xfrm>
            <a:custGeom>
              <a:avLst/>
              <a:gdLst/>
              <a:ahLst/>
              <a:cxnLst/>
              <a:rect l="l" t="t" r="r" b="b"/>
              <a:pathLst>
                <a:path w="366" h="118" extrusionOk="0">
                  <a:moveTo>
                    <a:pt x="321" y="1"/>
                  </a:moveTo>
                  <a:cubicBezTo>
                    <a:pt x="319" y="1"/>
                    <a:pt x="317" y="1"/>
                    <a:pt x="314" y="2"/>
                  </a:cubicBezTo>
                  <a:cubicBezTo>
                    <a:pt x="245" y="17"/>
                    <a:pt x="188" y="36"/>
                    <a:pt x="122" y="36"/>
                  </a:cubicBezTo>
                  <a:cubicBezTo>
                    <a:pt x="104" y="36"/>
                    <a:pt x="85" y="35"/>
                    <a:pt x="65" y="31"/>
                  </a:cubicBezTo>
                  <a:cubicBezTo>
                    <a:pt x="62" y="31"/>
                    <a:pt x="59" y="30"/>
                    <a:pt x="57" y="30"/>
                  </a:cubicBezTo>
                  <a:cubicBezTo>
                    <a:pt x="16" y="30"/>
                    <a:pt x="1" y="92"/>
                    <a:pt x="46" y="103"/>
                  </a:cubicBezTo>
                  <a:cubicBezTo>
                    <a:pt x="83" y="112"/>
                    <a:pt x="121" y="117"/>
                    <a:pt x="158" y="117"/>
                  </a:cubicBezTo>
                  <a:cubicBezTo>
                    <a:pt x="226" y="117"/>
                    <a:pt x="290" y="100"/>
                    <a:pt x="344" y="51"/>
                  </a:cubicBezTo>
                  <a:cubicBezTo>
                    <a:pt x="365" y="32"/>
                    <a:pt x="346"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4"/>
            <p:cNvSpPr/>
            <p:nvPr/>
          </p:nvSpPr>
          <p:spPr>
            <a:xfrm>
              <a:off x="-5843078" y="-102913"/>
              <a:ext cx="60881" cy="5441"/>
            </a:xfrm>
            <a:custGeom>
              <a:avLst/>
              <a:gdLst/>
              <a:ahLst/>
              <a:cxnLst/>
              <a:rect l="l" t="t" r="r" b="b"/>
              <a:pathLst>
                <a:path w="1768" h="158" extrusionOk="0">
                  <a:moveTo>
                    <a:pt x="61" y="3"/>
                  </a:moveTo>
                  <a:cubicBezTo>
                    <a:pt x="0" y="3"/>
                    <a:pt x="2" y="94"/>
                    <a:pt x="62" y="98"/>
                  </a:cubicBezTo>
                  <a:cubicBezTo>
                    <a:pt x="521" y="120"/>
                    <a:pt x="983" y="158"/>
                    <a:pt x="1444" y="158"/>
                  </a:cubicBezTo>
                  <a:cubicBezTo>
                    <a:pt x="1530" y="158"/>
                    <a:pt x="1615" y="157"/>
                    <a:pt x="1701" y="154"/>
                  </a:cubicBezTo>
                  <a:cubicBezTo>
                    <a:pt x="1768" y="151"/>
                    <a:pt x="1764" y="59"/>
                    <a:pt x="1701" y="53"/>
                  </a:cubicBezTo>
                  <a:cubicBezTo>
                    <a:pt x="1158" y="0"/>
                    <a:pt x="607" y="12"/>
                    <a:pt x="62" y="3"/>
                  </a:cubicBezTo>
                  <a:cubicBezTo>
                    <a:pt x="61" y="3"/>
                    <a:pt x="61" y="3"/>
                    <a:pt x="6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4"/>
            <p:cNvSpPr/>
            <p:nvPr/>
          </p:nvSpPr>
          <p:spPr>
            <a:xfrm>
              <a:off x="-5588190" y="94847"/>
              <a:ext cx="11191" cy="5578"/>
            </a:xfrm>
            <a:custGeom>
              <a:avLst/>
              <a:gdLst/>
              <a:ahLst/>
              <a:cxnLst/>
              <a:rect l="l" t="t" r="r" b="b"/>
              <a:pathLst>
                <a:path w="325" h="162" extrusionOk="0">
                  <a:moveTo>
                    <a:pt x="273" y="1"/>
                  </a:moveTo>
                  <a:cubicBezTo>
                    <a:pt x="271" y="1"/>
                    <a:pt x="268" y="1"/>
                    <a:pt x="265" y="2"/>
                  </a:cubicBezTo>
                  <a:cubicBezTo>
                    <a:pt x="184" y="23"/>
                    <a:pt x="110" y="60"/>
                    <a:pt x="34" y="94"/>
                  </a:cubicBezTo>
                  <a:cubicBezTo>
                    <a:pt x="1" y="108"/>
                    <a:pt x="19" y="162"/>
                    <a:pt x="51" y="162"/>
                  </a:cubicBezTo>
                  <a:cubicBezTo>
                    <a:pt x="54" y="162"/>
                    <a:pt x="58" y="161"/>
                    <a:pt x="62" y="160"/>
                  </a:cubicBezTo>
                  <a:cubicBezTo>
                    <a:pt x="140" y="131"/>
                    <a:pt x="219" y="107"/>
                    <a:pt x="292" y="68"/>
                  </a:cubicBezTo>
                  <a:cubicBezTo>
                    <a:pt x="324" y="49"/>
                    <a:pt x="306"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4"/>
            <p:cNvSpPr/>
            <p:nvPr/>
          </p:nvSpPr>
          <p:spPr>
            <a:xfrm>
              <a:off x="-5585228" y="31831"/>
              <a:ext cx="42080" cy="5131"/>
            </a:xfrm>
            <a:custGeom>
              <a:avLst/>
              <a:gdLst/>
              <a:ahLst/>
              <a:cxnLst/>
              <a:rect l="l" t="t" r="r" b="b"/>
              <a:pathLst>
                <a:path w="1222" h="149" extrusionOk="0">
                  <a:moveTo>
                    <a:pt x="562" y="0"/>
                  </a:moveTo>
                  <a:cubicBezTo>
                    <a:pt x="393" y="0"/>
                    <a:pt x="223" y="13"/>
                    <a:pt x="53" y="34"/>
                  </a:cubicBezTo>
                  <a:cubicBezTo>
                    <a:pt x="2" y="40"/>
                    <a:pt x="0" y="117"/>
                    <a:pt x="49" y="117"/>
                  </a:cubicBezTo>
                  <a:cubicBezTo>
                    <a:pt x="50" y="117"/>
                    <a:pt x="52" y="117"/>
                    <a:pt x="53" y="117"/>
                  </a:cubicBezTo>
                  <a:cubicBezTo>
                    <a:pt x="181" y="105"/>
                    <a:pt x="309" y="99"/>
                    <a:pt x="436" y="99"/>
                  </a:cubicBezTo>
                  <a:cubicBezTo>
                    <a:pt x="678" y="99"/>
                    <a:pt x="918" y="119"/>
                    <a:pt x="1160" y="148"/>
                  </a:cubicBezTo>
                  <a:cubicBezTo>
                    <a:pt x="1162" y="149"/>
                    <a:pt x="1164" y="149"/>
                    <a:pt x="1166" y="149"/>
                  </a:cubicBezTo>
                  <a:cubicBezTo>
                    <a:pt x="1213" y="149"/>
                    <a:pt x="1222" y="69"/>
                    <a:pt x="1173" y="58"/>
                  </a:cubicBezTo>
                  <a:cubicBezTo>
                    <a:pt x="970" y="18"/>
                    <a:pt x="766" y="0"/>
                    <a:pt x="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4"/>
            <p:cNvSpPr/>
            <p:nvPr/>
          </p:nvSpPr>
          <p:spPr>
            <a:xfrm>
              <a:off x="-5582336" y="-11247"/>
              <a:ext cx="45316" cy="8437"/>
            </a:xfrm>
            <a:custGeom>
              <a:avLst/>
              <a:gdLst/>
              <a:ahLst/>
              <a:cxnLst/>
              <a:rect l="l" t="t" r="r" b="b"/>
              <a:pathLst>
                <a:path w="1316" h="245" extrusionOk="0">
                  <a:moveTo>
                    <a:pt x="349" y="1"/>
                  </a:moveTo>
                  <a:cubicBezTo>
                    <a:pt x="252" y="1"/>
                    <a:pt x="155" y="6"/>
                    <a:pt x="60" y="18"/>
                  </a:cubicBezTo>
                  <a:cubicBezTo>
                    <a:pt x="5" y="25"/>
                    <a:pt x="1" y="105"/>
                    <a:pt x="60" y="106"/>
                  </a:cubicBezTo>
                  <a:cubicBezTo>
                    <a:pt x="462" y="120"/>
                    <a:pt x="848" y="155"/>
                    <a:pt x="1241" y="243"/>
                  </a:cubicBezTo>
                  <a:cubicBezTo>
                    <a:pt x="1246" y="245"/>
                    <a:pt x="1250" y="245"/>
                    <a:pt x="1254" y="245"/>
                  </a:cubicBezTo>
                  <a:cubicBezTo>
                    <a:pt x="1301" y="245"/>
                    <a:pt x="1315" y="174"/>
                    <a:pt x="1266" y="158"/>
                  </a:cubicBezTo>
                  <a:cubicBezTo>
                    <a:pt x="975" y="59"/>
                    <a:pt x="660" y="1"/>
                    <a:pt x="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74"/>
          <p:cNvGrpSpPr/>
          <p:nvPr/>
        </p:nvGrpSpPr>
        <p:grpSpPr>
          <a:xfrm>
            <a:off x="4553190" y="2404128"/>
            <a:ext cx="202675" cy="338782"/>
            <a:chOff x="-5336676" y="-123298"/>
            <a:chExt cx="267663" cy="447414"/>
          </a:xfrm>
        </p:grpSpPr>
        <p:sp>
          <p:nvSpPr>
            <p:cNvPr id="3099" name="Google Shape;3099;p74"/>
            <p:cNvSpPr/>
            <p:nvPr/>
          </p:nvSpPr>
          <p:spPr>
            <a:xfrm>
              <a:off x="-5336676" y="-123298"/>
              <a:ext cx="267663" cy="447414"/>
            </a:xfrm>
            <a:custGeom>
              <a:avLst/>
              <a:gdLst/>
              <a:ahLst/>
              <a:cxnLst/>
              <a:rect l="l" t="t" r="r" b="b"/>
              <a:pathLst>
                <a:path w="7773" h="12993" extrusionOk="0">
                  <a:moveTo>
                    <a:pt x="6358" y="273"/>
                  </a:moveTo>
                  <a:cubicBezTo>
                    <a:pt x="6451" y="375"/>
                    <a:pt x="6562" y="470"/>
                    <a:pt x="6677" y="489"/>
                  </a:cubicBezTo>
                  <a:cubicBezTo>
                    <a:pt x="6680" y="489"/>
                    <a:pt x="6682" y="488"/>
                    <a:pt x="6685" y="488"/>
                  </a:cubicBezTo>
                  <a:cubicBezTo>
                    <a:pt x="6725" y="1759"/>
                    <a:pt x="6773" y="3035"/>
                    <a:pt x="6880" y="4303"/>
                  </a:cubicBezTo>
                  <a:cubicBezTo>
                    <a:pt x="6864" y="4281"/>
                    <a:pt x="6838" y="4268"/>
                    <a:pt x="6811" y="4268"/>
                  </a:cubicBezTo>
                  <a:cubicBezTo>
                    <a:pt x="6801" y="4268"/>
                    <a:pt x="6790" y="4270"/>
                    <a:pt x="6780" y="4274"/>
                  </a:cubicBezTo>
                  <a:cubicBezTo>
                    <a:pt x="6706" y="4209"/>
                    <a:pt x="6631" y="4146"/>
                    <a:pt x="6563" y="4078"/>
                  </a:cubicBezTo>
                  <a:cubicBezTo>
                    <a:pt x="6426" y="3938"/>
                    <a:pt x="6298" y="3789"/>
                    <a:pt x="6181" y="3633"/>
                  </a:cubicBezTo>
                  <a:cubicBezTo>
                    <a:pt x="6347" y="2535"/>
                    <a:pt x="6390" y="1383"/>
                    <a:pt x="6358" y="273"/>
                  </a:cubicBezTo>
                  <a:close/>
                  <a:moveTo>
                    <a:pt x="6109" y="3733"/>
                  </a:moveTo>
                  <a:cubicBezTo>
                    <a:pt x="6211" y="3881"/>
                    <a:pt x="6323" y="4023"/>
                    <a:pt x="6443" y="4157"/>
                  </a:cubicBezTo>
                  <a:cubicBezTo>
                    <a:pt x="6512" y="4235"/>
                    <a:pt x="6585" y="4317"/>
                    <a:pt x="6664" y="4393"/>
                  </a:cubicBezTo>
                  <a:cubicBezTo>
                    <a:pt x="6590" y="4489"/>
                    <a:pt x="6535" y="4597"/>
                    <a:pt x="6501" y="4714"/>
                  </a:cubicBezTo>
                  <a:lnTo>
                    <a:pt x="6500" y="4714"/>
                  </a:lnTo>
                  <a:cubicBezTo>
                    <a:pt x="6234" y="4441"/>
                    <a:pt x="5954" y="4181"/>
                    <a:pt x="5676" y="3920"/>
                  </a:cubicBezTo>
                  <a:cubicBezTo>
                    <a:pt x="5802" y="3838"/>
                    <a:pt x="5940" y="3776"/>
                    <a:pt x="6084" y="3736"/>
                  </a:cubicBezTo>
                  <a:cubicBezTo>
                    <a:pt x="6093" y="3736"/>
                    <a:pt x="6101" y="3735"/>
                    <a:pt x="6109" y="3733"/>
                  </a:cubicBezTo>
                  <a:close/>
                  <a:moveTo>
                    <a:pt x="5620" y="3961"/>
                  </a:moveTo>
                  <a:cubicBezTo>
                    <a:pt x="5900" y="4250"/>
                    <a:pt x="6180" y="4542"/>
                    <a:pt x="6475" y="4818"/>
                  </a:cubicBezTo>
                  <a:cubicBezTo>
                    <a:pt x="6461" y="4885"/>
                    <a:pt x="6452" y="4952"/>
                    <a:pt x="6450" y="5019"/>
                  </a:cubicBezTo>
                  <a:lnTo>
                    <a:pt x="6449" y="5019"/>
                  </a:lnTo>
                  <a:cubicBezTo>
                    <a:pt x="6098" y="4732"/>
                    <a:pt x="5730" y="4470"/>
                    <a:pt x="5387" y="4171"/>
                  </a:cubicBezTo>
                  <a:cubicBezTo>
                    <a:pt x="5455" y="4091"/>
                    <a:pt x="5533" y="4021"/>
                    <a:pt x="5620" y="3961"/>
                  </a:cubicBezTo>
                  <a:close/>
                  <a:moveTo>
                    <a:pt x="5254" y="5179"/>
                  </a:moveTo>
                  <a:cubicBezTo>
                    <a:pt x="5515" y="5356"/>
                    <a:pt x="5784" y="5544"/>
                    <a:pt x="6062" y="5709"/>
                  </a:cubicBezTo>
                  <a:cubicBezTo>
                    <a:pt x="5724" y="5638"/>
                    <a:pt x="5406" y="5474"/>
                    <a:pt x="5254" y="5179"/>
                  </a:cubicBezTo>
                  <a:close/>
                  <a:moveTo>
                    <a:pt x="5357" y="4207"/>
                  </a:moveTo>
                  <a:cubicBezTo>
                    <a:pt x="5693" y="4536"/>
                    <a:pt x="6051" y="4877"/>
                    <a:pt x="6449" y="5121"/>
                  </a:cubicBezTo>
                  <a:lnTo>
                    <a:pt x="6450" y="5121"/>
                  </a:lnTo>
                  <a:cubicBezTo>
                    <a:pt x="6469" y="5567"/>
                    <a:pt x="6702" y="6030"/>
                    <a:pt x="7006" y="6318"/>
                  </a:cubicBezTo>
                  <a:cubicBezTo>
                    <a:pt x="7008" y="6320"/>
                    <a:pt x="7010" y="6322"/>
                    <a:pt x="7012" y="6323"/>
                  </a:cubicBezTo>
                  <a:lnTo>
                    <a:pt x="7012" y="6323"/>
                  </a:lnTo>
                  <a:cubicBezTo>
                    <a:pt x="7005" y="6322"/>
                    <a:pt x="6999" y="6321"/>
                    <a:pt x="6992" y="6321"/>
                  </a:cubicBezTo>
                  <a:cubicBezTo>
                    <a:pt x="6984" y="6321"/>
                    <a:pt x="6975" y="6322"/>
                    <a:pt x="6967" y="6324"/>
                  </a:cubicBezTo>
                  <a:cubicBezTo>
                    <a:pt x="6853" y="6229"/>
                    <a:pt x="6713" y="6159"/>
                    <a:pt x="6597" y="6066"/>
                  </a:cubicBezTo>
                  <a:cubicBezTo>
                    <a:pt x="6528" y="6010"/>
                    <a:pt x="6462" y="5951"/>
                    <a:pt x="6397" y="5891"/>
                  </a:cubicBezTo>
                  <a:lnTo>
                    <a:pt x="6397" y="5891"/>
                  </a:lnTo>
                  <a:cubicBezTo>
                    <a:pt x="6479" y="5930"/>
                    <a:pt x="6561" y="5968"/>
                    <a:pt x="6644" y="6001"/>
                  </a:cubicBezTo>
                  <a:cubicBezTo>
                    <a:pt x="6650" y="6003"/>
                    <a:pt x="6655" y="6004"/>
                    <a:pt x="6660" y="6004"/>
                  </a:cubicBezTo>
                  <a:cubicBezTo>
                    <a:pt x="6702" y="6004"/>
                    <a:pt x="6719" y="5938"/>
                    <a:pt x="6681" y="5913"/>
                  </a:cubicBezTo>
                  <a:cubicBezTo>
                    <a:pt x="6219" y="5602"/>
                    <a:pt x="5691" y="5375"/>
                    <a:pt x="5215" y="5079"/>
                  </a:cubicBezTo>
                  <a:cubicBezTo>
                    <a:pt x="5147" y="4903"/>
                    <a:pt x="5141" y="4709"/>
                    <a:pt x="5197" y="4531"/>
                  </a:cubicBezTo>
                  <a:lnTo>
                    <a:pt x="5197" y="4531"/>
                  </a:lnTo>
                  <a:cubicBezTo>
                    <a:pt x="5596" y="4904"/>
                    <a:pt x="6006" y="5289"/>
                    <a:pt x="6456" y="5600"/>
                  </a:cubicBezTo>
                  <a:cubicBezTo>
                    <a:pt x="6463" y="5605"/>
                    <a:pt x="6470" y="5607"/>
                    <a:pt x="6478" y="5607"/>
                  </a:cubicBezTo>
                  <a:cubicBezTo>
                    <a:pt x="6513" y="5607"/>
                    <a:pt x="6542" y="5557"/>
                    <a:pt x="6510" y="5529"/>
                  </a:cubicBezTo>
                  <a:cubicBezTo>
                    <a:pt x="6089" y="5161"/>
                    <a:pt x="5637" y="4826"/>
                    <a:pt x="5219" y="4452"/>
                  </a:cubicBezTo>
                  <a:cubicBezTo>
                    <a:pt x="5253" y="4365"/>
                    <a:pt x="5300" y="4282"/>
                    <a:pt x="5357" y="4207"/>
                  </a:cubicBezTo>
                  <a:close/>
                  <a:moveTo>
                    <a:pt x="3455" y="222"/>
                  </a:moveTo>
                  <a:cubicBezTo>
                    <a:pt x="3638" y="222"/>
                    <a:pt x="3821" y="223"/>
                    <a:pt x="4004" y="223"/>
                  </a:cubicBezTo>
                  <a:cubicBezTo>
                    <a:pt x="4723" y="1917"/>
                    <a:pt x="4384" y="4003"/>
                    <a:pt x="4420" y="5804"/>
                  </a:cubicBezTo>
                  <a:cubicBezTo>
                    <a:pt x="4454" y="7555"/>
                    <a:pt x="4543" y="9305"/>
                    <a:pt x="4688" y="11051"/>
                  </a:cubicBezTo>
                  <a:cubicBezTo>
                    <a:pt x="4693" y="11106"/>
                    <a:pt x="4739" y="11134"/>
                    <a:pt x="4783" y="11134"/>
                  </a:cubicBezTo>
                  <a:cubicBezTo>
                    <a:pt x="4826" y="11134"/>
                    <a:pt x="4867" y="11107"/>
                    <a:pt x="4863" y="11051"/>
                  </a:cubicBezTo>
                  <a:cubicBezTo>
                    <a:pt x="4699" y="8955"/>
                    <a:pt x="4594" y="6856"/>
                    <a:pt x="4573" y="4753"/>
                  </a:cubicBezTo>
                  <a:cubicBezTo>
                    <a:pt x="4558" y="3230"/>
                    <a:pt x="4747" y="1642"/>
                    <a:pt x="4101" y="224"/>
                  </a:cubicBezTo>
                  <a:lnTo>
                    <a:pt x="4101" y="224"/>
                  </a:lnTo>
                  <a:cubicBezTo>
                    <a:pt x="4793" y="225"/>
                    <a:pt x="5484" y="228"/>
                    <a:pt x="6174" y="241"/>
                  </a:cubicBezTo>
                  <a:cubicBezTo>
                    <a:pt x="6190" y="241"/>
                    <a:pt x="6206" y="239"/>
                    <a:pt x="6221" y="233"/>
                  </a:cubicBezTo>
                  <a:lnTo>
                    <a:pt x="6221" y="233"/>
                  </a:lnTo>
                  <a:cubicBezTo>
                    <a:pt x="6140" y="1356"/>
                    <a:pt x="6054" y="2491"/>
                    <a:pt x="6020" y="3616"/>
                  </a:cubicBezTo>
                  <a:cubicBezTo>
                    <a:pt x="5412" y="3686"/>
                    <a:pt x="4907" y="4241"/>
                    <a:pt x="4963" y="4869"/>
                  </a:cubicBezTo>
                  <a:cubicBezTo>
                    <a:pt x="5010" y="5400"/>
                    <a:pt x="5498" y="5909"/>
                    <a:pt x="6039" y="5909"/>
                  </a:cubicBezTo>
                  <a:cubicBezTo>
                    <a:pt x="6049" y="5909"/>
                    <a:pt x="6059" y="5909"/>
                    <a:pt x="6069" y="5909"/>
                  </a:cubicBezTo>
                  <a:lnTo>
                    <a:pt x="6069" y="5909"/>
                  </a:lnTo>
                  <a:cubicBezTo>
                    <a:pt x="5860" y="6614"/>
                    <a:pt x="6009" y="7460"/>
                    <a:pt x="6027" y="8184"/>
                  </a:cubicBezTo>
                  <a:cubicBezTo>
                    <a:pt x="6052" y="9155"/>
                    <a:pt x="6060" y="10129"/>
                    <a:pt x="6117" y="11098"/>
                  </a:cubicBezTo>
                  <a:cubicBezTo>
                    <a:pt x="6096" y="11103"/>
                    <a:pt x="6076" y="11107"/>
                    <a:pt x="6054" y="11110"/>
                  </a:cubicBezTo>
                  <a:cubicBezTo>
                    <a:pt x="5977" y="11122"/>
                    <a:pt x="5979" y="11251"/>
                    <a:pt x="6053" y="11264"/>
                  </a:cubicBezTo>
                  <a:lnTo>
                    <a:pt x="6053" y="11264"/>
                  </a:lnTo>
                  <a:cubicBezTo>
                    <a:pt x="5636" y="11191"/>
                    <a:pt x="5072" y="11175"/>
                    <a:pt x="4484" y="11175"/>
                  </a:cubicBezTo>
                  <a:cubicBezTo>
                    <a:pt x="4007" y="11175"/>
                    <a:pt x="3514" y="11186"/>
                    <a:pt x="3072" y="11186"/>
                  </a:cubicBezTo>
                  <a:cubicBezTo>
                    <a:pt x="2870" y="11186"/>
                    <a:pt x="2668" y="11184"/>
                    <a:pt x="2469" y="11182"/>
                  </a:cubicBezTo>
                  <a:cubicBezTo>
                    <a:pt x="2398" y="9515"/>
                    <a:pt x="2326" y="7850"/>
                    <a:pt x="2357" y="6182"/>
                  </a:cubicBezTo>
                  <a:cubicBezTo>
                    <a:pt x="2381" y="4904"/>
                    <a:pt x="2059" y="871"/>
                    <a:pt x="3437" y="241"/>
                  </a:cubicBezTo>
                  <a:cubicBezTo>
                    <a:pt x="3446" y="237"/>
                    <a:pt x="3452" y="231"/>
                    <a:pt x="3455" y="222"/>
                  </a:cubicBezTo>
                  <a:close/>
                  <a:moveTo>
                    <a:pt x="570" y="205"/>
                  </a:moveTo>
                  <a:cubicBezTo>
                    <a:pt x="1434" y="220"/>
                    <a:pt x="2298" y="222"/>
                    <a:pt x="3162" y="222"/>
                  </a:cubicBezTo>
                  <a:cubicBezTo>
                    <a:pt x="2025" y="748"/>
                    <a:pt x="2316" y="2953"/>
                    <a:pt x="2268" y="3932"/>
                  </a:cubicBezTo>
                  <a:cubicBezTo>
                    <a:pt x="2148" y="6341"/>
                    <a:pt x="2166" y="8779"/>
                    <a:pt x="2392" y="11182"/>
                  </a:cubicBezTo>
                  <a:cubicBezTo>
                    <a:pt x="2286" y="11181"/>
                    <a:pt x="2180" y="11180"/>
                    <a:pt x="2074" y="11180"/>
                  </a:cubicBezTo>
                  <a:cubicBezTo>
                    <a:pt x="1437" y="11180"/>
                    <a:pt x="807" y="11209"/>
                    <a:pt x="180" y="11384"/>
                  </a:cubicBezTo>
                  <a:cubicBezTo>
                    <a:pt x="185" y="11190"/>
                    <a:pt x="189" y="10998"/>
                    <a:pt x="195" y="10805"/>
                  </a:cubicBezTo>
                  <a:lnTo>
                    <a:pt x="194" y="10804"/>
                  </a:lnTo>
                  <a:cubicBezTo>
                    <a:pt x="230" y="10804"/>
                    <a:pt x="266" y="10803"/>
                    <a:pt x="303" y="10803"/>
                  </a:cubicBezTo>
                  <a:cubicBezTo>
                    <a:pt x="557" y="10803"/>
                    <a:pt x="811" y="10820"/>
                    <a:pt x="1063" y="10852"/>
                  </a:cubicBezTo>
                  <a:cubicBezTo>
                    <a:pt x="1064" y="10852"/>
                    <a:pt x="1065" y="10852"/>
                    <a:pt x="1067" y="10852"/>
                  </a:cubicBezTo>
                  <a:cubicBezTo>
                    <a:pt x="1100" y="10852"/>
                    <a:pt x="1107" y="10794"/>
                    <a:pt x="1072" y="10786"/>
                  </a:cubicBezTo>
                  <a:cubicBezTo>
                    <a:pt x="870" y="10748"/>
                    <a:pt x="668" y="10732"/>
                    <a:pt x="464" y="10732"/>
                  </a:cubicBezTo>
                  <a:cubicBezTo>
                    <a:pt x="375" y="10732"/>
                    <a:pt x="286" y="10735"/>
                    <a:pt x="196" y="10741"/>
                  </a:cubicBezTo>
                  <a:cubicBezTo>
                    <a:pt x="202" y="10503"/>
                    <a:pt x="207" y="10265"/>
                    <a:pt x="213" y="10027"/>
                  </a:cubicBezTo>
                  <a:cubicBezTo>
                    <a:pt x="511" y="10024"/>
                    <a:pt x="811" y="10022"/>
                    <a:pt x="1108" y="9995"/>
                  </a:cubicBezTo>
                  <a:cubicBezTo>
                    <a:pt x="1157" y="9991"/>
                    <a:pt x="1159" y="9919"/>
                    <a:pt x="1108" y="9918"/>
                  </a:cubicBezTo>
                  <a:cubicBezTo>
                    <a:pt x="1082" y="9918"/>
                    <a:pt x="1056" y="9918"/>
                    <a:pt x="1030" y="9918"/>
                  </a:cubicBezTo>
                  <a:cubicBezTo>
                    <a:pt x="758" y="9918"/>
                    <a:pt x="486" y="9937"/>
                    <a:pt x="214" y="9954"/>
                  </a:cubicBezTo>
                  <a:cubicBezTo>
                    <a:pt x="220" y="9686"/>
                    <a:pt x="227" y="9419"/>
                    <a:pt x="234" y="9152"/>
                  </a:cubicBezTo>
                  <a:cubicBezTo>
                    <a:pt x="240" y="9165"/>
                    <a:pt x="253" y="9174"/>
                    <a:pt x="267" y="9176"/>
                  </a:cubicBezTo>
                  <a:cubicBezTo>
                    <a:pt x="466" y="9196"/>
                    <a:pt x="665" y="9206"/>
                    <a:pt x="865" y="9206"/>
                  </a:cubicBezTo>
                  <a:cubicBezTo>
                    <a:pt x="1129" y="9206"/>
                    <a:pt x="1392" y="9188"/>
                    <a:pt x="1654" y="9152"/>
                  </a:cubicBezTo>
                  <a:cubicBezTo>
                    <a:pt x="1713" y="9144"/>
                    <a:pt x="1700" y="9046"/>
                    <a:pt x="1643" y="9046"/>
                  </a:cubicBezTo>
                  <a:cubicBezTo>
                    <a:pt x="1642" y="9046"/>
                    <a:pt x="1641" y="9047"/>
                    <a:pt x="1639" y="9047"/>
                  </a:cubicBezTo>
                  <a:cubicBezTo>
                    <a:pt x="1180" y="9071"/>
                    <a:pt x="726" y="9084"/>
                    <a:pt x="267" y="9091"/>
                  </a:cubicBezTo>
                  <a:cubicBezTo>
                    <a:pt x="254" y="9091"/>
                    <a:pt x="242" y="9096"/>
                    <a:pt x="235" y="9107"/>
                  </a:cubicBezTo>
                  <a:cubicBezTo>
                    <a:pt x="239" y="8908"/>
                    <a:pt x="245" y="8710"/>
                    <a:pt x="251" y="8513"/>
                  </a:cubicBezTo>
                  <a:cubicBezTo>
                    <a:pt x="399" y="8544"/>
                    <a:pt x="549" y="8565"/>
                    <a:pt x="700" y="8565"/>
                  </a:cubicBezTo>
                  <a:cubicBezTo>
                    <a:pt x="762" y="8565"/>
                    <a:pt x="824" y="8562"/>
                    <a:pt x="886" y="8554"/>
                  </a:cubicBezTo>
                  <a:cubicBezTo>
                    <a:pt x="931" y="8547"/>
                    <a:pt x="934" y="8482"/>
                    <a:pt x="886" y="8482"/>
                  </a:cubicBezTo>
                  <a:cubicBezTo>
                    <a:pt x="674" y="8478"/>
                    <a:pt x="463" y="8476"/>
                    <a:pt x="253" y="8443"/>
                  </a:cubicBezTo>
                  <a:cubicBezTo>
                    <a:pt x="262" y="8059"/>
                    <a:pt x="274" y="7676"/>
                    <a:pt x="289" y="7292"/>
                  </a:cubicBezTo>
                  <a:cubicBezTo>
                    <a:pt x="613" y="7298"/>
                    <a:pt x="937" y="7325"/>
                    <a:pt x="1262" y="7325"/>
                  </a:cubicBezTo>
                  <a:cubicBezTo>
                    <a:pt x="1284" y="7325"/>
                    <a:pt x="1306" y="7325"/>
                    <a:pt x="1328" y="7325"/>
                  </a:cubicBezTo>
                  <a:cubicBezTo>
                    <a:pt x="1370" y="7325"/>
                    <a:pt x="1381" y="7258"/>
                    <a:pt x="1338" y="7250"/>
                  </a:cubicBezTo>
                  <a:cubicBezTo>
                    <a:pt x="1120" y="7212"/>
                    <a:pt x="898" y="7200"/>
                    <a:pt x="676" y="7200"/>
                  </a:cubicBezTo>
                  <a:cubicBezTo>
                    <a:pt x="548" y="7200"/>
                    <a:pt x="420" y="7204"/>
                    <a:pt x="292" y="7209"/>
                  </a:cubicBezTo>
                  <a:cubicBezTo>
                    <a:pt x="299" y="7011"/>
                    <a:pt x="307" y="6812"/>
                    <a:pt x="316" y="6613"/>
                  </a:cubicBezTo>
                  <a:cubicBezTo>
                    <a:pt x="396" y="6615"/>
                    <a:pt x="476" y="6616"/>
                    <a:pt x="555" y="6616"/>
                  </a:cubicBezTo>
                  <a:cubicBezTo>
                    <a:pt x="858" y="6616"/>
                    <a:pt x="1161" y="6603"/>
                    <a:pt x="1462" y="6562"/>
                  </a:cubicBezTo>
                  <a:cubicBezTo>
                    <a:pt x="1508" y="6556"/>
                    <a:pt x="1512" y="6486"/>
                    <a:pt x="1463" y="6486"/>
                  </a:cubicBezTo>
                  <a:cubicBezTo>
                    <a:pt x="1462" y="6486"/>
                    <a:pt x="1462" y="6486"/>
                    <a:pt x="1462" y="6486"/>
                  </a:cubicBezTo>
                  <a:cubicBezTo>
                    <a:pt x="1081" y="6497"/>
                    <a:pt x="700" y="6517"/>
                    <a:pt x="319" y="6527"/>
                  </a:cubicBezTo>
                  <a:cubicBezTo>
                    <a:pt x="319" y="6517"/>
                    <a:pt x="319" y="6506"/>
                    <a:pt x="321" y="6497"/>
                  </a:cubicBezTo>
                  <a:cubicBezTo>
                    <a:pt x="324" y="6467"/>
                    <a:pt x="308" y="6440"/>
                    <a:pt x="281" y="6427"/>
                  </a:cubicBezTo>
                  <a:cubicBezTo>
                    <a:pt x="285" y="6423"/>
                    <a:pt x="290" y="6417"/>
                    <a:pt x="294" y="6414"/>
                  </a:cubicBezTo>
                  <a:cubicBezTo>
                    <a:pt x="348" y="6422"/>
                    <a:pt x="400" y="6426"/>
                    <a:pt x="450" y="6426"/>
                  </a:cubicBezTo>
                  <a:cubicBezTo>
                    <a:pt x="843" y="6426"/>
                    <a:pt x="1133" y="6204"/>
                    <a:pt x="1313" y="5890"/>
                  </a:cubicBezTo>
                  <a:cubicBezTo>
                    <a:pt x="1317" y="5894"/>
                    <a:pt x="1322" y="5897"/>
                    <a:pt x="1328" y="5899"/>
                  </a:cubicBezTo>
                  <a:cubicBezTo>
                    <a:pt x="1369" y="5904"/>
                    <a:pt x="1410" y="5907"/>
                    <a:pt x="1450" y="5907"/>
                  </a:cubicBezTo>
                  <a:cubicBezTo>
                    <a:pt x="1585" y="5907"/>
                    <a:pt x="1713" y="5877"/>
                    <a:pt x="1838" y="5814"/>
                  </a:cubicBezTo>
                  <a:cubicBezTo>
                    <a:pt x="1882" y="5791"/>
                    <a:pt x="1854" y="5736"/>
                    <a:pt x="1814" y="5736"/>
                  </a:cubicBezTo>
                  <a:cubicBezTo>
                    <a:pt x="1808" y="5736"/>
                    <a:pt x="1801" y="5737"/>
                    <a:pt x="1795" y="5740"/>
                  </a:cubicBezTo>
                  <a:cubicBezTo>
                    <a:pt x="1670" y="5797"/>
                    <a:pt x="1536" y="5826"/>
                    <a:pt x="1399" y="5826"/>
                  </a:cubicBezTo>
                  <a:cubicBezTo>
                    <a:pt x="1382" y="5826"/>
                    <a:pt x="1364" y="5825"/>
                    <a:pt x="1346" y="5824"/>
                  </a:cubicBezTo>
                  <a:cubicBezTo>
                    <a:pt x="1471" y="5578"/>
                    <a:pt x="1531" y="5283"/>
                    <a:pt x="1525" y="4998"/>
                  </a:cubicBezTo>
                  <a:cubicBezTo>
                    <a:pt x="1636" y="4990"/>
                    <a:pt x="1748" y="4982"/>
                    <a:pt x="1859" y="4970"/>
                  </a:cubicBezTo>
                  <a:cubicBezTo>
                    <a:pt x="1911" y="4963"/>
                    <a:pt x="1913" y="4885"/>
                    <a:pt x="1864" y="4885"/>
                  </a:cubicBezTo>
                  <a:cubicBezTo>
                    <a:pt x="1863" y="4885"/>
                    <a:pt x="1861" y="4885"/>
                    <a:pt x="1859" y="4885"/>
                  </a:cubicBezTo>
                  <a:cubicBezTo>
                    <a:pt x="1746" y="4897"/>
                    <a:pt x="1633" y="4914"/>
                    <a:pt x="1521" y="4930"/>
                  </a:cubicBezTo>
                  <a:cubicBezTo>
                    <a:pt x="1507" y="4705"/>
                    <a:pt x="1450" y="4489"/>
                    <a:pt x="1349" y="4312"/>
                  </a:cubicBezTo>
                  <a:lnTo>
                    <a:pt x="1349" y="4312"/>
                  </a:lnTo>
                  <a:cubicBezTo>
                    <a:pt x="1408" y="4315"/>
                    <a:pt x="1468" y="4318"/>
                    <a:pt x="1527" y="4318"/>
                  </a:cubicBezTo>
                  <a:cubicBezTo>
                    <a:pt x="1583" y="4318"/>
                    <a:pt x="1639" y="4315"/>
                    <a:pt x="1693" y="4308"/>
                  </a:cubicBezTo>
                  <a:cubicBezTo>
                    <a:pt x="1731" y="4302"/>
                    <a:pt x="1731" y="4236"/>
                    <a:pt x="1693" y="4230"/>
                  </a:cubicBezTo>
                  <a:cubicBezTo>
                    <a:pt x="1638" y="4223"/>
                    <a:pt x="1581" y="4220"/>
                    <a:pt x="1524" y="4220"/>
                  </a:cubicBezTo>
                  <a:cubicBezTo>
                    <a:pt x="1448" y="4220"/>
                    <a:pt x="1372" y="4225"/>
                    <a:pt x="1296" y="4228"/>
                  </a:cubicBezTo>
                  <a:cubicBezTo>
                    <a:pt x="1143" y="4011"/>
                    <a:pt x="912" y="3869"/>
                    <a:pt x="597" y="3869"/>
                  </a:cubicBezTo>
                  <a:cubicBezTo>
                    <a:pt x="542" y="3869"/>
                    <a:pt x="484" y="3873"/>
                    <a:pt x="423" y="3882"/>
                  </a:cubicBezTo>
                  <a:cubicBezTo>
                    <a:pt x="426" y="3834"/>
                    <a:pt x="427" y="3785"/>
                    <a:pt x="431" y="3736"/>
                  </a:cubicBezTo>
                  <a:cubicBezTo>
                    <a:pt x="455" y="3736"/>
                    <a:pt x="478" y="3736"/>
                    <a:pt x="502" y="3736"/>
                  </a:cubicBezTo>
                  <a:cubicBezTo>
                    <a:pt x="852" y="3736"/>
                    <a:pt x="1200" y="3757"/>
                    <a:pt x="1551" y="3784"/>
                  </a:cubicBezTo>
                  <a:cubicBezTo>
                    <a:pt x="1552" y="3784"/>
                    <a:pt x="1553" y="3784"/>
                    <a:pt x="1554" y="3784"/>
                  </a:cubicBezTo>
                  <a:cubicBezTo>
                    <a:pt x="1611" y="3784"/>
                    <a:pt x="1624" y="3687"/>
                    <a:pt x="1565" y="3679"/>
                  </a:cubicBezTo>
                  <a:cubicBezTo>
                    <a:pt x="1340" y="3648"/>
                    <a:pt x="1114" y="3635"/>
                    <a:pt x="887" y="3635"/>
                  </a:cubicBezTo>
                  <a:cubicBezTo>
                    <a:pt x="736" y="3635"/>
                    <a:pt x="585" y="3641"/>
                    <a:pt x="435" y="3651"/>
                  </a:cubicBezTo>
                  <a:cubicBezTo>
                    <a:pt x="444" y="3471"/>
                    <a:pt x="449" y="3290"/>
                    <a:pt x="457" y="3110"/>
                  </a:cubicBezTo>
                  <a:cubicBezTo>
                    <a:pt x="465" y="3119"/>
                    <a:pt x="476" y="3123"/>
                    <a:pt x="488" y="3123"/>
                  </a:cubicBezTo>
                  <a:cubicBezTo>
                    <a:pt x="705" y="3127"/>
                    <a:pt x="923" y="3133"/>
                    <a:pt x="1141" y="3133"/>
                  </a:cubicBezTo>
                  <a:cubicBezTo>
                    <a:pt x="1203" y="3133"/>
                    <a:pt x="1266" y="3133"/>
                    <a:pt x="1328" y="3132"/>
                  </a:cubicBezTo>
                  <a:cubicBezTo>
                    <a:pt x="1404" y="3130"/>
                    <a:pt x="1404" y="3017"/>
                    <a:pt x="1328" y="3015"/>
                  </a:cubicBezTo>
                  <a:cubicBezTo>
                    <a:pt x="1270" y="3014"/>
                    <a:pt x="1212" y="3014"/>
                    <a:pt x="1154" y="3014"/>
                  </a:cubicBezTo>
                  <a:cubicBezTo>
                    <a:pt x="932" y="3014"/>
                    <a:pt x="710" y="3019"/>
                    <a:pt x="488" y="3024"/>
                  </a:cubicBezTo>
                  <a:cubicBezTo>
                    <a:pt x="477" y="3025"/>
                    <a:pt x="468" y="3029"/>
                    <a:pt x="459" y="3036"/>
                  </a:cubicBezTo>
                  <a:cubicBezTo>
                    <a:pt x="471" y="2770"/>
                    <a:pt x="480" y="2503"/>
                    <a:pt x="491" y="2237"/>
                  </a:cubicBezTo>
                  <a:cubicBezTo>
                    <a:pt x="671" y="2240"/>
                    <a:pt x="852" y="2246"/>
                    <a:pt x="1033" y="2246"/>
                  </a:cubicBezTo>
                  <a:cubicBezTo>
                    <a:pt x="1147" y="2246"/>
                    <a:pt x="1260" y="2244"/>
                    <a:pt x="1373" y="2237"/>
                  </a:cubicBezTo>
                  <a:cubicBezTo>
                    <a:pt x="1437" y="2237"/>
                    <a:pt x="1437" y="2140"/>
                    <a:pt x="1373" y="2140"/>
                  </a:cubicBezTo>
                  <a:cubicBezTo>
                    <a:pt x="1263" y="2133"/>
                    <a:pt x="1152" y="2131"/>
                    <a:pt x="1042" y="2131"/>
                  </a:cubicBezTo>
                  <a:cubicBezTo>
                    <a:pt x="859" y="2131"/>
                    <a:pt x="676" y="2137"/>
                    <a:pt x="494" y="2140"/>
                  </a:cubicBezTo>
                  <a:cubicBezTo>
                    <a:pt x="501" y="1950"/>
                    <a:pt x="510" y="1761"/>
                    <a:pt x="517" y="1571"/>
                  </a:cubicBezTo>
                  <a:cubicBezTo>
                    <a:pt x="523" y="1573"/>
                    <a:pt x="526" y="1577"/>
                    <a:pt x="532" y="1577"/>
                  </a:cubicBezTo>
                  <a:cubicBezTo>
                    <a:pt x="770" y="1580"/>
                    <a:pt x="1007" y="1587"/>
                    <a:pt x="1245" y="1587"/>
                  </a:cubicBezTo>
                  <a:cubicBezTo>
                    <a:pt x="1361" y="1587"/>
                    <a:pt x="1478" y="1586"/>
                    <a:pt x="1595" y="1581"/>
                  </a:cubicBezTo>
                  <a:cubicBezTo>
                    <a:pt x="1667" y="1579"/>
                    <a:pt x="1668" y="1471"/>
                    <a:pt x="1595" y="1468"/>
                  </a:cubicBezTo>
                  <a:cubicBezTo>
                    <a:pt x="1483" y="1464"/>
                    <a:pt x="1370" y="1462"/>
                    <a:pt x="1258" y="1462"/>
                  </a:cubicBezTo>
                  <a:cubicBezTo>
                    <a:pt x="1016" y="1462"/>
                    <a:pt x="774" y="1469"/>
                    <a:pt x="532" y="1472"/>
                  </a:cubicBezTo>
                  <a:cubicBezTo>
                    <a:pt x="527" y="1472"/>
                    <a:pt x="525" y="1476"/>
                    <a:pt x="520" y="1477"/>
                  </a:cubicBezTo>
                  <a:cubicBezTo>
                    <a:pt x="529" y="1260"/>
                    <a:pt x="538" y="1042"/>
                    <a:pt x="547" y="823"/>
                  </a:cubicBezTo>
                  <a:cubicBezTo>
                    <a:pt x="611" y="820"/>
                    <a:pt x="675" y="819"/>
                    <a:pt x="739" y="819"/>
                  </a:cubicBezTo>
                  <a:cubicBezTo>
                    <a:pt x="1010" y="819"/>
                    <a:pt x="1280" y="840"/>
                    <a:pt x="1551" y="873"/>
                  </a:cubicBezTo>
                  <a:cubicBezTo>
                    <a:pt x="1553" y="873"/>
                    <a:pt x="1555" y="873"/>
                    <a:pt x="1557" y="873"/>
                  </a:cubicBezTo>
                  <a:cubicBezTo>
                    <a:pt x="1618" y="873"/>
                    <a:pt x="1630" y="766"/>
                    <a:pt x="1566" y="756"/>
                  </a:cubicBezTo>
                  <a:cubicBezTo>
                    <a:pt x="1353" y="725"/>
                    <a:pt x="1140" y="711"/>
                    <a:pt x="926" y="711"/>
                  </a:cubicBezTo>
                  <a:cubicBezTo>
                    <a:pt x="802" y="711"/>
                    <a:pt x="677" y="715"/>
                    <a:pt x="551" y="724"/>
                  </a:cubicBezTo>
                  <a:cubicBezTo>
                    <a:pt x="557" y="553"/>
                    <a:pt x="564" y="383"/>
                    <a:pt x="571" y="213"/>
                  </a:cubicBezTo>
                  <a:cubicBezTo>
                    <a:pt x="571" y="209"/>
                    <a:pt x="571" y="207"/>
                    <a:pt x="570" y="205"/>
                  </a:cubicBezTo>
                  <a:close/>
                  <a:moveTo>
                    <a:pt x="6237" y="5869"/>
                  </a:moveTo>
                  <a:cubicBezTo>
                    <a:pt x="6321" y="5980"/>
                    <a:pt x="6418" y="6082"/>
                    <a:pt x="6523" y="6174"/>
                  </a:cubicBezTo>
                  <a:cubicBezTo>
                    <a:pt x="6639" y="6273"/>
                    <a:pt x="6771" y="6390"/>
                    <a:pt x="6915" y="6443"/>
                  </a:cubicBezTo>
                  <a:cubicBezTo>
                    <a:pt x="7094" y="8448"/>
                    <a:pt x="7319" y="10449"/>
                    <a:pt x="7637" y="12437"/>
                  </a:cubicBezTo>
                  <a:cubicBezTo>
                    <a:pt x="7217" y="11988"/>
                    <a:pt x="6551" y="11692"/>
                    <a:pt x="6302" y="11115"/>
                  </a:cubicBezTo>
                  <a:lnTo>
                    <a:pt x="6302" y="11114"/>
                  </a:lnTo>
                  <a:cubicBezTo>
                    <a:pt x="6301" y="11112"/>
                    <a:pt x="6299" y="11112"/>
                    <a:pt x="6298" y="11110"/>
                  </a:cubicBezTo>
                  <a:cubicBezTo>
                    <a:pt x="6301" y="10270"/>
                    <a:pt x="6263" y="9429"/>
                    <a:pt x="6239" y="8590"/>
                  </a:cubicBezTo>
                  <a:cubicBezTo>
                    <a:pt x="6214" y="7738"/>
                    <a:pt x="6053" y="6739"/>
                    <a:pt x="6196" y="5895"/>
                  </a:cubicBezTo>
                  <a:lnTo>
                    <a:pt x="6199" y="5895"/>
                  </a:lnTo>
                  <a:cubicBezTo>
                    <a:pt x="6214" y="5891"/>
                    <a:pt x="6228" y="5881"/>
                    <a:pt x="6237" y="5869"/>
                  </a:cubicBezTo>
                  <a:close/>
                  <a:moveTo>
                    <a:pt x="6146" y="11287"/>
                  </a:moveTo>
                  <a:cubicBezTo>
                    <a:pt x="6163" y="11306"/>
                    <a:pt x="6188" y="11317"/>
                    <a:pt x="6213" y="11317"/>
                  </a:cubicBezTo>
                  <a:cubicBezTo>
                    <a:pt x="6224" y="11317"/>
                    <a:pt x="6235" y="11315"/>
                    <a:pt x="6245" y="11311"/>
                  </a:cubicBezTo>
                  <a:cubicBezTo>
                    <a:pt x="6347" y="11522"/>
                    <a:pt x="6515" y="11687"/>
                    <a:pt x="6691" y="11848"/>
                  </a:cubicBezTo>
                  <a:cubicBezTo>
                    <a:pt x="6945" y="12080"/>
                    <a:pt x="7199" y="12343"/>
                    <a:pt x="7480" y="12548"/>
                  </a:cubicBezTo>
                  <a:cubicBezTo>
                    <a:pt x="7313" y="12529"/>
                    <a:pt x="7140" y="12521"/>
                    <a:pt x="6965" y="12521"/>
                  </a:cubicBezTo>
                  <a:cubicBezTo>
                    <a:pt x="6286" y="12521"/>
                    <a:pt x="5566" y="12641"/>
                    <a:pt x="4918" y="12677"/>
                  </a:cubicBezTo>
                  <a:cubicBezTo>
                    <a:pt x="3743" y="12744"/>
                    <a:pt x="2569" y="12818"/>
                    <a:pt x="1392" y="12838"/>
                  </a:cubicBezTo>
                  <a:cubicBezTo>
                    <a:pt x="1352" y="12711"/>
                    <a:pt x="1281" y="12591"/>
                    <a:pt x="1199" y="12476"/>
                  </a:cubicBezTo>
                  <a:lnTo>
                    <a:pt x="1199" y="12476"/>
                  </a:lnTo>
                  <a:cubicBezTo>
                    <a:pt x="1492" y="12516"/>
                    <a:pt x="1786" y="12554"/>
                    <a:pt x="2081" y="12579"/>
                  </a:cubicBezTo>
                  <a:cubicBezTo>
                    <a:pt x="2082" y="12579"/>
                    <a:pt x="2083" y="12579"/>
                    <a:pt x="2084" y="12579"/>
                  </a:cubicBezTo>
                  <a:cubicBezTo>
                    <a:pt x="2128" y="12579"/>
                    <a:pt x="2126" y="12511"/>
                    <a:pt x="2081" y="12506"/>
                  </a:cubicBezTo>
                  <a:cubicBezTo>
                    <a:pt x="1777" y="12471"/>
                    <a:pt x="1471" y="12450"/>
                    <a:pt x="1164" y="12430"/>
                  </a:cubicBezTo>
                  <a:cubicBezTo>
                    <a:pt x="1088" y="12328"/>
                    <a:pt x="1006" y="12230"/>
                    <a:pt x="931" y="12139"/>
                  </a:cubicBezTo>
                  <a:cubicBezTo>
                    <a:pt x="740" y="11911"/>
                    <a:pt x="532" y="11697"/>
                    <a:pt x="308" y="11501"/>
                  </a:cubicBezTo>
                  <a:cubicBezTo>
                    <a:pt x="1130" y="11334"/>
                    <a:pt x="1989" y="11297"/>
                    <a:pt x="2856" y="11297"/>
                  </a:cubicBezTo>
                  <a:cubicBezTo>
                    <a:pt x="3552" y="11297"/>
                    <a:pt x="4253" y="11321"/>
                    <a:pt x="4942" y="11321"/>
                  </a:cubicBezTo>
                  <a:cubicBezTo>
                    <a:pt x="5348" y="11321"/>
                    <a:pt x="5750" y="11313"/>
                    <a:pt x="6146" y="11287"/>
                  </a:cubicBezTo>
                  <a:close/>
                  <a:moveTo>
                    <a:pt x="4097" y="0"/>
                  </a:moveTo>
                  <a:cubicBezTo>
                    <a:pt x="2910" y="0"/>
                    <a:pt x="1723" y="26"/>
                    <a:pt x="538" y="80"/>
                  </a:cubicBezTo>
                  <a:cubicBezTo>
                    <a:pt x="515" y="81"/>
                    <a:pt x="495" y="96"/>
                    <a:pt x="488" y="117"/>
                  </a:cubicBezTo>
                  <a:cubicBezTo>
                    <a:pt x="485" y="117"/>
                    <a:pt x="481" y="117"/>
                    <a:pt x="478" y="117"/>
                  </a:cubicBezTo>
                  <a:cubicBezTo>
                    <a:pt x="429" y="117"/>
                    <a:pt x="379" y="148"/>
                    <a:pt x="376" y="212"/>
                  </a:cubicBezTo>
                  <a:cubicBezTo>
                    <a:pt x="319" y="1358"/>
                    <a:pt x="280" y="2509"/>
                    <a:pt x="319" y="3656"/>
                  </a:cubicBezTo>
                  <a:lnTo>
                    <a:pt x="312" y="3656"/>
                  </a:lnTo>
                  <a:cubicBezTo>
                    <a:pt x="264" y="3660"/>
                    <a:pt x="262" y="3733"/>
                    <a:pt x="310" y="3733"/>
                  </a:cubicBezTo>
                  <a:cubicBezTo>
                    <a:pt x="311" y="3733"/>
                    <a:pt x="311" y="3733"/>
                    <a:pt x="312" y="3733"/>
                  </a:cubicBezTo>
                  <a:lnTo>
                    <a:pt x="321" y="3733"/>
                  </a:lnTo>
                  <a:cubicBezTo>
                    <a:pt x="323" y="3783"/>
                    <a:pt x="323" y="3834"/>
                    <a:pt x="325" y="3883"/>
                  </a:cubicBezTo>
                  <a:cubicBezTo>
                    <a:pt x="326" y="3895"/>
                    <a:pt x="331" y="3908"/>
                    <a:pt x="340" y="3916"/>
                  </a:cubicBezTo>
                  <a:cubicBezTo>
                    <a:pt x="306" y="3965"/>
                    <a:pt x="340" y="4052"/>
                    <a:pt x="411" y="4057"/>
                  </a:cubicBezTo>
                  <a:cubicBezTo>
                    <a:pt x="1761" y="4159"/>
                    <a:pt x="1554" y="6281"/>
                    <a:pt x="362" y="6281"/>
                  </a:cubicBezTo>
                  <a:cubicBezTo>
                    <a:pt x="346" y="6281"/>
                    <a:pt x="330" y="6281"/>
                    <a:pt x="313" y="6280"/>
                  </a:cubicBezTo>
                  <a:cubicBezTo>
                    <a:pt x="312" y="6280"/>
                    <a:pt x="312" y="6280"/>
                    <a:pt x="311" y="6280"/>
                  </a:cubicBezTo>
                  <a:cubicBezTo>
                    <a:pt x="283" y="6280"/>
                    <a:pt x="265" y="6300"/>
                    <a:pt x="256" y="6323"/>
                  </a:cubicBezTo>
                  <a:cubicBezTo>
                    <a:pt x="164" y="6349"/>
                    <a:pt x="127" y="6443"/>
                    <a:pt x="144" y="6532"/>
                  </a:cubicBezTo>
                  <a:cubicBezTo>
                    <a:pt x="111" y="6532"/>
                    <a:pt x="79" y="6534"/>
                    <a:pt x="47" y="6534"/>
                  </a:cubicBezTo>
                  <a:cubicBezTo>
                    <a:pt x="0" y="6534"/>
                    <a:pt x="1" y="6604"/>
                    <a:pt x="47" y="6605"/>
                  </a:cubicBezTo>
                  <a:cubicBezTo>
                    <a:pt x="82" y="6606"/>
                    <a:pt x="116" y="6607"/>
                    <a:pt x="151" y="6608"/>
                  </a:cubicBezTo>
                  <a:cubicBezTo>
                    <a:pt x="100" y="7724"/>
                    <a:pt x="64" y="8844"/>
                    <a:pt x="73" y="9961"/>
                  </a:cubicBezTo>
                  <a:lnTo>
                    <a:pt x="46" y="9964"/>
                  </a:lnTo>
                  <a:cubicBezTo>
                    <a:pt x="3" y="9966"/>
                    <a:pt x="2" y="10029"/>
                    <a:pt x="46" y="10029"/>
                  </a:cubicBezTo>
                  <a:lnTo>
                    <a:pt x="73" y="10029"/>
                  </a:lnTo>
                  <a:cubicBezTo>
                    <a:pt x="77" y="10489"/>
                    <a:pt x="88" y="10949"/>
                    <a:pt x="110" y="11408"/>
                  </a:cubicBezTo>
                  <a:cubicBezTo>
                    <a:pt x="111" y="11418"/>
                    <a:pt x="116" y="11426"/>
                    <a:pt x="125" y="11431"/>
                  </a:cubicBezTo>
                  <a:cubicBezTo>
                    <a:pt x="102" y="11456"/>
                    <a:pt x="103" y="11494"/>
                    <a:pt x="128" y="11516"/>
                  </a:cubicBezTo>
                  <a:cubicBezTo>
                    <a:pt x="354" y="11739"/>
                    <a:pt x="570" y="11970"/>
                    <a:pt x="767" y="12219"/>
                  </a:cubicBezTo>
                  <a:cubicBezTo>
                    <a:pt x="943" y="12443"/>
                    <a:pt x="1081" y="12725"/>
                    <a:pt x="1287" y="12920"/>
                  </a:cubicBezTo>
                  <a:cubicBezTo>
                    <a:pt x="1296" y="12927"/>
                    <a:pt x="1306" y="12931"/>
                    <a:pt x="1318" y="12933"/>
                  </a:cubicBezTo>
                  <a:cubicBezTo>
                    <a:pt x="1325" y="12962"/>
                    <a:pt x="1344" y="12987"/>
                    <a:pt x="1383" y="12988"/>
                  </a:cubicBezTo>
                  <a:cubicBezTo>
                    <a:pt x="1560" y="12991"/>
                    <a:pt x="1737" y="12992"/>
                    <a:pt x="1914" y="12992"/>
                  </a:cubicBezTo>
                  <a:cubicBezTo>
                    <a:pt x="2917" y="12992"/>
                    <a:pt x="3916" y="12951"/>
                    <a:pt x="4919" y="12897"/>
                  </a:cubicBezTo>
                  <a:cubicBezTo>
                    <a:pt x="5767" y="12852"/>
                    <a:pt x="6761" y="12942"/>
                    <a:pt x="7583" y="12726"/>
                  </a:cubicBezTo>
                  <a:cubicBezTo>
                    <a:pt x="7617" y="12718"/>
                    <a:pt x="7635" y="12687"/>
                    <a:pt x="7640" y="12653"/>
                  </a:cubicBezTo>
                  <a:cubicBezTo>
                    <a:pt x="7647" y="12655"/>
                    <a:pt x="7653" y="12656"/>
                    <a:pt x="7659" y="12656"/>
                  </a:cubicBezTo>
                  <a:cubicBezTo>
                    <a:pt x="7705" y="12656"/>
                    <a:pt x="7737" y="12611"/>
                    <a:pt x="7733" y="12565"/>
                  </a:cubicBezTo>
                  <a:cubicBezTo>
                    <a:pt x="7754" y="12557"/>
                    <a:pt x="7772" y="12541"/>
                    <a:pt x="7769" y="12514"/>
                  </a:cubicBezTo>
                  <a:cubicBezTo>
                    <a:pt x="7512" y="10481"/>
                    <a:pt x="7266" y="8447"/>
                    <a:pt x="7085" y="6404"/>
                  </a:cubicBezTo>
                  <a:cubicBezTo>
                    <a:pt x="7082" y="6372"/>
                    <a:pt x="7066" y="6349"/>
                    <a:pt x="7044" y="6336"/>
                  </a:cubicBezTo>
                  <a:lnTo>
                    <a:pt x="7044" y="6336"/>
                  </a:lnTo>
                  <a:cubicBezTo>
                    <a:pt x="7045" y="6336"/>
                    <a:pt x="7046" y="6336"/>
                    <a:pt x="7047" y="6336"/>
                  </a:cubicBezTo>
                  <a:cubicBezTo>
                    <a:pt x="7092" y="6336"/>
                    <a:pt x="7128" y="6278"/>
                    <a:pt x="7090" y="6233"/>
                  </a:cubicBezTo>
                  <a:cubicBezTo>
                    <a:pt x="6808" y="5901"/>
                    <a:pt x="6565" y="5389"/>
                    <a:pt x="6624" y="4935"/>
                  </a:cubicBezTo>
                  <a:cubicBezTo>
                    <a:pt x="6654" y="4928"/>
                    <a:pt x="6678" y="4891"/>
                    <a:pt x="6649" y="4861"/>
                  </a:cubicBezTo>
                  <a:cubicBezTo>
                    <a:pt x="6646" y="4858"/>
                    <a:pt x="6643" y="4854"/>
                    <a:pt x="6639" y="4851"/>
                  </a:cubicBezTo>
                  <a:cubicBezTo>
                    <a:pt x="6665" y="4725"/>
                    <a:pt x="6719" y="4606"/>
                    <a:pt x="6796" y="4503"/>
                  </a:cubicBezTo>
                  <a:cubicBezTo>
                    <a:pt x="6824" y="4524"/>
                    <a:pt x="6853" y="4544"/>
                    <a:pt x="6884" y="4562"/>
                  </a:cubicBezTo>
                  <a:cubicBezTo>
                    <a:pt x="6896" y="4569"/>
                    <a:pt x="6908" y="4572"/>
                    <a:pt x="6918" y="4572"/>
                  </a:cubicBezTo>
                  <a:cubicBezTo>
                    <a:pt x="6962" y="4572"/>
                    <a:pt x="6991" y="4523"/>
                    <a:pt x="6976" y="4479"/>
                  </a:cubicBezTo>
                  <a:cubicBezTo>
                    <a:pt x="6979" y="4473"/>
                    <a:pt x="6983" y="4468"/>
                    <a:pt x="6983" y="4461"/>
                  </a:cubicBezTo>
                  <a:cubicBezTo>
                    <a:pt x="6981" y="3134"/>
                    <a:pt x="6910" y="1801"/>
                    <a:pt x="6834" y="476"/>
                  </a:cubicBezTo>
                  <a:cubicBezTo>
                    <a:pt x="6831" y="430"/>
                    <a:pt x="6796" y="408"/>
                    <a:pt x="6760" y="408"/>
                  </a:cubicBezTo>
                  <a:cubicBezTo>
                    <a:pt x="6749" y="408"/>
                    <a:pt x="6738" y="410"/>
                    <a:pt x="6727" y="415"/>
                  </a:cubicBezTo>
                  <a:cubicBezTo>
                    <a:pt x="6726" y="412"/>
                    <a:pt x="6726" y="410"/>
                    <a:pt x="6724" y="408"/>
                  </a:cubicBezTo>
                  <a:cubicBezTo>
                    <a:pt x="6667" y="341"/>
                    <a:pt x="6577" y="306"/>
                    <a:pt x="6505" y="251"/>
                  </a:cubicBezTo>
                  <a:cubicBezTo>
                    <a:pt x="6426" y="190"/>
                    <a:pt x="6353" y="121"/>
                    <a:pt x="6287" y="44"/>
                  </a:cubicBezTo>
                  <a:cubicBezTo>
                    <a:pt x="6280" y="36"/>
                    <a:pt x="6270" y="32"/>
                    <a:pt x="6260" y="32"/>
                  </a:cubicBezTo>
                  <a:cubicBezTo>
                    <a:pt x="6248" y="32"/>
                    <a:pt x="6236" y="37"/>
                    <a:pt x="6227" y="44"/>
                  </a:cubicBezTo>
                  <a:cubicBezTo>
                    <a:pt x="6212" y="34"/>
                    <a:pt x="6194" y="26"/>
                    <a:pt x="6176" y="25"/>
                  </a:cubicBezTo>
                  <a:cubicBezTo>
                    <a:pt x="5484" y="9"/>
                    <a:pt x="4790" y="0"/>
                    <a:pt x="4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4"/>
            <p:cNvSpPr/>
            <p:nvPr/>
          </p:nvSpPr>
          <p:spPr>
            <a:xfrm>
              <a:off x="-5249418" y="270500"/>
              <a:ext cx="86088" cy="37878"/>
            </a:xfrm>
            <a:custGeom>
              <a:avLst/>
              <a:gdLst/>
              <a:ahLst/>
              <a:cxnLst/>
              <a:rect l="l" t="t" r="r" b="b"/>
              <a:pathLst>
                <a:path w="2500" h="1100" extrusionOk="0">
                  <a:moveTo>
                    <a:pt x="1470" y="158"/>
                  </a:moveTo>
                  <a:cubicBezTo>
                    <a:pt x="1809" y="158"/>
                    <a:pt x="2206" y="193"/>
                    <a:pt x="2338" y="522"/>
                  </a:cubicBezTo>
                  <a:cubicBezTo>
                    <a:pt x="2321" y="529"/>
                    <a:pt x="2310" y="542"/>
                    <a:pt x="2308" y="560"/>
                  </a:cubicBezTo>
                  <a:cubicBezTo>
                    <a:pt x="2238" y="886"/>
                    <a:pt x="1486" y="949"/>
                    <a:pt x="1246" y="966"/>
                  </a:cubicBezTo>
                  <a:cubicBezTo>
                    <a:pt x="1178" y="971"/>
                    <a:pt x="1111" y="973"/>
                    <a:pt x="1043" y="973"/>
                  </a:cubicBezTo>
                  <a:cubicBezTo>
                    <a:pt x="807" y="973"/>
                    <a:pt x="571" y="945"/>
                    <a:pt x="342" y="887"/>
                  </a:cubicBezTo>
                  <a:cubicBezTo>
                    <a:pt x="0" y="645"/>
                    <a:pt x="346" y="297"/>
                    <a:pt x="667" y="200"/>
                  </a:cubicBezTo>
                  <a:cubicBezTo>
                    <a:pt x="788" y="164"/>
                    <a:pt x="956" y="161"/>
                    <a:pt x="1107" y="161"/>
                  </a:cubicBezTo>
                  <a:cubicBezTo>
                    <a:pt x="1138" y="161"/>
                    <a:pt x="1169" y="161"/>
                    <a:pt x="1199" y="161"/>
                  </a:cubicBezTo>
                  <a:cubicBezTo>
                    <a:pt x="1219" y="161"/>
                    <a:pt x="1239" y="161"/>
                    <a:pt x="1259" y="160"/>
                  </a:cubicBezTo>
                  <a:cubicBezTo>
                    <a:pt x="1324" y="160"/>
                    <a:pt x="1396" y="158"/>
                    <a:pt x="1470" y="158"/>
                  </a:cubicBezTo>
                  <a:close/>
                  <a:moveTo>
                    <a:pt x="1417" y="0"/>
                  </a:moveTo>
                  <a:cubicBezTo>
                    <a:pt x="1110" y="0"/>
                    <a:pt x="811" y="42"/>
                    <a:pt x="634" y="74"/>
                  </a:cubicBezTo>
                  <a:cubicBezTo>
                    <a:pt x="360" y="123"/>
                    <a:pt x="30" y="223"/>
                    <a:pt x="31" y="560"/>
                  </a:cubicBezTo>
                  <a:cubicBezTo>
                    <a:pt x="31" y="847"/>
                    <a:pt x="272" y="990"/>
                    <a:pt x="520" y="1035"/>
                  </a:cubicBezTo>
                  <a:cubicBezTo>
                    <a:pt x="522" y="1035"/>
                    <a:pt x="524" y="1036"/>
                    <a:pt x="525" y="1036"/>
                  </a:cubicBezTo>
                  <a:cubicBezTo>
                    <a:pt x="534" y="1036"/>
                    <a:pt x="542" y="1031"/>
                    <a:pt x="547" y="1022"/>
                  </a:cubicBezTo>
                  <a:cubicBezTo>
                    <a:pt x="760" y="1072"/>
                    <a:pt x="973" y="1099"/>
                    <a:pt x="1188" y="1099"/>
                  </a:cubicBezTo>
                  <a:cubicBezTo>
                    <a:pt x="1368" y="1099"/>
                    <a:pt x="1550" y="1080"/>
                    <a:pt x="1735" y="1038"/>
                  </a:cubicBezTo>
                  <a:cubicBezTo>
                    <a:pt x="1926" y="996"/>
                    <a:pt x="2344" y="918"/>
                    <a:pt x="2417" y="685"/>
                  </a:cubicBezTo>
                  <a:cubicBezTo>
                    <a:pt x="2419" y="685"/>
                    <a:pt x="2422" y="685"/>
                    <a:pt x="2424" y="685"/>
                  </a:cubicBezTo>
                  <a:cubicBezTo>
                    <a:pt x="2452" y="685"/>
                    <a:pt x="2480" y="669"/>
                    <a:pt x="2481" y="637"/>
                  </a:cubicBezTo>
                  <a:cubicBezTo>
                    <a:pt x="2500" y="125"/>
                    <a:pt x="1947"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4"/>
            <p:cNvSpPr/>
            <p:nvPr/>
          </p:nvSpPr>
          <p:spPr>
            <a:xfrm>
              <a:off x="-5243358" y="48291"/>
              <a:ext cx="47934" cy="41115"/>
            </a:xfrm>
            <a:custGeom>
              <a:avLst/>
              <a:gdLst/>
              <a:ahLst/>
              <a:cxnLst/>
              <a:rect l="l" t="t" r="r" b="b"/>
              <a:pathLst>
                <a:path w="1392" h="1194" extrusionOk="0">
                  <a:moveTo>
                    <a:pt x="650" y="88"/>
                  </a:moveTo>
                  <a:cubicBezTo>
                    <a:pt x="852" y="88"/>
                    <a:pt x="1051" y="193"/>
                    <a:pt x="1133" y="387"/>
                  </a:cubicBezTo>
                  <a:cubicBezTo>
                    <a:pt x="1232" y="620"/>
                    <a:pt x="1108" y="927"/>
                    <a:pt x="865" y="1011"/>
                  </a:cubicBezTo>
                  <a:cubicBezTo>
                    <a:pt x="820" y="1027"/>
                    <a:pt x="772" y="1034"/>
                    <a:pt x="725" y="1034"/>
                  </a:cubicBezTo>
                  <a:cubicBezTo>
                    <a:pt x="549" y="1034"/>
                    <a:pt x="368" y="937"/>
                    <a:pt x="292" y="779"/>
                  </a:cubicBezTo>
                  <a:cubicBezTo>
                    <a:pt x="176" y="540"/>
                    <a:pt x="305" y="296"/>
                    <a:pt x="494" y="148"/>
                  </a:cubicBezTo>
                  <a:cubicBezTo>
                    <a:pt x="508" y="138"/>
                    <a:pt x="517" y="121"/>
                    <a:pt x="516" y="104"/>
                  </a:cubicBezTo>
                  <a:cubicBezTo>
                    <a:pt x="560" y="93"/>
                    <a:pt x="605" y="88"/>
                    <a:pt x="650" y="88"/>
                  </a:cubicBezTo>
                  <a:close/>
                  <a:moveTo>
                    <a:pt x="726" y="1"/>
                  </a:moveTo>
                  <a:cubicBezTo>
                    <a:pt x="644" y="1"/>
                    <a:pt x="561" y="17"/>
                    <a:pt x="484" y="51"/>
                  </a:cubicBezTo>
                  <a:cubicBezTo>
                    <a:pt x="483" y="52"/>
                    <a:pt x="483" y="53"/>
                    <a:pt x="482" y="54"/>
                  </a:cubicBezTo>
                  <a:cubicBezTo>
                    <a:pt x="470" y="45"/>
                    <a:pt x="455" y="40"/>
                    <a:pt x="439" y="40"/>
                  </a:cubicBezTo>
                  <a:cubicBezTo>
                    <a:pt x="431" y="40"/>
                    <a:pt x="422" y="41"/>
                    <a:pt x="414" y="45"/>
                  </a:cubicBezTo>
                  <a:cubicBezTo>
                    <a:pt x="120" y="179"/>
                    <a:pt x="1" y="580"/>
                    <a:pt x="149" y="862"/>
                  </a:cubicBezTo>
                  <a:cubicBezTo>
                    <a:pt x="256" y="1068"/>
                    <a:pt x="486" y="1194"/>
                    <a:pt x="714" y="1194"/>
                  </a:cubicBezTo>
                  <a:cubicBezTo>
                    <a:pt x="803" y="1194"/>
                    <a:pt x="892" y="1175"/>
                    <a:pt x="973" y="1134"/>
                  </a:cubicBezTo>
                  <a:cubicBezTo>
                    <a:pt x="1256" y="992"/>
                    <a:pt x="1391" y="615"/>
                    <a:pt x="1257" y="326"/>
                  </a:cubicBezTo>
                  <a:cubicBezTo>
                    <a:pt x="1159" y="116"/>
                    <a:pt x="944"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4"/>
            <p:cNvSpPr/>
            <p:nvPr/>
          </p:nvSpPr>
          <p:spPr>
            <a:xfrm>
              <a:off x="-5232614" y="56108"/>
              <a:ext cx="24311" cy="22245"/>
            </a:xfrm>
            <a:custGeom>
              <a:avLst/>
              <a:gdLst/>
              <a:ahLst/>
              <a:cxnLst/>
              <a:rect l="l" t="t" r="r" b="b"/>
              <a:pathLst>
                <a:path w="706" h="646" extrusionOk="0">
                  <a:moveTo>
                    <a:pt x="211" y="1"/>
                  </a:moveTo>
                  <a:cubicBezTo>
                    <a:pt x="173" y="1"/>
                    <a:pt x="136" y="39"/>
                    <a:pt x="161" y="81"/>
                  </a:cubicBezTo>
                  <a:cubicBezTo>
                    <a:pt x="200" y="144"/>
                    <a:pt x="240" y="205"/>
                    <a:pt x="284" y="268"/>
                  </a:cubicBezTo>
                  <a:cubicBezTo>
                    <a:pt x="198" y="351"/>
                    <a:pt x="117" y="439"/>
                    <a:pt x="42" y="531"/>
                  </a:cubicBezTo>
                  <a:cubicBezTo>
                    <a:pt x="1" y="580"/>
                    <a:pt x="42" y="645"/>
                    <a:pt x="90" y="645"/>
                  </a:cubicBezTo>
                  <a:cubicBezTo>
                    <a:pt x="105" y="645"/>
                    <a:pt x="121" y="639"/>
                    <a:pt x="135" y="624"/>
                  </a:cubicBezTo>
                  <a:cubicBezTo>
                    <a:pt x="213" y="542"/>
                    <a:pt x="297" y="467"/>
                    <a:pt x="380" y="393"/>
                  </a:cubicBezTo>
                  <a:cubicBezTo>
                    <a:pt x="444" y="467"/>
                    <a:pt x="513" y="535"/>
                    <a:pt x="592" y="581"/>
                  </a:cubicBezTo>
                  <a:cubicBezTo>
                    <a:pt x="600" y="586"/>
                    <a:pt x="609" y="588"/>
                    <a:pt x="617" y="588"/>
                  </a:cubicBezTo>
                  <a:cubicBezTo>
                    <a:pt x="659" y="588"/>
                    <a:pt x="702" y="541"/>
                    <a:pt x="671" y="502"/>
                  </a:cubicBezTo>
                  <a:cubicBezTo>
                    <a:pt x="614" y="429"/>
                    <a:pt x="553" y="360"/>
                    <a:pt x="487" y="295"/>
                  </a:cubicBezTo>
                  <a:cubicBezTo>
                    <a:pt x="546" y="242"/>
                    <a:pt x="607" y="190"/>
                    <a:pt x="663" y="134"/>
                  </a:cubicBezTo>
                  <a:cubicBezTo>
                    <a:pt x="705" y="93"/>
                    <a:pt x="668" y="30"/>
                    <a:pt x="619" y="30"/>
                  </a:cubicBezTo>
                  <a:cubicBezTo>
                    <a:pt x="609" y="30"/>
                    <a:pt x="599" y="32"/>
                    <a:pt x="589" y="38"/>
                  </a:cubicBezTo>
                  <a:cubicBezTo>
                    <a:pt x="516" y="79"/>
                    <a:pt x="447" y="128"/>
                    <a:pt x="384" y="182"/>
                  </a:cubicBezTo>
                  <a:cubicBezTo>
                    <a:pt x="338" y="133"/>
                    <a:pt x="296" y="80"/>
                    <a:pt x="258" y="26"/>
                  </a:cubicBezTo>
                  <a:cubicBezTo>
                    <a:pt x="245" y="8"/>
                    <a:pt x="228"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4"/>
            <p:cNvSpPr/>
            <p:nvPr/>
          </p:nvSpPr>
          <p:spPr>
            <a:xfrm>
              <a:off x="-5307097" y="289646"/>
              <a:ext cx="38912" cy="3547"/>
            </a:xfrm>
            <a:custGeom>
              <a:avLst/>
              <a:gdLst/>
              <a:ahLst/>
              <a:cxnLst/>
              <a:rect l="l" t="t" r="r" b="b"/>
              <a:pathLst>
                <a:path w="1130" h="103" extrusionOk="0">
                  <a:moveTo>
                    <a:pt x="545" y="1"/>
                  </a:moveTo>
                  <a:cubicBezTo>
                    <a:pt x="372" y="1"/>
                    <a:pt x="199" y="12"/>
                    <a:pt x="26" y="32"/>
                  </a:cubicBezTo>
                  <a:cubicBezTo>
                    <a:pt x="3" y="35"/>
                    <a:pt x="1" y="71"/>
                    <a:pt x="24" y="71"/>
                  </a:cubicBezTo>
                  <a:cubicBezTo>
                    <a:pt x="25" y="71"/>
                    <a:pt x="26" y="71"/>
                    <a:pt x="26" y="71"/>
                  </a:cubicBezTo>
                  <a:cubicBezTo>
                    <a:pt x="144" y="61"/>
                    <a:pt x="260" y="57"/>
                    <a:pt x="377" y="57"/>
                  </a:cubicBezTo>
                  <a:cubicBezTo>
                    <a:pt x="614" y="57"/>
                    <a:pt x="851" y="75"/>
                    <a:pt x="1089" y="103"/>
                  </a:cubicBezTo>
                  <a:cubicBezTo>
                    <a:pt x="1090" y="103"/>
                    <a:pt x="1091" y="103"/>
                    <a:pt x="1093" y="103"/>
                  </a:cubicBezTo>
                  <a:cubicBezTo>
                    <a:pt x="1123" y="103"/>
                    <a:pt x="1129" y="50"/>
                    <a:pt x="1097" y="44"/>
                  </a:cubicBezTo>
                  <a:cubicBezTo>
                    <a:pt x="913" y="14"/>
                    <a:pt x="729"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4"/>
            <p:cNvSpPr/>
            <p:nvPr/>
          </p:nvSpPr>
          <p:spPr>
            <a:xfrm>
              <a:off x="-5324004" y="272463"/>
              <a:ext cx="48519" cy="5613"/>
            </a:xfrm>
            <a:custGeom>
              <a:avLst/>
              <a:gdLst/>
              <a:ahLst/>
              <a:cxnLst/>
              <a:rect l="l" t="t" r="r" b="b"/>
              <a:pathLst>
                <a:path w="1409" h="163" extrusionOk="0">
                  <a:moveTo>
                    <a:pt x="31" y="1"/>
                  </a:moveTo>
                  <a:cubicBezTo>
                    <a:pt x="6" y="1"/>
                    <a:pt x="1" y="43"/>
                    <a:pt x="27" y="47"/>
                  </a:cubicBezTo>
                  <a:cubicBezTo>
                    <a:pt x="469" y="114"/>
                    <a:pt x="912" y="161"/>
                    <a:pt x="1359" y="163"/>
                  </a:cubicBezTo>
                  <a:cubicBezTo>
                    <a:pt x="1359" y="163"/>
                    <a:pt x="1360" y="163"/>
                    <a:pt x="1360" y="163"/>
                  </a:cubicBezTo>
                  <a:cubicBezTo>
                    <a:pt x="1409" y="163"/>
                    <a:pt x="1407" y="90"/>
                    <a:pt x="1359" y="88"/>
                  </a:cubicBezTo>
                  <a:cubicBezTo>
                    <a:pt x="916" y="66"/>
                    <a:pt x="474" y="45"/>
                    <a:pt x="33" y="1"/>
                  </a:cubicBezTo>
                  <a:cubicBezTo>
                    <a:pt x="32" y="1"/>
                    <a:pt x="32"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4"/>
            <p:cNvSpPr/>
            <p:nvPr/>
          </p:nvSpPr>
          <p:spPr>
            <a:xfrm>
              <a:off x="-5327758" y="149909"/>
              <a:ext cx="28133" cy="3926"/>
            </a:xfrm>
            <a:custGeom>
              <a:avLst/>
              <a:gdLst/>
              <a:ahLst/>
              <a:cxnLst/>
              <a:rect l="l" t="t" r="r" b="b"/>
              <a:pathLst>
                <a:path w="817" h="114" extrusionOk="0">
                  <a:moveTo>
                    <a:pt x="539" y="1"/>
                  </a:moveTo>
                  <a:cubicBezTo>
                    <a:pt x="372" y="1"/>
                    <a:pt x="206" y="20"/>
                    <a:pt x="41" y="51"/>
                  </a:cubicBezTo>
                  <a:cubicBezTo>
                    <a:pt x="1" y="58"/>
                    <a:pt x="17" y="114"/>
                    <a:pt x="53" y="114"/>
                  </a:cubicBezTo>
                  <a:cubicBezTo>
                    <a:pt x="55" y="114"/>
                    <a:pt x="57" y="113"/>
                    <a:pt x="58" y="113"/>
                  </a:cubicBezTo>
                  <a:cubicBezTo>
                    <a:pt x="190" y="95"/>
                    <a:pt x="320" y="89"/>
                    <a:pt x="450" y="89"/>
                  </a:cubicBezTo>
                  <a:cubicBezTo>
                    <a:pt x="553" y="89"/>
                    <a:pt x="656" y="93"/>
                    <a:pt x="760" y="99"/>
                  </a:cubicBezTo>
                  <a:cubicBezTo>
                    <a:pt x="761" y="100"/>
                    <a:pt x="762" y="100"/>
                    <a:pt x="764" y="100"/>
                  </a:cubicBezTo>
                  <a:cubicBezTo>
                    <a:pt x="817" y="100"/>
                    <a:pt x="813" y="18"/>
                    <a:pt x="760" y="13"/>
                  </a:cubicBezTo>
                  <a:cubicBezTo>
                    <a:pt x="686" y="5"/>
                    <a:pt x="612"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4"/>
            <p:cNvSpPr/>
            <p:nvPr/>
          </p:nvSpPr>
          <p:spPr>
            <a:xfrm>
              <a:off x="-5281064" y="58415"/>
              <a:ext cx="10468" cy="3685"/>
            </a:xfrm>
            <a:custGeom>
              <a:avLst/>
              <a:gdLst/>
              <a:ahLst/>
              <a:cxnLst/>
              <a:rect l="l" t="t" r="r" b="b"/>
              <a:pathLst>
                <a:path w="304" h="107" extrusionOk="0">
                  <a:moveTo>
                    <a:pt x="68" y="0"/>
                  </a:moveTo>
                  <a:cubicBezTo>
                    <a:pt x="1" y="0"/>
                    <a:pt x="0" y="106"/>
                    <a:pt x="67" y="106"/>
                  </a:cubicBezTo>
                  <a:cubicBezTo>
                    <a:pt x="67" y="106"/>
                    <a:pt x="68" y="106"/>
                    <a:pt x="69" y="106"/>
                  </a:cubicBezTo>
                  <a:cubicBezTo>
                    <a:pt x="127" y="105"/>
                    <a:pt x="186" y="103"/>
                    <a:pt x="245" y="100"/>
                  </a:cubicBezTo>
                  <a:cubicBezTo>
                    <a:pt x="304" y="97"/>
                    <a:pt x="304" y="10"/>
                    <a:pt x="245" y="8"/>
                  </a:cubicBezTo>
                  <a:cubicBezTo>
                    <a:pt x="186" y="4"/>
                    <a:pt x="127" y="1"/>
                    <a:pt x="69" y="0"/>
                  </a:cubicBezTo>
                  <a:cubicBezTo>
                    <a:pt x="68" y="0"/>
                    <a:pt x="68"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74"/>
          <p:cNvGrpSpPr/>
          <p:nvPr/>
        </p:nvGrpSpPr>
        <p:grpSpPr>
          <a:xfrm>
            <a:off x="4845730" y="2429487"/>
            <a:ext cx="244237" cy="288068"/>
            <a:chOff x="-4963814" y="-60213"/>
            <a:chExt cx="322553" cy="380438"/>
          </a:xfrm>
        </p:grpSpPr>
        <p:sp>
          <p:nvSpPr>
            <p:cNvPr id="3108" name="Google Shape;3108;p74"/>
            <p:cNvSpPr/>
            <p:nvPr/>
          </p:nvSpPr>
          <p:spPr>
            <a:xfrm>
              <a:off x="-4948628" y="-40448"/>
              <a:ext cx="113153" cy="24346"/>
            </a:xfrm>
            <a:custGeom>
              <a:avLst/>
              <a:gdLst/>
              <a:ahLst/>
              <a:cxnLst/>
              <a:rect l="l" t="t" r="r" b="b"/>
              <a:pathLst>
                <a:path w="3286" h="707" extrusionOk="0">
                  <a:moveTo>
                    <a:pt x="347" y="0"/>
                  </a:moveTo>
                  <a:cubicBezTo>
                    <a:pt x="333" y="0"/>
                    <a:pt x="319" y="7"/>
                    <a:pt x="309" y="23"/>
                  </a:cubicBezTo>
                  <a:cubicBezTo>
                    <a:pt x="1" y="501"/>
                    <a:pt x="1031" y="629"/>
                    <a:pt x="1280" y="664"/>
                  </a:cubicBezTo>
                  <a:cubicBezTo>
                    <a:pt x="1463" y="690"/>
                    <a:pt x="1662" y="706"/>
                    <a:pt x="1865" y="706"/>
                  </a:cubicBezTo>
                  <a:cubicBezTo>
                    <a:pt x="2357" y="706"/>
                    <a:pt x="2872" y="609"/>
                    <a:pt x="3234" y="310"/>
                  </a:cubicBezTo>
                  <a:cubicBezTo>
                    <a:pt x="3286" y="267"/>
                    <a:pt x="3238" y="187"/>
                    <a:pt x="3182" y="187"/>
                  </a:cubicBezTo>
                  <a:cubicBezTo>
                    <a:pt x="3170" y="187"/>
                    <a:pt x="3158" y="190"/>
                    <a:pt x="3147" y="198"/>
                  </a:cubicBezTo>
                  <a:cubicBezTo>
                    <a:pt x="2744" y="462"/>
                    <a:pt x="2291" y="533"/>
                    <a:pt x="1814" y="533"/>
                  </a:cubicBezTo>
                  <a:cubicBezTo>
                    <a:pt x="1807" y="533"/>
                    <a:pt x="1799" y="533"/>
                    <a:pt x="1792" y="533"/>
                  </a:cubicBezTo>
                  <a:cubicBezTo>
                    <a:pt x="1689" y="533"/>
                    <a:pt x="218" y="458"/>
                    <a:pt x="390" y="71"/>
                  </a:cubicBezTo>
                  <a:cubicBezTo>
                    <a:pt x="407" y="33"/>
                    <a:pt x="37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4"/>
            <p:cNvSpPr/>
            <p:nvPr/>
          </p:nvSpPr>
          <p:spPr>
            <a:xfrm>
              <a:off x="-4767018" y="-36660"/>
              <a:ext cx="105337" cy="19387"/>
            </a:xfrm>
            <a:custGeom>
              <a:avLst/>
              <a:gdLst/>
              <a:ahLst/>
              <a:cxnLst/>
              <a:rect l="l" t="t" r="r" b="b"/>
              <a:pathLst>
                <a:path w="3059" h="563" extrusionOk="0">
                  <a:moveTo>
                    <a:pt x="68" y="0"/>
                  </a:moveTo>
                  <a:cubicBezTo>
                    <a:pt x="32" y="0"/>
                    <a:pt x="1" y="48"/>
                    <a:pt x="32" y="84"/>
                  </a:cubicBezTo>
                  <a:cubicBezTo>
                    <a:pt x="336" y="443"/>
                    <a:pt x="794" y="563"/>
                    <a:pt x="1282" y="563"/>
                  </a:cubicBezTo>
                  <a:cubicBezTo>
                    <a:pt x="1874" y="563"/>
                    <a:pt x="2511" y="386"/>
                    <a:pt x="2973" y="244"/>
                  </a:cubicBezTo>
                  <a:cubicBezTo>
                    <a:pt x="3058" y="218"/>
                    <a:pt x="3033" y="95"/>
                    <a:pt x="2955" y="95"/>
                  </a:cubicBezTo>
                  <a:cubicBezTo>
                    <a:pt x="2948" y="95"/>
                    <a:pt x="2940" y="96"/>
                    <a:pt x="2933" y="98"/>
                  </a:cubicBezTo>
                  <a:cubicBezTo>
                    <a:pt x="2474" y="220"/>
                    <a:pt x="1828" y="398"/>
                    <a:pt x="1234" y="398"/>
                  </a:cubicBezTo>
                  <a:cubicBezTo>
                    <a:pt x="796" y="398"/>
                    <a:pt x="386" y="301"/>
                    <a:pt x="100" y="15"/>
                  </a:cubicBezTo>
                  <a:cubicBezTo>
                    <a:pt x="90" y="5"/>
                    <a:pt x="79"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4"/>
            <p:cNvSpPr/>
            <p:nvPr/>
          </p:nvSpPr>
          <p:spPr>
            <a:xfrm>
              <a:off x="-4963814" y="-60213"/>
              <a:ext cx="322553" cy="380438"/>
            </a:xfrm>
            <a:custGeom>
              <a:avLst/>
              <a:gdLst/>
              <a:ahLst/>
              <a:cxnLst/>
              <a:rect l="l" t="t" r="r" b="b"/>
              <a:pathLst>
                <a:path w="9367" h="11048" extrusionOk="0">
                  <a:moveTo>
                    <a:pt x="7925" y="280"/>
                  </a:moveTo>
                  <a:cubicBezTo>
                    <a:pt x="8046" y="280"/>
                    <a:pt x="8166" y="283"/>
                    <a:pt x="8285" y="293"/>
                  </a:cubicBezTo>
                  <a:cubicBezTo>
                    <a:pt x="8602" y="317"/>
                    <a:pt x="8892" y="451"/>
                    <a:pt x="8956" y="793"/>
                  </a:cubicBezTo>
                  <a:cubicBezTo>
                    <a:pt x="9034" y="1198"/>
                    <a:pt x="8645" y="1439"/>
                    <a:pt x="8331" y="1553"/>
                  </a:cubicBezTo>
                  <a:cubicBezTo>
                    <a:pt x="8275" y="1572"/>
                    <a:pt x="8256" y="1642"/>
                    <a:pt x="8294" y="1687"/>
                  </a:cubicBezTo>
                  <a:cubicBezTo>
                    <a:pt x="8313" y="1953"/>
                    <a:pt x="8364" y="2411"/>
                    <a:pt x="8414" y="2968"/>
                  </a:cubicBezTo>
                  <a:cubicBezTo>
                    <a:pt x="8047" y="3213"/>
                    <a:pt x="7672" y="3299"/>
                    <a:pt x="7288" y="3299"/>
                  </a:cubicBezTo>
                  <a:cubicBezTo>
                    <a:pt x="6906" y="3299"/>
                    <a:pt x="6513" y="3214"/>
                    <a:pt x="6108" y="3114"/>
                  </a:cubicBezTo>
                  <a:cubicBezTo>
                    <a:pt x="6117" y="2336"/>
                    <a:pt x="6142" y="1724"/>
                    <a:pt x="6139" y="1505"/>
                  </a:cubicBezTo>
                  <a:cubicBezTo>
                    <a:pt x="6138" y="1465"/>
                    <a:pt x="6111" y="1446"/>
                    <a:pt x="6081" y="1446"/>
                  </a:cubicBezTo>
                  <a:cubicBezTo>
                    <a:pt x="6064" y="1446"/>
                    <a:pt x="6046" y="1453"/>
                    <a:pt x="6033" y="1466"/>
                  </a:cubicBezTo>
                  <a:cubicBezTo>
                    <a:pt x="6028" y="1459"/>
                    <a:pt x="6023" y="1454"/>
                    <a:pt x="6015" y="1452"/>
                  </a:cubicBezTo>
                  <a:cubicBezTo>
                    <a:pt x="5766" y="1380"/>
                    <a:pt x="5551" y="1264"/>
                    <a:pt x="5472" y="1007"/>
                  </a:cubicBezTo>
                  <a:cubicBezTo>
                    <a:pt x="5338" y="578"/>
                    <a:pt x="5744" y="439"/>
                    <a:pt x="6080" y="412"/>
                  </a:cubicBezTo>
                  <a:cubicBezTo>
                    <a:pt x="6472" y="382"/>
                    <a:pt x="6872" y="395"/>
                    <a:pt x="7260" y="325"/>
                  </a:cubicBezTo>
                  <a:cubicBezTo>
                    <a:pt x="7276" y="322"/>
                    <a:pt x="7290" y="312"/>
                    <a:pt x="7295" y="297"/>
                  </a:cubicBezTo>
                  <a:cubicBezTo>
                    <a:pt x="7504" y="290"/>
                    <a:pt x="7716" y="280"/>
                    <a:pt x="7925" y="280"/>
                  </a:cubicBezTo>
                  <a:close/>
                  <a:moveTo>
                    <a:pt x="1203" y="167"/>
                  </a:moveTo>
                  <a:cubicBezTo>
                    <a:pt x="1274" y="167"/>
                    <a:pt x="1347" y="170"/>
                    <a:pt x="1419" y="174"/>
                  </a:cubicBezTo>
                  <a:cubicBezTo>
                    <a:pt x="1670" y="203"/>
                    <a:pt x="1924" y="208"/>
                    <a:pt x="2179" y="208"/>
                  </a:cubicBezTo>
                  <a:cubicBezTo>
                    <a:pt x="2340" y="208"/>
                    <a:pt x="2502" y="206"/>
                    <a:pt x="2662" y="206"/>
                  </a:cubicBezTo>
                  <a:cubicBezTo>
                    <a:pt x="2791" y="206"/>
                    <a:pt x="2934" y="198"/>
                    <a:pt x="3077" y="198"/>
                  </a:cubicBezTo>
                  <a:cubicBezTo>
                    <a:pt x="3242" y="198"/>
                    <a:pt x="3406" y="208"/>
                    <a:pt x="3550" y="251"/>
                  </a:cubicBezTo>
                  <a:cubicBezTo>
                    <a:pt x="4446" y="521"/>
                    <a:pt x="3910" y="1204"/>
                    <a:pt x="3392" y="1486"/>
                  </a:cubicBezTo>
                  <a:lnTo>
                    <a:pt x="3393" y="1487"/>
                  </a:lnTo>
                  <a:cubicBezTo>
                    <a:pt x="3349" y="1510"/>
                    <a:pt x="3358" y="1566"/>
                    <a:pt x="3388" y="1592"/>
                  </a:cubicBezTo>
                  <a:cubicBezTo>
                    <a:pt x="3385" y="1600"/>
                    <a:pt x="3384" y="1608"/>
                    <a:pt x="3383" y="1617"/>
                  </a:cubicBezTo>
                  <a:cubicBezTo>
                    <a:pt x="3381" y="1928"/>
                    <a:pt x="3403" y="2485"/>
                    <a:pt x="3414" y="3156"/>
                  </a:cubicBezTo>
                  <a:cubicBezTo>
                    <a:pt x="3409" y="3154"/>
                    <a:pt x="3404" y="3154"/>
                    <a:pt x="3400" y="3154"/>
                  </a:cubicBezTo>
                  <a:cubicBezTo>
                    <a:pt x="3392" y="3154"/>
                    <a:pt x="3385" y="3155"/>
                    <a:pt x="3379" y="3158"/>
                  </a:cubicBezTo>
                  <a:cubicBezTo>
                    <a:pt x="2977" y="3297"/>
                    <a:pt x="2498" y="3407"/>
                    <a:pt x="2031" y="3407"/>
                  </a:cubicBezTo>
                  <a:cubicBezTo>
                    <a:pt x="1623" y="3407"/>
                    <a:pt x="1225" y="3323"/>
                    <a:pt x="897" y="3102"/>
                  </a:cubicBezTo>
                  <a:cubicBezTo>
                    <a:pt x="888" y="2545"/>
                    <a:pt x="870" y="1990"/>
                    <a:pt x="815" y="1439"/>
                  </a:cubicBezTo>
                  <a:cubicBezTo>
                    <a:pt x="821" y="1437"/>
                    <a:pt x="828" y="1437"/>
                    <a:pt x="835" y="1436"/>
                  </a:cubicBezTo>
                  <a:cubicBezTo>
                    <a:pt x="904" y="1419"/>
                    <a:pt x="893" y="1306"/>
                    <a:pt x="823" y="1306"/>
                  </a:cubicBezTo>
                  <a:cubicBezTo>
                    <a:pt x="821" y="1306"/>
                    <a:pt x="819" y="1306"/>
                    <a:pt x="817" y="1306"/>
                  </a:cubicBezTo>
                  <a:cubicBezTo>
                    <a:pt x="796" y="1308"/>
                    <a:pt x="776" y="1309"/>
                    <a:pt x="756" y="1309"/>
                  </a:cubicBezTo>
                  <a:cubicBezTo>
                    <a:pt x="260" y="1309"/>
                    <a:pt x="188" y="688"/>
                    <a:pt x="516" y="389"/>
                  </a:cubicBezTo>
                  <a:cubicBezTo>
                    <a:pt x="714" y="207"/>
                    <a:pt x="955" y="167"/>
                    <a:pt x="1203" y="167"/>
                  </a:cubicBezTo>
                  <a:close/>
                  <a:moveTo>
                    <a:pt x="3560" y="3252"/>
                  </a:moveTo>
                  <a:cubicBezTo>
                    <a:pt x="3978" y="3307"/>
                    <a:pt x="4399" y="3334"/>
                    <a:pt x="4820" y="3334"/>
                  </a:cubicBezTo>
                  <a:cubicBezTo>
                    <a:pt x="5171" y="3334"/>
                    <a:pt x="5521" y="3315"/>
                    <a:pt x="5869" y="3277"/>
                  </a:cubicBezTo>
                  <a:cubicBezTo>
                    <a:pt x="5881" y="3276"/>
                    <a:pt x="5887" y="3269"/>
                    <a:pt x="5896" y="3263"/>
                  </a:cubicBezTo>
                  <a:lnTo>
                    <a:pt x="5896" y="3263"/>
                  </a:lnTo>
                  <a:cubicBezTo>
                    <a:pt x="5887" y="3455"/>
                    <a:pt x="5880" y="3647"/>
                    <a:pt x="5875" y="3842"/>
                  </a:cubicBezTo>
                  <a:cubicBezTo>
                    <a:pt x="5526" y="3828"/>
                    <a:pt x="5174" y="3823"/>
                    <a:pt x="4823" y="3823"/>
                  </a:cubicBezTo>
                  <a:cubicBezTo>
                    <a:pt x="4398" y="3823"/>
                    <a:pt x="3973" y="3830"/>
                    <a:pt x="3551" y="3836"/>
                  </a:cubicBezTo>
                  <a:lnTo>
                    <a:pt x="3551" y="3836"/>
                  </a:lnTo>
                  <a:cubicBezTo>
                    <a:pt x="3554" y="3641"/>
                    <a:pt x="3558" y="3446"/>
                    <a:pt x="3560" y="3252"/>
                  </a:cubicBezTo>
                  <a:close/>
                  <a:moveTo>
                    <a:pt x="8427" y="3137"/>
                  </a:moveTo>
                  <a:cubicBezTo>
                    <a:pt x="8446" y="3342"/>
                    <a:pt x="8461" y="3559"/>
                    <a:pt x="8476" y="3782"/>
                  </a:cubicBezTo>
                  <a:cubicBezTo>
                    <a:pt x="8055" y="3945"/>
                    <a:pt x="7638" y="4029"/>
                    <a:pt x="7216" y="4029"/>
                  </a:cubicBezTo>
                  <a:cubicBezTo>
                    <a:pt x="6851" y="4029"/>
                    <a:pt x="6483" y="3966"/>
                    <a:pt x="6106" y="3839"/>
                  </a:cubicBezTo>
                  <a:cubicBezTo>
                    <a:pt x="6104" y="3622"/>
                    <a:pt x="6104" y="3412"/>
                    <a:pt x="6106" y="3211"/>
                  </a:cubicBezTo>
                  <a:cubicBezTo>
                    <a:pt x="6488" y="3361"/>
                    <a:pt x="6916" y="3467"/>
                    <a:pt x="7332" y="3467"/>
                  </a:cubicBezTo>
                  <a:cubicBezTo>
                    <a:pt x="7722" y="3467"/>
                    <a:pt x="8102" y="3374"/>
                    <a:pt x="8427" y="3137"/>
                  </a:cubicBezTo>
                  <a:close/>
                  <a:moveTo>
                    <a:pt x="898" y="3247"/>
                  </a:moveTo>
                  <a:lnTo>
                    <a:pt x="898" y="3247"/>
                  </a:lnTo>
                  <a:cubicBezTo>
                    <a:pt x="1231" y="3485"/>
                    <a:pt x="1658" y="3581"/>
                    <a:pt x="2094" y="3581"/>
                  </a:cubicBezTo>
                  <a:cubicBezTo>
                    <a:pt x="2561" y="3581"/>
                    <a:pt x="3037" y="3471"/>
                    <a:pt x="3416" y="3310"/>
                  </a:cubicBezTo>
                  <a:cubicBezTo>
                    <a:pt x="3418" y="3497"/>
                    <a:pt x="3419" y="3693"/>
                    <a:pt x="3418" y="3892"/>
                  </a:cubicBezTo>
                  <a:cubicBezTo>
                    <a:pt x="3417" y="3899"/>
                    <a:pt x="3417" y="3906"/>
                    <a:pt x="3418" y="3914"/>
                  </a:cubicBezTo>
                  <a:lnTo>
                    <a:pt x="3418" y="3939"/>
                  </a:lnTo>
                  <a:cubicBezTo>
                    <a:pt x="3411" y="3937"/>
                    <a:pt x="3404" y="3936"/>
                    <a:pt x="3397" y="3936"/>
                  </a:cubicBezTo>
                  <a:cubicBezTo>
                    <a:pt x="3383" y="3936"/>
                    <a:pt x="3370" y="3940"/>
                    <a:pt x="3358" y="3949"/>
                  </a:cubicBezTo>
                  <a:cubicBezTo>
                    <a:pt x="2991" y="4160"/>
                    <a:pt x="2620" y="4291"/>
                    <a:pt x="2199" y="4291"/>
                  </a:cubicBezTo>
                  <a:cubicBezTo>
                    <a:pt x="2168" y="4291"/>
                    <a:pt x="2137" y="4291"/>
                    <a:pt x="2105" y="4289"/>
                  </a:cubicBezTo>
                  <a:cubicBezTo>
                    <a:pt x="1639" y="4267"/>
                    <a:pt x="1308" y="4063"/>
                    <a:pt x="902" y="3879"/>
                  </a:cubicBezTo>
                  <a:cubicBezTo>
                    <a:pt x="901" y="3667"/>
                    <a:pt x="900" y="3458"/>
                    <a:pt x="898" y="3247"/>
                  </a:cubicBezTo>
                  <a:close/>
                  <a:moveTo>
                    <a:pt x="8487" y="3936"/>
                  </a:moveTo>
                  <a:lnTo>
                    <a:pt x="8487" y="3936"/>
                  </a:lnTo>
                  <a:cubicBezTo>
                    <a:pt x="8609" y="5938"/>
                    <a:pt x="8549" y="8438"/>
                    <a:pt x="7286" y="8600"/>
                  </a:cubicBezTo>
                  <a:cubicBezTo>
                    <a:pt x="6330" y="8417"/>
                    <a:pt x="6129" y="5955"/>
                    <a:pt x="6107" y="3964"/>
                  </a:cubicBezTo>
                  <a:lnTo>
                    <a:pt x="6107" y="3964"/>
                  </a:lnTo>
                  <a:cubicBezTo>
                    <a:pt x="6477" y="4127"/>
                    <a:pt x="6872" y="4208"/>
                    <a:pt x="7266" y="4208"/>
                  </a:cubicBezTo>
                  <a:cubicBezTo>
                    <a:pt x="7684" y="4208"/>
                    <a:pt x="8100" y="4117"/>
                    <a:pt x="8487" y="3936"/>
                  </a:cubicBezTo>
                  <a:close/>
                  <a:moveTo>
                    <a:pt x="902" y="3993"/>
                  </a:moveTo>
                  <a:lnTo>
                    <a:pt x="902" y="3993"/>
                  </a:lnTo>
                  <a:cubicBezTo>
                    <a:pt x="1202" y="4328"/>
                    <a:pt x="1668" y="4473"/>
                    <a:pt x="2144" y="4473"/>
                  </a:cubicBezTo>
                  <a:cubicBezTo>
                    <a:pt x="2611" y="4473"/>
                    <a:pt x="3085" y="4333"/>
                    <a:pt x="3418" y="4095"/>
                  </a:cubicBezTo>
                  <a:lnTo>
                    <a:pt x="3418" y="4095"/>
                  </a:lnTo>
                  <a:cubicBezTo>
                    <a:pt x="3399" y="6074"/>
                    <a:pt x="3184" y="8446"/>
                    <a:pt x="2079" y="8740"/>
                  </a:cubicBezTo>
                  <a:lnTo>
                    <a:pt x="2079" y="8740"/>
                  </a:lnTo>
                  <a:cubicBezTo>
                    <a:pt x="535" y="8616"/>
                    <a:pt x="921" y="5825"/>
                    <a:pt x="907" y="4827"/>
                  </a:cubicBezTo>
                  <a:cubicBezTo>
                    <a:pt x="904" y="4549"/>
                    <a:pt x="903" y="4271"/>
                    <a:pt x="902" y="3993"/>
                  </a:cubicBezTo>
                  <a:close/>
                  <a:moveTo>
                    <a:pt x="4283" y="4012"/>
                  </a:moveTo>
                  <a:lnTo>
                    <a:pt x="4283" y="4012"/>
                  </a:lnTo>
                  <a:cubicBezTo>
                    <a:pt x="4477" y="4020"/>
                    <a:pt x="4671" y="4023"/>
                    <a:pt x="4865" y="4023"/>
                  </a:cubicBezTo>
                  <a:cubicBezTo>
                    <a:pt x="4979" y="4023"/>
                    <a:pt x="5093" y="4022"/>
                    <a:pt x="5207" y="4020"/>
                  </a:cubicBezTo>
                  <a:lnTo>
                    <a:pt x="5207" y="4020"/>
                  </a:lnTo>
                  <a:cubicBezTo>
                    <a:pt x="5087" y="5781"/>
                    <a:pt x="5070" y="7549"/>
                    <a:pt x="5024" y="9313"/>
                  </a:cubicBezTo>
                  <a:lnTo>
                    <a:pt x="5024" y="9313"/>
                  </a:lnTo>
                  <a:cubicBezTo>
                    <a:pt x="4800" y="9310"/>
                    <a:pt x="4577" y="9309"/>
                    <a:pt x="4353" y="9307"/>
                  </a:cubicBezTo>
                  <a:cubicBezTo>
                    <a:pt x="4448" y="7547"/>
                    <a:pt x="4476" y="5766"/>
                    <a:pt x="4283" y="4012"/>
                  </a:cubicBezTo>
                  <a:close/>
                  <a:moveTo>
                    <a:pt x="688" y="9463"/>
                  </a:moveTo>
                  <a:cubicBezTo>
                    <a:pt x="1816" y="9510"/>
                    <a:pt x="2947" y="9523"/>
                    <a:pt x="4079" y="9523"/>
                  </a:cubicBezTo>
                  <a:cubicBezTo>
                    <a:pt x="4404" y="9523"/>
                    <a:pt x="4729" y="9522"/>
                    <a:pt x="5054" y="9520"/>
                  </a:cubicBezTo>
                  <a:cubicBezTo>
                    <a:pt x="5070" y="9532"/>
                    <a:pt x="5090" y="9538"/>
                    <a:pt x="5109" y="9538"/>
                  </a:cubicBezTo>
                  <a:cubicBezTo>
                    <a:pt x="5128" y="9538"/>
                    <a:pt x="5147" y="9532"/>
                    <a:pt x="5164" y="9520"/>
                  </a:cubicBezTo>
                  <a:cubicBezTo>
                    <a:pt x="6117" y="9515"/>
                    <a:pt x="7069" y="9507"/>
                    <a:pt x="8021" y="9507"/>
                  </a:cubicBezTo>
                  <a:cubicBezTo>
                    <a:pt x="8263" y="9507"/>
                    <a:pt x="8506" y="9507"/>
                    <a:pt x="8748" y="9509"/>
                  </a:cubicBezTo>
                  <a:cubicBezTo>
                    <a:pt x="8749" y="9509"/>
                    <a:pt x="8750" y="9509"/>
                    <a:pt x="8751" y="9509"/>
                  </a:cubicBezTo>
                  <a:cubicBezTo>
                    <a:pt x="8777" y="9509"/>
                    <a:pt x="8800" y="9495"/>
                    <a:pt x="8813" y="9473"/>
                  </a:cubicBezTo>
                  <a:cubicBezTo>
                    <a:pt x="8918" y="9627"/>
                    <a:pt x="9009" y="9769"/>
                    <a:pt x="9030" y="9982"/>
                  </a:cubicBezTo>
                  <a:cubicBezTo>
                    <a:pt x="9056" y="10254"/>
                    <a:pt x="8973" y="10530"/>
                    <a:pt x="8792" y="10735"/>
                  </a:cubicBezTo>
                  <a:cubicBezTo>
                    <a:pt x="8788" y="10741"/>
                    <a:pt x="8788" y="10746"/>
                    <a:pt x="8787" y="10751"/>
                  </a:cubicBezTo>
                  <a:cubicBezTo>
                    <a:pt x="7424" y="10723"/>
                    <a:pt x="6006" y="10661"/>
                    <a:pt x="4593" y="10661"/>
                  </a:cubicBezTo>
                  <a:cubicBezTo>
                    <a:pt x="3317" y="10661"/>
                    <a:pt x="2045" y="10712"/>
                    <a:pt x="822" y="10887"/>
                  </a:cubicBezTo>
                  <a:cubicBezTo>
                    <a:pt x="824" y="10871"/>
                    <a:pt x="818" y="10855"/>
                    <a:pt x="808" y="10843"/>
                  </a:cubicBezTo>
                  <a:cubicBezTo>
                    <a:pt x="725" y="10744"/>
                    <a:pt x="657" y="10633"/>
                    <a:pt x="608" y="10513"/>
                  </a:cubicBezTo>
                  <a:lnTo>
                    <a:pt x="608" y="10513"/>
                  </a:lnTo>
                  <a:cubicBezTo>
                    <a:pt x="899" y="10521"/>
                    <a:pt x="1190" y="10524"/>
                    <a:pt x="1482" y="10524"/>
                  </a:cubicBezTo>
                  <a:cubicBezTo>
                    <a:pt x="1676" y="10524"/>
                    <a:pt x="1870" y="10522"/>
                    <a:pt x="2064" y="10521"/>
                  </a:cubicBezTo>
                  <a:cubicBezTo>
                    <a:pt x="2107" y="10521"/>
                    <a:pt x="2107" y="10454"/>
                    <a:pt x="2064" y="10453"/>
                  </a:cubicBezTo>
                  <a:cubicBezTo>
                    <a:pt x="1864" y="10451"/>
                    <a:pt x="1663" y="10450"/>
                    <a:pt x="1462" y="10450"/>
                  </a:cubicBezTo>
                  <a:cubicBezTo>
                    <a:pt x="1176" y="10450"/>
                    <a:pt x="890" y="10452"/>
                    <a:pt x="604" y="10459"/>
                  </a:cubicBezTo>
                  <a:cubicBezTo>
                    <a:pt x="598" y="10460"/>
                    <a:pt x="593" y="10462"/>
                    <a:pt x="589" y="10466"/>
                  </a:cubicBezTo>
                  <a:cubicBezTo>
                    <a:pt x="543" y="10345"/>
                    <a:pt x="518" y="10218"/>
                    <a:pt x="515" y="10089"/>
                  </a:cubicBezTo>
                  <a:cubicBezTo>
                    <a:pt x="515" y="10084"/>
                    <a:pt x="516" y="10080"/>
                    <a:pt x="516" y="10075"/>
                  </a:cubicBezTo>
                  <a:cubicBezTo>
                    <a:pt x="1517" y="10108"/>
                    <a:pt x="2519" y="10127"/>
                    <a:pt x="3521" y="10127"/>
                  </a:cubicBezTo>
                  <a:cubicBezTo>
                    <a:pt x="3641" y="10127"/>
                    <a:pt x="3760" y="10127"/>
                    <a:pt x="3879" y="10126"/>
                  </a:cubicBezTo>
                  <a:cubicBezTo>
                    <a:pt x="3937" y="10126"/>
                    <a:pt x="3937" y="10037"/>
                    <a:pt x="3879" y="10036"/>
                  </a:cubicBezTo>
                  <a:cubicBezTo>
                    <a:pt x="3070" y="10013"/>
                    <a:pt x="2260" y="10004"/>
                    <a:pt x="1451" y="10004"/>
                  </a:cubicBezTo>
                  <a:cubicBezTo>
                    <a:pt x="1141" y="10004"/>
                    <a:pt x="831" y="10005"/>
                    <a:pt x="521" y="10008"/>
                  </a:cubicBezTo>
                  <a:cubicBezTo>
                    <a:pt x="531" y="9907"/>
                    <a:pt x="553" y="9810"/>
                    <a:pt x="587" y="9717"/>
                  </a:cubicBezTo>
                  <a:cubicBezTo>
                    <a:pt x="873" y="9722"/>
                    <a:pt x="1158" y="9725"/>
                    <a:pt x="1443" y="9725"/>
                  </a:cubicBezTo>
                  <a:cubicBezTo>
                    <a:pt x="1606" y="9725"/>
                    <a:pt x="1769" y="9724"/>
                    <a:pt x="1932" y="9721"/>
                  </a:cubicBezTo>
                  <a:cubicBezTo>
                    <a:pt x="1992" y="9720"/>
                    <a:pt x="1992" y="9629"/>
                    <a:pt x="1932" y="9628"/>
                  </a:cubicBezTo>
                  <a:cubicBezTo>
                    <a:pt x="1783" y="9626"/>
                    <a:pt x="1634" y="9624"/>
                    <a:pt x="1486" y="9624"/>
                  </a:cubicBezTo>
                  <a:cubicBezTo>
                    <a:pt x="1197" y="9624"/>
                    <a:pt x="907" y="9628"/>
                    <a:pt x="618" y="9633"/>
                  </a:cubicBezTo>
                  <a:cubicBezTo>
                    <a:pt x="641" y="9577"/>
                    <a:pt x="664" y="9521"/>
                    <a:pt x="688" y="9463"/>
                  </a:cubicBezTo>
                  <a:close/>
                  <a:moveTo>
                    <a:pt x="1117" y="1"/>
                  </a:moveTo>
                  <a:cubicBezTo>
                    <a:pt x="721" y="1"/>
                    <a:pt x="329" y="173"/>
                    <a:pt x="168" y="561"/>
                  </a:cubicBezTo>
                  <a:cubicBezTo>
                    <a:pt x="1" y="963"/>
                    <a:pt x="270" y="1450"/>
                    <a:pt x="697" y="1450"/>
                  </a:cubicBezTo>
                  <a:cubicBezTo>
                    <a:pt x="703" y="1450"/>
                    <a:pt x="708" y="1450"/>
                    <a:pt x="714" y="1450"/>
                  </a:cubicBezTo>
                  <a:lnTo>
                    <a:pt x="714" y="1450"/>
                  </a:lnTo>
                  <a:cubicBezTo>
                    <a:pt x="677" y="1976"/>
                    <a:pt x="673" y="2506"/>
                    <a:pt x="680" y="3036"/>
                  </a:cubicBezTo>
                  <a:lnTo>
                    <a:pt x="680" y="3042"/>
                  </a:lnTo>
                  <a:cubicBezTo>
                    <a:pt x="687" y="3555"/>
                    <a:pt x="704" y="4068"/>
                    <a:pt x="711" y="4579"/>
                  </a:cubicBezTo>
                  <a:cubicBezTo>
                    <a:pt x="724" y="5538"/>
                    <a:pt x="619" y="6598"/>
                    <a:pt x="782" y="7550"/>
                  </a:cubicBezTo>
                  <a:cubicBezTo>
                    <a:pt x="915" y="8321"/>
                    <a:pt x="1311" y="8917"/>
                    <a:pt x="2055" y="8917"/>
                  </a:cubicBezTo>
                  <a:cubicBezTo>
                    <a:pt x="2140" y="8917"/>
                    <a:pt x="2229" y="8909"/>
                    <a:pt x="2323" y="8893"/>
                  </a:cubicBezTo>
                  <a:cubicBezTo>
                    <a:pt x="2369" y="8886"/>
                    <a:pt x="2382" y="8842"/>
                    <a:pt x="2374" y="8803"/>
                  </a:cubicBezTo>
                  <a:cubicBezTo>
                    <a:pt x="3007" y="8603"/>
                    <a:pt x="3220" y="7881"/>
                    <a:pt x="3323" y="7172"/>
                  </a:cubicBezTo>
                  <a:cubicBezTo>
                    <a:pt x="3472" y="6126"/>
                    <a:pt x="3526" y="5051"/>
                    <a:pt x="3547" y="3977"/>
                  </a:cubicBezTo>
                  <a:cubicBezTo>
                    <a:pt x="3755" y="3990"/>
                    <a:pt x="3966" y="4002"/>
                    <a:pt x="4177" y="4010"/>
                  </a:cubicBezTo>
                  <a:cubicBezTo>
                    <a:pt x="4214" y="5781"/>
                    <a:pt x="4269" y="7536"/>
                    <a:pt x="4183" y="9307"/>
                  </a:cubicBezTo>
                  <a:cubicBezTo>
                    <a:pt x="3893" y="9305"/>
                    <a:pt x="3603" y="9304"/>
                    <a:pt x="3313" y="9304"/>
                  </a:cubicBezTo>
                  <a:cubicBezTo>
                    <a:pt x="2433" y="9304"/>
                    <a:pt x="1555" y="9314"/>
                    <a:pt x="678" y="9346"/>
                  </a:cubicBezTo>
                  <a:cubicBezTo>
                    <a:pt x="663" y="9336"/>
                    <a:pt x="647" y="9331"/>
                    <a:pt x="631" y="9331"/>
                  </a:cubicBezTo>
                  <a:cubicBezTo>
                    <a:pt x="614" y="9331"/>
                    <a:pt x="597" y="9337"/>
                    <a:pt x="582" y="9348"/>
                  </a:cubicBezTo>
                  <a:cubicBezTo>
                    <a:pt x="391" y="9515"/>
                    <a:pt x="318" y="9757"/>
                    <a:pt x="320" y="10008"/>
                  </a:cubicBezTo>
                  <a:lnTo>
                    <a:pt x="293" y="10008"/>
                  </a:lnTo>
                  <a:cubicBezTo>
                    <a:pt x="252" y="10008"/>
                    <a:pt x="252" y="10069"/>
                    <a:pt x="293" y="10070"/>
                  </a:cubicBezTo>
                  <a:lnTo>
                    <a:pt x="322" y="10071"/>
                  </a:lnTo>
                  <a:cubicBezTo>
                    <a:pt x="343" y="10390"/>
                    <a:pt x="488" y="10711"/>
                    <a:pt x="706" y="10901"/>
                  </a:cubicBezTo>
                  <a:cubicBezTo>
                    <a:pt x="686" y="10904"/>
                    <a:pt x="666" y="10906"/>
                    <a:pt x="647" y="10909"/>
                  </a:cubicBezTo>
                  <a:cubicBezTo>
                    <a:pt x="640" y="10910"/>
                    <a:pt x="643" y="10919"/>
                    <a:pt x="648" y="10919"/>
                  </a:cubicBezTo>
                  <a:cubicBezTo>
                    <a:pt x="678" y="10923"/>
                    <a:pt x="707" y="10924"/>
                    <a:pt x="737" y="10927"/>
                  </a:cubicBezTo>
                  <a:cubicBezTo>
                    <a:pt x="745" y="10932"/>
                    <a:pt x="755" y="10935"/>
                    <a:pt x="765" y="10935"/>
                  </a:cubicBezTo>
                  <a:cubicBezTo>
                    <a:pt x="772" y="10935"/>
                    <a:pt x="779" y="10934"/>
                    <a:pt x="787" y="10931"/>
                  </a:cubicBezTo>
                  <a:cubicBezTo>
                    <a:pt x="1671" y="11018"/>
                    <a:pt x="2574" y="11047"/>
                    <a:pt x="3484" y="11047"/>
                  </a:cubicBezTo>
                  <a:cubicBezTo>
                    <a:pt x="5274" y="11047"/>
                    <a:pt x="7090" y="10933"/>
                    <a:pt x="8836" y="10911"/>
                  </a:cubicBezTo>
                  <a:cubicBezTo>
                    <a:pt x="8918" y="10910"/>
                    <a:pt x="8930" y="10810"/>
                    <a:pt x="8877" y="10771"/>
                  </a:cubicBezTo>
                  <a:cubicBezTo>
                    <a:pt x="9097" y="10569"/>
                    <a:pt x="9215" y="10280"/>
                    <a:pt x="9200" y="9981"/>
                  </a:cubicBezTo>
                  <a:cubicBezTo>
                    <a:pt x="9187" y="9715"/>
                    <a:pt x="9062" y="9352"/>
                    <a:pt x="8803" y="9234"/>
                  </a:cubicBezTo>
                  <a:cubicBezTo>
                    <a:pt x="8793" y="9229"/>
                    <a:pt x="8783" y="9227"/>
                    <a:pt x="8773" y="9227"/>
                  </a:cubicBezTo>
                  <a:cubicBezTo>
                    <a:pt x="8725" y="9227"/>
                    <a:pt x="8679" y="9274"/>
                    <a:pt x="8711" y="9325"/>
                  </a:cubicBezTo>
                  <a:cubicBezTo>
                    <a:pt x="8716" y="9333"/>
                    <a:pt x="8722" y="9339"/>
                    <a:pt x="8726" y="9347"/>
                  </a:cubicBezTo>
                  <a:cubicBezTo>
                    <a:pt x="7552" y="9347"/>
                    <a:pt x="6376" y="9328"/>
                    <a:pt x="5200" y="9315"/>
                  </a:cubicBezTo>
                  <a:cubicBezTo>
                    <a:pt x="5250" y="7550"/>
                    <a:pt x="5327" y="5782"/>
                    <a:pt x="5301" y="4016"/>
                  </a:cubicBezTo>
                  <a:cubicBezTo>
                    <a:pt x="5492" y="4011"/>
                    <a:pt x="5682" y="4008"/>
                    <a:pt x="5870" y="3994"/>
                  </a:cubicBezTo>
                  <a:lnTo>
                    <a:pt x="5870" y="3994"/>
                  </a:lnTo>
                  <a:cubicBezTo>
                    <a:pt x="5843" y="5214"/>
                    <a:pt x="5896" y="6452"/>
                    <a:pt x="6127" y="7547"/>
                  </a:cubicBezTo>
                  <a:cubicBezTo>
                    <a:pt x="6266" y="8199"/>
                    <a:pt x="6604" y="8823"/>
                    <a:pt x="7228" y="8823"/>
                  </a:cubicBezTo>
                  <a:cubicBezTo>
                    <a:pt x="7350" y="8823"/>
                    <a:pt x="7483" y="8799"/>
                    <a:pt x="7628" y="8747"/>
                  </a:cubicBezTo>
                  <a:cubicBezTo>
                    <a:pt x="7659" y="8736"/>
                    <a:pt x="7681" y="8710"/>
                    <a:pt x="7683" y="8677"/>
                  </a:cubicBezTo>
                  <a:cubicBezTo>
                    <a:pt x="8163" y="8515"/>
                    <a:pt x="8447" y="8047"/>
                    <a:pt x="8562" y="7454"/>
                  </a:cubicBezTo>
                  <a:cubicBezTo>
                    <a:pt x="8914" y="5657"/>
                    <a:pt x="8629" y="3494"/>
                    <a:pt x="8468" y="1681"/>
                  </a:cubicBezTo>
                  <a:cubicBezTo>
                    <a:pt x="8953" y="1503"/>
                    <a:pt x="9367" y="933"/>
                    <a:pt x="9005" y="441"/>
                  </a:cubicBezTo>
                  <a:cubicBezTo>
                    <a:pt x="8801" y="164"/>
                    <a:pt x="8428" y="90"/>
                    <a:pt x="8037" y="90"/>
                  </a:cubicBezTo>
                  <a:cubicBezTo>
                    <a:pt x="7653" y="90"/>
                    <a:pt x="7251" y="161"/>
                    <a:pt x="6974" y="183"/>
                  </a:cubicBezTo>
                  <a:cubicBezTo>
                    <a:pt x="6964" y="184"/>
                    <a:pt x="6953" y="189"/>
                    <a:pt x="6946" y="196"/>
                  </a:cubicBezTo>
                  <a:cubicBezTo>
                    <a:pt x="6875" y="194"/>
                    <a:pt x="6804" y="193"/>
                    <a:pt x="6733" y="193"/>
                  </a:cubicBezTo>
                  <a:cubicBezTo>
                    <a:pt x="6461" y="193"/>
                    <a:pt x="6190" y="209"/>
                    <a:pt x="5920" y="242"/>
                  </a:cubicBezTo>
                  <a:cubicBezTo>
                    <a:pt x="5681" y="270"/>
                    <a:pt x="5437" y="349"/>
                    <a:pt x="5316" y="574"/>
                  </a:cubicBezTo>
                  <a:cubicBezTo>
                    <a:pt x="5050" y="1073"/>
                    <a:pt x="5530" y="1518"/>
                    <a:pt x="6000" y="1554"/>
                  </a:cubicBezTo>
                  <a:cubicBezTo>
                    <a:pt x="6004" y="1554"/>
                    <a:pt x="6006" y="1552"/>
                    <a:pt x="6009" y="1551"/>
                  </a:cubicBezTo>
                  <a:lnTo>
                    <a:pt x="6009" y="1551"/>
                  </a:lnTo>
                  <a:cubicBezTo>
                    <a:pt x="5966" y="2057"/>
                    <a:pt x="5927" y="2591"/>
                    <a:pt x="5900" y="3137"/>
                  </a:cubicBezTo>
                  <a:cubicBezTo>
                    <a:pt x="5891" y="3132"/>
                    <a:pt x="5884" y="3125"/>
                    <a:pt x="5871" y="3125"/>
                  </a:cubicBezTo>
                  <a:cubicBezTo>
                    <a:pt x="5870" y="3125"/>
                    <a:pt x="5869" y="3125"/>
                    <a:pt x="5868" y="3125"/>
                  </a:cubicBezTo>
                  <a:cubicBezTo>
                    <a:pt x="5464" y="3144"/>
                    <a:pt x="5061" y="3153"/>
                    <a:pt x="4658" y="3153"/>
                  </a:cubicBezTo>
                  <a:cubicBezTo>
                    <a:pt x="4293" y="3153"/>
                    <a:pt x="3927" y="3146"/>
                    <a:pt x="3560" y="3132"/>
                  </a:cubicBezTo>
                  <a:cubicBezTo>
                    <a:pt x="3564" y="2624"/>
                    <a:pt x="3564" y="2117"/>
                    <a:pt x="3566" y="1617"/>
                  </a:cubicBezTo>
                  <a:cubicBezTo>
                    <a:pt x="3566" y="1599"/>
                    <a:pt x="3561" y="1581"/>
                    <a:pt x="3550" y="1567"/>
                  </a:cubicBezTo>
                  <a:cubicBezTo>
                    <a:pt x="4062" y="1350"/>
                    <a:pt x="4540" y="796"/>
                    <a:pt x="3976" y="325"/>
                  </a:cubicBezTo>
                  <a:cubicBezTo>
                    <a:pt x="3703" y="98"/>
                    <a:pt x="3346" y="83"/>
                    <a:pt x="3005" y="71"/>
                  </a:cubicBezTo>
                  <a:cubicBezTo>
                    <a:pt x="2662" y="57"/>
                    <a:pt x="2310" y="35"/>
                    <a:pt x="1959" y="35"/>
                  </a:cubicBezTo>
                  <a:cubicBezTo>
                    <a:pt x="1801" y="35"/>
                    <a:pt x="1644" y="39"/>
                    <a:pt x="1488" y="52"/>
                  </a:cubicBezTo>
                  <a:cubicBezTo>
                    <a:pt x="1369" y="18"/>
                    <a:pt x="1243" y="1"/>
                    <a:pt x="1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4"/>
            <p:cNvSpPr/>
            <p:nvPr/>
          </p:nvSpPr>
          <p:spPr>
            <a:xfrm>
              <a:off x="-4926211" y="110102"/>
              <a:ext cx="67630" cy="120385"/>
            </a:xfrm>
            <a:custGeom>
              <a:avLst/>
              <a:gdLst/>
              <a:ahLst/>
              <a:cxnLst/>
              <a:rect l="l" t="t" r="r" b="b"/>
              <a:pathLst>
                <a:path w="1964" h="3496" extrusionOk="0">
                  <a:moveTo>
                    <a:pt x="839" y="174"/>
                  </a:moveTo>
                  <a:cubicBezTo>
                    <a:pt x="1125" y="174"/>
                    <a:pt x="1406" y="240"/>
                    <a:pt x="1686" y="367"/>
                  </a:cubicBezTo>
                  <a:cubicBezTo>
                    <a:pt x="1622" y="486"/>
                    <a:pt x="1416" y="533"/>
                    <a:pt x="1184" y="533"/>
                  </a:cubicBezTo>
                  <a:cubicBezTo>
                    <a:pt x="790" y="533"/>
                    <a:pt x="318" y="398"/>
                    <a:pt x="317" y="245"/>
                  </a:cubicBezTo>
                  <a:cubicBezTo>
                    <a:pt x="494" y="198"/>
                    <a:pt x="668" y="174"/>
                    <a:pt x="839" y="174"/>
                  </a:cubicBezTo>
                  <a:close/>
                  <a:moveTo>
                    <a:pt x="281" y="450"/>
                  </a:moveTo>
                  <a:cubicBezTo>
                    <a:pt x="444" y="592"/>
                    <a:pt x="793" y="655"/>
                    <a:pt x="934" y="673"/>
                  </a:cubicBezTo>
                  <a:cubicBezTo>
                    <a:pt x="1001" y="681"/>
                    <a:pt x="1099" y="690"/>
                    <a:pt x="1207" y="690"/>
                  </a:cubicBezTo>
                  <a:cubicBezTo>
                    <a:pt x="1430" y="690"/>
                    <a:pt x="1693" y="653"/>
                    <a:pt x="1797" y="505"/>
                  </a:cubicBezTo>
                  <a:lnTo>
                    <a:pt x="1797" y="505"/>
                  </a:lnTo>
                  <a:cubicBezTo>
                    <a:pt x="1730" y="1314"/>
                    <a:pt x="1722" y="3279"/>
                    <a:pt x="898" y="3280"/>
                  </a:cubicBezTo>
                  <a:cubicBezTo>
                    <a:pt x="897" y="3280"/>
                    <a:pt x="897" y="3280"/>
                    <a:pt x="896" y="3280"/>
                  </a:cubicBezTo>
                  <a:cubicBezTo>
                    <a:pt x="873" y="3280"/>
                    <a:pt x="854" y="3297"/>
                    <a:pt x="852" y="3321"/>
                  </a:cubicBezTo>
                  <a:cubicBezTo>
                    <a:pt x="721" y="3307"/>
                    <a:pt x="620" y="3232"/>
                    <a:pt x="537" y="3120"/>
                  </a:cubicBezTo>
                  <a:lnTo>
                    <a:pt x="537" y="3120"/>
                  </a:lnTo>
                  <a:cubicBezTo>
                    <a:pt x="661" y="3123"/>
                    <a:pt x="786" y="3130"/>
                    <a:pt x="910" y="3130"/>
                  </a:cubicBezTo>
                  <a:cubicBezTo>
                    <a:pt x="946" y="3130"/>
                    <a:pt x="981" y="3130"/>
                    <a:pt x="1017" y="3128"/>
                  </a:cubicBezTo>
                  <a:cubicBezTo>
                    <a:pt x="1064" y="3125"/>
                    <a:pt x="1064" y="3055"/>
                    <a:pt x="1017" y="3052"/>
                  </a:cubicBezTo>
                  <a:cubicBezTo>
                    <a:pt x="985" y="3051"/>
                    <a:pt x="954" y="3051"/>
                    <a:pt x="923" y="3051"/>
                  </a:cubicBezTo>
                  <a:cubicBezTo>
                    <a:pt x="792" y="3051"/>
                    <a:pt x="660" y="3058"/>
                    <a:pt x="529" y="3062"/>
                  </a:cubicBezTo>
                  <a:cubicBezTo>
                    <a:pt x="519" y="3062"/>
                    <a:pt x="510" y="3067"/>
                    <a:pt x="506" y="3077"/>
                  </a:cubicBezTo>
                  <a:cubicBezTo>
                    <a:pt x="455" y="2991"/>
                    <a:pt x="415" y="2899"/>
                    <a:pt x="386" y="2804"/>
                  </a:cubicBezTo>
                  <a:lnTo>
                    <a:pt x="386" y="2804"/>
                  </a:lnTo>
                  <a:cubicBezTo>
                    <a:pt x="387" y="2804"/>
                    <a:pt x="387" y="2806"/>
                    <a:pt x="389" y="2806"/>
                  </a:cubicBezTo>
                  <a:cubicBezTo>
                    <a:pt x="481" y="2823"/>
                    <a:pt x="582" y="2833"/>
                    <a:pt x="683" y="2833"/>
                  </a:cubicBezTo>
                  <a:cubicBezTo>
                    <a:pt x="788" y="2833"/>
                    <a:pt x="892" y="2822"/>
                    <a:pt x="986" y="2793"/>
                  </a:cubicBezTo>
                  <a:cubicBezTo>
                    <a:pt x="1024" y="2782"/>
                    <a:pt x="1020" y="2719"/>
                    <a:pt x="977" y="2719"/>
                  </a:cubicBezTo>
                  <a:cubicBezTo>
                    <a:pt x="977" y="2719"/>
                    <a:pt x="976" y="2719"/>
                    <a:pt x="975" y="2719"/>
                  </a:cubicBezTo>
                  <a:cubicBezTo>
                    <a:pt x="797" y="2726"/>
                    <a:pt x="624" y="2746"/>
                    <a:pt x="445" y="2746"/>
                  </a:cubicBezTo>
                  <a:cubicBezTo>
                    <a:pt x="429" y="2746"/>
                    <a:pt x="413" y="2746"/>
                    <a:pt x="397" y="2746"/>
                  </a:cubicBezTo>
                  <a:cubicBezTo>
                    <a:pt x="387" y="2746"/>
                    <a:pt x="378" y="2752"/>
                    <a:pt x="373" y="2760"/>
                  </a:cubicBezTo>
                  <a:cubicBezTo>
                    <a:pt x="305" y="2525"/>
                    <a:pt x="271" y="2236"/>
                    <a:pt x="255" y="1939"/>
                  </a:cubicBezTo>
                  <a:lnTo>
                    <a:pt x="255" y="1939"/>
                  </a:lnTo>
                  <a:cubicBezTo>
                    <a:pt x="383" y="1942"/>
                    <a:pt x="513" y="1948"/>
                    <a:pt x="642" y="1948"/>
                  </a:cubicBezTo>
                  <a:cubicBezTo>
                    <a:pt x="723" y="1948"/>
                    <a:pt x="803" y="1946"/>
                    <a:pt x="883" y="1939"/>
                  </a:cubicBezTo>
                  <a:cubicBezTo>
                    <a:pt x="938" y="1937"/>
                    <a:pt x="938" y="1855"/>
                    <a:pt x="883" y="1852"/>
                  </a:cubicBezTo>
                  <a:cubicBezTo>
                    <a:pt x="805" y="1846"/>
                    <a:pt x="727" y="1843"/>
                    <a:pt x="648" y="1843"/>
                  </a:cubicBezTo>
                  <a:cubicBezTo>
                    <a:pt x="515" y="1843"/>
                    <a:pt x="382" y="1850"/>
                    <a:pt x="250" y="1853"/>
                  </a:cubicBezTo>
                  <a:cubicBezTo>
                    <a:pt x="244" y="1732"/>
                    <a:pt x="243" y="1611"/>
                    <a:pt x="243" y="1491"/>
                  </a:cubicBezTo>
                  <a:lnTo>
                    <a:pt x="243" y="1491"/>
                  </a:lnTo>
                  <a:cubicBezTo>
                    <a:pt x="401" y="1497"/>
                    <a:pt x="560" y="1503"/>
                    <a:pt x="718" y="1503"/>
                  </a:cubicBezTo>
                  <a:cubicBezTo>
                    <a:pt x="803" y="1503"/>
                    <a:pt x="888" y="1501"/>
                    <a:pt x="972" y="1497"/>
                  </a:cubicBezTo>
                  <a:cubicBezTo>
                    <a:pt x="1026" y="1493"/>
                    <a:pt x="1026" y="1412"/>
                    <a:pt x="972" y="1410"/>
                  </a:cubicBezTo>
                  <a:cubicBezTo>
                    <a:pt x="883" y="1405"/>
                    <a:pt x="794" y="1403"/>
                    <a:pt x="705" y="1403"/>
                  </a:cubicBezTo>
                  <a:cubicBezTo>
                    <a:pt x="552" y="1403"/>
                    <a:pt x="397" y="1409"/>
                    <a:pt x="243" y="1414"/>
                  </a:cubicBezTo>
                  <a:cubicBezTo>
                    <a:pt x="244" y="1317"/>
                    <a:pt x="247" y="1221"/>
                    <a:pt x="249" y="1127"/>
                  </a:cubicBezTo>
                  <a:cubicBezTo>
                    <a:pt x="251" y="1127"/>
                    <a:pt x="252" y="1131"/>
                    <a:pt x="254" y="1131"/>
                  </a:cubicBezTo>
                  <a:cubicBezTo>
                    <a:pt x="403" y="1156"/>
                    <a:pt x="573" y="1188"/>
                    <a:pt x="735" y="1188"/>
                  </a:cubicBezTo>
                  <a:cubicBezTo>
                    <a:pt x="806" y="1188"/>
                    <a:pt x="875" y="1182"/>
                    <a:pt x="940" y="1167"/>
                  </a:cubicBezTo>
                  <a:cubicBezTo>
                    <a:pt x="977" y="1157"/>
                    <a:pt x="982" y="1092"/>
                    <a:pt x="940" y="1086"/>
                  </a:cubicBezTo>
                  <a:cubicBezTo>
                    <a:pt x="721" y="1056"/>
                    <a:pt x="497" y="1080"/>
                    <a:pt x="276" y="1049"/>
                  </a:cubicBezTo>
                  <a:cubicBezTo>
                    <a:pt x="268" y="1049"/>
                    <a:pt x="259" y="1051"/>
                    <a:pt x="252" y="1056"/>
                  </a:cubicBezTo>
                  <a:cubicBezTo>
                    <a:pt x="260" y="821"/>
                    <a:pt x="272" y="608"/>
                    <a:pt x="281" y="450"/>
                  </a:cubicBezTo>
                  <a:close/>
                  <a:moveTo>
                    <a:pt x="936" y="0"/>
                  </a:moveTo>
                  <a:cubicBezTo>
                    <a:pt x="668" y="0"/>
                    <a:pt x="398" y="59"/>
                    <a:pt x="151" y="175"/>
                  </a:cubicBezTo>
                  <a:cubicBezTo>
                    <a:pt x="98" y="200"/>
                    <a:pt x="127" y="282"/>
                    <a:pt x="178" y="282"/>
                  </a:cubicBezTo>
                  <a:cubicBezTo>
                    <a:pt x="184" y="282"/>
                    <a:pt x="189" y="281"/>
                    <a:pt x="195" y="279"/>
                  </a:cubicBezTo>
                  <a:lnTo>
                    <a:pt x="198" y="278"/>
                  </a:lnTo>
                  <a:lnTo>
                    <a:pt x="198" y="278"/>
                  </a:lnTo>
                  <a:cubicBezTo>
                    <a:pt x="196" y="287"/>
                    <a:pt x="195" y="295"/>
                    <a:pt x="195" y="303"/>
                  </a:cubicBezTo>
                  <a:cubicBezTo>
                    <a:pt x="171" y="513"/>
                    <a:pt x="131" y="941"/>
                    <a:pt x="122" y="1418"/>
                  </a:cubicBezTo>
                  <a:lnTo>
                    <a:pt x="42" y="1421"/>
                  </a:lnTo>
                  <a:cubicBezTo>
                    <a:pt x="0" y="1421"/>
                    <a:pt x="0" y="1485"/>
                    <a:pt x="42" y="1485"/>
                  </a:cubicBezTo>
                  <a:lnTo>
                    <a:pt x="120" y="1487"/>
                  </a:lnTo>
                  <a:cubicBezTo>
                    <a:pt x="106" y="2417"/>
                    <a:pt x="213" y="3496"/>
                    <a:pt x="776" y="3496"/>
                  </a:cubicBezTo>
                  <a:cubicBezTo>
                    <a:pt x="873" y="3496"/>
                    <a:pt x="984" y="3464"/>
                    <a:pt x="1110" y="3393"/>
                  </a:cubicBezTo>
                  <a:cubicBezTo>
                    <a:pt x="1121" y="3386"/>
                    <a:pt x="1130" y="3375"/>
                    <a:pt x="1132" y="3361"/>
                  </a:cubicBezTo>
                  <a:cubicBezTo>
                    <a:pt x="1445" y="3285"/>
                    <a:pt x="1615" y="3003"/>
                    <a:pt x="1687" y="2657"/>
                  </a:cubicBezTo>
                  <a:cubicBezTo>
                    <a:pt x="1842" y="1907"/>
                    <a:pt x="1889" y="1105"/>
                    <a:pt x="1960" y="344"/>
                  </a:cubicBezTo>
                  <a:cubicBezTo>
                    <a:pt x="1964" y="300"/>
                    <a:pt x="1926" y="278"/>
                    <a:pt x="1888" y="278"/>
                  </a:cubicBezTo>
                  <a:cubicBezTo>
                    <a:pt x="1886" y="278"/>
                    <a:pt x="1883" y="278"/>
                    <a:pt x="1881" y="278"/>
                  </a:cubicBezTo>
                  <a:cubicBezTo>
                    <a:pt x="1875" y="272"/>
                    <a:pt x="1869" y="267"/>
                    <a:pt x="1863" y="262"/>
                  </a:cubicBezTo>
                  <a:cubicBezTo>
                    <a:pt x="1582" y="86"/>
                    <a:pt x="1259"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4"/>
            <p:cNvSpPr/>
            <p:nvPr/>
          </p:nvSpPr>
          <p:spPr>
            <a:xfrm>
              <a:off x="-4745531" y="100392"/>
              <a:ext cx="66563" cy="119524"/>
            </a:xfrm>
            <a:custGeom>
              <a:avLst/>
              <a:gdLst/>
              <a:ahLst/>
              <a:cxnLst/>
              <a:rect l="l" t="t" r="r" b="b"/>
              <a:pathLst>
                <a:path w="1933" h="3471" extrusionOk="0">
                  <a:moveTo>
                    <a:pt x="917" y="181"/>
                  </a:moveTo>
                  <a:cubicBezTo>
                    <a:pt x="920" y="181"/>
                    <a:pt x="923" y="181"/>
                    <a:pt x="926" y="181"/>
                  </a:cubicBezTo>
                  <a:cubicBezTo>
                    <a:pt x="1183" y="182"/>
                    <a:pt x="1414" y="241"/>
                    <a:pt x="1656" y="297"/>
                  </a:cubicBezTo>
                  <a:cubicBezTo>
                    <a:pt x="1499" y="521"/>
                    <a:pt x="1260" y="603"/>
                    <a:pt x="992" y="603"/>
                  </a:cubicBezTo>
                  <a:cubicBezTo>
                    <a:pt x="965" y="603"/>
                    <a:pt x="937" y="602"/>
                    <a:pt x="908" y="600"/>
                  </a:cubicBezTo>
                  <a:cubicBezTo>
                    <a:pt x="654" y="585"/>
                    <a:pt x="309" y="536"/>
                    <a:pt x="209" y="272"/>
                  </a:cubicBezTo>
                  <a:cubicBezTo>
                    <a:pt x="443" y="220"/>
                    <a:pt x="676" y="181"/>
                    <a:pt x="917" y="181"/>
                  </a:cubicBezTo>
                  <a:close/>
                  <a:moveTo>
                    <a:pt x="1765" y="437"/>
                  </a:moveTo>
                  <a:lnTo>
                    <a:pt x="1765" y="437"/>
                  </a:lnTo>
                  <a:cubicBezTo>
                    <a:pt x="1680" y="1335"/>
                    <a:pt x="1894" y="2906"/>
                    <a:pt x="975" y="3265"/>
                  </a:cubicBezTo>
                  <a:cubicBezTo>
                    <a:pt x="969" y="3267"/>
                    <a:pt x="968" y="3272"/>
                    <a:pt x="963" y="3275"/>
                  </a:cubicBezTo>
                  <a:cubicBezTo>
                    <a:pt x="223" y="3123"/>
                    <a:pt x="197" y="1259"/>
                    <a:pt x="203" y="505"/>
                  </a:cubicBezTo>
                  <a:lnTo>
                    <a:pt x="203" y="505"/>
                  </a:lnTo>
                  <a:cubicBezTo>
                    <a:pt x="345" y="661"/>
                    <a:pt x="604" y="727"/>
                    <a:pt x="806" y="752"/>
                  </a:cubicBezTo>
                  <a:cubicBezTo>
                    <a:pt x="871" y="759"/>
                    <a:pt x="938" y="764"/>
                    <a:pt x="1005" y="764"/>
                  </a:cubicBezTo>
                  <a:cubicBezTo>
                    <a:pt x="1302" y="764"/>
                    <a:pt x="1601" y="681"/>
                    <a:pt x="1765" y="437"/>
                  </a:cubicBezTo>
                  <a:close/>
                  <a:moveTo>
                    <a:pt x="1012" y="1"/>
                  </a:moveTo>
                  <a:cubicBezTo>
                    <a:pt x="709" y="1"/>
                    <a:pt x="404" y="65"/>
                    <a:pt x="141" y="184"/>
                  </a:cubicBezTo>
                  <a:cubicBezTo>
                    <a:pt x="106" y="200"/>
                    <a:pt x="71" y="213"/>
                    <a:pt x="38" y="230"/>
                  </a:cubicBezTo>
                  <a:cubicBezTo>
                    <a:pt x="1" y="250"/>
                    <a:pt x="23" y="304"/>
                    <a:pt x="60" y="304"/>
                  </a:cubicBezTo>
                  <a:cubicBezTo>
                    <a:pt x="63" y="304"/>
                    <a:pt x="66" y="304"/>
                    <a:pt x="69" y="303"/>
                  </a:cubicBezTo>
                  <a:cubicBezTo>
                    <a:pt x="80" y="300"/>
                    <a:pt x="92" y="298"/>
                    <a:pt x="102" y="295"/>
                  </a:cubicBezTo>
                  <a:cubicBezTo>
                    <a:pt x="107" y="322"/>
                    <a:pt x="113" y="350"/>
                    <a:pt x="123" y="376"/>
                  </a:cubicBezTo>
                  <a:cubicBezTo>
                    <a:pt x="66" y="1058"/>
                    <a:pt x="65" y="3470"/>
                    <a:pt x="924" y="3470"/>
                  </a:cubicBezTo>
                  <a:cubicBezTo>
                    <a:pt x="1019" y="3470"/>
                    <a:pt x="1124" y="3441"/>
                    <a:pt x="1240" y="3377"/>
                  </a:cubicBezTo>
                  <a:cubicBezTo>
                    <a:pt x="1290" y="3349"/>
                    <a:pt x="1267" y="3286"/>
                    <a:pt x="1220" y="3275"/>
                  </a:cubicBezTo>
                  <a:cubicBezTo>
                    <a:pt x="1525" y="3114"/>
                    <a:pt x="1692" y="2828"/>
                    <a:pt x="1771" y="2462"/>
                  </a:cubicBezTo>
                  <a:cubicBezTo>
                    <a:pt x="1919" y="1782"/>
                    <a:pt x="1932" y="968"/>
                    <a:pt x="1900" y="275"/>
                  </a:cubicBezTo>
                  <a:cubicBezTo>
                    <a:pt x="1899" y="257"/>
                    <a:pt x="1888" y="240"/>
                    <a:pt x="1872" y="231"/>
                  </a:cubicBezTo>
                  <a:cubicBezTo>
                    <a:pt x="1868" y="211"/>
                    <a:pt x="1854" y="194"/>
                    <a:pt x="1836" y="186"/>
                  </a:cubicBezTo>
                  <a:cubicBezTo>
                    <a:pt x="1590" y="60"/>
                    <a:pt x="1302" y="1"/>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4"/>
            <p:cNvSpPr/>
            <p:nvPr/>
          </p:nvSpPr>
          <p:spPr>
            <a:xfrm>
              <a:off x="-4914469" y="189681"/>
              <a:ext cx="23898" cy="4304"/>
            </a:xfrm>
            <a:custGeom>
              <a:avLst/>
              <a:gdLst/>
              <a:ahLst/>
              <a:cxnLst/>
              <a:rect l="l" t="t" r="r" b="b"/>
              <a:pathLst>
                <a:path w="694" h="125" extrusionOk="0">
                  <a:moveTo>
                    <a:pt x="630" y="0"/>
                  </a:moveTo>
                  <a:cubicBezTo>
                    <a:pt x="628" y="0"/>
                    <a:pt x="625" y="1"/>
                    <a:pt x="623" y="1"/>
                  </a:cubicBezTo>
                  <a:cubicBezTo>
                    <a:pt x="495" y="22"/>
                    <a:pt x="368" y="34"/>
                    <a:pt x="239" y="34"/>
                  </a:cubicBezTo>
                  <a:cubicBezTo>
                    <a:pt x="178" y="34"/>
                    <a:pt x="117" y="31"/>
                    <a:pt x="56" y="25"/>
                  </a:cubicBezTo>
                  <a:cubicBezTo>
                    <a:pt x="54" y="25"/>
                    <a:pt x="52" y="25"/>
                    <a:pt x="51" y="25"/>
                  </a:cubicBezTo>
                  <a:cubicBezTo>
                    <a:pt x="1" y="25"/>
                    <a:pt x="5" y="103"/>
                    <a:pt x="56" y="110"/>
                  </a:cubicBezTo>
                  <a:cubicBezTo>
                    <a:pt x="132" y="120"/>
                    <a:pt x="206" y="125"/>
                    <a:pt x="281" y="125"/>
                  </a:cubicBezTo>
                  <a:cubicBezTo>
                    <a:pt x="403" y="125"/>
                    <a:pt x="523" y="111"/>
                    <a:pt x="645" y="79"/>
                  </a:cubicBezTo>
                  <a:cubicBezTo>
                    <a:pt x="693" y="66"/>
                    <a:pt x="675"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4"/>
            <p:cNvSpPr/>
            <p:nvPr/>
          </p:nvSpPr>
          <p:spPr>
            <a:xfrm>
              <a:off x="-4917534" y="137065"/>
              <a:ext cx="25275" cy="3478"/>
            </a:xfrm>
            <a:custGeom>
              <a:avLst/>
              <a:gdLst/>
              <a:ahLst/>
              <a:cxnLst/>
              <a:rect l="l" t="t" r="r" b="b"/>
              <a:pathLst>
                <a:path w="734" h="101" extrusionOk="0">
                  <a:moveTo>
                    <a:pt x="436" y="0"/>
                  </a:moveTo>
                  <a:cubicBezTo>
                    <a:pt x="309" y="0"/>
                    <a:pt x="182" y="4"/>
                    <a:pt x="56" y="8"/>
                  </a:cubicBezTo>
                  <a:cubicBezTo>
                    <a:pt x="1" y="9"/>
                    <a:pt x="1" y="91"/>
                    <a:pt x="56" y="93"/>
                  </a:cubicBezTo>
                  <a:cubicBezTo>
                    <a:pt x="180" y="97"/>
                    <a:pt x="306" y="100"/>
                    <a:pt x="432" y="100"/>
                  </a:cubicBezTo>
                  <a:cubicBezTo>
                    <a:pt x="514" y="100"/>
                    <a:pt x="595" y="99"/>
                    <a:pt x="676" y="95"/>
                  </a:cubicBezTo>
                  <a:cubicBezTo>
                    <a:pt x="734" y="95"/>
                    <a:pt x="734" y="6"/>
                    <a:pt x="676" y="6"/>
                  </a:cubicBezTo>
                  <a:cubicBezTo>
                    <a:pt x="596" y="2"/>
                    <a:pt x="51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5" name="Google Shape;3115;p74"/>
          <p:cNvGrpSpPr/>
          <p:nvPr/>
        </p:nvGrpSpPr>
        <p:grpSpPr>
          <a:xfrm>
            <a:off x="5179835" y="2405433"/>
            <a:ext cx="265644" cy="336174"/>
            <a:chOff x="-4493914" y="-103877"/>
            <a:chExt cx="350824" cy="443970"/>
          </a:xfrm>
        </p:grpSpPr>
        <p:sp>
          <p:nvSpPr>
            <p:cNvPr id="3116" name="Google Shape;3116;p74"/>
            <p:cNvSpPr/>
            <p:nvPr/>
          </p:nvSpPr>
          <p:spPr>
            <a:xfrm>
              <a:off x="-4300527" y="159172"/>
              <a:ext cx="125275" cy="164978"/>
            </a:xfrm>
            <a:custGeom>
              <a:avLst/>
              <a:gdLst/>
              <a:ahLst/>
              <a:cxnLst/>
              <a:rect l="l" t="t" r="r" b="b"/>
              <a:pathLst>
                <a:path w="3638" h="4791" extrusionOk="0">
                  <a:moveTo>
                    <a:pt x="1521" y="170"/>
                  </a:moveTo>
                  <a:cubicBezTo>
                    <a:pt x="1596" y="170"/>
                    <a:pt x="1673" y="176"/>
                    <a:pt x="1751" y="187"/>
                  </a:cubicBezTo>
                  <a:cubicBezTo>
                    <a:pt x="2471" y="289"/>
                    <a:pt x="3031" y="843"/>
                    <a:pt x="3054" y="1587"/>
                  </a:cubicBezTo>
                  <a:cubicBezTo>
                    <a:pt x="3064" y="1931"/>
                    <a:pt x="2960" y="2337"/>
                    <a:pt x="2706" y="2582"/>
                  </a:cubicBezTo>
                  <a:cubicBezTo>
                    <a:pt x="2456" y="2824"/>
                    <a:pt x="2078" y="2838"/>
                    <a:pt x="1749" y="2902"/>
                  </a:cubicBezTo>
                  <a:cubicBezTo>
                    <a:pt x="1737" y="2902"/>
                    <a:pt x="1724" y="2902"/>
                    <a:pt x="1712" y="2902"/>
                  </a:cubicBezTo>
                  <a:cubicBezTo>
                    <a:pt x="966" y="2902"/>
                    <a:pt x="432" y="2420"/>
                    <a:pt x="274" y="1679"/>
                  </a:cubicBezTo>
                  <a:cubicBezTo>
                    <a:pt x="89" y="810"/>
                    <a:pt x="706" y="170"/>
                    <a:pt x="1521" y="170"/>
                  </a:cubicBezTo>
                  <a:close/>
                  <a:moveTo>
                    <a:pt x="990" y="2917"/>
                  </a:moveTo>
                  <a:cubicBezTo>
                    <a:pt x="1157" y="3002"/>
                    <a:pt x="1340" y="3045"/>
                    <a:pt x="1524" y="3045"/>
                  </a:cubicBezTo>
                  <a:cubicBezTo>
                    <a:pt x="1614" y="3045"/>
                    <a:pt x="1704" y="3035"/>
                    <a:pt x="1793" y="3014"/>
                  </a:cubicBezTo>
                  <a:lnTo>
                    <a:pt x="1846" y="3007"/>
                  </a:lnTo>
                  <a:cubicBezTo>
                    <a:pt x="1852" y="3042"/>
                    <a:pt x="1861" y="3077"/>
                    <a:pt x="1867" y="3111"/>
                  </a:cubicBezTo>
                  <a:cubicBezTo>
                    <a:pt x="1752" y="3568"/>
                    <a:pt x="1655" y="4048"/>
                    <a:pt x="1605" y="4515"/>
                  </a:cubicBezTo>
                  <a:cubicBezTo>
                    <a:pt x="1499" y="4355"/>
                    <a:pt x="1394" y="4195"/>
                    <a:pt x="1288" y="4036"/>
                  </a:cubicBezTo>
                  <a:cubicBezTo>
                    <a:pt x="1275" y="4017"/>
                    <a:pt x="1250" y="4004"/>
                    <a:pt x="1226" y="4004"/>
                  </a:cubicBezTo>
                  <a:cubicBezTo>
                    <a:pt x="1211" y="4004"/>
                    <a:pt x="1195" y="4010"/>
                    <a:pt x="1184" y="4024"/>
                  </a:cubicBezTo>
                  <a:cubicBezTo>
                    <a:pt x="1018" y="4229"/>
                    <a:pt x="827" y="4413"/>
                    <a:pt x="615" y="4572"/>
                  </a:cubicBezTo>
                  <a:cubicBezTo>
                    <a:pt x="786" y="4040"/>
                    <a:pt x="887" y="3463"/>
                    <a:pt x="990" y="2917"/>
                  </a:cubicBezTo>
                  <a:close/>
                  <a:moveTo>
                    <a:pt x="2748" y="2730"/>
                  </a:moveTo>
                  <a:cubicBezTo>
                    <a:pt x="2951" y="3248"/>
                    <a:pt x="3161" y="3810"/>
                    <a:pt x="3474" y="4268"/>
                  </a:cubicBezTo>
                  <a:cubicBezTo>
                    <a:pt x="3288" y="4157"/>
                    <a:pt x="3075" y="4080"/>
                    <a:pt x="2878" y="3993"/>
                  </a:cubicBezTo>
                  <a:cubicBezTo>
                    <a:pt x="2866" y="3988"/>
                    <a:pt x="2852" y="3985"/>
                    <a:pt x="2839" y="3985"/>
                  </a:cubicBezTo>
                  <a:cubicBezTo>
                    <a:pt x="2814" y="3985"/>
                    <a:pt x="2791" y="3995"/>
                    <a:pt x="2778" y="4020"/>
                  </a:cubicBezTo>
                  <a:lnTo>
                    <a:pt x="2476" y="4618"/>
                  </a:lnTo>
                  <a:cubicBezTo>
                    <a:pt x="2325" y="4089"/>
                    <a:pt x="2129" y="3576"/>
                    <a:pt x="1978" y="3047"/>
                  </a:cubicBezTo>
                  <a:cubicBezTo>
                    <a:pt x="1980" y="3029"/>
                    <a:pt x="1981" y="3011"/>
                    <a:pt x="1984" y="2994"/>
                  </a:cubicBezTo>
                  <a:cubicBezTo>
                    <a:pt x="2265" y="2960"/>
                    <a:pt x="2533" y="2905"/>
                    <a:pt x="2748" y="2730"/>
                  </a:cubicBezTo>
                  <a:close/>
                  <a:moveTo>
                    <a:pt x="1534" y="1"/>
                  </a:moveTo>
                  <a:cubicBezTo>
                    <a:pt x="623" y="1"/>
                    <a:pt x="1" y="640"/>
                    <a:pt x="111" y="1545"/>
                  </a:cubicBezTo>
                  <a:cubicBezTo>
                    <a:pt x="174" y="2065"/>
                    <a:pt x="459" y="2589"/>
                    <a:pt x="887" y="2858"/>
                  </a:cubicBezTo>
                  <a:cubicBezTo>
                    <a:pt x="714" y="3439"/>
                    <a:pt x="519" y="4050"/>
                    <a:pt x="434" y="4649"/>
                  </a:cubicBezTo>
                  <a:cubicBezTo>
                    <a:pt x="426" y="4705"/>
                    <a:pt x="466" y="4739"/>
                    <a:pt x="508" y="4739"/>
                  </a:cubicBezTo>
                  <a:cubicBezTo>
                    <a:pt x="522" y="4739"/>
                    <a:pt x="538" y="4735"/>
                    <a:pt x="551" y="4725"/>
                  </a:cubicBezTo>
                  <a:cubicBezTo>
                    <a:pt x="558" y="4731"/>
                    <a:pt x="568" y="4734"/>
                    <a:pt x="577" y="4734"/>
                  </a:cubicBezTo>
                  <a:cubicBezTo>
                    <a:pt x="586" y="4734"/>
                    <a:pt x="595" y="4731"/>
                    <a:pt x="603" y="4725"/>
                  </a:cubicBezTo>
                  <a:cubicBezTo>
                    <a:pt x="832" y="4568"/>
                    <a:pt x="1039" y="4383"/>
                    <a:pt x="1221" y="4175"/>
                  </a:cubicBezTo>
                  <a:cubicBezTo>
                    <a:pt x="1325" y="4338"/>
                    <a:pt x="1429" y="4500"/>
                    <a:pt x="1535" y="4662"/>
                  </a:cubicBezTo>
                  <a:cubicBezTo>
                    <a:pt x="1550" y="4684"/>
                    <a:pt x="1571" y="4694"/>
                    <a:pt x="1592" y="4694"/>
                  </a:cubicBezTo>
                  <a:cubicBezTo>
                    <a:pt x="1618" y="4694"/>
                    <a:pt x="1645" y="4679"/>
                    <a:pt x="1659" y="4656"/>
                  </a:cubicBezTo>
                  <a:cubicBezTo>
                    <a:pt x="1663" y="4657"/>
                    <a:pt x="1668" y="4657"/>
                    <a:pt x="1672" y="4657"/>
                  </a:cubicBezTo>
                  <a:cubicBezTo>
                    <a:pt x="1704" y="4657"/>
                    <a:pt x="1736" y="4641"/>
                    <a:pt x="1746" y="4604"/>
                  </a:cubicBezTo>
                  <a:cubicBezTo>
                    <a:pt x="1835" y="4232"/>
                    <a:pt x="1898" y="3838"/>
                    <a:pt x="1941" y="3446"/>
                  </a:cubicBezTo>
                  <a:cubicBezTo>
                    <a:pt x="2040" y="3868"/>
                    <a:pt x="2170" y="4297"/>
                    <a:pt x="2360" y="4669"/>
                  </a:cubicBezTo>
                  <a:cubicBezTo>
                    <a:pt x="2371" y="4689"/>
                    <a:pt x="2391" y="4700"/>
                    <a:pt x="2412" y="4700"/>
                  </a:cubicBezTo>
                  <a:cubicBezTo>
                    <a:pt x="2421" y="4700"/>
                    <a:pt x="2430" y="4698"/>
                    <a:pt x="2438" y="4694"/>
                  </a:cubicBezTo>
                  <a:lnTo>
                    <a:pt x="2438" y="4694"/>
                  </a:lnTo>
                  <a:cubicBezTo>
                    <a:pt x="2413" y="4745"/>
                    <a:pt x="2457" y="4791"/>
                    <a:pt x="2499" y="4791"/>
                  </a:cubicBezTo>
                  <a:cubicBezTo>
                    <a:pt x="2518" y="4791"/>
                    <a:pt x="2536" y="4781"/>
                    <a:pt x="2548" y="4759"/>
                  </a:cubicBezTo>
                  <a:lnTo>
                    <a:pt x="2873" y="4151"/>
                  </a:lnTo>
                  <a:cubicBezTo>
                    <a:pt x="3067" y="4244"/>
                    <a:pt x="3262" y="4348"/>
                    <a:pt x="3467" y="4409"/>
                  </a:cubicBezTo>
                  <a:cubicBezTo>
                    <a:pt x="3474" y="4411"/>
                    <a:pt x="3480" y="4412"/>
                    <a:pt x="3486" y="4412"/>
                  </a:cubicBezTo>
                  <a:cubicBezTo>
                    <a:pt x="3522" y="4412"/>
                    <a:pt x="3544" y="4377"/>
                    <a:pt x="3543" y="4343"/>
                  </a:cubicBezTo>
                  <a:lnTo>
                    <a:pt x="3543" y="4343"/>
                  </a:lnTo>
                  <a:cubicBezTo>
                    <a:pt x="3549" y="4345"/>
                    <a:pt x="3555" y="4345"/>
                    <a:pt x="3561" y="4345"/>
                  </a:cubicBezTo>
                  <a:cubicBezTo>
                    <a:pt x="3600" y="4345"/>
                    <a:pt x="3638" y="4317"/>
                    <a:pt x="3620" y="4271"/>
                  </a:cubicBezTo>
                  <a:cubicBezTo>
                    <a:pt x="3401" y="3719"/>
                    <a:pt x="3077" y="3199"/>
                    <a:pt x="2829" y="2656"/>
                  </a:cubicBezTo>
                  <a:cubicBezTo>
                    <a:pt x="2856" y="2628"/>
                    <a:pt x="2881" y="2599"/>
                    <a:pt x="2906" y="2567"/>
                  </a:cubicBezTo>
                  <a:cubicBezTo>
                    <a:pt x="3129" y="2267"/>
                    <a:pt x="3226" y="1882"/>
                    <a:pt x="3203" y="1510"/>
                  </a:cubicBezTo>
                  <a:cubicBezTo>
                    <a:pt x="3146" y="632"/>
                    <a:pt x="2398" y="1"/>
                    <a:pt x="1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4"/>
            <p:cNvSpPr/>
            <p:nvPr/>
          </p:nvSpPr>
          <p:spPr>
            <a:xfrm>
              <a:off x="-4296395" y="173807"/>
              <a:ext cx="108505" cy="77961"/>
            </a:xfrm>
            <a:custGeom>
              <a:avLst/>
              <a:gdLst/>
              <a:ahLst/>
              <a:cxnLst/>
              <a:rect l="l" t="t" r="r" b="b"/>
              <a:pathLst>
                <a:path w="3151" h="2264" extrusionOk="0">
                  <a:moveTo>
                    <a:pt x="1568" y="146"/>
                  </a:moveTo>
                  <a:cubicBezTo>
                    <a:pt x="1570" y="146"/>
                    <a:pt x="1572" y="146"/>
                    <a:pt x="1574" y="146"/>
                  </a:cubicBezTo>
                  <a:cubicBezTo>
                    <a:pt x="2102" y="148"/>
                    <a:pt x="2551" y="595"/>
                    <a:pt x="2564" y="1124"/>
                  </a:cubicBezTo>
                  <a:cubicBezTo>
                    <a:pt x="2576" y="1599"/>
                    <a:pt x="2255" y="1900"/>
                    <a:pt x="1868" y="2091"/>
                  </a:cubicBezTo>
                  <a:cubicBezTo>
                    <a:pt x="1791" y="2108"/>
                    <a:pt x="1716" y="2116"/>
                    <a:pt x="1644" y="2116"/>
                  </a:cubicBezTo>
                  <a:cubicBezTo>
                    <a:pt x="1136" y="2116"/>
                    <a:pt x="765" y="1706"/>
                    <a:pt x="675" y="1187"/>
                  </a:cubicBezTo>
                  <a:cubicBezTo>
                    <a:pt x="575" y="609"/>
                    <a:pt x="971" y="146"/>
                    <a:pt x="1568" y="146"/>
                  </a:cubicBezTo>
                  <a:close/>
                  <a:moveTo>
                    <a:pt x="1578" y="1"/>
                  </a:moveTo>
                  <a:cubicBezTo>
                    <a:pt x="1514" y="1"/>
                    <a:pt x="1447" y="6"/>
                    <a:pt x="1378" y="18"/>
                  </a:cubicBezTo>
                  <a:cubicBezTo>
                    <a:pt x="0" y="245"/>
                    <a:pt x="480" y="2263"/>
                    <a:pt x="1541" y="2263"/>
                  </a:cubicBezTo>
                  <a:cubicBezTo>
                    <a:pt x="1628" y="2263"/>
                    <a:pt x="1718" y="2250"/>
                    <a:pt x="1812" y="2221"/>
                  </a:cubicBezTo>
                  <a:cubicBezTo>
                    <a:pt x="1820" y="2226"/>
                    <a:pt x="1830" y="2228"/>
                    <a:pt x="1840" y="2228"/>
                  </a:cubicBezTo>
                  <a:cubicBezTo>
                    <a:pt x="1843" y="2228"/>
                    <a:pt x="1847" y="2228"/>
                    <a:pt x="1850" y="2227"/>
                  </a:cubicBezTo>
                  <a:cubicBezTo>
                    <a:pt x="3151" y="1965"/>
                    <a:pt x="2799"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4"/>
            <p:cNvSpPr/>
            <p:nvPr/>
          </p:nvSpPr>
          <p:spPr>
            <a:xfrm>
              <a:off x="-4493914" y="-103877"/>
              <a:ext cx="350824" cy="443970"/>
            </a:xfrm>
            <a:custGeom>
              <a:avLst/>
              <a:gdLst/>
              <a:ahLst/>
              <a:cxnLst/>
              <a:rect l="l" t="t" r="r" b="b"/>
              <a:pathLst>
                <a:path w="10188" h="12893" extrusionOk="0">
                  <a:moveTo>
                    <a:pt x="2628" y="233"/>
                  </a:moveTo>
                  <a:cubicBezTo>
                    <a:pt x="2655" y="234"/>
                    <a:pt x="2684" y="234"/>
                    <a:pt x="2712" y="236"/>
                  </a:cubicBezTo>
                  <a:cubicBezTo>
                    <a:pt x="2678" y="249"/>
                    <a:pt x="2654" y="282"/>
                    <a:pt x="2652" y="320"/>
                  </a:cubicBezTo>
                  <a:cubicBezTo>
                    <a:pt x="2573" y="1372"/>
                    <a:pt x="2501" y="2435"/>
                    <a:pt x="2526" y="3493"/>
                  </a:cubicBezTo>
                  <a:cubicBezTo>
                    <a:pt x="2164" y="3498"/>
                    <a:pt x="1800" y="3501"/>
                    <a:pt x="1436" y="3501"/>
                  </a:cubicBezTo>
                  <a:cubicBezTo>
                    <a:pt x="1250" y="3501"/>
                    <a:pt x="1064" y="3499"/>
                    <a:pt x="876" y="3498"/>
                  </a:cubicBezTo>
                  <a:cubicBezTo>
                    <a:pt x="874" y="3498"/>
                    <a:pt x="872" y="3498"/>
                    <a:pt x="869" y="3498"/>
                  </a:cubicBezTo>
                  <a:cubicBezTo>
                    <a:pt x="649" y="3498"/>
                    <a:pt x="425" y="3547"/>
                    <a:pt x="212" y="3551"/>
                  </a:cubicBezTo>
                  <a:cubicBezTo>
                    <a:pt x="662" y="3286"/>
                    <a:pt x="1027" y="2627"/>
                    <a:pt x="1337" y="2207"/>
                  </a:cubicBezTo>
                  <a:cubicBezTo>
                    <a:pt x="1800" y="1584"/>
                    <a:pt x="2227" y="935"/>
                    <a:pt x="2617" y="264"/>
                  </a:cubicBezTo>
                  <a:cubicBezTo>
                    <a:pt x="2623" y="255"/>
                    <a:pt x="2626" y="244"/>
                    <a:pt x="2628" y="233"/>
                  </a:cubicBezTo>
                  <a:close/>
                  <a:moveTo>
                    <a:pt x="2803" y="238"/>
                  </a:moveTo>
                  <a:lnTo>
                    <a:pt x="2803" y="238"/>
                  </a:lnTo>
                  <a:cubicBezTo>
                    <a:pt x="4181" y="288"/>
                    <a:pt x="5562" y="277"/>
                    <a:pt x="6941" y="284"/>
                  </a:cubicBezTo>
                  <a:cubicBezTo>
                    <a:pt x="7460" y="286"/>
                    <a:pt x="8176" y="393"/>
                    <a:pt x="8832" y="393"/>
                  </a:cubicBezTo>
                  <a:cubicBezTo>
                    <a:pt x="9001" y="393"/>
                    <a:pt x="9167" y="386"/>
                    <a:pt x="9324" y="368"/>
                  </a:cubicBezTo>
                  <a:cubicBezTo>
                    <a:pt x="9403" y="376"/>
                    <a:pt x="9482" y="381"/>
                    <a:pt x="9560" y="381"/>
                  </a:cubicBezTo>
                  <a:cubicBezTo>
                    <a:pt x="9656" y="381"/>
                    <a:pt x="9750" y="374"/>
                    <a:pt x="9842" y="356"/>
                  </a:cubicBezTo>
                  <a:cubicBezTo>
                    <a:pt x="9852" y="354"/>
                    <a:pt x="9856" y="347"/>
                    <a:pt x="9864" y="342"/>
                  </a:cubicBezTo>
                  <a:lnTo>
                    <a:pt x="9864" y="342"/>
                  </a:lnTo>
                  <a:cubicBezTo>
                    <a:pt x="9722" y="4447"/>
                    <a:pt x="9824" y="8563"/>
                    <a:pt x="9712" y="12670"/>
                  </a:cubicBezTo>
                  <a:cubicBezTo>
                    <a:pt x="8551" y="12679"/>
                    <a:pt x="7392" y="12703"/>
                    <a:pt x="6232" y="12703"/>
                  </a:cubicBezTo>
                  <a:cubicBezTo>
                    <a:pt x="5876" y="12703"/>
                    <a:pt x="5520" y="12700"/>
                    <a:pt x="5164" y="12695"/>
                  </a:cubicBezTo>
                  <a:cubicBezTo>
                    <a:pt x="4488" y="12684"/>
                    <a:pt x="3811" y="12669"/>
                    <a:pt x="3137" y="12642"/>
                  </a:cubicBezTo>
                  <a:cubicBezTo>
                    <a:pt x="3083" y="12640"/>
                    <a:pt x="3022" y="12639"/>
                    <a:pt x="2956" y="12639"/>
                  </a:cubicBezTo>
                  <a:cubicBezTo>
                    <a:pt x="2687" y="12639"/>
                    <a:pt x="2323" y="12653"/>
                    <a:pt x="1945" y="12653"/>
                  </a:cubicBezTo>
                  <a:cubicBezTo>
                    <a:pt x="1330" y="12653"/>
                    <a:pt x="680" y="12617"/>
                    <a:pt x="348" y="12426"/>
                  </a:cubicBezTo>
                  <a:cubicBezTo>
                    <a:pt x="351" y="12418"/>
                    <a:pt x="353" y="12411"/>
                    <a:pt x="353" y="12402"/>
                  </a:cubicBezTo>
                  <a:cubicBezTo>
                    <a:pt x="354" y="12278"/>
                    <a:pt x="354" y="12156"/>
                    <a:pt x="355" y="12032"/>
                  </a:cubicBezTo>
                  <a:cubicBezTo>
                    <a:pt x="853" y="12054"/>
                    <a:pt x="1352" y="12068"/>
                    <a:pt x="1851" y="12073"/>
                  </a:cubicBezTo>
                  <a:cubicBezTo>
                    <a:pt x="1884" y="12073"/>
                    <a:pt x="1884" y="12022"/>
                    <a:pt x="1851" y="12020"/>
                  </a:cubicBezTo>
                  <a:cubicBezTo>
                    <a:pt x="1352" y="11997"/>
                    <a:pt x="854" y="11982"/>
                    <a:pt x="355" y="11977"/>
                  </a:cubicBezTo>
                  <a:cubicBezTo>
                    <a:pt x="356" y="11773"/>
                    <a:pt x="357" y="11569"/>
                    <a:pt x="358" y="11364"/>
                  </a:cubicBezTo>
                  <a:cubicBezTo>
                    <a:pt x="619" y="11379"/>
                    <a:pt x="881" y="11384"/>
                    <a:pt x="1143" y="11384"/>
                  </a:cubicBezTo>
                  <a:cubicBezTo>
                    <a:pt x="1438" y="11384"/>
                    <a:pt x="1733" y="11378"/>
                    <a:pt x="2027" y="11372"/>
                  </a:cubicBezTo>
                  <a:cubicBezTo>
                    <a:pt x="2070" y="11371"/>
                    <a:pt x="2070" y="11305"/>
                    <a:pt x="2027" y="11304"/>
                  </a:cubicBezTo>
                  <a:cubicBezTo>
                    <a:pt x="1730" y="11299"/>
                    <a:pt x="1431" y="11293"/>
                    <a:pt x="1132" y="11293"/>
                  </a:cubicBezTo>
                  <a:cubicBezTo>
                    <a:pt x="874" y="11293"/>
                    <a:pt x="615" y="11298"/>
                    <a:pt x="358" y="11313"/>
                  </a:cubicBezTo>
                  <a:cubicBezTo>
                    <a:pt x="359" y="10830"/>
                    <a:pt x="358" y="10347"/>
                    <a:pt x="356" y="9864"/>
                  </a:cubicBezTo>
                  <a:lnTo>
                    <a:pt x="356" y="9864"/>
                  </a:lnTo>
                  <a:cubicBezTo>
                    <a:pt x="496" y="9873"/>
                    <a:pt x="636" y="9878"/>
                    <a:pt x="775" y="9878"/>
                  </a:cubicBezTo>
                  <a:cubicBezTo>
                    <a:pt x="1001" y="9878"/>
                    <a:pt x="1227" y="9865"/>
                    <a:pt x="1454" y="9835"/>
                  </a:cubicBezTo>
                  <a:cubicBezTo>
                    <a:pt x="1500" y="9829"/>
                    <a:pt x="1503" y="9758"/>
                    <a:pt x="1459" y="9758"/>
                  </a:cubicBezTo>
                  <a:cubicBezTo>
                    <a:pt x="1457" y="9758"/>
                    <a:pt x="1456" y="9758"/>
                    <a:pt x="1454" y="9758"/>
                  </a:cubicBezTo>
                  <a:cubicBezTo>
                    <a:pt x="1168" y="9788"/>
                    <a:pt x="882" y="9803"/>
                    <a:pt x="595" y="9803"/>
                  </a:cubicBezTo>
                  <a:cubicBezTo>
                    <a:pt x="516" y="9803"/>
                    <a:pt x="436" y="9802"/>
                    <a:pt x="356" y="9799"/>
                  </a:cubicBezTo>
                  <a:cubicBezTo>
                    <a:pt x="356" y="9631"/>
                    <a:pt x="353" y="9463"/>
                    <a:pt x="352" y="9295"/>
                  </a:cubicBezTo>
                  <a:lnTo>
                    <a:pt x="352" y="9295"/>
                  </a:lnTo>
                  <a:cubicBezTo>
                    <a:pt x="530" y="9300"/>
                    <a:pt x="708" y="9303"/>
                    <a:pt x="887" y="9303"/>
                  </a:cubicBezTo>
                  <a:cubicBezTo>
                    <a:pt x="1267" y="9303"/>
                    <a:pt x="1648" y="9289"/>
                    <a:pt x="2028" y="9248"/>
                  </a:cubicBezTo>
                  <a:cubicBezTo>
                    <a:pt x="2071" y="9244"/>
                    <a:pt x="2074" y="9178"/>
                    <a:pt x="2030" y="9178"/>
                  </a:cubicBezTo>
                  <a:cubicBezTo>
                    <a:pt x="2030" y="9178"/>
                    <a:pt x="2029" y="9178"/>
                    <a:pt x="2028" y="9179"/>
                  </a:cubicBezTo>
                  <a:cubicBezTo>
                    <a:pt x="1513" y="9203"/>
                    <a:pt x="999" y="9224"/>
                    <a:pt x="485" y="9224"/>
                  </a:cubicBezTo>
                  <a:cubicBezTo>
                    <a:pt x="440" y="9224"/>
                    <a:pt x="395" y="9224"/>
                    <a:pt x="351" y="9224"/>
                  </a:cubicBezTo>
                  <a:cubicBezTo>
                    <a:pt x="350" y="9011"/>
                    <a:pt x="346" y="8799"/>
                    <a:pt x="343" y="8586"/>
                  </a:cubicBezTo>
                  <a:lnTo>
                    <a:pt x="343" y="8586"/>
                  </a:lnTo>
                  <a:cubicBezTo>
                    <a:pt x="553" y="8589"/>
                    <a:pt x="764" y="8592"/>
                    <a:pt x="974" y="8592"/>
                  </a:cubicBezTo>
                  <a:cubicBezTo>
                    <a:pt x="1148" y="8592"/>
                    <a:pt x="1322" y="8590"/>
                    <a:pt x="1496" y="8582"/>
                  </a:cubicBezTo>
                  <a:cubicBezTo>
                    <a:pt x="1540" y="8582"/>
                    <a:pt x="1540" y="8518"/>
                    <a:pt x="1496" y="8518"/>
                  </a:cubicBezTo>
                  <a:cubicBezTo>
                    <a:pt x="1319" y="8510"/>
                    <a:pt x="1141" y="8508"/>
                    <a:pt x="963" y="8508"/>
                  </a:cubicBezTo>
                  <a:cubicBezTo>
                    <a:pt x="756" y="8508"/>
                    <a:pt x="549" y="8511"/>
                    <a:pt x="342" y="8513"/>
                  </a:cubicBezTo>
                  <a:cubicBezTo>
                    <a:pt x="339" y="8316"/>
                    <a:pt x="335" y="8117"/>
                    <a:pt x="332" y="7919"/>
                  </a:cubicBezTo>
                  <a:lnTo>
                    <a:pt x="332" y="7919"/>
                  </a:lnTo>
                  <a:cubicBezTo>
                    <a:pt x="578" y="7922"/>
                    <a:pt x="824" y="7924"/>
                    <a:pt x="1070" y="7924"/>
                  </a:cubicBezTo>
                  <a:cubicBezTo>
                    <a:pt x="1227" y="7924"/>
                    <a:pt x="1384" y="7923"/>
                    <a:pt x="1541" y="7920"/>
                  </a:cubicBezTo>
                  <a:cubicBezTo>
                    <a:pt x="1586" y="7920"/>
                    <a:pt x="1586" y="7851"/>
                    <a:pt x="1541" y="7851"/>
                  </a:cubicBezTo>
                  <a:cubicBezTo>
                    <a:pt x="1384" y="7848"/>
                    <a:pt x="1227" y="7847"/>
                    <a:pt x="1070" y="7847"/>
                  </a:cubicBezTo>
                  <a:cubicBezTo>
                    <a:pt x="824" y="7847"/>
                    <a:pt x="577" y="7850"/>
                    <a:pt x="331" y="7852"/>
                  </a:cubicBezTo>
                  <a:cubicBezTo>
                    <a:pt x="328" y="7669"/>
                    <a:pt x="322" y="7486"/>
                    <a:pt x="318" y="7303"/>
                  </a:cubicBezTo>
                  <a:lnTo>
                    <a:pt x="318" y="7303"/>
                  </a:lnTo>
                  <a:cubicBezTo>
                    <a:pt x="430" y="7305"/>
                    <a:pt x="542" y="7306"/>
                    <a:pt x="654" y="7306"/>
                  </a:cubicBezTo>
                  <a:cubicBezTo>
                    <a:pt x="1369" y="7306"/>
                    <a:pt x="2079" y="7267"/>
                    <a:pt x="2790" y="7166"/>
                  </a:cubicBezTo>
                  <a:cubicBezTo>
                    <a:pt x="2828" y="7161"/>
                    <a:pt x="2821" y="7095"/>
                    <a:pt x="2783" y="7095"/>
                  </a:cubicBezTo>
                  <a:cubicBezTo>
                    <a:pt x="2782" y="7095"/>
                    <a:pt x="2781" y="7095"/>
                    <a:pt x="2780" y="7095"/>
                  </a:cubicBezTo>
                  <a:cubicBezTo>
                    <a:pt x="1960" y="7170"/>
                    <a:pt x="1140" y="7225"/>
                    <a:pt x="317" y="7230"/>
                  </a:cubicBezTo>
                  <a:cubicBezTo>
                    <a:pt x="312" y="7002"/>
                    <a:pt x="301" y="6775"/>
                    <a:pt x="294" y="6547"/>
                  </a:cubicBezTo>
                  <a:lnTo>
                    <a:pt x="294" y="6547"/>
                  </a:lnTo>
                  <a:cubicBezTo>
                    <a:pt x="476" y="6583"/>
                    <a:pt x="659" y="6600"/>
                    <a:pt x="842" y="6600"/>
                  </a:cubicBezTo>
                  <a:cubicBezTo>
                    <a:pt x="1020" y="6600"/>
                    <a:pt x="1198" y="6584"/>
                    <a:pt x="1375" y="6554"/>
                  </a:cubicBezTo>
                  <a:cubicBezTo>
                    <a:pt x="1425" y="6546"/>
                    <a:pt x="1406" y="6474"/>
                    <a:pt x="1360" y="6474"/>
                  </a:cubicBezTo>
                  <a:cubicBezTo>
                    <a:pt x="1358" y="6474"/>
                    <a:pt x="1356" y="6474"/>
                    <a:pt x="1353" y="6474"/>
                  </a:cubicBezTo>
                  <a:cubicBezTo>
                    <a:pt x="1173" y="6501"/>
                    <a:pt x="994" y="6513"/>
                    <a:pt x="816" y="6513"/>
                  </a:cubicBezTo>
                  <a:cubicBezTo>
                    <a:pt x="642" y="6513"/>
                    <a:pt x="468" y="6502"/>
                    <a:pt x="292" y="6482"/>
                  </a:cubicBezTo>
                  <a:cubicBezTo>
                    <a:pt x="285" y="6255"/>
                    <a:pt x="275" y="6029"/>
                    <a:pt x="266" y="5802"/>
                  </a:cubicBezTo>
                  <a:lnTo>
                    <a:pt x="266" y="5802"/>
                  </a:lnTo>
                  <a:cubicBezTo>
                    <a:pt x="394" y="5805"/>
                    <a:pt x="523" y="5807"/>
                    <a:pt x="651" y="5807"/>
                  </a:cubicBezTo>
                  <a:cubicBezTo>
                    <a:pt x="1200" y="5807"/>
                    <a:pt x="1748" y="5776"/>
                    <a:pt x="2294" y="5714"/>
                  </a:cubicBezTo>
                  <a:cubicBezTo>
                    <a:pt x="2344" y="5708"/>
                    <a:pt x="2346" y="5631"/>
                    <a:pt x="2298" y="5631"/>
                  </a:cubicBezTo>
                  <a:cubicBezTo>
                    <a:pt x="2297" y="5631"/>
                    <a:pt x="2295" y="5631"/>
                    <a:pt x="2294" y="5631"/>
                  </a:cubicBezTo>
                  <a:cubicBezTo>
                    <a:pt x="1707" y="5694"/>
                    <a:pt x="1120" y="5724"/>
                    <a:pt x="531" y="5724"/>
                  </a:cubicBezTo>
                  <a:cubicBezTo>
                    <a:pt x="442" y="5724"/>
                    <a:pt x="353" y="5724"/>
                    <a:pt x="264" y="5722"/>
                  </a:cubicBezTo>
                  <a:cubicBezTo>
                    <a:pt x="248" y="5295"/>
                    <a:pt x="228" y="4868"/>
                    <a:pt x="205" y="4441"/>
                  </a:cubicBezTo>
                  <a:cubicBezTo>
                    <a:pt x="645" y="4396"/>
                    <a:pt x="1086" y="4373"/>
                    <a:pt x="1527" y="4373"/>
                  </a:cubicBezTo>
                  <a:cubicBezTo>
                    <a:pt x="1709" y="4373"/>
                    <a:pt x="1890" y="4377"/>
                    <a:pt x="2072" y="4384"/>
                  </a:cubicBezTo>
                  <a:cubicBezTo>
                    <a:pt x="2072" y="4384"/>
                    <a:pt x="2073" y="4385"/>
                    <a:pt x="2074" y="4385"/>
                  </a:cubicBezTo>
                  <a:cubicBezTo>
                    <a:pt x="2121" y="4385"/>
                    <a:pt x="2120" y="4310"/>
                    <a:pt x="2072" y="4308"/>
                  </a:cubicBezTo>
                  <a:cubicBezTo>
                    <a:pt x="1914" y="4302"/>
                    <a:pt x="1757" y="4298"/>
                    <a:pt x="1600" y="4298"/>
                  </a:cubicBezTo>
                  <a:cubicBezTo>
                    <a:pt x="1133" y="4298"/>
                    <a:pt x="666" y="4327"/>
                    <a:pt x="202" y="4384"/>
                  </a:cubicBezTo>
                  <a:cubicBezTo>
                    <a:pt x="188" y="4123"/>
                    <a:pt x="174" y="3861"/>
                    <a:pt x="155" y="3600"/>
                  </a:cubicBezTo>
                  <a:lnTo>
                    <a:pt x="155" y="3600"/>
                  </a:lnTo>
                  <a:cubicBezTo>
                    <a:pt x="297" y="3676"/>
                    <a:pt x="494" y="3692"/>
                    <a:pt x="690" y="3692"/>
                  </a:cubicBezTo>
                  <a:cubicBezTo>
                    <a:pt x="833" y="3692"/>
                    <a:pt x="977" y="3684"/>
                    <a:pt x="1098" y="3684"/>
                  </a:cubicBezTo>
                  <a:cubicBezTo>
                    <a:pt x="1118" y="3684"/>
                    <a:pt x="1137" y="3684"/>
                    <a:pt x="1156" y="3684"/>
                  </a:cubicBezTo>
                  <a:cubicBezTo>
                    <a:pt x="1422" y="3692"/>
                    <a:pt x="1689" y="3695"/>
                    <a:pt x="1955" y="3695"/>
                  </a:cubicBezTo>
                  <a:cubicBezTo>
                    <a:pt x="2186" y="3695"/>
                    <a:pt x="2416" y="3692"/>
                    <a:pt x="2647" y="3689"/>
                  </a:cubicBezTo>
                  <a:cubicBezTo>
                    <a:pt x="2771" y="3686"/>
                    <a:pt x="2775" y="3503"/>
                    <a:pt x="2661" y="3492"/>
                  </a:cubicBezTo>
                  <a:cubicBezTo>
                    <a:pt x="2685" y="3135"/>
                    <a:pt x="2705" y="2779"/>
                    <a:pt x="2724" y="2423"/>
                  </a:cubicBezTo>
                  <a:cubicBezTo>
                    <a:pt x="2728" y="2425"/>
                    <a:pt x="2730" y="2428"/>
                    <a:pt x="2736" y="2429"/>
                  </a:cubicBezTo>
                  <a:cubicBezTo>
                    <a:pt x="3197" y="2434"/>
                    <a:pt x="3658" y="2445"/>
                    <a:pt x="4120" y="2445"/>
                  </a:cubicBezTo>
                  <a:cubicBezTo>
                    <a:pt x="4293" y="2445"/>
                    <a:pt x="4466" y="2443"/>
                    <a:pt x="4639" y="2440"/>
                  </a:cubicBezTo>
                  <a:cubicBezTo>
                    <a:pt x="4694" y="2438"/>
                    <a:pt x="4694" y="2356"/>
                    <a:pt x="4639" y="2355"/>
                  </a:cubicBezTo>
                  <a:cubicBezTo>
                    <a:pt x="4470" y="2352"/>
                    <a:pt x="4300" y="2350"/>
                    <a:pt x="4131" y="2350"/>
                  </a:cubicBezTo>
                  <a:cubicBezTo>
                    <a:pt x="3666" y="2350"/>
                    <a:pt x="3201" y="2360"/>
                    <a:pt x="2736" y="2367"/>
                  </a:cubicBezTo>
                  <a:cubicBezTo>
                    <a:pt x="2733" y="2367"/>
                    <a:pt x="2730" y="2369"/>
                    <a:pt x="2726" y="2371"/>
                  </a:cubicBezTo>
                  <a:cubicBezTo>
                    <a:pt x="2737" y="2169"/>
                    <a:pt x="2748" y="1967"/>
                    <a:pt x="2759" y="1766"/>
                  </a:cubicBezTo>
                  <a:cubicBezTo>
                    <a:pt x="2962" y="1767"/>
                    <a:pt x="3165" y="1769"/>
                    <a:pt x="3368" y="1769"/>
                  </a:cubicBezTo>
                  <a:cubicBezTo>
                    <a:pt x="3526" y="1769"/>
                    <a:pt x="3685" y="1768"/>
                    <a:pt x="3843" y="1764"/>
                  </a:cubicBezTo>
                  <a:cubicBezTo>
                    <a:pt x="3880" y="1761"/>
                    <a:pt x="3880" y="1707"/>
                    <a:pt x="3843" y="1703"/>
                  </a:cubicBezTo>
                  <a:cubicBezTo>
                    <a:pt x="3685" y="1699"/>
                    <a:pt x="3527" y="1698"/>
                    <a:pt x="3369" y="1698"/>
                  </a:cubicBezTo>
                  <a:cubicBezTo>
                    <a:pt x="3167" y="1698"/>
                    <a:pt x="2964" y="1700"/>
                    <a:pt x="2762" y="1701"/>
                  </a:cubicBezTo>
                  <a:cubicBezTo>
                    <a:pt x="2772" y="1505"/>
                    <a:pt x="2786" y="1307"/>
                    <a:pt x="2798" y="1109"/>
                  </a:cubicBezTo>
                  <a:cubicBezTo>
                    <a:pt x="2969" y="1100"/>
                    <a:pt x="3140" y="1096"/>
                    <a:pt x="3311" y="1096"/>
                  </a:cubicBezTo>
                  <a:cubicBezTo>
                    <a:pt x="3561" y="1096"/>
                    <a:pt x="3812" y="1104"/>
                    <a:pt x="4064" y="1118"/>
                  </a:cubicBezTo>
                  <a:cubicBezTo>
                    <a:pt x="4065" y="1118"/>
                    <a:pt x="4065" y="1118"/>
                    <a:pt x="4066" y="1118"/>
                  </a:cubicBezTo>
                  <a:cubicBezTo>
                    <a:pt x="4123" y="1118"/>
                    <a:pt x="4119" y="1033"/>
                    <a:pt x="4064" y="1027"/>
                  </a:cubicBezTo>
                  <a:cubicBezTo>
                    <a:pt x="3838" y="999"/>
                    <a:pt x="3611" y="987"/>
                    <a:pt x="3385" y="987"/>
                  </a:cubicBezTo>
                  <a:cubicBezTo>
                    <a:pt x="3192" y="987"/>
                    <a:pt x="2998" y="996"/>
                    <a:pt x="2804" y="1010"/>
                  </a:cubicBezTo>
                  <a:cubicBezTo>
                    <a:pt x="2817" y="779"/>
                    <a:pt x="2829" y="549"/>
                    <a:pt x="2847" y="318"/>
                  </a:cubicBezTo>
                  <a:cubicBezTo>
                    <a:pt x="2851" y="285"/>
                    <a:pt x="2833" y="252"/>
                    <a:pt x="2803" y="238"/>
                  </a:cubicBezTo>
                  <a:close/>
                  <a:moveTo>
                    <a:pt x="9852" y="0"/>
                  </a:moveTo>
                  <a:cubicBezTo>
                    <a:pt x="9820" y="0"/>
                    <a:pt x="9786" y="17"/>
                    <a:pt x="9773" y="45"/>
                  </a:cubicBezTo>
                  <a:lnTo>
                    <a:pt x="9752" y="87"/>
                  </a:lnTo>
                  <a:cubicBezTo>
                    <a:pt x="9738" y="117"/>
                    <a:pt x="9742" y="153"/>
                    <a:pt x="9763" y="178"/>
                  </a:cubicBezTo>
                  <a:cubicBezTo>
                    <a:pt x="9722" y="177"/>
                    <a:pt x="9681" y="176"/>
                    <a:pt x="9639" y="176"/>
                  </a:cubicBezTo>
                  <a:cubicBezTo>
                    <a:pt x="9467" y="176"/>
                    <a:pt x="9292" y="188"/>
                    <a:pt x="9119" y="200"/>
                  </a:cubicBezTo>
                  <a:cubicBezTo>
                    <a:pt x="8550" y="170"/>
                    <a:pt x="7849" y="111"/>
                    <a:pt x="7705" y="111"/>
                  </a:cubicBezTo>
                  <a:cubicBezTo>
                    <a:pt x="7196" y="109"/>
                    <a:pt x="6686" y="107"/>
                    <a:pt x="6176" y="104"/>
                  </a:cubicBezTo>
                  <a:cubicBezTo>
                    <a:pt x="5596" y="102"/>
                    <a:pt x="5015" y="97"/>
                    <a:pt x="4435" y="97"/>
                  </a:cubicBezTo>
                  <a:cubicBezTo>
                    <a:pt x="3826" y="97"/>
                    <a:pt x="3217" y="102"/>
                    <a:pt x="2608" y="122"/>
                  </a:cubicBezTo>
                  <a:cubicBezTo>
                    <a:pt x="2594" y="122"/>
                    <a:pt x="2580" y="129"/>
                    <a:pt x="2571" y="139"/>
                  </a:cubicBezTo>
                  <a:cubicBezTo>
                    <a:pt x="2559" y="133"/>
                    <a:pt x="2546" y="130"/>
                    <a:pt x="2534" y="130"/>
                  </a:cubicBezTo>
                  <a:cubicBezTo>
                    <a:pt x="2505" y="130"/>
                    <a:pt x="2476" y="146"/>
                    <a:pt x="2461" y="173"/>
                  </a:cubicBezTo>
                  <a:cubicBezTo>
                    <a:pt x="2114" y="735"/>
                    <a:pt x="1758" y="1290"/>
                    <a:pt x="1375" y="1827"/>
                  </a:cubicBezTo>
                  <a:cubicBezTo>
                    <a:pt x="1154" y="2137"/>
                    <a:pt x="926" y="2441"/>
                    <a:pt x="690" y="2739"/>
                  </a:cubicBezTo>
                  <a:cubicBezTo>
                    <a:pt x="579" y="2880"/>
                    <a:pt x="139" y="3334"/>
                    <a:pt x="157" y="3414"/>
                  </a:cubicBezTo>
                  <a:lnTo>
                    <a:pt x="157" y="3414"/>
                  </a:lnTo>
                  <a:cubicBezTo>
                    <a:pt x="154" y="3401"/>
                    <a:pt x="140" y="3393"/>
                    <a:pt x="127" y="3393"/>
                  </a:cubicBezTo>
                  <a:cubicBezTo>
                    <a:pt x="117" y="3393"/>
                    <a:pt x="107" y="3397"/>
                    <a:pt x="102" y="3408"/>
                  </a:cubicBezTo>
                  <a:cubicBezTo>
                    <a:pt x="89" y="3440"/>
                    <a:pt x="82" y="3453"/>
                    <a:pt x="81" y="3486"/>
                  </a:cubicBezTo>
                  <a:cubicBezTo>
                    <a:pt x="82" y="3491"/>
                    <a:pt x="83" y="3497"/>
                    <a:pt x="85" y="3501"/>
                  </a:cubicBezTo>
                  <a:cubicBezTo>
                    <a:pt x="60" y="3503"/>
                    <a:pt x="40" y="3526"/>
                    <a:pt x="42" y="3552"/>
                  </a:cubicBezTo>
                  <a:cubicBezTo>
                    <a:pt x="46" y="3836"/>
                    <a:pt x="52" y="4120"/>
                    <a:pt x="57" y="4403"/>
                  </a:cubicBezTo>
                  <a:cubicBezTo>
                    <a:pt x="47" y="4405"/>
                    <a:pt x="38" y="4406"/>
                    <a:pt x="28" y="4407"/>
                  </a:cubicBezTo>
                  <a:cubicBezTo>
                    <a:pt x="1" y="4411"/>
                    <a:pt x="6" y="4460"/>
                    <a:pt x="33" y="4460"/>
                  </a:cubicBezTo>
                  <a:cubicBezTo>
                    <a:pt x="34" y="4460"/>
                    <a:pt x="35" y="4460"/>
                    <a:pt x="36" y="4460"/>
                  </a:cubicBezTo>
                  <a:cubicBezTo>
                    <a:pt x="43" y="4458"/>
                    <a:pt x="50" y="4458"/>
                    <a:pt x="58" y="4457"/>
                  </a:cubicBezTo>
                  <a:cubicBezTo>
                    <a:pt x="78" y="5591"/>
                    <a:pt x="100" y="6725"/>
                    <a:pt x="123" y="7858"/>
                  </a:cubicBezTo>
                  <a:cubicBezTo>
                    <a:pt x="85" y="7861"/>
                    <a:pt x="85" y="7918"/>
                    <a:pt x="125" y="7919"/>
                  </a:cubicBezTo>
                  <a:cubicBezTo>
                    <a:pt x="129" y="8129"/>
                    <a:pt x="133" y="8340"/>
                    <a:pt x="136" y="8550"/>
                  </a:cubicBezTo>
                  <a:cubicBezTo>
                    <a:pt x="136" y="8551"/>
                    <a:pt x="136" y="8553"/>
                    <a:pt x="136" y="8555"/>
                  </a:cubicBezTo>
                  <a:cubicBezTo>
                    <a:pt x="158" y="9836"/>
                    <a:pt x="174" y="11119"/>
                    <a:pt x="167" y="12403"/>
                  </a:cubicBezTo>
                  <a:cubicBezTo>
                    <a:pt x="166" y="12431"/>
                    <a:pt x="177" y="12456"/>
                    <a:pt x="199" y="12473"/>
                  </a:cubicBezTo>
                  <a:cubicBezTo>
                    <a:pt x="202" y="12480"/>
                    <a:pt x="202" y="12490"/>
                    <a:pt x="209" y="12496"/>
                  </a:cubicBezTo>
                  <a:cubicBezTo>
                    <a:pt x="474" y="12755"/>
                    <a:pt x="731" y="12697"/>
                    <a:pt x="1110" y="12730"/>
                  </a:cubicBezTo>
                  <a:cubicBezTo>
                    <a:pt x="2033" y="12809"/>
                    <a:pt x="2970" y="12816"/>
                    <a:pt x="3897" y="12842"/>
                  </a:cubicBezTo>
                  <a:cubicBezTo>
                    <a:pt x="4930" y="12871"/>
                    <a:pt x="5966" y="12892"/>
                    <a:pt x="7002" y="12892"/>
                  </a:cubicBezTo>
                  <a:cubicBezTo>
                    <a:pt x="7912" y="12892"/>
                    <a:pt x="8821" y="12876"/>
                    <a:pt x="9728" y="12835"/>
                  </a:cubicBezTo>
                  <a:cubicBezTo>
                    <a:pt x="9732" y="12834"/>
                    <a:pt x="9736" y="12832"/>
                    <a:pt x="9739" y="12831"/>
                  </a:cubicBezTo>
                  <a:cubicBezTo>
                    <a:pt x="9758" y="12848"/>
                    <a:pt x="9783" y="12856"/>
                    <a:pt x="9809" y="12856"/>
                  </a:cubicBezTo>
                  <a:cubicBezTo>
                    <a:pt x="9860" y="12856"/>
                    <a:pt x="9912" y="12824"/>
                    <a:pt x="9914" y="12758"/>
                  </a:cubicBezTo>
                  <a:cubicBezTo>
                    <a:pt x="10009" y="8612"/>
                    <a:pt x="10187" y="4418"/>
                    <a:pt x="9973" y="275"/>
                  </a:cubicBezTo>
                  <a:cubicBezTo>
                    <a:pt x="9972" y="247"/>
                    <a:pt x="9949" y="224"/>
                    <a:pt x="9922" y="224"/>
                  </a:cubicBezTo>
                  <a:cubicBezTo>
                    <a:pt x="9921" y="224"/>
                    <a:pt x="9921" y="224"/>
                    <a:pt x="9920" y="224"/>
                  </a:cubicBezTo>
                  <a:cubicBezTo>
                    <a:pt x="9930" y="220"/>
                    <a:pt x="9942" y="215"/>
                    <a:pt x="9953" y="211"/>
                  </a:cubicBezTo>
                  <a:cubicBezTo>
                    <a:pt x="10019" y="178"/>
                    <a:pt x="10007" y="85"/>
                    <a:pt x="9953" y="49"/>
                  </a:cubicBezTo>
                  <a:lnTo>
                    <a:pt x="9896" y="12"/>
                  </a:lnTo>
                  <a:cubicBezTo>
                    <a:pt x="9883" y="4"/>
                    <a:pt x="9868" y="0"/>
                    <a:pt x="9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4"/>
            <p:cNvSpPr/>
            <p:nvPr/>
          </p:nvSpPr>
          <p:spPr>
            <a:xfrm>
              <a:off x="-4480760" y="258896"/>
              <a:ext cx="67906" cy="3616"/>
            </a:xfrm>
            <a:custGeom>
              <a:avLst/>
              <a:gdLst/>
              <a:ahLst/>
              <a:cxnLst/>
              <a:rect l="l" t="t" r="r" b="b"/>
              <a:pathLst>
                <a:path w="1972" h="105" extrusionOk="0">
                  <a:moveTo>
                    <a:pt x="880" y="0"/>
                  </a:moveTo>
                  <a:cubicBezTo>
                    <a:pt x="604" y="0"/>
                    <a:pt x="329" y="3"/>
                    <a:pt x="53" y="11"/>
                  </a:cubicBezTo>
                  <a:cubicBezTo>
                    <a:pt x="1" y="13"/>
                    <a:pt x="1" y="92"/>
                    <a:pt x="53" y="93"/>
                  </a:cubicBezTo>
                  <a:cubicBezTo>
                    <a:pt x="334" y="102"/>
                    <a:pt x="615" y="104"/>
                    <a:pt x="896" y="104"/>
                  </a:cubicBezTo>
                  <a:cubicBezTo>
                    <a:pt x="1235" y="104"/>
                    <a:pt x="1574" y="101"/>
                    <a:pt x="1913" y="99"/>
                  </a:cubicBezTo>
                  <a:cubicBezTo>
                    <a:pt x="1971" y="98"/>
                    <a:pt x="1972" y="7"/>
                    <a:pt x="1913" y="7"/>
                  </a:cubicBezTo>
                  <a:cubicBezTo>
                    <a:pt x="1569" y="4"/>
                    <a:pt x="1224"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4"/>
            <p:cNvSpPr/>
            <p:nvPr/>
          </p:nvSpPr>
          <p:spPr>
            <a:xfrm>
              <a:off x="-4484686" y="69434"/>
              <a:ext cx="42458" cy="3822"/>
            </a:xfrm>
            <a:custGeom>
              <a:avLst/>
              <a:gdLst/>
              <a:ahLst/>
              <a:cxnLst/>
              <a:rect l="l" t="t" r="r" b="b"/>
              <a:pathLst>
                <a:path w="1233" h="111" extrusionOk="0">
                  <a:moveTo>
                    <a:pt x="32" y="1"/>
                  </a:moveTo>
                  <a:cubicBezTo>
                    <a:pt x="7" y="1"/>
                    <a:pt x="1" y="45"/>
                    <a:pt x="28" y="48"/>
                  </a:cubicBezTo>
                  <a:cubicBezTo>
                    <a:pt x="308" y="87"/>
                    <a:pt x="589" y="110"/>
                    <a:pt x="870" y="110"/>
                  </a:cubicBezTo>
                  <a:cubicBezTo>
                    <a:pt x="975" y="110"/>
                    <a:pt x="1080" y="107"/>
                    <a:pt x="1185" y="100"/>
                  </a:cubicBezTo>
                  <a:cubicBezTo>
                    <a:pt x="1232" y="98"/>
                    <a:pt x="1232" y="27"/>
                    <a:pt x="1187" y="27"/>
                  </a:cubicBezTo>
                  <a:cubicBezTo>
                    <a:pt x="1186" y="27"/>
                    <a:pt x="1186" y="27"/>
                    <a:pt x="1185" y="27"/>
                  </a:cubicBezTo>
                  <a:cubicBezTo>
                    <a:pt x="1042" y="34"/>
                    <a:pt x="899" y="37"/>
                    <a:pt x="757" y="37"/>
                  </a:cubicBezTo>
                  <a:cubicBezTo>
                    <a:pt x="516" y="37"/>
                    <a:pt x="275" y="27"/>
                    <a:pt x="34" y="1"/>
                  </a:cubicBezTo>
                  <a:cubicBezTo>
                    <a:pt x="34" y="1"/>
                    <a:pt x="33"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4"/>
            <p:cNvSpPr/>
            <p:nvPr/>
          </p:nvSpPr>
          <p:spPr>
            <a:xfrm>
              <a:off x="-4397737" y="530"/>
              <a:ext cx="33195" cy="4959"/>
            </a:xfrm>
            <a:custGeom>
              <a:avLst/>
              <a:gdLst/>
              <a:ahLst/>
              <a:cxnLst/>
              <a:rect l="l" t="t" r="r" b="b"/>
              <a:pathLst>
                <a:path w="964" h="144" extrusionOk="0">
                  <a:moveTo>
                    <a:pt x="917" y="0"/>
                  </a:moveTo>
                  <a:cubicBezTo>
                    <a:pt x="914" y="0"/>
                    <a:pt x="912" y="0"/>
                    <a:pt x="909" y="1"/>
                  </a:cubicBezTo>
                  <a:cubicBezTo>
                    <a:pt x="621" y="57"/>
                    <a:pt x="327" y="90"/>
                    <a:pt x="33" y="96"/>
                  </a:cubicBezTo>
                  <a:cubicBezTo>
                    <a:pt x="1" y="96"/>
                    <a:pt x="1" y="144"/>
                    <a:pt x="33" y="144"/>
                  </a:cubicBezTo>
                  <a:cubicBezTo>
                    <a:pt x="48" y="144"/>
                    <a:pt x="64" y="144"/>
                    <a:pt x="79" y="144"/>
                  </a:cubicBezTo>
                  <a:cubicBezTo>
                    <a:pt x="363" y="144"/>
                    <a:pt x="646" y="116"/>
                    <a:pt x="926" y="62"/>
                  </a:cubicBezTo>
                  <a:cubicBezTo>
                    <a:pt x="964" y="54"/>
                    <a:pt x="951"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2" name="Google Shape;3122;p74"/>
          <p:cNvGrpSpPr/>
          <p:nvPr/>
        </p:nvGrpSpPr>
        <p:grpSpPr>
          <a:xfrm>
            <a:off x="5535343" y="2346373"/>
            <a:ext cx="206012" cy="454290"/>
            <a:chOff x="-4059896" y="-210901"/>
            <a:chExt cx="272071" cy="599961"/>
          </a:xfrm>
        </p:grpSpPr>
        <p:sp>
          <p:nvSpPr>
            <p:cNvPr id="3123" name="Google Shape;3123;p74"/>
            <p:cNvSpPr/>
            <p:nvPr/>
          </p:nvSpPr>
          <p:spPr>
            <a:xfrm>
              <a:off x="-4059896" y="-210901"/>
              <a:ext cx="272071" cy="599961"/>
            </a:xfrm>
            <a:custGeom>
              <a:avLst/>
              <a:gdLst/>
              <a:ahLst/>
              <a:cxnLst/>
              <a:rect l="l" t="t" r="r" b="b"/>
              <a:pathLst>
                <a:path w="7901" h="17423" extrusionOk="0">
                  <a:moveTo>
                    <a:pt x="4218" y="159"/>
                  </a:moveTo>
                  <a:cubicBezTo>
                    <a:pt x="4404" y="159"/>
                    <a:pt x="4576" y="217"/>
                    <a:pt x="4715" y="365"/>
                  </a:cubicBezTo>
                  <a:cubicBezTo>
                    <a:pt x="4713" y="377"/>
                    <a:pt x="4708" y="390"/>
                    <a:pt x="4707" y="402"/>
                  </a:cubicBezTo>
                  <a:cubicBezTo>
                    <a:pt x="4492" y="576"/>
                    <a:pt x="4271" y="676"/>
                    <a:pt x="4037" y="676"/>
                  </a:cubicBezTo>
                  <a:cubicBezTo>
                    <a:pt x="3851" y="676"/>
                    <a:pt x="3657" y="612"/>
                    <a:pt x="3451" y="471"/>
                  </a:cubicBezTo>
                  <a:cubicBezTo>
                    <a:pt x="3450" y="470"/>
                    <a:pt x="3449" y="470"/>
                    <a:pt x="3448" y="470"/>
                  </a:cubicBezTo>
                  <a:cubicBezTo>
                    <a:pt x="3447" y="470"/>
                    <a:pt x="3446" y="470"/>
                    <a:pt x="3445" y="470"/>
                  </a:cubicBezTo>
                  <a:cubicBezTo>
                    <a:pt x="3444" y="470"/>
                    <a:pt x="3443" y="470"/>
                    <a:pt x="3443" y="470"/>
                  </a:cubicBezTo>
                  <a:cubicBezTo>
                    <a:pt x="3505" y="274"/>
                    <a:pt x="3847" y="213"/>
                    <a:pt x="4002" y="181"/>
                  </a:cubicBezTo>
                  <a:lnTo>
                    <a:pt x="4002" y="182"/>
                  </a:lnTo>
                  <a:cubicBezTo>
                    <a:pt x="4075" y="168"/>
                    <a:pt x="4147" y="159"/>
                    <a:pt x="4218" y="159"/>
                  </a:cubicBezTo>
                  <a:close/>
                  <a:moveTo>
                    <a:pt x="4695" y="616"/>
                  </a:moveTo>
                  <a:lnTo>
                    <a:pt x="4695" y="616"/>
                  </a:lnTo>
                  <a:cubicBezTo>
                    <a:pt x="4680" y="908"/>
                    <a:pt x="4658" y="1206"/>
                    <a:pt x="4669" y="1498"/>
                  </a:cubicBezTo>
                  <a:lnTo>
                    <a:pt x="4669" y="1499"/>
                  </a:lnTo>
                  <a:cubicBezTo>
                    <a:pt x="4608" y="1557"/>
                    <a:pt x="4549" y="1612"/>
                    <a:pt x="4485" y="1662"/>
                  </a:cubicBezTo>
                  <a:cubicBezTo>
                    <a:pt x="4521" y="1362"/>
                    <a:pt x="4494" y="1037"/>
                    <a:pt x="4488" y="739"/>
                  </a:cubicBezTo>
                  <a:cubicBezTo>
                    <a:pt x="4562" y="709"/>
                    <a:pt x="4632" y="667"/>
                    <a:pt x="4695" y="616"/>
                  </a:cubicBezTo>
                  <a:close/>
                  <a:moveTo>
                    <a:pt x="4403" y="773"/>
                  </a:moveTo>
                  <a:cubicBezTo>
                    <a:pt x="4382" y="1086"/>
                    <a:pt x="4340" y="1424"/>
                    <a:pt x="4376" y="1734"/>
                  </a:cubicBezTo>
                  <a:cubicBezTo>
                    <a:pt x="4314" y="1771"/>
                    <a:pt x="4245" y="1798"/>
                    <a:pt x="4173" y="1813"/>
                  </a:cubicBezTo>
                  <a:cubicBezTo>
                    <a:pt x="4145" y="1817"/>
                    <a:pt x="4116" y="1820"/>
                    <a:pt x="4087" y="1821"/>
                  </a:cubicBezTo>
                  <a:cubicBezTo>
                    <a:pt x="4169" y="1501"/>
                    <a:pt x="4136" y="1133"/>
                    <a:pt x="4080" y="814"/>
                  </a:cubicBezTo>
                  <a:lnTo>
                    <a:pt x="4080" y="814"/>
                  </a:lnTo>
                  <a:cubicBezTo>
                    <a:pt x="4093" y="814"/>
                    <a:pt x="4106" y="815"/>
                    <a:pt x="4119" y="815"/>
                  </a:cubicBezTo>
                  <a:cubicBezTo>
                    <a:pt x="4215" y="815"/>
                    <a:pt x="4310" y="801"/>
                    <a:pt x="4403" y="773"/>
                  </a:cubicBezTo>
                  <a:close/>
                  <a:moveTo>
                    <a:pt x="3497" y="594"/>
                  </a:moveTo>
                  <a:lnTo>
                    <a:pt x="3497" y="594"/>
                  </a:lnTo>
                  <a:cubicBezTo>
                    <a:pt x="3566" y="652"/>
                    <a:pt x="3643" y="700"/>
                    <a:pt x="3727" y="734"/>
                  </a:cubicBezTo>
                  <a:cubicBezTo>
                    <a:pt x="3675" y="1028"/>
                    <a:pt x="3638" y="1388"/>
                    <a:pt x="3735" y="1668"/>
                  </a:cubicBezTo>
                  <a:cubicBezTo>
                    <a:pt x="3740" y="1683"/>
                    <a:pt x="3753" y="1690"/>
                    <a:pt x="3765" y="1690"/>
                  </a:cubicBezTo>
                  <a:cubicBezTo>
                    <a:pt x="3781" y="1690"/>
                    <a:pt x="3796" y="1679"/>
                    <a:pt x="3797" y="1660"/>
                  </a:cubicBezTo>
                  <a:cubicBezTo>
                    <a:pt x="3804" y="1501"/>
                    <a:pt x="3771" y="1337"/>
                    <a:pt x="3767" y="1177"/>
                  </a:cubicBezTo>
                  <a:cubicBezTo>
                    <a:pt x="3765" y="1037"/>
                    <a:pt x="3770" y="898"/>
                    <a:pt x="3782" y="759"/>
                  </a:cubicBezTo>
                  <a:cubicBezTo>
                    <a:pt x="3864" y="787"/>
                    <a:pt x="3950" y="805"/>
                    <a:pt x="4038" y="812"/>
                  </a:cubicBezTo>
                  <a:cubicBezTo>
                    <a:pt x="4043" y="1152"/>
                    <a:pt x="3991" y="1491"/>
                    <a:pt x="3990" y="1828"/>
                  </a:cubicBezTo>
                  <a:cubicBezTo>
                    <a:pt x="3807" y="1821"/>
                    <a:pt x="3630" y="1751"/>
                    <a:pt x="3480" y="1643"/>
                  </a:cubicBezTo>
                  <a:cubicBezTo>
                    <a:pt x="3494" y="1455"/>
                    <a:pt x="3499" y="1264"/>
                    <a:pt x="3502" y="1075"/>
                  </a:cubicBezTo>
                  <a:cubicBezTo>
                    <a:pt x="3505" y="915"/>
                    <a:pt x="3520" y="752"/>
                    <a:pt x="3497" y="594"/>
                  </a:cubicBezTo>
                  <a:close/>
                  <a:moveTo>
                    <a:pt x="6754" y="15727"/>
                  </a:moveTo>
                  <a:lnTo>
                    <a:pt x="6754" y="15727"/>
                  </a:lnTo>
                  <a:cubicBezTo>
                    <a:pt x="6751" y="15734"/>
                    <a:pt x="6750" y="15742"/>
                    <a:pt x="6751" y="15750"/>
                  </a:cubicBezTo>
                  <a:cubicBezTo>
                    <a:pt x="6792" y="15898"/>
                    <a:pt x="6702" y="16052"/>
                    <a:pt x="6560" y="16105"/>
                  </a:cubicBezTo>
                  <a:cubicBezTo>
                    <a:pt x="6528" y="16117"/>
                    <a:pt x="6494" y="16122"/>
                    <a:pt x="6461" y="16122"/>
                  </a:cubicBezTo>
                  <a:cubicBezTo>
                    <a:pt x="6438" y="16122"/>
                    <a:pt x="6414" y="16120"/>
                    <a:pt x="6391" y="16114"/>
                  </a:cubicBezTo>
                  <a:cubicBezTo>
                    <a:pt x="6392" y="16094"/>
                    <a:pt x="6377" y="16078"/>
                    <a:pt x="6358" y="16078"/>
                  </a:cubicBezTo>
                  <a:cubicBezTo>
                    <a:pt x="6355" y="16078"/>
                    <a:pt x="6352" y="16078"/>
                    <a:pt x="6350" y="16079"/>
                  </a:cubicBezTo>
                  <a:cubicBezTo>
                    <a:pt x="6335" y="16081"/>
                    <a:pt x="6320" y="16082"/>
                    <a:pt x="6304" y="16084"/>
                  </a:cubicBezTo>
                  <a:cubicBezTo>
                    <a:pt x="6256" y="16062"/>
                    <a:pt x="6211" y="16031"/>
                    <a:pt x="6172" y="15993"/>
                  </a:cubicBezTo>
                  <a:cubicBezTo>
                    <a:pt x="6105" y="15925"/>
                    <a:pt x="6058" y="15839"/>
                    <a:pt x="6038" y="15745"/>
                  </a:cubicBezTo>
                  <a:lnTo>
                    <a:pt x="6038" y="15745"/>
                  </a:lnTo>
                  <a:cubicBezTo>
                    <a:pt x="6085" y="15747"/>
                    <a:pt x="6132" y="15748"/>
                    <a:pt x="6180" y="15748"/>
                  </a:cubicBezTo>
                  <a:cubicBezTo>
                    <a:pt x="6371" y="15748"/>
                    <a:pt x="6564" y="15734"/>
                    <a:pt x="6754" y="15727"/>
                  </a:cubicBezTo>
                  <a:close/>
                  <a:moveTo>
                    <a:pt x="6688" y="14957"/>
                  </a:moveTo>
                  <a:cubicBezTo>
                    <a:pt x="6938" y="14957"/>
                    <a:pt x="7199" y="15057"/>
                    <a:pt x="7387" y="15249"/>
                  </a:cubicBezTo>
                  <a:cubicBezTo>
                    <a:pt x="7834" y="15701"/>
                    <a:pt x="7797" y="16389"/>
                    <a:pt x="7361" y="16824"/>
                  </a:cubicBezTo>
                  <a:lnTo>
                    <a:pt x="7361" y="16825"/>
                  </a:lnTo>
                  <a:cubicBezTo>
                    <a:pt x="7077" y="17107"/>
                    <a:pt x="6626" y="17239"/>
                    <a:pt x="6169" y="17239"/>
                  </a:cubicBezTo>
                  <a:cubicBezTo>
                    <a:pt x="6080" y="17239"/>
                    <a:pt x="5991" y="17234"/>
                    <a:pt x="5904" y="17224"/>
                  </a:cubicBezTo>
                  <a:cubicBezTo>
                    <a:pt x="5905" y="17222"/>
                    <a:pt x="5907" y="17221"/>
                    <a:pt x="5908" y="17220"/>
                  </a:cubicBezTo>
                  <a:cubicBezTo>
                    <a:pt x="5916" y="17205"/>
                    <a:pt x="5904" y="17191"/>
                    <a:pt x="5890" y="17191"/>
                  </a:cubicBezTo>
                  <a:cubicBezTo>
                    <a:pt x="5886" y="17191"/>
                    <a:pt x="5881" y="17192"/>
                    <a:pt x="5877" y="17196"/>
                  </a:cubicBezTo>
                  <a:cubicBezTo>
                    <a:pt x="5865" y="17204"/>
                    <a:pt x="5853" y="17212"/>
                    <a:pt x="5839" y="17218"/>
                  </a:cubicBezTo>
                  <a:cubicBezTo>
                    <a:pt x="5662" y="17195"/>
                    <a:pt x="5488" y="17148"/>
                    <a:pt x="5323" y="17081"/>
                  </a:cubicBezTo>
                  <a:cubicBezTo>
                    <a:pt x="5343" y="17067"/>
                    <a:pt x="5332" y="17031"/>
                    <a:pt x="5306" y="17029"/>
                  </a:cubicBezTo>
                  <a:cubicBezTo>
                    <a:pt x="5062" y="17012"/>
                    <a:pt x="4803" y="16533"/>
                    <a:pt x="4640" y="16152"/>
                  </a:cubicBezTo>
                  <a:lnTo>
                    <a:pt x="4640" y="16152"/>
                  </a:lnTo>
                  <a:cubicBezTo>
                    <a:pt x="4918" y="16250"/>
                    <a:pt x="5221" y="16303"/>
                    <a:pt x="5521" y="16303"/>
                  </a:cubicBezTo>
                  <a:cubicBezTo>
                    <a:pt x="5748" y="16303"/>
                    <a:pt x="5974" y="16273"/>
                    <a:pt x="6187" y="16208"/>
                  </a:cubicBezTo>
                  <a:cubicBezTo>
                    <a:pt x="6228" y="16232"/>
                    <a:pt x="6273" y="16250"/>
                    <a:pt x="6319" y="16264"/>
                  </a:cubicBezTo>
                  <a:cubicBezTo>
                    <a:pt x="6357" y="16274"/>
                    <a:pt x="6395" y="16279"/>
                    <a:pt x="6432" y="16279"/>
                  </a:cubicBezTo>
                  <a:cubicBezTo>
                    <a:pt x="6712" y="16279"/>
                    <a:pt x="6951" y="16004"/>
                    <a:pt x="6825" y="15721"/>
                  </a:cubicBezTo>
                  <a:cubicBezTo>
                    <a:pt x="6884" y="15708"/>
                    <a:pt x="6883" y="15616"/>
                    <a:pt x="6815" y="15615"/>
                  </a:cubicBezTo>
                  <a:cubicBezTo>
                    <a:pt x="6604" y="15609"/>
                    <a:pt x="6388" y="15592"/>
                    <a:pt x="6176" y="15592"/>
                  </a:cubicBezTo>
                  <a:cubicBezTo>
                    <a:pt x="6122" y="15592"/>
                    <a:pt x="6069" y="15593"/>
                    <a:pt x="6016" y="15596"/>
                  </a:cubicBezTo>
                  <a:cubicBezTo>
                    <a:pt x="6011" y="15507"/>
                    <a:pt x="6013" y="15418"/>
                    <a:pt x="6023" y="15329"/>
                  </a:cubicBezTo>
                  <a:cubicBezTo>
                    <a:pt x="6157" y="15077"/>
                    <a:pt x="6415" y="14957"/>
                    <a:pt x="6688" y="14957"/>
                  </a:cubicBezTo>
                  <a:close/>
                  <a:moveTo>
                    <a:pt x="3718" y="3009"/>
                  </a:moveTo>
                  <a:cubicBezTo>
                    <a:pt x="4531" y="3009"/>
                    <a:pt x="5413" y="3230"/>
                    <a:pt x="6057" y="3513"/>
                  </a:cubicBezTo>
                  <a:cubicBezTo>
                    <a:pt x="6067" y="3517"/>
                    <a:pt x="6078" y="3519"/>
                    <a:pt x="6088" y="3519"/>
                  </a:cubicBezTo>
                  <a:cubicBezTo>
                    <a:pt x="6106" y="3519"/>
                    <a:pt x="6125" y="3513"/>
                    <a:pt x="6139" y="3500"/>
                  </a:cubicBezTo>
                  <a:lnTo>
                    <a:pt x="6139" y="3500"/>
                  </a:lnTo>
                  <a:cubicBezTo>
                    <a:pt x="6332" y="6525"/>
                    <a:pt x="4703" y="9371"/>
                    <a:pt x="4284" y="12340"/>
                  </a:cubicBezTo>
                  <a:cubicBezTo>
                    <a:pt x="4181" y="13078"/>
                    <a:pt x="3812" y="16681"/>
                    <a:pt x="4981" y="17060"/>
                  </a:cubicBezTo>
                  <a:cubicBezTo>
                    <a:pt x="5102" y="17151"/>
                    <a:pt x="5234" y="17225"/>
                    <a:pt x="5375" y="17280"/>
                  </a:cubicBezTo>
                  <a:cubicBezTo>
                    <a:pt x="4704" y="17258"/>
                    <a:pt x="3614" y="17010"/>
                    <a:pt x="3317" y="16983"/>
                  </a:cubicBezTo>
                  <a:cubicBezTo>
                    <a:pt x="2380" y="16898"/>
                    <a:pt x="1444" y="16810"/>
                    <a:pt x="507" y="16735"/>
                  </a:cubicBezTo>
                  <a:cubicBezTo>
                    <a:pt x="505" y="16735"/>
                    <a:pt x="504" y="16735"/>
                    <a:pt x="504" y="16735"/>
                  </a:cubicBezTo>
                  <a:cubicBezTo>
                    <a:pt x="503" y="16735"/>
                    <a:pt x="503" y="16735"/>
                    <a:pt x="502" y="16735"/>
                  </a:cubicBezTo>
                  <a:cubicBezTo>
                    <a:pt x="485" y="16645"/>
                    <a:pt x="473" y="16555"/>
                    <a:pt x="458" y="16465"/>
                  </a:cubicBezTo>
                  <a:lnTo>
                    <a:pt x="458" y="16465"/>
                  </a:lnTo>
                  <a:cubicBezTo>
                    <a:pt x="820" y="16517"/>
                    <a:pt x="1195" y="16523"/>
                    <a:pt x="1558" y="16544"/>
                  </a:cubicBezTo>
                  <a:cubicBezTo>
                    <a:pt x="1559" y="16544"/>
                    <a:pt x="1560" y="16544"/>
                    <a:pt x="1561" y="16544"/>
                  </a:cubicBezTo>
                  <a:cubicBezTo>
                    <a:pt x="1604" y="16544"/>
                    <a:pt x="1603" y="16476"/>
                    <a:pt x="1558" y="16472"/>
                  </a:cubicBezTo>
                  <a:cubicBezTo>
                    <a:pt x="1212" y="16446"/>
                    <a:pt x="858" y="16405"/>
                    <a:pt x="510" y="16405"/>
                  </a:cubicBezTo>
                  <a:cubicBezTo>
                    <a:pt x="489" y="16405"/>
                    <a:pt x="469" y="16406"/>
                    <a:pt x="448" y="16406"/>
                  </a:cubicBezTo>
                  <a:cubicBezTo>
                    <a:pt x="384" y="16010"/>
                    <a:pt x="338" y="15614"/>
                    <a:pt x="312" y="15217"/>
                  </a:cubicBezTo>
                  <a:lnTo>
                    <a:pt x="312" y="15217"/>
                  </a:lnTo>
                  <a:cubicBezTo>
                    <a:pt x="318" y="15219"/>
                    <a:pt x="326" y="15221"/>
                    <a:pt x="332" y="15221"/>
                  </a:cubicBezTo>
                  <a:cubicBezTo>
                    <a:pt x="334" y="15222"/>
                    <a:pt x="335" y="15222"/>
                    <a:pt x="337" y="15222"/>
                  </a:cubicBezTo>
                  <a:cubicBezTo>
                    <a:pt x="343" y="15222"/>
                    <a:pt x="349" y="15219"/>
                    <a:pt x="352" y="15213"/>
                  </a:cubicBezTo>
                  <a:cubicBezTo>
                    <a:pt x="354" y="15209"/>
                    <a:pt x="356" y="15204"/>
                    <a:pt x="359" y="15200"/>
                  </a:cubicBezTo>
                  <a:cubicBezTo>
                    <a:pt x="362" y="15192"/>
                    <a:pt x="359" y="15182"/>
                    <a:pt x="351" y="15177"/>
                  </a:cubicBezTo>
                  <a:cubicBezTo>
                    <a:pt x="356" y="15177"/>
                    <a:pt x="361" y="15177"/>
                    <a:pt x="366" y="15177"/>
                  </a:cubicBezTo>
                  <a:cubicBezTo>
                    <a:pt x="467" y="15177"/>
                    <a:pt x="734" y="15212"/>
                    <a:pt x="758" y="15213"/>
                  </a:cubicBezTo>
                  <a:cubicBezTo>
                    <a:pt x="909" y="15223"/>
                    <a:pt x="1060" y="15230"/>
                    <a:pt x="1211" y="15236"/>
                  </a:cubicBezTo>
                  <a:cubicBezTo>
                    <a:pt x="1212" y="15236"/>
                    <a:pt x="1212" y="15236"/>
                    <a:pt x="1213" y="15236"/>
                  </a:cubicBezTo>
                  <a:cubicBezTo>
                    <a:pt x="1250" y="15236"/>
                    <a:pt x="1248" y="15179"/>
                    <a:pt x="1211" y="15176"/>
                  </a:cubicBezTo>
                  <a:cubicBezTo>
                    <a:pt x="1013" y="15161"/>
                    <a:pt x="817" y="15147"/>
                    <a:pt x="619" y="15138"/>
                  </a:cubicBezTo>
                  <a:cubicBezTo>
                    <a:pt x="566" y="15135"/>
                    <a:pt x="499" y="15123"/>
                    <a:pt x="437" y="15123"/>
                  </a:cubicBezTo>
                  <a:cubicBezTo>
                    <a:pt x="390" y="15123"/>
                    <a:pt x="345" y="15130"/>
                    <a:pt x="310" y="15154"/>
                  </a:cubicBezTo>
                  <a:cubicBezTo>
                    <a:pt x="297" y="14954"/>
                    <a:pt x="293" y="14754"/>
                    <a:pt x="291" y="14554"/>
                  </a:cubicBezTo>
                  <a:cubicBezTo>
                    <a:pt x="637" y="14533"/>
                    <a:pt x="984" y="14518"/>
                    <a:pt x="1328" y="14483"/>
                  </a:cubicBezTo>
                  <a:cubicBezTo>
                    <a:pt x="1373" y="14478"/>
                    <a:pt x="1375" y="14410"/>
                    <a:pt x="1330" y="14410"/>
                  </a:cubicBezTo>
                  <a:cubicBezTo>
                    <a:pt x="1330" y="14410"/>
                    <a:pt x="1329" y="14410"/>
                    <a:pt x="1328" y="14410"/>
                  </a:cubicBezTo>
                  <a:cubicBezTo>
                    <a:pt x="981" y="14427"/>
                    <a:pt x="637" y="14465"/>
                    <a:pt x="291" y="14498"/>
                  </a:cubicBezTo>
                  <a:cubicBezTo>
                    <a:pt x="291" y="14344"/>
                    <a:pt x="295" y="14189"/>
                    <a:pt x="301" y="14035"/>
                  </a:cubicBezTo>
                  <a:cubicBezTo>
                    <a:pt x="307" y="14040"/>
                    <a:pt x="315" y="14043"/>
                    <a:pt x="323" y="14043"/>
                  </a:cubicBezTo>
                  <a:cubicBezTo>
                    <a:pt x="324" y="14043"/>
                    <a:pt x="325" y="14043"/>
                    <a:pt x="326" y="14043"/>
                  </a:cubicBezTo>
                  <a:cubicBezTo>
                    <a:pt x="801" y="14008"/>
                    <a:pt x="1277" y="13981"/>
                    <a:pt x="1750" y="13929"/>
                  </a:cubicBezTo>
                  <a:cubicBezTo>
                    <a:pt x="1797" y="13925"/>
                    <a:pt x="1800" y="13854"/>
                    <a:pt x="1753" y="13854"/>
                  </a:cubicBezTo>
                  <a:cubicBezTo>
                    <a:pt x="1752" y="13854"/>
                    <a:pt x="1751" y="13854"/>
                    <a:pt x="1750" y="13854"/>
                  </a:cubicBezTo>
                  <a:cubicBezTo>
                    <a:pt x="1274" y="13879"/>
                    <a:pt x="800" y="13928"/>
                    <a:pt x="326" y="13970"/>
                  </a:cubicBezTo>
                  <a:cubicBezTo>
                    <a:pt x="317" y="13971"/>
                    <a:pt x="310" y="13974"/>
                    <a:pt x="305" y="13981"/>
                  </a:cubicBezTo>
                  <a:cubicBezTo>
                    <a:pt x="315" y="13761"/>
                    <a:pt x="335" y="13542"/>
                    <a:pt x="360" y="13323"/>
                  </a:cubicBezTo>
                  <a:cubicBezTo>
                    <a:pt x="660" y="13305"/>
                    <a:pt x="960" y="13285"/>
                    <a:pt x="1259" y="13244"/>
                  </a:cubicBezTo>
                  <a:cubicBezTo>
                    <a:pt x="1290" y="13239"/>
                    <a:pt x="1283" y="13188"/>
                    <a:pt x="1253" y="13188"/>
                  </a:cubicBezTo>
                  <a:cubicBezTo>
                    <a:pt x="1252" y="13188"/>
                    <a:pt x="1252" y="13188"/>
                    <a:pt x="1251" y="13188"/>
                  </a:cubicBezTo>
                  <a:cubicBezTo>
                    <a:pt x="955" y="13203"/>
                    <a:pt x="660" y="13240"/>
                    <a:pt x="366" y="13279"/>
                  </a:cubicBezTo>
                  <a:cubicBezTo>
                    <a:pt x="392" y="13055"/>
                    <a:pt x="426" y="12833"/>
                    <a:pt x="469" y="12610"/>
                  </a:cubicBezTo>
                  <a:cubicBezTo>
                    <a:pt x="1179" y="12560"/>
                    <a:pt x="1889" y="12513"/>
                    <a:pt x="2596" y="12434"/>
                  </a:cubicBezTo>
                  <a:cubicBezTo>
                    <a:pt x="2647" y="12428"/>
                    <a:pt x="2649" y="12353"/>
                    <a:pt x="2599" y="12353"/>
                  </a:cubicBezTo>
                  <a:cubicBezTo>
                    <a:pt x="2598" y="12353"/>
                    <a:pt x="2597" y="12353"/>
                    <a:pt x="2596" y="12353"/>
                  </a:cubicBezTo>
                  <a:cubicBezTo>
                    <a:pt x="1891" y="12390"/>
                    <a:pt x="1188" y="12459"/>
                    <a:pt x="484" y="12526"/>
                  </a:cubicBezTo>
                  <a:cubicBezTo>
                    <a:pt x="530" y="12300"/>
                    <a:pt x="583" y="12075"/>
                    <a:pt x="646" y="11851"/>
                  </a:cubicBezTo>
                  <a:cubicBezTo>
                    <a:pt x="650" y="11837"/>
                    <a:pt x="656" y="11822"/>
                    <a:pt x="659" y="11808"/>
                  </a:cubicBezTo>
                  <a:cubicBezTo>
                    <a:pt x="721" y="11810"/>
                    <a:pt x="782" y="11811"/>
                    <a:pt x="844" y="11811"/>
                  </a:cubicBezTo>
                  <a:cubicBezTo>
                    <a:pt x="1164" y="11811"/>
                    <a:pt x="1480" y="11787"/>
                    <a:pt x="1797" y="11732"/>
                  </a:cubicBezTo>
                  <a:cubicBezTo>
                    <a:pt x="1841" y="11724"/>
                    <a:pt x="1825" y="11661"/>
                    <a:pt x="1784" y="11661"/>
                  </a:cubicBezTo>
                  <a:cubicBezTo>
                    <a:pt x="1782" y="11661"/>
                    <a:pt x="1780" y="11661"/>
                    <a:pt x="1778" y="11661"/>
                  </a:cubicBezTo>
                  <a:cubicBezTo>
                    <a:pt x="1414" y="11714"/>
                    <a:pt x="1047" y="11742"/>
                    <a:pt x="679" y="11744"/>
                  </a:cubicBezTo>
                  <a:cubicBezTo>
                    <a:pt x="836" y="11226"/>
                    <a:pt x="1043" y="10723"/>
                    <a:pt x="1242" y="10219"/>
                  </a:cubicBezTo>
                  <a:cubicBezTo>
                    <a:pt x="1244" y="10219"/>
                    <a:pt x="1246" y="10222"/>
                    <a:pt x="1249" y="10222"/>
                  </a:cubicBezTo>
                  <a:cubicBezTo>
                    <a:pt x="1443" y="10224"/>
                    <a:pt x="1637" y="10227"/>
                    <a:pt x="1830" y="10227"/>
                  </a:cubicBezTo>
                  <a:cubicBezTo>
                    <a:pt x="1932" y="10227"/>
                    <a:pt x="2033" y="10226"/>
                    <a:pt x="2134" y="10224"/>
                  </a:cubicBezTo>
                  <a:cubicBezTo>
                    <a:pt x="2169" y="10222"/>
                    <a:pt x="2169" y="10171"/>
                    <a:pt x="2134" y="10169"/>
                  </a:cubicBezTo>
                  <a:cubicBezTo>
                    <a:pt x="2034" y="10167"/>
                    <a:pt x="1934" y="10167"/>
                    <a:pt x="1835" y="10167"/>
                  </a:cubicBezTo>
                  <a:cubicBezTo>
                    <a:pt x="1643" y="10167"/>
                    <a:pt x="1452" y="10169"/>
                    <a:pt x="1261" y="10171"/>
                  </a:cubicBezTo>
                  <a:cubicBezTo>
                    <a:pt x="1333" y="9986"/>
                    <a:pt x="1402" y="9801"/>
                    <a:pt x="1468" y="9615"/>
                  </a:cubicBezTo>
                  <a:cubicBezTo>
                    <a:pt x="1516" y="9616"/>
                    <a:pt x="1564" y="9616"/>
                    <a:pt x="1613" y="9616"/>
                  </a:cubicBezTo>
                  <a:cubicBezTo>
                    <a:pt x="2229" y="9616"/>
                    <a:pt x="2856" y="9565"/>
                    <a:pt x="3457" y="9437"/>
                  </a:cubicBezTo>
                  <a:cubicBezTo>
                    <a:pt x="3510" y="9426"/>
                    <a:pt x="3501" y="9338"/>
                    <a:pt x="3450" y="9338"/>
                  </a:cubicBezTo>
                  <a:cubicBezTo>
                    <a:pt x="3448" y="9338"/>
                    <a:pt x="3446" y="9338"/>
                    <a:pt x="3444" y="9338"/>
                  </a:cubicBezTo>
                  <a:cubicBezTo>
                    <a:pt x="2793" y="9422"/>
                    <a:pt x="2150" y="9496"/>
                    <a:pt x="1495" y="9536"/>
                  </a:cubicBezTo>
                  <a:cubicBezTo>
                    <a:pt x="1579" y="9297"/>
                    <a:pt x="1653" y="9055"/>
                    <a:pt x="1714" y="8809"/>
                  </a:cubicBezTo>
                  <a:cubicBezTo>
                    <a:pt x="1943" y="8831"/>
                    <a:pt x="2172" y="8845"/>
                    <a:pt x="2400" y="8845"/>
                  </a:cubicBezTo>
                  <a:cubicBezTo>
                    <a:pt x="2594" y="8845"/>
                    <a:pt x="2787" y="8835"/>
                    <a:pt x="2981" y="8813"/>
                  </a:cubicBezTo>
                  <a:cubicBezTo>
                    <a:pt x="3033" y="8808"/>
                    <a:pt x="3037" y="8730"/>
                    <a:pt x="2985" y="8730"/>
                  </a:cubicBezTo>
                  <a:cubicBezTo>
                    <a:pt x="2984" y="8730"/>
                    <a:pt x="2982" y="8730"/>
                    <a:pt x="2981" y="8730"/>
                  </a:cubicBezTo>
                  <a:cubicBezTo>
                    <a:pt x="2749" y="8741"/>
                    <a:pt x="2517" y="8749"/>
                    <a:pt x="2284" y="8749"/>
                  </a:cubicBezTo>
                  <a:cubicBezTo>
                    <a:pt x="2101" y="8749"/>
                    <a:pt x="1918" y="8744"/>
                    <a:pt x="1734" y="8732"/>
                  </a:cubicBezTo>
                  <a:cubicBezTo>
                    <a:pt x="1756" y="8640"/>
                    <a:pt x="1775" y="8548"/>
                    <a:pt x="1793" y="8454"/>
                  </a:cubicBezTo>
                  <a:cubicBezTo>
                    <a:pt x="1818" y="8308"/>
                    <a:pt x="1836" y="8161"/>
                    <a:pt x="1847" y="8014"/>
                  </a:cubicBezTo>
                  <a:cubicBezTo>
                    <a:pt x="2021" y="8019"/>
                    <a:pt x="2195" y="8022"/>
                    <a:pt x="2369" y="8022"/>
                  </a:cubicBezTo>
                  <a:cubicBezTo>
                    <a:pt x="2857" y="8022"/>
                    <a:pt x="3343" y="7999"/>
                    <a:pt x="3830" y="7942"/>
                  </a:cubicBezTo>
                  <a:cubicBezTo>
                    <a:pt x="3889" y="7935"/>
                    <a:pt x="3894" y="7843"/>
                    <a:pt x="3835" y="7843"/>
                  </a:cubicBezTo>
                  <a:cubicBezTo>
                    <a:pt x="3833" y="7843"/>
                    <a:pt x="3831" y="7843"/>
                    <a:pt x="3830" y="7844"/>
                  </a:cubicBezTo>
                  <a:cubicBezTo>
                    <a:pt x="3244" y="7889"/>
                    <a:pt x="2657" y="7918"/>
                    <a:pt x="2070" y="7918"/>
                  </a:cubicBezTo>
                  <a:cubicBezTo>
                    <a:pt x="1997" y="7918"/>
                    <a:pt x="1923" y="7917"/>
                    <a:pt x="1850" y="7917"/>
                  </a:cubicBezTo>
                  <a:cubicBezTo>
                    <a:pt x="1879" y="7345"/>
                    <a:pt x="1802" y="6788"/>
                    <a:pt x="1717" y="6225"/>
                  </a:cubicBezTo>
                  <a:lnTo>
                    <a:pt x="1717" y="6225"/>
                  </a:lnTo>
                  <a:cubicBezTo>
                    <a:pt x="2169" y="6265"/>
                    <a:pt x="2620" y="6288"/>
                    <a:pt x="3072" y="6288"/>
                  </a:cubicBezTo>
                  <a:cubicBezTo>
                    <a:pt x="3222" y="6288"/>
                    <a:pt x="3371" y="6286"/>
                    <a:pt x="3521" y="6280"/>
                  </a:cubicBezTo>
                  <a:cubicBezTo>
                    <a:pt x="3578" y="6278"/>
                    <a:pt x="3579" y="6192"/>
                    <a:pt x="3521" y="6192"/>
                  </a:cubicBezTo>
                  <a:cubicBezTo>
                    <a:pt x="3362" y="6194"/>
                    <a:pt x="3204" y="6195"/>
                    <a:pt x="3046" y="6195"/>
                  </a:cubicBezTo>
                  <a:cubicBezTo>
                    <a:pt x="2601" y="6195"/>
                    <a:pt x="2156" y="6185"/>
                    <a:pt x="1712" y="6158"/>
                  </a:cubicBezTo>
                  <a:cubicBezTo>
                    <a:pt x="1710" y="6158"/>
                    <a:pt x="1709" y="6160"/>
                    <a:pt x="1707" y="6160"/>
                  </a:cubicBezTo>
                  <a:cubicBezTo>
                    <a:pt x="1654" y="5813"/>
                    <a:pt x="1597" y="5464"/>
                    <a:pt x="1561" y="5109"/>
                  </a:cubicBezTo>
                  <a:cubicBezTo>
                    <a:pt x="1528" y="4782"/>
                    <a:pt x="1548" y="4501"/>
                    <a:pt x="1610" y="4259"/>
                  </a:cubicBezTo>
                  <a:cubicBezTo>
                    <a:pt x="1881" y="4276"/>
                    <a:pt x="2153" y="4288"/>
                    <a:pt x="2425" y="4288"/>
                  </a:cubicBezTo>
                  <a:cubicBezTo>
                    <a:pt x="2585" y="4288"/>
                    <a:pt x="2745" y="4284"/>
                    <a:pt x="2905" y="4274"/>
                  </a:cubicBezTo>
                  <a:cubicBezTo>
                    <a:pt x="2965" y="4270"/>
                    <a:pt x="2967" y="4180"/>
                    <a:pt x="2906" y="4180"/>
                  </a:cubicBezTo>
                  <a:cubicBezTo>
                    <a:pt x="2906" y="4180"/>
                    <a:pt x="2906" y="4180"/>
                    <a:pt x="2905" y="4180"/>
                  </a:cubicBezTo>
                  <a:cubicBezTo>
                    <a:pt x="2707" y="4182"/>
                    <a:pt x="2510" y="4183"/>
                    <a:pt x="2312" y="4183"/>
                  </a:cubicBezTo>
                  <a:cubicBezTo>
                    <a:pt x="2087" y="4183"/>
                    <a:pt x="1861" y="4181"/>
                    <a:pt x="1636" y="4174"/>
                  </a:cubicBezTo>
                  <a:cubicBezTo>
                    <a:pt x="1909" y="3312"/>
                    <a:pt x="2766" y="3009"/>
                    <a:pt x="3718" y="3009"/>
                  </a:cubicBezTo>
                  <a:close/>
                  <a:moveTo>
                    <a:pt x="4223" y="0"/>
                  </a:moveTo>
                  <a:cubicBezTo>
                    <a:pt x="4105" y="0"/>
                    <a:pt x="3984" y="20"/>
                    <a:pt x="3867" y="52"/>
                  </a:cubicBezTo>
                  <a:cubicBezTo>
                    <a:pt x="3628" y="118"/>
                    <a:pt x="3258" y="250"/>
                    <a:pt x="3329" y="561"/>
                  </a:cubicBezTo>
                  <a:cubicBezTo>
                    <a:pt x="3334" y="576"/>
                    <a:pt x="3345" y="587"/>
                    <a:pt x="3360" y="592"/>
                  </a:cubicBezTo>
                  <a:cubicBezTo>
                    <a:pt x="3337" y="750"/>
                    <a:pt x="3352" y="916"/>
                    <a:pt x="3355" y="1076"/>
                  </a:cubicBezTo>
                  <a:cubicBezTo>
                    <a:pt x="3357" y="1190"/>
                    <a:pt x="3362" y="1303"/>
                    <a:pt x="3367" y="1418"/>
                  </a:cubicBezTo>
                  <a:cubicBezTo>
                    <a:pt x="3366" y="1418"/>
                    <a:pt x="3365" y="1417"/>
                    <a:pt x="3363" y="1417"/>
                  </a:cubicBezTo>
                  <a:cubicBezTo>
                    <a:pt x="2462" y="1619"/>
                    <a:pt x="1493" y="2708"/>
                    <a:pt x="1474" y="3674"/>
                  </a:cubicBezTo>
                  <a:cubicBezTo>
                    <a:pt x="1145" y="4319"/>
                    <a:pt x="1388" y="5227"/>
                    <a:pt x="1494" y="5926"/>
                  </a:cubicBezTo>
                  <a:cubicBezTo>
                    <a:pt x="1678" y="7131"/>
                    <a:pt x="1775" y="8116"/>
                    <a:pt x="1390" y="9304"/>
                  </a:cubicBezTo>
                  <a:cubicBezTo>
                    <a:pt x="1116" y="10149"/>
                    <a:pt x="720" y="10950"/>
                    <a:pt x="478" y="11806"/>
                  </a:cubicBezTo>
                  <a:cubicBezTo>
                    <a:pt x="16" y="13444"/>
                    <a:pt x="0" y="15138"/>
                    <a:pt x="400" y="16788"/>
                  </a:cubicBezTo>
                  <a:cubicBezTo>
                    <a:pt x="403" y="16801"/>
                    <a:pt x="411" y="16813"/>
                    <a:pt x="424" y="16819"/>
                  </a:cubicBezTo>
                  <a:cubicBezTo>
                    <a:pt x="424" y="16867"/>
                    <a:pt x="460" y="16906"/>
                    <a:pt x="507" y="16910"/>
                  </a:cubicBezTo>
                  <a:cubicBezTo>
                    <a:pt x="1776" y="17036"/>
                    <a:pt x="3048" y="17152"/>
                    <a:pt x="4320" y="17251"/>
                  </a:cubicBezTo>
                  <a:cubicBezTo>
                    <a:pt x="4544" y="17268"/>
                    <a:pt x="5027" y="17390"/>
                    <a:pt x="5410" y="17390"/>
                  </a:cubicBezTo>
                  <a:cubicBezTo>
                    <a:pt x="5501" y="17390"/>
                    <a:pt x="5586" y="17383"/>
                    <a:pt x="5660" y="17366"/>
                  </a:cubicBezTo>
                  <a:cubicBezTo>
                    <a:pt x="5824" y="17404"/>
                    <a:pt x="5995" y="17422"/>
                    <a:pt x="6167" y="17422"/>
                  </a:cubicBezTo>
                  <a:cubicBezTo>
                    <a:pt x="7028" y="17422"/>
                    <a:pt x="7900" y="16952"/>
                    <a:pt x="7885" y="16027"/>
                  </a:cubicBezTo>
                  <a:cubicBezTo>
                    <a:pt x="7876" y="15466"/>
                    <a:pt x="7466" y="14913"/>
                    <a:pt x="6906" y="14798"/>
                  </a:cubicBezTo>
                  <a:cubicBezTo>
                    <a:pt x="6844" y="14787"/>
                    <a:pt x="6780" y="14780"/>
                    <a:pt x="6718" y="14780"/>
                  </a:cubicBezTo>
                  <a:cubicBezTo>
                    <a:pt x="6712" y="14775"/>
                    <a:pt x="6704" y="14773"/>
                    <a:pt x="6697" y="14773"/>
                  </a:cubicBezTo>
                  <a:cubicBezTo>
                    <a:pt x="6200" y="14804"/>
                    <a:pt x="5721" y="14826"/>
                    <a:pt x="5236" y="14826"/>
                  </a:cubicBezTo>
                  <a:cubicBezTo>
                    <a:pt x="4969" y="14826"/>
                    <a:pt x="4701" y="14819"/>
                    <a:pt x="4428" y="14804"/>
                  </a:cubicBezTo>
                  <a:cubicBezTo>
                    <a:pt x="4427" y="14804"/>
                    <a:pt x="4426" y="14803"/>
                    <a:pt x="4424" y="14803"/>
                  </a:cubicBezTo>
                  <a:cubicBezTo>
                    <a:pt x="4356" y="14803"/>
                    <a:pt x="4341" y="14917"/>
                    <a:pt x="4411" y="14930"/>
                  </a:cubicBezTo>
                  <a:cubicBezTo>
                    <a:pt x="4720" y="14987"/>
                    <a:pt x="5049" y="15017"/>
                    <a:pt x="5379" y="15017"/>
                  </a:cubicBezTo>
                  <a:cubicBezTo>
                    <a:pt x="5647" y="15017"/>
                    <a:pt x="5915" y="14998"/>
                    <a:pt x="6176" y="14957"/>
                  </a:cubicBezTo>
                  <a:lnTo>
                    <a:pt x="6176" y="14957"/>
                  </a:lnTo>
                  <a:cubicBezTo>
                    <a:pt x="6095" y="15019"/>
                    <a:pt x="6029" y="15099"/>
                    <a:pt x="5982" y="15189"/>
                  </a:cubicBezTo>
                  <a:cubicBezTo>
                    <a:pt x="5978" y="15188"/>
                    <a:pt x="5974" y="15188"/>
                    <a:pt x="5971" y="15188"/>
                  </a:cubicBezTo>
                  <a:cubicBezTo>
                    <a:pt x="5945" y="15188"/>
                    <a:pt x="5920" y="15204"/>
                    <a:pt x="5911" y="15229"/>
                  </a:cubicBezTo>
                  <a:cubicBezTo>
                    <a:pt x="5813" y="15519"/>
                    <a:pt x="5843" y="15894"/>
                    <a:pt x="6058" y="16112"/>
                  </a:cubicBezTo>
                  <a:cubicBezTo>
                    <a:pt x="5918" y="16125"/>
                    <a:pt x="5781" y="16131"/>
                    <a:pt x="5646" y="16131"/>
                  </a:cubicBezTo>
                  <a:cubicBezTo>
                    <a:pt x="5288" y="16131"/>
                    <a:pt x="4941" y="16083"/>
                    <a:pt x="4567" y="15971"/>
                  </a:cubicBezTo>
                  <a:cubicBezTo>
                    <a:pt x="4539" y="15898"/>
                    <a:pt x="4516" y="15834"/>
                    <a:pt x="4500" y="15786"/>
                  </a:cubicBezTo>
                  <a:cubicBezTo>
                    <a:pt x="4384" y="15421"/>
                    <a:pt x="4359" y="14985"/>
                    <a:pt x="4335" y="14608"/>
                  </a:cubicBezTo>
                  <a:cubicBezTo>
                    <a:pt x="4301" y="14065"/>
                    <a:pt x="4322" y="13518"/>
                    <a:pt x="4374" y="12976"/>
                  </a:cubicBezTo>
                  <a:cubicBezTo>
                    <a:pt x="4493" y="11724"/>
                    <a:pt x="4782" y="10477"/>
                    <a:pt x="5130" y="9269"/>
                  </a:cubicBezTo>
                  <a:cubicBezTo>
                    <a:pt x="5657" y="7437"/>
                    <a:pt x="6512" y="5599"/>
                    <a:pt x="6285" y="3660"/>
                  </a:cubicBezTo>
                  <a:cubicBezTo>
                    <a:pt x="6308" y="3657"/>
                    <a:pt x="6325" y="3640"/>
                    <a:pt x="6331" y="3617"/>
                  </a:cubicBezTo>
                  <a:cubicBezTo>
                    <a:pt x="6553" y="2597"/>
                    <a:pt x="5667" y="1849"/>
                    <a:pt x="4928" y="1320"/>
                  </a:cubicBezTo>
                  <a:cubicBezTo>
                    <a:pt x="4917" y="1312"/>
                    <a:pt x="4905" y="1309"/>
                    <a:pt x="4894" y="1309"/>
                  </a:cubicBezTo>
                  <a:cubicBezTo>
                    <a:pt x="4838" y="1309"/>
                    <a:pt x="4789" y="1390"/>
                    <a:pt x="4842" y="1432"/>
                  </a:cubicBezTo>
                  <a:cubicBezTo>
                    <a:pt x="5504" y="1951"/>
                    <a:pt x="6171" y="2504"/>
                    <a:pt x="6202" y="3375"/>
                  </a:cubicBezTo>
                  <a:cubicBezTo>
                    <a:pt x="6201" y="3375"/>
                    <a:pt x="6200" y="3375"/>
                    <a:pt x="6199" y="3375"/>
                  </a:cubicBezTo>
                  <a:cubicBezTo>
                    <a:pt x="6179" y="3375"/>
                    <a:pt x="6161" y="3384"/>
                    <a:pt x="6149" y="3399"/>
                  </a:cubicBezTo>
                  <a:cubicBezTo>
                    <a:pt x="6144" y="3393"/>
                    <a:pt x="6137" y="3389"/>
                    <a:pt x="6131" y="3386"/>
                  </a:cubicBezTo>
                  <a:cubicBezTo>
                    <a:pt x="5436" y="3047"/>
                    <a:pt x="4479" y="2773"/>
                    <a:pt x="3569" y="2773"/>
                  </a:cubicBezTo>
                  <a:cubicBezTo>
                    <a:pt x="2959" y="2773"/>
                    <a:pt x="2370" y="2896"/>
                    <a:pt x="1896" y="3205"/>
                  </a:cubicBezTo>
                  <a:cubicBezTo>
                    <a:pt x="1834" y="3246"/>
                    <a:pt x="1776" y="3293"/>
                    <a:pt x="1721" y="3344"/>
                  </a:cubicBezTo>
                  <a:cubicBezTo>
                    <a:pt x="1837" y="3026"/>
                    <a:pt x="1965" y="2726"/>
                    <a:pt x="2195" y="2442"/>
                  </a:cubicBezTo>
                  <a:cubicBezTo>
                    <a:pt x="2525" y="2034"/>
                    <a:pt x="2929" y="1810"/>
                    <a:pt x="3373" y="1565"/>
                  </a:cubicBezTo>
                  <a:cubicBezTo>
                    <a:pt x="3373" y="1575"/>
                    <a:pt x="3373" y="1587"/>
                    <a:pt x="3375" y="1597"/>
                  </a:cubicBezTo>
                  <a:cubicBezTo>
                    <a:pt x="3362" y="1605"/>
                    <a:pt x="3360" y="1621"/>
                    <a:pt x="3370" y="1632"/>
                  </a:cubicBezTo>
                  <a:cubicBezTo>
                    <a:pt x="3372" y="1634"/>
                    <a:pt x="3375" y="1638"/>
                    <a:pt x="3377" y="1641"/>
                  </a:cubicBezTo>
                  <a:cubicBezTo>
                    <a:pt x="3379" y="1660"/>
                    <a:pt x="3379" y="1679"/>
                    <a:pt x="3381" y="1698"/>
                  </a:cubicBezTo>
                  <a:cubicBezTo>
                    <a:pt x="3381" y="1726"/>
                    <a:pt x="3404" y="1744"/>
                    <a:pt x="3428" y="1744"/>
                  </a:cubicBezTo>
                  <a:cubicBezTo>
                    <a:pt x="3440" y="1744"/>
                    <a:pt x="3452" y="1739"/>
                    <a:pt x="3462" y="1730"/>
                  </a:cubicBezTo>
                  <a:cubicBezTo>
                    <a:pt x="3634" y="1887"/>
                    <a:pt x="3880" y="1975"/>
                    <a:pt x="4119" y="1975"/>
                  </a:cubicBezTo>
                  <a:cubicBezTo>
                    <a:pt x="4425" y="1975"/>
                    <a:pt x="4717" y="1830"/>
                    <a:pt x="4825" y="1501"/>
                  </a:cubicBezTo>
                  <a:cubicBezTo>
                    <a:pt x="4835" y="1466"/>
                    <a:pt x="4812" y="1443"/>
                    <a:pt x="4784" y="1435"/>
                  </a:cubicBezTo>
                  <a:cubicBezTo>
                    <a:pt x="4797" y="1306"/>
                    <a:pt x="4807" y="1175"/>
                    <a:pt x="4815" y="1045"/>
                  </a:cubicBezTo>
                  <a:lnTo>
                    <a:pt x="4835" y="756"/>
                  </a:lnTo>
                  <a:cubicBezTo>
                    <a:pt x="4837" y="714"/>
                    <a:pt x="4858" y="605"/>
                    <a:pt x="4863" y="510"/>
                  </a:cubicBezTo>
                  <a:cubicBezTo>
                    <a:pt x="4989" y="495"/>
                    <a:pt x="5082" y="269"/>
                    <a:pt x="4883" y="236"/>
                  </a:cubicBezTo>
                  <a:cubicBezTo>
                    <a:pt x="4874" y="235"/>
                    <a:pt x="4864" y="234"/>
                    <a:pt x="4855" y="234"/>
                  </a:cubicBezTo>
                  <a:cubicBezTo>
                    <a:pt x="4834" y="234"/>
                    <a:pt x="4812" y="238"/>
                    <a:pt x="4793" y="248"/>
                  </a:cubicBezTo>
                  <a:cubicBezTo>
                    <a:pt x="4644" y="68"/>
                    <a:pt x="4439" y="0"/>
                    <a:pt x="4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4"/>
            <p:cNvSpPr/>
            <p:nvPr/>
          </p:nvSpPr>
          <p:spPr>
            <a:xfrm>
              <a:off x="-4043401" y="333758"/>
              <a:ext cx="59882" cy="2583"/>
            </a:xfrm>
            <a:custGeom>
              <a:avLst/>
              <a:gdLst/>
              <a:ahLst/>
              <a:cxnLst/>
              <a:rect l="l" t="t" r="r" b="b"/>
              <a:pathLst>
                <a:path w="1739" h="75" extrusionOk="0">
                  <a:moveTo>
                    <a:pt x="1108" y="1"/>
                  </a:moveTo>
                  <a:cubicBezTo>
                    <a:pt x="752" y="1"/>
                    <a:pt x="396" y="3"/>
                    <a:pt x="39" y="7"/>
                  </a:cubicBezTo>
                  <a:cubicBezTo>
                    <a:pt x="0" y="7"/>
                    <a:pt x="0" y="69"/>
                    <a:pt x="39" y="69"/>
                  </a:cubicBezTo>
                  <a:cubicBezTo>
                    <a:pt x="396" y="73"/>
                    <a:pt x="752" y="75"/>
                    <a:pt x="1108" y="75"/>
                  </a:cubicBezTo>
                  <a:cubicBezTo>
                    <a:pt x="1303" y="75"/>
                    <a:pt x="1499" y="74"/>
                    <a:pt x="1694" y="73"/>
                  </a:cubicBezTo>
                  <a:cubicBezTo>
                    <a:pt x="1739" y="72"/>
                    <a:pt x="1739" y="4"/>
                    <a:pt x="1694" y="3"/>
                  </a:cubicBezTo>
                  <a:cubicBezTo>
                    <a:pt x="1499" y="1"/>
                    <a:pt x="1303"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4"/>
            <p:cNvSpPr/>
            <p:nvPr/>
          </p:nvSpPr>
          <p:spPr>
            <a:xfrm>
              <a:off x="-4027699" y="166576"/>
              <a:ext cx="48519" cy="5131"/>
            </a:xfrm>
            <a:custGeom>
              <a:avLst/>
              <a:gdLst/>
              <a:ahLst/>
              <a:cxnLst/>
              <a:rect l="l" t="t" r="r" b="b"/>
              <a:pathLst>
                <a:path w="1409" h="149" extrusionOk="0">
                  <a:moveTo>
                    <a:pt x="1357" y="0"/>
                  </a:moveTo>
                  <a:cubicBezTo>
                    <a:pt x="1356" y="0"/>
                    <a:pt x="1355" y="0"/>
                    <a:pt x="1355" y="0"/>
                  </a:cubicBezTo>
                  <a:cubicBezTo>
                    <a:pt x="918" y="18"/>
                    <a:pt x="482" y="48"/>
                    <a:pt x="46" y="78"/>
                  </a:cubicBezTo>
                  <a:cubicBezTo>
                    <a:pt x="2" y="81"/>
                    <a:pt x="0" y="149"/>
                    <a:pt x="44" y="149"/>
                  </a:cubicBezTo>
                  <a:cubicBezTo>
                    <a:pt x="45" y="149"/>
                    <a:pt x="46" y="149"/>
                    <a:pt x="46" y="148"/>
                  </a:cubicBezTo>
                  <a:cubicBezTo>
                    <a:pt x="482" y="132"/>
                    <a:pt x="919" y="114"/>
                    <a:pt x="1355" y="85"/>
                  </a:cubicBezTo>
                  <a:cubicBezTo>
                    <a:pt x="1407" y="82"/>
                    <a:pt x="1409" y="0"/>
                    <a:pt x="1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4"/>
            <p:cNvSpPr/>
            <p:nvPr/>
          </p:nvSpPr>
          <p:spPr>
            <a:xfrm>
              <a:off x="-3997224" y="27871"/>
              <a:ext cx="43285" cy="5337"/>
            </a:xfrm>
            <a:custGeom>
              <a:avLst/>
              <a:gdLst/>
              <a:ahLst/>
              <a:cxnLst/>
              <a:rect l="l" t="t" r="r" b="b"/>
              <a:pathLst>
                <a:path w="1257" h="155" extrusionOk="0">
                  <a:moveTo>
                    <a:pt x="1198" y="1"/>
                  </a:moveTo>
                  <a:cubicBezTo>
                    <a:pt x="1196" y="1"/>
                    <a:pt x="1194" y="1"/>
                    <a:pt x="1192" y="1"/>
                  </a:cubicBezTo>
                  <a:cubicBezTo>
                    <a:pt x="882" y="44"/>
                    <a:pt x="574" y="74"/>
                    <a:pt x="262" y="74"/>
                  </a:cubicBezTo>
                  <a:cubicBezTo>
                    <a:pt x="190" y="74"/>
                    <a:pt x="118" y="72"/>
                    <a:pt x="46" y="69"/>
                  </a:cubicBezTo>
                  <a:cubicBezTo>
                    <a:pt x="45" y="69"/>
                    <a:pt x="44" y="69"/>
                    <a:pt x="44" y="69"/>
                  </a:cubicBezTo>
                  <a:cubicBezTo>
                    <a:pt x="0" y="69"/>
                    <a:pt x="2" y="135"/>
                    <a:pt x="46" y="140"/>
                  </a:cubicBezTo>
                  <a:cubicBezTo>
                    <a:pt x="171" y="149"/>
                    <a:pt x="295" y="154"/>
                    <a:pt x="420" y="154"/>
                  </a:cubicBezTo>
                  <a:cubicBezTo>
                    <a:pt x="686" y="154"/>
                    <a:pt x="950" y="130"/>
                    <a:pt x="1212" y="72"/>
                  </a:cubicBezTo>
                  <a:cubicBezTo>
                    <a:pt x="1257" y="62"/>
                    <a:pt x="1239" y="1"/>
                    <a:pt x="1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4"/>
            <p:cNvSpPr/>
            <p:nvPr/>
          </p:nvSpPr>
          <p:spPr>
            <a:xfrm>
              <a:off x="-3992334" y="-34112"/>
              <a:ext cx="62603" cy="4029"/>
            </a:xfrm>
            <a:custGeom>
              <a:avLst/>
              <a:gdLst/>
              <a:ahLst/>
              <a:cxnLst/>
              <a:rect l="l" t="t" r="r" b="b"/>
              <a:pathLst>
                <a:path w="1818" h="117" extrusionOk="0">
                  <a:moveTo>
                    <a:pt x="1267" y="1"/>
                  </a:moveTo>
                  <a:cubicBezTo>
                    <a:pt x="864" y="1"/>
                    <a:pt x="460" y="10"/>
                    <a:pt x="58" y="15"/>
                  </a:cubicBezTo>
                  <a:cubicBezTo>
                    <a:pt x="1" y="15"/>
                    <a:pt x="1" y="102"/>
                    <a:pt x="58" y="103"/>
                  </a:cubicBezTo>
                  <a:cubicBezTo>
                    <a:pt x="460" y="107"/>
                    <a:pt x="864" y="117"/>
                    <a:pt x="1267" y="117"/>
                  </a:cubicBezTo>
                  <a:cubicBezTo>
                    <a:pt x="1428" y="117"/>
                    <a:pt x="1590" y="115"/>
                    <a:pt x="1751" y="111"/>
                  </a:cubicBezTo>
                  <a:cubicBezTo>
                    <a:pt x="1818" y="109"/>
                    <a:pt x="1818" y="8"/>
                    <a:pt x="1751" y="6"/>
                  </a:cubicBezTo>
                  <a:cubicBezTo>
                    <a:pt x="1590" y="2"/>
                    <a:pt x="1428" y="1"/>
                    <a:pt x="1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4"/>
            <p:cNvSpPr/>
            <p:nvPr/>
          </p:nvSpPr>
          <p:spPr>
            <a:xfrm>
              <a:off x="-3981005" y="-89965"/>
              <a:ext cx="37086" cy="4442"/>
            </a:xfrm>
            <a:custGeom>
              <a:avLst/>
              <a:gdLst/>
              <a:ahLst/>
              <a:cxnLst/>
              <a:rect l="l" t="t" r="r" b="b"/>
              <a:pathLst>
                <a:path w="1077" h="129" extrusionOk="0">
                  <a:moveTo>
                    <a:pt x="708" y="0"/>
                  </a:moveTo>
                  <a:cubicBezTo>
                    <a:pt x="497" y="0"/>
                    <a:pt x="286" y="5"/>
                    <a:pt x="75" y="7"/>
                  </a:cubicBezTo>
                  <a:cubicBezTo>
                    <a:pt x="1" y="7"/>
                    <a:pt x="1" y="120"/>
                    <a:pt x="75" y="121"/>
                  </a:cubicBezTo>
                  <a:cubicBezTo>
                    <a:pt x="286" y="123"/>
                    <a:pt x="497" y="128"/>
                    <a:pt x="708" y="128"/>
                  </a:cubicBezTo>
                  <a:cubicBezTo>
                    <a:pt x="805" y="128"/>
                    <a:pt x="902" y="127"/>
                    <a:pt x="999" y="124"/>
                  </a:cubicBezTo>
                  <a:cubicBezTo>
                    <a:pt x="1076" y="122"/>
                    <a:pt x="1076" y="6"/>
                    <a:pt x="999" y="4"/>
                  </a:cubicBezTo>
                  <a:cubicBezTo>
                    <a:pt x="902" y="1"/>
                    <a:pt x="805"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9" name="Google Shape;3129;p74"/>
          <p:cNvGrpSpPr/>
          <p:nvPr/>
        </p:nvGrpSpPr>
        <p:grpSpPr>
          <a:xfrm>
            <a:off x="5831222" y="2355825"/>
            <a:ext cx="301313" cy="435387"/>
            <a:chOff x="-3661896" y="-192478"/>
            <a:chExt cx="397931" cy="574996"/>
          </a:xfrm>
        </p:grpSpPr>
        <p:sp>
          <p:nvSpPr>
            <p:cNvPr id="3130" name="Google Shape;3130;p74"/>
            <p:cNvSpPr/>
            <p:nvPr/>
          </p:nvSpPr>
          <p:spPr>
            <a:xfrm>
              <a:off x="-3661896" y="-192478"/>
              <a:ext cx="397931" cy="574996"/>
            </a:xfrm>
            <a:custGeom>
              <a:avLst/>
              <a:gdLst/>
              <a:ahLst/>
              <a:cxnLst/>
              <a:rect l="l" t="t" r="r" b="b"/>
              <a:pathLst>
                <a:path w="11556" h="16698" extrusionOk="0">
                  <a:moveTo>
                    <a:pt x="9229" y="829"/>
                  </a:moveTo>
                  <a:cubicBezTo>
                    <a:pt x="9412" y="829"/>
                    <a:pt x="9560" y="990"/>
                    <a:pt x="9556" y="1178"/>
                  </a:cubicBezTo>
                  <a:cubicBezTo>
                    <a:pt x="9423" y="1165"/>
                    <a:pt x="9291" y="1157"/>
                    <a:pt x="9163" y="1157"/>
                  </a:cubicBezTo>
                  <a:cubicBezTo>
                    <a:pt x="9058" y="1157"/>
                    <a:pt x="8956" y="1162"/>
                    <a:pt x="8859" y="1175"/>
                  </a:cubicBezTo>
                  <a:lnTo>
                    <a:pt x="8858" y="1175"/>
                  </a:lnTo>
                  <a:cubicBezTo>
                    <a:pt x="8862" y="1154"/>
                    <a:pt x="8867" y="1135"/>
                    <a:pt x="8873" y="1115"/>
                  </a:cubicBezTo>
                  <a:cubicBezTo>
                    <a:pt x="8921" y="988"/>
                    <a:pt x="9021" y="866"/>
                    <a:pt x="9160" y="836"/>
                  </a:cubicBezTo>
                  <a:cubicBezTo>
                    <a:pt x="9183" y="831"/>
                    <a:pt x="9206" y="829"/>
                    <a:pt x="9229" y="829"/>
                  </a:cubicBezTo>
                  <a:close/>
                  <a:moveTo>
                    <a:pt x="8239" y="564"/>
                  </a:moveTo>
                  <a:lnTo>
                    <a:pt x="8239" y="564"/>
                  </a:lnTo>
                  <a:cubicBezTo>
                    <a:pt x="8108" y="747"/>
                    <a:pt x="8030" y="964"/>
                    <a:pt x="8015" y="1189"/>
                  </a:cubicBezTo>
                  <a:lnTo>
                    <a:pt x="8015" y="1188"/>
                  </a:lnTo>
                  <a:cubicBezTo>
                    <a:pt x="7940" y="1181"/>
                    <a:pt x="7865" y="1178"/>
                    <a:pt x="7790" y="1178"/>
                  </a:cubicBezTo>
                  <a:cubicBezTo>
                    <a:pt x="7765" y="1178"/>
                    <a:pt x="7740" y="1178"/>
                    <a:pt x="7714" y="1179"/>
                  </a:cubicBezTo>
                  <a:cubicBezTo>
                    <a:pt x="7610" y="1184"/>
                    <a:pt x="7514" y="1181"/>
                    <a:pt x="7426" y="1231"/>
                  </a:cubicBezTo>
                  <a:cubicBezTo>
                    <a:pt x="7421" y="1229"/>
                    <a:pt x="7416" y="1228"/>
                    <a:pt x="7411" y="1228"/>
                  </a:cubicBezTo>
                  <a:cubicBezTo>
                    <a:pt x="7409" y="1228"/>
                    <a:pt x="7407" y="1228"/>
                    <a:pt x="7405" y="1228"/>
                  </a:cubicBezTo>
                  <a:cubicBezTo>
                    <a:pt x="7419" y="1140"/>
                    <a:pt x="7449" y="1054"/>
                    <a:pt x="7493" y="976"/>
                  </a:cubicBezTo>
                  <a:cubicBezTo>
                    <a:pt x="7652" y="694"/>
                    <a:pt x="7934" y="590"/>
                    <a:pt x="8239" y="564"/>
                  </a:cubicBezTo>
                  <a:close/>
                  <a:moveTo>
                    <a:pt x="6630" y="624"/>
                  </a:moveTo>
                  <a:cubicBezTo>
                    <a:pt x="6718" y="624"/>
                    <a:pt x="6806" y="640"/>
                    <a:pt x="6894" y="665"/>
                  </a:cubicBezTo>
                  <a:cubicBezTo>
                    <a:pt x="6885" y="679"/>
                    <a:pt x="6874" y="691"/>
                    <a:pt x="6865" y="706"/>
                  </a:cubicBezTo>
                  <a:cubicBezTo>
                    <a:pt x="6790" y="842"/>
                    <a:pt x="6727" y="1041"/>
                    <a:pt x="6694" y="1255"/>
                  </a:cubicBezTo>
                  <a:cubicBezTo>
                    <a:pt x="6556" y="1242"/>
                    <a:pt x="6419" y="1232"/>
                    <a:pt x="6281" y="1228"/>
                  </a:cubicBezTo>
                  <a:cubicBezTo>
                    <a:pt x="6222" y="1227"/>
                    <a:pt x="6161" y="1224"/>
                    <a:pt x="6100" y="1224"/>
                  </a:cubicBezTo>
                  <a:cubicBezTo>
                    <a:pt x="6071" y="1224"/>
                    <a:pt x="6043" y="1224"/>
                    <a:pt x="6015" y="1226"/>
                  </a:cubicBezTo>
                  <a:lnTo>
                    <a:pt x="6005" y="1226"/>
                  </a:lnTo>
                  <a:cubicBezTo>
                    <a:pt x="5991" y="1228"/>
                    <a:pt x="5976" y="1234"/>
                    <a:pt x="5961" y="1236"/>
                  </a:cubicBezTo>
                  <a:cubicBezTo>
                    <a:pt x="5993" y="1030"/>
                    <a:pt x="6098" y="838"/>
                    <a:pt x="6280" y="724"/>
                  </a:cubicBezTo>
                  <a:cubicBezTo>
                    <a:pt x="6394" y="653"/>
                    <a:pt x="6511" y="624"/>
                    <a:pt x="6630" y="624"/>
                  </a:cubicBezTo>
                  <a:close/>
                  <a:moveTo>
                    <a:pt x="5271" y="514"/>
                  </a:moveTo>
                  <a:cubicBezTo>
                    <a:pt x="5326" y="514"/>
                    <a:pt x="5381" y="519"/>
                    <a:pt x="5435" y="528"/>
                  </a:cubicBezTo>
                  <a:cubicBezTo>
                    <a:pt x="5286" y="727"/>
                    <a:pt x="5191" y="961"/>
                    <a:pt x="5157" y="1207"/>
                  </a:cubicBezTo>
                  <a:cubicBezTo>
                    <a:pt x="4895" y="1217"/>
                    <a:pt x="4635" y="1230"/>
                    <a:pt x="4376" y="1262"/>
                  </a:cubicBezTo>
                  <a:cubicBezTo>
                    <a:pt x="4400" y="1135"/>
                    <a:pt x="4437" y="1021"/>
                    <a:pt x="4485" y="943"/>
                  </a:cubicBezTo>
                  <a:cubicBezTo>
                    <a:pt x="4651" y="666"/>
                    <a:pt x="4958" y="514"/>
                    <a:pt x="5271" y="514"/>
                  </a:cubicBezTo>
                  <a:close/>
                  <a:moveTo>
                    <a:pt x="3806" y="531"/>
                  </a:moveTo>
                  <a:lnTo>
                    <a:pt x="3806" y="531"/>
                  </a:lnTo>
                  <a:cubicBezTo>
                    <a:pt x="3642" y="748"/>
                    <a:pt x="3547" y="1023"/>
                    <a:pt x="3524" y="1304"/>
                  </a:cubicBezTo>
                  <a:cubicBezTo>
                    <a:pt x="3369" y="1281"/>
                    <a:pt x="3212" y="1276"/>
                    <a:pt x="3055" y="1276"/>
                  </a:cubicBezTo>
                  <a:cubicBezTo>
                    <a:pt x="2999" y="1276"/>
                    <a:pt x="2943" y="1276"/>
                    <a:pt x="2887" y="1277"/>
                  </a:cubicBezTo>
                  <a:cubicBezTo>
                    <a:pt x="2896" y="1230"/>
                    <a:pt x="2910" y="1183"/>
                    <a:pt x="2927" y="1138"/>
                  </a:cubicBezTo>
                  <a:cubicBezTo>
                    <a:pt x="3071" y="762"/>
                    <a:pt x="3414" y="610"/>
                    <a:pt x="3782" y="541"/>
                  </a:cubicBezTo>
                  <a:cubicBezTo>
                    <a:pt x="3792" y="539"/>
                    <a:pt x="3800" y="536"/>
                    <a:pt x="3806" y="531"/>
                  </a:cubicBezTo>
                  <a:close/>
                  <a:moveTo>
                    <a:pt x="2214" y="748"/>
                  </a:moveTo>
                  <a:lnTo>
                    <a:pt x="2214" y="748"/>
                  </a:lnTo>
                  <a:cubicBezTo>
                    <a:pt x="2141" y="890"/>
                    <a:pt x="2079" y="1128"/>
                    <a:pt x="2054" y="1383"/>
                  </a:cubicBezTo>
                  <a:cubicBezTo>
                    <a:pt x="2027" y="1386"/>
                    <a:pt x="2001" y="1387"/>
                    <a:pt x="1975" y="1387"/>
                  </a:cubicBezTo>
                  <a:cubicBezTo>
                    <a:pt x="1847" y="1387"/>
                    <a:pt x="1731" y="1358"/>
                    <a:pt x="1598" y="1332"/>
                  </a:cubicBezTo>
                  <a:cubicBezTo>
                    <a:pt x="1598" y="1332"/>
                    <a:pt x="1597" y="1332"/>
                    <a:pt x="1596" y="1332"/>
                  </a:cubicBezTo>
                  <a:cubicBezTo>
                    <a:pt x="1593" y="1332"/>
                    <a:pt x="1589" y="1333"/>
                    <a:pt x="1586" y="1333"/>
                  </a:cubicBezTo>
                  <a:cubicBezTo>
                    <a:pt x="1634" y="1218"/>
                    <a:pt x="1702" y="1110"/>
                    <a:pt x="1787" y="1016"/>
                  </a:cubicBezTo>
                  <a:cubicBezTo>
                    <a:pt x="1914" y="876"/>
                    <a:pt x="2062" y="822"/>
                    <a:pt x="2214" y="748"/>
                  </a:cubicBezTo>
                  <a:close/>
                  <a:moveTo>
                    <a:pt x="9115" y="264"/>
                  </a:moveTo>
                  <a:cubicBezTo>
                    <a:pt x="9578" y="264"/>
                    <a:pt x="9983" y="677"/>
                    <a:pt x="9933" y="1226"/>
                  </a:cubicBezTo>
                  <a:cubicBezTo>
                    <a:pt x="9850" y="1214"/>
                    <a:pt x="9764" y="1202"/>
                    <a:pt x="9677" y="1193"/>
                  </a:cubicBezTo>
                  <a:cubicBezTo>
                    <a:pt x="9723" y="881"/>
                    <a:pt x="9459" y="664"/>
                    <a:pt x="9187" y="664"/>
                  </a:cubicBezTo>
                  <a:cubicBezTo>
                    <a:pt x="9077" y="664"/>
                    <a:pt x="8966" y="699"/>
                    <a:pt x="8874" y="777"/>
                  </a:cubicBezTo>
                  <a:cubicBezTo>
                    <a:pt x="8439" y="1143"/>
                    <a:pt x="8667" y="1679"/>
                    <a:pt x="9041" y="1971"/>
                  </a:cubicBezTo>
                  <a:cubicBezTo>
                    <a:pt x="9091" y="2063"/>
                    <a:pt x="9009" y="2179"/>
                    <a:pt x="8913" y="2203"/>
                  </a:cubicBezTo>
                  <a:cubicBezTo>
                    <a:pt x="8891" y="2208"/>
                    <a:pt x="8869" y="2210"/>
                    <a:pt x="8847" y="2210"/>
                  </a:cubicBezTo>
                  <a:cubicBezTo>
                    <a:pt x="8754" y="2210"/>
                    <a:pt x="8659" y="2171"/>
                    <a:pt x="8569" y="2163"/>
                  </a:cubicBezTo>
                  <a:cubicBezTo>
                    <a:pt x="8567" y="2163"/>
                    <a:pt x="8564" y="2163"/>
                    <a:pt x="8562" y="2163"/>
                  </a:cubicBezTo>
                  <a:cubicBezTo>
                    <a:pt x="8543" y="2163"/>
                    <a:pt x="8525" y="2175"/>
                    <a:pt x="8517" y="2194"/>
                  </a:cubicBezTo>
                  <a:cubicBezTo>
                    <a:pt x="8336" y="2009"/>
                    <a:pt x="8198" y="1496"/>
                    <a:pt x="8190" y="1382"/>
                  </a:cubicBezTo>
                  <a:cubicBezTo>
                    <a:pt x="8189" y="1340"/>
                    <a:pt x="8190" y="1297"/>
                    <a:pt x="8195" y="1255"/>
                  </a:cubicBezTo>
                  <a:cubicBezTo>
                    <a:pt x="8196" y="1250"/>
                    <a:pt x="8196" y="1244"/>
                    <a:pt x="8195" y="1239"/>
                  </a:cubicBezTo>
                  <a:cubicBezTo>
                    <a:pt x="8208" y="957"/>
                    <a:pt x="8317" y="692"/>
                    <a:pt x="8534" y="500"/>
                  </a:cubicBezTo>
                  <a:cubicBezTo>
                    <a:pt x="8719" y="336"/>
                    <a:pt x="8922" y="264"/>
                    <a:pt x="9115" y="264"/>
                  </a:cubicBezTo>
                  <a:close/>
                  <a:moveTo>
                    <a:pt x="7990" y="202"/>
                  </a:moveTo>
                  <a:cubicBezTo>
                    <a:pt x="8153" y="202"/>
                    <a:pt x="8318" y="236"/>
                    <a:pt x="8475" y="305"/>
                  </a:cubicBezTo>
                  <a:cubicBezTo>
                    <a:pt x="8477" y="306"/>
                    <a:pt x="8479" y="307"/>
                    <a:pt x="8481" y="307"/>
                  </a:cubicBezTo>
                  <a:cubicBezTo>
                    <a:pt x="8485" y="307"/>
                    <a:pt x="8490" y="305"/>
                    <a:pt x="8494" y="305"/>
                  </a:cubicBezTo>
                  <a:cubicBezTo>
                    <a:pt x="8449" y="338"/>
                    <a:pt x="8407" y="374"/>
                    <a:pt x="8368" y="413"/>
                  </a:cubicBezTo>
                  <a:cubicBezTo>
                    <a:pt x="8348" y="432"/>
                    <a:pt x="8334" y="453"/>
                    <a:pt x="8316" y="473"/>
                  </a:cubicBezTo>
                  <a:cubicBezTo>
                    <a:pt x="8316" y="443"/>
                    <a:pt x="8304" y="414"/>
                    <a:pt x="8263" y="409"/>
                  </a:cubicBezTo>
                  <a:cubicBezTo>
                    <a:pt x="8218" y="402"/>
                    <a:pt x="8173" y="399"/>
                    <a:pt x="8130" y="399"/>
                  </a:cubicBezTo>
                  <a:cubicBezTo>
                    <a:pt x="7454" y="399"/>
                    <a:pt x="7072" y="1150"/>
                    <a:pt x="7352" y="1717"/>
                  </a:cubicBezTo>
                  <a:cubicBezTo>
                    <a:pt x="7359" y="1753"/>
                    <a:pt x="7370" y="1788"/>
                    <a:pt x="7382" y="1823"/>
                  </a:cubicBezTo>
                  <a:cubicBezTo>
                    <a:pt x="7426" y="1937"/>
                    <a:pt x="7503" y="2083"/>
                    <a:pt x="7614" y="2157"/>
                  </a:cubicBezTo>
                  <a:cubicBezTo>
                    <a:pt x="7552" y="2233"/>
                    <a:pt x="7473" y="2266"/>
                    <a:pt x="7391" y="2266"/>
                  </a:cubicBezTo>
                  <a:cubicBezTo>
                    <a:pt x="7284" y="2266"/>
                    <a:pt x="7171" y="2208"/>
                    <a:pt x="7088" y="2114"/>
                  </a:cubicBezTo>
                  <a:cubicBezTo>
                    <a:pt x="7078" y="2101"/>
                    <a:pt x="7064" y="2096"/>
                    <a:pt x="7050" y="2096"/>
                  </a:cubicBezTo>
                  <a:cubicBezTo>
                    <a:pt x="7028" y="2096"/>
                    <a:pt x="7005" y="2110"/>
                    <a:pt x="6995" y="2131"/>
                  </a:cubicBezTo>
                  <a:cubicBezTo>
                    <a:pt x="6727" y="1752"/>
                    <a:pt x="6824" y="1087"/>
                    <a:pt x="7036" y="732"/>
                  </a:cubicBezTo>
                  <a:cubicBezTo>
                    <a:pt x="7116" y="599"/>
                    <a:pt x="7224" y="484"/>
                    <a:pt x="7353" y="397"/>
                  </a:cubicBezTo>
                  <a:cubicBezTo>
                    <a:pt x="7363" y="404"/>
                    <a:pt x="7375" y="409"/>
                    <a:pt x="7385" y="415"/>
                  </a:cubicBezTo>
                  <a:cubicBezTo>
                    <a:pt x="7393" y="422"/>
                    <a:pt x="7403" y="424"/>
                    <a:pt x="7411" y="424"/>
                  </a:cubicBezTo>
                  <a:cubicBezTo>
                    <a:pt x="7451" y="424"/>
                    <a:pt x="7486" y="369"/>
                    <a:pt x="7455" y="335"/>
                  </a:cubicBezTo>
                  <a:cubicBezTo>
                    <a:pt x="7619" y="247"/>
                    <a:pt x="7803" y="202"/>
                    <a:pt x="7990" y="202"/>
                  </a:cubicBezTo>
                  <a:close/>
                  <a:moveTo>
                    <a:pt x="1948" y="366"/>
                  </a:moveTo>
                  <a:cubicBezTo>
                    <a:pt x="2099" y="366"/>
                    <a:pt x="2250" y="406"/>
                    <a:pt x="2388" y="493"/>
                  </a:cubicBezTo>
                  <a:cubicBezTo>
                    <a:pt x="2362" y="524"/>
                    <a:pt x="2343" y="561"/>
                    <a:pt x="2320" y="593"/>
                  </a:cubicBezTo>
                  <a:cubicBezTo>
                    <a:pt x="2315" y="591"/>
                    <a:pt x="2311" y="589"/>
                    <a:pt x="2306" y="588"/>
                  </a:cubicBezTo>
                  <a:cubicBezTo>
                    <a:pt x="2294" y="587"/>
                    <a:pt x="2283" y="586"/>
                    <a:pt x="2271" y="586"/>
                  </a:cubicBezTo>
                  <a:cubicBezTo>
                    <a:pt x="2047" y="586"/>
                    <a:pt x="1809" y="784"/>
                    <a:pt x="1676" y="944"/>
                  </a:cubicBezTo>
                  <a:cubicBezTo>
                    <a:pt x="1572" y="1067"/>
                    <a:pt x="1500" y="1213"/>
                    <a:pt x="1465" y="1368"/>
                  </a:cubicBezTo>
                  <a:cubicBezTo>
                    <a:pt x="1450" y="1369"/>
                    <a:pt x="1439" y="1379"/>
                    <a:pt x="1436" y="1393"/>
                  </a:cubicBezTo>
                  <a:cubicBezTo>
                    <a:pt x="1390" y="1631"/>
                    <a:pt x="1436" y="1955"/>
                    <a:pt x="1638" y="2116"/>
                  </a:cubicBezTo>
                  <a:cubicBezTo>
                    <a:pt x="1647" y="2123"/>
                    <a:pt x="1659" y="2127"/>
                    <a:pt x="1671" y="2127"/>
                  </a:cubicBezTo>
                  <a:cubicBezTo>
                    <a:pt x="1680" y="2127"/>
                    <a:pt x="1689" y="2125"/>
                    <a:pt x="1697" y="2120"/>
                  </a:cubicBezTo>
                  <a:lnTo>
                    <a:pt x="1697" y="2120"/>
                  </a:lnTo>
                  <a:cubicBezTo>
                    <a:pt x="1623" y="2240"/>
                    <a:pt x="1541" y="2287"/>
                    <a:pt x="1460" y="2287"/>
                  </a:cubicBezTo>
                  <a:cubicBezTo>
                    <a:pt x="1221" y="2287"/>
                    <a:pt x="983" y="1882"/>
                    <a:pt x="941" y="1693"/>
                  </a:cubicBezTo>
                  <a:cubicBezTo>
                    <a:pt x="916" y="1570"/>
                    <a:pt x="912" y="1445"/>
                    <a:pt x="928" y="1322"/>
                  </a:cubicBezTo>
                  <a:cubicBezTo>
                    <a:pt x="935" y="1319"/>
                    <a:pt x="943" y="1319"/>
                    <a:pt x="949" y="1317"/>
                  </a:cubicBezTo>
                  <a:cubicBezTo>
                    <a:pt x="996" y="1303"/>
                    <a:pt x="996" y="1237"/>
                    <a:pt x="949" y="1222"/>
                  </a:cubicBezTo>
                  <a:cubicBezTo>
                    <a:pt x="947" y="1222"/>
                    <a:pt x="945" y="1222"/>
                    <a:pt x="943" y="1221"/>
                  </a:cubicBezTo>
                  <a:cubicBezTo>
                    <a:pt x="969" y="1090"/>
                    <a:pt x="1020" y="965"/>
                    <a:pt x="1092" y="852"/>
                  </a:cubicBezTo>
                  <a:cubicBezTo>
                    <a:pt x="1284" y="558"/>
                    <a:pt x="1616" y="366"/>
                    <a:pt x="1948" y="366"/>
                  </a:cubicBezTo>
                  <a:close/>
                  <a:moveTo>
                    <a:pt x="3400" y="198"/>
                  </a:moveTo>
                  <a:cubicBezTo>
                    <a:pt x="3598" y="198"/>
                    <a:pt x="3797" y="248"/>
                    <a:pt x="3979" y="351"/>
                  </a:cubicBezTo>
                  <a:cubicBezTo>
                    <a:pt x="3929" y="393"/>
                    <a:pt x="3883" y="438"/>
                    <a:pt x="3841" y="487"/>
                  </a:cubicBezTo>
                  <a:cubicBezTo>
                    <a:pt x="3832" y="497"/>
                    <a:pt x="3824" y="507"/>
                    <a:pt x="3816" y="517"/>
                  </a:cubicBezTo>
                  <a:lnTo>
                    <a:pt x="3816" y="517"/>
                  </a:lnTo>
                  <a:cubicBezTo>
                    <a:pt x="3830" y="488"/>
                    <a:pt x="3806" y="443"/>
                    <a:pt x="3768" y="437"/>
                  </a:cubicBezTo>
                  <a:cubicBezTo>
                    <a:pt x="3725" y="432"/>
                    <a:pt x="3683" y="429"/>
                    <a:pt x="3642" y="429"/>
                  </a:cubicBezTo>
                  <a:cubicBezTo>
                    <a:pt x="2804" y="429"/>
                    <a:pt x="2401" y="1599"/>
                    <a:pt x="3026" y="2144"/>
                  </a:cubicBezTo>
                  <a:cubicBezTo>
                    <a:pt x="3005" y="2250"/>
                    <a:pt x="2876" y="2311"/>
                    <a:pt x="2771" y="2311"/>
                  </a:cubicBezTo>
                  <a:cubicBezTo>
                    <a:pt x="2762" y="2311"/>
                    <a:pt x="2754" y="2310"/>
                    <a:pt x="2746" y="2309"/>
                  </a:cubicBezTo>
                  <a:cubicBezTo>
                    <a:pt x="2624" y="2296"/>
                    <a:pt x="2519" y="2227"/>
                    <a:pt x="2401" y="2195"/>
                  </a:cubicBezTo>
                  <a:cubicBezTo>
                    <a:pt x="2397" y="2194"/>
                    <a:pt x="2392" y="2193"/>
                    <a:pt x="2388" y="2193"/>
                  </a:cubicBezTo>
                  <a:cubicBezTo>
                    <a:pt x="2371" y="2193"/>
                    <a:pt x="2355" y="2201"/>
                    <a:pt x="2343" y="2214"/>
                  </a:cubicBezTo>
                  <a:cubicBezTo>
                    <a:pt x="2052" y="1828"/>
                    <a:pt x="2249" y="969"/>
                    <a:pt x="2458" y="679"/>
                  </a:cubicBezTo>
                  <a:cubicBezTo>
                    <a:pt x="2684" y="365"/>
                    <a:pt x="3039" y="198"/>
                    <a:pt x="3400" y="198"/>
                  </a:cubicBezTo>
                  <a:close/>
                  <a:moveTo>
                    <a:pt x="4952" y="162"/>
                  </a:moveTo>
                  <a:cubicBezTo>
                    <a:pt x="5188" y="162"/>
                    <a:pt x="5425" y="219"/>
                    <a:pt x="5634" y="330"/>
                  </a:cubicBezTo>
                  <a:cubicBezTo>
                    <a:pt x="5595" y="361"/>
                    <a:pt x="5557" y="394"/>
                    <a:pt x="5521" y="430"/>
                  </a:cubicBezTo>
                  <a:cubicBezTo>
                    <a:pt x="5411" y="388"/>
                    <a:pt x="5297" y="368"/>
                    <a:pt x="5185" y="368"/>
                  </a:cubicBezTo>
                  <a:cubicBezTo>
                    <a:pt x="4829" y="368"/>
                    <a:pt x="4488" y="570"/>
                    <a:pt x="4314" y="907"/>
                  </a:cubicBezTo>
                  <a:cubicBezTo>
                    <a:pt x="4150" y="1223"/>
                    <a:pt x="4118" y="1944"/>
                    <a:pt x="4455" y="2203"/>
                  </a:cubicBezTo>
                  <a:cubicBezTo>
                    <a:pt x="4390" y="2286"/>
                    <a:pt x="4324" y="2344"/>
                    <a:pt x="4221" y="2344"/>
                  </a:cubicBezTo>
                  <a:cubicBezTo>
                    <a:pt x="4198" y="2344"/>
                    <a:pt x="4173" y="2341"/>
                    <a:pt x="4146" y="2335"/>
                  </a:cubicBezTo>
                  <a:cubicBezTo>
                    <a:pt x="4043" y="2310"/>
                    <a:pt x="3960" y="2245"/>
                    <a:pt x="3887" y="2170"/>
                  </a:cubicBezTo>
                  <a:cubicBezTo>
                    <a:pt x="3627" y="1649"/>
                    <a:pt x="3555" y="1026"/>
                    <a:pt x="3990" y="561"/>
                  </a:cubicBezTo>
                  <a:cubicBezTo>
                    <a:pt x="4240" y="292"/>
                    <a:pt x="4595" y="162"/>
                    <a:pt x="4952" y="162"/>
                  </a:cubicBezTo>
                  <a:close/>
                  <a:moveTo>
                    <a:pt x="6529" y="145"/>
                  </a:moveTo>
                  <a:cubicBezTo>
                    <a:pt x="6761" y="145"/>
                    <a:pt x="6997" y="202"/>
                    <a:pt x="7208" y="312"/>
                  </a:cubicBezTo>
                  <a:cubicBezTo>
                    <a:pt x="7121" y="380"/>
                    <a:pt x="7043" y="461"/>
                    <a:pt x="6976" y="548"/>
                  </a:cubicBezTo>
                  <a:cubicBezTo>
                    <a:pt x="6867" y="492"/>
                    <a:pt x="6756" y="467"/>
                    <a:pt x="6649" y="467"/>
                  </a:cubicBezTo>
                  <a:cubicBezTo>
                    <a:pt x="6237" y="467"/>
                    <a:pt x="5873" y="836"/>
                    <a:pt x="5856" y="1269"/>
                  </a:cubicBezTo>
                  <a:cubicBezTo>
                    <a:pt x="5826" y="1293"/>
                    <a:pt x="5828" y="1340"/>
                    <a:pt x="5859" y="1362"/>
                  </a:cubicBezTo>
                  <a:cubicBezTo>
                    <a:pt x="5861" y="1381"/>
                    <a:pt x="5861" y="1400"/>
                    <a:pt x="5864" y="1419"/>
                  </a:cubicBezTo>
                  <a:cubicBezTo>
                    <a:pt x="5867" y="1437"/>
                    <a:pt x="5882" y="1450"/>
                    <a:pt x="5900" y="1450"/>
                  </a:cubicBezTo>
                  <a:cubicBezTo>
                    <a:pt x="5902" y="1450"/>
                    <a:pt x="5904" y="1450"/>
                    <a:pt x="5906" y="1450"/>
                  </a:cubicBezTo>
                  <a:lnTo>
                    <a:pt x="5906" y="1450"/>
                  </a:lnTo>
                  <a:cubicBezTo>
                    <a:pt x="5848" y="1714"/>
                    <a:pt x="5924" y="2033"/>
                    <a:pt x="6183" y="2141"/>
                  </a:cubicBezTo>
                  <a:cubicBezTo>
                    <a:pt x="6166" y="2254"/>
                    <a:pt x="6096" y="2370"/>
                    <a:pt x="5983" y="2405"/>
                  </a:cubicBezTo>
                  <a:cubicBezTo>
                    <a:pt x="5959" y="2412"/>
                    <a:pt x="5935" y="2415"/>
                    <a:pt x="5912" y="2415"/>
                  </a:cubicBezTo>
                  <a:cubicBezTo>
                    <a:pt x="5823" y="2415"/>
                    <a:pt x="5743" y="2365"/>
                    <a:pt x="5670" y="2311"/>
                  </a:cubicBezTo>
                  <a:cubicBezTo>
                    <a:pt x="5666" y="2308"/>
                    <a:pt x="5662" y="2310"/>
                    <a:pt x="5659" y="2308"/>
                  </a:cubicBezTo>
                  <a:cubicBezTo>
                    <a:pt x="5238" y="1857"/>
                    <a:pt x="5147" y="1180"/>
                    <a:pt x="5518" y="650"/>
                  </a:cubicBezTo>
                  <a:cubicBezTo>
                    <a:pt x="5760" y="305"/>
                    <a:pt x="6140" y="145"/>
                    <a:pt x="6529" y="145"/>
                  </a:cubicBezTo>
                  <a:close/>
                  <a:moveTo>
                    <a:pt x="10302" y="1611"/>
                  </a:moveTo>
                  <a:cubicBezTo>
                    <a:pt x="10398" y="1817"/>
                    <a:pt x="10531" y="2010"/>
                    <a:pt x="10644" y="2204"/>
                  </a:cubicBezTo>
                  <a:cubicBezTo>
                    <a:pt x="10816" y="2499"/>
                    <a:pt x="10983" y="2801"/>
                    <a:pt x="11185" y="3078"/>
                  </a:cubicBezTo>
                  <a:cubicBezTo>
                    <a:pt x="11192" y="3086"/>
                    <a:pt x="11199" y="3087"/>
                    <a:pt x="11206" y="3091"/>
                  </a:cubicBezTo>
                  <a:cubicBezTo>
                    <a:pt x="11069" y="7457"/>
                    <a:pt x="11232" y="11856"/>
                    <a:pt x="11237" y="16224"/>
                  </a:cubicBezTo>
                  <a:cubicBezTo>
                    <a:pt x="11157" y="16023"/>
                    <a:pt x="10992" y="15863"/>
                    <a:pt x="10825" y="15731"/>
                  </a:cubicBezTo>
                  <a:cubicBezTo>
                    <a:pt x="10770" y="15687"/>
                    <a:pt x="10331" y="15354"/>
                    <a:pt x="10173" y="15213"/>
                  </a:cubicBezTo>
                  <a:cubicBezTo>
                    <a:pt x="10272" y="10681"/>
                    <a:pt x="10242" y="6144"/>
                    <a:pt x="10302" y="1611"/>
                  </a:cubicBezTo>
                  <a:close/>
                  <a:moveTo>
                    <a:pt x="3602" y="15282"/>
                  </a:moveTo>
                  <a:cubicBezTo>
                    <a:pt x="3618" y="15282"/>
                    <a:pt x="3633" y="15282"/>
                    <a:pt x="3647" y="15283"/>
                  </a:cubicBezTo>
                  <a:cubicBezTo>
                    <a:pt x="4997" y="15323"/>
                    <a:pt x="6351" y="15354"/>
                    <a:pt x="7704" y="15354"/>
                  </a:cubicBezTo>
                  <a:cubicBezTo>
                    <a:pt x="8486" y="15354"/>
                    <a:pt x="9267" y="15344"/>
                    <a:pt x="10048" y="15319"/>
                  </a:cubicBezTo>
                  <a:cubicBezTo>
                    <a:pt x="10062" y="15326"/>
                    <a:pt x="10077" y="15330"/>
                    <a:pt x="10093" y="15330"/>
                  </a:cubicBezTo>
                  <a:cubicBezTo>
                    <a:pt x="10099" y="15330"/>
                    <a:pt x="10105" y="15330"/>
                    <a:pt x="10111" y="15328"/>
                  </a:cubicBezTo>
                  <a:cubicBezTo>
                    <a:pt x="10212" y="15455"/>
                    <a:pt x="10386" y="15574"/>
                    <a:pt x="10465" y="15636"/>
                  </a:cubicBezTo>
                  <a:cubicBezTo>
                    <a:pt x="10742" y="15858"/>
                    <a:pt x="10996" y="16041"/>
                    <a:pt x="11135" y="16381"/>
                  </a:cubicBezTo>
                  <a:cubicBezTo>
                    <a:pt x="11136" y="16383"/>
                    <a:pt x="11138" y="16384"/>
                    <a:pt x="11138" y="16386"/>
                  </a:cubicBezTo>
                  <a:cubicBezTo>
                    <a:pt x="9584" y="16445"/>
                    <a:pt x="8031" y="16506"/>
                    <a:pt x="6475" y="16520"/>
                  </a:cubicBezTo>
                  <a:cubicBezTo>
                    <a:pt x="6243" y="16522"/>
                    <a:pt x="6011" y="16524"/>
                    <a:pt x="5780" y="16524"/>
                  </a:cubicBezTo>
                  <a:cubicBezTo>
                    <a:pt x="5258" y="16524"/>
                    <a:pt x="4736" y="16518"/>
                    <a:pt x="4213" y="16509"/>
                  </a:cubicBezTo>
                  <a:cubicBezTo>
                    <a:pt x="3804" y="16502"/>
                    <a:pt x="3210" y="16389"/>
                    <a:pt x="2697" y="16389"/>
                  </a:cubicBezTo>
                  <a:cubicBezTo>
                    <a:pt x="2441" y="16389"/>
                    <a:pt x="2205" y="16417"/>
                    <a:pt x="2021" y="16500"/>
                  </a:cubicBezTo>
                  <a:cubicBezTo>
                    <a:pt x="2035" y="16493"/>
                    <a:pt x="2042" y="16477"/>
                    <a:pt x="2037" y="16462"/>
                  </a:cubicBezTo>
                  <a:cubicBezTo>
                    <a:pt x="2042" y="16455"/>
                    <a:pt x="2045" y="16447"/>
                    <a:pt x="2046" y="16440"/>
                  </a:cubicBezTo>
                  <a:cubicBezTo>
                    <a:pt x="2054" y="16160"/>
                    <a:pt x="1883" y="15855"/>
                    <a:pt x="1717" y="15640"/>
                  </a:cubicBezTo>
                  <a:cubicBezTo>
                    <a:pt x="1619" y="15512"/>
                    <a:pt x="1504" y="15398"/>
                    <a:pt x="1377" y="15300"/>
                  </a:cubicBezTo>
                  <a:lnTo>
                    <a:pt x="1377" y="15300"/>
                  </a:lnTo>
                  <a:cubicBezTo>
                    <a:pt x="1607" y="15327"/>
                    <a:pt x="1862" y="15337"/>
                    <a:pt x="2118" y="15337"/>
                  </a:cubicBezTo>
                  <a:cubicBezTo>
                    <a:pt x="2726" y="15337"/>
                    <a:pt x="3335" y="15282"/>
                    <a:pt x="3602" y="15282"/>
                  </a:cubicBezTo>
                  <a:close/>
                  <a:moveTo>
                    <a:pt x="4913" y="1"/>
                  </a:moveTo>
                  <a:cubicBezTo>
                    <a:pt x="4624" y="1"/>
                    <a:pt x="4337" y="87"/>
                    <a:pt x="4096" y="258"/>
                  </a:cubicBezTo>
                  <a:cubicBezTo>
                    <a:pt x="4090" y="247"/>
                    <a:pt x="4082" y="238"/>
                    <a:pt x="4071" y="231"/>
                  </a:cubicBezTo>
                  <a:cubicBezTo>
                    <a:pt x="3861" y="96"/>
                    <a:pt x="3627" y="32"/>
                    <a:pt x="3395" y="32"/>
                  </a:cubicBezTo>
                  <a:cubicBezTo>
                    <a:pt x="3056" y="32"/>
                    <a:pt x="2722" y="166"/>
                    <a:pt x="2472" y="406"/>
                  </a:cubicBezTo>
                  <a:cubicBezTo>
                    <a:pt x="2341" y="260"/>
                    <a:pt x="2156" y="201"/>
                    <a:pt x="1963" y="201"/>
                  </a:cubicBezTo>
                  <a:cubicBezTo>
                    <a:pt x="1825" y="201"/>
                    <a:pt x="1684" y="231"/>
                    <a:pt x="1556" y="282"/>
                  </a:cubicBezTo>
                  <a:cubicBezTo>
                    <a:pt x="1161" y="441"/>
                    <a:pt x="871" y="786"/>
                    <a:pt x="786" y="1204"/>
                  </a:cubicBezTo>
                  <a:cubicBezTo>
                    <a:pt x="717" y="1205"/>
                    <a:pt x="648" y="1213"/>
                    <a:pt x="583" y="1216"/>
                  </a:cubicBezTo>
                  <a:cubicBezTo>
                    <a:pt x="513" y="1219"/>
                    <a:pt x="513" y="1322"/>
                    <a:pt x="583" y="1324"/>
                  </a:cubicBezTo>
                  <a:cubicBezTo>
                    <a:pt x="642" y="1327"/>
                    <a:pt x="705" y="1334"/>
                    <a:pt x="766" y="1336"/>
                  </a:cubicBezTo>
                  <a:cubicBezTo>
                    <a:pt x="735" y="1698"/>
                    <a:pt x="849" y="2177"/>
                    <a:pt x="1193" y="2356"/>
                  </a:cubicBezTo>
                  <a:cubicBezTo>
                    <a:pt x="1265" y="2393"/>
                    <a:pt x="1340" y="2411"/>
                    <a:pt x="1412" y="2411"/>
                  </a:cubicBezTo>
                  <a:cubicBezTo>
                    <a:pt x="1584" y="2411"/>
                    <a:pt x="1738" y="2307"/>
                    <a:pt x="1788" y="2115"/>
                  </a:cubicBezTo>
                  <a:cubicBezTo>
                    <a:pt x="1795" y="2088"/>
                    <a:pt x="1772" y="2068"/>
                    <a:pt x="1750" y="2068"/>
                  </a:cubicBezTo>
                  <a:cubicBezTo>
                    <a:pt x="1740" y="2068"/>
                    <a:pt x="1729" y="2073"/>
                    <a:pt x="1722" y="2084"/>
                  </a:cubicBezTo>
                  <a:cubicBezTo>
                    <a:pt x="1723" y="2075"/>
                    <a:pt x="1722" y="2065"/>
                    <a:pt x="1717" y="2056"/>
                  </a:cubicBezTo>
                  <a:cubicBezTo>
                    <a:pt x="1658" y="1952"/>
                    <a:pt x="1587" y="1867"/>
                    <a:pt x="1550" y="1751"/>
                  </a:cubicBezTo>
                  <a:cubicBezTo>
                    <a:pt x="1531" y="1691"/>
                    <a:pt x="1519" y="1630"/>
                    <a:pt x="1514" y="1568"/>
                  </a:cubicBezTo>
                  <a:cubicBezTo>
                    <a:pt x="1524" y="1518"/>
                    <a:pt x="1537" y="1470"/>
                    <a:pt x="1554" y="1421"/>
                  </a:cubicBezTo>
                  <a:cubicBezTo>
                    <a:pt x="1629" y="1504"/>
                    <a:pt x="1733" y="1540"/>
                    <a:pt x="1841" y="1540"/>
                  </a:cubicBezTo>
                  <a:cubicBezTo>
                    <a:pt x="1911" y="1540"/>
                    <a:pt x="1982" y="1525"/>
                    <a:pt x="2047" y="1498"/>
                  </a:cubicBezTo>
                  <a:lnTo>
                    <a:pt x="2047" y="1498"/>
                  </a:lnTo>
                  <a:cubicBezTo>
                    <a:pt x="2025" y="1969"/>
                    <a:pt x="2143" y="2455"/>
                    <a:pt x="2579" y="2472"/>
                  </a:cubicBezTo>
                  <a:cubicBezTo>
                    <a:pt x="2590" y="2472"/>
                    <a:pt x="2603" y="2467"/>
                    <a:pt x="2611" y="2457"/>
                  </a:cubicBezTo>
                  <a:cubicBezTo>
                    <a:pt x="2661" y="2473"/>
                    <a:pt x="2714" y="2482"/>
                    <a:pt x="2765" y="2482"/>
                  </a:cubicBezTo>
                  <a:cubicBezTo>
                    <a:pt x="2826" y="2482"/>
                    <a:pt x="2885" y="2470"/>
                    <a:pt x="2939" y="2443"/>
                  </a:cubicBezTo>
                  <a:cubicBezTo>
                    <a:pt x="3030" y="2398"/>
                    <a:pt x="3094" y="2313"/>
                    <a:pt x="3110" y="2213"/>
                  </a:cubicBezTo>
                  <a:cubicBezTo>
                    <a:pt x="3117" y="2218"/>
                    <a:pt x="3124" y="2220"/>
                    <a:pt x="3130" y="2220"/>
                  </a:cubicBezTo>
                  <a:cubicBezTo>
                    <a:pt x="3158" y="2220"/>
                    <a:pt x="3176" y="2179"/>
                    <a:pt x="3156" y="2153"/>
                  </a:cubicBezTo>
                  <a:cubicBezTo>
                    <a:pt x="3133" y="2125"/>
                    <a:pt x="3114" y="2095"/>
                    <a:pt x="3094" y="2066"/>
                  </a:cubicBezTo>
                  <a:cubicBezTo>
                    <a:pt x="3091" y="2059"/>
                    <a:pt x="3092" y="2052"/>
                    <a:pt x="3089" y="2045"/>
                  </a:cubicBezTo>
                  <a:cubicBezTo>
                    <a:pt x="3084" y="2036"/>
                    <a:pt x="3077" y="2031"/>
                    <a:pt x="3067" y="2030"/>
                  </a:cubicBezTo>
                  <a:cubicBezTo>
                    <a:pt x="2949" y="1849"/>
                    <a:pt x="2871" y="1649"/>
                    <a:pt x="2872" y="1440"/>
                  </a:cubicBezTo>
                  <a:lnTo>
                    <a:pt x="2872" y="1440"/>
                  </a:lnTo>
                  <a:cubicBezTo>
                    <a:pt x="2933" y="1441"/>
                    <a:pt x="2995" y="1442"/>
                    <a:pt x="3056" y="1442"/>
                  </a:cubicBezTo>
                  <a:cubicBezTo>
                    <a:pt x="3211" y="1442"/>
                    <a:pt x="3365" y="1437"/>
                    <a:pt x="3517" y="1415"/>
                  </a:cubicBezTo>
                  <a:lnTo>
                    <a:pt x="3517" y="1415"/>
                  </a:lnTo>
                  <a:cubicBezTo>
                    <a:pt x="3515" y="1740"/>
                    <a:pt x="3617" y="2063"/>
                    <a:pt x="3844" y="2297"/>
                  </a:cubicBezTo>
                  <a:cubicBezTo>
                    <a:pt x="3853" y="2307"/>
                    <a:pt x="3864" y="2311"/>
                    <a:pt x="3875" y="2311"/>
                  </a:cubicBezTo>
                  <a:cubicBezTo>
                    <a:pt x="3891" y="2311"/>
                    <a:pt x="3906" y="2302"/>
                    <a:pt x="3916" y="2288"/>
                  </a:cubicBezTo>
                  <a:cubicBezTo>
                    <a:pt x="4000" y="2387"/>
                    <a:pt x="4104" y="2465"/>
                    <a:pt x="4238" y="2468"/>
                  </a:cubicBezTo>
                  <a:cubicBezTo>
                    <a:pt x="4240" y="2468"/>
                    <a:pt x="4241" y="2468"/>
                    <a:pt x="4243" y="2468"/>
                  </a:cubicBezTo>
                  <a:cubicBezTo>
                    <a:pt x="4364" y="2468"/>
                    <a:pt x="4537" y="2390"/>
                    <a:pt x="4562" y="2262"/>
                  </a:cubicBezTo>
                  <a:cubicBezTo>
                    <a:pt x="4576" y="2268"/>
                    <a:pt x="4589" y="2273"/>
                    <a:pt x="4604" y="2279"/>
                  </a:cubicBezTo>
                  <a:cubicBezTo>
                    <a:pt x="4607" y="2280"/>
                    <a:pt x="4610" y="2280"/>
                    <a:pt x="4612" y="2280"/>
                  </a:cubicBezTo>
                  <a:cubicBezTo>
                    <a:pt x="4640" y="2280"/>
                    <a:pt x="4656" y="2237"/>
                    <a:pt x="4627" y="2223"/>
                  </a:cubicBezTo>
                  <a:cubicBezTo>
                    <a:pt x="4600" y="2208"/>
                    <a:pt x="4573" y="2190"/>
                    <a:pt x="4550" y="2170"/>
                  </a:cubicBezTo>
                  <a:cubicBezTo>
                    <a:pt x="4548" y="2166"/>
                    <a:pt x="4545" y="2163"/>
                    <a:pt x="4542" y="2161"/>
                  </a:cubicBezTo>
                  <a:cubicBezTo>
                    <a:pt x="4378" y="2006"/>
                    <a:pt x="4330" y="1705"/>
                    <a:pt x="4353" y="1428"/>
                  </a:cubicBezTo>
                  <a:cubicBezTo>
                    <a:pt x="4622" y="1404"/>
                    <a:pt x="4888" y="1356"/>
                    <a:pt x="5152" y="1305"/>
                  </a:cubicBezTo>
                  <a:lnTo>
                    <a:pt x="5152" y="1305"/>
                  </a:lnTo>
                  <a:cubicBezTo>
                    <a:pt x="5119" y="1719"/>
                    <a:pt x="5245" y="2140"/>
                    <a:pt x="5576" y="2389"/>
                  </a:cubicBezTo>
                  <a:cubicBezTo>
                    <a:pt x="5577" y="2394"/>
                    <a:pt x="5576" y="2399"/>
                    <a:pt x="5578" y="2403"/>
                  </a:cubicBezTo>
                  <a:cubicBezTo>
                    <a:pt x="5651" y="2530"/>
                    <a:pt x="5765" y="2584"/>
                    <a:pt x="5881" y="2584"/>
                  </a:cubicBezTo>
                  <a:cubicBezTo>
                    <a:pt x="6115" y="2584"/>
                    <a:pt x="6358" y="2366"/>
                    <a:pt x="6290" y="2091"/>
                  </a:cubicBezTo>
                  <a:cubicBezTo>
                    <a:pt x="6284" y="2067"/>
                    <a:pt x="6266" y="2057"/>
                    <a:pt x="6247" y="2057"/>
                  </a:cubicBezTo>
                  <a:cubicBezTo>
                    <a:pt x="6241" y="2057"/>
                    <a:pt x="6235" y="2058"/>
                    <a:pt x="6229" y="2060"/>
                  </a:cubicBezTo>
                  <a:cubicBezTo>
                    <a:pt x="6149" y="1959"/>
                    <a:pt x="6067" y="1876"/>
                    <a:pt x="6029" y="1747"/>
                  </a:cubicBezTo>
                  <a:cubicBezTo>
                    <a:pt x="5995" y="1635"/>
                    <a:pt x="5991" y="1515"/>
                    <a:pt x="6015" y="1401"/>
                  </a:cubicBezTo>
                  <a:lnTo>
                    <a:pt x="6015" y="1401"/>
                  </a:lnTo>
                  <a:cubicBezTo>
                    <a:pt x="6046" y="1403"/>
                    <a:pt x="6077" y="1404"/>
                    <a:pt x="6109" y="1404"/>
                  </a:cubicBezTo>
                  <a:cubicBezTo>
                    <a:pt x="6167" y="1404"/>
                    <a:pt x="6226" y="1401"/>
                    <a:pt x="6282" y="1400"/>
                  </a:cubicBezTo>
                  <a:cubicBezTo>
                    <a:pt x="6416" y="1396"/>
                    <a:pt x="6548" y="1386"/>
                    <a:pt x="6681" y="1373"/>
                  </a:cubicBezTo>
                  <a:lnTo>
                    <a:pt x="6681" y="1373"/>
                  </a:lnTo>
                  <a:cubicBezTo>
                    <a:pt x="6641" y="1810"/>
                    <a:pt x="6743" y="2271"/>
                    <a:pt x="7150" y="2369"/>
                  </a:cubicBezTo>
                  <a:cubicBezTo>
                    <a:pt x="7215" y="2409"/>
                    <a:pt x="7292" y="2431"/>
                    <a:pt x="7369" y="2431"/>
                  </a:cubicBezTo>
                  <a:cubicBezTo>
                    <a:pt x="7374" y="2431"/>
                    <a:pt x="7379" y="2431"/>
                    <a:pt x="7385" y="2431"/>
                  </a:cubicBezTo>
                  <a:cubicBezTo>
                    <a:pt x="7537" y="2426"/>
                    <a:pt x="7654" y="2327"/>
                    <a:pt x="7723" y="2198"/>
                  </a:cubicBezTo>
                  <a:cubicBezTo>
                    <a:pt x="7745" y="2190"/>
                    <a:pt x="7758" y="2167"/>
                    <a:pt x="7753" y="2143"/>
                  </a:cubicBezTo>
                  <a:cubicBezTo>
                    <a:pt x="7753" y="2141"/>
                    <a:pt x="7754" y="2141"/>
                    <a:pt x="7754" y="2139"/>
                  </a:cubicBezTo>
                  <a:cubicBezTo>
                    <a:pt x="7765" y="2109"/>
                    <a:pt x="7745" y="2086"/>
                    <a:pt x="7720" y="2078"/>
                  </a:cubicBezTo>
                  <a:cubicBezTo>
                    <a:pt x="7659" y="1980"/>
                    <a:pt x="7571" y="1901"/>
                    <a:pt x="7522" y="1792"/>
                  </a:cubicBezTo>
                  <a:cubicBezTo>
                    <a:pt x="7465" y="1661"/>
                    <a:pt x="7439" y="1518"/>
                    <a:pt x="7448" y="1375"/>
                  </a:cubicBezTo>
                  <a:lnTo>
                    <a:pt x="7448" y="1375"/>
                  </a:lnTo>
                  <a:cubicBezTo>
                    <a:pt x="7487" y="1389"/>
                    <a:pt x="7527" y="1394"/>
                    <a:pt x="7568" y="1394"/>
                  </a:cubicBezTo>
                  <a:cubicBezTo>
                    <a:pt x="7635" y="1394"/>
                    <a:pt x="7704" y="1381"/>
                    <a:pt x="7771" y="1373"/>
                  </a:cubicBezTo>
                  <a:cubicBezTo>
                    <a:pt x="7852" y="1363"/>
                    <a:pt x="7934" y="1348"/>
                    <a:pt x="8015" y="1328"/>
                  </a:cubicBezTo>
                  <a:cubicBezTo>
                    <a:pt x="8019" y="1476"/>
                    <a:pt x="8048" y="1623"/>
                    <a:pt x="8098" y="1763"/>
                  </a:cubicBezTo>
                  <a:cubicBezTo>
                    <a:pt x="8154" y="1915"/>
                    <a:pt x="8388" y="2379"/>
                    <a:pt x="8617" y="2379"/>
                  </a:cubicBezTo>
                  <a:cubicBezTo>
                    <a:pt x="8647" y="2379"/>
                    <a:pt x="8678" y="2371"/>
                    <a:pt x="8708" y="2353"/>
                  </a:cubicBezTo>
                  <a:cubicBezTo>
                    <a:pt x="8747" y="2362"/>
                    <a:pt x="8789" y="2367"/>
                    <a:pt x="8830" y="2367"/>
                  </a:cubicBezTo>
                  <a:cubicBezTo>
                    <a:pt x="8936" y="2367"/>
                    <a:pt x="9039" y="2333"/>
                    <a:pt x="9102" y="2248"/>
                  </a:cubicBezTo>
                  <a:cubicBezTo>
                    <a:pt x="9153" y="2176"/>
                    <a:pt x="9165" y="2083"/>
                    <a:pt x="9134" y="2002"/>
                  </a:cubicBezTo>
                  <a:cubicBezTo>
                    <a:pt x="9153" y="1987"/>
                    <a:pt x="9155" y="1959"/>
                    <a:pt x="9139" y="1942"/>
                  </a:cubicBezTo>
                  <a:cubicBezTo>
                    <a:pt x="8989" y="1791"/>
                    <a:pt x="8860" y="1579"/>
                    <a:pt x="8842" y="1361"/>
                  </a:cubicBezTo>
                  <a:lnTo>
                    <a:pt x="8842" y="1361"/>
                  </a:lnTo>
                  <a:cubicBezTo>
                    <a:pt x="9066" y="1411"/>
                    <a:pt x="9317" y="1428"/>
                    <a:pt x="9566" y="1428"/>
                  </a:cubicBezTo>
                  <a:cubicBezTo>
                    <a:pt x="9750" y="1428"/>
                    <a:pt x="9934" y="1418"/>
                    <a:pt x="10106" y="1406"/>
                  </a:cubicBezTo>
                  <a:lnTo>
                    <a:pt x="10106" y="1406"/>
                  </a:lnTo>
                  <a:cubicBezTo>
                    <a:pt x="10000" y="5974"/>
                    <a:pt x="9894" y="10564"/>
                    <a:pt x="10010" y="15132"/>
                  </a:cubicBezTo>
                  <a:cubicBezTo>
                    <a:pt x="9819" y="15131"/>
                    <a:pt x="9627" y="15131"/>
                    <a:pt x="9435" y="15131"/>
                  </a:cubicBezTo>
                  <a:cubicBezTo>
                    <a:pt x="8711" y="15131"/>
                    <a:pt x="7987" y="15134"/>
                    <a:pt x="7263" y="15134"/>
                  </a:cubicBezTo>
                  <a:cubicBezTo>
                    <a:pt x="6656" y="15134"/>
                    <a:pt x="6049" y="15132"/>
                    <a:pt x="5442" y="15122"/>
                  </a:cubicBezTo>
                  <a:cubicBezTo>
                    <a:pt x="4759" y="15111"/>
                    <a:pt x="4075" y="15096"/>
                    <a:pt x="3392" y="15074"/>
                  </a:cubicBezTo>
                  <a:cubicBezTo>
                    <a:pt x="3380" y="15074"/>
                    <a:pt x="3364" y="15074"/>
                    <a:pt x="3347" y="15074"/>
                  </a:cubicBezTo>
                  <a:cubicBezTo>
                    <a:pt x="3169" y="15074"/>
                    <a:pt x="2747" y="15091"/>
                    <a:pt x="2287" y="15091"/>
                  </a:cubicBezTo>
                  <a:cubicBezTo>
                    <a:pt x="1844" y="15091"/>
                    <a:pt x="1365" y="15075"/>
                    <a:pt x="1038" y="15014"/>
                  </a:cubicBezTo>
                  <a:cubicBezTo>
                    <a:pt x="906" y="14919"/>
                    <a:pt x="760" y="14847"/>
                    <a:pt x="604" y="14801"/>
                  </a:cubicBezTo>
                  <a:cubicBezTo>
                    <a:pt x="599" y="14721"/>
                    <a:pt x="596" y="14642"/>
                    <a:pt x="592" y="14563"/>
                  </a:cubicBezTo>
                  <a:lnTo>
                    <a:pt x="592" y="14563"/>
                  </a:lnTo>
                  <a:cubicBezTo>
                    <a:pt x="794" y="14563"/>
                    <a:pt x="996" y="14564"/>
                    <a:pt x="1198" y="14564"/>
                  </a:cubicBezTo>
                  <a:cubicBezTo>
                    <a:pt x="1329" y="14564"/>
                    <a:pt x="1459" y="14564"/>
                    <a:pt x="1590" y="14563"/>
                  </a:cubicBezTo>
                  <a:cubicBezTo>
                    <a:pt x="1631" y="14563"/>
                    <a:pt x="1631" y="14499"/>
                    <a:pt x="1590" y="14498"/>
                  </a:cubicBezTo>
                  <a:cubicBezTo>
                    <a:pt x="1459" y="14497"/>
                    <a:pt x="1328" y="14496"/>
                    <a:pt x="1197" y="14496"/>
                  </a:cubicBezTo>
                  <a:cubicBezTo>
                    <a:pt x="994" y="14496"/>
                    <a:pt x="791" y="14497"/>
                    <a:pt x="588" y="14498"/>
                  </a:cubicBezTo>
                  <a:cubicBezTo>
                    <a:pt x="579" y="14325"/>
                    <a:pt x="572" y="14151"/>
                    <a:pt x="563" y="13977"/>
                  </a:cubicBezTo>
                  <a:lnTo>
                    <a:pt x="563" y="13977"/>
                  </a:lnTo>
                  <a:cubicBezTo>
                    <a:pt x="566" y="13978"/>
                    <a:pt x="567" y="13981"/>
                    <a:pt x="572" y="13981"/>
                  </a:cubicBezTo>
                  <a:cubicBezTo>
                    <a:pt x="836" y="13986"/>
                    <a:pt x="1099" y="13992"/>
                    <a:pt x="1363" y="13992"/>
                  </a:cubicBezTo>
                  <a:cubicBezTo>
                    <a:pt x="1497" y="13992"/>
                    <a:pt x="1632" y="13990"/>
                    <a:pt x="1767" y="13986"/>
                  </a:cubicBezTo>
                  <a:cubicBezTo>
                    <a:pt x="1806" y="13984"/>
                    <a:pt x="1806" y="13927"/>
                    <a:pt x="1767" y="13924"/>
                  </a:cubicBezTo>
                  <a:cubicBezTo>
                    <a:pt x="1639" y="13920"/>
                    <a:pt x="1511" y="13919"/>
                    <a:pt x="1383" y="13919"/>
                  </a:cubicBezTo>
                  <a:cubicBezTo>
                    <a:pt x="1113" y="13919"/>
                    <a:pt x="842" y="13925"/>
                    <a:pt x="572" y="13930"/>
                  </a:cubicBezTo>
                  <a:cubicBezTo>
                    <a:pt x="567" y="13930"/>
                    <a:pt x="564" y="13932"/>
                    <a:pt x="561" y="13934"/>
                  </a:cubicBezTo>
                  <a:cubicBezTo>
                    <a:pt x="537" y="13452"/>
                    <a:pt x="515" y="12970"/>
                    <a:pt x="496" y="12489"/>
                  </a:cubicBezTo>
                  <a:lnTo>
                    <a:pt x="496" y="12489"/>
                  </a:lnTo>
                  <a:cubicBezTo>
                    <a:pt x="505" y="12497"/>
                    <a:pt x="515" y="12502"/>
                    <a:pt x="527" y="12503"/>
                  </a:cubicBezTo>
                  <a:cubicBezTo>
                    <a:pt x="911" y="12521"/>
                    <a:pt x="1294" y="12544"/>
                    <a:pt x="1678" y="12546"/>
                  </a:cubicBezTo>
                  <a:cubicBezTo>
                    <a:pt x="1742" y="12546"/>
                    <a:pt x="1741" y="12452"/>
                    <a:pt x="1678" y="12446"/>
                  </a:cubicBezTo>
                  <a:cubicBezTo>
                    <a:pt x="1295" y="12419"/>
                    <a:pt x="911" y="12411"/>
                    <a:pt x="527" y="12400"/>
                  </a:cubicBezTo>
                  <a:cubicBezTo>
                    <a:pt x="526" y="12400"/>
                    <a:pt x="525" y="12400"/>
                    <a:pt x="524" y="12400"/>
                  </a:cubicBezTo>
                  <a:cubicBezTo>
                    <a:pt x="512" y="12400"/>
                    <a:pt x="502" y="12405"/>
                    <a:pt x="493" y="12413"/>
                  </a:cubicBezTo>
                  <a:cubicBezTo>
                    <a:pt x="484" y="12160"/>
                    <a:pt x="476" y="11907"/>
                    <a:pt x="469" y="11653"/>
                  </a:cubicBezTo>
                  <a:lnTo>
                    <a:pt x="469" y="11653"/>
                  </a:lnTo>
                  <a:cubicBezTo>
                    <a:pt x="645" y="11654"/>
                    <a:pt x="821" y="11655"/>
                    <a:pt x="997" y="11655"/>
                  </a:cubicBezTo>
                  <a:cubicBezTo>
                    <a:pt x="1150" y="11655"/>
                    <a:pt x="1303" y="11655"/>
                    <a:pt x="1457" y="11652"/>
                  </a:cubicBezTo>
                  <a:cubicBezTo>
                    <a:pt x="1512" y="11651"/>
                    <a:pt x="1512" y="11568"/>
                    <a:pt x="1457" y="11566"/>
                  </a:cubicBezTo>
                  <a:cubicBezTo>
                    <a:pt x="1310" y="11564"/>
                    <a:pt x="1164" y="11563"/>
                    <a:pt x="1018" y="11563"/>
                  </a:cubicBezTo>
                  <a:cubicBezTo>
                    <a:pt x="834" y="11563"/>
                    <a:pt x="650" y="11564"/>
                    <a:pt x="465" y="11565"/>
                  </a:cubicBezTo>
                  <a:cubicBezTo>
                    <a:pt x="448" y="11020"/>
                    <a:pt x="440" y="10474"/>
                    <a:pt x="431" y="9929"/>
                  </a:cubicBezTo>
                  <a:lnTo>
                    <a:pt x="431" y="9929"/>
                  </a:lnTo>
                  <a:cubicBezTo>
                    <a:pt x="597" y="9975"/>
                    <a:pt x="768" y="10000"/>
                    <a:pt x="939" y="10000"/>
                  </a:cubicBezTo>
                  <a:cubicBezTo>
                    <a:pt x="1102" y="10000"/>
                    <a:pt x="1265" y="9977"/>
                    <a:pt x="1424" y="9924"/>
                  </a:cubicBezTo>
                  <a:cubicBezTo>
                    <a:pt x="1471" y="9911"/>
                    <a:pt x="1457" y="9845"/>
                    <a:pt x="1414" y="9845"/>
                  </a:cubicBezTo>
                  <a:cubicBezTo>
                    <a:pt x="1410" y="9845"/>
                    <a:pt x="1406" y="9846"/>
                    <a:pt x="1402" y="9847"/>
                  </a:cubicBezTo>
                  <a:cubicBezTo>
                    <a:pt x="1233" y="9883"/>
                    <a:pt x="1069" y="9903"/>
                    <a:pt x="905" y="9903"/>
                  </a:cubicBezTo>
                  <a:cubicBezTo>
                    <a:pt x="746" y="9903"/>
                    <a:pt x="588" y="9884"/>
                    <a:pt x="429" y="9843"/>
                  </a:cubicBezTo>
                  <a:cubicBezTo>
                    <a:pt x="423" y="9532"/>
                    <a:pt x="422" y="9221"/>
                    <a:pt x="419" y="8910"/>
                  </a:cubicBezTo>
                  <a:lnTo>
                    <a:pt x="419" y="8910"/>
                  </a:lnTo>
                  <a:cubicBezTo>
                    <a:pt x="1090" y="8952"/>
                    <a:pt x="1758" y="8998"/>
                    <a:pt x="2429" y="9016"/>
                  </a:cubicBezTo>
                  <a:cubicBezTo>
                    <a:pt x="2429" y="9016"/>
                    <a:pt x="2430" y="9016"/>
                    <a:pt x="2431" y="9016"/>
                  </a:cubicBezTo>
                  <a:cubicBezTo>
                    <a:pt x="2496" y="9016"/>
                    <a:pt x="2495" y="8915"/>
                    <a:pt x="2429" y="8911"/>
                  </a:cubicBezTo>
                  <a:cubicBezTo>
                    <a:pt x="1759" y="8866"/>
                    <a:pt x="1089" y="8848"/>
                    <a:pt x="418" y="8827"/>
                  </a:cubicBezTo>
                  <a:cubicBezTo>
                    <a:pt x="412" y="8254"/>
                    <a:pt x="411" y="7680"/>
                    <a:pt x="413" y="7107"/>
                  </a:cubicBezTo>
                  <a:lnTo>
                    <a:pt x="413" y="7107"/>
                  </a:lnTo>
                  <a:cubicBezTo>
                    <a:pt x="996" y="7127"/>
                    <a:pt x="1579" y="7151"/>
                    <a:pt x="2163" y="7155"/>
                  </a:cubicBezTo>
                  <a:cubicBezTo>
                    <a:pt x="2233" y="7155"/>
                    <a:pt x="2232" y="7051"/>
                    <a:pt x="2163" y="7047"/>
                  </a:cubicBezTo>
                  <a:cubicBezTo>
                    <a:pt x="1580" y="7021"/>
                    <a:pt x="996" y="7016"/>
                    <a:pt x="412" y="7005"/>
                  </a:cubicBezTo>
                  <a:cubicBezTo>
                    <a:pt x="413" y="6631"/>
                    <a:pt x="417" y="6255"/>
                    <a:pt x="421" y="5881"/>
                  </a:cubicBezTo>
                  <a:cubicBezTo>
                    <a:pt x="587" y="5910"/>
                    <a:pt x="752" y="5926"/>
                    <a:pt x="916" y="5926"/>
                  </a:cubicBezTo>
                  <a:cubicBezTo>
                    <a:pt x="1162" y="5926"/>
                    <a:pt x="1405" y="5891"/>
                    <a:pt x="1646" y="5816"/>
                  </a:cubicBezTo>
                  <a:cubicBezTo>
                    <a:pt x="1710" y="5797"/>
                    <a:pt x="1691" y="5705"/>
                    <a:pt x="1633" y="5705"/>
                  </a:cubicBezTo>
                  <a:cubicBezTo>
                    <a:pt x="1628" y="5705"/>
                    <a:pt x="1622" y="5706"/>
                    <a:pt x="1616" y="5707"/>
                  </a:cubicBezTo>
                  <a:cubicBezTo>
                    <a:pt x="1353" y="5781"/>
                    <a:pt x="1090" y="5821"/>
                    <a:pt x="824" y="5821"/>
                  </a:cubicBezTo>
                  <a:cubicBezTo>
                    <a:pt x="691" y="5821"/>
                    <a:pt x="557" y="5811"/>
                    <a:pt x="422" y="5790"/>
                  </a:cubicBezTo>
                  <a:cubicBezTo>
                    <a:pt x="428" y="5423"/>
                    <a:pt x="438" y="5055"/>
                    <a:pt x="446" y="4687"/>
                  </a:cubicBezTo>
                  <a:cubicBezTo>
                    <a:pt x="1029" y="4700"/>
                    <a:pt x="1614" y="4716"/>
                    <a:pt x="2198" y="4716"/>
                  </a:cubicBezTo>
                  <a:cubicBezTo>
                    <a:pt x="2216" y="4716"/>
                    <a:pt x="2234" y="4716"/>
                    <a:pt x="2252" y="4716"/>
                  </a:cubicBezTo>
                  <a:cubicBezTo>
                    <a:pt x="2314" y="4716"/>
                    <a:pt x="2314" y="4622"/>
                    <a:pt x="2252" y="4620"/>
                  </a:cubicBezTo>
                  <a:cubicBezTo>
                    <a:pt x="1651" y="4602"/>
                    <a:pt x="1050" y="4601"/>
                    <a:pt x="448" y="4598"/>
                  </a:cubicBezTo>
                  <a:cubicBezTo>
                    <a:pt x="462" y="3939"/>
                    <a:pt x="481" y="3280"/>
                    <a:pt x="505" y="2619"/>
                  </a:cubicBezTo>
                  <a:cubicBezTo>
                    <a:pt x="508" y="2620"/>
                    <a:pt x="509" y="2625"/>
                    <a:pt x="512" y="2625"/>
                  </a:cubicBezTo>
                  <a:cubicBezTo>
                    <a:pt x="853" y="2687"/>
                    <a:pt x="1201" y="2728"/>
                    <a:pt x="1546" y="2759"/>
                  </a:cubicBezTo>
                  <a:cubicBezTo>
                    <a:pt x="1547" y="2759"/>
                    <a:pt x="1549" y="2759"/>
                    <a:pt x="1550" y="2759"/>
                  </a:cubicBezTo>
                  <a:cubicBezTo>
                    <a:pt x="1606" y="2759"/>
                    <a:pt x="1618" y="2664"/>
                    <a:pt x="1559" y="2653"/>
                  </a:cubicBezTo>
                  <a:cubicBezTo>
                    <a:pt x="1219" y="2593"/>
                    <a:pt x="872" y="2540"/>
                    <a:pt x="528" y="2510"/>
                  </a:cubicBezTo>
                  <a:cubicBezTo>
                    <a:pt x="521" y="2510"/>
                    <a:pt x="515" y="2515"/>
                    <a:pt x="509" y="2518"/>
                  </a:cubicBezTo>
                  <a:cubicBezTo>
                    <a:pt x="523" y="2131"/>
                    <a:pt x="537" y="1745"/>
                    <a:pt x="556" y="1356"/>
                  </a:cubicBezTo>
                  <a:cubicBezTo>
                    <a:pt x="558" y="1314"/>
                    <a:pt x="527" y="1293"/>
                    <a:pt x="495" y="1293"/>
                  </a:cubicBezTo>
                  <a:cubicBezTo>
                    <a:pt x="462" y="1293"/>
                    <a:pt x="427" y="1315"/>
                    <a:pt x="423" y="1356"/>
                  </a:cubicBezTo>
                  <a:cubicBezTo>
                    <a:pt x="0" y="5833"/>
                    <a:pt x="14" y="10425"/>
                    <a:pt x="428" y="14903"/>
                  </a:cubicBezTo>
                  <a:cubicBezTo>
                    <a:pt x="433" y="14959"/>
                    <a:pt x="478" y="14986"/>
                    <a:pt x="522" y="14986"/>
                  </a:cubicBezTo>
                  <a:cubicBezTo>
                    <a:pt x="529" y="14986"/>
                    <a:pt x="537" y="14985"/>
                    <a:pt x="544" y="14984"/>
                  </a:cubicBezTo>
                  <a:lnTo>
                    <a:pt x="609" y="15024"/>
                  </a:lnTo>
                  <a:cubicBezTo>
                    <a:pt x="668" y="15087"/>
                    <a:pt x="751" y="15139"/>
                    <a:pt x="856" y="15180"/>
                  </a:cubicBezTo>
                  <a:cubicBezTo>
                    <a:pt x="1015" y="15286"/>
                    <a:pt x="1165" y="15401"/>
                    <a:pt x="1293" y="15560"/>
                  </a:cubicBezTo>
                  <a:cubicBezTo>
                    <a:pt x="1506" y="15822"/>
                    <a:pt x="1624" y="16126"/>
                    <a:pt x="1707" y="16448"/>
                  </a:cubicBezTo>
                  <a:lnTo>
                    <a:pt x="1701" y="16448"/>
                  </a:lnTo>
                  <a:cubicBezTo>
                    <a:pt x="1583" y="16456"/>
                    <a:pt x="1580" y="16631"/>
                    <a:pt x="1701" y="16634"/>
                  </a:cubicBezTo>
                  <a:cubicBezTo>
                    <a:pt x="2987" y="16675"/>
                    <a:pt x="4276" y="16698"/>
                    <a:pt x="5565" y="16698"/>
                  </a:cubicBezTo>
                  <a:cubicBezTo>
                    <a:pt x="7461" y="16698"/>
                    <a:pt x="9358" y="16649"/>
                    <a:pt x="11247" y="16536"/>
                  </a:cubicBezTo>
                  <a:cubicBezTo>
                    <a:pt x="11336" y="16531"/>
                    <a:pt x="11342" y="16412"/>
                    <a:pt x="11271" y="16389"/>
                  </a:cubicBezTo>
                  <a:cubicBezTo>
                    <a:pt x="11280" y="16374"/>
                    <a:pt x="11282" y="16357"/>
                    <a:pt x="11279" y="16340"/>
                  </a:cubicBezTo>
                  <a:cubicBezTo>
                    <a:pt x="11275" y="16321"/>
                    <a:pt x="11266" y="16304"/>
                    <a:pt x="11260" y="16286"/>
                  </a:cubicBezTo>
                  <a:lnTo>
                    <a:pt x="11260" y="16286"/>
                  </a:lnTo>
                  <a:cubicBezTo>
                    <a:pt x="11277" y="16305"/>
                    <a:pt x="11302" y="16314"/>
                    <a:pt x="11328" y="16314"/>
                  </a:cubicBezTo>
                  <a:cubicBezTo>
                    <a:pt x="11372" y="16314"/>
                    <a:pt x="11415" y="16286"/>
                    <a:pt x="11416" y="16229"/>
                  </a:cubicBezTo>
                  <a:cubicBezTo>
                    <a:pt x="11452" y="11873"/>
                    <a:pt x="11556" y="7447"/>
                    <a:pt x="11273" y="3096"/>
                  </a:cubicBezTo>
                  <a:cubicBezTo>
                    <a:pt x="11302" y="3079"/>
                    <a:pt x="11311" y="3042"/>
                    <a:pt x="11294" y="3014"/>
                  </a:cubicBezTo>
                  <a:cubicBezTo>
                    <a:pt x="11144" y="2707"/>
                    <a:pt x="10955" y="2417"/>
                    <a:pt x="10774" y="2126"/>
                  </a:cubicBezTo>
                  <a:cubicBezTo>
                    <a:pt x="10629" y="1892"/>
                    <a:pt x="10494" y="1630"/>
                    <a:pt x="10303" y="1426"/>
                  </a:cubicBezTo>
                  <a:cubicBezTo>
                    <a:pt x="10303" y="1404"/>
                    <a:pt x="10303" y="1382"/>
                    <a:pt x="10305" y="1360"/>
                  </a:cubicBezTo>
                  <a:cubicBezTo>
                    <a:pt x="10305" y="1295"/>
                    <a:pt x="10257" y="1264"/>
                    <a:pt x="10208" y="1264"/>
                  </a:cubicBezTo>
                  <a:cubicBezTo>
                    <a:pt x="10201" y="1264"/>
                    <a:pt x="10193" y="1265"/>
                    <a:pt x="10186" y="1267"/>
                  </a:cubicBezTo>
                  <a:cubicBezTo>
                    <a:pt x="10155" y="1261"/>
                    <a:pt x="10124" y="1257"/>
                    <a:pt x="10093" y="1252"/>
                  </a:cubicBezTo>
                  <a:cubicBezTo>
                    <a:pt x="10214" y="823"/>
                    <a:pt x="9957" y="359"/>
                    <a:pt x="9562" y="168"/>
                  </a:cubicBezTo>
                  <a:cubicBezTo>
                    <a:pt x="9434" y="106"/>
                    <a:pt x="9298" y="77"/>
                    <a:pt x="9163" y="77"/>
                  </a:cubicBezTo>
                  <a:cubicBezTo>
                    <a:pt x="8955" y="77"/>
                    <a:pt x="8749" y="144"/>
                    <a:pt x="8570" y="257"/>
                  </a:cubicBezTo>
                  <a:cubicBezTo>
                    <a:pt x="8580" y="230"/>
                    <a:pt x="8568" y="201"/>
                    <a:pt x="8543" y="188"/>
                  </a:cubicBezTo>
                  <a:cubicBezTo>
                    <a:pt x="8367" y="86"/>
                    <a:pt x="8178" y="39"/>
                    <a:pt x="7989" y="39"/>
                  </a:cubicBezTo>
                  <a:cubicBezTo>
                    <a:pt x="7753" y="39"/>
                    <a:pt x="7518" y="112"/>
                    <a:pt x="7315" y="240"/>
                  </a:cubicBezTo>
                  <a:cubicBezTo>
                    <a:pt x="7073" y="87"/>
                    <a:pt x="6795" y="9"/>
                    <a:pt x="6519" y="9"/>
                  </a:cubicBezTo>
                  <a:cubicBezTo>
                    <a:pt x="6236" y="9"/>
                    <a:pt x="5956" y="91"/>
                    <a:pt x="5721" y="259"/>
                  </a:cubicBezTo>
                  <a:cubicBezTo>
                    <a:pt x="5717" y="251"/>
                    <a:pt x="5715" y="244"/>
                    <a:pt x="5707" y="239"/>
                  </a:cubicBezTo>
                  <a:cubicBezTo>
                    <a:pt x="5467" y="79"/>
                    <a:pt x="5189" y="1"/>
                    <a:pt x="4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4"/>
            <p:cNvSpPr/>
            <p:nvPr/>
          </p:nvSpPr>
          <p:spPr>
            <a:xfrm>
              <a:off x="-3590925" y="134964"/>
              <a:ext cx="219213" cy="142044"/>
            </a:xfrm>
            <a:custGeom>
              <a:avLst/>
              <a:gdLst/>
              <a:ahLst/>
              <a:cxnLst/>
              <a:rect l="l" t="t" r="r" b="b"/>
              <a:pathLst>
                <a:path w="6366" h="4125" extrusionOk="0">
                  <a:moveTo>
                    <a:pt x="5916" y="0"/>
                  </a:moveTo>
                  <a:cubicBezTo>
                    <a:pt x="5915" y="0"/>
                    <a:pt x="5913" y="0"/>
                    <a:pt x="5912" y="0"/>
                  </a:cubicBezTo>
                  <a:cubicBezTo>
                    <a:pt x="4009" y="18"/>
                    <a:pt x="2103" y="22"/>
                    <a:pt x="202" y="96"/>
                  </a:cubicBezTo>
                  <a:cubicBezTo>
                    <a:pt x="189" y="59"/>
                    <a:pt x="154" y="40"/>
                    <a:pt x="118" y="40"/>
                  </a:cubicBezTo>
                  <a:cubicBezTo>
                    <a:pt x="74" y="40"/>
                    <a:pt x="29" y="69"/>
                    <a:pt x="28" y="126"/>
                  </a:cubicBezTo>
                  <a:cubicBezTo>
                    <a:pt x="12" y="1351"/>
                    <a:pt x="1" y="2578"/>
                    <a:pt x="69" y="3800"/>
                  </a:cubicBezTo>
                  <a:cubicBezTo>
                    <a:pt x="72" y="3840"/>
                    <a:pt x="102" y="3860"/>
                    <a:pt x="132" y="3860"/>
                  </a:cubicBezTo>
                  <a:cubicBezTo>
                    <a:pt x="162" y="3860"/>
                    <a:pt x="192" y="3840"/>
                    <a:pt x="193" y="3800"/>
                  </a:cubicBezTo>
                  <a:cubicBezTo>
                    <a:pt x="213" y="2612"/>
                    <a:pt x="195" y="1422"/>
                    <a:pt x="207" y="232"/>
                  </a:cubicBezTo>
                  <a:lnTo>
                    <a:pt x="207" y="232"/>
                  </a:lnTo>
                  <a:cubicBezTo>
                    <a:pt x="681" y="239"/>
                    <a:pt x="1155" y="242"/>
                    <a:pt x="1629" y="242"/>
                  </a:cubicBezTo>
                  <a:cubicBezTo>
                    <a:pt x="3057" y="242"/>
                    <a:pt x="4485" y="215"/>
                    <a:pt x="5913" y="195"/>
                  </a:cubicBezTo>
                  <a:cubicBezTo>
                    <a:pt x="5934" y="194"/>
                    <a:pt x="5956" y="187"/>
                    <a:pt x="5972" y="172"/>
                  </a:cubicBezTo>
                  <a:cubicBezTo>
                    <a:pt x="6087" y="1451"/>
                    <a:pt x="6119" y="2707"/>
                    <a:pt x="6056" y="3991"/>
                  </a:cubicBezTo>
                  <a:cubicBezTo>
                    <a:pt x="4097" y="3880"/>
                    <a:pt x="2120" y="3867"/>
                    <a:pt x="159" y="3866"/>
                  </a:cubicBezTo>
                  <a:cubicBezTo>
                    <a:pt x="96" y="3866"/>
                    <a:pt x="97" y="3960"/>
                    <a:pt x="159" y="3962"/>
                  </a:cubicBezTo>
                  <a:cubicBezTo>
                    <a:pt x="1945" y="4047"/>
                    <a:pt x="3745" y="4125"/>
                    <a:pt x="5535" y="4125"/>
                  </a:cubicBezTo>
                  <a:cubicBezTo>
                    <a:pt x="5725" y="4125"/>
                    <a:pt x="5915" y="4124"/>
                    <a:pt x="6105" y="4122"/>
                  </a:cubicBezTo>
                  <a:cubicBezTo>
                    <a:pt x="6108" y="4122"/>
                    <a:pt x="6110" y="4123"/>
                    <a:pt x="6113" y="4123"/>
                  </a:cubicBezTo>
                  <a:cubicBezTo>
                    <a:pt x="6115" y="4123"/>
                    <a:pt x="6118" y="4122"/>
                    <a:pt x="6120" y="4122"/>
                  </a:cubicBezTo>
                  <a:lnTo>
                    <a:pt x="6134" y="4122"/>
                  </a:lnTo>
                  <a:cubicBezTo>
                    <a:pt x="6137" y="4122"/>
                    <a:pt x="6139" y="4119"/>
                    <a:pt x="6142" y="4119"/>
                  </a:cubicBezTo>
                  <a:cubicBezTo>
                    <a:pt x="6146" y="4118"/>
                    <a:pt x="6151" y="4116"/>
                    <a:pt x="6155" y="4113"/>
                  </a:cubicBezTo>
                  <a:cubicBezTo>
                    <a:pt x="6190" y="4100"/>
                    <a:pt x="6203" y="4057"/>
                    <a:pt x="6183" y="4026"/>
                  </a:cubicBezTo>
                  <a:cubicBezTo>
                    <a:pt x="6365" y="2727"/>
                    <a:pt x="6363" y="1394"/>
                    <a:pt x="6159" y="98"/>
                  </a:cubicBezTo>
                  <a:cubicBezTo>
                    <a:pt x="6151" y="50"/>
                    <a:pt x="6112" y="29"/>
                    <a:pt x="6071" y="29"/>
                  </a:cubicBezTo>
                  <a:cubicBezTo>
                    <a:pt x="6044" y="29"/>
                    <a:pt x="6017" y="38"/>
                    <a:pt x="5997" y="55"/>
                  </a:cubicBezTo>
                  <a:cubicBezTo>
                    <a:pt x="5984" y="22"/>
                    <a:pt x="5952" y="0"/>
                    <a:pt x="5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4"/>
            <p:cNvSpPr/>
            <p:nvPr/>
          </p:nvSpPr>
          <p:spPr>
            <a:xfrm>
              <a:off x="-3643783" y="262339"/>
              <a:ext cx="35020" cy="3581"/>
            </a:xfrm>
            <a:custGeom>
              <a:avLst/>
              <a:gdLst/>
              <a:ahLst/>
              <a:cxnLst/>
              <a:rect l="l" t="t" r="r" b="b"/>
              <a:pathLst>
                <a:path w="1017" h="104" extrusionOk="0">
                  <a:moveTo>
                    <a:pt x="41" y="1"/>
                  </a:moveTo>
                  <a:cubicBezTo>
                    <a:pt x="0" y="1"/>
                    <a:pt x="3" y="66"/>
                    <a:pt x="46" y="71"/>
                  </a:cubicBezTo>
                  <a:cubicBezTo>
                    <a:pt x="211" y="91"/>
                    <a:pt x="376" y="103"/>
                    <a:pt x="540" y="103"/>
                  </a:cubicBezTo>
                  <a:cubicBezTo>
                    <a:pt x="687" y="103"/>
                    <a:pt x="834" y="94"/>
                    <a:pt x="983" y="73"/>
                  </a:cubicBezTo>
                  <a:cubicBezTo>
                    <a:pt x="1016" y="68"/>
                    <a:pt x="1009" y="13"/>
                    <a:pt x="975" y="13"/>
                  </a:cubicBezTo>
                  <a:cubicBezTo>
                    <a:pt x="975" y="13"/>
                    <a:pt x="974" y="13"/>
                    <a:pt x="974" y="13"/>
                  </a:cubicBezTo>
                  <a:cubicBezTo>
                    <a:pt x="832" y="21"/>
                    <a:pt x="691" y="26"/>
                    <a:pt x="549" y="26"/>
                  </a:cubicBezTo>
                  <a:cubicBezTo>
                    <a:pt x="381" y="26"/>
                    <a:pt x="213" y="19"/>
                    <a:pt x="46" y="1"/>
                  </a:cubicBezTo>
                  <a:cubicBezTo>
                    <a:pt x="44" y="1"/>
                    <a:pt x="4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4"/>
            <p:cNvSpPr/>
            <p:nvPr/>
          </p:nvSpPr>
          <p:spPr>
            <a:xfrm>
              <a:off x="-3645574" y="175184"/>
              <a:ext cx="42148" cy="4408"/>
            </a:xfrm>
            <a:custGeom>
              <a:avLst/>
              <a:gdLst/>
              <a:ahLst/>
              <a:cxnLst/>
              <a:rect l="l" t="t" r="r" b="b"/>
              <a:pathLst>
                <a:path w="1224" h="128" extrusionOk="0">
                  <a:moveTo>
                    <a:pt x="1163" y="1"/>
                  </a:moveTo>
                  <a:cubicBezTo>
                    <a:pt x="1162" y="1"/>
                    <a:pt x="1161" y="1"/>
                    <a:pt x="1159" y="1"/>
                  </a:cubicBezTo>
                  <a:cubicBezTo>
                    <a:pt x="956" y="14"/>
                    <a:pt x="753" y="23"/>
                    <a:pt x="550" y="23"/>
                  </a:cubicBezTo>
                  <a:cubicBezTo>
                    <a:pt x="385" y="23"/>
                    <a:pt x="219" y="17"/>
                    <a:pt x="53" y="2"/>
                  </a:cubicBezTo>
                  <a:cubicBezTo>
                    <a:pt x="52" y="2"/>
                    <a:pt x="50" y="2"/>
                    <a:pt x="49" y="2"/>
                  </a:cubicBezTo>
                  <a:cubicBezTo>
                    <a:pt x="0" y="2"/>
                    <a:pt x="3" y="78"/>
                    <a:pt x="53" y="85"/>
                  </a:cubicBezTo>
                  <a:cubicBezTo>
                    <a:pt x="266" y="111"/>
                    <a:pt x="480" y="127"/>
                    <a:pt x="694" y="127"/>
                  </a:cubicBezTo>
                  <a:cubicBezTo>
                    <a:pt x="849" y="127"/>
                    <a:pt x="1004" y="119"/>
                    <a:pt x="1159" y="99"/>
                  </a:cubicBezTo>
                  <a:cubicBezTo>
                    <a:pt x="1219" y="92"/>
                    <a:pt x="1224" y="1"/>
                    <a:pt x="1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4"/>
            <p:cNvSpPr/>
            <p:nvPr/>
          </p:nvSpPr>
          <p:spPr>
            <a:xfrm>
              <a:off x="-3647261" y="78835"/>
              <a:ext cx="42355" cy="5062"/>
            </a:xfrm>
            <a:custGeom>
              <a:avLst/>
              <a:gdLst/>
              <a:ahLst/>
              <a:cxnLst/>
              <a:rect l="l" t="t" r="r" b="b"/>
              <a:pathLst>
                <a:path w="1230" h="147" extrusionOk="0">
                  <a:moveTo>
                    <a:pt x="448" y="1"/>
                  </a:moveTo>
                  <a:cubicBezTo>
                    <a:pt x="318" y="1"/>
                    <a:pt x="187" y="6"/>
                    <a:pt x="58" y="15"/>
                  </a:cubicBezTo>
                  <a:cubicBezTo>
                    <a:pt x="2" y="19"/>
                    <a:pt x="1" y="102"/>
                    <a:pt x="56" y="102"/>
                  </a:cubicBezTo>
                  <a:cubicBezTo>
                    <a:pt x="56" y="102"/>
                    <a:pt x="57" y="102"/>
                    <a:pt x="58" y="102"/>
                  </a:cubicBezTo>
                  <a:cubicBezTo>
                    <a:pt x="130" y="100"/>
                    <a:pt x="202" y="99"/>
                    <a:pt x="274" y="99"/>
                  </a:cubicBezTo>
                  <a:cubicBezTo>
                    <a:pt x="572" y="99"/>
                    <a:pt x="869" y="115"/>
                    <a:pt x="1164" y="147"/>
                  </a:cubicBezTo>
                  <a:cubicBezTo>
                    <a:pt x="1165" y="147"/>
                    <a:pt x="1167" y="147"/>
                    <a:pt x="1168" y="147"/>
                  </a:cubicBezTo>
                  <a:cubicBezTo>
                    <a:pt x="1218" y="147"/>
                    <a:pt x="1229" y="60"/>
                    <a:pt x="1177" y="53"/>
                  </a:cubicBezTo>
                  <a:cubicBezTo>
                    <a:pt x="935" y="18"/>
                    <a:pt x="691"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4"/>
            <p:cNvSpPr/>
            <p:nvPr/>
          </p:nvSpPr>
          <p:spPr>
            <a:xfrm>
              <a:off x="-3644231" y="-74194"/>
              <a:ext cx="51584" cy="4924"/>
            </a:xfrm>
            <a:custGeom>
              <a:avLst/>
              <a:gdLst/>
              <a:ahLst/>
              <a:cxnLst/>
              <a:rect l="l" t="t" r="r" b="b"/>
              <a:pathLst>
                <a:path w="1498" h="143" extrusionOk="0">
                  <a:moveTo>
                    <a:pt x="53" y="1"/>
                  </a:moveTo>
                  <a:cubicBezTo>
                    <a:pt x="0" y="1"/>
                    <a:pt x="3" y="80"/>
                    <a:pt x="56" y="86"/>
                  </a:cubicBezTo>
                  <a:cubicBezTo>
                    <a:pt x="356" y="121"/>
                    <a:pt x="655" y="143"/>
                    <a:pt x="955" y="143"/>
                  </a:cubicBezTo>
                  <a:cubicBezTo>
                    <a:pt x="1113" y="143"/>
                    <a:pt x="1271" y="137"/>
                    <a:pt x="1429" y="123"/>
                  </a:cubicBezTo>
                  <a:cubicBezTo>
                    <a:pt x="1496" y="118"/>
                    <a:pt x="1498" y="19"/>
                    <a:pt x="1429" y="19"/>
                  </a:cubicBezTo>
                  <a:cubicBezTo>
                    <a:pt x="1259" y="20"/>
                    <a:pt x="1089" y="22"/>
                    <a:pt x="919" y="22"/>
                  </a:cubicBezTo>
                  <a:cubicBezTo>
                    <a:pt x="632" y="22"/>
                    <a:pt x="344" y="17"/>
                    <a:pt x="56" y="1"/>
                  </a:cubicBezTo>
                  <a:cubicBezTo>
                    <a:pt x="55" y="1"/>
                    <a:pt x="54"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6" name="Google Shape;3136;p74"/>
          <p:cNvGrpSpPr/>
          <p:nvPr/>
        </p:nvGrpSpPr>
        <p:grpSpPr>
          <a:xfrm>
            <a:off x="6222402" y="2441348"/>
            <a:ext cx="290936" cy="264340"/>
            <a:chOff x="-3139414" y="-83801"/>
            <a:chExt cx="384226" cy="349102"/>
          </a:xfrm>
        </p:grpSpPr>
        <p:sp>
          <p:nvSpPr>
            <p:cNvPr id="3137" name="Google Shape;3137;p74"/>
            <p:cNvSpPr/>
            <p:nvPr/>
          </p:nvSpPr>
          <p:spPr>
            <a:xfrm>
              <a:off x="-3139414" y="-83801"/>
              <a:ext cx="384226" cy="349102"/>
            </a:xfrm>
            <a:custGeom>
              <a:avLst/>
              <a:gdLst/>
              <a:ahLst/>
              <a:cxnLst/>
              <a:rect l="l" t="t" r="r" b="b"/>
              <a:pathLst>
                <a:path w="11158" h="10138" extrusionOk="0">
                  <a:moveTo>
                    <a:pt x="1548" y="597"/>
                  </a:moveTo>
                  <a:cubicBezTo>
                    <a:pt x="1606" y="597"/>
                    <a:pt x="1601" y="640"/>
                    <a:pt x="1618" y="707"/>
                  </a:cubicBezTo>
                  <a:cubicBezTo>
                    <a:pt x="1627" y="744"/>
                    <a:pt x="1635" y="783"/>
                    <a:pt x="1640" y="822"/>
                  </a:cubicBezTo>
                  <a:cubicBezTo>
                    <a:pt x="1575" y="815"/>
                    <a:pt x="1510" y="811"/>
                    <a:pt x="1445" y="811"/>
                  </a:cubicBezTo>
                  <a:cubicBezTo>
                    <a:pt x="1436" y="811"/>
                    <a:pt x="1427" y="812"/>
                    <a:pt x="1418" y="812"/>
                  </a:cubicBezTo>
                  <a:cubicBezTo>
                    <a:pt x="1427" y="707"/>
                    <a:pt x="1401" y="621"/>
                    <a:pt x="1511" y="601"/>
                  </a:cubicBezTo>
                  <a:lnTo>
                    <a:pt x="1512" y="601"/>
                  </a:lnTo>
                  <a:cubicBezTo>
                    <a:pt x="1526" y="599"/>
                    <a:pt x="1538" y="597"/>
                    <a:pt x="1548" y="597"/>
                  </a:cubicBezTo>
                  <a:close/>
                  <a:moveTo>
                    <a:pt x="5272" y="133"/>
                  </a:moveTo>
                  <a:cubicBezTo>
                    <a:pt x="5737" y="219"/>
                    <a:pt x="6224" y="276"/>
                    <a:pt x="6705" y="276"/>
                  </a:cubicBezTo>
                  <a:cubicBezTo>
                    <a:pt x="6911" y="276"/>
                    <a:pt x="7116" y="266"/>
                    <a:pt x="7317" y="243"/>
                  </a:cubicBezTo>
                  <a:cubicBezTo>
                    <a:pt x="7451" y="425"/>
                    <a:pt x="7481" y="639"/>
                    <a:pt x="7348" y="834"/>
                  </a:cubicBezTo>
                  <a:cubicBezTo>
                    <a:pt x="7338" y="826"/>
                    <a:pt x="7328" y="821"/>
                    <a:pt x="7316" y="819"/>
                  </a:cubicBezTo>
                  <a:cubicBezTo>
                    <a:pt x="7214" y="813"/>
                    <a:pt x="7113" y="808"/>
                    <a:pt x="7011" y="804"/>
                  </a:cubicBezTo>
                  <a:cubicBezTo>
                    <a:pt x="7004" y="799"/>
                    <a:pt x="6996" y="796"/>
                    <a:pt x="6987" y="796"/>
                  </a:cubicBezTo>
                  <a:cubicBezTo>
                    <a:pt x="6980" y="796"/>
                    <a:pt x="6973" y="798"/>
                    <a:pt x="6966" y="802"/>
                  </a:cubicBezTo>
                  <a:cubicBezTo>
                    <a:pt x="6717" y="792"/>
                    <a:pt x="6469" y="783"/>
                    <a:pt x="6220" y="775"/>
                  </a:cubicBezTo>
                  <a:cubicBezTo>
                    <a:pt x="6044" y="769"/>
                    <a:pt x="5863" y="753"/>
                    <a:pt x="5685" y="753"/>
                  </a:cubicBezTo>
                  <a:cubicBezTo>
                    <a:pt x="5616" y="753"/>
                    <a:pt x="5547" y="755"/>
                    <a:pt x="5479" y="762"/>
                  </a:cubicBezTo>
                  <a:cubicBezTo>
                    <a:pt x="5477" y="756"/>
                    <a:pt x="5474" y="749"/>
                    <a:pt x="5466" y="749"/>
                  </a:cubicBezTo>
                  <a:cubicBezTo>
                    <a:pt x="5465" y="749"/>
                    <a:pt x="5465" y="749"/>
                    <a:pt x="5464" y="749"/>
                  </a:cubicBezTo>
                  <a:cubicBezTo>
                    <a:pt x="5456" y="750"/>
                    <a:pt x="5448" y="751"/>
                    <a:pt x="5439" y="751"/>
                  </a:cubicBezTo>
                  <a:cubicBezTo>
                    <a:pt x="5304" y="751"/>
                    <a:pt x="5126" y="629"/>
                    <a:pt x="5096" y="502"/>
                  </a:cubicBezTo>
                  <a:cubicBezTo>
                    <a:pt x="5078" y="427"/>
                    <a:pt x="5102" y="342"/>
                    <a:pt x="5147" y="279"/>
                  </a:cubicBezTo>
                  <a:cubicBezTo>
                    <a:pt x="5183" y="226"/>
                    <a:pt x="5246" y="197"/>
                    <a:pt x="5272" y="139"/>
                  </a:cubicBezTo>
                  <a:cubicBezTo>
                    <a:pt x="5273" y="137"/>
                    <a:pt x="5272" y="135"/>
                    <a:pt x="5272" y="133"/>
                  </a:cubicBezTo>
                  <a:close/>
                  <a:moveTo>
                    <a:pt x="1414" y="871"/>
                  </a:moveTo>
                  <a:cubicBezTo>
                    <a:pt x="1492" y="873"/>
                    <a:pt x="1571" y="879"/>
                    <a:pt x="1649" y="891"/>
                  </a:cubicBezTo>
                  <a:cubicBezTo>
                    <a:pt x="1653" y="926"/>
                    <a:pt x="1657" y="962"/>
                    <a:pt x="1660" y="996"/>
                  </a:cubicBezTo>
                  <a:cubicBezTo>
                    <a:pt x="1664" y="1034"/>
                    <a:pt x="1664" y="1073"/>
                    <a:pt x="1666" y="1112"/>
                  </a:cubicBezTo>
                  <a:cubicBezTo>
                    <a:pt x="1575" y="1113"/>
                    <a:pt x="1484" y="1126"/>
                    <a:pt x="1398" y="1152"/>
                  </a:cubicBezTo>
                  <a:cubicBezTo>
                    <a:pt x="1400" y="1106"/>
                    <a:pt x="1400" y="1060"/>
                    <a:pt x="1402" y="1015"/>
                  </a:cubicBezTo>
                  <a:cubicBezTo>
                    <a:pt x="1405" y="967"/>
                    <a:pt x="1409" y="920"/>
                    <a:pt x="1414" y="871"/>
                  </a:cubicBezTo>
                  <a:close/>
                  <a:moveTo>
                    <a:pt x="5713" y="933"/>
                  </a:moveTo>
                  <a:lnTo>
                    <a:pt x="5713" y="933"/>
                  </a:lnTo>
                  <a:cubicBezTo>
                    <a:pt x="5883" y="941"/>
                    <a:pt x="6055" y="936"/>
                    <a:pt x="6220" y="941"/>
                  </a:cubicBezTo>
                  <a:cubicBezTo>
                    <a:pt x="6460" y="948"/>
                    <a:pt x="6700" y="954"/>
                    <a:pt x="6942" y="959"/>
                  </a:cubicBezTo>
                  <a:cubicBezTo>
                    <a:pt x="6942" y="1031"/>
                    <a:pt x="6942" y="1102"/>
                    <a:pt x="6943" y="1175"/>
                  </a:cubicBezTo>
                  <a:cubicBezTo>
                    <a:pt x="6945" y="1265"/>
                    <a:pt x="6938" y="1362"/>
                    <a:pt x="6965" y="1447"/>
                  </a:cubicBezTo>
                  <a:lnTo>
                    <a:pt x="6965" y="1447"/>
                  </a:lnTo>
                  <a:cubicBezTo>
                    <a:pt x="6570" y="1441"/>
                    <a:pt x="6178" y="1431"/>
                    <a:pt x="5784" y="1427"/>
                  </a:cubicBezTo>
                  <a:cubicBezTo>
                    <a:pt x="5755" y="1262"/>
                    <a:pt x="5727" y="1099"/>
                    <a:pt x="5713" y="933"/>
                  </a:cubicBezTo>
                  <a:close/>
                  <a:moveTo>
                    <a:pt x="1670" y="1189"/>
                  </a:moveTo>
                  <a:cubicBezTo>
                    <a:pt x="1673" y="1273"/>
                    <a:pt x="1675" y="1357"/>
                    <a:pt x="1682" y="1441"/>
                  </a:cubicBezTo>
                  <a:cubicBezTo>
                    <a:pt x="1584" y="1443"/>
                    <a:pt x="1485" y="1445"/>
                    <a:pt x="1387" y="1448"/>
                  </a:cubicBezTo>
                  <a:cubicBezTo>
                    <a:pt x="1388" y="1375"/>
                    <a:pt x="1392" y="1302"/>
                    <a:pt x="1395" y="1230"/>
                  </a:cubicBezTo>
                  <a:cubicBezTo>
                    <a:pt x="1484" y="1205"/>
                    <a:pt x="1576" y="1191"/>
                    <a:pt x="1670" y="1189"/>
                  </a:cubicBezTo>
                  <a:close/>
                  <a:moveTo>
                    <a:pt x="1289" y="1630"/>
                  </a:moveTo>
                  <a:cubicBezTo>
                    <a:pt x="2474" y="1676"/>
                    <a:pt x="3664" y="1691"/>
                    <a:pt x="4855" y="1691"/>
                  </a:cubicBezTo>
                  <a:cubicBezTo>
                    <a:pt x="6343" y="1691"/>
                    <a:pt x="7831" y="1667"/>
                    <a:pt x="9307" y="1650"/>
                  </a:cubicBezTo>
                  <a:cubicBezTo>
                    <a:pt x="9312" y="1650"/>
                    <a:pt x="9313" y="1647"/>
                    <a:pt x="9317" y="1646"/>
                  </a:cubicBezTo>
                  <a:lnTo>
                    <a:pt x="9317" y="1646"/>
                  </a:lnTo>
                  <a:cubicBezTo>
                    <a:pt x="9218" y="1769"/>
                    <a:pt x="9205" y="1975"/>
                    <a:pt x="9183" y="2138"/>
                  </a:cubicBezTo>
                  <a:cubicBezTo>
                    <a:pt x="9180" y="2138"/>
                    <a:pt x="9177" y="2137"/>
                    <a:pt x="9175" y="2137"/>
                  </a:cubicBezTo>
                  <a:cubicBezTo>
                    <a:pt x="8229" y="2133"/>
                    <a:pt x="7280" y="2129"/>
                    <a:pt x="6330" y="2129"/>
                  </a:cubicBezTo>
                  <a:cubicBezTo>
                    <a:pt x="4275" y="2129"/>
                    <a:pt x="2216" y="2149"/>
                    <a:pt x="170" y="2243"/>
                  </a:cubicBezTo>
                  <a:lnTo>
                    <a:pt x="170" y="2243"/>
                  </a:lnTo>
                  <a:cubicBezTo>
                    <a:pt x="181" y="2154"/>
                    <a:pt x="188" y="2065"/>
                    <a:pt x="190" y="1975"/>
                  </a:cubicBezTo>
                  <a:cubicBezTo>
                    <a:pt x="446" y="1978"/>
                    <a:pt x="702" y="1982"/>
                    <a:pt x="958" y="1982"/>
                  </a:cubicBezTo>
                  <a:cubicBezTo>
                    <a:pt x="1130" y="1982"/>
                    <a:pt x="1302" y="1981"/>
                    <a:pt x="1474" y="1975"/>
                  </a:cubicBezTo>
                  <a:cubicBezTo>
                    <a:pt x="1512" y="1975"/>
                    <a:pt x="1512" y="1918"/>
                    <a:pt x="1474" y="1918"/>
                  </a:cubicBezTo>
                  <a:cubicBezTo>
                    <a:pt x="1296" y="1912"/>
                    <a:pt x="1118" y="1910"/>
                    <a:pt x="940" y="1910"/>
                  </a:cubicBezTo>
                  <a:cubicBezTo>
                    <a:pt x="692" y="1910"/>
                    <a:pt x="443" y="1914"/>
                    <a:pt x="194" y="1917"/>
                  </a:cubicBezTo>
                  <a:cubicBezTo>
                    <a:pt x="195" y="1832"/>
                    <a:pt x="195" y="1750"/>
                    <a:pt x="195" y="1666"/>
                  </a:cubicBezTo>
                  <a:cubicBezTo>
                    <a:pt x="466" y="1671"/>
                    <a:pt x="736" y="1678"/>
                    <a:pt x="1007" y="1678"/>
                  </a:cubicBezTo>
                  <a:cubicBezTo>
                    <a:pt x="1089" y="1678"/>
                    <a:pt x="1171" y="1677"/>
                    <a:pt x="1253" y="1676"/>
                  </a:cubicBezTo>
                  <a:cubicBezTo>
                    <a:pt x="1276" y="1676"/>
                    <a:pt x="1294" y="1653"/>
                    <a:pt x="1289" y="1630"/>
                  </a:cubicBezTo>
                  <a:close/>
                  <a:moveTo>
                    <a:pt x="1417" y="2366"/>
                  </a:moveTo>
                  <a:cubicBezTo>
                    <a:pt x="1516" y="2368"/>
                    <a:pt x="1616" y="2367"/>
                    <a:pt x="1715" y="2369"/>
                  </a:cubicBezTo>
                  <a:cubicBezTo>
                    <a:pt x="1711" y="2524"/>
                    <a:pt x="1709" y="2678"/>
                    <a:pt x="1707" y="2833"/>
                  </a:cubicBezTo>
                  <a:cubicBezTo>
                    <a:pt x="1610" y="2840"/>
                    <a:pt x="1515" y="2852"/>
                    <a:pt x="1420" y="2865"/>
                  </a:cubicBezTo>
                  <a:cubicBezTo>
                    <a:pt x="1418" y="2736"/>
                    <a:pt x="1417" y="2607"/>
                    <a:pt x="1417" y="2477"/>
                  </a:cubicBezTo>
                  <a:lnTo>
                    <a:pt x="1417" y="2477"/>
                  </a:lnTo>
                  <a:cubicBezTo>
                    <a:pt x="1420" y="2479"/>
                    <a:pt x="1424" y="2482"/>
                    <a:pt x="1427" y="2484"/>
                  </a:cubicBezTo>
                  <a:cubicBezTo>
                    <a:pt x="1428" y="2484"/>
                    <a:pt x="1428" y="2484"/>
                    <a:pt x="1428" y="2484"/>
                  </a:cubicBezTo>
                  <a:cubicBezTo>
                    <a:pt x="1431" y="2484"/>
                    <a:pt x="1432" y="2480"/>
                    <a:pt x="1429" y="2479"/>
                  </a:cubicBezTo>
                  <a:cubicBezTo>
                    <a:pt x="1425" y="2476"/>
                    <a:pt x="1421" y="2472"/>
                    <a:pt x="1417" y="2469"/>
                  </a:cubicBezTo>
                  <a:lnTo>
                    <a:pt x="1417" y="2366"/>
                  </a:lnTo>
                  <a:close/>
                  <a:moveTo>
                    <a:pt x="1705" y="2909"/>
                  </a:moveTo>
                  <a:cubicBezTo>
                    <a:pt x="1704" y="2986"/>
                    <a:pt x="1702" y="3064"/>
                    <a:pt x="1702" y="3142"/>
                  </a:cubicBezTo>
                  <a:cubicBezTo>
                    <a:pt x="1608" y="3151"/>
                    <a:pt x="1515" y="3165"/>
                    <a:pt x="1422" y="3177"/>
                  </a:cubicBezTo>
                  <a:cubicBezTo>
                    <a:pt x="1421" y="3099"/>
                    <a:pt x="1421" y="3021"/>
                    <a:pt x="1420" y="2943"/>
                  </a:cubicBezTo>
                  <a:cubicBezTo>
                    <a:pt x="1516" y="2934"/>
                    <a:pt x="1611" y="2923"/>
                    <a:pt x="1705" y="2909"/>
                  </a:cubicBezTo>
                  <a:close/>
                  <a:moveTo>
                    <a:pt x="1700" y="3230"/>
                  </a:moveTo>
                  <a:cubicBezTo>
                    <a:pt x="1699" y="3340"/>
                    <a:pt x="1695" y="3450"/>
                    <a:pt x="1695" y="3561"/>
                  </a:cubicBezTo>
                  <a:cubicBezTo>
                    <a:pt x="1693" y="3561"/>
                    <a:pt x="1693" y="3561"/>
                    <a:pt x="1692" y="3561"/>
                  </a:cubicBezTo>
                  <a:cubicBezTo>
                    <a:pt x="1691" y="3561"/>
                    <a:pt x="1691" y="3561"/>
                    <a:pt x="1691" y="3561"/>
                  </a:cubicBezTo>
                  <a:cubicBezTo>
                    <a:pt x="1623" y="3583"/>
                    <a:pt x="1552" y="3594"/>
                    <a:pt x="1481" y="3594"/>
                  </a:cubicBezTo>
                  <a:cubicBezTo>
                    <a:pt x="1462" y="3594"/>
                    <a:pt x="1444" y="3594"/>
                    <a:pt x="1425" y="3592"/>
                  </a:cubicBezTo>
                  <a:cubicBezTo>
                    <a:pt x="1424" y="3481"/>
                    <a:pt x="1423" y="3369"/>
                    <a:pt x="1422" y="3257"/>
                  </a:cubicBezTo>
                  <a:lnTo>
                    <a:pt x="1423" y="3257"/>
                  </a:lnTo>
                  <a:cubicBezTo>
                    <a:pt x="1425" y="3257"/>
                    <a:pt x="1426" y="3259"/>
                    <a:pt x="1428" y="3259"/>
                  </a:cubicBezTo>
                  <a:cubicBezTo>
                    <a:pt x="1428" y="3259"/>
                    <a:pt x="1428" y="3259"/>
                    <a:pt x="1428" y="3259"/>
                  </a:cubicBezTo>
                  <a:cubicBezTo>
                    <a:pt x="1518" y="3250"/>
                    <a:pt x="1610" y="3243"/>
                    <a:pt x="1700" y="3230"/>
                  </a:cubicBezTo>
                  <a:close/>
                  <a:moveTo>
                    <a:pt x="1694" y="3626"/>
                  </a:moveTo>
                  <a:cubicBezTo>
                    <a:pt x="1693" y="3768"/>
                    <a:pt x="1691" y="3910"/>
                    <a:pt x="1691" y="4053"/>
                  </a:cubicBezTo>
                  <a:cubicBezTo>
                    <a:pt x="1603" y="4067"/>
                    <a:pt x="1516" y="4084"/>
                    <a:pt x="1429" y="4101"/>
                  </a:cubicBezTo>
                  <a:cubicBezTo>
                    <a:pt x="1427" y="3956"/>
                    <a:pt x="1427" y="3810"/>
                    <a:pt x="1425" y="3665"/>
                  </a:cubicBezTo>
                  <a:lnTo>
                    <a:pt x="1426" y="3665"/>
                  </a:lnTo>
                  <a:cubicBezTo>
                    <a:pt x="1453" y="3669"/>
                    <a:pt x="1480" y="3672"/>
                    <a:pt x="1506" y="3672"/>
                  </a:cubicBezTo>
                  <a:cubicBezTo>
                    <a:pt x="1570" y="3672"/>
                    <a:pt x="1632" y="3658"/>
                    <a:pt x="1694" y="3626"/>
                  </a:cubicBezTo>
                  <a:close/>
                  <a:moveTo>
                    <a:pt x="7055" y="2361"/>
                  </a:moveTo>
                  <a:cubicBezTo>
                    <a:pt x="7194" y="3148"/>
                    <a:pt x="7579" y="3799"/>
                    <a:pt x="7990" y="4471"/>
                  </a:cubicBezTo>
                  <a:lnTo>
                    <a:pt x="7990" y="4471"/>
                  </a:lnTo>
                  <a:cubicBezTo>
                    <a:pt x="7566" y="4253"/>
                    <a:pt x="7130" y="4169"/>
                    <a:pt x="6690" y="4169"/>
                  </a:cubicBezTo>
                  <a:cubicBezTo>
                    <a:pt x="6082" y="4169"/>
                    <a:pt x="5465" y="4330"/>
                    <a:pt x="4864" y="4516"/>
                  </a:cubicBezTo>
                  <a:cubicBezTo>
                    <a:pt x="5336" y="3847"/>
                    <a:pt x="5863" y="3228"/>
                    <a:pt x="5805" y="2378"/>
                  </a:cubicBezTo>
                  <a:cubicBezTo>
                    <a:pt x="6222" y="2375"/>
                    <a:pt x="6638" y="2367"/>
                    <a:pt x="7055" y="2361"/>
                  </a:cubicBezTo>
                  <a:close/>
                  <a:moveTo>
                    <a:pt x="1690" y="4131"/>
                  </a:moveTo>
                  <a:cubicBezTo>
                    <a:pt x="1690" y="4247"/>
                    <a:pt x="1689" y="4361"/>
                    <a:pt x="1687" y="4475"/>
                  </a:cubicBezTo>
                  <a:cubicBezTo>
                    <a:pt x="1602" y="4484"/>
                    <a:pt x="1517" y="4501"/>
                    <a:pt x="1433" y="4517"/>
                  </a:cubicBezTo>
                  <a:cubicBezTo>
                    <a:pt x="1430" y="4403"/>
                    <a:pt x="1430" y="4289"/>
                    <a:pt x="1430" y="4174"/>
                  </a:cubicBezTo>
                  <a:cubicBezTo>
                    <a:pt x="1517" y="4161"/>
                    <a:pt x="1604" y="4147"/>
                    <a:pt x="1690" y="4131"/>
                  </a:cubicBezTo>
                  <a:close/>
                  <a:moveTo>
                    <a:pt x="1687" y="4536"/>
                  </a:moveTo>
                  <a:cubicBezTo>
                    <a:pt x="1687" y="4699"/>
                    <a:pt x="1686" y="4863"/>
                    <a:pt x="1686" y="5026"/>
                  </a:cubicBezTo>
                  <a:cubicBezTo>
                    <a:pt x="1603" y="5031"/>
                    <a:pt x="1519" y="5047"/>
                    <a:pt x="1437" y="5060"/>
                  </a:cubicBezTo>
                  <a:cubicBezTo>
                    <a:pt x="1434" y="4895"/>
                    <a:pt x="1435" y="4730"/>
                    <a:pt x="1433" y="4565"/>
                  </a:cubicBezTo>
                  <a:cubicBezTo>
                    <a:pt x="1518" y="4558"/>
                    <a:pt x="1604" y="4551"/>
                    <a:pt x="1687" y="4536"/>
                  </a:cubicBezTo>
                  <a:close/>
                  <a:moveTo>
                    <a:pt x="6642" y="4332"/>
                  </a:moveTo>
                  <a:cubicBezTo>
                    <a:pt x="7078" y="4332"/>
                    <a:pt x="7511" y="4410"/>
                    <a:pt x="7935" y="4619"/>
                  </a:cubicBezTo>
                  <a:cubicBezTo>
                    <a:pt x="7540" y="4938"/>
                    <a:pt x="6957" y="5082"/>
                    <a:pt x="6368" y="5082"/>
                  </a:cubicBezTo>
                  <a:cubicBezTo>
                    <a:pt x="5775" y="5082"/>
                    <a:pt x="5176" y="4937"/>
                    <a:pt x="4753" y="4679"/>
                  </a:cubicBezTo>
                  <a:cubicBezTo>
                    <a:pt x="4759" y="4671"/>
                    <a:pt x="4764" y="4663"/>
                    <a:pt x="4769" y="4655"/>
                  </a:cubicBezTo>
                  <a:cubicBezTo>
                    <a:pt x="5389" y="4491"/>
                    <a:pt x="6019" y="4332"/>
                    <a:pt x="6642" y="4332"/>
                  </a:cubicBezTo>
                  <a:close/>
                  <a:moveTo>
                    <a:pt x="1686" y="5076"/>
                  </a:moveTo>
                  <a:cubicBezTo>
                    <a:pt x="1687" y="5435"/>
                    <a:pt x="1686" y="5796"/>
                    <a:pt x="1691" y="6157"/>
                  </a:cubicBezTo>
                  <a:cubicBezTo>
                    <a:pt x="1611" y="6162"/>
                    <a:pt x="1533" y="6172"/>
                    <a:pt x="1455" y="6182"/>
                  </a:cubicBezTo>
                  <a:cubicBezTo>
                    <a:pt x="1448" y="5990"/>
                    <a:pt x="1448" y="5797"/>
                    <a:pt x="1444" y="5605"/>
                  </a:cubicBezTo>
                  <a:cubicBezTo>
                    <a:pt x="1471" y="5603"/>
                    <a:pt x="1498" y="5601"/>
                    <a:pt x="1526" y="5601"/>
                  </a:cubicBezTo>
                  <a:cubicBezTo>
                    <a:pt x="1553" y="5601"/>
                    <a:pt x="1580" y="5603"/>
                    <a:pt x="1607" y="5605"/>
                  </a:cubicBezTo>
                  <a:cubicBezTo>
                    <a:pt x="1607" y="5605"/>
                    <a:pt x="1608" y="5605"/>
                    <a:pt x="1608" y="5605"/>
                  </a:cubicBezTo>
                  <a:cubicBezTo>
                    <a:pt x="1637" y="5605"/>
                    <a:pt x="1644" y="5557"/>
                    <a:pt x="1613" y="5552"/>
                  </a:cubicBezTo>
                  <a:cubicBezTo>
                    <a:pt x="1581" y="5546"/>
                    <a:pt x="1548" y="5544"/>
                    <a:pt x="1514" y="5544"/>
                  </a:cubicBezTo>
                  <a:cubicBezTo>
                    <a:pt x="1491" y="5544"/>
                    <a:pt x="1467" y="5545"/>
                    <a:pt x="1443" y="5548"/>
                  </a:cubicBezTo>
                  <a:cubicBezTo>
                    <a:pt x="1441" y="5403"/>
                    <a:pt x="1440" y="5258"/>
                    <a:pt x="1438" y="5114"/>
                  </a:cubicBezTo>
                  <a:cubicBezTo>
                    <a:pt x="1520" y="5102"/>
                    <a:pt x="1605" y="5093"/>
                    <a:pt x="1686" y="5076"/>
                  </a:cubicBezTo>
                  <a:close/>
                  <a:moveTo>
                    <a:pt x="1692" y="6223"/>
                  </a:moveTo>
                  <a:cubicBezTo>
                    <a:pt x="1696" y="6605"/>
                    <a:pt x="1701" y="6988"/>
                    <a:pt x="1708" y="7370"/>
                  </a:cubicBezTo>
                  <a:cubicBezTo>
                    <a:pt x="1638" y="7371"/>
                    <a:pt x="1567" y="7372"/>
                    <a:pt x="1496" y="7374"/>
                  </a:cubicBezTo>
                  <a:cubicBezTo>
                    <a:pt x="1484" y="7140"/>
                    <a:pt x="1477" y="6907"/>
                    <a:pt x="1469" y="6674"/>
                  </a:cubicBezTo>
                  <a:cubicBezTo>
                    <a:pt x="1515" y="6674"/>
                    <a:pt x="1561" y="6674"/>
                    <a:pt x="1606" y="6673"/>
                  </a:cubicBezTo>
                  <a:cubicBezTo>
                    <a:pt x="1648" y="6668"/>
                    <a:pt x="1647" y="6607"/>
                    <a:pt x="1606" y="6603"/>
                  </a:cubicBezTo>
                  <a:lnTo>
                    <a:pt x="1607" y="6603"/>
                  </a:lnTo>
                  <a:cubicBezTo>
                    <a:pt x="1560" y="6601"/>
                    <a:pt x="1513" y="6601"/>
                    <a:pt x="1465" y="6601"/>
                  </a:cubicBezTo>
                  <a:cubicBezTo>
                    <a:pt x="1461" y="6482"/>
                    <a:pt x="1460" y="6363"/>
                    <a:pt x="1456" y="6244"/>
                  </a:cubicBezTo>
                  <a:cubicBezTo>
                    <a:pt x="1535" y="6239"/>
                    <a:pt x="1613" y="6233"/>
                    <a:pt x="1692" y="6223"/>
                  </a:cubicBezTo>
                  <a:close/>
                  <a:moveTo>
                    <a:pt x="1498" y="7406"/>
                  </a:moveTo>
                  <a:cubicBezTo>
                    <a:pt x="1568" y="7408"/>
                    <a:pt x="1638" y="7409"/>
                    <a:pt x="1708" y="7410"/>
                  </a:cubicBezTo>
                  <a:lnTo>
                    <a:pt x="1709" y="7409"/>
                  </a:lnTo>
                  <a:cubicBezTo>
                    <a:pt x="1711" y="7515"/>
                    <a:pt x="1712" y="7619"/>
                    <a:pt x="1714" y="7725"/>
                  </a:cubicBezTo>
                  <a:cubicBezTo>
                    <a:pt x="1709" y="7720"/>
                    <a:pt x="1702" y="7717"/>
                    <a:pt x="1695" y="7717"/>
                  </a:cubicBezTo>
                  <a:cubicBezTo>
                    <a:pt x="1650" y="7713"/>
                    <a:pt x="1605" y="7711"/>
                    <a:pt x="1559" y="7711"/>
                  </a:cubicBezTo>
                  <a:cubicBezTo>
                    <a:pt x="1544" y="7711"/>
                    <a:pt x="1528" y="7711"/>
                    <a:pt x="1512" y="7711"/>
                  </a:cubicBezTo>
                  <a:cubicBezTo>
                    <a:pt x="1506" y="7610"/>
                    <a:pt x="1503" y="7507"/>
                    <a:pt x="1498" y="7406"/>
                  </a:cubicBezTo>
                  <a:close/>
                  <a:moveTo>
                    <a:pt x="8081" y="4620"/>
                  </a:moveTo>
                  <a:cubicBezTo>
                    <a:pt x="8682" y="5604"/>
                    <a:pt x="9264" y="6606"/>
                    <a:pt x="9907" y="7563"/>
                  </a:cubicBezTo>
                  <a:cubicBezTo>
                    <a:pt x="8941" y="7976"/>
                    <a:pt x="7741" y="8199"/>
                    <a:pt x="6544" y="8199"/>
                  </a:cubicBezTo>
                  <a:cubicBezTo>
                    <a:pt x="5702" y="8199"/>
                    <a:pt x="4861" y="8089"/>
                    <a:pt x="4103" y="7857"/>
                  </a:cubicBezTo>
                  <a:cubicBezTo>
                    <a:pt x="4152" y="7857"/>
                    <a:pt x="4202" y="7856"/>
                    <a:pt x="4251" y="7856"/>
                  </a:cubicBezTo>
                  <a:cubicBezTo>
                    <a:pt x="4788" y="7856"/>
                    <a:pt x="5320" y="7897"/>
                    <a:pt x="5855" y="7949"/>
                  </a:cubicBezTo>
                  <a:cubicBezTo>
                    <a:pt x="5856" y="7949"/>
                    <a:pt x="5857" y="7949"/>
                    <a:pt x="5858" y="7949"/>
                  </a:cubicBezTo>
                  <a:cubicBezTo>
                    <a:pt x="5888" y="7949"/>
                    <a:pt x="5894" y="7898"/>
                    <a:pt x="5863" y="7893"/>
                  </a:cubicBezTo>
                  <a:cubicBezTo>
                    <a:pt x="5418" y="7824"/>
                    <a:pt x="4969" y="7798"/>
                    <a:pt x="4519" y="7798"/>
                  </a:cubicBezTo>
                  <a:cubicBezTo>
                    <a:pt x="4345" y="7798"/>
                    <a:pt x="4171" y="7802"/>
                    <a:pt x="3996" y="7809"/>
                  </a:cubicBezTo>
                  <a:cubicBezTo>
                    <a:pt x="3989" y="7809"/>
                    <a:pt x="3981" y="7813"/>
                    <a:pt x="3978" y="7819"/>
                  </a:cubicBezTo>
                  <a:cubicBezTo>
                    <a:pt x="3725" y="7737"/>
                    <a:pt x="3479" y="7637"/>
                    <a:pt x="3240" y="7521"/>
                  </a:cubicBezTo>
                  <a:cubicBezTo>
                    <a:pt x="4025" y="7516"/>
                    <a:pt x="4808" y="7495"/>
                    <a:pt x="5590" y="7425"/>
                  </a:cubicBezTo>
                  <a:cubicBezTo>
                    <a:pt x="5629" y="7422"/>
                    <a:pt x="5630" y="7362"/>
                    <a:pt x="5592" y="7362"/>
                  </a:cubicBezTo>
                  <a:cubicBezTo>
                    <a:pt x="5591" y="7362"/>
                    <a:pt x="5591" y="7362"/>
                    <a:pt x="5590" y="7362"/>
                  </a:cubicBezTo>
                  <a:cubicBezTo>
                    <a:pt x="4784" y="7408"/>
                    <a:pt x="3978" y="7449"/>
                    <a:pt x="3171" y="7460"/>
                  </a:cubicBezTo>
                  <a:cubicBezTo>
                    <a:pt x="3231" y="7340"/>
                    <a:pt x="3292" y="7224"/>
                    <a:pt x="3353" y="7105"/>
                  </a:cubicBezTo>
                  <a:cubicBezTo>
                    <a:pt x="4068" y="7046"/>
                    <a:pt x="4784" y="7010"/>
                    <a:pt x="5501" y="6983"/>
                  </a:cubicBezTo>
                  <a:cubicBezTo>
                    <a:pt x="5546" y="6981"/>
                    <a:pt x="5546" y="6913"/>
                    <a:pt x="5501" y="6913"/>
                  </a:cubicBezTo>
                  <a:cubicBezTo>
                    <a:pt x="4795" y="6918"/>
                    <a:pt x="4092" y="6965"/>
                    <a:pt x="3390" y="7033"/>
                  </a:cubicBezTo>
                  <a:cubicBezTo>
                    <a:pt x="3480" y="6859"/>
                    <a:pt x="3572" y="6684"/>
                    <a:pt x="3664" y="6512"/>
                  </a:cubicBezTo>
                  <a:cubicBezTo>
                    <a:pt x="4217" y="6494"/>
                    <a:pt x="4774" y="6424"/>
                    <a:pt x="5323" y="6377"/>
                  </a:cubicBezTo>
                  <a:cubicBezTo>
                    <a:pt x="5380" y="6371"/>
                    <a:pt x="5383" y="6287"/>
                    <a:pt x="5326" y="6287"/>
                  </a:cubicBezTo>
                  <a:cubicBezTo>
                    <a:pt x="5325" y="6287"/>
                    <a:pt x="5324" y="6287"/>
                    <a:pt x="5323" y="6287"/>
                  </a:cubicBezTo>
                  <a:cubicBezTo>
                    <a:pt x="4783" y="6313"/>
                    <a:pt x="4224" y="6350"/>
                    <a:pt x="3692" y="6460"/>
                  </a:cubicBezTo>
                  <a:cubicBezTo>
                    <a:pt x="3799" y="6260"/>
                    <a:pt x="3912" y="6064"/>
                    <a:pt x="4025" y="5867"/>
                  </a:cubicBezTo>
                  <a:cubicBezTo>
                    <a:pt x="4443" y="5849"/>
                    <a:pt x="4866" y="5844"/>
                    <a:pt x="5279" y="5795"/>
                  </a:cubicBezTo>
                  <a:cubicBezTo>
                    <a:pt x="5332" y="5789"/>
                    <a:pt x="5335" y="5710"/>
                    <a:pt x="5280" y="5710"/>
                  </a:cubicBezTo>
                  <a:cubicBezTo>
                    <a:pt x="5280" y="5710"/>
                    <a:pt x="5279" y="5710"/>
                    <a:pt x="5279" y="5710"/>
                  </a:cubicBezTo>
                  <a:cubicBezTo>
                    <a:pt x="4875" y="5717"/>
                    <a:pt x="4468" y="5762"/>
                    <a:pt x="4063" y="5798"/>
                  </a:cubicBezTo>
                  <a:cubicBezTo>
                    <a:pt x="4264" y="5450"/>
                    <a:pt x="4471" y="5105"/>
                    <a:pt x="4695" y="4769"/>
                  </a:cubicBezTo>
                  <a:cubicBezTo>
                    <a:pt x="5105" y="5090"/>
                    <a:pt x="5725" y="5257"/>
                    <a:pt x="6342" y="5257"/>
                  </a:cubicBezTo>
                  <a:cubicBezTo>
                    <a:pt x="7013" y="5257"/>
                    <a:pt x="7680" y="5060"/>
                    <a:pt x="8070" y="4646"/>
                  </a:cubicBezTo>
                  <a:cubicBezTo>
                    <a:pt x="8076" y="4639"/>
                    <a:pt x="8080" y="4630"/>
                    <a:pt x="8081" y="4620"/>
                  </a:cubicBezTo>
                  <a:close/>
                  <a:moveTo>
                    <a:pt x="1714" y="7762"/>
                  </a:moveTo>
                  <a:cubicBezTo>
                    <a:pt x="1717" y="7895"/>
                    <a:pt x="1718" y="8029"/>
                    <a:pt x="1721" y="8162"/>
                  </a:cubicBezTo>
                  <a:cubicBezTo>
                    <a:pt x="1695" y="8170"/>
                    <a:pt x="1667" y="8175"/>
                    <a:pt x="1640" y="8175"/>
                  </a:cubicBezTo>
                  <a:cubicBezTo>
                    <a:pt x="1616" y="8175"/>
                    <a:pt x="1592" y="8171"/>
                    <a:pt x="1569" y="8165"/>
                  </a:cubicBezTo>
                  <a:cubicBezTo>
                    <a:pt x="1567" y="8165"/>
                    <a:pt x="1566" y="8164"/>
                    <a:pt x="1564" y="8164"/>
                  </a:cubicBezTo>
                  <a:cubicBezTo>
                    <a:pt x="1547" y="8164"/>
                    <a:pt x="1541" y="8191"/>
                    <a:pt x="1560" y="8197"/>
                  </a:cubicBezTo>
                  <a:cubicBezTo>
                    <a:pt x="1586" y="8205"/>
                    <a:pt x="1613" y="8210"/>
                    <a:pt x="1641" y="8210"/>
                  </a:cubicBezTo>
                  <a:cubicBezTo>
                    <a:pt x="1668" y="8210"/>
                    <a:pt x="1696" y="8205"/>
                    <a:pt x="1722" y="8197"/>
                  </a:cubicBezTo>
                  <a:cubicBezTo>
                    <a:pt x="1726" y="8355"/>
                    <a:pt x="1728" y="8514"/>
                    <a:pt x="1731" y="8673"/>
                  </a:cubicBezTo>
                  <a:cubicBezTo>
                    <a:pt x="1732" y="8686"/>
                    <a:pt x="1737" y="8700"/>
                    <a:pt x="1748" y="8710"/>
                  </a:cubicBezTo>
                  <a:lnTo>
                    <a:pt x="1586" y="8708"/>
                  </a:lnTo>
                  <a:cubicBezTo>
                    <a:pt x="1557" y="8397"/>
                    <a:pt x="1535" y="8086"/>
                    <a:pt x="1516" y="7776"/>
                  </a:cubicBezTo>
                  <a:lnTo>
                    <a:pt x="1516" y="7776"/>
                  </a:lnTo>
                  <a:cubicBezTo>
                    <a:pt x="1532" y="7776"/>
                    <a:pt x="1548" y="7777"/>
                    <a:pt x="1564" y="7777"/>
                  </a:cubicBezTo>
                  <a:cubicBezTo>
                    <a:pt x="1607" y="7777"/>
                    <a:pt x="1651" y="7775"/>
                    <a:pt x="1695" y="7772"/>
                  </a:cubicBezTo>
                  <a:lnTo>
                    <a:pt x="1695" y="7771"/>
                  </a:lnTo>
                  <a:cubicBezTo>
                    <a:pt x="1702" y="7771"/>
                    <a:pt x="1710" y="7767"/>
                    <a:pt x="1714" y="7762"/>
                  </a:cubicBezTo>
                  <a:close/>
                  <a:moveTo>
                    <a:pt x="629" y="8795"/>
                  </a:moveTo>
                  <a:cubicBezTo>
                    <a:pt x="2831" y="8906"/>
                    <a:pt x="5037" y="8945"/>
                    <a:pt x="7243" y="8945"/>
                  </a:cubicBezTo>
                  <a:cubicBezTo>
                    <a:pt x="8433" y="8945"/>
                    <a:pt x="9624" y="8934"/>
                    <a:pt x="10813" y="8916"/>
                  </a:cubicBezTo>
                  <a:cubicBezTo>
                    <a:pt x="10825" y="8916"/>
                    <a:pt x="10838" y="8913"/>
                    <a:pt x="10849" y="8909"/>
                  </a:cubicBezTo>
                  <a:lnTo>
                    <a:pt x="10849" y="8909"/>
                  </a:lnTo>
                  <a:cubicBezTo>
                    <a:pt x="10917" y="9268"/>
                    <a:pt x="10967" y="9821"/>
                    <a:pt x="10541" y="9933"/>
                  </a:cubicBezTo>
                  <a:cubicBezTo>
                    <a:pt x="10541" y="9890"/>
                    <a:pt x="10505" y="9855"/>
                    <a:pt x="10461" y="9855"/>
                  </a:cubicBezTo>
                  <a:cubicBezTo>
                    <a:pt x="10460" y="9855"/>
                    <a:pt x="10460" y="9855"/>
                    <a:pt x="10459" y="9855"/>
                  </a:cubicBezTo>
                  <a:cubicBezTo>
                    <a:pt x="9201" y="9836"/>
                    <a:pt x="7934" y="9822"/>
                    <a:pt x="6666" y="9822"/>
                  </a:cubicBezTo>
                  <a:cubicBezTo>
                    <a:pt x="4666" y="9822"/>
                    <a:pt x="2663" y="9858"/>
                    <a:pt x="682" y="9968"/>
                  </a:cubicBezTo>
                  <a:cubicBezTo>
                    <a:pt x="689" y="9948"/>
                    <a:pt x="687" y="9926"/>
                    <a:pt x="679" y="9906"/>
                  </a:cubicBezTo>
                  <a:cubicBezTo>
                    <a:pt x="652" y="9841"/>
                    <a:pt x="631" y="9776"/>
                    <a:pt x="614" y="9708"/>
                  </a:cubicBezTo>
                  <a:lnTo>
                    <a:pt x="614" y="9708"/>
                  </a:lnTo>
                  <a:cubicBezTo>
                    <a:pt x="1181" y="9714"/>
                    <a:pt x="1748" y="9716"/>
                    <a:pt x="2315" y="9719"/>
                  </a:cubicBezTo>
                  <a:cubicBezTo>
                    <a:pt x="2348" y="9719"/>
                    <a:pt x="2348" y="9666"/>
                    <a:pt x="2315" y="9666"/>
                  </a:cubicBezTo>
                  <a:cubicBezTo>
                    <a:pt x="1745" y="9668"/>
                    <a:pt x="1174" y="9670"/>
                    <a:pt x="603" y="9676"/>
                  </a:cubicBezTo>
                  <a:cubicBezTo>
                    <a:pt x="566" y="9531"/>
                    <a:pt x="552" y="9382"/>
                    <a:pt x="557" y="9234"/>
                  </a:cubicBezTo>
                  <a:lnTo>
                    <a:pt x="557" y="9234"/>
                  </a:lnTo>
                  <a:cubicBezTo>
                    <a:pt x="1598" y="9256"/>
                    <a:pt x="2639" y="9283"/>
                    <a:pt x="3681" y="9283"/>
                  </a:cubicBezTo>
                  <a:cubicBezTo>
                    <a:pt x="3934" y="9283"/>
                    <a:pt x="4186" y="9281"/>
                    <a:pt x="4439" y="9278"/>
                  </a:cubicBezTo>
                  <a:cubicBezTo>
                    <a:pt x="4501" y="9277"/>
                    <a:pt x="4501" y="9185"/>
                    <a:pt x="4439" y="9182"/>
                  </a:cubicBezTo>
                  <a:cubicBezTo>
                    <a:pt x="3984" y="9171"/>
                    <a:pt x="3528" y="9167"/>
                    <a:pt x="3072" y="9167"/>
                  </a:cubicBezTo>
                  <a:cubicBezTo>
                    <a:pt x="2235" y="9167"/>
                    <a:pt x="1398" y="9181"/>
                    <a:pt x="561" y="9190"/>
                  </a:cubicBezTo>
                  <a:cubicBezTo>
                    <a:pt x="569" y="9062"/>
                    <a:pt x="591" y="8936"/>
                    <a:pt x="628" y="8813"/>
                  </a:cubicBezTo>
                  <a:cubicBezTo>
                    <a:pt x="629" y="8807"/>
                    <a:pt x="629" y="8802"/>
                    <a:pt x="629" y="8795"/>
                  </a:cubicBezTo>
                  <a:close/>
                  <a:moveTo>
                    <a:pt x="5147" y="0"/>
                  </a:moveTo>
                  <a:cubicBezTo>
                    <a:pt x="5105" y="0"/>
                    <a:pt x="5088" y="52"/>
                    <a:pt x="5107" y="84"/>
                  </a:cubicBezTo>
                  <a:cubicBezTo>
                    <a:pt x="4977" y="162"/>
                    <a:pt x="4912" y="408"/>
                    <a:pt x="4937" y="528"/>
                  </a:cubicBezTo>
                  <a:cubicBezTo>
                    <a:pt x="4970" y="685"/>
                    <a:pt x="5094" y="806"/>
                    <a:pt x="5252" y="836"/>
                  </a:cubicBezTo>
                  <a:cubicBezTo>
                    <a:pt x="5255" y="847"/>
                    <a:pt x="5259" y="858"/>
                    <a:pt x="5271" y="862"/>
                  </a:cubicBezTo>
                  <a:cubicBezTo>
                    <a:pt x="5380" y="897"/>
                    <a:pt x="5495" y="913"/>
                    <a:pt x="5611" y="924"/>
                  </a:cubicBezTo>
                  <a:cubicBezTo>
                    <a:pt x="5600" y="1091"/>
                    <a:pt x="5608" y="1258"/>
                    <a:pt x="5635" y="1424"/>
                  </a:cubicBezTo>
                  <a:cubicBezTo>
                    <a:pt x="5070" y="1417"/>
                    <a:pt x="4504" y="1413"/>
                    <a:pt x="3938" y="1413"/>
                  </a:cubicBezTo>
                  <a:cubicBezTo>
                    <a:pt x="3224" y="1413"/>
                    <a:pt x="2510" y="1420"/>
                    <a:pt x="1797" y="1437"/>
                  </a:cubicBezTo>
                  <a:cubicBezTo>
                    <a:pt x="1807" y="1351"/>
                    <a:pt x="1810" y="1263"/>
                    <a:pt x="1807" y="1177"/>
                  </a:cubicBezTo>
                  <a:cubicBezTo>
                    <a:pt x="1823" y="1162"/>
                    <a:pt x="1822" y="1136"/>
                    <a:pt x="1805" y="1123"/>
                  </a:cubicBezTo>
                  <a:cubicBezTo>
                    <a:pt x="1801" y="1052"/>
                    <a:pt x="1794" y="981"/>
                    <a:pt x="1785" y="911"/>
                  </a:cubicBezTo>
                  <a:lnTo>
                    <a:pt x="1785" y="911"/>
                  </a:lnTo>
                  <a:cubicBezTo>
                    <a:pt x="1796" y="912"/>
                    <a:pt x="1807" y="913"/>
                    <a:pt x="1819" y="915"/>
                  </a:cubicBezTo>
                  <a:cubicBezTo>
                    <a:pt x="1821" y="916"/>
                    <a:pt x="1824" y="916"/>
                    <a:pt x="1826" y="916"/>
                  </a:cubicBezTo>
                  <a:cubicBezTo>
                    <a:pt x="1863" y="916"/>
                    <a:pt x="1877" y="859"/>
                    <a:pt x="1837" y="850"/>
                  </a:cubicBezTo>
                  <a:cubicBezTo>
                    <a:pt x="1817" y="844"/>
                    <a:pt x="1794" y="844"/>
                    <a:pt x="1774" y="840"/>
                  </a:cubicBezTo>
                  <a:cubicBezTo>
                    <a:pt x="1767" y="796"/>
                    <a:pt x="1760" y="751"/>
                    <a:pt x="1753" y="708"/>
                  </a:cubicBezTo>
                  <a:cubicBezTo>
                    <a:pt x="1730" y="590"/>
                    <a:pt x="1681" y="426"/>
                    <a:pt x="1540" y="404"/>
                  </a:cubicBezTo>
                  <a:cubicBezTo>
                    <a:pt x="1528" y="403"/>
                    <a:pt x="1516" y="402"/>
                    <a:pt x="1504" y="402"/>
                  </a:cubicBezTo>
                  <a:cubicBezTo>
                    <a:pt x="1173" y="402"/>
                    <a:pt x="1266" y="1190"/>
                    <a:pt x="1298" y="1448"/>
                  </a:cubicBezTo>
                  <a:cubicBezTo>
                    <a:pt x="884" y="1461"/>
                    <a:pt x="470" y="1478"/>
                    <a:pt x="58" y="1498"/>
                  </a:cubicBezTo>
                  <a:cubicBezTo>
                    <a:pt x="36" y="1498"/>
                    <a:pt x="19" y="1519"/>
                    <a:pt x="24" y="1540"/>
                  </a:cubicBezTo>
                  <a:cubicBezTo>
                    <a:pt x="13" y="1555"/>
                    <a:pt x="8" y="1572"/>
                    <a:pt x="8" y="1590"/>
                  </a:cubicBezTo>
                  <a:cubicBezTo>
                    <a:pt x="9" y="1815"/>
                    <a:pt x="1" y="2050"/>
                    <a:pt x="38" y="2272"/>
                  </a:cubicBezTo>
                  <a:cubicBezTo>
                    <a:pt x="41" y="2289"/>
                    <a:pt x="52" y="2304"/>
                    <a:pt x="68" y="2310"/>
                  </a:cubicBezTo>
                  <a:cubicBezTo>
                    <a:pt x="75" y="2322"/>
                    <a:pt x="87" y="2329"/>
                    <a:pt x="102" y="2330"/>
                  </a:cubicBezTo>
                  <a:cubicBezTo>
                    <a:pt x="491" y="2344"/>
                    <a:pt x="883" y="2355"/>
                    <a:pt x="1273" y="2362"/>
                  </a:cubicBezTo>
                  <a:cubicBezTo>
                    <a:pt x="1277" y="2391"/>
                    <a:pt x="1283" y="2418"/>
                    <a:pt x="1289" y="2446"/>
                  </a:cubicBezTo>
                  <a:cubicBezTo>
                    <a:pt x="1291" y="2456"/>
                    <a:pt x="1297" y="2467"/>
                    <a:pt x="1306" y="2474"/>
                  </a:cubicBezTo>
                  <a:cubicBezTo>
                    <a:pt x="1217" y="3509"/>
                    <a:pt x="1209" y="4553"/>
                    <a:pt x="1243" y="5598"/>
                  </a:cubicBezTo>
                  <a:cubicBezTo>
                    <a:pt x="1227" y="5607"/>
                    <a:pt x="1228" y="5630"/>
                    <a:pt x="1245" y="5637"/>
                  </a:cubicBezTo>
                  <a:cubicBezTo>
                    <a:pt x="1252" y="5828"/>
                    <a:pt x="1257" y="6017"/>
                    <a:pt x="1266" y="6206"/>
                  </a:cubicBezTo>
                  <a:lnTo>
                    <a:pt x="1252" y="6209"/>
                  </a:lnTo>
                  <a:cubicBezTo>
                    <a:pt x="1224" y="6212"/>
                    <a:pt x="1221" y="6254"/>
                    <a:pt x="1250" y="6254"/>
                  </a:cubicBezTo>
                  <a:cubicBezTo>
                    <a:pt x="1250" y="6254"/>
                    <a:pt x="1251" y="6254"/>
                    <a:pt x="1252" y="6254"/>
                  </a:cubicBezTo>
                  <a:lnTo>
                    <a:pt x="1268" y="6253"/>
                  </a:lnTo>
                  <a:cubicBezTo>
                    <a:pt x="1274" y="6369"/>
                    <a:pt x="1277" y="6486"/>
                    <a:pt x="1283" y="6602"/>
                  </a:cubicBezTo>
                  <a:lnTo>
                    <a:pt x="1208" y="6604"/>
                  </a:lnTo>
                  <a:cubicBezTo>
                    <a:pt x="1166" y="6604"/>
                    <a:pt x="1166" y="6668"/>
                    <a:pt x="1208" y="6668"/>
                  </a:cubicBezTo>
                  <a:lnTo>
                    <a:pt x="1288" y="6670"/>
                  </a:lnTo>
                  <a:cubicBezTo>
                    <a:pt x="1308" y="7019"/>
                    <a:pt x="1332" y="7368"/>
                    <a:pt x="1361" y="7716"/>
                  </a:cubicBezTo>
                  <a:lnTo>
                    <a:pt x="1341" y="7717"/>
                  </a:lnTo>
                  <a:cubicBezTo>
                    <a:pt x="1306" y="7717"/>
                    <a:pt x="1306" y="7767"/>
                    <a:pt x="1341" y="7767"/>
                  </a:cubicBezTo>
                  <a:lnTo>
                    <a:pt x="1365" y="7768"/>
                  </a:lnTo>
                  <a:cubicBezTo>
                    <a:pt x="1390" y="8082"/>
                    <a:pt x="1418" y="8394"/>
                    <a:pt x="1447" y="8704"/>
                  </a:cubicBezTo>
                  <a:cubicBezTo>
                    <a:pt x="1146" y="8699"/>
                    <a:pt x="845" y="8694"/>
                    <a:pt x="543" y="8690"/>
                  </a:cubicBezTo>
                  <a:cubicBezTo>
                    <a:pt x="543" y="8690"/>
                    <a:pt x="542" y="8690"/>
                    <a:pt x="541" y="8690"/>
                  </a:cubicBezTo>
                  <a:cubicBezTo>
                    <a:pt x="515" y="8690"/>
                    <a:pt x="493" y="8711"/>
                    <a:pt x="495" y="8737"/>
                  </a:cubicBezTo>
                  <a:cubicBezTo>
                    <a:pt x="485" y="8746"/>
                    <a:pt x="478" y="8756"/>
                    <a:pt x="473" y="8769"/>
                  </a:cubicBezTo>
                  <a:cubicBezTo>
                    <a:pt x="309" y="9171"/>
                    <a:pt x="337" y="9593"/>
                    <a:pt x="526" y="9981"/>
                  </a:cubicBezTo>
                  <a:cubicBezTo>
                    <a:pt x="490" y="10000"/>
                    <a:pt x="493" y="10060"/>
                    <a:pt x="544" y="10062"/>
                  </a:cubicBezTo>
                  <a:cubicBezTo>
                    <a:pt x="1834" y="10116"/>
                    <a:pt x="3133" y="10138"/>
                    <a:pt x="4435" y="10138"/>
                  </a:cubicBezTo>
                  <a:cubicBezTo>
                    <a:pt x="6432" y="10138"/>
                    <a:pt x="8433" y="10087"/>
                    <a:pt x="10414" y="10026"/>
                  </a:cubicBezTo>
                  <a:cubicBezTo>
                    <a:pt x="10423" y="10036"/>
                    <a:pt x="10435" y="10042"/>
                    <a:pt x="10447" y="10043"/>
                  </a:cubicBezTo>
                  <a:cubicBezTo>
                    <a:pt x="10470" y="10046"/>
                    <a:pt x="10492" y="10047"/>
                    <a:pt x="10513" y="10047"/>
                  </a:cubicBezTo>
                  <a:cubicBezTo>
                    <a:pt x="10732" y="10047"/>
                    <a:pt x="10915" y="9914"/>
                    <a:pt x="11014" y="9714"/>
                  </a:cubicBezTo>
                  <a:cubicBezTo>
                    <a:pt x="11157" y="9427"/>
                    <a:pt x="11084" y="9077"/>
                    <a:pt x="11007" y="8781"/>
                  </a:cubicBezTo>
                  <a:cubicBezTo>
                    <a:pt x="10995" y="8735"/>
                    <a:pt x="10962" y="8716"/>
                    <a:pt x="10927" y="8716"/>
                  </a:cubicBezTo>
                  <a:cubicBezTo>
                    <a:pt x="10898" y="8716"/>
                    <a:pt x="10867" y="8730"/>
                    <a:pt x="10848" y="8754"/>
                  </a:cubicBezTo>
                  <a:cubicBezTo>
                    <a:pt x="10837" y="8749"/>
                    <a:pt x="10825" y="8747"/>
                    <a:pt x="10812" y="8747"/>
                  </a:cubicBezTo>
                  <a:cubicBezTo>
                    <a:pt x="9815" y="8764"/>
                    <a:pt x="8818" y="8771"/>
                    <a:pt x="7821" y="8771"/>
                  </a:cubicBezTo>
                  <a:cubicBezTo>
                    <a:pt x="5827" y="8771"/>
                    <a:pt x="3833" y="8743"/>
                    <a:pt x="1839" y="8712"/>
                  </a:cubicBezTo>
                  <a:cubicBezTo>
                    <a:pt x="1849" y="8701"/>
                    <a:pt x="1856" y="8688"/>
                    <a:pt x="1856" y="8673"/>
                  </a:cubicBezTo>
                  <a:cubicBezTo>
                    <a:pt x="1873" y="6846"/>
                    <a:pt x="1877" y="5009"/>
                    <a:pt x="1821" y="3181"/>
                  </a:cubicBezTo>
                  <a:cubicBezTo>
                    <a:pt x="1822" y="3176"/>
                    <a:pt x="1822" y="3171"/>
                    <a:pt x="1821" y="3167"/>
                  </a:cubicBezTo>
                  <a:cubicBezTo>
                    <a:pt x="1813" y="2901"/>
                    <a:pt x="1808" y="2635"/>
                    <a:pt x="1796" y="2371"/>
                  </a:cubicBezTo>
                  <a:lnTo>
                    <a:pt x="1796" y="2371"/>
                  </a:lnTo>
                  <a:cubicBezTo>
                    <a:pt x="2521" y="2382"/>
                    <a:pt x="3247" y="2387"/>
                    <a:pt x="3972" y="2387"/>
                  </a:cubicBezTo>
                  <a:cubicBezTo>
                    <a:pt x="4548" y="2387"/>
                    <a:pt x="5124" y="2384"/>
                    <a:pt x="5700" y="2379"/>
                  </a:cubicBezTo>
                  <a:lnTo>
                    <a:pt x="5700" y="2379"/>
                  </a:lnTo>
                  <a:cubicBezTo>
                    <a:pt x="5665" y="3452"/>
                    <a:pt x="4799" y="4279"/>
                    <a:pt x="4245" y="5141"/>
                  </a:cubicBezTo>
                  <a:cubicBezTo>
                    <a:pt x="3768" y="5884"/>
                    <a:pt x="3331" y="6656"/>
                    <a:pt x="2977" y="7464"/>
                  </a:cubicBezTo>
                  <a:cubicBezTo>
                    <a:pt x="2951" y="7525"/>
                    <a:pt x="2996" y="7593"/>
                    <a:pt x="3062" y="7593"/>
                  </a:cubicBezTo>
                  <a:cubicBezTo>
                    <a:pt x="3063" y="7593"/>
                    <a:pt x="3065" y="7593"/>
                    <a:pt x="3066" y="7593"/>
                  </a:cubicBezTo>
                  <a:cubicBezTo>
                    <a:pt x="3985" y="8164"/>
                    <a:pt x="5293" y="8446"/>
                    <a:pt x="6596" y="8446"/>
                  </a:cubicBezTo>
                  <a:cubicBezTo>
                    <a:pt x="7851" y="8446"/>
                    <a:pt x="9100" y="8184"/>
                    <a:pt x="9992" y="7668"/>
                  </a:cubicBezTo>
                  <a:cubicBezTo>
                    <a:pt x="10013" y="7657"/>
                    <a:pt x="10024" y="7633"/>
                    <a:pt x="10020" y="7610"/>
                  </a:cubicBezTo>
                  <a:cubicBezTo>
                    <a:pt x="10055" y="7593"/>
                    <a:pt x="10069" y="7549"/>
                    <a:pt x="10047" y="7515"/>
                  </a:cubicBezTo>
                  <a:cubicBezTo>
                    <a:pt x="9110" y="5858"/>
                    <a:pt x="7650" y="4227"/>
                    <a:pt x="7169" y="2359"/>
                  </a:cubicBezTo>
                  <a:cubicBezTo>
                    <a:pt x="7837" y="2350"/>
                    <a:pt x="8508" y="2343"/>
                    <a:pt x="9175" y="2332"/>
                  </a:cubicBezTo>
                  <a:cubicBezTo>
                    <a:pt x="9176" y="2332"/>
                    <a:pt x="9177" y="2332"/>
                    <a:pt x="9177" y="2332"/>
                  </a:cubicBezTo>
                  <a:cubicBezTo>
                    <a:pt x="9220" y="2332"/>
                    <a:pt x="9258" y="2301"/>
                    <a:pt x="9266" y="2258"/>
                  </a:cubicBezTo>
                  <a:cubicBezTo>
                    <a:pt x="9277" y="2251"/>
                    <a:pt x="9285" y="2242"/>
                    <a:pt x="9289" y="2230"/>
                  </a:cubicBezTo>
                  <a:cubicBezTo>
                    <a:pt x="9345" y="2065"/>
                    <a:pt x="9466" y="1841"/>
                    <a:pt x="9428" y="1666"/>
                  </a:cubicBezTo>
                  <a:cubicBezTo>
                    <a:pt x="9420" y="1639"/>
                    <a:pt x="9395" y="1621"/>
                    <a:pt x="9367" y="1621"/>
                  </a:cubicBezTo>
                  <a:cubicBezTo>
                    <a:pt x="9404" y="1575"/>
                    <a:pt x="9385" y="1489"/>
                    <a:pt x="9307" y="1487"/>
                  </a:cubicBezTo>
                  <a:cubicBezTo>
                    <a:pt x="8569" y="1474"/>
                    <a:pt x="7826" y="1461"/>
                    <a:pt x="7083" y="1448"/>
                  </a:cubicBezTo>
                  <a:cubicBezTo>
                    <a:pt x="7101" y="1350"/>
                    <a:pt x="7080" y="1247"/>
                    <a:pt x="7068" y="1148"/>
                  </a:cubicBezTo>
                  <a:cubicBezTo>
                    <a:pt x="7062" y="1085"/>
                    <a:pt x="7053" y="1022"/>
                    <a:pt x="7043" y="959"/>
                  </a:cubicBezTo>
                  <a:lnTo>
                    <a:pt x="7043" y="959"/>
                  </a:lnTo>
                  <a:cubicBezTo>
                    <a:pt x="7121" y="960"/>
                    <a:pt x="7200" y="962"/>
                    <a:pt x="7278" y="962"/>
                  </a:cubicBezTo>
                  <a:cubicBezTo>
                    <a:pt x="7291" y="962"/>
                    <a:pt x="7303" y="962"/>
                    <a:pt x="7316" y="962"/>
                  </a:cubicBezTo>
                  <a:cubicBezTo>
                    <a:pt x="7317" y="962"/>
                    <a:pt x="7318" y="962"/>
                    <a:pt x="7320" y="962"/>
                  </a:cubicBezTo>
                  <a:cubicBezTo>
                    <a:pt x="7358" y="962"/>
                    <a:pt x="7388" y="929"/>
                    <a:pt x="7385" y="890"/>
                  </a:cubicBezTo>
                  <a:cubicBezTo>
                    <a:pt x="7392" y="890"/>
                    <a:pt x="7400" y="887"/>
                    <a:pt x="7406" y="883"/>
                  </a:cubicBezTo>
                  <a:cubicBezTo>
                    <a:pt x="7606" y="694"/>
                    <a:pt x="7630" y="314"/>
                    <a:pt x="7402" y="134"/>
                  </a:cubicBezTo>
                  <a:cubicBezTo>
                    <a:pt x="7389" y="124"/>
                    <a:pt x="7374" y="119"/>
                    <a:pt x="7359" y="119"/>
                  </a:cubicBezTo>
                  <a:cubicBezTo>
                    <a:pt x="7347" y="119"/>
                    <a:pt x="7335" y="122"/>
                    <a:pt x="7324" y="128"/>
                  </a:cubicBezTo>
                  <a:cubicBezTo>
                    <a:pt x="6600" y="78"/>
                    <a:pt x="5877" y="66"/>
                    <a:pt x="5152" y="0"/>
                  </a:cubicBezTo>
                  <a:cubicBezTo>
                    <a:pt x="5150" y="0"/>
                    <a:pt x="5149" y="0"/>
                    <a:pt x="5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4"/>
            <p:cNvSpPr/>
            <p:nvPr/>
          </p:nvSpPr>
          <p:spPr>
            <a:xfrm>
              <a:off x="-2986557" y="97292"/>
              <a:ext cx="34056" cy="4442"/>
            </a:xfrm>
            <a:custGeom>
              <a:avLst/>
              <a:gdLst/>
              <a:ahLst/>
              <a:cxnLst/>
              <a:rect l="l" t="t" r="r" b="b"/>
              <a:pathLst>
                <a:path w="989" h="129" extrusionOk="0">
                  <a:moveTo>
                    <a:pt x="931" y="1"/>
                  </a:moveTo>
                  <a:cubicBezTo>
                    <a:pt x="930" y="1"/>
                    <a:pt x="930" y="1"/>
                    <a:pt x="929" y="1"/>
                  </a:cubicBezTo>
                  <a:cubicBezTo>
                    <a:pt x="634" y="15"/>
                    <a:pt x="339" y="40"/>
                    <a:pt x="45" y="61"/>
                  </a:cubicBezTo>
                  <a:cubicBezTo>
                    <a:pt x="1" y="63"/>
                    <a:pt x="0" y="129"/>
                    <a:pt x="43" y="129"/>
                  </a:cubicBezTo>
                  <a:cubicBezTo>
                    <a:pt x="43" y="129"/>
                    <a:pt x="44" y="129"/>
                    <a:pt x="45" y="129"/>
                  </a:cubicBezTo>
                  <a:cubicBezTo>
                    <a:pt x="339" y="117"/>
                    <a:pt x="635" y="111"/>
                    <a:pt x="929" y="92"/>
                  </a:cubicBezTo>
                  <a:cubicBezTo>
                    <a:pt x="986" y="88"/>
                    <a:pt x="988"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74"/>
          <p:cNvGrpSpPr/>
          <p:nvPr/>
        </p:nvGrpSpPr>
        <p:grpSpPr>
          <a:xfrm>
            <a:off x="6603203" y="2430438"/>
            <a:ext cx="282409" cy="286164"/>
            <a:chOff x="-2663660" y="-74366"/>
            <a:chExt cx="372965" cy="377924"/>
          </a:xfrm>
        </p:grpSpPr>
        <p:sp>
          <p:nvSpPr>
            <p:cNvPr id="3140" name="Google Shape;3140;p74"/>
            <p:cNvSpPr/>
            <p:nvPr/>
          </p:nvSpPr>
          <p:spPr>
            <a:xfrm>
              <a:off x="-2663660" y="-74366"/>
              <a:ext cx="372965" cy="377924"/>
            </a:xfrm>
            <a:custGeom>
              <a:avLst/>
              <a:gdLst/>
              <a:ahLst/>
              <a:cxnLst/>
              <a:rect l="l" t="t" r="r" b="b"/>
              <a:pathLst>
                <a:path w="10831" h="10975" extrusionOk="0">
                  <a:moveTo>
                    <a:pt x="3092" y="812"/>
                  </a:moveTo>
                  <a:cubicBezTo>
                    <a:pt x="3095" y="814"/>
                    <a:pt x="3099" y="815"/>
                    <a:pt x="3102" y="817"/>
                  </a:cubicBezTo>
                  <a:cubicBezTo>
                    <a:pt x="3663" y="997"/>
                    <a:pt x="4294" y="1207"/>
                    <a:pt x="4717" y="1640"/>
                  </a:cubicBezTo>
                  <a:cubicBezTo>
                    <a:pt x="5249" y="2181"/>
                    <a:pt x="5319" y="2746"/>
                    <a:pt x="5131" y="3259"/>
                  </a:cubicBezTo>
                  <a:cubicBezTo>
                    <a:pt x="4522" y="3129"/>
                    <a:pt x="3896" y="3063"/>
                    <a:pt x="3262" y="3063"/>
                  </a:cubicBezTo>
                  <a:cubicBezTo>
                    <a:pt x="2593" y="3063"/>
                    <a:pt x="1916" y="3136"/>
                    <a:pt x="1245" y="3283"/>
                  </a:cubicBezTo>
                  <a:cubicBezTo>
                    <a:pt x="1134" y="3278"/>
                    <a:pt x="1022" y="3277"/>
                    <a:pt x="911" y="3277"/>
                  </a:cubicBezTo>
                  <a:cubicBezTo>
                    <a:pt x="827" y="3277"/>
                    <a:pt x="744" y="3278"/>
                    <a:pt x="661" y="3279"/>
                  </a:cubicBezTo>
                  <a:cubicBezTo>
                    <a:pt x="753" y="3077"/>
                    <a:pt x="860" y="2882"/>
                    <a:pt x="979" y="2696"/>
                  </a:cubicBezTo>
                  <a:lnTo>
                    <a:pt x="979" y="2696"/>
                  </a:lnTo>
                  <a:cubicBezTo>
                    <a:pt x="1186" y="2702"/>
                    <a:pt x="1392" y="2710"/>
                    <a:pt x="1599" y="2710"/>
                  </a:cubicBezTo>
                  <a:cubicBezTo>
                    <a:pt x="1724" y="2710"/>
                    <a:pt x="1849" y="2707"/>
                    <a:pt x="1973" y="2699"/>
                  </a:cubicBezTo>
                  <a:cubicBezTo>
                    <a:pt x="2034" y="2696"/>
                    <a:pt x="2034" y="2606"/>
                    <a:pt x="1973" y="2603"/>
                  </a:cubicBezTo>
                  <a:cubicBezTo>
                    <a:pt x="1851" y="2596"/>
                    <a:pt x="1728" y="2593"/>
                    <a:pt x="1605" y="2593"/>
                  </a:cubicBezTo>
                  <a:cubicBezTo>
                    <a:pt x="1415" y="2593"/>
                    <a:pt x="1225" y="2599"/>
                    <a:pt x="1035" y="2605"/>
                  </a:cubicBezTo>
                  <a:cubicBezTo>
                    <a:pt x="1200" y="2357"/>
                    <a:pt x="1386" y="2123"/>
                    <a:pt x="1594" y="1908"/>
                  </a:cubicBezTo>
                  <a:cubicBezTo>
                    <a:pt x="1897" y="1880"/>
                    <a:pt x="2201" y="1866"/>
                    <a:pt x="2505" y="1866"/>
                  </a:cubicBezTo>
                  <a:cubicBezTo>
                    <a:pt x="2623" y="1866"/>
                    <a:pt x="2740" y="1868"/>
                    <a:pt x="2858" y="1872"/>
                  </a:cubicBezTo>
                  <a:cubicBezTo>
                    <a:pt x="2859" y="1872"/>
                    <a:pt x="2860" y="1872"/>
                    <a:pt x="2861" y="1872"/>
                  </a:cubicBezTo>
                  <a:cubicBezTo>
                    <a:pt x="2930" y="1872"/>
                    <a:pt x="2924" y="1772"/>
                    <a:pt x="2858" y="1763"/>
                  </a:cubicBezTo>
                  <a:cubicBezTo>
                    <a:pt x="2687" y="1742"/>
                    <a:pt x="2515" y="1731"/>
                    <a:pt x="2343" y="1731"/>
                  </a:cubicBezTo>
                  <a:cubicBezTo>
                    <a:pt x="2135" y="1731"/>
                    <a:pt x="1926" y="1747"/>
                    <a:pt x="1720" y="1778"/>
                  </a:cubicBezTo>
                  <a:cubicBezTo>
                    <a:pt x="1909" y="1594"/>
                    <a:pt x="2111" y="1425"/>
                    <a:pt x="2326" y="1273"/>
                  </a:cubicBezTo>
                  <a:cubicBezTo>
                    <a:pt x="2331" y="1290"/>
                    <a:pt x="2349" y="1303"/>
                    <a:pt x="2369" y="1303"/>
                  </a:cubicBezTo>
                  <a:cubicBezTo>
                    <a:pt x="2370" y="1303"/>
                    <a:pt x="2372" y="1302"/>
                    <a:pt x="2373" y="1302"/>
                  </a:cubicBezTo>
                  <a:cubicBezTo>
                    <a:pt x="2583" y="1278"/>
                    <a:pt x="2794" y="1266"/>
                    <a:pt x="3005" y="1266"/>
                  </a:cubicBezTo>
                  <a:cubicBezTo>
                    <a:pt x="3178" y="1266"/>
                    <a:pt x="3351" y="1274"/>
                    <a:pt x="3523" y="1291"/>
                  </a:cubicBezTo>
                  <a:cubicBezTo>
                    <a:pt x="3525" y="1291"/>
                    <a:pt x="3527" y="1291"/>
                    <a:pt x="3529" y="1291"/>
                  </a:cubicBezTo>
                  <a:cubicBezTo>
                    <a:pt x="3596" y="1291"/>
                    <a:pt x="3609" y="1176"/>
                    <a:pt x="3541" y="1165"/>
                  </a:cubicBezTo>
                  <a:cubicBezTo>
                    <a:pt x="3368" y="1137"/>
                    <a:pt x="3193" y="1123"/>
                    <a:pt x="3018" y="1123"/>
                  </a:cubicBezTo>
                  <a:cubicBezTo>
                    <a:pt x="2838" y="1123"/>
                    <a:pt x="2658" y="1137"/>
                    <a:pt x="2481" y="1167"/>
                  </a:cubicBezTo>
                  <a:cubicBezTo>
                    <a:pt x="2677" y="1035"/>
                    <a:pt x="2881" y="916"/>
                    <a:pt x="3092" y="812"/>
                  </a:cubicBezTo>
                  <a:close/>
                  <a:moveTo>
                    <a:pt x="5667" y="218"/>
                  </a:moveTo>
                  <a:cubicBezTo>
                    <a:pt x="5733" y="218"/>
                    <a:pt x="5800" y="219"/>
                    <a:pt x="5867" y="221"/>
                  </a:cubicBezTo>
                  <a:cubicBezTo>
                    <a:pt x="6037" y="227"/>
                    <a:pt x="6205" y="244"/>
                    <a:pt x="6372" y="272"/>
                  </a:cubicBezTo>
                  <a:cubicBezTo>
                    <a:pt x="6847" y="1488"/>
                    <a:pt x="6945" y="2662"/>
                    <a:pt x="6777" y="3784"/>
                  </a:cubicBezTo>
                  <a:cubicBezTo>
                    <a:pt x="6345" y="3596"/>
                    <a:pt x="5900" y="3445"/>
                    <a:pt x="5444" y="3331"/>
                  </a:cubicBezTo>
                  <a:cubicBezTo>
                    <a:pt x="5853" y="1974"/>
                    <a:pt x="4507" y="1065"/>
                    <a:pt x="3360" y="688"/>
                  </a:cubicBezTo>
                  <a:cubicBezTo>
                    <a:pt x="3497" y="629"/>
                    <a:pt x="3638" y="578"/>
                    <a:pt x="3781" y="529"/>
                  </a:cubicBezTo>
                  <a:cubicBezTo>
                    <a:pt x="3782" y="558"/>
                    <a:pt x="3804" y="581"/>
                    <a:pt x="3833" y="582"/>
                  </a:cubicBezTo>
                  <a:cubicBezTo>
                    <a:pt x="4230" y="611"/>
                    <a:pt x="4629" y="624"/>
                    <a:pt x="5028" y="625"/>
                  </a:cubicBezTo>
                  <a:cubicBezTo>
                    <a:pt x="5099" y="625"/>
                    <a:pt x="5096" y="522"/>
                    <a:pt x="5028" y="517"/>
                  </a:cubicBezTo>
                  <a:cubicBezTo>
                    <a:pt x="4668" y="491"/>
                    <a:pt x="4309" y="477"/>
                    <a:pt x="3948" y="474"/>
                  </a:cubicBezTo>
                  <a:cubicBezTo>
                    <a:pt x="4506" y="304"/>
                    <a:pt x="5085" y="218"/>
                    <a:pt x="5667" y="218"/>
                  </a:cubicBezTo>
                  <a:close/>
                  <a:moveTo>
                    <a:pt x="6607" y="318"/>
                  </a:moveTo>
                  <a:lnTo>
                    <a:pt x="6607" y="318"/>
                  </a:lnTo>
                  <a:cubicBezTo>
                    <a:pt x="8197" y="681"/>
                    <a:pt x="9502" y="2012"/>
                    <a:pt x="10144" y="3557"/>
                  </a:cubicBezTo>
                  <a:lnTo>
                    <a:pt x="10144" y="3558"/>
                  </a:lnTo>
                  <a:cubicBezTo>
                    <a:pt x="10138" y="3553"/>
                    <a:pt x="10131" y="3550"/>
                    <a:pt x="10123" y="3546"/>
                  </a:cubicBezTo>
                  <a:cubicBezTo>
                    <a:pt x="9912" y="3487"/>
                    <a:pt x="9702" y="3459"/>
                    <a:pt x="9496" y="3459"/>
                  </a:cubicBezTo>
                  <a:cubicBezTo>
                    <a:pt x="8812" y="3459"/>
                    <a:pt x="8182" y="3772"/>
                    <a:pt x="7746" y="4298"/>
                  </a:cubicBezTo>
                  <a:cubicBezTo>
                    <a:pt x="7496" y="4145"/>
                    <a:pt x="7238" y="4004"/>
                    <a:pt x="6973" y="3879"/>
                  </a:cubicBezTo>
                  <a:cubicBezTo>
                    <a:pt x="7147" y="2716"/>
                    <a:pt x="7055" y="1515"/>
                    <a:pt x="6607" y="318"/>
                  </a:cubicBezTo>
                  <a:close/>
                  <a:moveTo>
                    <a:pt x="10188" y="3665"/>
                  </a:moveTo>
                  <a:cubicBezTo>
                    <a:pt x="10420" y="4256"/>
                    <a:pt x="10558" y="4876"/>
                    <a:pt x="10574" y="5484"/>
                  </a:cubicBezTo>
                  <a:cubicBezTo>
                    <a:pt x="10585" y="5960"/>
                    <a:pt x="10515" y="6433"/>
                    <a:pt x="10382" y="6890"/>
                  </a:cubicBezTo>
                  <a:cubicBezTo>
                    <a:pt x="9764" y="5903"/>
                    <a:pt x="8938" y="5062"/>
                    <a:pt x="7960" y="4427"/>
                  </a:cubicBezTo>
                  <a:cubicBezTo>
                    <a:pt x="8344" y="3966"/>
                    <a:pt x="8893" y="3671"/>
                    <a:pt x="9540" y="3671"/>
                  </a:cubicBezTo>
                  <a:cubicBezTo>
                    <a:pt x="9711" y="3671"/>
                    <a:pt x="9888" y="3692"/>
                    <a:pt x="10070" y="3735"/>
                  </a:cubicBezTo>
                  <a:cubicBezTo>
                    <a:pt x="10078" y="3737"/>
                    <a:pt x="10087" y="3738"/>
                    <a:pt x="10095" y="3738"/>
                  </a:cubicBezTo>
                  <a:cubicBezTo>
                    <a:pt x="10138" y="3738"/>
                    <a:pt x="10178" y="3709"/>
                    <a:pt x="10188" y="3665"/>
                  </a:cubicBezTo>
                  <a:close/>
                  <a:moveTo>
                    <a:pt x="3117" y="3269"/>
                  </a:moveTo>
                  <a:cubicBezTo>
                    <a:pt x="3771" y="3269"/>
                    <a:pt x="4416" y="3332"/>
                    <a:pt x="5042" y="3461"/>
                  </a:cubicBezTo>
                  <a:cubicBezTo>
                    <a:pt x="4833" y="3874"/>
                    <a:pt x="4465" y="4246"/>
                    <a:pt x="4053" y="4532"/>
                  </a:cubicBezTo>
                  <a:cubicBezTo>
                    <a:pt x="3439" y="4956"/>
                    <a:pt x="2649" y="5129"/>
                    <a:pt x="2011" y="5523"/>
                  </a:cubicBezTo>
                  <a:cubicBezTo>
                    <a:pt x="1619" y="5766"/>
                    <a:pt x="1286" y="6060"/>
                    <a:pt x="1044" y="6407"/>
                  </a:cubicBezTo>
                  <a:cubicBezTo>
                    <a:pt x="906" y="6415"/>
                    <a:pt x="769" y="6419"/>
                    <a:pt x="631" y="6419"/>
                  </a:cubicBezTo>
                  <a:cubicBezTo>
                    <a:pt x="591" y="6419"/>
                    <a:pt x="552" y="6419"/>
                    <a:pt x="513" y="6418"/>
                  </a:cubicBezTo>
                  <a:cubicBezTo>
                    <a:pt x="512" y="6418"/>
                    <a:pt x="512" y="6418"/>
                    <a:pt x="512" y="6418"/>
                  </a:cubicBezTo>
                  <a:cubicBezTo>
                    <a:pt x="460" y="6418"/>
                    <a:pt x="461" y="6495"/>
                    <a:pt x="513" y="6498"/>
                  </a:cubicBezTo>
                  <a:cubicBezTo>
                    <a:pt x="632" y="6506"/>
                    <a:pt x="750" y="6509"/>
                    <a:pt x="868" y="6509"/>
                  </a:cubicBezTo>
                  <a:cubicBezTo>
                    <a:pt x="903" y="6509"/>
                    <a:pt x="939" y="6508"/>
                    <a:pt x="974" y="6508"/>
                  </a:cubicBezTo>
                  <a:lnTo>
                    <a:pt x="974" y="6508"/>
                  </a:lnTo>
                  <a:cubicBezTo>
                    <a:pt x="820" y="6753"/>
                    <a:pt x="716" y="7027"/>
                    <a:pt x="669" y="7313"/>
                  </a:cubicBezTo>
                  <a:cubicBezTo>
                    <a:pt x="645" y="7313"/>
                    <a:pt x="621" y="7314"/>
                    <a:pt x="596" y="7314"/>
                  </a:cubicBezTo>
                  <a:lnTo>
                    <a:pt x="595" y="7314"/>
                  </a:lnTo>
                  <a:cubicBezTo>
                    <a:pt x="401" y="6788"/>
                    <a:pt x="283" y="6237"/>
                    <a:pt x="245" y="5678"/>
                  </a:cubicBezTo>
                  <a:lnTo>
                    <a:pt x="245" y="5678"/>
                  </a:lnTo>
                  <a:cubicBezTo>
                    <a:pt x="361" y="5679"/>
                    <a:pt x="476" y="5681"/>
                    <a:pt x="591" y="5681"/>
                  </a:cubicBezTo>
                  <a:cubicBezTo>
                    <a:pt x="757" y="5681"/>
                    <a:pt x="922" y="5678"/>
                    <a:pt x="1088" y="5669"/>
                  </a:cubicBezTo>
                  <a:cubicBezTo>
                    <a:pt x="1157" y="5666"/>
                    <a:pt x="1157" y="5568"/>
                    <a:pt x="1088" y="5563"/>
                  </a:cubicBezTo>
                  <a:cubicBezTo>
                    <a:pt x="924" y="5555"/>
                    <a:pt x="761" y="5553"/>
                    <a:pt x="597" y="5553"/>
                  </a:cubicBezTo>
                  <a:cubicBezTo>
                    <a:pt x="478" y="5553"/>
                    <a:pt x="358" y="5554"/>
                    <a:pt x="239" y="5556"/>
                  </a:cubicBezTo>
                  <a:cubicBezTo>
                    <a:pt x="232" y="5396"/>
                    <a:pt x="229" y="5235"/>
                    <a:pt x="236" y="5075"/>
                  </a:cubicBezTo>
                  <a:cubicBezTo>
                    <a:pt x="246" y="4830"/>
                    <a:pt x="275" y="4587"/>
                    <a:pt x="321" y="4348"/>
                  </a:cubicBezTo>
                  <a:cubicBezTo>
                    <a:pt x="500" y="4351"/>
                    <a:pt x="681" y="4360"/>
                    <a:pt x="861" y="4360"/>
                  </a:cubicBezTo>
                  <a:cubicBezTo>
                    <a:pt x="982" y="4360"/>
                    <a:pt x="1102" y="4356"/>
                    <a:pt x="1221" y="4344"/>
                  </a:cubicBezTo>
                  <a:cubicBezTo>
                    <a:pt x="1291" y="4340"/>
                    <a:pt x="1291" y="4237"/>
                    <a:pt x="1221" y="4234"/>
                  </a:cubicBezTo>
                  <a:cubicBezTo>
                    <a:pt x="1100" y="4221"/>
                    <a:pt x="977" y="4217"/>
                    <a:pt x="853" y="4217"/>
                  </a:cubicBezTo>
                  <a:cubicBezTo>
                    <a:pt x="684" y="4217"/>
                    <a:pt x="514" y="4225"/>
                    <a:pt x="347" y="4229"/>
                  </a:cubicBezTo>
                  <a:cubicBezTo>
                    <a:pt x="392" y="4013"/>
                    <a:pt x="454" y="3801"/>
                    <a:pt x="528" y="3594"/>
                  </a:cubicBezTo>
                  <a:cubicBezTo>
                    <a:pt x="786" y="3530"/>
                    <a:pt x="1045" y="3478"/>
                    <a:pt x="1305" y="3432"/>
                  </a:cubicBezTo>
                  <a:cubicBezTo>
                    <a:pt x="1411" y="3431"/>
                    <a:pt x="1515" y="3427"/>
                    <a:pt x="1619" y="3416"/>
                  </a:cubicBezTo>
                  <a:cubicBezTo>
                    <a:pt x="1643" y="3412"/>
                    <a:pt x="1661" y="3394"/>
                    <a:pt x="1667" y="3371"/>
                  </a:cubicBezTo>
                  <a:cubicBezTo>
                    <a:pt x="2152" y="3303"/>
                    <a:pt x="2636" y="3269"/>
                    <a:pt x="3117" y="3269"/>
                  </a:cubicBezTo>
                  <a:close/>
                  <a:moveTo>
                    <a:pt x="7843" y="4582"/>
                  </a:moveTo>
                  <a:cubicBezTo>
                    <a:pt x="8807" y="5190"/>
                    <a:pt x="9657" y="6014"/>
                    <a:pt x="10325" y="7073"/>
                  </a:cubicBezTo>
                  <a:cubicBezTo>
                    <a:pt x="9944" y="8218"/>
                    <a:pt x="9152" y="9248"/>
                    <a:pt x="8148" y="9947"/>
                  </a:cubicBezTo>
                  <a:cubicBezTo>
                    <a:pt x="8333" y="9406"/>
                    <a:pt x="8225" y="8938"/>
                    <a:pt x="8007" y="8344"/>
                  </a:cubicBezTo>
                  <a:cubicBezTo>
                    <a:pt x="7702" y="7511"/>
                    <a:pt x="7311" y="6803"/>
                    <a:pt x="7384" y="5884"/>
                  </a:cubicBezTo>
                  <a:cubicBezTo>
                    <a:pt x="7423" y="5398"/>
                    <a:pt x="7587" y="4948"/>
                    <a:pt x="7843" y="4582"/>
                  </a:cubicBezTo>
                  <a:close/>
                  <a:moveTo>
                    <a:pt x="5374" y="3535"/>
                  </a:moveTo>
                  <a:cubicBezTo>
                    <a:pt x="5842" y="3649"/>
                    <a:pt x="6300" y="3802"/>
                    <a:pt x="6742" y="3993"/>
                  </a:cubicBezTo>
                  <a:cubicBezTo>
                    <a:pt x="6320" y="6332"/>
                    <a:pt x="4759" y="8446"/>
                    <a:pt x="3074" y="10260"/>
                  </a:cubicBezTo>
                  <a:cubicBezTo>
                    <a:pt x="2846" y="10136"/>
                    <a:pt x="2628" y="9994"/>
                    <a:pt x="2422" y="9835"/>
                  </a:cubicBezTo>
                  <a:lnTo>
                    <a:pt x="2422" y="9835"/>
                  </a:lnTo>
                  <a:cubicBezTo>
                    <a:pt x="2641" y="9852"/>
                    <a:pt x="2859" y="9866"/>
                    <a:pt x="3080" y="9869"/>
                  </a:cubicBezTo>
                  <a:cubicBezTo>
                    <a:pt x="3080" y="9869"/>
                    <a:pt x="3080" y="9869"/>
                    <a:pt x="3081" y="9869"/>
                  </a:cubicBezTo>
                  <a:cubicBezTo>
                    <a:pt x="3133" y="9869"/>
                    <a:pt x="3130" y="9793"/>
                    <a:pt x="3080" y="9787"/>
                  </a:cubicBezTo>
                  <a:cubicBezTo>
                    <a:pt x="2828" y="9759"/>
                    <a:pt x="2578" y="9745"/>
                    <a:pt x="2327" y="9732"/>
                  </a:cubicBezTo>
                  <a:cubicBezTo>
                    <a:pt x="2317" y="9732"/>
                    <a:pt x="2309" y="9736"/>
                    <a:pt x="2301" y="9742"/>
                  </a:cubicBezTo>
                  <a:cubicBezTo>
                    <a:pt x="2164" y="9630"/>
                    <a:pt x="2033" y="9509"/>
                    <a:pt x="1908" y="9383"/>
                  </a:cubicBezTo>
                  <a:cubicBezTo>
                    <a:pt x="1952" y="9382"/>
                    <a:pt x="1996" y="9382"/>
                    <a:pt x="2041" y="9382"/>
                  </a:cubicBezTo>
                  <a:cubicBezTo>
                    <a:pt x="2299" y="9382"/>
                    <a:pt x="2557" y="9399"/>
                    <a:pt x="2814" y="9426"/>
                  </a:cubicBezTo>
                  <a:cubicBezTo>
                    <a:pt x="2816" y="9426"/>
                    <a:pt x="2818" y="9426"/>
                    <a:pt x="2819" y="9426"/>
                  </a:cubicBezTo>
                  <a:cubicBezTo>
                    <a:pt x="2872" y="9426"/>
                    <a:pt x="2883" y="9335"/>
                    <a:pt x="2828" y="9325"/>
                  </a:cubicBezTo>
                  <a:cubicBezTo>
                    <a:pt x="2618" y="9290"/>
                    <a:pt x="2407" y="9275"/>
                    <a:pt x="2196" y="9275"/>
                  </a:cubicBezTo>
                  <a:cubicBezTo>
                    <a:pt x="2078" y="9275"/>
                    <a:pt x="1959" y="9280"/>
                    <a:pt x="1840" y="9288"/>
                  </a:cubicBezTo>
                  <a:cubicBezTo>
                    <a:pt x="1832" y="9288"/>
                    <a:pt x="1826" y="9295"/>
                    <a:pt x="1821" y="9298"/>
                  </a:cubicBezTo>
                  <a:cubicBezTo>
                    <a:pt x="1658" y="9124"/>
                    <a:pt x="1507" y="8941"/>
                    <a:pt x="1367" y="8749"/>
                  </a:cubicBezTo>
                  <a:lnTo>
                    <a:pt x="1367" y="8749"/>
                  </a:lnTo>
                  <a:cubicBezTo>
                    <a:pt x="1584" y="8754"/>
                    <a:pt x="1803" y="8766"/>
                    <a:pt x="2021" y="8766"/>
                  </a:cubicBezTo>
                  <a:cubicBezTo>
                    <a:pt x="2138" y="8766"/>
                    <a:pt x="2255" y="8763"/>
                    <a:pt x="2371" y="8753"/>
                  </a:cubicBezTo>
                  <a:cubicBezTo>
                    <a:pt x="2419" y="8750"/>
                    <a:pt x="2419" y="8680"/>
                    <a:pt x="2371" y="8677"/>
                  </a:cubicBezTo>
                  <a:cubicBezTo>
                    <a:pt x="2255" y="8667"/>
                    <a:pt x="2137" y="8664"/>
                    <a:pt x="2020" y="8664"/>
                  </a:cubicBezTo>
                  <a:cubicBezTo>
                    <a:pt x="1786" y="8664"/>
                    <a:pt x="1551" y="8677"/>
                    <a:pt x="1319" y="8682"/>
                  </a:cubicBezTo>
                  <a:cubicBezTo>
                    <a:pt x="1196" y="8509"/>
                    <a:pt x="1082" y="8328"/>
                    <a:pt x="978" y="8143"/>
                  </a:cubicBezTo>
                  <a:lnTo>
                    <a:pt x="978" y="8143"/>
                  </a:lnTo>
                  <a:cubicBezTo>
                    <a:pt x="1161" y="8150"/>
                    <a:pt x="1346" y="8156"/>
                    <a:pt x="1531" y="8156"/>
                  </a:cubicBezTo>
                  <a:cubicBezTo>
                    <a:pt x="1694" y="8156"/>
                    <a:pt x="1856" y="8151"/>
                    <a:pt x="2017" y="8138"/>
                  </a:cubicBezTo>
                  <a:cubicBezTo>
                    <a:pt x="2073" y="8138"/>
                    <a:pt x="2073" y="8053"/>
                    <a:pt x="2017" y="8053"/>
                  </a:cubicBezTo>
                  <a:cubicBezTo>
                    <a:pt x="1856" y="8040"/>
                    <a:pt x="1694" y="8035"/>
                    <a:pt x="1531" y="8035"/>
                  </a:cubicBezTo>
                  <a:cubicBezTo>
                    <a:pt x="1331" y="8035"/>
                    <a:pt x="1130" y="8042"/>
                    <a:pt x="931" y="8050"/>
                  </a:cubicBezTo>
                  <a:cubicBezTo>
                    <a:pt x="865" y="7928"/>
                    <a:pt x="798" y="7806"/>
                    <a:pt x="741" y="7679"/>
                  </a:cubicBezTo>
                  <a:cubicBezTo>
                    <a:pt x="750" y="7585"/>
                    <a:pt x="763" y="7497"/>
                    <a:pt x="780" y="7411"/>
                  </a:cubicBezTo>
                  <a:cubicBezTo>
                    <a:pt x="1119" y="7429"/>
                    <a:pt x="1455" y="7463"/>
                    <a:pt x="1795" y="7490"/>
                  </a:cubicBezTo>
                  <a:cubicBezTo>
                    <a:pt x="1796" y="7490"/>
                    <a:pt x="1797" y="7490"/>
                    <a:pt x="1798" y="7490"/>
                  </a:cubicBezTo>
                  <a:cubicBezTo>
                    <a:pt x="1849" y="7490"/>
                    <a:pt x="1860" y="7404"/>
                    <a:pt x="1808" y="7395"/>
                  </a:cubicBezTo>
                  <a:cubicBezTo>
                    <a:pt x="1477" y="7334"/>
                    <a:pt x="1140" y="7315"/>
                    <a:pt x="804" y="7314"/>
                  </a:cubicBezTo>
                  <a:cubicBezTo>
                    <a:pt x="869" y="7020"/>
                    <a:pt x="996" y="6743"/>
                    <a:pt x="1176" y="6500"/>
                  </a:cubicBezTo>
                  <a:cubicBezTo>
                    <a:pt x="1313" y="6493"/>
                    <a:pt x="1451" y="6481"/>
                    <a:pt x="1588" y="6460"/>
                  </a:cubicBezTo>
                  <a:cubicBezTo>
                    <a:pt x="1641" y="6453"/>
                    <a:pt x="1631" y="6364"/>
                    <a:pt x="1579" y="6364"/>
                  </a:cubicBezTo>
                  <a:cubicBezTo>
                    <a:pt x="1578" y="6364"/>
                    <a:pt x="1576" y="6364"/>
                    <a:pt x="1575" y="6364"/>
                  </a:cubicBezTo>
                  <a:cubicBezTo>
                    <a:pt x="1471" y="6374"/>
                    <a:pt x="1367" y="6381"/>
                    <a:pt x="1264" y="6389"/>
                  </a:cubicBezTo>
                  <a:cubicBezTo>
                    <a:pt x="2329" y="5134"/>
                    <a:pt x="4677" y="5196"/>
                    <a:pt x="5374" y="3535"/>
                  </a:cubicBezTo>
                  <a:close/>
                  <a:moveTo>
                    <a:pt x="6940" y="4086"/>
                  </a:moveTo>
                  <a:cubicBezTo>
                    <a:pt x="7175" y="4196"/>
                    <a:pt x="7402" y="4321"/>
                    <a:pt x="7627" y="4453"/>
                  </a:cubicBezTo>
                  <a:cubicBezTo>
                    <a:pt x="7508" y="4623"/>
                    <a:pt x="7408" y="4807"/>
                    <a:pt x="7333" y="5001"/>
                  </a:cubicBezTo>
                  <a:cubicBezTo>
                    <a:pt x="7122" y="5550"/>
                    <a:pt x="7104" y="6162"/>
                    <a:pt x="7200" y="6735"/>
                  </a:cubicBezTo>
                  <a:cubicBezTo>
                    <a:pt x="7397" y="7895"/>
                    <a:pt x="8351" y="8874"/>
                    <a:pt x="7948" y="10076"/>
                  </a:cubicBezTo>
                  <a:lnTo>
                    <a:pt x="7947" y="10076"/>
                  </a:lnTo>
                  <a:cubicBezTo>
                    <a:pt x="7205" y="10547"/>
                    <a:pt x="6363" y="10841"/>
                    <a:pt x="5491" y="10872"/>
                  </a:cubicBezTo>
                  <a:cubicBezTo>
                    <a:pt x="5530" y="10860"/>
                    <a:pt x="5523" y="10795"/>
                    <a:pt x="5480" y="10795"/>
                  </a:cubicBezTo>
                  <a:cubicBezTo>
                    <a:pt x="5480" y="10795"/>
                    <a:pt x="5479" y="10795"/>
                    <a:pt x="5478" y="10795"/>
                  </a:cubicBezTo>
                  <a:cubicBezTo>
                    <a:pt x="5394" y="10800"/>
                    <a:pt x="5309" y="10802"/>
                    <a:pt x="5225" y="10802"/>
                  </a:cubicBezTo>
                  <a:cubicBezTo>
                    <a:pt x="4518" y="10802"/>
                    <a:pt x="3819" y="10636"/>
                    <a:pt x="3185" y="10316"/>
                  </a:cubicBezTo>
                  <a:cubicBezTo>
                    <a:pt x="5003" y="8664"/>
                    <a:pt x="6519" y="6462"/>
                    <a:pt x="6940" y="4086"/>
                  </a:cubicBezTo>
                  <a:close/>
                  <a:moveTo>
                    <a:pt x="5783" y="0"/>
                  </a:moveTo>
                  <a:cubicBezTo>
                    <a:pt x="5748" y="0"/>
                    <a:pt x="5712" y="1"/>
                    <a:pt x="5677" y="1"/>
                  </a:cubicBezTo>
                  <a:cubicBezTo>
                    <a:pt x="3365" y="63"/>
                    <a:pt x="1287" y="1299"/>
                    <a:pt x="444" y="3281"/>
                  </a:cubicBezTo>
                  <a:lnTo>
                    <a:pt x="425" y="3281"/>
                  </a:lnTo>
                  <a:cubicBezTo>
                    <a:pt x="363" y="3281"/>
                    <a:pt x="358" y="3358"/>
                    <a:pt x="403" y="3383"/>
                  </a:cubicBezTo>
                  <a:cubicBezTo>
                    <a:pt x="385" y="3427"/>
                    <a:pt x="364" y="3470"/>
                    <a:pt x="347" y="3516"/>
                  </a:cubicBezTo>
                  <a:cubicBezTo>
                    <a:pt x="340" y="3519"/>
                    <a:pt x="334" y="3520"/>
                    <a:pt x="327" y="3522"/>
                  </a:cubicBezTo>
                  <a:cubicBezTo>
                    <a:pt x="275" y="3539"/>
                    <a:pt x="277" y="3600"/>
                    <a:pt x="311" y="3626"/>
                  </a:cubicBezTo>
                  <a:cubicBezTo>
                    <a:pt x="117" y="4197"/>
                    <a:pt x="22" y="4822"/>
                    <a:pt x="50" y="5496"/>
                  </a:cubicBezTo>
                  <a:cubicBezTo>
                    <a:pt x="51" y="5518"/>
                    <a:pt x="54" y="5541"/>
                    <a:pt x="55" y="5564"/>
                  </a:cubicBezTo>
                  <a:cubicBezTo>
                    <a:pt x="1" y="5581"/>
                    <a:pt x="2" y="5665"/>
                    <a:pt x="64" y="5672"/>
                  </a:cubicBezTo>
                  <a:cubicBezTo>
                    <a:pt x="104" y="6211"/>
                    <a:pt x="225" y="6770"/>
                    <a:pt x="423" y="7318"/>
                  </a:cubicBezTo>
                  <a:cubicBezTo>
                    <a:pt x="393" y="7318"/>
                    <a:pt x="365" y="7318"/>
                    <a:pt x="335" y="7319"/>
                  </a:cubicBezTo>
                  <a:cubicBezTo>
                    <a:pt x="287" y="7321"/>
                    <a:pt x="285" y="7396"/>
                    <a:pt x="335" y="7396"/>
                  </a:cubicBezTo>
                  <a:cubicBezTo>
                    <a:pt x="375" y="7396"/>
                    <a:pt x="413" y="7398"/>
                    <a:pt x="453" y="7399"/>
                  </a:cubicBezTo>
                  <a:cubicBezTo>
                    <a:pt x="1156" y="9275"/>
                    <a:pt x="2718" y="10966"/>
                    <a:pt x="4687" y="10966"/>
                  </a:cubicBezTo>
                  <a:cubicBezTo>
                    <a:pt x="4769" y="10966"/>
                    <a:pt x="4851" y="10963"/>
                    <a:pt x="4934" y="10957"/>
                  </a:cubicBezTo>
                  <a:cubicBezTo>
                    <a:pt x="5073" y="10969"/>
                    <a:pt x="5212" y="10975"/>
                    <a:pt x="5350" y="10975"/>
                  </a:cubicBezTo>
                  <a:cubicBezTo>
                    <a:pt x="6282" y="10975"/>
                    <a:pt x="7183" y="10707"/>
                    <a:pt x="7974" y="10248"/>
                  </a:cubicBezTo>
                  <a:cubicBezTo>
                    <a:pt x="7978" y="10249"/>
                    <a:pt x="7982" y="10249"/>
                    <a:pt x="7986" y="10249"/>
                  </a:cubicBezTo>
                  <a:cubicBezTo>
                    <a:pt x="8005" y="10249"/>
                    <a:pt x="8023" y="10242"/>
                    <a:pt x="8032" y="10222"/>
                  </a:cubicBezTo>
                  <a:cubicBezTo>
                    <a:pt x="8034" y="10219"/>
                    <a:pt x="8035" y="10216"/>
                    <a:pt x="8038" y="10211"/>
                  </a:cubicBezTo>
                  <a:cubicBezTo>
                    <a:pt x="9677" y="9235"/>
                    <a:pt x="10831" y="7433"/>
                    <a:pt x="10786" y="5484"/>
                  </a:cubicBezTo>
                  <a:cubicBezTo>
                    <a:pt x="10727" y="2854"/>
                    <a:pt x="8544" y="0"/>
                    <a:pt x="5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4"/>
            <p:cNvSpPr/>
            <p:nvPr/>
          </p:nvSpPr>
          <p:spPr>
            <a:xfrm>
              <a:off x="-2649300" y="91197"/>
              <a:ext cx="22211" cy="3857"/>
            </a:xfrm>
            <a:custGeom>
              <a:avLst/>
              <a:gdLst/>
              <a:ahLst/>
              <a:cxnLst/>
              <a:rect l="l" t="t" r="r" b="b"/>
              <a:pathLst>
                <a:path w="645" h="112" extrusionOk="0">
                  <a:moveTo>
                    <a:pt x="448" y="1"/>
                  </a:moveTo>
                  <a:cubicBezTo>
                    <a:pt x="316" y="1"/>
                    <a:pt x="182" y="12"/>
                    <a:pt x="51" y="16"/>
                  </a:cubicBezTo>
                  <a:cubicBezTo>
                    <a:pt x="1" y="18"/>
                    <a:pt x="1" y="94"/>
                    <a:pt x="51" y="95"/>
                  </a:cubicBezTo>
                  <a:cubicBezTo>
                    <a:pt x="184" y="99"/>
                    <a:pt x="321" y="111"/>
                    <a:pt x="456" y="111"/>
                  </a:cubicBezTo>
                  <a:cubicBezTo>
                    <a:pt x="499" y="111"/>
                    <a:pt x="541" y="110"/>
                    <a:pt x="583" y="107"/>
                  </a:cubicBezTo>
                  <a:cubicBezTo>
                    <a:pt x="645" y="101"/>
                    <a:pt x="645" y="11"/>
                    <a:pt x="583" y="5"/>
                  </a:cubicBezTo>
                  <a:cubicBezTo>
                    <a:pt x="539" y="2"/>
                    <a:pt x="493"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2" name="Google Shape;3142;p74"/>
          <p:cNvGrpSpPr/>
          <p:nvPr/>
        </p:nvGrpSpPr>
        <p:grpSpPr>
          <a:xfrm>
            <a:off x="6975475" y="2393673"/>
            <a:ext cx="295551" cy="359693"/>
            <a:chOff x="-2229744" y="-131184"/>
            <a:chExt cx="390321" cy="475031"/>
          </a:xfrm>
        </p:grpSpPr>
        <p:sp>
          <p:nvSpPr>
            <p:cNvPr id="3143" name="Google Shape;3143;p74"/>
            <p:cNvSpPr/>
            <p:nvPr/>
          </p:nvSpPr>
          <p:spPr>
            <a:xfrm>
              <a:off x="-2229744" y="-131184"/>
              <a:ext cx="390321" cy="475031"/>
            </a:xfrm>
            <a:custGeom>
              <a:avLst/>
              <a:gdLst/>
              <a:ahLst/>
              <a:cxnLst/>
              <a:rect l="l" t="t" r="r" b="b"/>
              <a:pathLst>
                <a:path w="11335" h="13795" extrusionOk="0">
                  <a:moveTo>
                    <a:pt x="2127" y="199"/>
                  </a:moveTo>
                  <a:cubicBezTo>
                    <a:pt x="2555" y="199"/>
                    <a:pt x="2981" y="239"/>
                    <a:pt x="3405" y="361"/>
                  </a:cubicBezTo>
                  <a:cubicBezTo>
                    <a:pt x="4797" y="763"/>
                    <a:pt x="5550" y="1881"/>
                    <a:pt x="5897" y="3217"/>
                  </a:cubicBezTo>
                  <a:cubicBezTo>
                    <a:pt x="5900" y="3228"/>
                    <a:pt x="5906" y="3239"/>
                    <a:pt x="5913" y="3248"/>
                  </a:cubicBezTo>
                  <a:cubicBezTo>
                    <a:pt x="5746" y="3477"/>
                    <a:pt x="5194" y="3562"/>
                    <a:pt x="4765" y="3562"/>
                  </a:cubicBezTo>
                  <a:cubicBezTo>
                    <a:pt x="4573" y="3562"/>
                    <a:pt x="4405" y="3545"/>
                    <a:pt x="4309" y="3516"/>
                  </a:cubicBezTo>
                  <a:cubicBezTo>
                    <a:pt x="4063" y="3443"/>
                    <a:pt x="3829" y="3318"/>
                    <a:pt x="3611" y="3171"/>
                  </a:cubicBezTo>
                  <a:lnTo>
                    <a:pt x="3611" y="3171"/>
                  </a:lnTo>
                  <a:cubicBezTo>
                    <a:pt x="3794" y="3185"/>
                    <a:pt x="3978" y="3194"/>
                    <a:pt x="4162" y="3194"/>
                  </a:cubicBezTo>
                  <a:cubicBezTo>
                    <a:pt x="4267" y="3194"/>
                    <a:pt x="4371" y="3191"/>
                    <a:pt x="4476" y="3185"/>
                  </a:cubicBezTo>
                  <a:cubicBezTo>
                    <a:pt x="4528" y="3181"/>
                    <a:pt x="4530" y="3101"/>
                    <a:pt x="4478" y="3101"/>
                  </a:cubicBezTo>
                  <a:cubicBezTo>
                    <a:pt x="4477" y="3101"/>
                    <a:pt x="4476" y="3101"/>
                    <a:pt x="4476" y="3101"/>
                  </a:cubicBezTo>
                  <a:cubicBezTo>
                    <a:pt x="4328" y="3107"/>
                    <a:pt x="4182" y="3110"/>
                    <a:pt x="4035" y="3110"/>
                  </a:cubicBezTo>
                  <a:cubicBezTo>
                    <a:pt x="3858" y="3110"/>
                    <a:pt x="3681" y="3106"/>
                    <a:pt x="3504" y="3097"/>
                  </a:cubicBezTo>
                  <a:cubicBezTo>
                    <a:pt x="3373" y="3001"/>
                    <a:pt x="3247" y="2898"/>
                    <a:pt x="3127" y="2789"/>
                  </a:cubicBezTo>
                  <a:cubicBezTo>
                    <a:pt x="3097" y="2763"/>
                    <a:pt x="3070" y="2732"/>
                    <a:pt x="3042" y="2705"/>
                  </a:cubicBezTo>
                  <a:lnTo>
                    <a:pt x="3042" y="2705"/>
                  </a:lnTo>
                  <a:cubicBezTo>
                    <a:pt x="3441" y="2792"/>
                    <a:pt x="3845" y="2856"/>
                    <a:pt x="4255" y="2873"/>
                  </a:cubicBezTo>
                  <a:cubicBezTo>
                    <a:pt x="4255" y="2873"/>
                    <a:pt x="4256" y="2873"/>
                    <a:pt x="4257" y="2873"/>
                  </a:cubicBezTo>
                  <a:cubicBezTo>
                    <a:pt x="4302" y="2873"/>
                    <a:pt x="4300" y="2805"/>
                    <a:pt x="4255" y="2800"/>
                  </a:cubicBezTo>
                  <a:cubicBezTo>
                    <a:pt x="3814" y="2755"/>
                    <a:pt x="3377" y="2698"/>
                    <a:pt x="2942" y="2606"/>
                  </a:cubicBezTo>
                  <a:cubicBezTo>
                    <a:pt x="2797" y="2461"/>
                    <a:pt x="2657" y="2309"/>
                    <a:pt x="2521" y="2153"/>
                  </a:cubicBezTo>
                  <a:lnTo>
                    <a:pt x="2521" y="2153"/>
                  </a:lnTo>
                  <a:cubicBezTo>
                    <a:pt x="2846" y="2191"/>
                    <a:pt x="3170" y="2241"/>
                    <a:pt x="3492" y="2300"/>
                  </a:cubicBezTo>
                  <a:cubicBezTo>
                    <a:pt x="3495" y="2300"/>
                    <a:pt x="3498" y="2300"/>
                    <a:pt x="3500" y="2300"/>
                  </a:cubicBezTo>
                  <a:cubicBezTo>
                    <a:pt x="3545" y="2300"/>
                    <a:pt x="3562" y="2233"/>
                    <a:pt x="3513" y="2221"/>
                  </a:cubicBezTo>
                  <a:cubicBezTo>
                    <a:pt x="3164" y="2141"/>
                    <a:pt x="2808" y="2097"/>
                    <a:pt x="2450" y="2069"/>
                  </a:cubicBezTo>
                  <a:cubicBezTo>
                    <a:pt x="2291" y="1883"/>
                    <a:pt x="2133" y="1695"/>
                    <a:pt x="1968" y="1516"/>
                  </a:cubicBezTo>
                  <a:lnTo>
                    <a:pt x="1968" y="1516"/>
                  </a:lnTo>
                  <a:cubicBezTo>
                    <a:pt x="2240" y="1572"/>
                    <a:pt x="2511" y="1629"/>
                    <a:pt x="2784" y="1681"/>
                  </a:cubicBezTo>
                  <a:cubicBezTo>
                    <a:pt x="2787" y="1682"/>
                    <a:pt x="2789" y="1682"/>
                    <a:pt x="2792" y="1682"/>
                  </a:cubicBezTo>
                  <a:cubicBezTo>
                    <a:pt x="2836" y="1682"/>
                    <a:pt x="2853" y="1614"/>
                    <a:pt x="2805" y="1604"/>
                  </a:cubicBezTo>
                  <a:cubicBezTo>
                    <a:pt x="2498" y="1540"/>
                    <a:pt x="2189" y="1483"/>
                    <a:pt x="1880" y="1425"/>
                  </a:cubicBezTo>
                  <a:cubicBezTo>
                    <a:pt x="1706" y="1239"/>
                    <a:pt x="1520" y="1064"/>
                    <a:pt x="1323" y="903"/>
                  </a:cubicBezTo>
                  <a:lnTo>
                    <a:pt x="1323" y="903"/>
                  </a:lnTo>
                  <a:cubicBezTo>
                    <a:pt x="1647" y="989"/>
                    <a:pt x="1974" y="1066"/>
                    <a:pt x="2299" y="1141"/>
                  </a:cubicBezTo>
                  <a:cubicBezTo>
                    <a:pt x="2302" y="1141"/>
                    <a:pt x="2304" y="1142"/>
                    <a:pt x="2307" y="1142"/>
                  </a:cubicBezTo>
                  <a:cubicBezTo>
                    <a:pt x="2338" y="1142"/>
                    <a:pt x="2350" y="1093"/>
                    <a:pt x="2315" y="1085"/>
                  </a:cubicBezTo>
                  <a:cubicBezTo>
                    <a:pt x="1948" y="987"/>
                    <a:pt x="1580" y="890"/>
                    <a:pt x="1209" y="812"/>
                  </a:cubicBezTo>
                  <a:cubicBezTo>
                    <a:pt x="1098" y="727"/>
                    <a:pt x="984" y="649"/>
                    <a:pt x="865" y="576"/>
                  </a:cubicBezTo>
                  <a:lnTo>
                    <a:pt x="865" y="576"/>
                  </a:lnTo>
                  <a:cubicBezTo>
                    <a:pt x="1244" y="588"/>
                    <a:pt x="1621" y="616"/>
                    <a:pt x="1998" y="662"/>
                  </a:cubicBezTo>
                  <a:cubicBezTo>
                    <a:pt x="1999" y="662"/>
                    <a:pt x="2001" y="662"/>
                    <a:pt x="2002" y="662"/>
                  </a:cubicBezTo>
                  <a:cubicBezTo>
                    <a:pt x="2040" y="662"/>
                    <a:pt x="2047" y="595"/>
                    <a:pt x="2007" y="590"/>
                  </a:cubicBezTo>
                  <a:cubicBezTo>
                    <a:pt x="1609" y="529"/>
                    <a:pt x="1207" y="500"/>
                    <a:pt x="803" y="500"/>
                  </a:cubicBezTo>
                  <a:cubicBezTo>
                    <a:pt x="802" y="500"/>
                    <a:pt x="801" y="500"/>
                    <a:pt x="801" y="500"/>
                  </a:cubicBezTo>
                  <a:cubicBezTo>
                    <a:pt x="788" y="500"/>
                    <a:pt x="776" y="509"/>
                    <a:pt x="772" y="521"/>
                  </a:cubicBezTo>
                  <a:cubicBezTo>
                    <a:pt x="634" y="443"/>
                    <a:pt x="490" y="374"/>
                    <a:pt x="341" y="316"/>
                  </a:cubicBezTo>
                  <a:cubicBezTo>
                    <a:pt x="936" y="276"/>
                    <a:pt x="1533" y="199"/>
                    <a:pt x="2127" y="199"/>
                  </a:cubicBezTo>
                  <a:close/>
                  <a:moveTo>
                    <a:pt x="7191" y="1303"/>
                  </a:moveTo>
                  <a:cubicBezTo>
                    <a:pt x="7325" y="1303"/>
                    <a:pt x="7434" y="1350"/>
                    <a:pt x="7567" y="1385"/>
                  </a:cubicBezTo>
                  <a:cubicBezTo>
                    <a:pt x="7568" y="1385"/>
                    <a:pt x="7568" y="1385"/>
                    <a:pt x="7569" y="1385"/>
                  </a:cubicBezTo>
                  <a:cubicBezTo>
                    <a:pt x="7571" y="1385"/>
                    <a:pt x="7574" y="1384"/>
                    <a:pt x="7576" y="1384"/>
                  </a:cubicBezTo>
                  <a:cubicBezTo>
                    <a:pt x="7577" y="1384"/>
                    <a:pt x="7577" y="1384"/>
                    <a:pt x="7578" y="1384"/>
                  </a:cubicBezTo>
                  <a:cubicBezTo>
                    <a:pt x="6775" y="2602"/>
                    <a:pt x="6182" y="4093"/>
                    <a:pt x="6219" y="5563"/>
                  </a:cubicBezTo>
                  <a:cubicBezTo>
                    <a:pt x="6205" y="5554"/>
                    <a:pt x="6190" y="5544"/>
                    <a:pt x="6176" y="5536"/>
                  </a:cubicBezTo>
                  <a:cubicBezTo>
                    <a:pt x="5953" y="4121"/>
                    <a:pt x="6135" y="2818"/>
                    <a:pt x="6713" y="1504"/>
                  </a:cubicBezTo>
                  <a:lnTo>
                    <a:pt x="6712" y="1504"/>
                  </a:lnTo>
                  <a:lnTo>
                    <a:pt x="6712" y="1500"/>
                  </a:lnTo>
                  <a:cubicBezTo>
                    <a:pt x="6825" y="1390"/>
                    <a:pt x="6972" y="1321"/>
                    <a:pt x="7128" y="1307"/>
                  </a:cubicBezTo>
                  <a:cubicBezTo>
                    <a:pt x="7150" y="1304"/>
                    <a:pt x="7171" y="1303"/>
                    <a:pt x="7191" y="1303"/>
                  </a:cubicBezTo>
                  <a:close/>
                  <a:moveTo>
                    <a:pt x="4617" y="5148"/>
                  </a:moveTo>
                  <a:cubicBezTo>
                    <a:pt x="4886" y="5148"/>
                    <a:pt x="5164" y="5191"/>
                    <a:pt x="5443" y="5283"/>
                  </a:cubicBezTo>
                  <a:cubicBezTo>
                    <a:pt x="5678" y="5360"/>
                    <a:pt x="5887" y="5478"/>
                    <a:pt x="6085" y="5609"/>
                  </a:cubicBezTo>
                  <a:cubicBezTo>
                    <a:pt x="6091" y="5625"/>
                    <a:pt x="6104" y="5635"/>
                    <a:pt x="6120" y="5636"/>
                  </a:cubicBezTo>
                  <a:cubicBezTo>
                    <a:pt x="6110" y="5682"/>
                    <a:pt x="6150" y="5739"/>
                    <a:pt x="6205" y="5739"/>
                  </a:cubicBezTo>
                  <a:cubicBezTo>
                    <a:pt x="6216" y="5739"/>
                    <a:pt x="6228" y="5737"/>
                    <a:pt x="6240" y="5732"/>
                  </a:cubicBezTo>
                  <a:lnTo>
                    <a:pt x="6258" y="5724"/>
                  </a:lnTo>
                  <a:cubicBezTo>
                    <a:pt x="6687" y="6033"/>
                    <a:pt x="7083" y="6388"/>
                    <a:pt x="7603" y="6560"/>
                  </a:cubicBezTo>
                  <a:cubicBezTo>
                    <a:pt x="7611" y="6562"/>
                    <a:pt x="7618" y="6563"/>
                    <a:pt x="7625" y="6563"/>
                  </a:cubicBezTo>
                  <a:cubicBezTo>
                    <a:pt x="7689" y="6563"/>
                    <a:pt x="7705" y="6463"/>
                    <a:pt x="7638" y="6435"/>
                  </a:cubicBezTo>
                  <a:cubicBezTo>
                    <a:pt x="7151" y="6233"/>
                    <a:pt x="6762" y="5943"/>
                    <a:pt x="6379" y="5673"/>
                  </a:cubicBezTo>
                  <a:cubicBezTo>
                    <a:pt x="6973" y="5426"/>
                    <a:pt x="7666" y="5198"/>
                    <a:pt x="8336" y="5198"/>
                  </a:cubicBezTo>
                  <a:cubicBezTo>
                    <a:pt x="8759" y="5198"/>
                    <a:pt x="9172" y="5289"/>
                    <a:pt x="9545" y="5523"/>
                  </a:cubicBezTo>
                  <a:cubicBezTo>
                    <a:pt x="10718" y="6261"/>
                    <a:pt x="10790" y="7839"/>
                    <a:pt x="10493" y="9033"/>
                  </a:cubicBezTo>
                  <a:lnTo>
                    <a:pt x="10492" y="9033"/>
                  </a:lnTo>
                  <a:cubicBezTo>
                    <a:pt x="10087" y="10664"/>
                    <a:pt x="9253" y="12254"/>
                    <a:pt x="8149" y="13521"/>
                  </a:cubicBezTo>
                  <a:cubicBezTo>
                    <a:pt x="8039" y="13558"/>
                    <a:pt x="7934" y="13575"/>
                    <a:pt x="7835" y="13575"/>
                  </a:cubicBezTo>
                  <a:cubicBezTo>
                    <a:pt x="7160" y="13575"/>
                    <a:pt x="6702" y="12815"/>
                    <a:pt x="6102" y="12537"/>
                  </a:cubicBezTo>
                  <a:cubicBezTo>
                    <a:pt x="6096" y="12534"/>
                    <a:pt x="6089" y="12532"/>
                    <a:pt x="6082" y="12532"/>
                  </a:cubicBezTo>
                  <a:cubicBezTo>
                    <a:pt x="6073" y="12532"/>
                    <a:pt x="6064" y="12535"/>
                    <a:pt x="6057" y="12539"/>
                  </a:cubicBezTo>
                  <a:cubicBezTo>
                    <a:pt x="6045" y="12532"/>
                    <a:pt x="6032" y="12528"/>
                    <a:pt x="6018" y="12528"/>
                  </a:cubicBezTo>
                  <a:cubicBezTo>
                    <a:pt x="6004" y="12528"/>
                    <a:pt x="5990" y="12532"/>
                    <a:pt x="5978" y="12541"/>
                  </a:cubicBezTo>
                  <a:cubicBezTo>
                    <a:pt x="5594" y="12802"/>
                    <a:pt x="4972" y="13528"/>
                    <a:pt x="4419" y="13528"/>
                  </a:cubicBezTo>
                  <a:cubicBezTo>
                    <a:pt x="4388" y="13528"/>
                    <a:pt x="4356" y="13526"/>
                    <a:pt x="4326" y="13521"/>
                  </a:cubicBezTo>
                  <a:cubicBezTo>
                    <a:pt x="4043" y="13383"/>
                    <a:pt x="3787" y="13199"/>
                    <a:pt x="3555" y="12982"/>
                  </a:cubicBezTo>
                  <a:lnTo>
                    <a:pt x="3555" y="12982"/>
                  </a:lnTo>
                  <a:cubicBezTo>
                    <a:pt x="3873" y="13041"/>
                    <a:pt x="4190" y="13098"/>
                    <a:pt x="4512" y="13142"/>
                  </a:cubicBezTo>
                  <a:cubicBezTo>
                    <a:pt x="4513" y="13142"/>
                    <a:pt x="4515" y="13143"/>
                    <a:pt x="4517" y="13143"/>
                  </a:cubicBezTo>
                  <a:cubicBezTo>
                    <a:pt x="4550" y="13143"/>
                    <a:pt x="4564" y="13092"/>
                    <a:pt x="4528" y="13084"/>
                  </a:cubicBezTo>
                  <a:cubicBezTo>
                    <a:pt x="4183" y="13018"/>
                    <a:pt x="3836" y="12968"/>
                    <a:pt x="3489" y="12917"/>
                  </a:cubicBezTo>
                  <a:cubicBezTo>
                    <a:pt x="3336" y="12765"/>
                    <a:pt x="3196" y="12602"/>
                    <a:pt x="3069" y="12427"/>
                  </a:cubicBezTo>
                  <a:lnTo>
                    <a:pt x="3069" y="12427"/>
                  </a:lnTo>
                  <a:cubicBezTo>
                    <a:pt x="3552" y="12475"/>
                    <a:pt x="4036" y="12525"/>
                    <a:pt x="4520" y="12561"/>
                  </a:cubicBezTo>
                  <a:cubicBezTo>
                    <a:pt x="4521" y="12561"/>
                    <a:pt x="4522" y="12561"/>
                    <a:pt x="4523" y="12561"/>
                  </a:cubicBezTo>
                  <a:cubicBezTo>
                    <a:pt x="4557" y="12561"/>
                    <a:pt x="4554" y="12509"/>
                    <a:pt x="4520" y="12504"/>
                  </a:cubicBezTo>
                  <a:cubicBezTo>
                    <a:pt x="4020" y="12447"/>
                    <a:pt x="3518" y="12405"/>
                    <a:pt x="3016" y="12360"/>
                  </a:cubicBezTo>
                  <a:cubicBezTo>
                    <a:pt x="2899" y="12191"/>
                    <a:pt x="2791" y="12017"/>
                    <a:pt x="2696" y="11836"/>
                  </a:cubicBezTo>
                  <a:cubicBezTo>
                    <a:pt x="3361" y="11828"/>
                    <a:pt x="4026" y="11825"/>
                    <a:pt x="4691" y="11825"/>
                  </a:cubicBezTo>
                  <a:cubicBezTo>
                    <a:pt x="5283" y="11825"/>
                    <a:pt x="5876" y="11827"/>
                    <a:pt x="6469" y="11829"/>
                  </a:cubicBezTo>
                  <a:cubicBezTo>
                    <a:pt x="6529" y="11829"/>
                    <a:pt x="6529" y="11739"/>
                    <a:pt x="6469" y="11737"/>
                  </a:cubicBezTo>
                  <a:cubicBezTo>
                    <a:pt x="6025" y="11724"/>
                    <a:pt x="5581" y="11719"/>
                    <a:pt x="5136" y="11719"/>
                  </a:cubicBezTo>
                  <a:cubicBezTo>
                    <a:pt x="4310" y="11719"/>
                    <a:pt x="3484" y="11738"/>
                    <a:pt x="2659" y="11770"/>
                  </a:cubicBezTo>
                  <a:cubicBezTo>
                    <a:pt x="2549" y="11556"/>
                    <a:pt x="2453" y="11334"/>
                    <a:pt x="2369" y="11106"/>
                  </a:cubicBezTo>
                  <a:lnTo>
                    <a:pt x="2369" y="11106"/>
                  </a:lnTo>
                  <a:cubicBezTo>
                    <a:pt x="2865" y="11154"/>
                    <a:pt x="3361" y="11198"/>
                    <a:pt x="3857" y="11239"/>
                  </a:cubicBezTo>
                  <a:cubicBezTo>
                    <a:pt x="3858" y="11239"/>
                    <a:pt x="3859" y="11239"/>
                    <a:pt x="3860" y="11239"/>
                  </a:cubicBezTo>
                  <a:cubicBezTo>
                    <a:pt x="3897" y="11239"/>
                    <a:pt x="3896" y="11179"/>
                    <a:pt x="3857" y="11176"/>
                  </a:cubicBezTo>
                  <a:cubicBezTo>
                    <a:pt x="3355" y="11130"/>
                    <a:pt x="2852" y="11087"/>
                    <a:pt x="2350" y="11049"/>
                  </a:cubicBezTo>
                  <a:cubicBezTo>
                    <a:pt x="2273" y="10838"/>
                    <a:pt x="2210" y="10618"/>
                    <a:pt x="2153" y="10398"/>
                  </a:cubicBezTo>
                  <a:lnTo>
                    <a:pt x="2153" y="10398"/>
                  </a:lnTo>
                  <a:cubicBezTo>
                    <a:pt x="3093" y="10451"/>
                    <a:pt x="4031" y="10491"/>
                    <a:pt x="4972" y="10491"/>
                  </a:cubicBezTo>
                  <a:cubicBezTo>
                    <a:pt x="4984" y="10491"/>
                    <a:pt x="4997" y="10491"/>
                    <a:pt x="5009" y="10491"/>
                  </a:cubicBezTo>
                  <a:cubicBezTo>
                    <a:pt x="5058" y="10491"/>
                    <a:pt x="5058" y="10417"/>
                    <a:pt x="5009" y="10415"/>
                  </a:cubicBezTo>
                  <a:cubicBezTo>
                    <a:pt x="4052" y="10388"/>
                    <a:pt x="3094" y="10368"/>
                    <a:pt x="2136" y="10326"/>
                  </a:cubicBezTo>
                  <a:cubicBezTo>
                    <a:pt x="2085" y="10114"/>
                    <a:pt x="2045" y="9900"/>
                    <a:pt x="2013" y="9685"/>
                  </a:cubicBezTo>
                  <a:lnTo>
                    <a:pt x="2013" y="9685"/>
                  </a:lnTo>
                  <a:cubicBezTo>
                    <a:pt x="2436" y="9704"/>
                    <a:pt x="2859" y="9723"/>
                    <a:pt x="3283" y="9735"/>
                  </a:cubicBezTo>
                  <a:cubicBezTo>
                    <a:pt x="3283" y="9735"/>
                    <a:pt x="3283" y="9735"/>
                    <a:pt x="3284" y="9735"/>
                  </a:cubicBezTo>
                  <a:cubicBezTo>
                    <a:pt x="3331" y="9735"/>
                    <a:pt x="3330" y="9662"/>
                    <a:pt x="3283" y="9660"/>
                  </a:cubicBezTo>
                  <a:cubicBezTo>
                    <a:pt x="2857" y="9642"/>
                    <a:pt x="2430" y="9631"/>
                    <a:pt x="2003" y="9621"/>
                  </a:cubicBezTo>
                  <a:cubicBezTo>
                    <a:pt x="1960" y="9316"/>
                    <a:pt x="1935" y="9007"/>
                    <a:pt x="1932" y="8698"/>
                  </a:cubicBezTo>
                  <a:lnTo>
                    <a:pt x="1932" y="8698"/>
                  </a:lnTo>
                  <a:cubicBezTo>
                    <a:pt x="2321" y="8771"/>
                    <a:pt x="2710" y="8809"/>
                    <a:pt x="3102" y="8809"/>
                  </a:cubicBezTo>
                  <a:cubicBezTo>
                    <a:pt x="3338" y="8809"/>
                    <a:pt x="3576" y="8795"/>
                    <a:pt x="3814" y="8766"/>
                  </a:cubicBezTo>
                  <a:cubicBezTo>
                    <a:pt x="3867" y="8760"/>
                    <a:pt x="3871" y="8677"/>
                    <a:pt x="3819" y="8677"/>
                  </a:cubicBezTo>
                  <a:cubicBezTo>
                    <a:pt x="3817" y="8677"/>
                    <a:pt x="3815" y="8677"/>
                    <a:pt x="3814" y="8677"/>
                  </a:cubicBezTo>
                  <a:cubicBezTo>
                    <a:pt x="3564" y="8700"/>
                    <a:pt x="3316" y="8713"/>
                    <a:pt x="3068" y="8713"/>
                  </a:cubicBezTo>
                  <a:cubicBezTo>
                    <a:pt x="2688" y="8713"/>
                    <a:pt x="2310" y="8684"/>
                    <a:pt x="1930" y="8623"/>
                  </a:cubicBezTo>
                  <a:cubicBezTo>
                    <a:pt x="1929" y="8132"/>
                    <a:pt x="1985" y="7664"/>
                    <a:pt x="2095" y="7240"/>
                  </a:cubicBezTo>
                  <a:cubicBezTo>
                    <a:pt x="2100" y="7256"/>
                    <a:pt x="2115" y="7267"/>
                    <a:pt x="2132" y="7268"/>
                  </a:cubicBezTo>
                  <a:cubicBezTo>
                    <a:pt x="2707" y="7315"/>
                    <a:pt x="3282" y="7364"/>
                    <a:pt x="3858" y="7401"/>
                  </a:cubicBezTo>
                  <a:cubicBezTo>
                    <a:pt x="3859" y="7401"/>
                    <a:pt x="3860" y="7401"/>
                    <a:pt x="3861" y="7401"/>
                  </a:cubicBezTo>
                  <a:cubicBezTo>
                    <a:pt x="3917" y="7401"/>
                    <a:pt x="3914" y="7315"/>
                    <a:pt x="3858" y="7310"/>
                  </a:cubicBezTo>
                  <a:cubicBezTo>
                    <a:pt x="3284" y="7257"/>
                    <a:pt x="2709" y="7216"/>
                    <a:pt x="2132" y="7175"/>
                  </a:cubicBezTo>
                  <a:cubicBezTo>
                    <a:pt x="2124" y="7175"/>
                    <a:pt x="2115" y="7178"/>
                    <a:pt x="2109" y="7184"/>
                  </a:cubicBezTo>
                  <a:cubicBezTo>
                    <a:pt x="2118" y="7149"/>
                    <a:pt x="2126" y="7112"/>
                    <a:pt x="2135" y="7078"/>
                  </a:cubicBezTo>
                  <a:cubicBezTo>
                    <a:pt x="2201" y="6864"/>
                    <a:pt x="2291" y="6659"/>
                    <a:pt x="2402" y="6467"/>
                  </a:cubicBezTo>
                  <a:cubicBezTo>
                    <a:pt x="3036" y="6480"/>
                    <a:pt x="3670" y="6527"/>
                    <a:pt x="4300" y="6596"/>
                  </a:cubicBezTo>
                  <a:cubicBezTo>
                    <a:pt x="4301" y="6596"/>
                    <a:pt x="4303" y="6596"/>
                    <a:pt x="4304" y="6596"/>
                  </a:cubicBezTo>
                  <a:cubicBezTo>
                    <a:pt x="4342" y="6596"/>
                    <a:pt x="4351" y="6528"/>
                    <a:pt x="4310" y="6522"/>
                  </a:cubicBezTo>
                  <a:cubicBezTo>
                    <a:pt x="3693" y="6431"/>
                    <a:pt x="3076" y="6389"/>
                    <a:pt x="2453" y="6380"/>
                  </a:cubicBezTo>
                  <a:cubicBezTo>
                    <a:pt x="2555" y="6216"/>
                    <a:pt x="2676" y="6063"/>
                    <a:pt x="2811" y="5924"/>
                  </a:cubicBezTo>
                  <a:cubicBezTo>
                    <a:pt x="2819" y="5933"/>
                    <a:pt x="2829" y="5937"/>
                    <a:pt x="2840" y="5937"/>
                  </a:cubicBezTo>
                  <a:cubicBezTo>
                    <a:pt x="3445" y="5956"/>
                    <a:pt x="4050" y="5981"/>
                    <a:pt x="4654" y="5989"/>
                  </a:cubicBezTo>
                  <a:cubicBezTo>
                    <a:pt x="4655" y="5989"/>
                    <a:pt x="4655" y="5989"/>
                    <a:pt x="4656" y="5989"/>
                  </a:cubicBezTo>
                  <a:cubicBezTo>
                    <a:pt x="4721" y="5989"/>
                    <a:pt x="4721" y="5889"/>
                    <a:pt x="4654" y="5886"/>
                  </a:cubicBezTo>
                  <a:cubicBezTo>
                    <a:pt x="4065" y="5865"/>
                    <a:pt x="3474" y="5861"/>
                    <a:pt x="2885" y="5851"/>
                  </a:cubicBezTo>
                  <a:cubicBezTo>
                    <a:pt x="3349" y="5409"/>
                    <a:pt x="3957" y="5148"/>
                    <a:pt x="4617" y="5148"/>
                  </a:cubicBezTo>
                  <a:close/>
                  <a:moveTo>
                    <a:pt x="1893" y="0"/>
                  </a:moveTo>
                  <a:cubicBezTo>
                    <a:pt x="1325" y="0"/>
                    <a:pt x="733" y="75"/>
                    <a:pt x="140" y="215"/>
                  </a:cubicBezTo>
                  <a:cubicBezTo>
                    <a:pt x="124" y="219"/>
                    <a:pt x="111" y="231"/>
                    <a:pt x="106" y="246"/>
                  </a:cubicBezTo>
                  <a:cubicBezTo>
                    <a:pt x="20" y="266"/>
                    <a:pt x="0" y="410"/>
                    <a:pt x="104" y="448"/>
                  </a:cubicBezTo>
                  <a:cubicBezTo>
                    <a:pt x="1805" y="1074"/>
                    <a:pt x="2416" y="3053"/>
                    <a:pt x="4092" y="3664"/>
                  </a:cubicBezTo>
                  <a:cubicBezTo>
                    <a:pt x="4284" y="3734"/>
                    <a:pt x="4643" y="3802"/>
                    <a:pt x="5001" y="3802"/>
                  </a:cubicBezTo>
                  <a:cubicBezTo>
                    <a:pt x="5399" y="3802"/>
                    <a:pt x="5796" y="3718"/>
                    <a:pt x="5964" y="3462"/>
                  </a:cubicBezTo>
                  <a:lnTo>
                    <a:pt x="5964" y="3462"/>
                  </a:lnTo>
                  <a:cubicBezTo>
                    <a:pt x="5882" y="4125"/>
                    <a:pt x="5911" y="4798"/>
                    <a:pt x="6051" y="5451"/>
                  </a:cubicBezTo>
                  <a:cubicBezTo>
                    <a:pt x="5623" y="5178"/>
                    <a:pt x="5173" y="4966"/>
                    <a:pt x="4575" y="4966"/>
                  </a:cubicBezTo>
                  <a:cubicBezTo>
                    <a:pt x="4494" y="4966"/>
                    <a:pt x="4410" y="4970"/>
                    <a:pt x="4322" y="4979"/>
                  </a:cubicBezTo>
                  <a:cubicBezTo>
                    <a:pt x="3210" y="5084"/>
                    <a:pt x="2375" y="5818"/>
                    <a:pt x="2021" y="6859"/>
                  </a:cubicBezTo>
                  <a:cubicBezTo>
                    <a:pt x="1318" y="8921"/>
                    <a:pt x="1985" y="12792"/>
                    <a:pt x="4272" y="13649"/>
                  </a:cubicBezTo>
                  <a:cubicBezTo>
                    <a:pt x="4276" y="13650"/>
                    <a:pt x="4281" y="13651"/>
                    <a:pt x="4286" y="13651"/>
                  </a:cubicBezTo>
                  <a:cubicBezTo>
                    <a:pt x="4294" y="13651"/>
                    <a:pt x="4302" y="13649"/>
                    <a:pt x="4310" y="13646"/>
                  </a:cubicBezTo>
                  <a:cubicBezTo>
                    <a:pt x="4371" y="13663"/>
                    <a:pt x="4433" y="13672"/>
                    <a:pt x="4494" y="13672"/>
                  </a:cubicBezTo>
                  <a:cubicBezTo>
                    <a:pt x="4639" y="13672"/>
                    <a:pt x="4785" y="13626"/>
                    <a:pt x="4931" y="13546"/>
                  </a:cubicBezTo>
                  <a:cubicBezTo>
                    <a:pt x="5332" y="13329"/>
                    <a:pt x="5764" y="13002"/>
                    <a:pt x="6078" y="12670"/>
                  </a:cubicBezTo>
                  <a:cubicBezTo>
                    <a:pt x="6083" y="12664"/>
                    <a:pt x="6088" y="12658"/>
                    <a:pt x="6091" y="12650"/>
                  </a:cubicBezTo>
                  <a:cubicBezTo>
                    <a:pt x="6582" y="13018"/>
                    <a:pt x="7139" y="13794"/>
                    <a:pt x="7798" y="13794"/>
                  </a:cubicBezTo>
                  <a:cubicBezTo>
                    <a:pt x="7882" y="13794"/>
                    <a:pt x="7969" y="13782"/>
                    <a:pt x="8057" y="13753"/>
                  </a:cubicBezTo>
                  <a:cubicBezTo>
                    <a:pt x="8071" y="13768"/>
                    <a:pt x="8091" y="13775"/>
                    <a:pt x="8110" y="13775"/>
                  </a:cubicBezTo>
                  <a:cubicBezTo>
                    <a:pt x="8129" y="13775"/>
                    <a:pt x="8148" y="13767"/>
                    <a:pt x="8163" y="13752"/>
                  </a:cubicBezTo>
                  <a:cubicBezTo>
                    <a:pt x="8188" y="13728"/>
                    <a:pt x="8213" y="13701"/>
                    <a:pt x="8239" y="13675"/>
                  </a:cubicBezTo>
                  <a:cubicBezTo>
                    <a:pt x="8241" y="13674"/>
                    <a:pt x="8243" y="13673"/>
                    <a:pt x="8246" y="13672"/>
                  </a:cubicBezTo>
                  <a:cubicBezTo>
                    <a:pt x="8260" y="13664"/>
                    <a:pt x="8270" y="13651"/>
                    <a:pt x="8277" y="13636"/>
                  </a:cubicBezTo>
                  <a:cubicBezTo>
                    <a:pt x="9804" y="12116"/>
                    <a:pt x="11334" y="9117"/>
                    <a:pt x="10729" y="6956"/>
                  </a:cubicBezTo>
                  <a:cubicBezTo>
                    <a:pt x="10350" y="5598"/>
                    <a:pt x="9375" y="5110"/>
                    <a:pt x="8274" y="5110"/>
                  </a:cubicBezTo>
                  <a:cubicBezTo>
                    <a:pt x="7641" y="5110"/>
                    <a:pt x="6967" y="5271"/>
                    <a:pt x="6339" y="5521"/>
                  </a:cubicBezTo>
                  <a:cubicBezTo>
                    <a:pt x="6434" y="3964"/>
                    <a:pt x="7095" y="2740"/>
                    <a:pt x="7749" y="1354"/>
                  </a:cubicBezTo>
                  <a:cubicBezTo>
                    <a:pt x="7774" y="1308"/>
                    <a:pt x="7735" y="1264"/>
                    <a:pt x="7694" y="1264"/>
                  </a:cubicBezTo>
                  <a:cubicBezTo>
                    <a:pt x="7679" y="1264"/>
                    <a:pt x="7664" y="1270"/>
                    <a:pt x="7651" y="1283"/>
                  </a:cubicBezTo>
                  <a:cubicBezTo>
                    <a:pt x="7646" y="1275"/>
                    <a:pt x="7646" y="1268"/>
                    <a:pt x="7639" y="1260"/>
                  </a:cubicBezTo>
                  <a:cubicBezTo>
                    <a:pt x="7537" y="1165"/>
                    <a:pt x="7409" y="1125"/>
                    <a:pt x="7277" y="1125"/>
                  </a:cubicBezTo>
                  <a:cubicBezTo>
                    <a:pt x="7047" y="1125"/>
                    <a:pt x="6803" y="1246"/>
                    <a:pt x="6658" y="1408"/>
                  </a:cubicBezTo>
                  <a:cubicBezTo>
                    <a:pt x="6653" y="1407"/>
                    <a:pt x="6649" y="1406"/>
                    <a:pt x="6644" y="1406"/>
                  </a:cubicBezTo>
                  <a:cubicBezTo>
                    <a:pt x="6624" y="1406"/>
                    <a:pt x="6606" y="1418"/>
                    <a:pt x="6597" y="1437"/>
                  </a:cubicBezTo>
                  <a:cubicBezTo>
                    <a:pt x="6327" y="1944"/>
                    <a:pt x="6145" y="2486"/>
                    <a:pt x="6036" y="3041"/>
                  </a:cubicBezTo>
                  <a:cubicBezTo>
                    <a:pt x="5493" y="874"/>
                    <a:pt x="3829"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74"/>
            <p:cNvSpPr/>
            <p:nvPr/>
          </p:nvSpPr>
          <p:spPr>
            <a:xfrm>
              <a:off x="-2160048" y="137340"/>
              <a:ext cx="48037" cy="5992"/>
            </a:xfrm>
            <a:custGeom>
              <a:avLst/>
              <a:gdLst/>
              <a:ahLst/>
              <a:cxnLst/>
              <a:rect l="l" t="t" r="r" b="b"/>
              <a:pathLst>
                <a:path w="1395" h="174" extrusionOk="0">
                  <a:moveTo>
                    <a:pt x="66" y="1"/>
                  </a:moveTo>
                  <a:cubicBezTo>
                    <a:pt x="18" y="1"/>
                    <a:pt x="1" y="74"/>
                    <a:pt x="51" y="82"/>
                  </a:cubicBezTo>
                  <a:cubicBezTo>
                    <a:pt x="391" y="140"/>
                    <a:pt x="730" y="173"/>
                    <a:pt x="1072" y="173"/>
                  </a:cubicBezTo>
                  <a:cubicBezTo>
                    <a:pt x="1163" y="173"/>
                    <a:pt x="1254" y="171"/>
                    <a:pt x="1346" y="166"/>
                  </a:cubicBezTo>
                  <a:cubicBezTo>
                    <a:pt x="1393" y="164"/>
                    <a:pt x="1394" y="92"/>
                    <a:pt x="1346" y="92"/>
                  </a:cubicBezTo>
                  <a:cubicBezTo>
                    <a:pt x="1329" y="92"/>
                    <a:pt x="1312" y="92"/>
                    <a:pt x="1295" y="92"/>
                  </a:cubicBezTo>
                  <a:cubicBezTo>
                    <a:pt x="886" y="92"/>
                    <a:pt x="478" y="67"/>
                    <a:pt x="73" y="1"/>
                  </a:cubicBezTo>
                  <a:cubicBezTo>
                    <a:pt x="71" y="1"/>
                    <a:pt x="6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5" name="Google Shape;3145;p74"/>
          <p:cNvGrpSpPr/>
          <p:nvPr/>
        </p:nvGrpSpPr>
        <p:grpSpPr>
          <a:xfrm>
            <a:off x="7360891" y="2393582"/>
            <a:ext cx="268799" cy="359876"/>
            <a:chOff x="-1752268" y="-124641"/>
            <a:chExt cx="354990" cy="475272"/>
          </a:xfrm>
        </p:grpSpPr>
        <p:sp>
          <p:nvSpPr>
            <p:cNvPr id="3146" name="Google Shape;3146;p74"/>
            <p:cNvSpPr/>
            <p:nvPr/>
          </p:nvSpPr>
          <p:spPr>
            <a:xfrm>
              <a:off x="-1752268" y="-124641"/>
              <a:ext cx="354990" cy="475272"/>
            </a:xfrm>
            <a:custGeom>
              <a:avLst/>
              <a:gdLst/>
              <a:ahLst/>
              <a:cxnLst/>
              <a:rect l="l" t="t" r="r" b="b"/>
              <a:pathLst>
                <a:path w="10309" h="13802" extrusionOk="0">
                  <a:moveTo>
                    <a:pt x="7432" y="624"/>
                  </a:moveTo>
                  <a:lnTo>
                    <a:pt x="7432" y="624"/>
                  </a:lnTo>
                  <a:cubicBezTo>
                    <a:pt x="9034" y="2493"/>
                    <a:pt x="7252" y="4848"/>
                    <a:pt x="5950" y="6346"/>
                  </a:cubicBezTo>
                  <a:cubicBezTo>
                    <a:pt x="5883" y="6141"/>
                    <a:pt x="5818" y="5936"/>
                    <a:pt x="5752" y="5731"/>
                  </a:cubicBezTo>
                  <a:cubicBezTo>
                    <a:pt x="5812" y="5731"/>
                    <a:pt x="5872" y="5732"/>
                    <a:pt x="5932" y="5732"/>
                  </a:cubicBezTo>
                  <a:cubicBezTo>
                    <a:pt x="5962" y="5732"/>
                    <a:pt x="5992" y="5732"/>
                    <a:pt x="6022" y="5731"/>
                  </a:cubicBezTo>
                  <a:cubicBezTo>
                    <a:pt x="6051" y="5731"/>
                    <a:pt x="6051" y="5689"/>
                    <a:pt x="6022" y="5689"/>
                  </a:cubicBezTo>
                  <a:cubicBezTo>
                    <a:pt x="5985" y="5687"/>
                    <a:pt x="5948" y="5687"/>
                    <a:pt x="5911" y="5687"/>
                  </a:cubicBezTo>
                  <a:cubicBezTo>
                    <a:pt x="5853" y="5687"/>
                    <a:pt x="5796" y="5688"/>
                    <a:pt x="5739" y="5689"/>
                  </a:cubicBezTo>
                  <a:cubicBezTo>
                    <a:pt x="5698" y="5562"/>
                    <a:pt x="5657" y="5435"/>
                    <a:pt x="5617" y="5309"/>
                  </a:cubicBezTo>
                  <a:cubicBezTo>
                    <a:pt x="5622" y="5305"/>
                    <a:pt x="5629" y="5304"/>
                    <a:pt x="5632" y="5297"/>
                  </a:cubicBezTo>
                  <a:cubicBezTo>
                    <a:pt x="5659" y="5238"/>
                    <a:pt x="5685" y="5178"/>
                    <a:pt x="5711" y="5119"/>
                  </a:cubicBezTo>
                  <a:cubicBezTo>
                    <a:pt x="5716" y="5119"/>
                    <a:pt x="5722" y="5119"/>
                    <a:pt x="5727" y="5119"/>
                  </a:cubicBezTo>
                  <a:cubicBezTo>
                    <a:pt x="5868" y="5119"/>
                    <a:pt x="6009" y="5132"/>
                    <a:pt x="6149" y="5159"/>
                  </a:cubicBezTo>
                  <a:cubicBezTo>
                    <a:pt x="6151" y="5159"/>
                    <a:pt x="6153" y="5160"/>
                    <a:pt x="6155" y="5160"/>
                  </a:cubicBezTo>
                  <a:cubicBezTo>
                    <a:pt x="6185" y="5160"/>
                    <a:pt x="6195" y="5115"/>
                    <a:pt x="6163" y="5106"/>
                  </a:cubicBezTo>
                  <a:cubicBezTo>
                    <a:pt x="6036" y="5072"/>
                    <a:pt x="5905" y="5055"/>
                    <a:pt x="5773" y="5055"/>
                  </a:cubicBezTo>
                  <a:cubicBezTo>
                    <a:pt x="5762" y="5055"/>
                    <a:pt x="5751" y="5055"/>
                    <a:pt x="5740" y="5055"/>
                  </a:cubicBezTo>
                  <a:cubicBezTo>
                    <a:pt x="5810" y="4899"/>
                    <a:pt x="5878" y="4739"/>
                    <a:pt x="5948" y="4581"/>
                  </a:cubicBezTo>
                  <a:cubicBezTo>
                    <a:pt x="6089" y="4586"/>
                    <a:pt x="6230" y="4590"/>
                    <a:pt x="6371" y="4590"/>
                  </a:cubicBezTo>
                  <a:cubicBezTo>
                    <a:pt x="6388" y="4590"/>
                    <a:pt x="6404" y="4590"/>
                    <a:pt x="6421" y="4590"/>
                  </a:cubicBezTo>
                  <a:cubicBezTo>
                    <a:pt x="6461" y="4590"/>
                    <a:pt x="6460" y="4531"/>
                    <a:pt x="6421" y="4528"/>
                  </a:cubicBezTo>
                  <a:cubicBezTo>
                    <a:pt x="6273" y="4521"/>
                    <a:pt x="6124" y="4520"/>
                    <a:pt x="5975" y="4519"/>
                  </a:cubicBezTo>
                  <a:cubicBezTo>
                    <a:pt x="6054" y="4340"/>
                    <a:pt x="6129" y="4159"/>
                    <a:pt x="6205" y="3980"/>
                  </a:cubicBezTo>
                  <a:cubicBezTo>
                    <a:pt x="6296" y="3981"/>
                    <a:pt x="6386" y="3983"/>
                    <a:pt x="6477" y="3983"/>
                  </a:cubicBezTo>
                  <a:cubicBezTo>
                    <a:pt x="6562" y="3983"/>
                    <a:pt x="6646" y="3981"/>
                    <a:pt x="6731" y="3975"/>
                  </a:cubicBezTo>
                  <a:cubicBezTo>
                    <a:pt x="6775" y="3972"/>
                    <a:pt x="6775" y="3907"/>
                    <a:pt x="6731" y="3904"/>
                  </a:cubicBezTo>
                  <a:cubicBezTo>
                    <a:pt x="6643" y="3898"/>
                    <a:pt x="6555" y="3896"/>
                    <a:pt x="6467" y="3896"/>
                  </a:cubicBezTo>
                  <a:cubicBezTo>
                    <a:pt x="6391" y="3896"/>
                    <a:pt x="6316" y="3897"/>
                    <a:pt x="6240" y="3898"/>
                  </a:cubicBezTo>
                  <a:cubicBezTo>
                    <a:pt x="6327" y="3693"/>
                    <a:pt x="6410" y="3485"/>
                    <a:pt x="6494" y="3277"/>
                  </a:cubicBezTo>
                  <a:cubicBezTo>
                    <a:pt x="6662" y="3266"/>
                    <a:pt x="6829" y="3255"/>
                    <a:pt x="6996" y="3239"/>
                  </a:cubicBezTo>
                  <a:cubicBezTo>
                    <a:pt x="7056" y="3233"/>
                    <a:pt x="7059" y="3142"/>
                    <a:pt x="6999" y="3142"/>
                  </a:cubicBezTo>
                  <a:cubicBezTo>
                    <a:pt x="6998" y="3142"/>
                    <a:pt x="6997" y="3142"/>
                    <a:pt x="6996" y="3142"/>
                  </a:cubicBezTo>
                  <a:cubicBezTo>
                    <a:pt x="6843" y="3149"/>
                    <a:pt x="6689" y="3162"/>
                    <a:pt x="6536" y="3174"/>
                  </a:cubicBezTo>
                  <a:cubicBezTo>
                    <a:pt x="6606" y="2998"/>
                    <a:pt x="6675" y="2822"/>
                    <a:pt x="6741" y="2645"/>
                  </a:cubicBezTo>
                  <a:cubicBezTo>
                    <a:pt x="6890" y="2646"/>
                    <a:pt x="7039" y="2650"/>
                    <a:pt x="7188" y="2650"/>
                  </a:cubicBezTo>
                  <a:cubicBezTo>
                    <a:pt x="7257" y="2650"/>
                    <a:pt x="7326" y="2649"/>
                    <a:pt x="7395" y="2647"/>
                  </a:cubicBezTo>
                  <a:cubicBezTo>
                    <a:pt x="7440" y="2646"/>
                    <a:pt x="7441" y="2576"/>
                    <a:pt x="7395" y="2575"/>
                  </a:cubicBezTo>
                  <a:cubicBezTo>
                    <a:pt x="7329" y="2573"/>
                    <a:pt x="7263" y="2573"/>
                    <a:pt x="7197" y="2573"/>
                  </a:cubicBezTo>
                  <a:cubicBezTo>
                    <a:pt x="7054" y="2573"/>
                    <a:pt x="6910" y="2576"/>
                    <a:pt x="6768" y="2577"/>
                  </a:cubicBezTo>
                  <a:cubicBezTo>
                    <a:pt x="6837" y="2392"/>
                    <a:pt x="6902" y="2207"/>
                    <a:pt x="6969" y="2022"/>
                  </a:cubicBezTo>
                  <a:cubicBezTo>
                    <a:pt x="7104" y="2026"/>
                    <a:pt x="7239" y="2030"/>
                    <a:pt x="7375" y="2030"/>
                  </a:cubicBezTo>
                  <a:cubicBezTo>
                    <a:pt x="7411" y="2030"/>
                    <a:pt x="7447" y="2030"/>
                    <a:pt x="7483" y="2029"/>
                  </a:cubicBezTo>
                  <a:cubicBezTo>
                    <a:pt x="7531" y="2028"/>
                    <a:pt x="7532" y="1954"/>
                    <a:pt x="7483" y="1953"/>
                  </a:cubicBezTo>
                  <a:cubicBezTo>
                    <a:pt x="7448" y="1953"/>
                    <a:pt x="7414" y="1952"/>
                    <a:pt x="7380" y="1952"/>
                  </a:cubicBezTo>
                  <a:cubicBezTo>
                    <a:pt x="7250" y="1952"/>
                    <a:pt x="7120" y="1956"/>
                    <a:pt x="6990" y="1961"/>
                  </a:cubicBezTo>
                  <a:cubicBezTo>
                    <a:pt x="7043" y="1815"/>
                    <a:pt x="7092" y="1668"/>
                    <a:pt x="7142" y="1522"/>
                  </a:cubicBezTo>
                  <a:cubicBezTo>
                    <a:pt x="7216" y="1514"/>
                    <a:pt x="7289" y="1510"/>
                    <a:pt x="7360" y="1510"/>
                  </a:cubicBezTo>
                  <a:cubicBezTo>
                    <a:pt x="7484" y="1510"/>
                    <a:pt x="7607" y="1523"/>
                    <a:pt x="7735" y="1553"/>
                  </a:cubicBezTo>
                  <a:cubicBezTo>
                    <a:pt x="7740" y="1554"/>
                    <a:pt x="7744" y="1555"/>
                    <a:pt x="7748" y="1555"/>
                  </a:cubicBezTo>
                  <a:cubicBezTo>
                    <a:pt x="7798" y="1555"/>
                    <a:pt x="7815" y="1478"/>
                    <a:pt x="7760" y="1463"/>
                  </a:cubicBezTo>
                  <a:cubicBezTo>
                    <a:pt x="7641" y="1426"/>
                    <a:pt x="7518" y="1408"/>
                    <a:pt x="7395" y="1408"/>
                  </a:cubicBezTo>
                  <a:cubicBezTo>
                    <a:pt x="7322" y="1408"/>
                    <a:pt x="7248" y="1415"/>
                    <a:pt x="7175" y="1428"/>
                  </a:cubicBezTo>
                  <a:cubicBezTo>
                    <a:pt x="7265" y="1160"/>
                    <a:pt x="7352" y="892"/>
                    <a:pt x="7432" y="624"/>
                  </a:cubicBezTo>
                  <a:close/>
                  <a:moveTo>
                    <a:pt x="4638" y="7299"/>
                  </a:moveTo>
                  <a:cubicBezTo>
                    <a:pt x="4843" y="7626"/>
                    <a:pt x="5042" y="7955"/>
                    <a:pt x="5224" y="8295"/>
                  </a:cubicBezTo>
                  <a:cubicBezTo>
                    <a:pt x="4504" y="9602"/>
                    <a:pt x="5599" y="11447"/>
                    <a:pt x="4540" y="12581"/>
                  </a:cubicBezTo>
                  <a:lnTo>
                    <a:pt x="4541" y="12581"/>
                  </a:lnTo>
                  <a:cubicBezTo>
                    <a:pt x="4190" y="12956"/>
                    <a:pt x="3659" y="13139"/>
                    <a:pt x="3122" y="13139"/>
                  </a:cubicBezTo>
                  <a:cubicBezTo>
                    <a:pt x="2609" y="13139"/>
                    <a:pt x="2091" y="12972"/>
                    <a:pt x="1721" y="12649"/>
                  </a:cubicBezTo>
                  <a:cubicBezTo>
                    <a:pt x="1870" y="12649"/>
                    <a:pt x="2018" y="12662"/>
                    <a:pt x="2164" y="12690"/>
                  </a:cubicBezTo>
                  <a:cubicBezTo>
                    <a:pt x="2167" y="12691"/>
                    <a:pt x="2170" y="12691"/>
                    <a:pt x="2172" y="12691"/>
                  </a:cubicBezTo>
                  <a:cubicBezTo>
                    <a:pt x="2209" y="12691"/>
                    <a:pt x="2222" y="12633"/>
                    <a:pt x="2182" y="12623"/>
                  </a:cubicBezTo>
                  <a:cubicBezTo>
                    <a:pt x="2045" y="12590"/>
                    <a:pt x="1906" y="12573"/>
                    <a:pt x="1766" y="12573"/>
                  </a:cubicBezTo>
                  <a:cubicBezTo>
                    <a:pt x="1724" y="12573"/>
                    <a:pt x="1682" y="12575"/>
                    <a:pt x="1640" y="12578"/>
                  </a:cubicBezTo>
                  <a:cubicBezTo>
                    <a:pt x="1510" y="12450"/>
                    <a:pt x="1406" y="12299"/>
                    <a:pt x="1329" y="12133"/>
                  </a:cubicBezTo>
                  <a:lnTo>
                    <a:pt x="1329" y="12133"/>
                  </a:lnTo>
                  <a:cubicBezTo>
                    <a:pt x="1416" y="12151"/>
                    <a:pt x="1505" y="12163"/>
                    <a:pt x="1593" y="12163"/>
                  </a:cubicBezTo>
                  <a:cubicBezTo>
                    <a:pt x="1624" y="12163"/>
                    <a:pt x="1655" y="12161"/>
                    <a:pt x="1686" y="12158"/>
                  </a:cubicBezTo>
                  <a:cubicBezTo>
                    <a:pt x="1722" y="12155"/>
                    <a:pt x="1722" y="12103"/>
                    <a:pt x="1686" y="12100"/>
                  </a:cubicBezTo>
                  <a:cubicBezTo>
                    <a:pt x="1558" y="12093"/>
                    <a:pt x="1432" y="12088"/>
                    <a:pt x="1306" y="12073"/>
                  </a:cubicBezTo>
                  <a:cubicBezTo>
                    <a:pt x="1292" y="12037"/>
                    <a:pt x="1277" y="12004"/>
                    <a:pt x="1265" y="11968"/>
                  </a:cubicBezTo>
                  <a:cubicBezTo>
                    <a:pt x="1231" y="11859"/>
                    <a:pt x="1207" y="11747"/>
                    <a:pt x="1193" y="11634"/>
                  </a:cubicBezTo>
                  <a:lnTo>
                    <a:pt x="1193" y="11634"/>
                  </a:lnTo>
                  <a:cubicBezTo>
                    <a:pt x="1280" y="11636"/>
                    <a:pt x="1366" y="11638"/>
                    <a:pt x="1452" y="11638"/>
                  </a:cubicBezTo>
                  <a:cubicBezTo>
                    <a:pt x="1501" y="11638"/>
                    <a:pt x="1549" y="11637"/>
                    <a:pt x="1598" y="11635"/>
                  </a:cubicBezTo>
                  <a:cubicBezTo>
                    <a:pt x="1648" y="11635"/>
                    <a:pt x="1648" y="11559"/>
                    <a:pt x="1598" y="11559"/>
                  </a:cubicBezTo>
                  <a:cubicBezTo>
                    <a:pt x="1549" y="11558"/>
                    <a:pt x="1499" y="11557"/>
                    <a:pt x="1450" y="11557"/>
                  </a:cubicBezTo>
                  <a:cubicBezTo>
                    <a:pt x="1362" y="11557"/>
                    <a:pt x="1274" y="11559"/>
                    <a:pt x="1187" y="11560"/>
                  </a:cubicBezTo>
                  <a:cubicBezTo>
                    <a:pt x="1172" y="11407"/>
                    <a:pt x="1182" y="11252"/>
                    <a:pt x="1215" y="11101"/>
                  </a:cubicBezTo>
                  <a:cubicBezTo>
                    <a:pt x="1260" y="11106"/>
                    <a:pt x="1305" y="11108"/>
                    <a:pt x="1350" y="11108"/>
                  </a:cubicBezTo>
                  <a:cubicBezTo>
                    <a:pt x="1452" y="11108"/>
                    <a:pt x="1554" y="11096"/>
                    <a:pt x="1654" y="11065"/>
                  </a:cubicBezTo>
                  <a:cubicBezTo>
                    <a:pt x="1695" y="11054"/>
                    <a:pt x="1682" y="10996"/>
                    <a:pt x="1644" y="10996"/>
                  </a:cubicBezTo>
                  <a:cubicBezTo>
                    <a:pt x="1641" y="10996"/>
                    <a:pt x="1638" y="10996"/>
                    <a:pt x="1635" y="10997"/>
                  </a:cubicBezTo>
                  <a:cubicBezTo>
                    <a:pt x="1528" y="11021"/>
                    <a:pt x="1419" y="11032"/>
                    <a:pt x="1310" y="11032"/>
                  </a:cubicBezTo>
                  <a:cubicBezTo>
                    <a:pt x="1285" y="11032"/>
                    <a:pt x="1260" y="11032"/>
                    <a:pt x="1235" y="11031"/>
                  </a:cubicBezTo>
                  <a:cubicBezTo>
                    <a:pt x="1294" y="10827"/>
                    <a:pt x="1396" y="10639"/>
                    <a:pt x="1536" y="10480"/>
                  </a:cubicBezTo>
                  <a:cubicBezTo>
                    <a:pt x="1782" y="10462"/>
                    <a:pt x="2029" y="10445"/>
                    <a:pt x="2273" y="10410"/>
                  </a:cubicBezTo>
                  <a:cubicBezTo>
                    <a:pt x="2317" y="10403"/>
                    <a:pt x="2307" y="10333"/>
                    <a:pt x="2263" y="10333"/>
                  </a:cubicBezTo>
                  <a:cubicBezTo>
                    <a:pt x="2263" y="10333"/>
                    <a:pt x="2263" y="10333"/>
                    <a:pt x="2262" y="10333"/>
                  </a:cubicBezTo>
                  <a:cubicBezTo>
                    <a:pt x="2050" y="10339"/>
                    <a:pt x="1839" y="10360"/>
                    <a:pt x="1628" y="10382"/>
                  </a:cubicBezTo>
                  <a:cubicBezTo>
                    <a:pt x="1812" y="10199"/>
                    <a:pt x="2041" y="10056"/>
                    <a:pt x="2295" y="9951"/>
                  </a:cubicBezTo>
                  <a:cubicBezTo>
                    <a:pt x="2406" y="9953"/>
                    <a:pt x="2516" y="9955"/>
                    <a:pt x="2626" y="9955"/>
                  </a:cubicBezTo>
                  <a:cubicBezTo>
                    <a:pt x="2711" y="9955"/>
                    <a:pt x="2796" y="9954"/>
                    <a:pt x="2881" y="9951"/>
                  </a:cubicBezTo>
                  <a:cubicBezTo>
                    <a:pt x="2930" y="9951"/>
                    <a:pt x="2930" y="9879"/>
                    <a:pt x="2881" y="9879"/>
                  </a:cubicBezTo>
                  <a:cubicBezTo>
                    <a:pt x="2796" y="9876"/>
                    <a:pt x="2712" y="9875"/>
                    <a:pt x="2627" y="9875"/>
                  </a:cubicBezTo>
                  <a:cubicBezTo>
                    <a:pt x="2584" y="9875"/>
                    <a:pt x="2542" y="9875"/>
                    <a:pt x="2499" y="9876"/>
                  </a:cubicBezTo>
                  <a:cubicBezTo>
                    <a:pt x="2764" y="9792"/>
                    <a:pt x="3039" y="9750"/>
                    <a:pt x="3316" y="9750"/>
                  </a:cubicBezTo>
                  <a:cubicBezTo>
                    <a:pt x="3403" y="9750"/>
                    <a:pt x="3490" y="9754"/>
                    <a:pt x="3577" y="9762"/>
                  </a:cubicBezTo>
                  <a:cubicBezTo>
                    <a:pt x="3592" y="9802"/>
                    <a:pt x="3633" y="9826"/>
                    <a:pt x="3672" y="9826"/>
                  </a:cubicBezTo>
                  <a:cubicBezTo>
                    <a:pt x="3707" y="9826"/>
                    <a:pt x="3739" y="9807"/>
                    <a:pt x="3750" y="9764"/>
                  </a:cubicBezTo>
                  <a:cubicBezTo>
                    <a:pt x="3763" y="9757"/>
                    <a:pt x="3775" y="9747"/>
                    <a:pt x="3782" y="9734"/>
                  </a:cubicBezTo>
                  <a:cubicBezTo>
                    <a:pt x="3825" y="9734"/>
                    <a:pt x="3868" y="9734"/>
                    <a:pt x="3911" y="9734"/>
                  </a:cubicBezTo>
                  <a:cubicBezTo>
                    <a:pt x="4084" y="9734"/>
                    <a:pt x="4257" y="9732"/>
                    <a:pt x="4430" y="9725"/>
                  </a:cubicBezTo>
                  <a:cubicBezTo>
                    <a:pt x="4469" y="9722"/>
                    <a:pt x="4469" y="9665"/>
                    <a:pt x="4430" y="9663"/>
                  </a:cubicBezTo>
                  <a:cubicBezTo>
                    <a:pt x="4256" y="9655"/>
                    <a:pt x="4081" y="9653"/>
                    <a:pt x="3906" y="9653"/>
                  </a:cubicBezTo>
                  <a:cubicBezTo>
                    <a:pt x="3864" y="9653"/>
                    <a:pt x="3822" y="9653"/>
                    <a:pt x="3780" y="9654"/>
                  </a:cubicBezTo>
                  <a:lnTo>
                    <a:pt x="3780" y="9652"/>
                  </a:lnTo>
                  <a:cubicBezTo>
                    <a:pt x="3811" y="9515"/>
                    <a:pt x="3850" y="9382"/>
                    <a:pt x="3887" y="9247"/>
                  </a:cubicBezTo>
                  <a:cubicBezTo>
                    <a:pt x="3982" y="9248"/>
                    <a:pt x="4076" y="9249"/>
                    <a:pt x="4170" y="9249"/>
                  </a:cubicBezTo>
                  <a:cubicBezTo>
                    <a:pt x="4213" y="9249"/>
                    <a:pt x="4255" y="9249"/>
                    <a:pt x="4298" y="9248"/>
                  </a:cubicBezTo>
                  <a:cubicBezTo>
                    <a:pt x="4351" y="9247"/>
                    <a:pt x="4351" y="9167"/>
                    <a:pt x="4298" y="9166"/>
                  </a:cubicBezTo>
                  <a:cubicBezTo>
                    <a:pt x="4258" y="9165"/>
                    <a:pt x="4217" y="9165"/>
                    <a:pt x="4177" y="9165"/>
                  </a:cubicBezTo>
                  <a:cubicBezTo>
                    <a:pt x="4087" y="9165"/>
                    <a:pt x="3998" y="9166"/>
                    <a:pt x="3908" y="9167"/>
                  </a:cubicBezTo>
                  <a:cubicBezTo>
                    <a:pt x="3947" y="9031"/>
                    <a:pt x="3990" y="8896"/>
                    <a:pt x="4035" y="8763"/>
                  </a:cubicBezTo>
                  <a:cubicBezTo>
                    <a:pt x="4128" y="8764"/>
                    <a:pt x="4220" y="8766"/>
                    <a:pt x="4313" y="8766"/>
                  </a:cubicBezTo>
                  <a:cubicBezTo>
                    <a:pt x="4367" y="8766"/>
                    <a:pt x="4421" y="8765"/>
                    <a:pt x="4475" y="8763"/>
                  </a:cubicBezTo>
                  <a:cubicBezTo>
                    <a:pt x="4530" y="8761"/>
                    <a:pt x="4530" y="8680"/>
                    <a:pt x="4475" y="8677"/>
                  </a:cubicBezTo>
                  <a:cubicBezTo>
                    <a:pt x="4419" y="8675"/>
                    <a:pt x="4363" y="8675"/>
                    <a:pt x="4308" y="8675"/>
                  </a:cubicBezTo>
                  <a:cubicBezTo>
                    <a:pt x="4226" y="8675"/>
                    <a:pt x="4144" y="8676"/>
                    <a:pt x="4062" y="8677"/>
                  </a:cubicBezTo>
                  <a:cubicBezTo>
                    <a:pt x="4105" y="8554"/>
                    <a:pt x="4154" y="8433"/>
                    <a:pt x="4201" y="8311"/>
                  </a:cubicBezTo>
                  <a:cubicBezTo>
                    <a:pt x="4204" y="8313"/>
                    <a:pt x="4206" y="8316"/>
                    <a:pt x="4209" y="8316"/>
                  </a:cubicBezTo>
                  <a:cubicBezTo>
                    <a:pt x="4264" y="8322"/>
                    <a:pt x="4319" y="8326"/>
                    <a:pt x="4374" y="8326"/>
                  </a:cubicBezTo>
                  <a:cubicBezTo>
                    <a:pt x="4501" y="8326"/>
                    <a:pt x="4628" y="8308"/>
                    <a:pt x="4752" y="8272"/>
                  </a:cubicBezTo>
                  <a:cubicBezTo>
                    <a:pt x="4793" y="8260"/>
                    <a:pt x="4780" y="8202"/>
                    <a:pt x="4742" y="8202"/>
                  </a:cubicBezTo>
                  <a:cubicBezTo>
                    <a:pt x="4739" y="8202"/>
                    <a:pt x="4736" y="8202"/>
                    <a:pt x="4733" y="8203"/>
                  </a:cubicBezTo>
                  <a:cubicBezTo>
                    <a:pt x="4613" y="8228"/>
                    <a:pt x="4490" y="8240"/>
                    <a:pt x="4367" y="8240"/>
                  </a:cubicBezTo>
                  <a:cubicBezTo>
                    <a:pt x="4322" y="8240"/>
                    <a:pt x="4276" y="8239"/>
                    <a:pt x="4230" y="8235"/>
                  </a:cubicBezTo>
                  <a:cubicBezTo>
                    <a:pt x="4280" y="8107"/>
                    <a:pt x="4333" y="7980"/>
                    <a:pt x="4387" y="7854"/>
                  </a:cubicBezTo>
                  <a:cubicBezTo>
                    <a:pt x="4392" y="7873"/>
                    <a:pt x="4409" y="7885"/>
                    <a:pt x="4428" y="7885"/>
                  </a:cubicBezTo>
                  <a:cubicBezTo>
                    <a:pt x="4433" y="7885"/>
                    <a:pt x="4438" y="7884"/>
                    <a:pt x="4443" y="7882"/>
                  </a:cubicBezTo>
                  <a:cubicBezTo>
                    <a:pt x="4498" y="7863"/>
                    <a:pt x="4554" y="7854"/>
                    <a:pt x="4611" y="7854"/>
                  </a:cubicBezTo>
                  <a:cubicBezTo>
                    <a:pt x="4665" y="7854"/>
                    <a:pt x="4720" y="7862"/>
                    <a:pt x="4772" y="7880"/>
                  </a:cubicBezTo>
                  <a:cubicBezTo>
                    <a:pt x="4776" y="7881"/>
                    <a:pt x="4781" y="7882"/>
                    <a:pt x="4785" y="7882"/>
                  </a:cubicBezTo>
                  <a:cubicBezTo>
                    <a:pt x="4825" y="7882"/>
                    <a:pt x="4849" y="7817"/>
                    <a:pt x="4807" y="7799"/>
                  </a:cubicBezTo>
                  <a:cubicBezTo>
                    <a:pt x="4734" y="7768"/>
                    <a:pt x="4665" y="7752"/>
                    <a:pt x="4595" y="7752"/>
                  </a:cubicBezTo>
                  <a:cubicBezTo>
                    <a:pt x="4537" y="7752"/>
                    <a:pt x="4478" y="7763"/>
                    <a:pt x="4417" y="7785"/>
                  </a:cubicBezTo>
                  <a:cubicBezTo>
                    <a:pt x="4416" y="7785"/>
                    <a:pt x="4416" y="7787"/>
                    <a:pt x="4414" y="7788"/>
                  </a:cubicBezTo>
                  <a:cubicBezTo>
                    <a:pt x="4484" y="7624"/>
                    <a:pt x="4558" y="7461"/>
                    <a:pt x="4638" y="7299"/>
                  </a:cubicBezTo>
                  <a:close/>
                  <a:moveTo>
                    <a:pt x="3744" y="209"/>
                  </a:moveTo>
                  <a:lnTo>
                    <a:pt x="3744" y="209"/>
                  </a:lnTo>
                  <a:cubicBezTo>
                    <a:pt x="4614" y="3344"/>
                    <a:pt x="5753" y="6424"/>
                    <a:pt x="6771" y="9513"/>
                  </a:cubicBezTo>
                  <a:cubicBezTo>
                    <a:pt x="6786" y="9560"/>
                    <a:pt x="6824" y="9580"/>
                    <a:pt x="6862" y="9580"/>
                  </a:cubicBezTo>
                  <a:cubicBezTo>
                    <a:pt x="6905" y="9580"/>
                    <a:pt x="6947" y="9556"/>
                    <a:pt x="6959" y="9515"/>
                  </a:cubicBezTo>
                  <a:cubicBezTo>
                    <a:pt x="6971" y="9519"/>
                    <a:pt x="6982" y="9520"/>
                    <a:pt x="6994" y="9520"/>
                  </a:cubicBezTo>
                  <a:cubicBezTo>
                    <a:pt x="7057" y="9518"/>
                    <a:pt x="7120" y="9516"/>
                    <a:pt x="7183" y="9516"/>
                  </a:cubicBezTo>
                  <a:cubicBezTo>
                    <a:pt x="8156" y="9516"/>
                    <a:pt x="9168" y="9839"/>
                    <a:pt x="9646" y="10766"/>
                  </a:cubicBezTo>
                  <a:cubicBezTo>
                    <a:pt x="10228" y="11891"/>
                    <a:pt x="9506" y="13169"/>
                    <a:pt x="8340" y="13493"/>
                  </a:cubicBezTo>
                  <a:cubicBezTo>
                    <a:pt x="8136" y="13549"/>
                    <a:pt x="7938" y="13576"/>
                    <a:pt x="7749" y="13576"/>
                  </a:cubicBezTo>
                  <a:cubicBezTo>
                    <a:pt x="6850" y="13576"/>
                    <a:pt x="6158" y="12960"/>
                    <a:pt x="6055" y="11958"/>
                  </a:cubicBezTo>
                  <a:cubicBezTo>
                    <a:pt x="5993" y="11355"/>
                    <a:pt x="6083" y="10750"/>
                    <a:pt x="6085" y="10146"/>
                  </a:cubicBezTo>
                  <a:cubicBezTo>
                    <a:pt x="6107" y="10126"/>
                    <a:pt x="6117" y="10098"/>
                    <a:pt x="6112" y="10068"/>
                  </a:cubicBezTo>
                  <a:cubicBezTo>
                    <a:pt x="6104" y="10016"/>
                    <a:pt x="6092" y="9963"/>
                    <a:pt x="6081" y="9912"/>
                  </a:cubicBezTo>
                  <a:cubicBezTo>
                    <a:pt x="6080" y="9883"/>
                    <a:pt x="6080" y="9856"/>
                    <a:pt x="6078" y="9828"/>
                  </a:cubicBezTo>
                  <a:cubicBezTo>
                    <a:pt x="6077" y="9813"/>
                    <a:pt x="6070" y="9800"/>
                    <a:pt x="6057" y="9791"/>
                  </a:cubicBezTo>
                  <a:cubicBezTo>
                    <a:pt x="5353" y="6855"/>
                    <a:pt x="619" y="2890"/>
                    <a:pt x="3744" y="209"/>
                  </a:cubicBezTo>
                  <a:close/>
                  <a:moveTo>
                    <a:pt x="3796" y="1"/>
                  </a:moveTo>
                  <a:cubicBezTo>
                    <a:pt x="3787" y="1"/>
                    <a:pt x="3777" y="3"/>
                    <a:pt x="3767" y="7"/>
                  </a:cubicBezTo>
                  <a:cubicBezTo>
                    <a:pt x="2263" y="736"/>
                    <a:pt x="2342" y="2708"/>
                    <a:pt x="2832" y="4062"/>
                  </a:cubicBezTo>
                  <a:cubicBezTo>
                    <a:pt x="3247" y="5202"/>
                    <a:pt x="3928" y="6179"/>
                    <a:pt x="4564" y="7182"/>
                  </a:cubicBezTo>
                  <a:cubicBezTo>
                    <a:pt x="4563" y="7184"/>
                    <a:pt x="4560" y="7184"/>
                    <a:pt x="4558" y="7186"/>
                  </a:cubicBezTo>
                  <a:cubicBezTo>
                    <a:pt x="4096" y="7928"/>
                    <a:pt x="3794" y="8737"/>
                    <a:pt x="3601" y="9586"/>
                  </a:cubicBezTo>
                  <a:cubicBezTo>
                    <a:pt x="3427" y="9544"/>
                    <a:pt x="3258" y="9524"/>
                    <a:pt x="3094" y="9524"/>
                  </a:cubicBezTo>
                  <a:cubicBezTo>
                    <a:pt x="1149" y="9524"/>
                    <a:pt x="1" y="12290"/>
                    <a:pt x="2178" y="13166"/>
                  </a:cubicBezTo>
                  <a:cubicBezTo>
                    <a:pt x="2470" y="13284"/>
                    <a:pt x="2798" y="13346"/>
                    <a:pt x="3127" y="13346"/>
                  </a:cubicBezTo>
                  <a:cubicBezTo>
                    <a:pt x="3794" y="13346"/>
                    <a:pt x="4465" y="13091"/>
                    <a:pt x="4850" y="12535"/>
                  </a:cubicBezTo>
                  <a:cubicBezTo>
                    <a:pt x="5673" y="11349"/>
                    <a:pt x="4809" y="9796"/>
                    <a:pt x="5335" y="8510"/>
                  </a:cubicBezTo>
                  <a:lnTo>
                    <a:pt x="5335" y="8510"/>
                  </a:lnTo>
                  <a:cubicBezTo>
                    <a:pt x="5583" y="8999"/>
                    <a:pt x="5794" y="9511"/>
                    <a:pt x="5933" y="10064"/>
                  </a:cubicBezTo>
                  <a:cubicBezTo>
                    <a:pt x="5770" y="11023"/>
                    <a:pt x="5636" y="12336"/>
                    <a:pt x="6231" y="13122"/>
                  </a:cubicBezTo>
                  <a:cubicBezTo>
                    <a:pt x="6589" y="13596"/>
                    <a:pt x="7154" y="13802"/>
                    <a:pt x="7731" y="13802"/>
                  </a:cubicBezTo>
                  <a:cubicBezTo>
                    <a:pt x="8184" y="13802"/>
                    <a:pt x="8644" y="13675"/>
                    <a:pt x="9016" y="13450"/>
                  </a:cubicBezTo>
                  <a:cubicBezTo>
                    <a:pt x="9881" y="12929"/>
                    <a:pt x="10308" y="11849"/>
                    <a:pt x="9944" y="10891"/>
                  </a:cubicBezTo>
                  <a:cubicBezTo>
                    <a:pt x="9514" y="9762"/>
                    <a:pt x="8350" y="9324"/>
                    <a:pt x="7232" y="9324"/>
                  </a:cubicBezTo>
                  <a:cubicBezTo>
                    <a:pt x="7152" y="9324"/>
                    <a:pt x="7072" y="9327"/>
                    <a:pt x="6993" y="9331"/>
                  </a:cubicBezTo>
                  <a:cubicBezTo>
                    <a:pt x="6967" y="9332"/>
                    <a:pt x="6943" y="9344"/>
                    <a:pt x="6926" y="9363"/>
                  </a:cubicBezTo>
                  <a:cubicBezTo>
                    <a:pt x="6618" y="8431"/>
                    <a:pt x="6318" y="7494"/>
                    <a:pt x="6018" y="6556"/>
                  </a:cubicBezTo>
                  <a:cubicBezTo>
                    <a:pt x="6030" y="6550"/>
                    <a:pt x="6041" y="6542"/>
                    <a:pt x="6049" y="6532"/>
                  </a:cubicBezTo>
                  <a:cubicBezTo>
                    <a:pt x="7351" y="5053"/>
                    <a:pt x="9479" y="2224"/>
                    <a:pt x="7466" y="455"/>
                  </a:cubicBezTo>
                  <a:cubicBezTo>
                    <a:pt x="7454" y="426"/>
                    <a:pt x="7424" y="410"/>
                    <a:pt x="7393" y="410"/>
                  </a:cubicBezTo>
                  <a:cubicBezTo>
                    <a:pt x="7362" y="410"/>
                    <a:pt x="7330" y="427"/>
                    <a:pt x="7315" y="464"/>
                  </a:cubicBezTo>
                  <a:cubicBezTo>
                    <a:pt x="6787" y="1804"/>
                    <a:pt x="6294" y="3164"/>
                    <a:pt x="5798" y="4519"/>
                  </a:cubicBezTo>
                  <a:cubicBezTo>
                    <a:pt x="5777" y="4523"/>
                    <a:pt x="5767" y="4549"/>
                    <a:pt x="5781" y="4565"/>
                  </a:cubicBezTo>
                  <a:cubicBezTo>
                    <a:pt x="5720" y="4732"/>
                    <a:pt x="5659" y="4898"/>
                    <a:pt x="5598" y="5064"/>
                  </a:cubicBezTo>
                  <a:cubicBezTo>
                    <a:pt x="5595" y="5064"/>
                    <a:pt x="5592" y="5064"/>
                    <a:pt x="5589" y="5064"/>
                  </a:cubicBezTo>
                  <a:cubicBezTo>
                    <a:pt x="5587" y="5064"/>
                    <a:pt x="5584" y="5064"/>
                    <a:pt x="5581" y="5065"/>
                  </a:cubicBezTo>
                  <a:cubicBezTo>
                    <a:pt x="5549" y="5069"/>
                    <a:pt x="5547" y="5116"/>
                    <a:pt x="5579" y="5116"/>
                  </a:cubicBezTo>
                  <a:cubicBezTo>
                    <a:pt x="5575" y="5127"/>
                    <a:pt x="5570" y="5139"/>
                    <a:pt x="5566" y="5149"/>
                  </a:cubicBezTo>
                  <a:cubicBezTo>
                    <a:pt x="5022" y="3463"/>
                    <a:pt x="4460" y="1783"/>
                    <a:pt x="3825" y="136"/>
                  </a:cubicBezTo>
                  <a:cubicBezTo>
                    <a:pt x="3830" y="133"/>
                    <a:pt x="3833" y="129"/>
                    <a:pt x="3837" y="126"/>
                  </a:cubicBezTo>
                  <a:lnTo>
                    <a:pt x="3850" y="137"/>
                  </a:lnTo>
                  <a:cubicBezTo>
                    <a:pt x="3851" y="139"/>
                    <a:pt x="3853" y="139"/>
                    <a:pt x="3854" y="139"/>
                  </a:cubicBezTo>
                  <a:cubicBezTo>
                    <a:pt x="3860" y="139"/>
                    <a:pt x="3864" y="133"/>
                    <a:pt x="3859" y="128"/>
                  </a:cubicBezTo>
                  <a:lnTo>
                    <a:pt x="3849" y="116"/>
                  </a:lnTo>
                  <a:lnTo>
                    <a:pt x="3850" y="115"/>
                  </a:lnTo>
                  <a:cubicBezTo>
                    <a:pt x="3905" y="71"/>
                    <a:pt x="3853" y="1"/>
                    <a:pt x="3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74"/>
            <p:cNvSpPr/>
            <p:nvPr/>
          </p:nvSpPr>
          <p:spPr>
            <a:xfrm>
              <a:off x="-1536671" y="222498"/>
              <a:ext cx="102685" cy="91666"/>
            </a:xfrm>
            <a:custGeom>
              <a:avLst/>
              <a:gdLst/>
              <a:ahLst/>
              <a:cxnLst/>
              <a:rect l="l" t="t" r="r" b="b"/>
              <a:pathLst>
                <a:path w="2982" h="2662" extrusionOk="0">
                  <a:moveTo>
                    <a:pt x="1275" y="213"/>
                  </a:moveTo>
                  <a:cubicBezTo>
                    <a:pt x="1819" y="221"/>
                    <a:pt x="2386" y="396"/>
                    <a:pt x="2583" y="971"/>
                  </a:cubicBezTo>
                  <a:cubicBezTo>
                    <a:pt x="2761" y="1495"/>
                    <a:pt x="2494" y="2149"/>
                    <a:pt x="1973" y="2362"/>
                  </a:cubicBezTo>
                  <a:cubicBezTo>
                    <a:pt x="1817" y="2427"/>
                    <a:pt x="1670" y="2456"/>
                    <a:pt x="1533" y="2456"/>
                  </a:cubicBezTo>
                  <a:cubicBezTo>
                    <a:pt x="404" y="2456"/>
                    <a:pt x="0" y="488"/>
                    <a:pt x="1275" y="213"/>
                  </a:cubicBezTo>
                  <a:close/>
                  <a:moveTo>
                    <a:pt x="1527" y="0"/>
                  </a:moveTo>
                  <a:cubicBezTo>
                    <a:pt x="1417" y="0"/>
                    <a:pt x="1306" y="17"/>
                    <a:pt x="1198" y="53"/>
                  </a:cubicBezTo>
                  <a:cubicBezTo>
                    <a:pt x="1176" y="60"/>
                    <a:pt x="1158" y="77"/>
                    <a:pt x="1151" y="99"/>
                  </a:cubicBezTo>
                  <a:cubicBezTo>
                    <a:pt x="466" y="212"/>
                    <a:pt x="135" y="980"/>
                    <a:pt x="289" y="1652"/>
                  </a:cubicBezTo>
                  <a:cubicBezTo>
                    <a:pt x="425" y="2247"/>
                    <a:pt x="982" y="2661"/>
                    <a:pt x="1576" y="2661"/>
                  </a:cubicBezTo>
                  <a:cubicBezTo>
                    <a:pt x="1674" y="2661"/>
                    <a:pt x="1774" y="2650"/>
                    <a:pt x="1873" y="2626"/>
                  </a:cubicBezTo>
                  <a:cubicBezTo>
                    <a:pt x="2551" y="2462"/>
                    <a:pt x="2981" y="1701"/>
                    <a:pt x="2823" y="1030"/>
                  </a:cubicBezTo>
                  <a:cubicBezTo>
                    <a:pt x="2689" y="464"/>
                    <a:pt x="2111"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74"/>
            <p:cNvSpPr/>
            <p:nvPr/>
          </p:nvSpPr>
          <p:spPr>
            <a:xfrm>
              <a:off x="-1585603" y="98911"/>
              <a:ext cx="34504" cy="33126"/>
            </a:xfrm>
            <a:custGeom>
              <a:avLst/>
              <a:gdLst/>
              <a:ahLst/>
              <a:cxnLst/>
              <a:rect l="l" t="t" r="r" b="b"/>
              <a:pathLst>
                <a:path w="1002" h="962" extrusionOk="0">
                  <a:moveTo>
                    <a:pt x="473" y="159"/>
                  </a:moveTo>
                  <a:cubicBezTo>
                    <a:pt x="606" y="178"/>
                    <a:pt x="731" y="245"/>
                    <a:pt x="775" y="384"/>
                  </a:cubicBezTo>
                  <a:cubicBezTo>
                    <a:pt x="828" y="550"/>
                    <a:pt x="703" y="748"/>
                    <a:pt x="534" y="779"/>
                  </a:cubicBezTo>
                  <a:cubicBezTo>
                    <a:pt x="518" y="782"/>
                    <a:pt x="502" y="783"/>
                    <a:pt x="487" y="783"/>
                  </a:cubicBezTo>
                  <a:cubicBezTo>
                    <a:pt x="339" y="783"/>
                    <a:pt x="197" y="661"/>
                    <a:pt x="183" y="512"/>
                  </a:cubicBezTo>
                  <a:cubicBezTo>
                    <a:pt x="166" y="339"/>
                    <a:pt x="315" y="196"/>
                    <a:pt x="473" y="159"/>
                  </a:cubicBezTo>
                  <a:close/>
                  <a:moveTo>
                    <a:pt x="482" y="0"/>
                  </a:moveTo>
                  <a:cubicBezTo>
                    <a:pt x="447" y="0"/>
                    <a:pt x="412" y="4"/>
                    <a:pt x="377" y="13"/>
                  </a:cubicBezTo>
                  <a:cubicBezTo>
                    <a:pt x="350" y="21"/>
                    <a:pt x="331" y="46"/>
                    <a:pt x="331" y="74"/>
                  </a:cubicBezTo>
                  <a:cubicBezTo>
                    <a:pt x="133" y="133"/>
                    <a:pt x="1" y="319"/>
                    <a:pt x="11" y="524"/>
                  </a:cubicBezTo>
                  <a:cubicBezTo>
                    <a:pt x="25" y="767"/>
                    <a:pt x="257" y="961"/>
                    <a:pt x="494" y="961"/>
                  </a:cubicBezTo>
                  <a:cubicBezTo>
                    <a:pt x="516" y="961"/>
                    <a:pt x="537" y="960"/>
                    <a:pt x="558" y="956"/>
                  </a:cubicBezTo>
                  <a:cubicBezTo>
                    <a:pt x="815" y="918"/>
                    <a:pt x="1001" y="653"/>
                    <a:pt x="959" y="398"/>
                  </a:cubicBezTo>
                  <a:cubicBezTo>
                    <a:pt x="921" y="171"/>
                    <a:pt x="706"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4"/>
            <p:cNvSpPr/>
            <p:nvPr/>
          </p:nvSpPr>
          <p:spPr>
            <a:xfrm>
              <a:off x="-1577442" y="108174"/>
              <a:ext cx="18492" cy="12844"/>
            </a:xfrm>
            <a:custGeom>
              <a:avLst/>
              <a:gdLst/>
              <a:ahLst/>
              <a:cxnLst/>
              <a:rect l="l" t="t" r="r" b="b"/>
              <a:pathLst>
                <a:path w="537" h="373" extrusionOk="0">
                  <a:moveTo>
                    <a:pt x="325" y="0"/>
                  </a:moveTo>
                  <a:cubicBezTo>
                    <a:pt x="313" y="0"/>
                    <a:pt x="300" y="5"/>
                    <a:pt x="289" y="18"/>
                  </a:cubicBezTo>
                  <a:cubicBezTo>
                    <a:pt x="268" y="44"/>
                    <a:pt x="249" y="71"/>
                    <a:pt x="231" y="98"/>
                  </a:cubicBezTo>
                  <a:cubicBezTo>
                    <a:pt x="181" y="71"/>
                    <a:pt x="132" y="43"/>
                    <a:pt x="84" y="16"/>
                  </a:cubicBezTo>
                  <a:cubicBezTo>
                    <a:pt x="76" y="11"/>
                    <a:pt x="68" y="9"/>
                    <a:pt x="61" y="9"/>
                  </a:cubicBezTo>
                  <a:cubicBezTo>
                    <a:pt x="23" y="9"/>
                    <a:pt x="1" y="65"/>
                    <a:pt x="40" y="92"/>
                  </a:cubicBezTo>
                  <a:cubicBezTo>
                    <a:pt x="83" y="122"/>
                    <a:pt x="127" y="154"/>
                    <a:pt x="172" y="187"/>
                  </a:cubicBezTo>
                  <a:cubicBezTo>
                    <a:pt x="150" y="224"/>
                    <a:pt x="129" y="260"/>
                    <a:pt x="105" y="296"/>
                  </a:cubicBezTo>
                  <a:cubicBezTo>
                    <a:pt x="80" y="337"/>
                    <a:pt x="116" y="373"/>
                    <a:pt x="152" y="373"/>
                  </a:cubicBezTo>
                  <a:cubicBezTo>
                    <a:pt x="169" y="373"/>
                    <a:pt x="185" y="366"/>
                    <a:pt x="197" y="349"/>
                  </a:cubicBezTo>
                  <a:cubicBezTo>
                    <a:pt x="219" y="317"/>
                    <a:pt x="243" y="286"/>
                    <a:pt x="267" y="254"/>
                  </a:cubicBezTo>
                  <a:cubicBezTo>
                    <a:pt x="321" y="293"/>
                    <a:pt x="379" y="326"/>
                    <a:pt x="441" y="353"/>
                  </a:cubicBezTo>
                  <a:cubicBezTo>
                    <a:pt x="447" y="356"/>
                    <a:pt x="454" y="358"/>
                    <a:pt x="461" y="358"/>
                  </a:cubicBezTo>
                  <a:cubicBezTo>
                    <a:pt x="501" y="358"/>
                    <a:pt x="537" y="312"/>
                    <a:pt x="499" y="278"/>
                  </a:cubicBezTo>
                  <a:cubicBezTo>
                    <a:pt x="447" y="232"/>
                    <a:pt x="391" y="191"/>
                    <a:pt x="331" y="157"/>
                  </a:cubicBezTo>
                  <a:cubicBezTo>
                    <a:pt x="346" y="133"/>
                    <a:pt x="361" y="109"/>
                    <a:pt x="375" y="85"/>
                  </a:cubicBezTo>
                  <a:cubicBezTo>
                    <a:pt x="394" y="45"/>
                    <a:pt x="36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4"/>
            <p:cNvSpPr/>
            <p:nvPr/>
          </p:nvSpPr>
          <p:spPr>
            <a:xfrm>
              <a:off x="-1714183" y="223807"/>
              <a:ext cx="120144" cy="90220"/>
            </a:xfrm>
            <a:custGeom>
              <a:avLst/>
              <a:gdLst/>
              <a:ahLst/>
              <a:cxnLst/>
              <a:rect l="l" t="t" r="r" b="b"/>
              <a:pathLst>
                <a:path w="3489" h="2620" extrusionOk="0">
                  <a:moveTo>
                    <a:pt x="2419" y="187"/>
                  </a:moveTo>
                  <a:cubicBezTo>
                    <a:pt x="3032" y="451"/>
                    <a:pt x="3335" y="1132"/>
                    <a:pt x="2985" y="1757"/>
                  </a:cubicBezTo>
                  <a:cubicBezTo>
                    <a:pt x="2769" y="2143"/>
                    <a:pt x="2272" y="2427"/>
                    <a:pt x="1802" y="2427"/>
                  </a:cubicBezTo>
                  <a:cubicBezTo>
                    <a:pt x="1635" y="2427"/>
                    <a:pt x="1472" y="2391"/>
                    <a:pt x="1327" y="2312"/>
                  </a:cubicBezTo>
                  <a:cubicBezTo>
                    <a:pt x="834" y="2044"/>
                    <a:pt x="743" y="1342"/>
                    <a:pt x="994" y="884"/>
                  </a:cubicBezTo>
                  <a:cubicBezTo>
                    <a:pt x="1292" y="343"/>
                    <a:pt x="1831" y="221"/>
                    <a:pt x="2398" y="196"/>
                  </a:cubicBezTo>
                  <a:cubicBezTo>
                    <a:pt x="2407" y="196"/>
                    <a:pt x="2412" y="189"/>
                    <a:pt x="2419" y="187"/>
                  </a:cubicBezTo>
                  <a:close/>
                  <a:moveTo>
                    <a:pt x="2030" y="0"/>
                  </a:moveTo>
                  <a:cubicBezTo>
                    <a:pt x="738" y="0"/>
                    <a:pt x="0" y="2247"/>
                    <a:pt x="1495" y="2585"/>
                  </a:cubicBezTo>
                  <a:cubicBezTo>
                    <a:pt x="1597" y="2608"/>
                    <a:pt x="1701" y="2619"/>
                    <a:pt x="1806" y="2619"/>
                  </a:cubicBezTo>
                  <a:cubicBezTo>
                    <a:pt x="2423" y="2619"/>
                    <a:pt x="3038" y="2228"/>
                    <a:pt x="3245" y="1641"/>
                  </a:cubicBezTo>
                  <a:cubicBezTo>
                    <a:pt x="3488" y="955"/>
                    <a:pt x="3122" y="181"/>
                    <a:pt x="2399" y="60"/>
                  </a:cubicBezTo>
                  <a:cubicBezTo>
                    <a:pt x="2272" y="19"/>
                    <a:pt x="2149" y="0"/>
                    <a:pt x="2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1" name="Google Shape;3151;p74"/>
          <p:cNvGrpSpPr/>
          <p:nvPr/>
        </p:nvGrpSpPr>
        <p:grpSpPr>
          <a:xfrm>
            <a:off x="7719556" y="2367442"/>
            <a:ext cx="444252" cy="412155"/>
            <a:chOff x="-1288601" y="-156735"/>
            <a:chExt cx="586704" cy="544314"/>
          </a:xfrm>
        </p:grpSpPr>
        <p:sp>
          <p:nvSpPr>
            <p:cNvPr id="3152" name="Google Shape;3152;p74"/>
            <p:cNvSpPr/>
            <p:nvPr/>
          </p:nvSpPr>
          <p:spPr>
            <a:xfrm>
              <a:off x="-1288601" y="-156735"/>
              <a:ext cx="586704" cy="544314"/>
            </a:xfrm>
            <a:custGeom>
              <a:avLst/>
              <a:gdLst/>
              <a:ahLst/>
              <a:cxnLst/>
              <a:rect l="l" t="t" r="r" b="b"/>
              <a:pathLst>
                <a:path w="17038" h="15807" extrusionOk="0">
                  <a:moveTo>
                    <a:pt x="7565" y="182"/>
                  </a:moveTo>
                  <a:cubicBezTo>
                    <a:pt x="10572" y="182"/>
                    <a:pt x="13939" y="1827"/>
                    <a:pt x="15343" y="4467"/>
                  </a:cubicBezTo>
                  <a:cubicBezTo>
                    <a:pt x="17038" y="7661"/>
                    <a:pt x="15395" y="13114"/>
                    <a:pt x="11321" y="13114"/>
                  </a:cubicBezTo>
                  <a:cubicBezTo>
                    <a:pt x="11252" y="13114"/>
                    <a:pt x="11182" y="13112"/>
                    <a:pt x="11112" y="13109"/>
                  </a:cubicBezTo>
                  <a:cubicBezTo>
                    <a:pt x="11110" y="13109"/>
                    <a:pt x="11108" y="13109"/>
                    <a:pt x="11105" y="13109"/>
                  </a:cubicBezTo>
                  <a:cubicBezTo>
                    <a:pt x="10954" y="13109"/>
                    <a:pt x="10956" y="13347"/>
                    <a:pt x="11112" y="13355"/>
                  </a:cubicBezTo>
                  <a:cubicBezTo>
                    <a:pt x="11123" y="13355"/>
                    <a:pt x="11135" y="13355"/>
                    <a:pt x="11145" y="13356"/>
                  </a:cubicBezTo>
                  <a:cubicBezTo>
                    <a:pt x="11272" y="14200"/>
                    <a:pt x="11605" y="14936"/>
                    <a:pt x="12159" y="15576"/>
                  </a:cubicBezTo>
                  <a:cubicBezTo>
                    <a:pt x="11634" y="15540"/>
                    <a:pt x="11118" y="15409"/>
                    <a:pt x="10640" y="15187"/>
                  </a:cubicBezTo>
                  <a:lnTo>
                    <a:pt x="10640" y="15187"/>
                  </a:lnTo>
                  <a:cubicBezTo>
                    <a:pt x="10724" y="15220"/>
                    <a:pt x="10864" y="15210"/>
                    <a:pt x="10952" y="15217"/>
                  </a:cubicBezTo>
                  <a:cubicBezTo>
                    <a:pt x="11090" y="15228"/>
                    <a:pt x="11228" y="15236"/>
                    <a:pt x="11366" y="15237"/>
                  </a:cubicBezTo>
                  <a:cubicBezTo>
                    <a:pt x="11401" y="15237"/>
                    <a:pt x="11412" y="15180"/>
                    <a:pt x="11375" y="15174"/>
                  </a:cubicBezTo>
                  <a:cubicBezTo>
                    <a:pt x="11264" y="15159"/>
                    <a:pt x="11153" y="15145"/>
                    <a:pt x="11040" y="15136"/>
                  </a:cubicBezTo>
                  <a:cubicBezTo>
                    <a:pt x="10981" y="15132"/>
                    <a:pt x="10921" y="15128"/>
                    <a:pt x="10862" y="15124"/>
                  </a:cubicBezTo>
                  <a:cubicBezTo>
                    <a:pt x="10855" y="15123"/>
                    <a:pt x="10839" y="15123"/>
                    <a:pt x="10816" y="15123"/>
                  </a:cubicBezTo>
                  <a:cubicBezTo>
                    <a:pt x="10767" y="15123"/>
                    <a:pt x="10691" y="15124"/>
                    <a:pt x="10648" y="15125"/>
                  </a:cubicBezTo>
                  <a:cubicBezTo>
                    <a:pt x="10657" y="15117"/>
                    <a:pt x="10659" y="15105"/>
                    <a:pt x="10653" y="15095"/>
                  </a:cubicBezTo>
                  <a:lnTo>
                    <a:pt x="10644" y="15082"/>
                  </a:lnTo>
                  <a:cubicBezTo>
                    <a:pt x="10640" y="15075"/>
                    <a:pt x="10631" y="15070"/>
                    <a:pt x="10622" y="15070"/>
                  </a:cubicBezTo>
                  <a:cubicBezTo>
                    <a:pt x="10620" y="15070"/>
                    <a:pt x="10618" y="15070"/>
                    <a:pt x="10615" y="15071"/>
                  </a:cubicBezTo>
                  <a:cubicBezTo>
                    <a:pt x="10541" y="15090"/>
                    <a:pt x="10570" y="15148"/>
                    <a:pt x="10617" y="15177"/>
                  </a:cubicBezTo>
                  <a:cubicBezTo>
                    <a:pt x="10314" y="15035"/>
                    <a:pt x="10033" y="14852"/>
                    <a:pt x="9781" y="14633"/>
                  </a:cubicBezTo>
                  <a:lnTo>
                    <a:pt x="9781" y="14633"/>
                  </a:lnTo>
                  <a:cubicBezTo>
                    <a:pt x="10118" y="14646"/>
                    <a:pt x="10456" y="14672"/>
                    <a:pt x="10792" y="14711"/>
                  </a:cubicBezTo>
                  <a:cubicBezTo>
                    <a:pt x="10793" y="14711"/>
                    <a:pt x="10795" y="14711"/>
                    <a:pt x="10796" y="14711"/>
                  </a:cubicBezTo>
                  <a:cubicBezTo>
                    <a:pt x="10841" y="14711"/>
                    <a:pt x="10851" y="14632"/>
                    <a:pt x="10804" y="14624"/>
                  </a:cubicBezTo>
                  <a:cubicBezTo>
                    <a:pt x="10429" y="14562"/>
                    <a:pt x="10053" y="14538"/>
                    <a:pt x="9674" y="14536"/>
                  </a:cubicBezTo>
                  <a:cubicBezTo>
                    <a:pt x="9522" y="14388"/>
                    <a:pt x="9387" y="14222"/>
                    <a:pt x="9274" y="14042"/>
                  </a:cubicBezTo>
                  <a:lnTo>
                    <a:pt x="9274" y="14042"/>
                  </a:lnTo>
                  <a:cubicBezTo>
                    <a:pt x="9558" y="14091"/>
                    <a:pt x="9841" y="14146"/>
                    <a:pt x="10127" y="14179"/>
                  </a:cubicBezTo>
                  <a:cubicBezTo>
                    <a:pt x="10128" y="14179"/>
                    <a:pt x="10129" y="14179"/>
                    <a:pt x="10130" y="14179"/>
                  </a:cubicBezTo>
                  <a:cubicBezTo>
                    <a:pt x="10168" y="14179"/>
                    <a:pt x="10175" y="14114"/>
                    <a:pt x="10136" y="14106"/>
                  </a:cubicBezTo>
                  <a:cubicBezTo>
                    <a:pt x="9843" y="14050"/>
                    <a:pt x="9545" y="14017"/>
                    <a:pt x="9250" y="13977"/>
                  </a:cubicBezTo>
                  <a:cubicBezTo>
                    <a:pt x="9246" y="13977"/>
                    <a:pt x="9241" y="13978"/>
                    <a:pt x="9237" y="13980"/>
                  </a:cubicBezTo>
                  <a:cubicBezTo>
                    <a:pt x="9136" y="13805"/>
                    <a:pt x="9057" y="13617"/>
                    <a:pt x="9005" y="13421"/>
                  </a:cubicBezTo>
                  <a:lnTo>
                    <a:pt x="9005" y="13421"/>
                  </a:lnTo>
                  <a:cubicBezTo>
                    <a:pt x="9136" y="13429"/>
                    <a:pt x="9268" y="13433"/>
                    <a:pt x="9400" y="13433"/>
                  </a:cubicBezTo>
                  <a:cubicBezTo>
                    <a:pt x="9617" y="13433"/>
                    <a:pt x="9835" y="13420"/>
                    <a:pt x="10051" y="13386"/>
                  </a:cubicBezTo>
                  <a:cubicBezTo>
                    <a:pt x="10096" y="13379"/>
                    <a:pt x="10087" y="13304"/>
                    <a:pt x="10044" y="13304"/>
                  </a:cubicBezTo>
                  <a:cubicBezTo>
                    <a:pt x="10042" y="13304"/>
                    <a:pt x="10041" y="13305"/>
                    <a:pt x="10040" y="13305"/>
                  </a:cubicBezTo>
                  <a:cubicBezTo>
                    <a:pt x="9757" y="13328"/>
                    <a:pt x="9477" y="13348"/>
                    <a:pt x="9195" y="13348"/>
                  </a:cubicBezTo>
                  <a:cubicBezTo>
                    <a:pt x="9126" y="13348"/>
                    <a:pt x="9056" y="13346"/>
                    <a:pt x="8987" y="13344"/>
                  </a:cubicBezTo>
                  <a:cubicBezTo>
                    <a:pt x="8954" y="13213"/>
                    <a:pt x="8934" y="13078"/>
                    <a:pt x="8926" y="12943"/>
                  </a:cubicBezTo>
                  <a:cubicBezTo>
                    <a:pt x="8924" y="12901"/>
                    <a:pt x="8894" y="12880"/>
                    <a:pt x="8863" y="12880"/>
                  </a:cubicBezTo>
                  <a:cubicBezTo>
                    <a:pt x="8833" y="12880"/>
                    <a:pt x="8802" y="12900"/>
                    <a:pt x="8796" y="12939"/>
                  </a:cubicBezTo>
                  <a:cubicBezTo>
                    <a:pt x="7990" y="13054"/>
                    <a:pt x="7148" y="13150"/>
                    <a:pt x="6314" y="13150"/>
                  </a:cubicBezTo>
                  <a:cubicBezTo>
                    <a:pt x="5010" y="13150"/>
                    <a:pt x="3725" y="12916"/>
                    <a:pt x="2627" y="12160"/>
                  </a:cubicBezTo>
                  <a:lnTo>
                    <a:pt x="2627" y="12160"/>
                  </a:lnTo>
                  <a:cubicBezTo>
                    <a:pt x="3459" y="12269"/>
                    <a:pt x="4291" y="12373"/>
                    <a:pt x="5125" y="12463"/>
                  </a:cubicBezTo>
                  <a:cubicBezTo>
                    <a:pt x="5127" y="12463"/>
                    <a:pt x="5129" y="12463"/>
                    <a:pt x="5131" y="12463"/>
                  </a:cubicBezTo>
                  <a:cubicBezTo>
                    <a:pt x="5180" y="12463"/>
                    <a:pt x="5176" y="12385"/>
                    <a:pt x="5125" y="12378"/>
                  </a:cubicBezTo>
                  <a:cubicBezTo>
                    <a:pt x="4250" y="12263"/>
                    <a:pt x="3372" y="12160"/>
                    <a:pt x="2495" y="12066"/>
                  </a:cubicBezTo>
                  <a:cubicBezTo>
                    <a:pt x="2239" y="11876"/>
                    <a:pt x="2005" y="11659"/>
                    <a:pt x="1795" y="11420"/>
                  </a:cubicBezTo>
                  <a:lnTo>
                    <a:pt x="1795" y="11420"/>
                  </a:lnTo>
                  <a:cubicBezTo>
                    <a:pt x="2295" y="11531"/>
                    <a:pt x="2801" y="11618"/>
                    <a:pt x="3313" y="11655"/>
                  </a:cubicBezTo>
                  <a:cubicBezTo>
                    <a:pt x="3314" y="11655"/>
                    <a:pt x="3315" y="11655"/>
                    <a:pt x="3317" y="11655"/>
                  </a:cubicBezTo>
                  <a:cubicBezTo>
                    <a:pt x="3365" y="11655"/>
                    <a:pt x="3362" y="11578"/>
                    <a:pt x="3313" y="11572"/>
                  </a:cubicBezTo>
                  <a:cubicBezTo>
                    <a:pt x="2774" y="11509"/>
                    <a:pt x="2241" y="11435"/>
                    <a:pt x="1710" y="11324"/>
                  </a:cubicBezTo>
                  <a:cubicBezTo>
                    <a:pt x="1499" y="11070"/>
                    <a:pt x="1321" y="10795"/>
                    <a:pt x="1164" y="10506"/>
                  </a:cubicBezTo>
                  <a:lnTo>
                    <a:pt x="1164" y="10506"/>
                  </a:lnTo>
                  <a:cubicBezTo>
                    <a:pt x="1585" y="10539"/>
                    <a:pt x="2005" y="10573"/>
                    <a:pt x="2427" y="10592"/>
                  </a:cubicBezTo>
                  <a:cubicBezTo>
                    <a:pt x="2428" y="10592"/>
                    <a:pt x="2429" y="10592"/>
                    <a:pt x="2430" y="10592"/>
                  </a:cubicBezTo>
                  <a:cubicBezTo>
                    <a:pt x="2482" y="10592"/>
                    <a:pt x="2481" y="10511"/>
                    <a:pt x="2427" y="10507"/>
                  </a:cubicBezTo>
                  <a:cubicBezTo>
                    <a:pt x="1991" y="10470"/>
                    <a:pt x="1554" y="10448"/>
                    <a:pt x="1116" y="10424"/>
                  </a:cubicBezTo>
                  <a:cubicBezTo>
                    <a:pt x="974" y="10149"/>
                    <a:pt x="854" y="9862"/>
                    <a:pt x="758" y="9567"/>
                  </a:cubicBezTo>
                  <a:lnTo>
                    <a:pt x="758" y="9567"/>
                  </a:lnTo>
                  <a:cubicBezTo>
                    <a:pt x="1148" y="9633"/>
                    <a:pt x="1543" y="9667"/>
                    <a:pt x="1938" y="9667"/>
                  </a:cubicBezTo>
                  <a:cubicBezTo>
                    <a:pt x="1998" y="9667"/>
                    <a:pt x="2058" y="9666"/>
                    <a:pt x="2118" y="9664"/>
                  </a:cubicBezTo>
                  <a:cubicBezTo>
                    <a:pt x="2174" y="9662"/>
                    <a:pt x="2175" y="9576"/>
                    <a:pt x="2118" y="9576"/>
                  </a:cubicBezTo>
                  <a:cubicBezTo>
                    <a:pt x="1652" y="9571"/>
                    <a:pt x="1188" y="9536"/>
                    <a:pt x="727" y="9469"/>
                  </a:cubicBezTo>
                  <a:cubicBezTo>
                    <a:pt x="653" y="9225"/>
                    <a:pt x="593" y="8979"/>
                    <a:pt x="545" y="8729"/>
                  </a:cubicBezTo>
                  <a:lnTo>
                    <a:pt x="545" y="8729"/>
                  </a:lnTo>
                  <a:cubicBezTo>
                    <a:pt x="1149" y="8740"/>
                    <a:pt x="1754" y="8754"/>
                    <a:pt x="2358" y="8754"/>
                  </a:cubicBezTo>
                  <a:cubicBezTo>
                    <a:pt x="2691" y="8754"/>
                    <a:pt x="3024" y="8750"/>
                    <a:pt x="3356" y="8738"/>
                  </a:cubicBezTo>
                  <a:cubicBezTo>
                    <a:pt x="3411" y="8736"/>
                    <a:pt x="3411" y="8655"/>
                    <a:pt x="3356" y="8653"/>
                  </a:cubicBezTo>
                  <a:cubicBezTo>
                    <a:pt x="2885" y="8632"/>
                    <a:pt x="2414" y="8626"/>
                    <a:pt x="1943" y="8626"/>
                  </a:cubicBezTo>
                  <a:cubicBezTo>
                    <a:pt x="1471" y="8626"/>
                    <a:pt x="1000" y="8632"/>
                    <a:pt x="528" y="8635"/>
                  </a:cubicBezTo>
                  <a:cubicBezTo>
                    <a:pt x="479" y="8365"/>
                    <a:pt x="444" y="8091"/>
                    <a:pt x="424" y="7816"/>
                  </a:cubicBezTo>
                  <a:lnTo>
                    <a:pt x="424" y="7816"/>
                  </a:lnTo>
                  <a:cubicBezTo>
                    <a:pt x="439" y="7837"/>
                    <a:pt x="448" y="7844"/>
                    <a:pt x="473" y="7844"/>
                  </a:cubicBezTo>
                  <a:cubicBezTo>
                    <a:pt x="477" y="7844"/>
                    <a:pt x="481" y="7843"/>
                    <a:pt x="486" y="7843"/>
                  </a:cubicBezTo>
                  <a:cubicBezTo>
                    <a:pt x="502" y="7843"/>
                    <a:pt x="515" y="7829"/>
                    <a:pt x="515" y="7814"/>
                  </a:cubicBezTo>
                  <a:lnTo>
                    <a:pt x="515" y="7806"/>
                  </a:lnTo>
                  <a:cubicBezTo>
                    <a:pt x="710" y="7833"/>
                    <a:pt x="1399" y="7850"/>
                    <a:pt x="1641" y="7850"/>
                  </a:cubicBezTo>
                  <a:cubicBezTo>
                    <a:pt x="1679" y="7850"/>
                    <a:pt x="1705" y="7849"/>
                    <a:pt x="1718" y="7849"/>
                  </a:cubicBezTo>
                  <a:cubicBezTo>
                    <a:pt x="1775" y="7844"/>
                    <a:pt x="1777" y="7759"/>
                    <a:pt x="1718" y="7759"/>
                  </a:cubicBezTo>
                  <a:cubicBezTo>
                    <a:pt x="1694" y="7759"/>
                    <a:pt x="1670" y="7759"/>
                    <a:pt x="1647" y="7759"/>
                  </a:cubicBezTo>
                  <a:cubicBezTo>
                    <a:pt x="1374" y="7759"/>
                    <a:pt x="1100" y="7753"/>
                    <a:pt x="826" y="7736"/>
                  </a:cubicBezTo>
                  <a:cubicBezTo>
                    <a:pt x="757" y="7732"/>
                    <a:pt x="662" y="7707"/>
                    <a:pt x="578" y="7707"/>
                  </a:cubicBezTo>
                  <a:cubicBezTo>
                    <a:pt x="514" y="7707"/>
                    <a:pt x="456" y="7722"/>
                    <a:pt x="421" y="7772"/>
                  </a:cubicBezTo>
                  <a:cubicBezTo>
                    <a:pt x="406" y="7569"/>
                    <a:pt x="399" y="7366"/>
                    <a:pt x="401" y="7163"/>
                  </a:cubicBezTo>
                  <a:cubicBezTo>
                    <a:pt x="403" y="7011"/>
                    <a:pt x="416" y="6862"/>
                    <a:pt x="428" y="6712"/>
                  </a:cubicBezTo>
                  <a:cubicBezTo>
                    <a:pt x="930" y="6764"/>
                    <a:pt x="1434" y="6811"/>
                    <a:pt x="1939" y="6836"/>
                  </a:cubicBezTo>
                  <a:cubicBezTo>
                    <a:pt x="1940" y="6836"/>
                    <a:pt x="1941" y="6836"/>
                    <a:pt x="1942" y="6836"/>
                  </a:cubicBezTo>
                  <a:cubicBezTo>
                    <a:pt x="1992" y="6836"/>
                    <a:pt x="1989" y="6761"/>
                    <a:pt x="1939" y="6756"/>
                  </a:cubicBezTo>
                  <a:cubicBezTo>
                    <a:pt x="1439" y="6699"/>
                    <a:pt x="934" y="6660"/>
                    <a:pt x="432" y="6629"/>
                  </a:cubicBezTo>
                  <a:cubicBezTo>
                    <a:pt x="459" y="6330"/>
                    <a:pt x="505" y="6031"/>
                    <a:pt x="569" y="5736"/>
                  </a:cubicBezTo>
                  <a:cubicBezTo>
                    <a:pt x="1631" y="5775"/>
                    <a:pt x="2692" y="5812"/>
                    <a:pt x="3755" y="5822"/>
                  </a:cubicBezTo>
                  <a:cubicBezTo>
                    <a:pt x="3828" y="5822"/>
                    <a:pt x="3827" y="5713"/>
                    <a:pt x="3755" y="5710"/>
                  </a:cubicBezTo>
                  <a:cubicBezTo>
                    <a:pt x="2700" y="5668"/>
                    <a:pt x="1646" y="5652"/>
                    <a:pt x="590" y="5637"/>
                  </a:cubicBezTo>
                  <a:cubicBezTo>
                    <a:pt x="660" y="5332"/>
                    <a:pt x="749" y="5033"/>
                    <a:pt x="859" y="4740"/>
                  </a:cubicBezTo>
                  <a:cubicBezTo>
                    <a:pt x="1192" y="4800"/>
                    <a:pt x="1524" y="4833"/>
                    <a:pt x="1860" y="4833"/>
                  </a:cubicBezTo>
                  <a:cubicBezTo>
                    <a:pt x="2048" y="4833"/>
                    <a:pt x="2237" y="4822"/>
                    <a:pt x="2427" y="4801"/>
                  </a:cubicBezTo>
                  <a:cubicBezTo>
                    <a:pt x="2485" y="4793"/>
                    <a:pt x="2489" y="4705"/>
                    <a:pt x="2432" y="4705"/>
                  </a:cubicBezTo>
                  <a:cubicBezTo>
                    <a:pt x="2431" y="4705"/>
                    <a:pt x="2429" y="4705"/>
                    <a:pt x="2427" y="4705"/>
                  </a:cubicBezTo>
                  <a:cubicBezTo>
                    <a:pt x="2228" y="4725"/>
                    <a:pt x="2029" y="4735"/>
                    <a:pt x="1830" y="4735"/>
                  </a:cubicBezTo>
                  <a:cubicBezTo>
                    <a:pt x="1514" y="4735"/>
                    <a:pt x="1199" y="4710"/>
                    <a:pt x="887" y="4661"/>
                  </a:cubicBezTo>
                  <a:cubicBezTo>
                    <a:pt x="1034" y="4276"/>
                    <a:pt x="1215" y="3906"/>
                    <a:pt x="1429" y="3554"/>
                  </a:cubicBezTo>
                  <a:cubicBezTo>
                    <a:pt x="2028" y="3611"/>
                    <a:pt x="2624" y="3681"/>
                    <a:pt x="3224" y="3724"/>
                  </a:cubicBezTo>
                  <a:cubicBezTo>
                    <a:pt x="3225" y="3724"/>
                    <a:pt x="3226" y="3724"/>
                    <a:pt x="3227" y="3724"/>
                  </a:cubicBezTo>
                  <a:cubicBezTo>
                    <a:pt x="3273" y="3724"/>
                    <a:pt x="3270" y="3653"/>
                    <a:pt x="3224" y="3648"/>
                  </a:cubicBezTo>
                  <a:cubicBezTo>
                    <a:pt x="2639" y="3582"/>
                    <a:pt x="2052" y="3542"/>
                    <a:pt x="1466" y="3490"/>
                  </a:cubicBezTo>
                  <a:cubicBezTo>
                    <a:pt x="1701" y="3112"/>
                    <a:pt x="1973" y="2755"/>
                    <a:pt x="2276" y="2428"/>
                  </a:cubicBezTo>
                  <a:cubicBezTo>
                    <a:pt x="2872" y="2491"/>
                    <a:pt x="3467" y="2556"/>
                    <a:pt x="4065" y="2595"/>
                  </a:cubicBezTo>
                  <a:cubicBezTo>
                    <a:pt x="4066" y="2596"/>
                    <a:pt x="4067" y="2596"/>
                    <a:pt x="4069" y="2596"/>
                  </a:cubicBezTo>
                  <a:cubicBezTo>
                    <a:pt x="4132" y="2596"/>
                    <a:pt x="4129" y="2498"/>
                    <a:pt x="4065" y="2491"/>
                  </a:cubicBezTo>
                  <a:cubicBezTo>
                    <a:pt x="3496" y="2427"/>
                    <a:pt x="2923" y="2387"/>
                    <a:pt x="2352" y="2346"/>
                  </a:cubicBezTo>
                  <a:cubicBezTo>
                    <a:pt x="3396" y="1258"/>
                    <a:pt x="4803" y="508"/>
                    <a:pt x="6438" y="263"/>
                  </a:cubicBezTo>
                  <a:cubicBezTo>
                    <a:pt x="6805" y="209"/>
                    <a:pt x="7182" y="182"/>
                    <a:pt x="7565" y="182"/>
                  </a:cubicBezTo>
                  <a:close/>
                  <a:moveTo>
                    <a:pt x="7848" y="1"/>
                  </a:moveTo>
                  <a:cubicBezTo>
                    <a:pt x="4668" y="1"/>
                    <a:pt x="1750" y="1793"/>
                    <a:pt x="635" y="4632"/>
                  </a:cubicBezTo>
                  <a:cubicBezTo>
                    <a:pt x="621" y="4643"/>
                    <a:pt x="615" y="4661"/>
                    <a:pt x="619" y="4678"/>
                  </a:cubicBezTo>
                  <a:cubicBezTo>
                    <a:pt x="132" y="5944"/>
                    <a:pt x="0" y="7415"/>
                    <a:pt x="364" y="9027"/>
                  </a:cubicBezTo>
                  <a:cubicBezTo>
                    <a:pt x="1088" y="12240"/>
                    <a:pt x="3628" y="13301"/>
                    <a:pt x="6413" y="13301"/>
                  </a:cubicBezTo>
                  <a:cubicBezTo>
                    <a:pt x="7198" y="13301"/>
                    <a:pt x="8004" y="13216"/>
                    <a:pt x="8793" y="13072"/>
                  </a:cubicBezTo>
                  <a:lnTo>
                    <a:pt x="8793" y="13072"/>
                  </a:lnTo>
                  <a:cubicBezTo>
                    <a:pt x="8758" y="14817"/>
                    <a:pt x="10900" y="15807"/>
                    <a:pt x="12399" y="15807"/>
                  </a:cubicBezTo>
                  <a:cubicBezTo>
                    <a:pt x="12404" y="15807"/>
                    <a:pt x="12410" y="15807"/>
                    <a:pt x="12415" y="15807"/>
                  </a:cubicBezTo>
                  <a:cubicBezTo>
                    <a:pt x="12513" y="15807"/>
                    <a:pt x="12561" y="15686"/>
                    <a:pt x="12494" y="15618"/>
                  </a:cubicBezTo>
                  <a:cubicBezTo>
                    <a:pt x="11877" y="14984"/>
                    <a:pt x="11497" y="14230"/>
                    <a:pt x="11363" y="13362"/>
                  </a:cubicBezTo>
                  <a:lnTo>
                    <a:pt x="11363" y="13362"/>
                  </a:lnTo>
                  <a:cubicBezTo>
                    <a:pt x="11364" y="13362"/>
                    <a:pt x="11365" y="13362"/>
                    <a:pt x="11366" y="13362"/>
                  </a:cubicBezTo>
                  <a:cubicBezTo>
                    <a:pt x="14240" y="13362"/>
                    <a:pt x="15982" y="10717"/>
                    <a:pt x="16179" y="8036"/>
                  </a:cubicBezTo>
                  <a:cubicBezTo>
                    <a:pt x="16431" y="4600"/>
                    <a:pt x="14414" y="2108"/>
                    <a:pt x="11352" y="750"/>
                  </a:cubicBezTo>
                  <a:cubicBezTo>
                    <a:pt x="10199" y="238"/>
                    <a:pt x="9006" y="1"/>
                    <a:pt x="7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4"/>
            <p:cNvSpPr/>
            <p:nvPr/>
          </p:nvSpPr>
          <p:spPr>
            <a:xfrm>
              <a:off x="-1181887" y="-78188"/>
              <a:ext cx="313737" cy="273930"/>
            </a:xfrm>
            <a:custGeom>
              <a:avLst/>
              <a:gdLst/>
              <a:ahLst/>
              <a:cxnLst/>
              <a:rect l="l" t="t" r="r" b="b"/>
              <a:pathLst>
                <a:path w="9111" h="7955" extrusionOk="0">
                  <a:moveTo>
                    <a:pt x="4594" y="223"/>
                  </a:moveTo>
                  <a:cubicBezTo>
                    <a:pt x="4838" y="223"/>
                    <a:pt x="5088" y="255"/>
                    <a:pt x="5340" y="323"/>
                  </a:cubicBezTo>
                  <a:cubicBezTo>
                    <a:pt x="7664" y="951"/>
                    <a:pt x="8354" y="4287"/>
                    <a:pt x="6098" y="5443"/>
                  </a:cubicBezTo>
                  <a:cubicBezTo>
                    <a:pt x="6084" y="5450"/>
                    <a:pt x="6074" y="5462"/>
                    <a:pt x="6066" y="5475"/>
                  </a:cubicBezTo>
                  <a:cubicBezTo>
                    <a:pt x="6063" y="5475"/>
                    <a:pt x="6059" y="5475"/>
                    <a:pt x="6056" y="5475"/>
                  </a:cubicBezTo>
                  <a:cubicBezTo>
                    <a:pt x="6027" y="5475"/>
                    <a:pt x="5996" y="5493"/>
                    <a:pt x="5992" y="5526"/>
                  </a:cubicBezTo>
                  <a:cubicBezTo>
                    <a:pt x="5960" y="5859"/>
                    <a:pt x="5970" y="6189"/>
                    <a:pt x="5988" y="6523"/>
                  </a:cubicBezTo>
                  <a:cubicBezTo>
                    <a:pt x="5998" y="6703"/>
                    <a:pt x="6154" y="7384"/>
                    <a:pt x="6068" y="7516"/>
                  </a:cubicBezTo>
                  <a:cubicBezTo>
                    <a:pt x="6019" y="7593"/>
                    <a:pt x="5903" y="7612"/>
                    <a:pt x="5775" y="7612"/>
                  </a:cubicBezTo>
                  <a:cubicBezTo>
                    <a:pt x="5648" y="7612"/>
                    <a:pt x="5508" y="7593"/>
                    <a:pt x="5409" y="7593"/>
                  </a:cubicBezTo>
                  <a:cubicBezTo>
                    <a:pt x="5397" y="7593"/>
                    <a:pt x="5385" y="7593"/>
                    <a:pt x="5374" y="7594"/>
                  </a:cubicBezTo>
                  <a:cubicBezTo>
                    <a:pt x="5132" y="7610"/>
                    <a:pt x="4898" y="7655"/>
                    <a:pt x="4665" y="7711"/>
                  </a:cubicBezTo>
                  <a:cubicBezTo>
                    <a:pt x="4646" y="6784"/>
                    <a:pt x="4691" y="5865"/>
                    <a:pt x="4779" y="4941"/>
                  </a:cubicBezTo>
                  <a:cubicBezTo>
                    <a:pt x="4795" y="4962"/>
                    <a:pt x="4819" y="4973"/>
                    <a:pt x="4845" y="4973"/>
                  </a:cubicBezTo>
                  <a:cubicBezTo>
                    <a:pt x="4850" y="4973"/>
                    <a:pt x="4855" y="4973"/>
                    <a:pt x="4860" y="4972"/>
                  </a:cubicBezTo>
                  <a:cubicBezTo>
                    <a:pt x="6427" y="4788"/>
                    <a:pt x="5952" y="2321"/>
                    <a:pt x="4754" y="1901"/>
                  </a:cubicBezTo>
                  <a:cubicBezTo>
                    <a:pt x="4617" y="1853"/>
                    <a:pt x="4474" y="1830"/>
                    <a:pt x="4332" y="1830"/>
                  </a:cubicBezTo>
                  <a:cubicBezTo>
                    <a:pt x="3912" y="1830"/>
                    <a:pt x="3503" y="2037"/>
                    <a:pt x="3306" y="2438"/>
                  </a:cubicBezTo>
                  <a:cubicBezTo>
                    <a:pt x="3113" y="2833"/>
                    <a:pt x="3270" y="3109"/>
                    <a:pt x="3364" y="3499"/>
                  </a:cubicBezTo>
                  <a:cubicBezTo>
                    <a:pt x="3446" y="3837"/>
                    <a:pt x="3415" y="3961"/>
                    <a:pt x="3194" y="4241"/>
                  </a:cubicBezTo>
                  <a:cubicBezTo>
                    <a:pt x="3022" y="4461"/>
                    <a:pt x="2790" y="4647"/>
                    <a:pt x="2606" y="4861"/>
                  </a:cubicBezTo>
                  <a:cubicBezTo>
                    <a:pt x="436" y="3112"/>
                    <a:pt x="2259" y="223"/>
                    <a:pt x="4594" y="223"/>
                  </a:cubicBezTo>
                  <a:close/>
                  <a:moveTo>
                    <a:pt x="4653" y="0"/>
                  </a:moveTo>
                  <a:cubicBezTo>
                    <a:pt x="2139" y="0"/>
                    <a:pt x="1" y="3305"/>
                    <a:pt x="2540" y="4979"/>
                  </a:cubicBezTo>
                  <a:cubicBezTo>
                    <a:pt x="2550" y="4986"/>
                    <a:pt x="2559" y="4988"/>
                    <a:pt x="2568" y="4988"/>
                  </a:cubicBezTo>
                  <a:cubicBezTo>
                    <a:pt x="2580" y="4988"/>
                    <a:pt x="2593" y="4983"/>
                    <a:pt x="2604" y="4976"/>
                  </a:cubicBezTo>
                  <a:cubicBezTo>
                    <a:pt x="2618" y="4993"/>
                    <a:pt x="2639" y="5001"/>
                    <a:pt x="2659" y="5001"/>
                  </a:cubicBezTo>
                  <a:cubicBezTo>
                    <a:pt x="2678" y="5001"/>
                    <a:pt x="2698" y="4994"/>
                    <a:pt x="2713" y="4977"/>
                  </a:cubicBezTo>
                  <a:cubicBezTo>
                    <a:pt x="2917" y="4776"/>
                    <a:pt x="3120" y="4572"/>
                    <a:pt x="3334" y="4383"/>
                  </a:cubicBezTo>
                  <a:cubicBezTo>
                    <a:pt x="3448" y="4281"/>
                    <a:pt x="3708" y="4140"/>
                    <a:pt x="3756" y="3984"/>
                  </a:cubicBezTo>
                  <a:cubicBezTo>
                    <a:pt x="3833" y="3736"/>
                    <a:pt x="3526" y="3404"/>
                    <a:pt x="3472" y="3185"/>
                  </a:cubicBezTo>
                  <a:cubicBezTo>
                    <a:pt x="3292" y="2447"/>
                    <a:pt x="3761" y="2084"/>
                    <a:pt x="4298" y="2084"/>
                  </a:cubicBezTo>
                  <a:cubicBezTo>
                    <a:pt x="4674" y="2084"/>
                    <a:pt x="5083" y="2262"/>
                    <a:pt x="5326" y="2615"/>
                  </a:cubicBezTo>
                  <a:cubicBezTo>
                    <a:pt x="5733" y="3205"/>
                    <a:pt x="5890" y="4638"/>
                    <a:pt x="4859" y="4760"/>
                  </a:cubicBezTo>
                  <a:cubicBezTo>
                    <a:pt x="4831" y="4763"/>
                    <a:pt x="4806" y="4776"/>
                    <a:pt x="4788" y="4798"/>
                  </a:cubicBezTo>
                  <a:cubicBezTo>
                    <a:pt x="4783" y="4745"/>
                    <a:pt x="4740" y="4719"/>
                    <a:pt x="4695" y="4719"/>
                  </a:cubicBezTo>
                  <a:cubicBezTo>
                    <a:pt x="4643" y="4719"/>
                    <a:pt x="4587" y="4753"/>
                    <a:pt x="4579" y="4819"/>
                  </a:cubicBezTo>
                  <a:cubicBezTo>
                    <a:pt x="4457" y="5823"/>
                    <a:pt x="4422" y="6836"/>
                    <a:pt x="4449" y="7847"/>
                  </a:cubicBezTo>
                  <a:cubicBezTo>
                    <a:pt x="4450" y="7908"/>
                    <a:pt x="4500" y="7955"/>
                    <a:pt x="4558" y="7955"/>
                  </a:cubicBezTo>
                  <a:cubicBezTo>
                    <a:pt x="4567" y="7955"/>
                    <a:pt x="4576" y="7954"/>
                    <a:pt x="4586" y="7951"/>
                  </a:cubicBezTo>
                  <a:cubicBezTo>
                    <a:pt x="4948" y="7857"/>
                    <a:pt x="5299" y="7811"/>
                    <a:pt x="5658" y="7811"/>
                  </a:cubicBezTo>
                  <a:cubicBezTo>
                    <a:pt x="5836" y="7811"/>
                    <a:pt x="6017" y="7822"/>
                    <a:pt x="6201" y="7845"/>
                  </a:cubicBezTo>
                  <a:cubicBezTo>
                    <a:pt x="6203" y="7845"/>
                    <a:pt x="6206" y="7845"/>
                    <a:pt x="6208" y="7845"/>
                  </a:cubicBezTo>
                  <a:cubicBezTo>
                    <a:pt x="6259" y="7845"/>
                    <a:pt x="6315" y="7787"/>
                    <a:pt x="6309" y="7737"/>
                  </a:cubicBezTo>
                  <a:cubicBezTo>
                    <a:pt x="6227" y="7027"/>
                    <a:pt x="6210" y="6308"/>
                    <a:pt x="6113" y="5600"/>
                  </a:cubicBezTo>
                  <a:lnTo>
                    <a:pt x="6113" y="5600"/>
                  </a:lnTo>
                  <a:cubicBezTo>
                    <a:pt x="6123" y="5605"/>
                    <a:pt x="6134" y="5607"/>
                    <a:pt x="6145" y="5607"/>
                  </a:cubicBezTo>
                  <a:cubicBezTo>
                    <a:pt x="6152" y="5607"/>
                    <a:pt x="6159" y="5606"/>
                    <a:pt x="6166" y="5605"/>
                  </a:cubicBezTo>
                  <a:cubicBezTo>
                    <a:pt x="9110" y="4755"/>
                    <a:pt x="7554" y="409"/>
                    <a:pt x="5079" y="32"/>
                  </a:cubicBezTo>
                  <a:cubicBezTo>
                    <a:pt x="4936" y="10"/>
                    <a:pt x="4794" y="0"/>
                    <a:pt x="4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4"/>
            <p:cNvSpPr/>
            <p:nvPr/>
          </p:nvSpPr>
          <p:spPr>
            <a:xfrm>
              <a:off x="-1033817" y="204144"/>
              <a:ext cx="70488" cy="56267"/>
            </a:xfrm>
            <a:custGeom>
              <a:avLst/>
              <a:gdLst/>
              <a:ahLst/>
              <a:cxnLst/>
              <a:rect l="l" t="t" r="r" b="b"/>
              <a:pathLst>
                <a:path w="2047" h="1634" extrusionOk="0">
                  <a:moveTo>
                    <a:pt x="1703" y="1"/>
                  </a:moveTo>
                  <a:cubicBezTo>
                    <a:pt x="1586" y="1"/>
                    <a:pt x="1461" y="21"/>
                    <a:pt x="1381" y="22"/>
                  </a:cubicBezTo>
                  <a:cubicBezTo>
                    <a:pt x="1075" y="27"/>
                    <a:pt x="760" y="16"/>
                    <a:pt x="458" y="69"/>
                  </a:cubicBezTo>
                  <a:cubicBezTo>
                    <a:pt x="412" y="77"/>
                    <a:pt x="412" y="155"/>
                    <a:pt x="458" y="164"/>
                  </a:cubicBezTo>
                  <a:cubicBezTo>
                    <a:pt x="636" y="193"/>
                    <a:pt x="811" y="194"/>
                    <a:pt x="991" y="200"/>
                  </a:cubicBezTo>
                  <a:cubicBezTo>
                    <a:pt x="1000" y="200"/>
                    <a:pt x="1009" y="200"/>
                    <a:pt x="1019" y="200"/>
                  </a:cubicBezTo>
                  <a:cubicBezTo>
                    <a:pt x="1145" y="200"/>
                    <a:pt x="1308" y="181"/>
                    <a:pt x="1457" y="181"/>
                  </a:cubicBezTo>
                  <a:cubicBezTo>
                    <a:pt x="1549" y="181"/>
                    <a:pt x="1637" y="188"/>
                    <a:pt x="1706" y="212"/>
                  </a:cubicBezTo>
                  <a:cubicBezTo>
                    <a:pt x="1888" y="276"/>
                    <a:pt x="1803" y="561"/>
                    <a:pt x="1796" y="740"/>
                  </a:cubicBezTo>
                  <a:cubicBezTo>
                    <a:pt x="1787" y="936"/>
                    <a:pt x="1778" y="1131"/>
                    <a:pt x="1770" y="1327"/>
                  </a:cubicBezTo>
                  <a:cubicBezTo>
                    <a:pt x="1594" y="1299"/>
                    <a:pt x="1418" y="1284"/>
                    <a:pt x="1242" y="1284"/>
                  </a:cubicBezTo>
                  <a:cubicBezTo>
                    <a:pt x="1068" y="1284"/>
                    <a:pt x="895" y="1299"/>
                    <a:pt x="721" y="1329"/>
                  </a:cubicBezTo>
                  <a:cubicBezTo>
                    <a:pt x="671" y="1338"/>
                    <a:pt x="528" y="1399"/>
                    <a:pt x="457" y="1399"/>
                  </a:cubicBezTo>
                  <a:cubicBezTo>
                    <a:pt x="448" y="1399"/>
                    <a:pt x="439" y="1398"/>
                    <a:pt x="433" y="1396"/>
                  </a:cubicBezTo>
                  <a:cubicBezTo>
                    <a:pt x="272" y="1332"/>
                    <a:pt x="314" y="1118"/>
                    <a:pt x="314" y="993"/>
                  </a:cubicBezTo>
                  <a:cubicBezTo>
                    <a:pt x="314" y="830"/>
                    <a:pt x="236" y="348"/>
                    <a:pt x="368" y="226"/>
                  </a:cubicBezTo>
                  <a:cubicBezTo>
                    <a:pt x="450" y="151"/>
                    <a:pt x="375" y="51"/>
                    <a:pt x="289" y="51"/>
                  </a:cubicBezTo>
                  <a:cubicBezTo>
                    <a:pt x="265" y="51"/>
                    <a:pt x="241" y="58"/>
                    <a:pt x="218" y="76"/>
                  </a:cubicBezTo>
                  <a:cubicBezTo>
                    <a:pt x="28" y="223"/>
                    <a:pt x="93" y="529"/>
                    <a:pt x="92" y="739"/>
                  </a:cubicBezTo>
                  <a:cubicBezTo>
                    <a:pt x="92" y="954"/>
                    <a:pt x="0" y="1367"/>
                    <a:pt x="140" y="1548"/>
                  </a:cubicBezTo>
                  <a:cubicBezTo>
                    <a:pt x="191" y="1613"/>
                    <a:pt x="259" y="1634"/>
                    <a:pt x="332" y="1634"/>
                  </a:cubicBezTo>
                  <a:cubicBezTo>
                    <a:pt x="404" y="1634"/>
                    <a:pt x="482" y="1613"/>
                    <a:pt x="550" y="1597"/>
                  </a:cubicBezTo>
                  <a:cubicBezTo>
                    <a:pt x="803" y="1537"/>
                    <a:pt x="1051" y="1507"/>
                    <a:pt x="1302" y="1507"/>
                  </a:cubicBezTo>
                  <a:cubicBezTo>
                    <a:pt x="1480" y="1507"/>
                    <a:pt x="1659" y="1522"/>
                    <a:pt x="1842" y="1554"/>
                  </a:cubicBezTo>
                  <a:cubicBezTo>
                    <a:pt x="1851" y="1556"/>
                    <a:pt x="1859" y="1557"/>
                    <a:pt x="1867" y="1557"/>
                  </a:cubicBezTo>
                  <a:cubicBezTo>
                    <a:pt x="1927" y="1557"/>
                    <a:pt x="1977" y="1517"/>
                    <a:pt x="1979" y="1451"/>
                  </a:cubicBezTo>
                  <a:cubicBezTo>
                    <a:pt x="1991" y="1106"/>
                    <a:pt x="2009" y="761"/>
                    <a:pt x="2016" y="418"/>
                  </a:cubicBezTo>
                  <a:cubicBezTo>
                    <a:pt x="2020" y="295"/>
                    <a:pt x="2047" y="132"/>
                    <a:pt x="1926" y="50"/>
                  </a:cubicBezTo>
                  <a:cubicBezTo>
                    <a:pt x="1871" y="12"/>
                    <a:pt x="1789"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4"/>
            <p:cNvSpPr/>
            <p:nvPr/>
          </p:nvSpPr>
          <p:spPr>
            <a:xfrm>
              <a:off x="-1170351" y="-108147"/>
              <a:ext cx="61983" cy="5785"/>
            </a:xfrm>
            <a:custGeom>
              <a:avLst/>
              <a:gdLst/>
              <a:ahLst/>
              <a:cxnLst/>
              <a:rect l="l" t="t" r="r" b="b"/>
              <a:pathLst>
                <a:path w="1800" h="168" extrusionOk="0">
                  <a:moveTo>
                    <a:pt x="49" y="1"/>
                  </a:moveTo>
                  <a:cubicBezTo>
                    <a:pt x="8" y="1"/>
                    <a:pt x="0" y="71"/>
                    <a:pt x="42" y="76"/>
                  </a:cubicBezTo>
                  <a:cubicBezTo>
                    <a:pt x="467" y="134"/>
                    <a:pt x="891" y="167"/>
                    <a:pt x="1317" y="167"/>
                  </a:cubicBezTo>
                  <a:cubicBezTo>
                    <a:pt x="1456" y="167"/>
                    <a:pt x="1596" y="164"/>
                    <a:pt x="1736" y="156"/>
                  </a:cubicBezTo>
                  <a:cubicBezTo>
                    <a:pt x="1797" y="153"/>
                    <a:pt x="1799" y="60"/>
                    <a:pt x="1738" y="60"/>
                  </a:cubicBezTo>
                  <a:cubicBezTo>
                    <a:pt x="1737" y="60"/>
                    <a:pt x="1736" y="60"/>
                    <a:pt x="1736" y="60"/>
                  </a:cubicBezTo>
                  <a:cubicBezTo>
                    <a:pt x="1629" y="62"/>
                    <a:pt x="1522" y="63"/>
                    <a:pt x="1415" y="63"/>
                  </a:cubicBezTo>
                  <a:cubicBezTo>
                    <a:pt x="960" y="63"/>
                    <a:pt x="506" y="46"/>
                    <a:pt x="52" y="1"/>
                  </a:cubicBezTo>
                  <a:cubicBezTo>
                    <a:pt x="51" y="1"/>
                    <a:pt x="50"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74"/>
            <p:cNvSpPr/>
            <p:nvPr/>
          </p:nvSpPr>
          <p:spPr>
            <a:xfrm>
              <a:off x="-1122280" y="-133319"/>
              <a:ext cx="85950" cy="8609"/>
            </a:xfrm>
            <a:custGeom>
              <a:avLst/>
              <a:gdLst/>
              <a:ahLst/>
              <a:cxnLst/>
              <a:rect l="l" t="t" r="r" b="b"/>
              <a:pathLst>
                <a:path w="2496" h="250" extrusionOk="0">
                  <a:moveTo>
                    <a:pt x="67" y="1"/>
                  </a:moveTo>
                  <a:cubicBezTo>
                    <a:pt x="12" y="1"/>
                    <a:pt x="0" y="100"/>
                    <a:pt x="58" y="108"/>
                  </a:cubicBezTo>
                  <a:cubicBezTo>
                    <a:pt x="665" y="196"/>
                    <a:pt x="1271" y="249"/>
                    <a:pt x="1881" y="249"/>
                  </a:cubicBezTo>
                  <a:cubicBezTo>
                    <a:pt x="2060" y="249"/>
                    <a:pt x="2240" y="245"/>
                    <a:pt x="2421" y="235"/>
                  </a:cubicBezTo>
                  <a:cubicBezTo>
                    <a:pt x="2494" y="231"/>
                    <a:pt x="2495" y="119"/>
                    <a:pt x="2421" y="119"/>
                  </a:cubicBezTo>
                  <a:cubicBezTo>
                    <a:pt x="1635" y="119"/>
                    <a:pt x="854" y="92"/>
                    <a:pt x="73" y="1"/>
                  </a:cubicBezTo>
                  <a:cubicBezTo>
                    <a:pt x="71" y="1"/>
                    <a:pt x="6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7" name="Google Shape;3157;p74"/>
          <p:cNvGrpSpPr/>
          <p:nvPr/>
        </p:nvGrpSpPr>
        <p:grpSpPr>
          <a:xfrm>
            <a:off x="6690466" y="1234947"/>
            <a:ext cx="437082" cy="450119"/>
            <a:chOff x="-3618163" y="-1548666"/>
            <a:chExt cx="577234" cy="594451"/>
          </a:xfrm>
        </p:grpSpPr>
        <p:sp>
          <p:nvSpPr>
            <p:cNvPr id="3158" name="Google Shape;3158;p74"/>
            <p:cNvSpPr/>
            <p:nvPr/>
          </p:nvSpPr>
          <p:spPr>
            <a:xfrm>
              <a:off x="-3495196" y="-1548666"/>
              <a:ext cx="454267" cy="456023"/>
            </a:xfrm>
            <a:custGeom>
              <a:avLst/>
              <a:gdLst/>
              <a:ahLst/>
              <a:cxnLst/>
              <a:rect l="l" t="t" r="r" b="b"/>
              <a:pathLst>
                <a:path w="13192" h="13243" extrusionOk="0">
                  <a:moveTo>
                    <a:pt x="589" y="336"/>
                  </a:moveTo>
                  <a:lnTo>
                    <a:pt x="589" y="336"/>
                  </a:lnTo>
                  <a:cubicBezTo>
                    <a:pt x="1508" y="994"/>
                    <a:pt x="2311" y="1780"/>
                    <a:pt x="3064" y="2619"/>
                  </a:cubicBezTo>
                  <a:cubicBezTo>
                    <a:pt x="3031" y="2739"/>
                    <a:pt x="3004" y="2863"/>
                    <a:pt x="2975" y="2982"/>
                  </a:cubicBezTo>
                  <a:cubicBezTo>
                    <a:pt x="2967" y="3015"/>
                    <a:pt x="2994" y="3036"/>
                    <a:pt x="3020" y="3036"/>
                  </a:cubicBezTo>
                  <a:cubicBezTo>
                    <a:pt x="3037" y="3036"/>
                    <a:pt x="3054" y="3027"/>
                    <a:pt x="3060" y="3006"/>
                  </a:cubicBezTo>
                  <a:cubicBezTo>
                    <a:pt x="3086" y="2907"/>
                    <a:pt x="3118" y="2808"/>
                    <a:pt x="3145" y="2708"/>
                  </a:cubicBezTo>
                  <a:cubicBezTo>
                    <a:pt x="4451" y="4178"/>
                    <a:pt x="5609" y="5808"/>
                    <a:pt x="6962" y="7216"/>
                  </a:cubicBezTo>
                  <a:cubicBezTo>
                    <a:pt x="7967" y="8262"/>
                    <a:pt x="9009" y="9273"/>
                    <a:pt x="10047" y="10286"/>
                  </a:cubicBezTo>
                  <a:cubicBezTo>
                    <a:pt x="9903" y="10323"/>
                    <a:pt x="9760" y="10368"/>
                    <a:pt x="9624" y="10401"/>
                  </a:cubicBezTo>
                  <a:cubicBezTo>
                    <a:pt x="9578" y="10413"/>
                    <a:pt x="9595" y="10477"/>
                    <a:pt x="9638" y="10477"/>
                  </a:cubicBezTo>
                  <a:cubicBezTo>
                    <a:pt x="9640" y="10477"/>
                    <a:pt x="9643" y="10477"/>
                    <a:pt x="9645" y="10476"/>
                  </a:cubicBezTo>
                  <a:cubicBezTo>
                    <a:pt x="9810" y="10450"/>
                    <a:pt x="9992" y="10433"/>
                    <a:pt x="10166" y="10402"/>
                  </a:cubicBezTo>
                  <a:cubicBezTo>
                    <a:pt x="10299" y="10531"/>
                    <a:pt x="10432" y="10662"/>
                    <a:pt x="10565" y="10792"/>
                  </a:cubicBezTo>
                  <a:cubicBezTo>
                    <a:pt x="10961" y="11180"/>
                    <a:pt x="12175" y="12034"/>
                    <a:pt x="12357" y="12548"/>
                  </a:cubicBezTo>
                  <a:cubicBezTo>
                    <a:pt x="12452" y="12816"/>
                    <a:pt x="12473" y="12846"/>
                    <a:pt x="12357" y="12846"/>
                  </a:cubicBezTo>
                  <a:cubicBezTo>
                    <a:pt x="12323" y="12846"/>
                    <a:pt x="12278" y="12844"/>
                    <a:pt x="12219" y="12844"/>
                  </a:cubicBezTo>
                  <a:cubicBezTo>
                    <a:pt x="12151" y="12844"/>
                    <a:pt x="12063" y="12847"/>
                    <a:pt x="11955" y="12862"/>
                  </a:cubicBezTo>
                  <a:cubicBezTo>
                    <a:pt x="11704" y="12898"/>
                    <a:pt x="11432" y="12905"/>
                    <a:pt x="11160" y="12905"/>
                  </a:cubicBezTo>
                  <a:cubicBezTo>
                    <a:pt x="10970" y="12905"/>
                    <a:pt x="10781" y="12902"/>
                    <a:pt x="10598" y="12902"/>
                  </a:cubicBezTo>
                  <a:cubicBezTo>
                    <a:pt x="10527" y="12902"/>
                    <a:pt x="10458" y="12902"/>
                    <a:pt x="10391" y="12904"/>
                  </a:cubicBezTo>
                  <a:cubicBezTo>
                    <a:pt x="9938" y="12914"/>
                    <a:pt x="9487" y="12919"/>
                    <a:pt x="9034" y="12927"/>
                  </a:cubicBezTo>
                  <a:cubicBezTo>
                    <a:pt x="9033" y="12921"/>
                    <a:pt x="9036" y="12915"/>
                    <a:pt x="9033" y="12909"/>
                  </a:cubicBezTo>
                  <a:cubicBezTo>
                    <a:pt x="8939" y="12719"/>
                    <a:pt x="8889" y="12521"/>
                    <a:pt x="8894" y="12306"/>
                  </a:cubicBezTo>
                  <a:cubicBezTo>
                    <a:pt x="8899" y="12111"/>
                    <a:pt x="8967" y="11944"/>
                    <a:pt x="9001" y="11756"/>
                  </a:cubicBezTo>
                  <a:cubicBezTo>
                    <a:pt x="9006" y="11723"/>
                    <a:pt x="8977" y="11688"/>
                    <a:pt x="8946" y="11688"/>
                  </a:cubicBezTo>
                  <a:cubicBezTo>
                    <a:pt x="8934" y="11688"/>
                    <a:pt x="8923" y="11693"/>
                    <a:pt x="8912" y="11705"/>
                  </a:cubicBezTo>
                  <a:cubicBezTo>
                    <a:pt x="8643" y="12037"/>
                    <a:pt x="8720" y="12564"/>
                    <a:pt x="8896" y="12929"/>
                  </a:cubicBezTo>
                  <a:cubicBezTo>
                    <a:pt x="7747" y="12947"/>
                    <a:pt x="6597" y="12959"/>
                    <a:pt x="5448" y="12959"/>
                  </a:cubicBezTo>
                  <a:cubicBezTo>
                    <a:pt x="5358" y="12959"/>
                    <a:pt x="5267" y="12959"/>
                    <a:pt x="5177" y="12959"/>
                  </a:cubicBezTo>
                  <a:cubicBezTo>
                    <a:pt x="4221" y="12958"/>
                    <a:pt x="3265" y="12949"/>
                    <a:pt x="2309" y="12935"/>
                  </a:cubicBezTo>
                  <a:cubicBezTo>
                    <a:pt x="2304" y="12935"/>
                    <a:pt x="2300" y="12935"/>
                    <a:pt x="2295" y="12935"/>
                  </a:cubicBezTo>
                  <a:cubicBezTo>
                    <a:pt x="2108" y="12935"/>
                    <a:pt x="1744" y="12989"/>
                    <a:pt x="1438" y="12989"/>
                  </a:cubicBezTo>
                  <a:cubicBezTo>
                    <a:pt x="1259" y="12989"/>
                    <a:pt x="1099" y="12970"/>
                    <a:pt x="1006" y="12912"/>
                  </a:cubicBezTo>
                  <a:cubicBezTo>
                    <a:pt x="592" y="12655"/>
                    <a:pt x="521" y="12205"/>
                    <a:pt x="518" y="11765"/>
                  </a:cubicBezTo>
                  <a:lnTo>
                    <a:pt x="518" y="11765"/>
                  </a:lnTo>
                  <a:cubicBezTo>
                    <a:pt x="1014" y="11802"/>
                    <a:pt x="1511" y="11831"/>
                    <a:pt x="2008" y="11841"/>
                  </a:cubicBezTo>
                  <a:cubicBezTo>
                    <a:pt x="2009" y="11841"/>
                    <a:pt x="2009" y="11841"/>
                    <a:pt x="2009" y="11841"/>
                  </a:cubicBezTo>
                  <a:cubicBezTo>
                    <a:pt x="2057" y="11841"/>
                    <a:pt x="2056" y="11769"/>
                    <a:pt x="2008" y="11765"/>
                  </a:cubicBezTo>
                  <a:cubicBezTo>
                    <a:pt x="1513" y="11721"/>
                    <a:pt x="1016" y="11696"/>
                    <a:pt x="519" y="11680"/>
                  </a:cubicBezTo>
                  <a:cubicBezTo>
                    <a:pt x="521" y="11512"/>
                    <a:pt x="531" y="11347"/>
                    <a:pt x="532" y="11197"/>
                  </a:cubicBezTo>
                  <a:cubicBezTo>
                    <a:pt x="534" y="11076"/>
                    <a:pt x="535" y="10954"/>
                    <a:pt x="537" y="10834"/>
                  </a:cubicBezTo>
                  <a:cubicBezTo>
                    <a:pt x="750" y="10838"/>
                    <a:pt x="963" y="10841"/>
                    <a:pt x="1177" y="10841"/>
                  </a:cubicBezTo>
                  <a:cubicBezTo>
                    <a:pt x="1262" y="10841"/>
                    <a:pt x="1348" y="10840"/>
                    <a:pt x="1433" y="10839"/>
                  </a:cubicBezTo>
                  <a:cubicBezTo>
                    <a:pt x="1503" y="10838"/>
                    <a:pt x="1503" y="10731"/>
                    <a:pt x="1433" y="10730"/>
                  </a:cubicBezTo>
                  <a:cubicBezTo>
                    <a:pt x="1348" y="10729"/>
                    <a:pt x="1263" y="10729"/>
                    <a:pt x="1177" y="10729"/>
                  </a:cubicBezTo>
                  <a:cubicBezTo>
                    <a:pt x="964" y="10729"/>
                    <a:pt x="751" y="10732"/>
                    <a:pt x="538" y="10736"/>
                  </a:cubicBezTo>
                  <a:cubicBezTo>
                    <a:pt x="540" y="10503"/>
                    <a:pt x="544" y="10269"/>
                    <a:pt x="547" y="10035"/>
                  </a:cubicBezTo>
                  <a:cubicBezTo>
                    <a:pt x="680" y="9960"/>
                    <a:pt x="828" y="9926"/>
                    <a:pt x="982" y="9926"/>
                  </a:cubicBezTo>
                  <a:cubicBezTo>
                    <a:pt x="1069" y="9926"/>
                    <a:pt x="1157" y="9937"/>
                    <a:pt x="1247" y="9957"/>
                  </a:cubicBezTo>
                  <a:cubicBezTo>
                    <a:pt x="1252" y="9958"/>
                    <a:pt x="1257" y="9959"/>
                    <a:pt x="1261" y="9959"/>
                  </a:cubicBezTo>
                  <a:cubicBezTo>
                    <a:pt x="1313" y="9959"/>
                    <a:pt x="1327" y="9884"/>
                    <a:pt x="1273" y="9863"/>
                  </a:cubicBezTo>
                  <a:cubicBezTo>
                    <a:pt x="1181" y="9826"/>
                    <a:pt x="1085" y="9809"/>
                    <a:pt x="990" y="9809"/>
                  </a:cubicBezTo>
                  <a:cubicBezTo>
                    <a:pt x="836" y="9809"/>
                    <a:pt x="684" y="9853"/>
                    <a:pt x="548" y="9930"/>
                  </a:cubicBezTo>
                  <a:cubicBezTo>
                    <a:pt x="552" y="9608"/>
                    <a:pt x="557" y="9286"/>
                    <a:pt x="563" y="8964"/>
                  </a:cubicBezTo>
                  <a:cubicBezTo>
                    <a:pt x="1340" y="8964"/>
                    <a:pt x="2116" y="8987"/>
                    <a:pt x="2894" y="9017"/>
                  </a:cubicBezTo>
                  <a:cubicBezTo>
                    <a:pt x="2895" y="9017"/>
                    <a:pt x="2896" y="9017"/>
                    <a:pt x="2897" y="9017"/>
                  </a:cubicBezTo>
                  <a:cubicBezTo>
                    <a:pt x="2955" y="9017"/>
                    <a:pt x="2953" y="8927"/>
                    <a:pt x="2894" y="8923"/>
                  </a:cubicBezTo>
                  <a:cubicBezTo>
                    <a:pt x="2374" y="8891"/>
                    <a:pt x="1855" y="8878"/>
                    <a:pt x="1336" y="8878"/>
                  </a:cubicBezTo>
                  <a:cubicBezTo>
                    <a:pt x="1079" y="8878"/>
                    <a:pt x="821" y="8881"/>
                    <a:pt x="564" y="8887"/>
                  </a:cubicBezTo>
                  <a:cubicBezTo>
                    <a:pt x="567" y="8651"/>
                    <a:pt x="571" y="8415"/>
                    <a:pt x="575" y="8179"/>
                  </a:cubicBezTo>
                  <a:cubicBezTo>
                    <a:pt x="1052" y="8198"/>
                    <a:pt x="1530" y="8216"/>
                    <a:pt x="2008" y="8222"/>
                  </a:cubicBezTo>
                  <a:cubicBezTo>
                    <a:pt x="2071" y="8222"/>
                    <a:pt x="2071" y="8128"/>
                    <a:pt x="2008" y="8124"/>
                  </a:cubicBezTo>
                  <a:cubicBezTo>
                    <a:pt x="1531" y="8102"/>
                    <a:pt x="1054" y="8092"/>
                    <a:pt x="576" y="8083"/>
                  </a:cubicBezTo>
                  <a:cubicBezTo>
                    <a:pt x="587" y="7430"/>
                    <a:pt x="598" y="6775"/>
                    <a:pt x="607" y="6120"/>
                  </a:cubicBezTo>
                  <a:cubicBezTo>
                    <a:pt x="1059" y="6151"/>
                    <a:pt x="1511" y="6176"/>
                    <a:pt x="1964" y="6189"/>
                  </a:cubicBezTo>
                  <a:cubicBezTo>
                    <a:pt x="1965" y="6189"/>
                    <a:pt x="1965" y="6189"/>
                    <a:pt x="1966" y="6189"/>
                  </a:cubicBezTo>
                  <a:cubicBezTo>
                    <a:pt x="2035" y="6189"/>
                    <a:pt x="2033" y="6085"/>
                    <a:pt x="1964" y="6080"/>
                  </a:cubicBezTo>
                  <a:cubicBezTo>
                    <a:pt x="1513" y="6043"/>
                    <a:pt x="1061" y="6019"/>
                    <a:pt x="608" y="6001"/>
                  </a:cubicBezTo>
                  <a:cubicBezTo>
                    <a:pt x="611" y="5779"/>
                    <a:pt x="612" y="5557"/>
                    <a:pt x="616" y="5334"/>
                  </a:cubicBezTo>
                  <a:cubicBezTo>
                    <a:pt x="665" y="5332"/>
                    <a:pt x="714" y="5331"/>
                    <a:pt x="764" y="5331"/>
                  </a:cubicBezTo>
                  <a:cubicBezTo>
                    <a:pt x="968" y="5331"/>
                    <a:pt x="1173" y="5352"/>
                    <a:pt x="1374" y="5393"/>
                  </a:cubicBezTo>
                  <a:cubicBezTo>
                    <a:pt x="1378" y="5394"/>
                    <a:pt x="1382" y="5394"/>
                    <a:pt x="1386" y="5394"/>
                  </a:cubicBezTo>
                  <a:cubicBezTo>
                    <a:pt x="1443" y="5394"/>
                    <a:pt x="1464" y="5309"/>
                    <a:pt x="1402" y="5292"/>
                  </a:cubicBezTo>
                  <a:cubicBezTo>
                    <a:pt x="1215" y="5242"/>
                    <a:pt x="1025" y="5221"/>
                    <a:pt x="834" y="5221"/>
                  </a:cubicBezTo>
                  <a:cubicBezTo>
                    <a:pt x="762" y="5221"/>
                    <a:pt x="689" y="5224"/>
                    <a:pt x="617" y="5230"/>
                  </a:cubicBezTo>
                  <a:cubicBezTo>
                    <a:pt x="623" y="4574"/>
                    <a:pt x="626" y="3919"/>
                    <a:pt x="626" y="3264"/>
                  </a:cubicBezTo>
                  <a:cubicBezTo>
                    <a:pt x="806" y="3277"/>
                    <a:pt x="987" y="3290"/>
                    <a:pt x="1167" y="3301"/>
                  </a:cubicBezTo>
                  <a:cubicBezTo>
                    <a:pt x="1167" y="3301"/>
                    <a:pt x="1168" y="3301"/>
                    <a:pt x="1169" y="3301"/>
                  </a:cubicBezTo>
                  <a:cubicBezTo>
                    <a:pt x="1214" y="3301"/>
                    <a:pt x="1212" y="3232"/>
                    <a:pt x="1167" y="3228"/>
                  </a:cubicBezTo>
                  <a:cubicBezTo>
                    <a:pt x="987" y="3212"/>
                    <a:pt x="806" y="3199"/>
                    <a:pt x="626" y="3186"/>
                  </a:cubicBezTo>
                  <a:cubicBezTo>
                    <a:pt x="625" y="2700"/>
                    <a:pt x="622" y="2212"/>
                    <a:pt x="617" y="1726"/>
                  </a:cubicBezTo>
                  <a:lnTo>
                    <a:pt x="617" y="1726"/>
                  </a:lnTo>
                  <a:cubicBezTo>
                    <a:pt x="785" y="1740"/>
                    <a:pt x="954" y="1754"/>
                    <a:pt x="1123" y="1763"/>
                  </a:cubicBezTo>
                  <a:cubicBezTo>
                    <a:pt x="1124" y="1763"/>
                    <a:pt x="1125" y="1763"/>
                    <a:pt x="1126" y="1763"/>
                  </a:cubicBezTo>
                  <a:cubicBezTo>
                    <a:pt x="1195" y="1763"/>
                    <a:pt x="1191" y="1661"/>
                    <a:pt x="1123" y="1654"/>
                  </a:cubicBezTo>
                  <a:cubicBezTo>
                    <a:pt x="954" y="1635"/>
                    <a:pt x="784" y="1623"/>
                    <a:pt x="614" y="1612"/>
                  </a:cubicBezTo>
                  <a:cubicBezTo>
                    <a:pt x="608" y="1187"/>
                    <a:pt x="601" y="761"/>
                    <a:pt x="589" y="336"/>
                  </a:cubicBezTo>
                  <a:close/>
                  <a:moveTo>
                    <a:pt x="552" y="1"/>
                  </a:moveTo>
                  <a:cubicBezTo>
                    <a:pt x="468" y="1"/>
                    <a:pt x="408" y="100"/>
                    <a:pt x="433" y="184"/>
                  </a:cubicBezTo>
                  <a:cubicBezTo>
                    <a:pt x="432" y="190"/>
                    <a:pt x="425" y="192"/>
                    <a:pt x="425" y="200"/>
                  </a:cubicBezTo>
                  <a:cubicBezTo>
                    <a:pt x="329" y="2128"/>
                    <a:pt x="319" y="4063"/>
                    <a:pt x="307" y="5995"/>
                  </a:cubicBezTo>
                  <a:cubicBezTo>
                    <a:pt x="263" y="6011"/>
                    <a:pt x="264" y="6071"/>
                    <a:pt x="306" y="6092"/>
                  </a:cubicBezTo>
                  <a:cubicBezTo>
                    <a:pt x="302" y="6515"/>
                    <a:pt x="300" y="6938"/>
                    <a:pt x="295" y="7361"/>
                  </a:cubicBezTo>
                  <a:lnTo>
                    <a:pt x="256" y="10942"/>
                  </a:lnTo>
                  <a:cubicBezTo>
                    <a:pt x="251" y="11351"/>
                    <a:pt x="0" y="12586"/>
                    <a:pt x="357" y="12963"/>
                  </a:cubicBezTo>
                  <a:cubicBezTo>
                    <a:pt x="576" y="13193"/>
                    <a:pt x="919" y="13243"/>
                    <a:pt x="1264" y="13243"/>
                  </a:cubicBezTo>
                  <a:cubicBezTo>
                    <a:pt x="1533" y="13243"/>
                    <a:pt x="1804" y="13212"/>
                    <a:pt x="2016" y="13212"/>
                  </a:cubicBezTo>
                  <a:cubicBezTo>
                    <a:pt x="2027" y="13212"/>
                    <a:pt x="2037" y="13212"/>
                    <a:pt x="2047" y="13212"/>
                  </a:cubicBezTo>
                  <a:cubicBezTo>
                    <a:pt x="3264" y="13233"/>
                    <a:pt x="4480" y="13242"/>
                    <a:pt x="5697" y="13242"/>
                  </a:cubicBezTo>
                  <a:cubicBezTo>
                    <a:pt x="8131" y="13241"/>
                    <a:pt x="10564" y="13200"/>
                    <a:pt x="12997" y="13118"/>
                  </a:cubicBezTo>
                  <a:cubicBezTo>
                    <a:pt x="13120" y="13114"/>
                    <a:pt x="13191" y="12962"/>
                    <a:pt x="13099" y="12871"/>
                  </a:cubicBezTo>
                  <a:cubicBezTo>
                    <a:pt x="12229" y="12013"/>
                    <a:pt x="11345" y="11166"/>
                    <a:pt x="10465" y="10313"/>
                  </a:cubicBezTo>
                  <a:cubicBezTo>
                    <a:pt x="10491" y="10280"/>
                    <a:pt x="10481" y="10222"/>
                    <a:pt x="10430" y="10222"/>
                  </a:cubicBezTo>
                  <a:cubicBezTo>
                    <a:pt x="10429" y="10222"/>
                    <a:pt x="10427" y="10223"/>
                    <a:pt x="10426" y="10223"/>
                  </a:cubicBezTo>
                  <a:cubicBezTo>
                    <a:pt x="10411" y="10223"/>
                    <a:pt x="10394" y="10227"/>
                    <a:pt x="10378" y="10228"/>
                  </a:cubicBezTo>
                  <a:cubicBezTo>
                    <a:pt x="8952" y="8846"/>
                    <a:pt x="7538" y="7447"/>
                    <a:pt x="6215" y="5973"/>
                  </a:cubicBezTo>
                  <a:cubicBezTo>
                    <a:pt x="4393" y="3942"/>
                    <a:pt x="2934" y="1560"/>
                    <a:pt x="623" y="24"/>
                  </a:cubicBezTo>
                  <a:cubicBezTo>
                    <a:pt x="598" y="8"/>
                    <a:pt x="574"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59" name="Google Shape;3159;p74"/>
            <p:cNvSpPr/>
            <p:nvPr/>
          </p:nvSpPr>
          <p:spPr>
            <a:xfrm>
              <a:off x="-3422573" y="-1195707"/>
              <a:ext cx="28650" cy="25861"/>
            </a:xfrm>
            <a:custGeom>
              <a:avLst/>
              <a:gdLst/>
              <a:ahLst/>
              <a:cxnLst/>
              <a:rect l="l" t="t" r="r" b="b"/>
              <a:pathLst>
                <a:path w="832" h="751" extrusionOk="0">
                  <a:moveTo>
                    <a:pt x="60" y="0"/>
                  </a:moveTo>
                  <a:cubicBezTo>
                    <a:pt x="30" y="0"/>
                    <a:pt x="1" y="24"/>
                    <a:pt x="11" y="61"/>
                  </a:cubicBezTo>
                  <a:cubicBezTo>
                    <a:pt x="106" y="385"/>
                    <a:pt x="397" y="726"/>
                    <a:pt x="755" y="750"/>
                  </a:cubicBezTo>
                  <a:cubicBezTo>
                    <a:pt x="757" y="750"/>
                    <a:pt x="759" y="750"/>
                    <a:pt x="761" y="750"/>
                  </a:cubicBezTo>
                  <a:cubicBezTo>
                    <a:pt x="831" y="750"/>
                    <a:pt x="830" y="651"/>
                    <a:pt x="771" y="627"/>
                  </a:cubicBezTo>
                  <a:cubicBezTo>
                    <a:pt x="626" y="569"/>
                    <a:pt x="487" y="523"/>
                    <a:pt x="366" y="417"/>
                  </a:cubicBezTo>
                  <a:cubicBezTo>
                    <a:pt x="248" y="314"/>
                    <a:pt x="160" y="183"/>
                    <a:pt x="109" y="35"/>
                  </a:cubicBezTo>
                  <a:cubicBezTo>
                    <a:pt x="100" y="11"/>
                    <a:pt x="8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0" name="Google Shape;3160;p74"/>
            <p:cNvSpPr/>
            <p:nvPr/>
          </p:nvSpPr>
          <p:spPr>
            <a:xfrm>
              <a:off x="-3380011" y="-1146224"/>
              <a:ext cx="9676" cy="27376"/>
            </a:xfrm>
            <a:custGeom>
              <a:avLst/>
              <a:gdLst/>
              <a:ahLst/>
              <a:cxnLst/>
              <a:rect l="l" t="t" r="r" b="b"/>
              <a:pathLst>
                <a:path w="281" h="795" extrusionOk="0">
                  <a:moveTo>
                    <a:pt x="71" y="1"/>
                  </a:moveTo>
                  <a:cubicBezTo>
                    <a:pt x="37" y="1"/>
                    <a:pt x="0" y="32"/>
                    <a:pt x="7" y="78"/>
                  </a:cubicBezTo>
                  <a:cubicBezTo>
                    <a:pt x="23" y="198"/>
                    <a:pt x="44" y="319"/>
                    <a:pt x="64" y="438"/>
                  </a:cubicBezTo>
                  <a:cubicBezTo>
                    <a:pt x="82" y="548"/>
                    <a:pt x="90" y="660"/>
                    <a:pt x="142" y="760"/>
                  </a:cubicBezTo>
                  <a:cubicBezTo>
                    <a:pt x="154" y="784"/>
                    <a:pt x="175" y="795"/>
                    <a:pt x="197" y="795"/>
                  </a:cubicBezTo>
                  <a:cubicBezTo>
                    <a:pt x="233" y="795"/>
                    <a:pt x="271" y="765"/>
                    <a:pt x="274" y="724"/>
                  </a:cubicBezTo>
                  <a:cubicBezTo>
                    <a:pt x="280" y="613"/>
                    <a:pt x="241" y="503"/>
                    <a:pt x="215" y="397"/>
                  </a:cubicBezTo>
                  <a:cubicBezTo>
                    <a:pt x="185" y="280"/>
                    <a:pt x="157" y="161"/>
                    <a:pt x="124" y="45"/>
                  </a:cubicBezTo>
                  <a:cubicBezTo>
                    <a:pt x="116" y="14"/>
                    <a:pt x="94"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1" name="Google Shape;3161;p74"/>
            <p:cNvSpPr/>
            <p:nvPr/>
          </p:nvSpPr>
          <p:spPr>
            <a:xfrm>
              <a:off x="-3473192" y="-1412235"/>
              <a:ext cx="34848" cy="10193"/>
            </a:xfrm>
            <a:custGeom>
              <a:avLst/>
              <a:gdLst/>
              <a:ahLst/>
              <a:cxnLst/>
              <a:rect l="l" t="t" r="r" b="b"/>
              <a:pathLst>
                <a:path w="1012" h="296" extrusionOk="0">
                  <a:moveTo>
                    <a:pt x="116" y="0"/>
                  </a:moveTo>
                  <a:cubicBezTo>
                    <a:pt x="55" y="0"/>
                    <a:pt x="1" y="75"/>
                    <a:pt x="60" y="122"/>
                  </a:cubicBezTo>
                  <a:cubicBezTo>
                    <a:pt x="198" y="236"/>
                    <a:pt x="365" y="295"/>
                    <a:pt x="534" y="295"/>
                  </a:cubicBezTo>
                  <a:cubicBezTo>
                    <a:pt x="675" y="295"/>
                    <a:pt x="817" y="254"/>
                    <a:pt x="941" y="168"/>
                  </a:cubicBezTo>
                  <a:cubicBezTo>
                    <a:pt x="1011" y="120"/>
                    <a:pt x="967" y="15"/>
                    <a:pt x="902" y="15"/>
                  </a:cubicBezTo>
                  <a:cubicBezTo>
                    <a:pt x="889" y="15"/>
                    <a:pt x="875" y="19"/>
                    <a:pt x="861" y="29"/>
                  </a:cubicBezTo>
                  <a:cubicBezTo>
                    <a:pt x="756" y="103"/>
                    <a:pt x="636" y="142"/>
                    <a:pt x="515" y="142"/>
                  </a:cubicBezTo>
                  <a:cubicBezTo>
                    <a:pt x="392" y="142"/>
                    <a:pt x="269" y="101"/>
                    <a:pt x="165" y="18"/>
                  </a:cubicBezTo>
                  <a:cubicBezTo>
                    <a:pt x="149" y="6"/>
                    <a:pt x="133"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2" name="Google Shape;3162;p74"/>
            <p:cNvSpPr/>
            <p:nvPr/>
          </p:nvSpPr>
          <p:spPr>
            <a:xfrm>
              <a:off x="-3417373" y="-1433688"/>
              <a:ext cx="23244" cy="16839"/>
            </a:xfrm>
            <a:custGeom>
              <a:avLst/>
              <a:gdLst/>
              <a:ahLst/>
              <a:cxnLst/>
              <a:rect l="l" t="t" r="r" b="b"/>
              <a:pathLst>
                <a:path w="675" h="489" extrusionOk="0">
                  <a:moveTo>
                    <a:pt x="611" y="1"/>
                  </a:moveTo>
                  <a:cubicBezTo>
                    <a:pt x="595" y="1"/>
                    <a:pt x="579" y="8"/>
                    <a:pt x="570" y="26"/>
                  </a:cubicBezTo>
                  <a:cubicBezTo>
                    <a:pt x="468" y="225"/>
                    <a:pt x="301" y="370"/>
                    <a:pt x="69" y="382"/>
                  </a:cubicBezTo>
                  <a:cubicBezTo>
                    <a:pt x="0" y="385"/>
                    <a:pt x="0" y="488"/>
                    <a:pt x="68" y="488"/>
                  </a:cubicBezTo>
                  <a:cubicBezTo>
                    <a:pt x="68" y="488"/>
                    <a:pt x="68" y="488"/>
                    <a:pt x="69" y="488"/>
                  </a:cubicBezTo>
                  <a:cubicBezTo>
                    <a:pt x="331" y="486"/>
                    <a:pt x="590" y="327"/>
                    <a:pt x="664" y="65"/>
                  </a:cubicBezTo>
                  <a:cubicBezTo>
                    <a:pt x="675" y="29"/>
                    <a:pt x="642" y="1"/>
                    <a:pt x="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3" name="Google Shape;3163;p74"/>
            <p:cNvSpPr/>
            <p:nvPr/>
          </p:nvSpPr>
          <p:spPr>
            <a:xfrm>
              <a:off x="-3189103" y="-1187340"/>
              <a:ext cx="19111" cy="26618"/>
            </a:xfrm>
            <a:custGeom>
              <a:avLst/>
              <a:gdLst/>
              <a:ahLst/>
              <a:cxnLst/>
              <a:rect l="l" t="t" r="r" b="b"/>
              <a:pathLst>
                <a:path w="555" h="773" extrusionOk="0">
                  <a:moveTo>
                    <a:pt x="478" y="0"/>
                  </a:moveTo>
                  <a:cubicBezTo>
                    <a:pt x="472" y="0"/>
                    <a:pt x="466" y="1"/>
                    <a:pt x="460" y="2"/>
                  </a:cubicBezTo>
                  <a:cubicBezTo>
                    <a:pt x="161" y="77"/>
                    <a:pt x="0" y="445"/>
                    <a:pt x="30" y="727"/>
                  </a:cubicBezTo>
                  <a:cubicBezTo>
                    <a:pt x="33" y="757"/>
                    <a:pt x="58" y="773"/>
                    <a:pt x="81" y="773"/>
                  </a:cubicBezTo>
                  <a:cubicBezTo>
                    <a:pt x="104" y="773"/>
                    <a:pt x="126" y="758"/>
                    <a:pt x="125" y="727"/>
                  </a:cubicBezTo>
                  <a:cubicBezTo>
                    <a:pt x="115" y="434"/>
                    <a:pt x="282" y="267"/>
                    <a:pt x="506" y="111"/>
                  </a:cubicBezTo>
                  <a:cubicBezTo>
                    <a:pt x="555" y="77"/>
                    <a:pt x="534"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4" name="Google Shape;3164;p74"/>
            <p:cNvSpPr/>
            <p:nvPr/>
          </p:nvSpPr>
          <p:spPr>
            <a:xfrm>
              <a:off x="-3618163" y="-1337958"/>
              <a:ext cx="103064" cy="75791"/>
            </a:xfrm>
            <a:custGeom>
              <a:avLst/>
              <a:gdLst/>
              <a:ahLst/>
              <a:cxnLst/>
              <a:rect l="l" t="t" r="r" b="b"/>
              <a:pathLst>
                <a:path w="2993" h="2201" extrusionOk="0">
                  <a:moveTo>
                    <a:pt x="1349" y="0"/>
                  </a:moveTo>
                  <a:cubicBezTo>
                    <a:pt x="1343" y="0"/>
                    <a:pt x="1337" y="1"/>
                    <a:pt x="1330" y="3"/>
                  </a:cubicBezTo>
                  <a:cubicBezTo>
                    <a:pt x="622" y="225"/>
                    <a:pt x="1" y="1150"/>
                    <a:pt x="380" y="1888"/>
                  </a:cubicBezTo>
                  <a:cubicBezTo>
                    <a:pt x="470" y="2060"/>
                    <a:pt x="605" y="2139"/>
                    <a:pt x="754" y="2139"/>
                  </a:cubicBezTo>
                  <a:cubicBezTo>
                    <a:pt x="861" y="2139"/>
                    <a:pt x="974" y="2099"/>
                    <a:pt x="1081" y="2022"/>
                  </a:cubicBezTo>
                  <a:cubicBezTo>
                    <a:pt x="1335" y="1841"/>
                    <a:pt x="1491" y="1552"/>
                    <a:pt x="1574" y="1247"/>
                  </a:cubicBezTo>
                  <a:cubicBezTo>
                    <a:pt x="1832" y="1734"/>
                    <a:pt x="2280" y="2129"/>
                    <a:pt x="2836" y="2200"/>
                  </a:cubicBezTo>
                  <a:cubicBezTo>
                    <a:pt x="2840" y="2201"/>
                    <a:pt x="2845" y="2201"/>
                    <a:pt x="2849" y="2201"/>
                  </a:cubicBezTo>
                  <a:cubicBezTo>
                    <a:pt x="2952" y="2201"/>
                    <a:pt x="2993" y="2029"/>
                    <a:pt x="2895" y="1986"/>
                  </a:cubicBezTo>
                  <a:cubicBezTo>
                    <a:pt x="2287" y="1718"/>
                    <a:pt x="1827" y="1392"/>
                    <a:pt x="1645" y="714"/>
                  </a:cubicBezTo>
                  <a:cubicBezTo>
                    <a:pt x="1628" y="650"/>
                    <a:pt x="1577" y="621"/>
                    <a:pt x="1524" y="621"/>
                  </a:cubicBezTo>
                  <a:cubicBezTo>
                    <a:pt x="1457" y="621"/>
                    <a:pt x="1389" y="667"/>
                    <a:pt x="1387" y="749"/>
                  </a:cubicBezTo>
                  <a:cubicBezTo>
                    <a:pt x="1381" y="1028"/>
                    <a:pt x="1317" y="1299"/>
                    <a:pt x="1170" y="1539"/>
                  </a:cubicBezTo>
                  <a:lnTo>
                    <a:pt x="1008" y="1750"/>
                  </a:lnTo>
                  <a:lnTo>
                    <a:pt x="542" y="1635"/>
                  </a:lnTo>
                  <a:cubicBezTo>
                    <a:pt x="472" y="1553"/>
                    <a:pt x="522" y="1280"/>
                    <a:pt x="537" y="1185"/>
                  </a:cubicBezTo>
                  <a:cubicBezTo>
                    <a:pt x="616" y="698"/>
                    <a:pt x="941" y="328"/>
                    <a:pt x="1383" y="128"/>
                  </a:cubicBezTo>
                  <a:cubicBezTo>
                    <a:pt x="1447" y="98"/>
                    <a:pt x="1411"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5" name="Google Shape;3165;p74"/>
            <p:cNvSpPr/>
            <p:nvPr/>
          </p:nvSpPr>
          <p:spPr>
            <a:xfrm>
              <a:off x="-3346540" y="-1046053"/>
              <a:ext cx="84848" cy="91838"/>
            </a:xfrm>
            <a:custGeom>
              <a:avLst/>
              <a:gdLst/>
              <a:ahLst/>
              <a:cxnLst/>
              <a:rect l="l" t="t" r="r" b="b"/>
              <a:pathLst>
                <a:path w="2464" h="2667" extrusionOk="0">
                  <a:moveTo>
                    <a:pt x="1497" y="1133"/>
                  </a:moveTo>
                  <a:cubicBezTo>
                    <a:pt x="1528" y="1133"/>
                    <a:pt x="1561" y="1136"/>
                    <a:pt x="1595" y="1142"/>
                  </a:cubicBezTo>
                  <a:cubicBezTo>
                    <a:pt x="1617" y="1137"/>
                    <a:pt x="1638" y="1134"/>
                    <a:pt x="1657" y="1134"/>
                  </a:cubicBezTo>
                  <a:cubicBezTo>
                    <a:pt x="1765" y="1134"/>
                    <a:pt x="1825" y="1212"/>
                    <a:pt x="1837" y="1368"/>
                  </a:cubicBezTo>
                  <a:cubicBezTo>
                    <a:pt x="1972" y="1476"/>
                    <a:pt x="1996" y="1588"/>
                    <a:pt x="1908" y="1702"/>
                  </a:cubicBezTo>
                  <a:cubicBezTo>
                    <a:pt x="1875" y="1862"/>
                    <a:pt x="1725" y="2011"/>
                    <a:pt x="1607" y="2120"/>
                  </a:cubicBezTo>
                  <a:cubicBezTo>
                    <a:pt x="1481" y="2236"/>
                    <a:pt x="1282" y="2375"/>
                    <a:pt x="1103" y="2375"/>
                  </a:cubicBezTo>
                  <a:cubicBezTo>
                    <a:pt x="1018" y="2375"/>
                    <a:pt x="937" y="2343"/>
                    <a:pt x="870" y="2262"/>
                  </a:cubicBezTo>
                  <a:cubicBezTo>
                    <a:pt x="856" y="2243"/>
                    <a:pt x="833" y="2231"/>
                    <a:pt x="810" y="2228"/>
                  </a:cubicBezTo>
                  <a:cubicBezTo>
                    <a:pt x="877" y="1822"/>
                    <a:pt x="1023" y="1133"/>
                    <a:pt x="1497" y="1133"/>
                  </a:cubicBezTo>
                  <a:close/>
                  <a:moveTo>
                    <a:pt x="102" y="1"/>
                  </a:moveTo>
                  <a:cubicBezTo>
                    <a:pt x="53" y="1"/>
                    <a:pt x="0" y="43"/>
                    <a:pt x="10" y="107"/>
                  </a:cubicBezTo>
                  <a:cubicBezTo>
                    <a:pt x="122" y="864"/>
                    <a:pt x="334" y="1589"/>
                    <a:pt x="547" y="2322"/>
                  </a:cubicBezTo>
                  <a:cubicBezTo>
                    <a:pt x="564" y="2381"/>
                    <a:pt x="624" y="2413"/>
                    <a:pt x="682" y="2413"/>
                  </a:cubicBezTo>
                  <a:cubicBezTo>
                    <a:pt x="687" y="2413"/>
                    <a:pt x="693" y="2413"/>
                    <a:pt x="699" y="2412"/>
                  </a:cubicBezTo>
                  <a:cubicBezTo>
                    <a:pt x="781" y="2592"/>
                    <a:pt x="920" y="2666"/>
                    <a:pt x="1082" y="2666"/>
                  </a:cubicBezTo>
                  <a:cubicBezTo>
                    <a:pt x="1637" y="2666"/>
                    <a:pt x="2463" y="1783"/>
                    <a:pt x="2195" y="1211"/>
                  </a:cubicBezTo>
                  <a:cubicBezTo>
                    <a:pt x="2081" y="967"/>
                    <a:pt x="1840" y="860"/>
                    <a:pt x="1592" y="860"/>
                  </a:cubicBezTo>
                  <a:cubicBezTo>
                    <a:pt x="1481" y="860"/>
                    <a:pt x="1368" y="882"/>
                    <a:pt x="1265" y="922"/>
                  </a:cubicBezTo>
                  <a:cubicBezTo>
                    <a:pt x="883" y="1071"/>
                    <a:pt x="717" y="1429"/>
                    <a:pt x="628" y="1804"/>
                  </a:cubicBezTo>
                  <a:cubicBezTo>
                    <a:pt x="433" y="1236"/>
                    <a:pt x="296" y="650"/>
                    <a:pt x="172" y="62"/>
                  </a:cubicBezTo>
                  <a:cubicBezTo>
                    <a:pt x="164" y="19"/>
                    <a:pt x="13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6" name="Google Shape;3166;p74"/>
            <p:cNvSpPr/>
            <p:nvPr/>
          </p:nvSpPr>
          <p:spPr>
            <a:xfrm>
              <a:off x="-3215205" y="-1372979"/>
              <a:ext cx="74793" cy="57128"/>
            </a:xfrm>
            <a:custGeom>
              <a:avLst/>
              <a:gdLst/>
              <a:ahLst/>
              <a:cxnLst/>
              <a:rect l="l" t="t" r="r" b="b"/>
              <a:pathLst>
                <a:path w="2172" h="1659" extrusionOk="0">
                  <a:moveTo>
                    <a:pt x="973" y="1"/>
                  </a:moveTo>
                  <a:cubicBezTo>
                    <a:pt x="972" y="1"/>
                    <a:pt x="971" y="1"/>
                    <a:pt x="970" y="1"/>
                  </a:cubicBezTo>
                  <a:cubicBezTo>
                    <a:pt x="213" y="41"/>
                    <a:pt x="1" y="1018"/>
                    <a:pt x="562" y="1461"/>
                  </a:cubicBezTo>
                  <a:cubicBezTo>
                    <a:pt x="734" y="1597"/>
                    <a:pt x="942" y="1659"/>
                    <a:pt x="1150" y="1659"/>
                  </a:cubicBezTo>
                  <a:cubicBezTo>
                    <a:pt x="1651" y="1659"/>
                    <a:pt x="2156" y="1302"/>
                    <a:pt x="2170" y="753"/>
                  </a:cubicBezTo>
                  <a:cubicBezTo>
                    <a:pt x="2172" y="688"/>
                    <a:pt x="2112" y="645"/>
                    <a:pt x="2054" y="645"/>
                  </a:cubicBezTo>
                  <a:cubicBezTo>
                    <a:pt x="2019" y="645"/>
                    <a:pt x="1985" y="661"/>
                    <a:pt x="1967" y="698"/>
                  </a:cubicBezTo>
                  <a:cubicBezTo>
                    <a:pt x="1796" y="1046"/>
                    <a:pt x="1545" y="1418"/>
                    <a:pt x="1161" y="1418"/>
                  </a:cubicBezTo>
                  <a:cubicBezTo>
                    <a:pt x="1069" y="1418"/>
                    <a:pt x="968" y="1396"/>
                    <a:pt x="860" y="1347"/>
                  </a:cubicBezTo>
                  <a:cubicBezTo>
                    <a:pt x="273" y="1083"/>
                    <a:pt x="364" y="283"/>
                    <a:pt x="989" y="143"/>
                  </a:cubicBezTo>
                  <a:cubicBezTo>
                    <a:pt x="1067" y="125"/>
                    <a:pt x="1052"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7" name="Google Shape;3167;p74"/>
            <p:cNvSpPr/>
            <p:nvPr/>
          </p:nvSpPr>
          <p:spPr>
            <a:xfrm>
              <a:off x="-3479356" y="-1128180"/>
              <a:ext cx="36363" cy="6680"/>
            </a:xfrm>
            <a:custGeom>
              <a:avLst/>
              <a:gdLst/>
              <a:ahLst/>
              <a:cxnLst/>
              <a:rect l="l" t="t" r="r" b="b"/>
              <a:pathLst>
                <a:path w="1056" h="194" extrusionOk="0">
                  <a:moveTo>
                    <a:pt x="41" y="1"/>
                  </a:moveTo>
                  <a:cubicBezTo>
                    <a:pt x="0" y="1"/>
                    <a:pt x="1" y="64"/>
                    <a:pt x="43" y="69"/>
                  </a:cubicBezTo>
                  <a:cubicBezTo>
                    <a:pt x="109" y="74"/>
                    <a:pt x="176" y="79"/>
                    <a:pt x="241" y="84"/>
                  </a:cubicBezTo>
                  <a:cubicBezTo>
                    <a:pt x="244" y="92"/>
                    <a:pt x="251" y="97"/>
                    <a:pt x="258" y="98"/>
                  </a:cubicBezTo>
                  <a:cubicBezTo>
                    <a:pt x="511" y="134"/>
                    <a:pt x="763" y="178"/>
                    <a:pt x="1017" y="193"/>
                  </a:cubicBezTo>
                  <a:cubicBezTo>
                    <a:pt x="1018" y="193"/>
                    <a:pt x="1019" y="193"/>
                    <a:pt x="1019" y="193"/>
                  </a:cubicBezTo>
                  <a:cubicBezTo>
                    <a:pt x="1049" y="193"/>
                    <a:pt x="1056" y="144"/>
                    <a:pt x="1025" y="137"/>
                  </a:cubicBezTo>
                  <a:cubicBezTo>
                    <a:pt x="946" y="123"/>
                    <a:pt x="864" y="114"/>
                    <a:pt x="784" y="104"/>
                  </a:cubicBezTo>
                  <a:cubicBezTo>
                    <a:pt x="801" y="76"/>
                    <a:pt x="784" y="40"/>
                    <a:pt x="751" y="37"/>
                  </a:cubicBezTo>
                  <a:cubicBezTo>
                    <a:pt x="516" y="18"/>
                    <a:pt x="279" y="12"/>
                    <a:pt x="43"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8" name="Google Shape;3168;p74"/>
            <p:cNvSpPr/>
            <p:nvPr/>
          </p:nvSpPr>
          <p:spPr>
            <a:xfrm>
              <a:off x="-3471987" y="-1305452"/>
              <a:ext cx="43698" cy="7576"/>
            </a:xfrm>
            <a:custGeom>
              <a:avLst/>
              <a:gdLst/>
              <a:ahLst/>
              <a:cxnLst/>
              <a:rect l="l" t="t" r="r" b="b"/>
              <a:pathLst>
                <a:path w="1269" h="220" extrusionOk="0">
                  <a:moveTo>
                    <a:pt x="47" y="0"/>
                  </a:moveTo>
                  <a:cubicBezTo>
                    <a:pt x="1" y="0"/>
                    <a:pt x="3" y="74"/>
                    <a:pt x="52" y="80"/>
                  </a:cubicBezTo>
                  <a:cubicBezTo>
                    <a:pt x="435" y="129"/>
                    <a:pt x="818" y="188"/>
                    <a:pt x="1203" y="220"/>
                  </a:cubicBezTo>
                  <a:cubicBezTo>
                    <a:pt x="1204" y="220"/>
                    <a:pt x="1206" y="220"/>
                    <a:pt x="1207" y="220"/>
                  </a:cubicBezTo>
                  <a:cubicBezTo>
                    <a:pt x="1257" y="220"/>
                    <a:pt x="1269" y="132"/>
                    <a:pt x="1215" y="124"/>
                  </a:cubicBezTo>
                  <a:cubicBezTo>
                    <a:pt x="830" y="68"/>
                    <a:pt x="440" y="39"/>
                    <a:pt x="52" y="1"/>
                  </a:cubicBezTo>
                  <a:cubicBezTo>
                    <a:pt x="50" y="0"/>
                    <a:pt x="48"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69" name="Google Shape;3169;p74"/>
            <p:cNvSpPr/>
            <p:nvPr/>
          </p:nvSpPr>
          <p:spPr>
            <a:xfrm>
              <a:off x="-3470988" y="-1464920"/>
              <a:ext cx="29511" cy="5337"/>
            </a:xfrm>
            <a:custGeom>
              <a:avLst/>
              <a:gdLst/>
              <a:ahLst/>
              <a:cxnLst/>
              <a:rect l="l" t="t" r="r" b="b"/>
              <a:pathLst>
                <a:path w="857" h="155" extrusionOk="0">
                  <a:moveTo>
                    <a:pt x="65" y="1"/>
                  </a:moveTo>
                  <a:cubicBezTo>
                    <a:pt x="18" y="1"/>
                    <a:pt x="0" y="74"/>
                    <a:pt x="52" y="85"/>
                  </a:cubicBezTo>
                  <a:cubicBezTo>
                    <a:pt x="256" y="131"/>
                    <a:pt x="465" y="154"/>
                    <a:pt x="675" y="154"/>
                  </a:cubicBezTo>
                  <a:cubicBezTo>
                    <a:pt x="723" y="154"/>
                    <a:pt x="771" y="153"/>
                    <a:pt x="819" y="151"/>
                  </a:cubicBezTo>
                  <a:cubicBezTo>
                    <a:pt x="857" y="147"/>
                    <a:pt x="857" y="90"/>
                    <a:pt x="818" y="88"/>
                  </a:cubicBezTo>
                  <a:cubicBezTo>
                    <a:pt x="568" y="82"/>
                    <a:pt x="320" y="52"/>
                    <a:pt x="74" y="1"/>
                  </a:cubicBezTo>
                  <a:cubicBezTo>
                    <a:pt x="71" y="1"/>
                    <a:pt x="68"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3170" name="Google Shape;3170;p74"/>
          <p:cNvGrpSpPr/>
          <p:nvPr/>
        </p:nvGrpSpPr>
        <p:grpSpPr>
          <a:xfrm>
            <a:off x="6137133" y="1259378"/>
            <a:ext cx="377554" cy="401256"/>
            <a:chOff x="-4237374" y="-1513405"/>
            <a:chExt cx="498619" cy="529920"/>
          </a:xfrm>
        </p:grpSpPr>
        <p:sp>
          <p:nvSpPr>
            <p:cNvPr id="3171" name="Google Shape;3171;p74"/>
            <p:cNvSpPr/>
            <p:nvPr/>
          </p:nvSpPr>
          <p:spPr>
            <a:xfrm>
              <a:off x="-4223083" y="-1280004"/>
              <a:ext cx="459845" cy="20936"/>
            </a:xfrm>
            <a:custGeom>
              <a:avLst/>
              <a:gdLst/>
              <a:ahLst/>
              <a:cxnLst/>
              <a:rect l="l" t="t" r="r" b="b"/>
              <a:pathLst>
                <a:path w="13354" h="608" extrusionOk="0">
                  <a:moveTo>
                    <a:pt x="10174" y="0"/>
                  </a:moveTo>
                  <a:cubicBezTo>
                    <a:pt x="6817" y="0"/>
                    <a:pt x="3428" y="221"/>
                    <a:pt x="106" y="445"/>
                  </a:cubicBezTo>
                  <a:cubicBezTo>
                    <a:pt x="3" y="452"/>
                    <a:pt x="0" y="608"/>
                    <a:pt x="102" y="608"/>
                  </a:cubicBezTo>
                  <a:cubicBezTo>
                    <a:pt x="103" y="608"/>
                    <a:pt x="104" y="608"/>
                    <a:pt x="106" y="608"/>
                  </a:cubicBezTo>
                  <a:cubicBezTo>
                    <a:pt x="4479" y="446"/>
                    <a:pt x="8882" y="479"/>
                    <a:pt x="13247" y="231"/>
                  </a:cubicBezTo>
                  <a:cubicBezTo>
                    <a:pt x="13352" y="225"/>
                    <a:pt x="13353" y="73"/>
                    <a:pt x="13247" y="69"/>
                  </a:cubicBezTo>
                  <a:cubicBezTo>
                    <a:pt x="12228" y="21"/>
                    <a:pt x="11203" y="0"/>
                    <a:pt x="10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4"/>
            <p:cNvSpPr/>
            <p:nvPr/>
          </p:nvSpPr>
          <p:spPr>
            <a:xfrm>
              <a:off x="-4203903" y="-1473701"/>
              <a:ext cx="421829" cy="183366"/>
            </a:xfrm>
            <a:custGeom>
              <a:avLst/>
              <a:gdLst/>
              <a:ahLst/>
              <a:cxnLst/>
              <a:rect l="l" t="t" r="r" b="b"/>
              <a:pathLst>
                <a:path w="12250" h="5325" extrusionOk="0">
                  <a:moveTo>
                    <a:pt x="353" y="1"/>
                  </a:moveTo>
                  <a:cubicBezTo>
                    <a:pt x="304" y="1"/>
                    <a:pt x="253" y="32"/>
                    <a:pt x="249" y="95"/>
                  </a:cubicBezTo>
                  <a:cubicBezTo>
                    <a:pt x="123" y="1772"/>
                    <a:pt x="44" y="3456"/>
                    <a:pt x="49" y="5138"/>
                  </a:cubicBezTo>
                  <a:cubicBezTo>
                    <a:pt x="49" y="5157"/>
                    <a:pt x="56" y="5174"/>
                    <a:pt x="69" y="5187"/>
                  </a:cubicBezTo>
                  <a:cubicBezTo>
                    <a:pt x="0" y="5217"/>
                    <a:pt x="28" y="5324"/>
                    <a:pt x="102" y="5324"/>
                  </a:cubicBezTo>
                  <a:cubicBezTo>
                    <a:pt x="107" y="5324"/>
                    <a:pt x="113" y="5324"/>
                    <a:pt x="119" y="5322"/>
                  </a:cubicBezTo>
                  <a:cubicBezTo>
                    <a:pt x="1394" y="5068"/>
                    <a:pt x="2674" y="4994"/>
                    <a:pt x="3957" y="4994"/>
                  </a:cubicBezTo>
                  <a:cubicBezTo>
                    <a:pt x="5795" y="4994"/>
                    <a:pt x="7638" y="5147"/>
                    <a:pt x="9479" y="5147"/>
                  </a:cubicBezTo>
                  <a:cubicBezTo>
                    <a:pt x="10359" y="5147"/>
                    <a:pt x="11239" y="5112"/>
                    <a:pt x="12118" y="5008"/>
                  </a:cubicBezTo>
                  <a:cubicBezTo>
                    <a:pt x="12199" y="4999"/>
                    <a:pt x="12249" y="4888"/>
                    <a:pt x="12163" y="4841"/>
                  </a:cubicBezTo>
                  <a:lnTo>
                    <a:pt x="12074" y="4794"/>
                  </a:lnTo>
                  <a:cubicBezTo>
                    <a:pt x="12072" y="3351"/>
                    <a:pt x="11990" y="1917"/>
                    <a:pt x="11851" y="481"/>
                  </a:cubicBezTo>
                  <a:cubicBezTo>
                    <a:pt x="11844" y="414"/>
                    <a:pt x="11788" y="381"/>
                    <a:pt x="11735" y="381"/>
                  </a:cubicBezTo>
                  <a:cubicBezTo>
                    <a:pt x="11683" y="381"/>
                    <a:pt x="11635" y="414"/>
                    <a:pt x="11641" y="481"/>
                  </a:cubicBezTo>
                  <a:cubicBezTo>
                    <a:pt x="11776" y="1888"/>
                    <a:pt x="11861" y="3299"/>
                    <a:pt x="11921" y="4711"/>
                  </a:cubicBezTo>
                  <a:lnTo>
                    <a:pt x="11819" y="4656"/>
                  </a:lnTo>
                  <a:cubicBezTo>
                    <a:pt x="11808" y="4650"/>
                    <a:pt x="11797" y="4648"/>
                    <a:pt x="11787" y="4648"/>
                  </a:cubicBezTo>
                  <a:cubicBezTo>
                    <a:pt x="11732" y="4648"/>
                    <a:pt x="11701" y="4726"/>
                    <a:pt x="11755" y="4765"/>
                  </a:cubicBezTo>
                  <a:cubicBezTo>
                    <a:pt x="11773" y="4779"/>
                    <a:pt x="10606" y="4946"/>
                    <a:pt x="10437" y="4951"/>
                  </a:cubicBezTo>
                  <a:cubicBezTo>
                    <a:pt x="10157" y="4960"/>
                    <a:pt x="9878" y="4964"/>
                    <a:pt x="9599" y="4964"/>
                  </a:cubicBezTo>
                  <a:cubicBezTo>
                    <a:pt x="9396" y="4964"/>
                    <a:pt x="9192" y="4962"/>
                    <a:pt x="8988" y="4959"/>
                  </a:cubicBezTo>
                  <a:cubicBezTo>
                    <a:pt x="7938" y="4939"/>
                    <a:pt x="6888" y="4873"/>
                    <a:pt x="5839" y="4828"/>
                  </a:cubicBezTo>
                  <a:cubicBezTo>
                    <a:pt x="5265" y="4804"/>
                    <a:pt x="4692" y="4788"/>
                    <a:pt x="4121" y="4788"/>
                  </a:cubicBezTo>
                  <a:cubicBezTo>
                    <a:pt x="2802" y="4788"/>
                    <a:pt x="1493" y="4875"/>
                    <a:pt x="192" y="5157"/>
                  </a:cubicBezTo>
                  <a:cubicBezTo>
                    <a:pt x="194" y="5150"/>
                    <a:pt x="199" y="5147"/>
                    <a:pt x="200" y="5138"/>
                  </a:cubicBezTo>
                  <a:cubicBezTo>
                    <a:pt x="266" y="3493"/>
                    <a:pt x="333" y="1849"/>
                    <a:pt x="438" y="205"/>
                  </a:cubicBezTo>
                  <a:cubicBezTo>
                    <a:pt x="448" y="213"/>
                    <a:pt x="459" y="219"/>
                    <a:pt x="473" y="221"/>
                  </a:cubicBezTo>
                  <a:cubicBezTo>
                    <a:pt x="4141" y="398"/>
                    <a:pt x="7821" y="447"/>
                    <a:pt x="11493" y="516"/>
                  </a:cubicBezTo>
                  <a:cubicBezTo>
                    <a:pt x="11494" y="516"/>
                    <a:pt x="11495" y="516"/>
                    <a:pt x="11495" y="516"/>
                  </a:cubicBezTo>
                  <a:cubicBezTo>
                    <a:pt x="11611" y="516"/>
                    <a:pt x="11610" y="337"/>
                    <a:pt x="11493" y="334"/>
                  </a:cubicBezTo>
                  <a:cubicBezTo>
                    <a:pt x="7823" y="221"/>
                    <a:pt x="4145" y="86"/>
                    <a:pt x="473" y="82"/>
                  </a:cubicBezTo>
                  <a:cubicBezTo>
                    <a:pt x="463" y="83"/>
                    <a:pt x="452" y="87"/>
                    <a:pt x="443" y="94"/>
                  </a:cubicBezTo>
                  <a:cubicBezTo>
                    <a:pt x="447" y="32"/>
                    <a:pt x="401"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4"/>
            <p:cNvSpPr/>
            <p:nvPr/>
          </p:nvSpPr>
          <p:spPr>
            <a:xfrm>
              <a:off x="-4237374" y="-1513405"/>
              <a:ext cx="498619" cy="529920"/>
            </a:xfrm>
            <a:custGeom>
              <a:avLst/>
              <a:gdLst/>
              <a:ahLst/>
              <a:cxnLst/>
              <a:rect l="l" t="t" r="r" b="b"/>
              <a:pathLst>
                <a:path w="14480" h="15389" extrusionOk="0">
                  <a:moveTo>
                    <a:pt x="1820" y="259"/>
                  </a:moveTo>
                  <a:cubicBezTo>
                    <a:pt x="2380" y="259"/>
                    <a:pt x="2950" y="343"/>
                    <a:pt x="3500" y="380"/>
                  </a:cubicBezTo>
                  <a:cubicBezTo>
                    <a:pt x="4626" y="459"/>
                    <a:pt x="5754" y="508"/>
                    <a:pt x="6884" y="532"/>
                  </a:cubicBezTo>
                  <a:cubicBezTo>
                    <a:pt x="7375" y="542"/>
                    <a:pt x="7865" y="547"/>
                    <a:pt x="8356" y="547"/>
                  </a:cubicBezTo>
                  <a:cubicBezTo>
                    <a:pt x="10013" y="547"/>
                    <a:pt x="11669" y="490"/>
                    <a:pt x="13324" y="386"/>
                  </a:cubicBezTo>
                  <a:lnTo>
                    <a:pt x="13324" y="386"/>
                  </a:lnTo>
                  <a:cubicBezTo>
                    <a:pt x="13317" y="418"/>
                    <a:pt x="13334" y="452"/>
                    <a:pt x="13365" y="465"/>
                  </a:cubicBezTo>
                  <a:cubicBezTo>
                    <a:pt x="13697" y="615"/>
                    <a:pt x="13742" y="1754"/>
                    <a:pt x="13770" y="2112"/>
                  </a:cubicBezTo>
                  <a:cubicBezTo>
                    <a:pt x="13803" y="2529"/>
                    <a:pt x="13787" y="2960"/>
                    <a:pt x="13797" y="3380"/>
                  </a:cubicBezTo>
                  <a:cubicBezTo>
                    <a:pt x="13813" y="4140"/>
                    <a:pt x="13829" y="4902"/>
                    <a:pt x="13846" y="5662"/>
                  </a:cubicBezTo>
                  <a:cubicBezTo>
                    <a:pt x="13861" y="6338"/>
                    <a:pt x="13875" y="7015"/>
                    <a:pt x="13893" y="7692"/>
                  </a:cubicBezTo>
                  <a:cubicBezTo>
                    <a:pt x="13894" y="7796"/>
                    <a:pt x="14003" y="10110"/>
                    <a:pt x="13650" y="10110"/>
                  </a:cubicBezTo>
                  <a:cubicBezTo>
                    <a:pt x="13632" y="10110"/>
                    <a:pt x="13613" y="10105"/>
                    <a:pt x="13593" y="10092"/>
                  </a:cubicBezTo>
                  <a:cubicBezTo>
                    <a:pt x="13582" y="10086"/>
                    <a:pt x="13571" y="10083"/>
                    <a:pt x="13562" y="10083"/>
                  </a:cubicBezTo>
                  <a:cubicBezTo>
                    <a:pt x="13527" y="10083"/>
                    <a:pt x="13503" y="10122"/>
                    <a:pt x="13511" y="10157"/>
                  </a:cubicBezTo>
                  <a:cubicBezTo>
                    <a:pt x="11389" y="10252"/>
                    <a:pt x="9267" y="10361"/>
                    <a:pt x="7144" y="10465"/>
                  </a:cubicBezTo>
                  <a:cubicBezTo>
                    <a:pt x="6123" y="10514"/>
                    <a:pt x="5101" y="10565"/>
                    <a:pt x="4080" y="10616"/>
                  </a:cubicBezTo>
                  <a:cubicBezTo>
                    <a:pt x="3424" y="10649"/>
                    <a:pt x="2730" y="10732"/>
                    <a:pt x="2049" y="10732"/>
                  </a:cubicBezTo>
                  <a:cubicBezTo>
                    <a:pt x="1520" y="10732"/>
                    <a:pt x="999" y="10682"/>
                    <a:pt x="510" y="10520"/>
                  </a:cubicBezTo>
                  <a:cubicBezTo>
                    <a:pt x="510" y="10519"/>
                    <a:pt x="509" y="10519"/>
                    <a:pt x="509" y="10519"/>
                  </a:cubicBezTo>
                  <a:cubicBezTo>
                    <a:pt x="507" y="10519"/>
                    <a:pt x="505" y="10521"/>
                    <a:pt x="503" y="10521"/>
                  </a:cubicBezTo>
                  <a:cubicBezTo>
                    <a:pt x="503" y="10521"/>
                    <a:pt x="502" y="10521"/>
                    <a:pt x="502" y="10521"/>
                  </a:cubicBezTo>
                  <a:cubicBezTo>
                    <a:pt x="495" y="10417"/>
                    <a:pt x="493" y="10313"/>
                    <a:pt x="487" y="10209"/>
                  </a:cubicBezTo>
                  <a:lnTo>
                    <a:pt x="487" y="10209"/>
                  </a:lnTo>
                  <a:cubicBezTo>
                    <a:pt x="491" y="10212"/>
                    <a:pt x="494" y="10216"/>
                    <a:pt x="501" y="10216"/>
                  </a:cubicBezTo>
                  <a:cubicBezTo>
                    <a:pt x="744" y="10250"/>
                    <a:pt x="988" y="10267"/>
                    <a:pt x="1233" y="10267"/>
                  </a:cubicBezTo>
                  <a:cubicBezTo>
                    <a:pt x="1343" y="10267"/>
                    <a:pt x="1453" y="10263"/>
                    <a:pt x="1562" y="10256"/>
                  </a:cubicBezTo>
                  <a:cubicBezTo>
                    <a:pt x="1604" y="10253"/>
                    <a:pt x="1606" y="10190"/>
                    <a:pt x="1564" y="10190"/>
                  </a:cubicBezTo>
                  <a:cubicBezTo>
                    <a:pt x="1563" y="10190"/>
                    <a:pt x="1563" y="10190"/>
                    <a:pt x="1562" y="10190"/>
                  </a:cubicBezTo>
                  <a:cubicBezTo>
                    <a:pt x="1465" y="10194"/>
                    <a:pt x="1367" y="10196"/>
                    <a:pt x="1269" y="10196"/>
                  </a:cubicBezTo>
                  <a:cubicBezTo>
                    <a:pt x="1012" y="10196"/>
                    <a:pt x="756" y="10181"/>
                    <a:pt x="501" y="10150"/>
                  </a:cubicBezTo>
                  <a:cubicBezTo>
                    <a:pt x="494" y="10150"/>
                    <a:pt x="489" y="10152"/>
                    <a:pt x="485" y="10155"/>
                  </a:cubicBezTo>
                  <a:cubicBezTo>
                    <a:pt x="476" y="10000"/>
                    <a:pt x="471" y="9847"/>
                    <a:pt x="464" y="9693"/>
                  </a:cubicBezTo>
                  <a:lnTo>
                    <a:pt x="464" y="9693"/>
                  </a:lnTo>
                  <a:cubicBezTo>
                    <a:pt x="587" y="9697"/>
                    <a:pt x="710" y="9699"/>
                    <a:pt x="833" y="9699"/>
                  </a:cubicBezTo>
                  <a:cubicBezTo>
                    <a:pt x="1422" y="9699"/>
                    <a:pt x="2011" y="9653"/>
                    <a:pt x="2594" y="9562"/>
                  </a:cubicBezTo>
                  <a:cubicBezTo>
                    <a:pt x="2645" y="9554"/>
                    <a:pt x="2636" y="9467"/>
                    <a:pt x="2587" y="9467"/>
                  </a:cubicBezTo>
                  <a:cubicBezTo>
                    <a:pt x="2585" y="9467"/>
                    <a:pt x="2583" y="9467"/>
                    <a:pt x="2581" y="9467"/>
                  </a:cubicBezTo>
                  <a:cubicBezTo>
                    <a:pt x="1874" y="9559"/>
                    <a:pt x="1171" y="9601"/>
                    <a:pt x="459" y="9606"/>
                  </a:cubicBezTo>
                  <a:cubicBezTo>
                    <a:pt x="450" y="9408"/>
                    <a:pt x="445" y="9210"/>
                    <a:pt x="436" y="9012"/>
                  </a:cubicBezTo>
                  <a:lnTo>
                    <a:pt x="436" y="9012"/>
                  </a:lnTo>
                  <a:cubicBezTo>
                    <a:pt x="749" y="9041"/>
                    <a:pt x="1067" y="9063"/>
                    <a:pt x="1382" y="9063"/>
                  </a:cubicBezTo>
                  <a:cubicBezTo>
                    <a:pt x="1427" y="9063"/>
                    <a:pt x="1473" y="9062"/>
                    <a:pt x="1518" y="9061"/>
                  </a:cubicBezTo>
                  <a:cubicBezTo>
                    <a:pt x="1558" y="9060"/>
                    <a:pt x="1557" y="9004"/>
                    <a:pt x="1518" y="9000"/>
                  </a:cubicBezTo>
                  <a:cubicBezTo>
                    <a:pt x="1227" y="8970"/>
                    <a:pt x="928" y="8960"/>
                    <a:pt x="632" y="8960"/>
                  </a:cubicBezTo>
                  <a:cubicBezTo>
                    <a:pt x="566" y="8960"/>
                    <a:pt x="500" y="8961"/>
                    <a:pt x="434" y="8962"/>
                  </a:cubicBezTo>
                  <a:cubicBezTo>
                    <a:pt x="426" y="8788"/>
                    <a:pt x="422" y="8615"/>
                    <a:pt x="415" y="8441"/>
                  </a:cubicBezTo>
                  <a:lnTo>
                    <a:pt x="415" y="8441"/>
                  </a:lnTo>
                  <a:cubicBezTo>
                    <a:pt x="666" y="8443"/>
                    <a:pt x="917" y="8447"/>
                    <a:pt x="1168" y="8447"/>
                  </a:cubicBezTo>
                  <a:cubicBezTo>
                    <a:pt x="1314" y="8447"/>
                    <a:pt x="1461" y="8446"/>
                    <a:pt x="1607" y="8442"/>
                  </a:cubicBezTo>
                  <a:cubicBezTo>
                    <a:pt x="1649" y="8441"/>
                    <a:pt x="1649" y="8377"/>
                    <a:pt x="1607" y="8377"/>
                  </a:cubicBezTo>
                  <a:cubicBezTo>
                    <a:pt x="1448" y="8373"/>
                    <a:pt x="1289" y="8372"/>
                    <a:pt x="1129" y="8372"/>
                  </a:cubicBezTo>
                  <a:cubicBezTo>
                    <a:pt x="890" y="8372"/>
                    <a:pt x="651" y="8375"/>
                    <a:pt x="413" y="8377"/>
                  </a:cubicBezTo>
                  <a:cubicBezTo>
                    <a:pt x="407" y="8218"/>
                    <a:pt x="403" y="8059"/>
                    <a:pt x="398" y="7900"/>
                  </a:cubicBezTo>
                  <a:cubicBezTo>
                    <a:pt x="553" y="7878"/>
                    <a:pt x="710" y="7867"/>
                    <a:pt x="866" y="7867"/>
                  </a:cubicBezTo>
                  <a:cubicBezTo>
                    <a:pt x="936" y="7867"/>
                    <a:pt x="1006" y="7869"/>
                    <a:pt x="1076" y="7873"/>
                  </a:cubicBezTo>
                  <a:cubicBezTo>
                    <a:pt x="1077" y="7873"/>
                    <a:pt x="1077" y="7873"/>
                    <a:pt x="1078" y="7873"/>
                  </a:cubicBezTo>
                  <a:cubicBezTo>
                    <a:pt x="1125" y="7873"/>
                    <a:pt x="1123" y="7801"/>
                    <a:pt x="1076" y="7797"/>
                  </a:cubicBezTo>
                  <a:cubicBezTo>
                    <a:pt x="1010" y="7791"/>
                    <a:pt x="943" y="7789"/>
                    <a:pt x="877" y="7789"/>
                  </a:cubicBezTo>
                  <a:cubicBezTo>
                    <a:pt x="716" y="7789"/>
                    <a:pt x="555" y="7805"/>
                    <a:pt x="396" y="7831"/>
                  </a:cubicBezTo>
                  <a:cubicBezTo>
                    <a:pt x="382" y="7451"/>
                    <a:pt x="374" y="7072"/>
                    <a:pt x="364" y="6691"/>
                  </a:cubicBezTo>
                  <a:lnTo>
                    <a:pt x="364" y="6691"/>
                  </a:lnTo>
                  <a:cubicBezTo>
                    <a:pt x="438" y="6697"/>
                    <a:pt x="512" y="6699"/>
                    <a:pt x="586" y="6699"/>
                  </a:cubicBezTo>
                  <a:cubicBezTo>
                    <a:pt x="755" y="6699"/>
                    <a:pt x="923" y="6684"/>
                    <a:pt x="1091" y="6649"/>
                  </a:cubicBezTo>
                  <a:cubicBezTo>
                    <a:pt x="1156" y="6635"/>
                    <a:pt x="1132" y="6544"/>
                    <a:pt x="1072" y="6544"/>
                  </a:cubicBezTo>
                  <a:cubicBezTo>
                    <a:pt x="1069" y="6544"/>
                    <a:pt x="1066" y="6545"/>
                    <a:pt x="1062" y="6545"/>
                  </a:cubicBezTo>
                  <a:cubicBezTo>
                    <a:pt x="881" y="6574"/>
                    <a:pt x="698" y="6589"/>
                    <a:pt x="515" y="6589"/>
                  </a:cubicBezTo>
                  <a:cubicBezTo>
                    <a:pt x="464" y="6589"/>
                    <a:pt x="413" y="6588"/>
                    <a:pt x="362" y="6585"/>
                  </a:cubicBezTo>
                  <a:cubicBezTo>
                    <a:pt x="357" y="6367"/>
                    <a:pt x="354" y="6149"/>
                    <a:pt x="349" y="5930"/>
                  </a:cubicBezTo>
                  <a:lnTo>
                    <a:pt x="349" y="5930"/>
                  </a:lnTo>
                  <a:cubicBezTo>
                    <a:pt x="403" y="5936"/>
                    <a:pt x="456" y="5939"/>
                    <a:pt x="509" y="5939"/>
                  </a:cubicBezTo>
                  <a:cubicBezTo>
                    <a:pt x="616" y="5939"/>
                    <a:pt x="721" y="5925"/>
                    <a:pt x="825" y="5894"/>
                  </a:cubicBezTo>
                  <a:cubicBezTo>
                    <a:pt x="876" y="5878"/>
                    <a:pt x="860" y="5808"/>
                    <a:pt x="813" y="5808"/>
                  </a:cubicBezTo>
                  <a:cubicBezTo>
                    <a:pt x="809" y="5808"/>
                    <a:pt x="806" y="5808"/>
                    <a:pt x="802" y="5809"/>
                  </a:cubicBezTo>
                  <a:cubicBezTo>
                    <a:pt x="697" y="5834"/>
                    <a:pt x="590" y="5846"/>
                    <a:pt x="482" y="5846"/>
                  </a:cubicBezTo>
                  <a:cubicBezTo>
                    <a:pt x="437" y="5846"/>
                    <a:pt x="393" y="5844"/>
                    <a:pt x="348" y="5840"/>
                  </a:cubicBezTo>
                  <a:cubicBezTo>
                    <a:pt x="343" y="5577"/>
                    <a:pt x="341" y="5316"/>
                    <a:pt x="338" y="5054"/>
                  </a:cubicBezTo>
                  <a:cubicBezTo>
                    <a:pt x="494" y="5054"/>
                    <a:pt x="651" y="5025"/>
                    <a:pt x="790" y="4953"/>
                  </a:cubicBezTo>
                  <a:cubicBezTo>
                    <a:pt x="829" y="4933"/>
                    <a:pt x="808" y="4874"/>
                    <a:pt x="769" y="4874"/>
                  </a:cubicBezTo>
                  <a:cubicBezTo>
                    <a:pt x="765" y="4874"/>
                    <a:pt x="761" y="4874"/>
                    <a:pt x="758" y="4875"/>
                  </a:cubicBezTo>
                  <a:cubicBezTo>
                    <a:pt x="616" y="4917"/>
                    <a:pt x="480" y="4950"/>
                    <a:pt x="337" y="4957"/>
                  </a:cubicBezTo>
                  <a:cubicBezTo>
                    <a:pt x="335" y="4725"/>
                    <a:pt x="334" y="4492"/>
                    <a:pt x="333" y="4261"/>
                  </a:cubicBezTo>
                  <a:lnTo>
                    <a:pt x="333" y="4261"/>
                  </a:lnTo>
                  <a:cubicBezTo>
                    <a:pt x="351" y="4261"/>
                    <a:pt x="369" y="4262"/>
                    <a:pt x="386" y="4262"/>
                  </a:cubicBezTo>
                  <a:cubicBezTo>
                    <a:pt x="534" y="4262"/>
                    <a:pt x="681" y="4242"/>
                    <a:pt x="823" y="4203"/>
                  </a:cubicBezTo>
                  <a:cubicBezTo>
                    <a:pt x="876" y="4188"/>
                    <a:pt x="857" y="4117"/>
                    <a:pt x="808" y="4117"/>
                  </a:cubicBezTo>
                  <a:cubicBezTo>
                    <a:pt x="806" y="4117"/>
                    <a:pt x="803" y="4118"/>
                    <a:pt x="800" y="4118"/>
                  </a:cubicBezTo>
                  <a:cubicBezTo>
                    <a:pt x="644" y="4141"/>
                    <a:pt x="489" y="4154"/>
                    <a:pt x="333" y="4154"/>
                  </a:cubicBezTo>
                  <a:cubicBezTo>
                    <a:pt x="329" y="3585"/>
                    <a:pt x="333" y="3016"/>
                    <a:pt x="340" y="2447"/>
                  </a:cubicBezTo>
                  <a:cubicBezTo>
                    <a:pt x="418" y="2451"/>
                    <a:pt x="496" y="2453"/>
                    <a:pt x="575" y="2453"/>
                  </a:cubicBezTo>
                  <a:cubicBezTo>
                    <a:pt x="668" y="2453"/>
                    <a:pt x="762" y="2450"/>
                    <a:pt x="855" y="2445"/>
                  </a:cubicBezTo>
                  <a:cubicBezTo>
                    <a:pt x="928" y="2445"/>
                    <a:pt x="928" y="2335"/>
                    <a:pt x="855" y="2335"/>
                  </a:cubicBezTo>
                  <a:cubicBezTo>
                    <a:pt x="762" y="2330"/>
                    <a:pt x="668" y="2327"/>
                    <a:pt x="575" y="2327"/>
                  </a:cubicBezTo>
                  <a:cubicBezTo>
                    <a:pt x="496" y="2327"/>
                    <a:pt x="418" y="2329"/>
                    <a:pt x="340" y="2333"/>
                  </a:cubicBezTo>
                  <a:cubicBezTo>
                    <a:pt x="342" y="2155"/>
                    <a:pt x="349" y="1976"/>
                    <a:pt x="353" y="1799"/>
                  </a:cubicBezTo>
                  <a:cubicBezTo>
                    <a:pt x="382" y="1800"/>
                    <a:pt x="411" y="1800"/>
                    <a:pt x="441" y="1800"/>
                  </a:cubicBezTo>
                  <a:cubicBezTo>
                    <a:pt x="615" y="1800"/>
                    <a:pt x="789" y="1779"/>
                    <a:pt x="960" y="1738"/>
                  </a:cubicBezTo>
                  <a:cubicBezTo>
                    <a:pt x="1020" y="1724"/>
                    <a:pt x="1011" y="1622"/>
                    <a:pt x="951" y="1622"/>
                  </a:cubicBezTo>
                  <a:cubicBezTo>
                    <a:pt x="949" y="1622"/>
                    <a:pt x="946" y="1622"/>
                    <a:pt x="944" y="1622"/>
                  </a:cubicBezTo>
                  <a:cubicBezTo>
                    <a:pt x="757" y="1647"/>
                    <a:pt x="568" y="1660"/>
                    <a:pt x="379" y="1660"/>
                  </a:cubicBezTo>
                  <a:cubicBezTo>
                    <a:pt x="372" y="1660"/>
                    <a:pt x="364" y="1660"/>
                    <a:pt x="357" y="1660"/>
                  </a:cubicBezTo>
                  <a:cubicBezTo>
                    <a:pt x="362" y="1406"/>
                    <a:pt x="368" y="1152"/>
                    <a:pt x="375" y="898"/>
                  </a:cubicBezTo>
                  <a:cubicBezTo>
                    <a:pt x="577" y="899"/>
                    <a:pt x="780" y="902"/>
                    <a:pt x="982" y="902"/>
                  </a:cubicBezTo>
                  <a:cubicBezTo>
                    <a:pt x="1117" y="902"/>
                    <a:pt x="1251" y="901"/>
                    <a:pt x="1386" y="898"/>
                  </a:cubicBezTo>
                  <a:cubicBezTo>
                    <a:pt x="1466" y="895"/>
                    <a:pt x="1466" y="775"/>
                    <a:pt x="1386" y="774"/>
                  </a:cubicBezTo>
                  <a:cubicBezTo>
                    <a:pt x="1232" y="769"/>
                    <a:pt x="1077" y="768"/>
                    <a:pt x="922" y="768"/>
                  </a:cubicBezTo>
                  <a:cubicBezTo>
                    <a:pt x="741" y="768"/>
                    <a:pt x="560" y="770"/>
                    <a:pt x="378" y="772"/>
                  </a:cubicBezTo>
                  <a:cubicBezTo>
                    <a:pt x="380" y="696"/>
                    <a:pt x="381" y="618"/>
                    <a:pt x="383" y="542"/>
                  </a:cubicBezTo>
                  <a:cubicBezTo>
                    <a:pt x="843" y="324"/>
                    <a:pt x="1328" y="259"/>
                    <a:pt x="1820" y="259"/>
                  </a:cubicBezTo>
                  <a:close/>
                  <a:moveTo>
                    <a:pt x="9799" y="10548"/>
                  </a:moveTo>
                  <a:lnTo>
                    <a:pt x="9799" y="10548"/>
                  </a:lnTo>
                  <a:cubicBezTo>
                    <a:pt x="9562" y="11997"/>
                    <a:pt x="10260" y="13634"/>
                    <a:pt x="11540" y="14386"/>
                  </a:cubicBezTo>
                  <a:cubicBezTo>
                    <a:pt x="9831" y="14386"/>
                    <a:pt x="8124" y="14400"/>
                    <a:pt x="6416" y="14400"/>
                  </a:cubicBezTo>
                  <a:cubicBezTo>
                    <a:pt x="5483" y="14400"/>
                    <a:pt x="4549" y="14396"/>
                    <a:pt x="3614" y="14383"/>
                  </a:cubicBezTo>
                  <a:cubicBezTo>
                    <a:pt x="3791" y="14298"/>
                    <a:pt x="3956" y="14189"/>
                    <a:pt x="4104" y="14060"/>
                  </a:cubicBezTo>
                  <a:cubicBezTo>
                    <a:pt x="4496" y="14037"/>
                    <a:pt x="4889" y="14014"/>
                    <a:pt x="5280" y="13985"/>
                  </a:cubicBezTo>
                  <a:cubicBezTo>
                    <a:pt x="5332" y="13981"/>
                    <a:pt x="5334" y="13902"/>
                    <a:pt x="5283" y="13902"/>
                  </a:cubicBezTo>
                  <a:cubicBezTo>
                    <a:pt x="5282" y="13902"/>
                    <a:pt x="5281" y="13902"/>
                    <a:pt x="5280" y="13902"/>
                  </a:cubicBezTo>
                  <a:cubicBezTo>
                    <a:pt x="4918" y="13923"/>
                    <a:pt x="4558" y="13949"/>
                    <a:pt x="4196" y="13976"/>
                  </a:cubicBezTo>
                  <a:cubicBezTo>
                    <a:pt x="4345" y="13834"/>
                    <a:pt x="4470" y="13667"/>
                    <a:pt x="4583" y="13490"/>
                  </a:cubicBezTo>
                  <a:cubicBezTo>
                    <a:pt x="5041" y="13441"/>
                    <a:pt x="5499" y="13390"/>
                    <a:pt x="5956" y="13329"/>
                  </a:cubicBezTo>
                  <a:cubicBezTo>
                    <a:pt x="6002" y="13322"/>
                    <a:pt x="5993" y="13244"/>
                    <a:pt x="5948" y="13244"/>
                  </a:cubicBezTo>
                  <a:cubicBezTo>
                    <a:pt x="5947" y="13244"/>
                    <a:pt x="5946" y="13244"/>
                    <a:pt x="5944" y="13244"/>
                  </a:cubicBezTo>
                  <a:cubicBezTo>
                    <a:pt x="5507" y="13291"/>
                    <a:pt x="5072" y="13350"/>
                    <a:pt x="4636" y="13408"/>
                  </a:cubicBezTo>
                  <a:cubicBezTo>
                    <a:pt x="4744" y="13225"/>
                    <a:pt x="4835" y="13031"/>
                    <a:pt x="4906" y="12829"/>
                  </a:cubicBezTo>
                  <a:cubicBezTo>
                    <a:pt x="5101" y="12831"/>
                    <a:pt x="5296" y="12833"/>
                    <a:pt x="5492" y="12833"/>
                  </a:cubicBezTo>
                  <a:cubicBezTo>
                    <a:pt x="5628" y="12833"/>
                    <a:pt x="5764" y="12832"/>
                    <a:pt x="5900" y="12829"/>
                  </a:cubicBezTo>
                  <a:cubicBezTo>
                    <a:pt x="5947" y="12828"/>
                    <a:pt x="5947" y="12755"/>
                    <a:pt x="5900" y="12754"/>
                  </a:cubicBezTo>
                  <a:cubicBezTo>
                    <a:pt x="5754" y="12751"/>
                    <a:pt x="5608" y="12750"/>
                    <a:pt x="5462" y="12750"/>
                  </a:cubicBezTo>
                  <a:cubicBezTo>
                    <a:pt x="5286" y="12750"/>
                    <a:pt x="5109" y="12751"/>
                    <a:pt x="4933" y="12753"/>
                  </a:cubicBezTo>
                  <a:cubicBezTo>
                    <a:pt x="4977" y="12618"/>
                    <a:pt x="5013" y="12479"/>
                    <a:pt x="5041" y="12340"/>
                  </a:cubicBezTo>
                  <a:cubicBezTo>
                    <a:pt x="5278" y="12321"/>
                    <a:pt x="5516" y="12311"/>
                    <a:pt x="5754" y="12311"/>
                  </a:cubicBezTo>
                  <a:cubicBezTo>
                    <a:pt x="5847" y="12311"/>
                    <a:pt x="5939" y="12312"/>
                    <a:pt x="6032" y="12315"/>
                  </a:cubicBezTo>
                  <a:cubicBezTo>
                    <a:pt x="6033" y="12315"/>
                    <a:pt x="6033" y="12315"/>
                    <a:pt x="6034" y="12315"/>
                  </a:cubicBezTo>
                  <a:cubicBezTo>
                    <a:pt x="6100" y="12315"/>
                    <a:pt x="6098" y="12215"/>
                    <a:pt x="6032" y="12211"/>
                  </a:cubicBezTo>
                  <a:cubicBezTo>
                    <a:pt x="5912" y="12203"/>
                    <a:pt x="5792" y="12200"/>
                    <a:pt x="5672" y="12200"/>
                  </a:cubicBezTo>
                  <a:cubicBezTo>
                    <a:pt x="5468" y="12200"/>
                    <a:pt x="5265" y="12210"/>
                    <a:pt x="5062" y="12231"/>
                  </a:cubicBezTo>
                  <a:cubicBezTo>
                    <a:pt x="5100" y="12003"/>
                    <a:pt x="5115" y="11774"/>
                    <a:pt x="5106" y="11543"/>
                  </a:cubicBezTo>
                  <a:cubicBezTo>
                    <a:pt x="5534" y="11522"/>
                    <a:pt x="5961" y="11506"/>
                    <a:pt x="6386" y="11467"/>
                  </a:cubicBezTo>
                  <a:cubicBezTo>
                    <a:pt x="6442" y="11462"/>
                    <a:pt x="6444" y="11379"/>
                    <a:pt x="6388" y="11379"/>
                  </a:cubicBezTo>
                  <a:cubicBezTo>
                    <a:pt x="6388" y="11379"/>
                    <a:pt x="6387" y="11379"/>
                    <a:pt x="6386" y="11379"/>
                  </a:cubicBezTo>
                  <a:cubicBezTo>
                    <a:pt x="5958" y="11389"/>
                    <a:pt x="5529" y="11422"/>
                    <a:pt x="5102" y="11449"/>
                  </a:cubicBezTo>
                  <a:cubicBezTo>
                    <a:pt x="5090" y="11223"/>
                    <a:pt x="5047" y="11000"/>
                    <a:pt x="4980" y="10784"/>
                  </a:cubicBezTo>
                  <a:cubicBezTo>
                    <a:pt x="4977" y="10780"/>
                    <a:pt x="4974" y="10779"/>
                    <a:pt x="4972" y="10775"/>
                  </a:cubicBezTo>
                  <a:cubicBezTo>
                    <a:pt x="5525" y="10749"/>
                    <a:pt x="6079" y="10723"/>
                    <a:pt x="6633" y="10697"/>
                  </a:cubicBezTo>
                  <a:cubicBezTo>
                    <a:pt x="7688" y="10648"/>
                    <a:pt x="8744" y="10598"/>
                    <a:pt x="9799" y="10548"/>
                  </a:cubicBezTo>
                  <a:close/>
                  <a:moveTo>
                    <a:pt x="3274" y="14531"/>
                  </a:moveTo>
                  <a:cubicBezTo>
                    <a:pt x="4976" y="14628"/>
                    <a:pt x="6691" y="14691"/>
                    <a:pt x="8403" y="14691"/>
                  </a:cubicBezTo>
                  <a:cubicBezTo>
                    <a:pt x="9584" y="14691"/>
                    <a:pt x="10764" y="14661"/>
                    <a:pt x="11938" y="14591"/>
                  </a:cubicBezTo>
                  <a:cubicBezTo>
                    <a:pt x="11944" y="14590"/>
                    <a:pt x="11949" y="14589"/>
                    <a:pt x="11954" y="14587"/>
                  </a:cubicBezTo>
                  <a:cubicBezTo>
                    <a:pt x="12015" y="14611"/>
                    <a:pt x="12076" y="14637"/>
                    <a:pt x="12138" y="14657"/>
                  </a:cubicBezTo>
                  <a:cubicBezTo>
                    <a:pt x="12142" y="14715"/>
                    <a:pt x="12134" y="14773"/>
                    <a:pt x="12118" y="14829"/>
                  </a:cubicBezTo>
                  <a:cubicBezTo>
                    <a:pt x="12106" y="14867"/>
                    <a:pt x="12090" y="14904"/>
                    <a:pt x="12070" y="14939"/>
                  </a:cubicBezTo>
                  <a:lnTo>
                    <a:pt x="12068" y="14939"/>
                  </a:lnTo>
                  <a:cubicBezTo>
                    <a:pt x="9150" y="15086"/>
                    <a:pt x="6218" y="14973"/>
                    <a:pt x="3305" y="15134"/>
                  </a:cubicBezTo>
                  <a:cubicBezTo>
                    <a:pt x="3298" y="15134"/>
                    <a:pt x="3294" y="15138"/>
                    <a:pt x="3288" y="15141"/>
                  </a:cubicBezTo>
                  <a:cubicBezTo>
                    <a:pt x="3213" y="15056"/>
                    <a:pt x="3171" y="14948"/>
                    <a:pt x="3168" y="14835"/>
                  </a:cubicBezTo>
                  <a:cubicBezTo>
                    <a:pt x="3163" y="14702"/>
                    <a:pt x="3210" y="14619"/>
                    <a:pt x="3274" y="14531"/>
                  </a:cubicBezTo>
                  <a:close/>
                  <a:moveTo>
                    <a:pt x="2353" y="0"/>
                  </a:moveTo>
                  <a:cubicBezTo>
                    <a:pt x="1632" y="0"/>
                    <a:pt x="944" y="97"/>
                    <a:pt x="367" y="398"/>
                  </a:cubicBezTo>
                  <a:cubicBezTo>
                    <a:pt x="352" y="380"/>
                    <a:pt x="328" y="370"/>
                    <a:pt x="303" y="370"/>
                  </a:cubicBezTo>
                  <a:cubicBezTo>
                    <a:pt x="260" y="370"/>
                    <a:pt x="216" y="398"/>
                    <a:pt x="212" y="453"/>
                  </a:cubicBezTo>
                  <a:cubicBezTo>
                    <a:pt x="205" y="559"/>
                    <a:pt x="200" y="667"/>
                    <a:pt x="194" y="774"/>
                  </a:cubicBezTo>
                  <a:lnTo>
                    <a:pt x="191" y="774"/>
                  </a:lnTo>
                  <a:cubicBezTo>
                    <a:pt x="114" y="774"/>
                    <a:pt x="114" y="888"/>
                    <a:pt x="187" y="894"/>
                  </a:cubicBezTo>
                  <a:cubicBezTo>
                    <a:pt x="171" y="1159"/>
                    <a:pt x="154" y="1422"/>
                    <a:pt x="141" y="1687"/>
                  </a:cubicBezTo>
                  <a:cubicBezTo>
                    <a:pt x="129" y="1706"/>
                    <a:pt x="128" y="1730"/>
                    <a:pt x="138" y="1751"/>
                  </a:cubicBezTo>
                  <a:cubicBezTo>
                    <a:pt x="0" y="4682"/>
                    <a:pt x="72" y="7619"/>
                    <a:pt x="353" y="10539"/>
                  </a:cubicBezTo>
                  <a:cubicBezTo>
                    <a:pt x="357" y="10586"/>
                    <a:pt x="395" y="10608"/>
                    <a:pt x="431" y="10608"/>
                  </a:cubicBezTo>
                  <a:cubicBezTo>
                    <a:pt x="437" y="10608"/>
                    <a:pt x="442" y="10607"/>
                    <a:pt x="448" y="10606"/>
                  </a:cubicBezTo>
                  <a:cubicBezTo>
                    <a:pt x="454" y="10619"/>
                    <a:pt x="466" y="10630"/>
                    <a:pt x="478" y="10636"/>
                  </a:cubicBezTo>
                  <a:cubicBezTo>
                    <a:pt x="1002" y="10849"/>
                    <a:pt x="1530" y="10904"/>
                    <a:pt x="2067" y="10904"/>
                  </a:cubicBezTo>
                  <a:cubicBezTo>
                    <a:pt x="2477" y="10904"/>
                    <a:pt x="2891" y="10872"/>
                    <a:pt x="3314" y="10854"/>
                  </a:cubicBezTo>
                  <a:cubicBezTo>
                    <a:pt x="3831" y="10830"/>
                    <a:pt x="4347" y="10805"/>
                    <a:pt x="4863" y="10781"/>
                  </a:cubicBezTo>
                  <a:lnTo>
                    <a:pt x="4863" y="10781"/>
                  </a:lnTo>
                  <a:cubicBezTo>
                    <a:pt x="4858" y="10792"/>
                    <a:pt x="4856" y="10805"/>
                    <a:pt x="4858" y="10818"/>
                  </a:cubicBezTo>
                  <a:cubicBezTo>
                    <a:pt x="4972" y="11288"/>
                    <a:pt x="4975" y="11779"/>
                    <a:pt x="4867" y="12252"/>
                  </a:cubicBezTo>
                  <a:cubicBezTo>
                    <a:pt x="4858" y="12253"/>
                    <a:pt x="4848" y="12254"/>
                    <a:pt x="4839" y="12255"/>
                  </a:cubicBezTo>
                  <a:cubicBezTo>
                    <a:pt x="4780" y="12262"/>
                    <a:pt x="4776" y="12354"/>
                    <a:pt x="4832" y="12354"/>
                  </a:cubicBezTo>
                  <a:cubicBezTo>
                    <a:pt x="4834" y="12354"/>
                    <a:pt x="4837" y="12354"/>
                    <a:pt x="4839" y="12353"/>
                  </a:cubicBezTo>
                  <a:lnTo>
                    <a:pt x="4842" y="12353"/>
                  </a:lnTo>
                  <a:cubicBezTo>
                    <a:pt x="4786" y="12570"/>
                    <a:pt x="4707" y="12780"/>
                    <a:pt x="4605" y="12980"/>
                  </a:cubicBezTo>
                  <a:cubicBezTo>
                    <a:pt x="4266" y="13639"/>
                    <a:pt x="3747" y="13978"/>
                    <a:pt x="3152" y="14376"/>
                  </a:cubicBezTo>
                  <a:cubicBezTo>
                    <a:pt x="3145" y="14380"/>
                    <a:pt x="3145" y="14386"/>
                    <a:pt x="3139" y="14391"/>
                  </a:cubicBezTo>
                  <a:cubicBezTo>
                    <a:pt x="3121" y="14401"/>
                    <a:pt x="3110" y="14419"/>
                    <a:pt x="3108" y="14439"/>
                  </a:cubicBezTo>
                  <a:cubicBezTo>
                    <a:pt x="3016" y="14552"/>
                    <a:pt x="2984" y="14728"/>
                    <a:pt x="3000" y="14864"/>
                  </a:cubicBezTo>
                  <a:cubicBezTo>
                    <a:pt x="3025" y="15079"/>
                    <a:pt x="3154" y="15270"/>
                    <a:pt x="3356" y="15341"/>
                  </a:cubicBezTo>
                  <a:cubicBezTo>
                    <a:pt x="3373" y="15360"/>
                    <a:pt x="3396" y="15371"/>
                    <a:pt x="3422" y="15371"/>
                  </a:cubicBezTo>
                  <a:cubicBezTo>
                    <a:pt x="4012" y="15383"/>
                    <a:pt x="4602" y="15388"/>
                    <a:pt x="5193" y="15388"/>
                  </a:cubicBezTo>
                  <a:cubicBezTo>
                    <a:pt x="7391" y="15388"/>
                    <a:pt x="9594" y="15318"/>
                    <a:pt x="11788" y="15285"/>
                  </a:cubicBezTo>
                  <a:cubicBezTo>
                    <a:pt x="11789" y="15285"/>
                    <a:pt x="11790" y="15284"/>
                    <a:pt x="11793" y="15284"/>
                  </a:cubicBezTo>
                  <a:cubicBezTo>
                    <a:pt x="11803" y="15288"/>
                    <a:pt x="11815" y="15290"/>
                    <a:pt x="11827" y="15290"/>
                  </a:cubicBezTo>
                  <a:cubicBezTo>
                    <a:pt x="12038" y="15258"/>
                    <a:pt x="12202" y="15108"/>
                    <a:pt x="12284" y="14915"/>
                  </a:cubicBezTo>
                  <a:cubicBezTo>
                    <a:pt x="12350" y="14763"/>
                    <a:pt x="12385" y="14448"/>
                    <a:pt x="12197" y="14365"/>
                  </a:cubicBezTo>
                  <a:cubicBezTo>
                    <a:pt x="12186" y="14360"/>
                    <a:pt x="12175" y="14358"/>
                    <a:pt x="12165" y="14358"/>
                  </a:cubicBezTo>
                  <a:cubicBezTo>
                    <a:pt x="12132" y="14358"/>
                    <a:pt x="12106" y="14380"/>
                    <a:pt x="12103" y="14418"/>
                  </a:cubicBezTo>
                  <a:cubicBezTo>
                    <a:pt x="12105" y="14426"/>
                    <a:pt x="12106" y="14436"/>
                    <a:pt x="12108" y="14445"/>
                  </a:cubicBezTo>
                  <a:cubicBezTo>
                    <a:pt x="10649" y="13619"/>
                    <a:pt x="9778" y="12256"/>
                    <a:pt x="9935" y="10542"/>
                  </a:cubicBezTo>
                  <a:cubicBezTo>
                    <a:pt x="11133" y="10486"/>
                    <a:pt x="12331" y="10426"/>
                    <a:pt x="13529" y="10365"/>
                  </a:cubicBezTo>
                  <a:cubicBezTo>
                    <a:pt x="13599" y="10362"/>
                    <a:pt x="13632" y="10303"/>
                    <a:pt x="13629" y="10249"/>
                  </a:cubicBezTo>
                  <a:lnTo>
                    <a:pt x="13629" y="10249"/>
                  </a:lnTo>
                  <a:cubicBezTo>
                    <a:pt x="13675" y="10271"/>
                    <a:pt x="13717" y="10281"/>
                    <a:pt x="13756" y="10281"/>
                  </a:cubicBezTo>
                  <a:cubicBezTo>
                    <a:pt x="14479" y="10281"/>
                    <a:pt x="14087" y="6775"/>
                    <a:pt x="14079" y="6423"/>
                  </a:cubicBezTo>
                  <a:cubicBezTo>
                    <a:pt x="14045" y="4902"/>
                    <a:pt x="14011" y="3381"/>
                    <a:pt x="13975" y="1859"/>
                  </a:cubicBezTo>
                  <a:cubicBezTo>
                    <a:pt x="13962" y="1278"/>
                    <a:pt x="14087" y="556"/>
                    <a:pt x="13474" y="326"/>
                  </a:cubicBezTo>
                  <a:cubicBezTo>
                    <a:pt x="13501" y="269"/>
                    <a:pt x="13478" y="189"/>
                    <a:pt x="13401" y="189"/>
                  </a:cubicBezTo>
                  <a:cubicBezTo>
                    <a:pt x="13399" y="189"/>
                    <a:pt x="13396" y="189"/>
                    <a:pt x="13394" y="189"/>
                  </a:cubicBezTo>
                  <a:cubicBezTo>
                    <a:pt x="11748" y="294"/>
                    <a:pt x="10102" y="350"/>
                    <a:pt x="8455" y="350"/>
                  </a:cubicBezTo>
                  <a:cubicBezTo>
                    <a:pt x="7584" y="350"/>
                    <a:pt x="6712" y="334"/>
                    <a:pt x="5840" y="302"/>
                  </a:cubicBezTo>
                  <a:cubicBezTo>
                    <a:pt x="4829" y="265"/>
                    <a:pt x="3547" y="0"/>
                    <a:pt x="2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4"/>
            <p:cNvSpPr/>
            <p:nvPr/>
          </p:nvSpPr>
          <p:spPr>
            <a:xfrm>
              <a:off x="-4064889" y="-1138476"/>
              <a:ext cx="32610" cy="3065"/>
            </a:xfrm>
            <a:custGeom>
              <a:avLst/>
              <a:gdLst/>
              <a:ahLst/>
              <a:cxnLst/>
              <a:rect l="l" t="t" r="r" b="b"/>
              <a:pathLst>
                <a:path w="947" h="89" extrusionOk="0">
                  <a:moveTo>
                    <a:pt x="653" y="0"/>
                  </a:moveTo>
                  <a:cubicBezTo>
                    <a:pt x="452" y="0"/>
                    <a:pt x="251" y="3"/>
                    <a:pt x="50" y="6"/>
                  </a:cubicBezTo>
                  <a:cubicBezTo>
                    <a:pt x="0" y="6"/>
                    <a:pt x="0" y="83"/>
                    <a:pt x="50" y="84"/>
                  </a:cubicBezTo>
                  <a:cubicBezTo>
                    <a:pt x="237" y="87"/>
                    <a:pt x="424" y="89"/>
                    <a:pt x="611" y="89"/>
                  </a:cubicBezTo>
                  <a:cubicBezTo>
                    <a:pt x="704" y="89"/>
                    <a:pt x="798" y="88"/>
                    <a:pt x="892" y="87"/>
                  </a:cubicBezTo>
                  <a:cubicBezTo>
                    <a:pt x="947" y="87"/>
                    <a:pt x="947" y="3"/>
                    <a:pt x="892" y="2"/>
                  </a:cubicBezTo>
                  <a:cubicBezTo>
                    <a:pt x="812" y="1"/>
                    <a:pt x="732" y="0"/>
                    <a:pt x="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4"/>
            <p:cNvSpPr/>
            <p:nvPr/>
          </p:nvSpPr>
          <p:spPr>
            <a:xfrm>
              <a:off x="-4223841" y="-1401009"/>
              <a:ext cx="22693" cy="3857"/>
            </a:xfrm>
            <a:custGeom>
              <a:avLst/>
              <a:gdLst/>
              <a:ahLst/>
              <a:cxnLst/>
              <a:rect l="l" t="t" r="r" b="b"/>
              <a:pathLst>
                <a:path w="659" h="112" extrusionOk="0">
                  <a:moveTo>
                    <a:pt x="374" y="0"/>
                  </a:moveTo>
                  <a:cubicBezTo>
                    <a:pt x="270" y="0"/>
                    <a:pt x="166" y="4"/>
                    <a:pt x="63" y="8"/>
                  </a:cubicBezTo>
                  <a:cubicBezTo>
                    <a:pt x="1" y="10"/>
                    <a:pt x="1" y="103"/>
                    <a:pt x="63" y="105"/>
                  </a:cubicBezTo>
                  <a:cubicBezTo>
                    <a:pt x="164" y="108"/>
                    <a:pt x="267" y="112"/>
                    <a:pt x="369" y="112"/>
                  </a:cubicBezTo>
                  <a:cubicBezTo>
                    <a:pt x="445" y="112"/>
                    <a:pt x="520" y="110"/>
                    <a:pt x="594" y="104"/>
                  </a:cubicBezTo>
                  <a:cubicBezTo>
                    <a:pt x="659" y="104"/>
                    <a:pt x="659" y="8"/>
                    <a:pt x="594" y="8"/>
                  </a:cubicBezTo>
                  <a:cubicBezTo>
                    <a:pt x="521" y="2"/>
                    <a:pt x="447"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6" name="Google Shape;3176;p74"/>
          <p:cNvGrpSpPr/>
          <p:nvPr/>
        </p:nvGrpSpPr>
        <p:grpSpPr>
          <a:xfrm>
            <a:off x="7742872" y="2934664"/>
            <a:ext cx="420916" cy="412650"/>
            <a:chOff x="-1579921" y="495361"/>
            <a:chExt cx="555884" cy="544968"/>
          </a:xfrm>
        </p:grpSpPr>
        <p:sp>
          <p:nvSpPr>
            <p:cNvPr id="3177" name="Google Shape;3177;p74"/>
            <p:cNvSpPr/>
            <p:nvPr/>
          </p:nvSpPr>
          <p:spPr>
            <a:xfrm>
              <a:off x="-1579921" y="495361"/>
              <a:ext cx="555884" cy="544968"/>
            </a:xfrm>
            <a:custGeom>
              <a:avLst/>
              <a:gdLst/>
              <a:ahLst/>
              <a:cxnLst/>
              <a:rect l="l" t="t" r="r" b="b"/>
              <a:pathLst>
                <a:path w="16143" h="15826" extrusionOk="0">
                  <a:moveTo>
                    <a:pt x="4014" y="197"/>
                  </a:moveTo>
                  <a:lnTo>
                    <a:pt x="4014" y="197"/>
                  </a:lnTo>
                  <a:cubicBezTo>
                    <a:pt x="4030" y="210"/>
                    <a:pt x="4049" y="217"/>
                    <a:pt x="4069" y="220"/>
                  </a:cubicBezTo>
                  <a:cubicBezTo>
                    <a:pt x="6848" y="535"/>
                    <a:pt x="9707" y="732"/>
                    <a:pt x="12534" y="732"/>
                  </a:cubicBezTo>
                  <a:cubicBezTo>
                    <a:pt x="13418" y="732"/>
                    <a:pt x="14299" y="713"/>
                    <a:pt x="15173" y="672"/>
                  </a:cubicBezTo>
                  <a:lnTo>
                    <a:pt x="15173" y="672"/>
                  </a:lnTo>
                  <a:cubicBezTo>
                    <a:pt x="14698" y="4273"/>
                    <a:pt x="14882" y="7887"/>
                    <a:pt x="15469" y="11459"/>
                  </a:cubicBezTo>
                  <a:cubicBezTo>
                    <a:pt x="15633" y="12469"/>
                    <a:pt x="15857" y="13524"/>
                    <a:pt x="15364" y="14491"/>
                  </a:cubicBezTo>
                  <a:cubicBezTo>
                    <a:pt x="15002" y="15203"/>
                    <a:pt x="14186" y="15509"/>
                    <a:pt x="13385" y="15509"/>
                  </a:cubicBezTo>
                  <a:cubicBezTo>
                    <a:pt x="12933" y="15509"/>
                    <a:pt x="12487" y="15411"/>
                    <a:pt x="12130" y="15235"/>
                  </a:cubicBezTo>
                  <a:cubicBezTo>
                    <a:pt x="11247" y="14798"/>
                    <a:pt x="10626" y="13798"/>
                    <a:pt x="10627" y="12810"/>
                  </a:cubicBezTo>
                  <a:cubicBezTo>
                    <a:pt x="10629" y="11621"/>
                    <a:pt x="11611" y="10725"/>
                    <a:pt x="12695" y="10725"/>
                  </a:cubicBezTo>
                  <a:cubicBezTo>
                    <a:pt x="12969" y="10725"/>
                    <a:pt x="13249" y="10782"/>
                    <a:pt x="13521" y="10905"/>
                  </a:cubicBezTo>
                  <a:lnTo>
                    <a:pt x="13521" y="10933"/>
                  </a:lnTo>
                  <a:cubicBezTo>
                    <a:pt x="13523" y="11008"/>
                    <a:pt x="13573" y="11044"/>
                    <a:pt x="13627" y="11044"/>
                  </a:cubicBezTo>
                  <a:cubicBezTo>
                    <a:pt x="13675" y="11044"/>
                    <a:pt x="13726" y="11015"/>
                    <a:pt x="13745" y="10958"/>
                  </a:cubicBezTo>
                  <a:cubicBezTo>
                    <a:pt x="13818" y="10922"/>
                    <a:pt x="13850" y="10816"/>
                    <a:pt x="13773" y="10757"/>
                  </a:cubicBezTo>
                  <a:cubicBezTo>
                    <a:pt x="13990" y="8956"/>
                    <a:pt x="13921" y="7057"/>
                    <a:pt x="13782" y="5252"/>
                  </a:cubicBezTo>
                  <a:cubicBezTo>
                    <a:pt x="13881" y="5194"/>
                    <a:pt x="13861" y="5018"/>
                    <a:pt x="13719" y="5010"/>
                  </a:cubicBezTo>
                  <a:cubicBezTo>
                    <a:pt x="11098" y="4865"/>
                    <a:pt x="8502" y="4795"/>
                    <a:pt x="5887" y="4530"/>
                  </a:cubicBezTo>
                  <a:cubicBezTo>
                    <a:pt x="5885" y="4530"/>
                    <a:pt x="5882" y="4530"/>
                    <a:pt x="5880" y="4530"/>
                  </a:cubicBezTo>
                  <a:cubicBezTo>
                    <a:pt x="5873" y="4530"/>
                    <a:pt x="5867" y="4531"/>
                    <a:pt x="5861" y="4533"/>
                  </a:cubicBezTo>
                  <a:cubicBezTo>
                    <a:pt x="5842" y="4515"/>
                    <a:pt x="5815" y="4506"/>
                    <a:pt x="5788" y="4506"/>
                  </a:cubicBezTo>
                  <a:cubicBezTo>
                    <a:pt x="5731" y="4506"/>
                    <a:pt x="5671" y="4544"/>
                    <a:pt x="5674" y="4611"/>
                  </a:cubicBezTo>
                  <a:cubicBezTo>
                    <a:pt x="5796" y="7066"/>
                    <a:pt x="5900" y="9487"/>
                    <a:pt x="5890" y="11944"/>
                  </a:cubicBezTo>
                  <a:cubicBezTo>
                    <a:pt x="5535" y="13189"/>
                    <a:pt x="4290" y="14023"/>
                    <a:pt x="3061" y="14023"/>
                  </a:cubicBezTo>
                  <a:cubicBezTo>
                    <a:pt x="2589" y="14023"/>
                    <a:pt x="2120" y="13900"/>
                    <a:pt x="1704" y="13631"/>
                  </a:cubicBezTo>
                  <a:lnTo>
                    <a:pt x="1704" y="13631"/>
                  </a:lnTo>
                  <a:cubicBezTo>
                    <a:pt x="2286" y="13688"/>
                    <a:pt x="2867" y="13745"/>
                    <a:pt x="3448" y="13786"/>
                  </a:cubicBezTo>
                  <a:cubicBezTo>
                    <a:pt x="3450" y="13786"/>
                    <a:pt x="3451" y="13786"/>
                    <a:pt x="3452" y="13786"/>
                  </a:cubicBezTo>
                  <a:cubicBezTo>
                    <a:pt x="3510" y="13786"/>
                    <a:pt x="3507" y="13697"/>
                    <a:pt x="3448" y="13692"/>
                  </a:cubicBezTo>
                  <a:cubicBezTo>
                    <a:pt x="2819" y="13624"/>
                    <a:pt x="2187" y="13578"/>
                    <a:pt x="1555" y="13528"/>
                  </a:cubicBezTo>
                  <a:cubicBezTo>
                    <a:pt x="1429" y="13433"/>
                    <a:pt x="1312" y="13327"/>
                    <a:pt x="1205" y="13211"/>
                  </a:cubicBezTo>
                  <a:cubicBezTo>
                    <a:pt x="1125" y="13121"/>
                    <a:pt x="1052" y="13026"/>
                    <a:pt x="986" y="12924"/>
                  </a:cubicBezTo>
                  <a:lnTo>
                    <a:pt x="986" y="12924"/>
                  </a:lnTo>
                  <a:cubicBezTo>
                    <a:pt x="1703" y="12977"/>
                    <a:pt x="2421" y="13032"/>
                    <a:pt x="3140" y="13073"/>
                  </a:cubicBezTo>
                  <a:cubicBezTo>
                    <a:pt x="3141" y="13073"/>
                    <a:pt x="3142" y="13073"/>
                    <a:pt x="3143" y="13073"/>
                  </a:cubicBezTo>
                  <a:cubicBezTo>
                    <a:pt x="3200" y="13073"/>
                    <a:pt x="3198" y="12984"/>
                    <a:pt x="3140" y="12979"/>
                  </a:cubicBezTo>
                  <a:cubicBezTo>
                    <a:pt x="2403" y="12923"/>
                    <a:pt x="1667" y="12881"/>
                    <a:pt x="931" y="12837"/>
                  </a:cubicBezTo>
                  <a:cubicBezTo>
                    <a:pt x="561" y="12204"/>
                    <a:pt x="570" y="11473"/>
                    <a:pt x="826" y="10793"/>
                  </a:cubicBezTo>
                  <a:lnTo>
                    <a:pt x="826" y="10793"/>
                  </a:lnTo>
                  <a:cubicBezTo>
                    <a:pt x="830" y="10796"/>
                    <a:pt x="833" y="10799"/>
                    <a:pt x="839" y="10800"/>
                  </a:cubicBezTo>
                  <a:cubicBezTo>
                    <a:pt x="1201" y="10841"/>
                    <a:pt x="1565" y="10866"/>
                    <a:pt x="1929" y="10866"/>
                  </a:cubicBezTo>
                  <a:cubicBezTo>
                    <a:pt x="2185" y="10866"/>
                    <a:pt x="2442" y="10854"/>
                    <a:pt x="2697" y="10827"/>
                  </a:cubicBezTo>
                  <a:cubicBezTo>
                    <a:pt x="2760" y="10821"/>
                    <a:pt x="2764" y="10725"/>
                    <a:pt x="2702" y="10725"/>
                  </a:cubicBezTo>
                  <a:cubicBezTo>
                    <a:pt x="2701" y="10725"/>
                    <a:pt x="2699" y="10725"/>
                    <a:pt x="2697" y="10725"/>
                  </a:cubicBezTo>
                  <a:cubicBezTo>
                    <a:pt x="2366" y="10750"/>
                    <a:pt x="2038" y="10765"/>
                    <a:pt x="1709" y="10765"/>
                  </a:cubicBezTo>
                  <a:cubicBezTo>
                    <a:pt x="1425" y="10765"/>
                    <a:pt x="1140" y="10754"/>
                    <a:pt x="854" y="10727"/>
                  </a:cubicBezTo>
                  <a:cubicBezTo>
                    <a:pt x="923" y="10552"/>
                    <a:pt x="1007" y="10383"/>
                    <a:pt x="1105" y="10221"/>
                  </a:cubicBezTo>
                  <a:cubicBezTo>
                    <a:pt x="1150" y="10148"/>
                    <a:pt x="1196" y="10078"/>
                    <a:pt x="1243" y="10009"/>
                  </a:cubicBezTo>
                  <a:lnTo>
                    <a:pt x="1243" y="10009"/>
                  </a:lnTo>
                  <a:cubicBezTo>
                    <a:pt x="1240" y="10031"/>
                    <a:pt x="1257" y="10050"/>
                    <a:pt x="1280" y="10050"/>
                  </a:cubicBezTo>
                  <a:cubicBezTo>
                    <a:pt x="1280" y="10050"/>
                    <a:pt x="1281" y="10050"/>
                    <a:pt x="1281" y="10050"/>
                  </a:cubicBezTo>
                  <a:cubicBezTo>
                    <a:pt x="1893" y="10042"/>
                    <a:pt x="2505" y="10031"/>
                    <a:pt x="3118" y="10031"/>
                  </a:cubicBezTo>
                  <a:cubicBezTo>
                    <a:pt x="3288" y="10031"/>
                    <a:pt x="3457" y="10032"/>
                    <a:pt x="3627" y="10034"/>
                  </a:cubicBezTo>
                  <a:cubicBezTo>
                    <a:pt x="3627" y="10034"/>
                    <a:pt x="3628" y="10034"/>
                    <a:pt x="3628" y="10034"/>
                  </a:cubicBezTo>
                  <a:cubicBezTo>
                    <a:pt x="3701" y="10034"/>
                    <a:pt x="3700" y="9923"/>
                    <a:pt x="3627" y="9919"/>
                  </a:cubicBezTo>
                  <a:cubicBezTo>
                    <a:pt x="3345" y="9908"/>
                    <a:pt x="3062" y="9901"/>
                    <a:pt x="2778" y="9901"/>
                  </a:cubicBezTo>
                  <a:cubicBezTo>
                    <a:pt x="2278" y="9901"/>
                    <a:pt x="1778" y="9922"/>
                    <a:pt x="1281" y="9970"/>
                  </a:cubicBezTo>
                  <a:cubicBezTo>
                    <a:pt x="1275" y="9970"/>
                    <a:pt x="1272" y="9974"/>
                    <a:pt x="1268" y="9977"/>
                  </a:cubicBezTo>
                  <a:cubicBezTo>
                    <a:pt x="1824" y="9192"/>
                    <a:pt x="2529" y="8785"/>
                    <a:pt x="3398" y="8785"/>
                  </a:cubicBezTo>
                  <a:cubicBezTo>
                    <a:pt x="3665" y="8785"/>
                    <a:pt x="3947" y="8824"/>
                    <a:pt x="4246" y="8901"/>
                  </a:cubicBezTo>
                  <a:cubicBezTo>
                    <a:pt x="4245" y="8977"/>
                    <a:pt x="4301" y="9014"/>
                    <a:pt x="4358" y="9014"/>
                  </a:cubicBezTo>
                  <a:cubicBezTo>
                    <a:pt x="4417" y="9014"/>
                    <a:pt x="4477" y="8975"/>
                    <a:pt x="4483" y="8900"/>
                  </a:cubicBezTo>
                  <a:cubicBezTo>
                    <a:pt x="4486" y="8850"/>
                    <a:pt x="4488" y="8800"/>
                    <a:pt x="4491" y="8751"/>
                  </a:cubicBezTo>
                  <a:cubicBezTo>
                    <a:pt x="4679" y="8743"/>
                    <a:pt x="4872" y="8738"/>
                    <a:pt x="5057" y="8706"/>
                  </a:cubicBezTo>
                  <a:cubicBezTo>
                    <a:pt x="5106" y="8698"/>
                    <a:pt x="5092" y="8622"/>
                    <a:pt x="5045" y="8622"/>
                  </a:cubicBezTo>
                  <a:cubicBezTo>
                    <a:pt x="5042" y="8622"/>
                    <a:pt x="5038" y="8622"/>
                    <a:pt x="5034" y="8622"/>
                  </a:cubicBezTo>
                  <a:cubicBezTo>
                    <a:pt x="4855" y="8622"/>
                    <a:pt x="4675" y="8647"/>
                    <a:pt x="4495" y="8669"/>
                  </a:cubicBezTo>
                  <a:cubicBezTo>
                    <a:pt x="4507" y="8485"/>
                    <a:pt x="4514" y="8299"/>
                    <a:pt x="4524" y="8114"/>
                  </a:cubicBezTo>
                  <a:cubicBezTo>
                    <a:pt x="4609" y="8107"/>
                    <a:pt x="4694" y="8103"/>
                    <a:pt x="4780" y="8103"/>
                  </a:cubicBezTo>
                  <a:cubicBezTo>
                    <a:pt x="4823" y="8103"/>
                    <a:pt x="4867" y="8104"/>
                    <a:pt x="4911" y="8106"/>
                  </a:cubicBezTo>
                  <a:cubicBezTo>
                    <a:pt x="4912" y="8106"/>
                    <a:pt x="4912" y="8106"/>
                    <a:pt x="4913" y="8106"/>
                  </a:cubicBezTo>
                  <a:cubicBezTo>
                    <a:pt x="4955" y="8106"/>
                    <a:pt x="4954" y="8039"/>
                    <a:pt x="4911" y="8036"/>
                  </a:cubicBezTo>
                  <a:cubicBezTo>
                    <a:pt x="4862" y="8032"/>
                    <a:pt x="4813" y="8030"/>
                    <a:pt x="4763" y="8030"/>
                  </a:cubicBezTo>
                  <a:cubicBezTo>
                    <a:pt x="4685" y="8030"/>
                    <a:pt x="4606" y="8035"/>
                    <a:pt x="4527" y="8045"/>
                  </a:cubicBezTo>
                  <a:cubicBezTo>
                    <a:pt x="4538" y="7832"/>
                    <a:pt x="4544" y="7615"/>
                    <a:pt x="4550" y="7399"/>
                  </a:cubicBezTo>
                  <a:cubicBezTo>
                    <a:pt x="4623" y="7403"/>
                    <a:pt x="4696" y="7406"/>
                    <a:pt x="4770" y="7406"/>
                  </a:cubicBezTo>
                  <a:cubicBezTo>
                    <a:pt x="4940" y="7406"/>
                    <a:pt x="5110" y="7393"/>
                    <a:pt x="5276" y="7358"/>
                  </a:cubicBezTo>
                  <a:cubicBezTo>
                    <a:pt x="5319" y="7349"/>
                    <a:pt x="5312" y="7277"/>
                    <a:pt x="5270" y="7277"/>
                  </a:cubicBezTo>
                  <a:cubicBezTo>
                    <a:pt x="5268" y="7277"/>
                    <a:pt x="5267" y="7277"/>
                    <a:pt x="5265" y="7278"/>
                  </a:cubicBezTo>
                  <a:cubicBezTo>
                    <a:pt x="5026" y="7305"/>
                    <a:pt x="4793" y="7332"/>
                    <a:pt x="4554" y="7333"/>
                  </a:cubicBezTo>
                  <a:cubicBezTo>
                    <a:pt x="4559" y="7157"/>
                    <a:pt x="4560" y="6980"/>
                    <a:pt x="4563" y="6804"/>
                  </a:cubicBezTo>
                  <a:cubicBezTo>
                    <a:pt x="4743" y="6773"/>
                    <a:pt x="4925" y="6745"/>
                    <a:pt x="5099" y="6693"/>
                  </a:cubicBezTo>
                  <a:cubicBezTo>
                    <a:pt x="5142" y="6679"/>
                    <a:pt x="5139" y="6607"/>
                    <a:pt x="5093" y="6607"/>
                  </a:cubicBezTo>
                  <a:cubicBezTo>
                    <a:pt x="5091" y="6607"/>
                    <a:pt x="5089" y="6607"/>
                    <a:pt x="5088" y="6607"/>
                  </a:cubicBezTo>
                  <a:cubicBezTo>
                    <a:pt x="4912" y="6622"/>
                    <a:pt x="4739" y="6660"/>
                    <a:pt x="4565" y="6697"/>
                  </a:cubicBezTo>
                  <a:cubicBezTo>
                    <a:pt x="4567" y="6553"/>
                    <a:pt x="4566" y="6408"/>
                    <a:pt x="4566" y="6264"/>
                  </a:cubicBezTo>
                  <a:cubicBezTo>
                    <a:pt x="4745" y="6254"/>
                    <a:pt x="4926" y="6250"/>
                    <a:pt x="5100" y="6214"/>
                  </a:cubicBezTo>
                  <a:cubicBezTo>
                    <a:pt x="5153" y="6203"/>
                    <a:pt x="5139" y="6124"/>
                    <a:pt x="5089" y="6123"/>
                  </a:cubicBezTo>
                  <a:cubicBezTo>
                    <a:pt x="5070" y="6122"/>
                    <a:pt x="5052" y="6122"/>
                    <a:pt x="5033" y="6122"/>
                  </a:cubicBezTo>
                  <a:cubicBezTo>
                    <a:pt x="4878" y="6122"/>
                    <a:pt x="4721" y="6144"/>
                    <a:pt x="4567" y="6161"/>
                  </a:cubicBezTo>
                  <a:cubicBezTo>
                    <a:pt x="4567" y="5999"/>
                    <a:pt x="4564" y="5836"/>
                    <a:pt x="4562" y="5674"/>
                  </a:cubicBezTo>
                  <a:cubicBezTo>
                    <a:pt x="4738" y="5663"/>
                    <a:pt x="4942" y="5669"/>
                    <a:pt x="5101" y="5608"/>
                  </a:cubicBezTo>
                  <a:cubicBezTo>
                    <a:pt x="5137" y="5595"/>
                    <a:pt x="5149" y="5530"/>
                    <a:pt x="5101" y="5523"/>
                  </a:cubicBezTo>
                  <a:cubicBezTo>
                    <a:pt x="5065" y="5517"/>
                    <a:pt x="5027" y="5515"/>
                    <a:pt x="4988" y="5515"/>
                  </a:cubicBezTo>
                  <a:cubicBezTo>
                    <a:pt x="4848" y="5515"/>
                    <a:pt x="4698" y="5547"/>
                    <a:pt x="4561" y="5566"/>
                  </a:cubicBezTo>
                  <a:cubicBezTo>
                    <a:pt x="4558" y="5377"/>
                    <a:pt x="4553" y="5187"/>
                    <a:pt x="4546" y="4996"/>
                  </a:cubicBezTo>
                  <a:cubicBezTo>
                    <a:pt x="4639" y="4989"/>
                    <a:pt x="4733" y="4985"/>
                    <a:pt x="4826" y="4985"/>
                  </a:cubicBezTo>
                  <a:cubicBezTo>
                    <a:pt x="4884" y="4985"/>
                    <a:pt x="4941" y="4986"/>
                    <a:pt x="4999" y="4989"/>
                  </a:cubicBezTo>
                  <a:cubicBezTo>
                    <a:pt x="5000" y="4989"/>
                    <a:pt x="5001" y="4989"/>
                    <a:pt x="5002" y="4989"/>
                  </a:cubicBezTo>
                  <a:cubicBezTo>
                    <a:pt x="5063" y="4989"/>
                    <a:pt x="5077" y="4886"/>
                    <a:pt x="5015" y="4877"/>
                  </a:cubicBezTo>
                  <a:cubicBezTo>
                    <a:pt x="4935" y="4865"/>
                    <a:pt x="4854" y="4859"/>
                    <a:pt x="4773" y="4859"/>
                  </a:cubicBezTo>
                  <a:cubicBezTo>
                    <a:pt x="4696" y="4859"/>
                    <a:pt x="4619" y="4864"/>
                    <a:pt x="4543" y="4875"/>
                  </a:cubicBezTo>
                  <a:cubicBezTo>
                    <a:pt x="4530" y="4538"/>
                    <a:pt x="4511" y="4203"/>
                    <a:pt x="4489" y="3868"/>
                  </a:cubicBezTo>
                  <a:lnTo>
                    <a:pt x="4489" y="3868"/>
                  </a:lnTo>
                  <a:cubicBezTo>
                    <a:pt x="4969" y="3873"/>
                    <a:pt x="5450" y="3878"/>
                    <a:pt x="5931" y="3878"/>
                  </a:cubicBezTo>
                  <a:cubicBezTo>
                    <a:pt x="6299" y="3878"/>
                    <a:pt x="6667" y="3875"/>
                    <a:pt x="7036" y="3868"/>
                  </a:cubicBezTo>
                  <a:cubicBezTo>
                    <a:pt x="7097" y="3867"/>
                    <a:pt x="7097" y="3774"/>
                    <a:pt x="7036" y="3773"/>
                  </a:cubicBezTo>
                  <a:cubicBezTo>
                    <a:pt x="6671" y="3766"/>
                    <a:pt x="6306" y="3763"/>
                    <a:pt x="5942" y="3763"/>
                  </a:cubicBezTo>
                  <a:cubicBezTo>
                    <a:pt x="5456" y="3763"/>
                    <a:pt x="4970" y="3768"/>
                    <a:pt x="4484" y="3773"/>
                  </a:cubicBezTo>
                  <a:cubicBezTo>
                    <a:pt x="4467" y="3523"/>
                    <a:pt x="4445" y="3274"/>
                    <a:pt x="4421" y="3024"/>
                  </a:cubicBezTo>
                  <a:lnTo>
                    <a:pt x="4421" y="3024"/>
                  </a:lnTo>
                  <a:cubicBezTo>
                    <a:pt x="4717" y="3043"/>
                    <a:pt x="5014" y="3063"/>
                    <a:pt x="5310" y="3066"/>
                  </a:cubicBezTo>
                  <a:cubicBezTo>
                    <a:pt x="5356" y="3066"/>
                    <a:pt x="5355" y="2998"/>
                    <a:pt x="5310" y="2993"/>
                  </a:cubicBezTo>
                  <a:cubicBezTo>
                    <a:pt x="5013" y="2968"/>
                    <a:pt x="4714" y="2963"/>
                    <a:pt x="4416" y="2954"/>
                  </a:cubicBezTo>
                  <a:cubicBezTo>
                    <a:pt x="4398" y="2762"/>
                    <a:pt x="4376" y="2570"/>
                    <a:pt x="4355" y="2379"/>
                  </a:cubicBezTo>
                  <a:lnTo>
                    <a:pt x="4355" y="2379"/>
                  </a:lnTo>
                  <a:cubicBezTo>
                    <a:pt x="4520" y="2418"/>
                    <a:pt x="4687" y="2440"/>
                    <a:pt x="4855" y="2440"/>
                  </a:cubicBezTo>
                  <a:cubicBezTo>
                    <a:pt x="4966" y="2440"/>
                    <a:pt x="5078" y="2431"/>
                    <a:pt x="5189" y="2410"/>
                  </a:cubicBezTo>
                  <a:cubicBezTo>
                    <a:pt x="5235" y="2400"/>
                    <a:pt x="5217" y="2338"/>
                    <a:pt x="5176" y="2338"/>
                  </a:cubicBezTo>
                  <a:cubicBezTo>
                    <a:pt x="5174" y="2338"/>
                    <a:pt x="5172" y="2338"/>
                    <a:pt x="5170" y="2339"/>
                  </a:cubicBezTo>
                  <a:cubicBezTo>
                    <a:pt x="5033" y="2359"/>
                    <a:pt x="4898" y="2371"/>
                    <a:pt x="4764" y="2371"/>
                  </a:cubicBezTo>
                  <a:cubicBezTo>
                    <a:pt x="4626" y="2371"/>
                    <a:pt x="4488" y="2359"/>
                    <a:pt x="4349" y="2331"/>
                  </a:cubicBezTo>
                  <a:cubicBezTo>
                    <a:pt x="4325" y="2122"/>
                    <a:pt x="4293" y="1916"/>
                    <a:pt x="4265" y="1708"/>
                  </a:cubicBezTo>
                  <a:lnTo>
                    <a:pt x="4265" y="1708"/>
                  </a:lnTo>
                  <a:cubicBezTo>
                    <a:pt x="4710" y="1752"/>
                    <a:pt x="5166" y="1776"/>
                    <a:pt x="5621" y="1776"/>
                  </a:cubicBezTo>
                  <a:cubicBezTo>
                    <a:pt x="6097" y="1776"/>
                    <a:pt x="6574" y="1749"/>
                    <a:pt x="7038" y="1688"/>
                  </a:cubicBezTo>
                  <a:cubicBezTo>
                    <a:pt x="7113" y="1678"/>
                    <a:pt x="7119" y="1564"/>
                    <a:pt x="7040" y="1564"/>
                  </a:cubicBezTo>
                  <a:cubicBezTo>
                    <a:pt x="7039" y="1564"/>
                    <a:pt x="7039" y="1565"/>
                    <a:pt x="7038" y="1565"/>
                  </a:cubicBezTo>
                  <a:cubicBezTo>
                    <a:pt x="6179" y="1595"/>
                    <a:pt x="5330" y="1628"/>
                    <a:pt x="4473" y="1628"/>
                  </a:cubicBezTo>
                  <a:cubicBezTo>
                    <a:pt x="4400" y="1628"/>
                    <a:pt x="4327" y="1627"/>
                    <a:pt x="4254" y="1627"/>
                  </a:cubicBezTo>
                  <a:cubicBezTo>
                    <a:pt x="4214" y="1348"/>
                    <a:pt x="4171" y="1070"/>
                    <a:pt x="4123" y="792"/>
                  </a:cubicBezTo>
                  <a:lnTo>
                    <a:pt x="4123" y="792"/>
                  </a:lnTo>
                  <a:cubicBezTo>
                    <a:pt x="4447" y="835"/>
                    <a:pt x="4775" y="867"/>
                    <a:pt x="5102" y="867"/>
                  </a:cubicBezTo>
                  <a:cubicBezTo>
                    <a:pt x="5231" y="867"/>
                    <a:pt x="5359" y="862"/>
                    <a:pt x="5487" y="851"/>
                  </a:cubicBezTo>
                  <a:cubicBezTo>
                    <a:pt x="5537" y="845"/>
                    <a:pt x="5539" y="772"/>
                    <a:pt x="5487" y="771"/>
                  </a:cubicBezTo>
                  <a:cubicBezTo>
                    <a:pt x="5024" y="751"/>
                    <a:pt x="4566" y="745"/>
                    <a:pt x="4106" y="703"/>
                  </a:cubicBezTo>
                  <a:cubicBezTo>
                    <a:pt x="4077" y="533"/>
                    <a:pt x="4048" y="364"/>
                    <a:pt x="4014" y="197"/>
                  </a:cubicBezTo>
                  <a:close/>
                  <a:moveTo>
                    <a:pt x="4057" y="1"/>
                  </a:moveTo>
                  <a:cubicBezTo>
                    <a:pt x="4022" y="1"/>
                    <a:pt x="3989" y="22"/>
                    <a:pt x="3974" y="55"/>
                  </a:cubicBezTo>
                  <a:cubicBezTo>
                    <a:pt x="3962" y="42"/>
                    <a:pt x="3944" y="36"/>
                    <a:pt x="3926" y="36"/>
                  </a:cubicBezTo>
                  <a:cubicBezTo>
                    <a:pt x="3894" y="36"/>
                    <a:pt x="3862" y="57"/>
                    <a:pt x="3865" y="97"/>
                  </a:cubicBezTo>
                  <a:cubicBezTo>
                    <a:pt x="3881" y="292"/>
                    <a:pt x="3896" y="488"/>
                    <a:pt x="3911" y="684"/>
                  </a:cubicBezTo>
                  <a:cubicBezTo>
                    <a:pt x="3905" y="684"/>
                    <a:pt x="3899" y="682"/>
                    <a:pt x="3894" y="682"/>
                  </a:cubicBezTo>
                  <a:cubicBezTo>
                    <a:pt x="3892" y="682"/>
                    <a:pt x="3890" y="682"/>
                    <a:pt x="3889" y="682"/>
                  </a:cubicBezTo>
                  <a:cubicBezTo>
                    <a:pt x="3847" y="682"/>
                    <a:pt x="3839" y="756"/>
                    <a:pt x="3882" y="762"/>
                  </a:cubicBezTo>
                  <a:cubicBezTo>
                    <a:pt x="3894" y="763"/>
                    <a:pt x="3905" y="765"/>
                    <a:pt x="3917" y="766"/>
                  </a:cubicBezTo>
                  <a:cubicBezTo>
                    <a:pt x="4124" y="3423"/>
                    <a:pt x="4284" y="6031"/>
                    <a:pt x="4248" y="8704"/>
                  </a:cubicBezTo>
                  <a:cubicBezTo>
                    <a:pt x="3877" y="8567"/>
                    <a:pt x="3530" y="8499"/>
                    <a:pt x="3204" y="8499"/>
                  </a:cubicBezTo>
                  <a:cubicBezTo>
                    <a:pt x="2368" y="8499"/>
                    <a:pt x="1670" y="8941"/>
                    <a:pt x="1066" y="9766"/>
                  </a:cubicBezTo>
                  <a:cubicBezTo>
                    <a:pt x="312" y="10794"/>
                    <a:pt x="1" y="12035"/>
                    <a:pt x="782" y="13147"/>
                  </a:cubicBezTo>
                  <a:cubicBezTo>
                    <a:pt x="1328" y="13924"/>
                    <a:pt x="2240" y="14286"/>
                    <a:pt x="3157" y="14286"/>
                  </a:cubicBezTo>
                  <a:cubicBezTo>
                    <a:pt x="4566" y="14286"/>
                    <a:pt x="5990" y="13431"/>
                    <a:pt x="6128" y="11908"/>
                  </a:cubicBezTo>
                  <a:cubicBezTo>
                    <a:pt x="6133" y="11871"/>
                    <a:pt x="6115" y="11836"/>
                    <a:pt x="6082" y="11818"/>
                  </a:cubicBezTo>
                  <a:cubicBezTo>
                    <a:pt x="6252" y="9484"/>
                    <a:pt x="6221" y="7075"/>
                    <a:pt x="5910" y="4757"/>
                  </a:cubicBezTo>
                  <a:lnTo>
                    <a:pt x="5910" y="4757"/>
                  </a:lnTo>
                  <a:cubicBezTo>
                    <a:pt x="8069" y="5061"/>
                    <a:pt x="10298" y="5295"/>
                    <a:pt x="12494" y="5295"/>
                  </a:cubicBezTo>
                  <a:cubicBezTo>
                    <a:pt x="12856" y="5295"/>
                    <a:pt x="13218" y="5289"/>
                    <a:pt x="13578" y="5276"/>
                  </a:cubicBezTo>
                  <a:lnTo>
                    <a:pt x="13578" y="5276"/>
                  </a:lnTo>
                  <a:cubicBezTo>
                    <a:pt x="13575" y="7056"/>
                    <a:pt x="13488" y="8849"/>
                    <a:pt x="13519" y="10627"/>
                  </a:cubicBezTo>
                  <a:cubicBezTo>
                    <a:pt x="13229" y="10504"/>
                    <a:pt x="12930" y="10446"/>
                    <a:pt x="12636" y="10446"/>
                  </a:cubicBezTo>
                  <a:cubicBezTo>
                    <a:pt x="11538" y="10446"/>
                    <a:pt x="10513" y="11251"/>
                    <a:pt x="10345" y="12460"/>
                  </a:cubicBezTo>
                  <a:cubicBezTo>
                    <a:pt x="10095" y="14271"/>
                    <a:pt x="11649" y="15826"/>
                    <a:pt x="13397" y="15826"/>
                  </a:cubicBezTo>
                  <a:cubicBezTo>
                    <a:pt x="13482" y="15826"/>
                    <a:pt x="13567" y="15822"/>
                    <a:pt x="13653" y="15815"/>
                  </a:cubicBezTo>
                  <a:cubicBezTo>
                    <a:pt x="15733" y="15632"/>
                    <a:pt x="16143" y="13745"/>
                    <a:pt x="15872" y="11982"/>
                  </a:cubicBezTo>
                  <a:cubicBezTo>
                    <a:pt x="15283" y="8165"/>
                    <a:pt x="15078" y="4517"/>
                    <a:pt x="15462" y="669"/>
                  </a:cubicBezTo>
                  <a:cubicBezTo>
                    <a:pt x="15470" y="584"/>
                    <a:pt x="15417" y="542"/>
                    <a:pt x="15355" y="534"/>
                  </a:cubicBezTo>
                  <a:cubicBezTo>
                    <a:pt x="15356" y="466"/>
                    <a:pt x="15311" y="396"/>
                    <a:pt x="15220" y="394"/>
                  </a:cubicBezTo>
                  <a:cubicBezTo>
                    <a:pt x="11498" y="278"/>
                    <a:pt x="7790" y="204"/>
                    <a:pt x="4068" y="1"/>
                  </a:cubicBezTo>
                  <a:cubicBezTo>
                    <a:pt x="4064" y="1"/>
                    <a:pt x="4060" y="1"/>
                    <a:pt x="4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4"/>
            <p:cNvSpPr/>
            <p:nvPr/>
          </p:nvSpPr>
          <p:spPr>
            <a:xfrm>
              <a:off x="-1555886" y="909511"/>
              <a:ext cx="58574" cy="6818"/>
            </a:xfrm>
            <a:custGeom>
              <a:avLst/>
              <a:gdLst/>
              <a:ahLst/>
              <a:cxnLst/>
              <a:rect l="l" t="t" r="r" b="b"/>
              <a:pathLst>
                <a:path w="1701" h="198" extrusionOk="0">
                  <a:moveTo>
                    <a:pt x="45" y="1"/>
                  </a:moveTo>
                  <a:cubicBezTo>
                    <a:pt x="8" y="1"/>
                    <a:pt x="0" y="68"/>
                    <a:pt x="41" y="74"/>
                  </a:cubicBezTo>
                  <a:cubicBezTo>
                    <a:pt x="524" y="146"/>
                    <a:pt x="1012" y="197"/>
                    <a:pt x="1501" y="197"/>
                  </a:cubicBezTo>
                  <a:cubicBezTo>
                    <a:pt x="1549" y="197"/>
                    <a:pt x="1597" y="197"/>
                    <a:pt x="1645" y="196"/>
                  </a:cubicBezTo>
                  <a:cubicBezTo>
                    <a:pt x="1700" y="194"/>
                    <a:pt x="1700" y="112"/>
                    <a:pt x="1645" y="111"/>
                  </a:cubicBezTo>
                  <a:cubicBezTo>
                    <a:pt x="1111" y="92"/>
                    <a:pt x="581" y="70"/>
                    <a:pt x="50" y="1"/>
                  </a:cubicBezTo>
                  <a:cubicBezTo>
                    <a:pt x="49" y="1"/>
                    <a:pt x="47"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4"/>
            <p:cNvSpPr/>
            <p:nvPr/>
          </p:nvSpPr>
          <p:spPr>
            <a:xfrm>
              <a:off x="-1557711" y="888574"/>
              <a:ext cx="82231" cy="5475"/>
            </a:xfrm>
            <a:custGeom>
              <a:avLst/>
              <a:gdLst/>
              <a:ahLst/>
              <a:cxnLst/>
              <a:rect l="l" t="t" r="r" b="b"/>
              <a:pathLst>
                <a:path w="2388" h="159" extrusionOk="0">
                  <a:moveTo>
                    <a:pt x="1249" y="0"/>
                  </a:moveTo>
                  <a:cubicBezTo>
                    <a:pt x="853" y="0"/>
                    <a:pt x="457" y="20"/>
                    <a:pt x="61" y="54"/>
                  </a:cubicBezTo>
                  <a:cubicBezTo>
                    <a:pt x="4" y="59"/>
                    <a:pt x="1" y="147"/>
                    <a:pt x="58" y="147"/>
                  </a:cubicBezTo>
                  <a:cubicBezTo>
                    <a:pt x="59" y="147"/>
                    <a:pt x="60" y="147"/>
                    <a:pt x="61" y="147"/>
                  </a:cubicBezTo>
                  <a:cubicBezTo>
                    <a:pt x="384" y="127"/>
                    <a:pt x="706" y="119"/>
                    <a:pt x="1028" y="119"/>
                  </a:cubicBezTo>
                  <a:cubicBezTo>
                    <a:pt x="1458" y="119"/>
                    <a:pt x="1887" y="134"/>
                    <a:pt x="2318" y="159"/>
                  </a:cubicBezTo>
                  <a:cubicBezTo>
                    <a:pt x="2319" y="159"/>
                    <a:pt x="2320" y="159"/>
                    <a:pt x="2321" y="159"/>
                  </a:cubicBezTo>
                  <a:cubicBezTo>
                    <a:pt x="2388" y="159"/>
                    <a:pt x="2385" y="58"/>
                    <a:pt x="2318" y="51"/>
                  </a:cubicBezTo>
                  <a:cubicBezTo>
                    <a:pt x="1961" y="16"/>
                    <a:pt x="1605"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4"/>
            <p:cNvSpPr/>
            <p:nvPr/>
          </p:nvSpPr>
          <p:spPr>
            <a:xfrm>
              <a:off x="-1514633" y="813644"/>
              <a:ext cx="69662" cy="4649"/>
            </a:xfrm>
            <a:custGeom>
              <a:avLst/>
              <a:gdLst/>
              <a:ahLst/>
              <a:cxnLst/>
              <a:rect l="l" t="t" r="r" b="b"/>
              <a:pathLst>
                <a:path w="2023" h="135" extrusionOk="0">
                  <a:moveTo>
                    <a:pt x="1433" y="0"/>
                  </a:moveTo>
                  <a:cubicBezTo>
                    <a:pt x="972" y="0"/>
                    <a:pt x="508" y="12"/>
                    <a:pt x="48" y="42"/>
                  </a:cubicBezTo>
                  <a:cubicBezTo>
                    <a:pt x="1" y="42"/>
                    <a:pt x="1" y="115"/>
                    <a:pt x="48" y="115"/>
                  </a:cubicBezTo>
                  <a:cubicBezTo>
                    <a:pt x="345" y="128"/>
                    <a:pt x="643" y="134"/>
                    <a:pt x="941" y="134"/>
                  </a:cubicBezTo>
                  <a:cubicBezTo>
                    <a:pt x="1279" y="134"/>
                    <a:pt x="1616" y="127"/>
                    <a:pt x="1952" y="115"/>
                  </a:cubicBezTo>
                  <a:cubicBezTo>
                    <a:pt x="2023" y="112"/>
                    <a:pt x="2023" y="6"/>
                    <a:pt x="1952" y="5"/>
                  </a:cubicBezTo>
                  <a:cubicBezTo>
                    <a:pt x="1780" y="2"/>
                    <a:pt x="1606" y="0"/>
                    <a:pt x="1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74"/>
          <p:cNvGrpSpPr/>
          <p:nvPr/>
        </p:nvGrpSpPr>
        <p:grpSpPr>
          <a:xfrm>
            <a:off x="7169574" y="3011758"/>
            <a:ext cx="464355" cy="258473"/>
            <a:chOff x="-2405914" y="675353"/>
            <a:chExt cx="613253" cy="341354"/>
          </a:xfrm>
        </p:grpSpPr>
        <p:sp>
          <p:nvSpPr>
            <p:cNvPr id="3182" name="Google Shape;3182;p74"/>
            <p:cNvSpPr/>
            <p:nvPr/>
          </p:nvSpPr>
          <p:spPr>
            <a:xfrm>
              <a:off x="-2405914" y="675353"/>
              <a:ext cx="613253" cy="341354"/>
            </a:xfrm>
            <a:custGeom>
              <a:avLst/>
              <a:gdLst/>
              <a:ahLst/>
              <a:cxnLst/>
              <a:rect l="l" t="t" r="r" b="b"/>
              <a:pathLst>
                <a:path w="17809" h="9913" extrusionOk="0">
                  <a:moveTo>
                    <a:pt x="1595" y="2791"/>
                  </a:moveTo>
                  <a:cubicBezTo>
                    <a:pt x="1596" y="2791"/>
                    <a:pt x="1596" y="2792"/>
                    <a:pt x="1596" y="2793"/>
                  </a:cubicBezTo>
                  <a:cubicBezTo>
                    <a:pt x="2261" y="3565"/>
                    <a:pt x="2260" y="5389"/>
                    <a:pt x="1180" y="5865"/>
                  </a:cubicBezTo>
                  <a:cubicBezTo>
                    <a:pt x="794" y="5383"/>
                    <a:pt x="456" y="4861"/>
                    <a:pt x="186" y="4295"/>
                  </a:cubicBezTo>
                  <a:cubicBezTo>
                    <a:pt x="183" y="4292"/>
                    <a:pt x="181" y="4290"/>
                    <a:pt x="179" y="4287"/>
                  </a:cubicBezTo>
                  <a:cubicBezTo>
                    <a:pt x="582" y="3733"/>
                    <a:pt x="1062" y="3236"/>
                    <a:pt x="1595" y="2791"/>
                  </a:cubicBezTo>
                  <a:close/>
                  <a:moveTo>
                    <a:pt x="16500" y="3504"/>
                  </a:moveTo>
                  <a:cubicBezTo>
                    <a:pt x="16815" y="3841"/>
                    <a:pt x="17108" y="4201"/>
                    <a:pt x="17373" y="4579"/>
                  </a:cubicBezTo>
                  <a:cubicBezTo>
                    <a:pt x="17398" y="4615"/>
                    <a:pt x="17438" y="4635"/>
                    <a:pt x="17480" y="4635"/>
                  </a:cubicBezTo>
                  <a:cubicBezTo>
                    <a:pt x="17491" y="4635"/>
                    <a:pt x="17501" y="4634"/>
                    <a:pt x="17512" y="4631"/>
                  </a:cubicBezTo>
                  <a:lnTo>
                    <a:pt x="17512" y="4631"/>
                  </a:lnTo>
                  <a:cubicBezTo>
                    <a:pt x="17251" y="5301"/>
                    <a:pt x="16899" y="5931"/>
                    <a:pt x="16464" y="6503"/>
                  </a:cubicBezTo>
                  <a:cubicBezTo>
                    <a:pt x="15894" y="5489"/>
                    <a:pt x="15921" y="4497"/>
                    <a:pt x="16500" y="3504"/>
                  </a:cubicBezTo>
                  <a:close/>
                  <a:moveTo>
                    <a:pt x="2327" y="2242"/>
                  </a:moveTo>
                  <a:cubicBezTo>
                    <a:pt x="2329" y="2247"/>
                    <a:pt x="2331" y="2253"/>
                    <a:pt x="2335" y="2258"/>
                  </a:cubicBezTo>
                  <a:cubicBezTo>
                    <a:pt x="3038" y="3092"/>
                    <a:pt x="3203" y="4114"/>
                    <a:pt x="2912" y="5022"/>
                  </a:cubicBezTo>
                  <a:cubicBezTo>
                    <a:pt x="2899" y="5032"/>
                    <a:pt x="2893" y="5049"/>
                    <a:pt x="2897" y="5065"/>
                  </a:cubicBezTo>
                  <a:cubicBezTo>
                    <a:pt x="2731" y="5560"/>
                    <a:pt x="2432" y="6020"/>
                    <a:pt x="2006" y="6394"/>
                  </a:cubicBezTo>
                  <a:cubicBezTo>
                    <a:pt x="1978" y="6392"/>
                    <a:pt x="1950" y="6391"/>
                    <a:pt x="1921" y="6389"/>
                  </a:cubicBezTo>
                  <a:cubicBezTo>
                    <a:pt x="1920" y="6389"/>
                    <a:pt x="1919" y="6389"/>
                    <a:pt x="1918" y="6389"/>
                  </a:cubicBezTo>
                  <a:cubicBezTo>
                    <a:pt x="1871" y="6389"/>
                    <a:pt x="1874" y="6458"/>
                    <a:pt x="1919" y="6466"/>
                  </a:cubicBezTo>
                  <a:cubicBezTo>
                    <a:pt x="1880" y="6499"/>
                    <a:pt x="1844" y="6533"/>
                    <a:pt x="1803" y="6562"/>
                  </a:cubicBezTo>
                  <a:cubicBezTo>
                    <a:pt x="1616" y="6375"/>
                    <a:pt x="1436" y="6183"/>
                    <a:pt x="1267" y="5980"/>
                  </a:cubicBezTo>
                  <a:cubicBezTo>
                    <a:pt x="2460" y="5489"/>
                    <a:pt x="2515" y="3527"/>
                    <a:pt x="1761" y="2657"/>
                  </a:cubicBezTo>
                  <a:cubicBezTo>
                    <a:pt x="1943" y="2512"/>
                    <a:pt x="2134" y="2375"/>
                    <a:pt x="2327" y="2242"/>
                  </a:cubicBezTo>
                  <a:close/>
                  <a:moveTo>
                    <a:pt x="15756" y="2786"/>
                  </a:moveTo>
                  <a:cubicBezTo>
                    <a:pt x="15964" y="2969"/>
                    <a:pt x="16167" y="3158"/>
                    <a:pt x="16360" y="3358"/>
                  </a:cubicBezTo>
                  <a:cubicBezTo>
                    <a:pt x="15632" y="4322"/>
                    <a:pt x="15646" y="5668"/>
                    <a:pt x="16367" y="6632"/>
                  </a:cubicBezTo>
                  <a:cubicBezTo>
                    <a:pt x="16211" y="6826"/>
                    <a:pt x="16046" y="7011"/>
                    <a:pt x="15873" y="7187"/>
                  </a:cubicBezTo>
                  <a:cubicBezTo>
                    <a:pt x="14907" y="5928"/>
                    <a:pt x="14924" y="4103"/>
                    <a:pt x="15756" y="2786"/>
                  </a:cubicBezTo>
                  <a:close/>
                  <a:moveTo>
                    <a:pt x="8958" y="217"/>
                  </a:moveTo>
                  <a:cubicBezTo>
                    <a:pt x="9025" y="217"/>
                    <a:pt x="9093" y="218"/>
                    <a:pt x="9160" y="219"/>
                  </a:cubicBezTo>
                  <a:cubicBezTo>
                    <a:pt x="11544" y="264"/>
                    <a:pt x="13831" y="1149"/>
                    <a:pt x="15619" y="2663"/>
                  </a:cubicBezTo>
                  <a:cubicBezTo>
                    <a:pt x="14626" y="3826"/>
                    <a:pt x="14627" y="6206"/>
                    <a:pt x="15785" y="7277"/>
                  </a:cubicBezTo>
                  <a:cubicBezTo>
                    <a:pt x="14155" y="8894"/>
                    <a:pt x="11873" y="9645"/>
                    <a:pt x="9529" y="9645"/>
                  </a:cubicBezTo>
                  <a:cubicBezTo>
                    <a:pt x="8011" y="9645"/>
                    <a:pt x="6467" y="9330"/>
                    <a:pt x="5057" y="8731"/>
                  </a:cubicBezTo>
                  <a:lnTo>
                    <a:pt x="5057" y="8731"/>
                  </a:lnTo>
                  <a:cubicBezTo>
                    <a:pt x="5567" y="8777"/>
                    <a:pt x="6071" y="8837"/>
                    <a:pt x="6578" y="8905"/>
                  </a:cubicBezTo>
                  <a:cubicBezTo>
                    <a:pt x="6579" y="8905"/>
                    <a:pt x="6581" y="8905"/>
                    <a:pt x="6582" y="8905"/>
                  </a:cubicBezTo>
                  <a:cubicBezTo>
                    <a:pt x="6623" y="8905"/>
                    <a:pt x="6631" y="8834"/>
                    <a:pt x="6588" y="8826"/>
                  </a:cubicBezTo>
                  <a:cubicBezTo>
                    <a:pt x="6056" y="8721"/>
                    <a:pt x="5500" y="8673"/>
                    <a:pt x="4958" y="8672"/>
                  </a:cubicBezTo>
                  <a:cubicBezTo>
                    <a:pt x="4958" y="8672"/>
                    <a:pt x="4957" y="8672"/>
                    <a:pt x="4956" y="8672"/>
                  </a:cubicBezTo>
                  <a:cubicBezTo>
                    <a:pt x="4949" y="8672"/>
                    <a:pt x="4944" y="8675"/>
                    <a:pt x="4939" y="8680"/>
                  </a:cubicBezTo>
                  <a:cubicBezTo>
                    <a:pt x="4614" y="8537"/>
                    <a:pt x="4297" y="8377"/>
                    <a:pt x="3988" y="8205"/>
                  </a:cubicBezTo>
                  <a:lnTo>
                    <a:pt x="3988" y="8205"/>
                  </a:lnTo>
                  <a:cubicBezTo>
                    <a:pt x="4379" y="8216"/>
                    <a:pt x="4768" y="8256"/>
                    <a:pt x="5153" y="8321"/>
                  </a:cubicBezTo>
                  <a:cubicBezTo>
                    <a:pt x="5155" y="8321"/>
                    <a:pt x="5156" y="8321"/>
                    <a:pt x="5158" y="8321"/>
                  </a:cubicBezTo>
                  <a:cubicBezTo>
                    <a:pt x="5186" y="8321"/>
                    <a:pt x="5198" y="8278"/>
                    <a:pt x="5167" y="8271"/>
                  </a:cubicBezTo>
                  <a:cubicBezTo>
                    <a:pt x="4741" y="8185"/>
                    <a:pt x="4313" y="8147"/>
                    <a:pt x="3881" y="8143"/>
                  </a:cubicBezTo>
                  <a:cubicBezTo>
                    <a:pt x="3630" y="8001"/>
                    <a:pt x="3389" y="7844"/>
                    <a:pt x="3153" y="7681"/>
                  </a:cubicBezTo>
                  <a:lnTo>
                    <a:pt x="3153" y="7681"/>
                  </a:lnTo>
                  <a:cubicBezTo>
                    <a:pt x="3524" y="7720"/>
                    <a:pt x="3897" y="7761"/>
                    <a:pt x="4269" y="7791"/>
                  </a:cubicBezTo>
                  <a:cubicBezTo>
                    <a:pt x="4270" y="7791"/>
                    <a:pt x="4270" y="7791"/>
                    <a:pt x="4271" y="7791"/>
                  </a:cubicBezTo>
                  <a:cubicBezTo>
                    <a:pt x="4297" y="7791"/>
                    <a:pt x="4297" y="7750"/>
                    <a:pt x="4269" y="7747"/>
                  </a:cubicBezTo>
                  <a:cubicBezTo>
                    <a:pt x="3874" y="7701"/>
                    <a:pt x="3480" y="7667"/>
                    <a:pt x="3084" y="7634"/>
                  </a:cubicBezTo>
                  <a:cubicBezTo>
                    <a:pt x="2885" y="7493"/>
                    <a:pt x="2690" y="7346"/>
                    <a:pt x="2501" y="7192"/>
                  </a:cubicBezTo>
                  <a:lnTo>
                    <a:pt x="2501" y="7192"/>
                  </a:lnTo>
                  <a:cubicBezTo>
                    <a:pt x="2968" y="7235"/>
                    <a:pt x="3436" y="7285"/>
                    <a:pt x="3904" y="7308"/>
                  </a:cubicBezTo>
                  <a:cubicBezTo>
                    <a:pt x="3905" y="7308"/>
                    <a:pt x="3905" y="7308"/>
                    <a:pt x="3906" y="7308"/>
                  </a:cubicBezTo>
                  <a:cubicBezTo>
                    <a:pt x="3936" y="7308"/>
                    <a:pt x="3934" y="7263"/>
                    <a:pt x="3904" y="7260"/>
                  </a:cubicBezTo>
                  <a:cubicBezTo>
                    <a:pt x="3421" y="7207"/>
                    <a:pt x="2933" y="7182"/>
                    <a:pt x="2448" y="7148"/>
                  </a:cubicBezTo>
                  <a:cubicBezTo>
                    <a:pt x="2258" y="6994"/>
                    <a:pt x="2075" y="6831"/>
                    <a:pt x="1901" y="6662"/>
                  </a:cubicBezTo>
                  <a:cubicBezTo>
                    <a:pt x="1983" y="6608"/>
                    <a:pt x="2060" y="6549"/>
                    <a:pt x="2134" y="6489"/>
                  </a:cubicBezTo>
                  <a:cubicBezTo>
                    <a:pt x="2548" y="6532"/>
                    <a:pt x="2965" y="6553"/>
                    <a:pt x="3382" y="6553"/>
                  </a:cubicBezTo>
                  <a:cubicBezTo>
                    <a:pt x="3462" y="6553"/>
                    <a:pt x="3541" y="6552"/>
                    <a:pt x="3621" y="6551"/>
                  </a:cubicBezTo>
                  <a:cubicBezTo>
                    <a:pt x="3668" y="6550"/>
                    <a:pt x="3668" y="6479"/>
                    <a:pt x="3621" y="6478"/>
                  </a:cubicBezTo>
                  <a:cubicBezTo>
                    <a:pt x="3156" y="6465"/>
                    <a:pt x="2694" y="6440"/>
                    <a:pt x="2231" y="6409"/>
                  </a:cubicBezTo>
                  <a:cubicBezTo>
                    <a:pt x="2638" y="6059"/>
                    <a:pt x="2944" y="5605"/>
                    <a:pt x="3115" y="5096"/>
                  </a:cubicBezTo>
                  <a:cubicBezTo>
                    <a:pt x="3189" y="5097"/>
                    <a:pt x="3263" y="5097"/>
                    <a:pt x="3337" y="5097"/>
                  </a:cubicBezTo>
                  <a:cubicBezTo>
                    <a:pt x="3459" y="5097"/>
                    <a:pt x="3580" y="5096"/>
                    <a:pt x="3702" y="5092"/>
                  </a:cubicBezTo>
                  <a:cubicBezTo>
                    <a:pt x="3752" y="5092"/>
                    <a:pt x="3752" y="5018"/>
                    <a:pt x="3702" y="5018"/>
                  </a:cubicBezTo>
                  <a:cubicBezTo>
                    <a:pt x="3569" y="5014"/>
                    <a:pt x="3437" y="5012"/>
                    <a:pt x="3304" y="5012"/>
                  </a:cubicBezTo>
                  <a:cubicBezTo>
                    <a:pt x="3250" y="5012"/>
                    <a:pt x="3196" y="5013"/>
                    <a:pt x="3142" y="5013"/>
                  </a:cubicBezTo>
                  <a:cubicBezTo>
                    <a:pt x="3211" y="4781"/>
                    <a:pt x="3252" y="4542"/>
                    <a:pt x="3263" y="4301"/>
                  </a:cubicBezTo>
                  <a:cubicBezTo>
                    <a:pt x="3394" y="4322"/>
                    <a:pt x="3527" y="4336"/>
                    <a:pt x="3659" y="4336"/>
                  </a:cubicBezTo>
                  <a:cubicBezTo>
                    <a:pt x="3744" y="4336"/>
                    <a:pt x="3829" y="4330"/>
                    <a:pt x="3914" y="4316"/>
                  </a:cubicBezTo>
                  <a:cubicBezTo>
                    <a:pt x="3954" y="4309"/>
                    <a:pt x="3942" y="4247"/>
                    <a:pt x="3904" y="4247"/>
                  </a:cubicBezTo>
                  <a:cubicBezTo>
                    <a:pt x="3878" y="4247"/>
                    <a:pt x="3852" y="4247"/>
                    <a:pt x="3826" y="4247"/>
                  </a:cubicBezTo>
                  <a:cubicBezTo>
                    <a:pt x="3637" y="4247"/>
                    <a:pt x="3452" y="4246"/>
                    <a:pt x="3264" y="4219"/>
                  </a:cubicBezTo>
                  <a:cubicBezTo>
                    <a:pt x="3268" y="4009"/>
                    <a:pt x="3250" y="3800"/>
                    <a:pt x="3211" y="3594"/>
                  </a:cubicBezTo>
                  <a:lnTo>
                    <a:pt x="3211" y="3594"/>
                  </a:lnTo>
                  <a:cubicBezTo>
                    <a:pt x="3295" y="3595"/>
                    <a:pt x="3379" y="3596"/>
                    <a:pt x="3463" y="3596"/>
                  </a:cubicBezTo>
                  <a:cubicBezTo>
                    <a:pt x="3529" y="3596"/>
                    <a:pt x="3596" y="3595"/>
                    <a:pt x="3662" y="3593"/>
                  </a:cubicBezTo>
                  <a:cubicBezTo>
                    <a:pt x="3706" y="3589"/>
                    <a:pt x="3706" y="3523"/>
                    <a:pt x="3662" y="3521"/>
                  </a:cubicBezTo>
                  <a:cubicBezTo>
                    <a:pt x="3591" y="3517"/>
                    <a:pt x="3521" y="3516"/>
                    <a:pt x="3451" y="3516"/>
                  </a:cubicBezTo>
                  <a:cubicBezTo>
                    <a:pt x="3366" y="3516"/>
                    <a:pt x="3281" y="3517"/>
                    <a:pt x="3197" y="3519"/>
                  </a:cubicBezTo>
                  <a:cubicBezTo>
                    <a:pt x="3143" y="3266"/>
                    <a:pt x="3059" y="3019"/>
                    <a:pt x="2946" y="2787"/>
                  </a:cubicBezTo>
                  <a:lnTo>
                    <a:pt x="2946" y="2787"/>
                  </a:lnTo>
                  <a:cubicBezTo>
                    <a:pt x="3129" y="2825"/>
                    <a:pt x="3314" y="2865"/>
                    <a:pt x="3498" y="2880"/>
                  </a:cubicBezTo>
                  <a:cubicBezTo>
                    <a:pt x="3499" y="2880"/>
                    <a:pt x="3501" y="2880"/>
                    <a:pt x="3502" y="2880"/>
                  </a:cubicBezTo>
                  <a:cubicBezTo>
                    <a:pt x="3550" y="2880"/>
                    <a:pt x="3557" y="2804"/>
                    <a:pt x="3511" y="2791"/>
                  </a:cubicBezTo>
                  <a:cubicBezTo>
                    <a:pt x="3307" y="2733"/>
                    <a:pt x="3091" y="2705"/>
                    <a:pt x="2881" y="2670"/>
                  </a:cubicBezTo>
                  <a:cubicBezTo>
                    <a:pt x="2782" y="2482"/>
                    <a:pt x="2665" y="2303"/>
                    <a:pt x="2531" y="2137"/>
                  </a:cubicBezTo>
                  <a:lnTo>
                    <a:pt x="2531" y="2137"/>
                  </a:lnTo>
                  <a:cubicBezTo>
                    <a:pt x="2850" y="2180"/>
                    <a:pt x="3180" y="2182"/>
                    <a:pt x="3500" y="2183"/>
                  </a:cubicBezTo>
                  <a:cubicBezTo>
                    <a:pt x="3557" y="2183"/>
                    <a:pt x="3556" y="2098"/>
                    <a:pt x="3500" y="2094"/>
                  </a:cubicBezTo>
                  <a:cubicBezTo>
                    <a:pt x="3253" y="2075"/>
                    <a:pt x="3000" y="2056"/>
                    <a:pt x="2750" y="2056"/>
                  </a:cubicBezTo>
                  <a:cubicBezTo>
                    <a:pt x="2701" y="2056"/>
                    <a:pt x="2653" y="2056"/>
                    <a:pt x="2604" y="2058"/>
                  </a:cubicBezTo>
                  <a:cubicBezTo>
                    <a:pt x="2777" y="1947"/>
                    <a:pt x="2954" y="1843"/>
                    <a:pt x="3133" y="1743"/>
                  </a:cubicBezTo>
                  <a:cubicBezTo>
                    <a:pt x="3225" y="1738"/>
                    <a:pt x="3316" y="1736"/>
                    <a:pt x="3407" y="1736"/>
                  </a:cubicBezTo>
                  <a:cubicBezTo>
                    <a:pt x="3586" y="1736"/>
                    <a:pt x="3764" y="1743"/>
                    <a:pt x="3945" y="1745"/>
                  </a:cubicBezTo>
                  <a:cubicBezTo>
                    <a:pt x="3946" y="1745"/>
                    <a:pt x="3946" y="1745"/>
                    <a:pt x="3946" y="1745"/>
                  </a:cubicBezTo>
                  <a:cubicBezTo>
                    <a:pt x="4009" y="1745"/>
                    <a:pt x="4005" y="1655"/>
                    <a:pt x="3945" y="1649"/>
                  </a:cubicBezTo>
                  <a:cubicBezTo>
                    <a:pt x="3862" y="1639"/>
                    <a:pt x="3779" y="1635"/>
                    <a:pt x="3695" y="1635"/>
                  </a:cubicBezTo>
                  <a:cubicBezTo>
                    <a:pt x="3556" y="1635"/>
                    <a:pt x="3416" y="1646"/>
                    <a:pt x="3277" y="1664"/>
                  </a:cubicBezTo>
                  <a:cubicBezTo>
                    <a:pt x="5027" y="716"/>
                    <a:pt x="7064" y="217"/>
                    <a:pt x="8958" y="217"/>
                  </a:cubicBezTo>
                  <a:close/>
                  <a:moveTo>
                    <a:pt x="8991" y="1"/>
                  </a:moveTo>
                  <a:cubicBezTo>
                    <a:pt x="5880" y="1"/>
                    <a:pt x="1664" y="1404"/>
                    <a:pt x="61" y="4244"/>
                  </a:cubicBezTo>
                  <a:cubicBezTo>
                    <a:pt x="56" y="4253"/>
                    <a:pt x="59" y="4260"/>
                    <a:pt x="58" y="4267"/>
                  </a:cubicBezTo>
                  <a:cubicBezTo>
                    <a:pt x="24" y="4287"/>
                    <a:pt x="1" y="4322"/>
                    <a:pt x="17" y="4366"/>
                  </a:cubicBezTo>
                  <a:cubicBezTo>
                    <a:pt x="1432" y="7999"/>
                    <a:pt x="5375" y="9913"/>
                    <a:pt x="9240" y="9913"/>
                  </a:cubicBezTo>
                  <a:cubicBezTo>
                    <a:pt x="12870" y="9913"/>
                    <a:pt x="16432" y="8226"/>
                    <a:pt x="17772" y="4690"/>
                  </a:cubicBezTo>
                  <a:cubicBezTo>
                    <a:pt x="17809" y="4593"/>
                    <a:pt x="17730" y="4533"/>
                    <a:pt x="17650" y="4533"/>
                  </a:cubicBezTo>
                  <a:cubicBezTo>
                    <a:pt x="17637" y="4533"/>
                    <a:pt x="17625" y="4534"/>
                    <a:pt x="17613" y="4537"/>
                  </a:cubicBezTo>
                  <a:cubicBezTo>
                    <a:pt x="17619" y="4507"/>
                    <a:pt x="17611" y="4476"/>
                    <a:pt x="17593" y="4451"/>
                  </a:cubicBezTo>
                  <a:cubicBezTo>
                    <a:pt x="15665" y="1713"/>
                    <a:pt x="12511" y="57"/>
                    <a:pt x="9159" y="2"/>
                  </a:cubicBezTo>
                  <a:cubicBezTo>
                    <a:pt x="9104" y="1"/>
                    <a:pt x="9047" y="1"/>
                    <a:pt x="8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4"/>
            <p:cNvSpPr/>
            <p:nvPr/>
          </p:nvSpPr>
          <p:spPr>
            <a:xfrm>
              <a:off x="-2243277" y="704588"/>
              <a:ext cx="315562" cy="87637"/>
            </a:xfrm>
            <a:custGeom>
              <a:avLst/>
              <a:gdLst/>
              <a:ahLst/>
              <a:cxnLst/>
              <a:rect l="l" t="t" r="r" b="b"/>
              <a:pathLst>
                <a:path w="9164" h="2545" extrusionOk="0">
                  <a:moveTo>
                    <a:pt x="4014" y="1"/>
                  </a:moveTo>
                  <a:cubicBezTo>
                    <a:pt x="3985" y="1"/>
                    <a:pt x="3955" y="12"/>
                    <a:pt x="3936" y="37"/>
                  </a:cubicBezTo>
                  <a:cubicBezTo>
                    <a:pt x="3842" y="159"/>
                    <a:pt x="3768" y="300"/>
                    <a:pt x="3692" y="437"/>
                  </a:cubicBezTo>
                  <a:cubicBezTo>
                    <a:pt x="3583" y="313"/>
                    <a:pt x="3476" y="190"/>
                    <a:pt x="3364" y="70"/>
                  </a:cubicBezTo>
                  <a:cubicBezTo>
                    <a:pt x="3348" y="53"/>
                    <a:pt x="3330" y="46"/>
                    <a:pt x="3314" y="46"/>
                  </a:cubicBezTo>
                  <a:cubicBezTo>
                    <a:pt x="3260" y="46"/>
                    <a:pt x="3216" y="119"/>
                    <a:pt x="3259" y="175"/>
                  </a:cubicBezTo>
                  <a:cubicBezTo>
                    <a:pt x="3348" y="289"/>
                    <a:pt x="3442" y="401"/>
                    <a:pt x="3535" y="513"/>
                  </a:cubicBezTo>
                  <a:cubicBezTo>
                    <a:pt x="2727" y="579"/>
                    <a:pt x="1932" y="753"/>
                    <a:pt x="1170" y="1032"/>
                  </a:cubicBezTo>
                  <a:cubicBezTo>
                    <a:pt x="1201" y="892"/>
                    <a:pt x="1221" y="749"/>
                    <a:pt x="1232" y="605"/>
                  </a:cubicBezTo>
                  <a:cubicBezTo>
                    <a:pt x="1235" y="550"/>
                    <a:pt x="1184" y="517"/>
                    <a:pt x="1135" y="517"/>
                  </a:cubicBezTo>
                  <a:cubicBezTo>
                    <a:pt x="1097" y="517"/>
                    <a:pt x="1061" y="537"/>
                    <a:pt x="1054" y="582"/>
                  </a:cubicBezTo>
                  <a:cubicBezTo>
                    <a:pt x="1036" y="707"/>
                    <a:pt x="1012" y="827"/>
                    <a:pt x="990" y="949"/>
                  </a:cubicBezTo>
                  <a:cubicBezTo>
                    <a:pt x="857" y="875"/>
                    <a:pt x="726" y="805"/>
                    <a:pt x="602" y="738"/>
                  </a:cubicBezTo>
                  <a:cubicBezTo>
                    <a:pt x="594" y="734"/>
                    <a:pt x="585" y="732"/>
                    <a:pt x="577" y="732"/>
                  </a:cubicBezTo>
                  <a:cubicBezTo>
                    <a:pt x="533" y="732"/>
                    <a:pt x="506" y="795"/>
                    <a:pt x="552" y="825"/>
                  </a:cubicBezTo>
                  <a:cubicBezTo>
                    <a:pt x="690" y="915"/>
                    <a:pt x="826" y="1011"/>
                    <a:pt x="961" y="1106"/>
                  </a:cubicBezTo>
                  <a:cubicBezTo>
                    <a:pt x="961" y="1109"/>
                    <a:pt x="961" y="1112"/>
                    <a:pt x="960" y="1114"/>
                  </a:cubicBezTo>
                  <a:cubicBezTo>
                    <a:pt x="644" y="1240"/>
                    <a:pt x="334" y="1384"/>
                    <a:pt x="35" y="1545"/>
                  </a:cubicBezTo>
                  <a:cubicBezTo>
                    <a:pt x="1" y="1564"/>
                    <a:pt x="19" y="1616"/>
                    <a:pt x="52" y="1616"/>
                  </a:cubicBezTo>
                  <a:cubicBezTo>
                    <a:pt x="56" y="1616"/>
                    <a:pt x="59" y="1615"/>
                    <a:pt x="63" y="1614"/>
                  </a:cubicBezTo>
                  <a:cubicBezTo>
                    <a:pt x="342" y="1531"/>
                    <a:pt x="623" y="1448"/>
                    <a:pt x="903" y="1370"/>
                  </a:cubicBezTo>
                  <a:lnTo>
                    <a:pt x="903" y="1370"/>
                  </a:lnTo>
                  <a:cubicBezTo>
                    <a:pt x="872" y="1497"/>
                    <a:pt x="839" y="1624"/>
                    <a:pt x="801" y="1753"/>
                  </a:cubicBezTo>
                  <a:cubicBezTo>
                    <a:pt x="787" y="1799"/>
                    <a:pt x="831" y="1837"/>
                    <a:pt x="871" y="1837"/>
                  </a:cubicBezTo>
                  <a:cubicBezTo>
                    <a:pt x="892" y="1837"/>
                    <a:pt x="912" y="1827"/>
                    <a:pt x="923" y="1803"/>
                  </a:cubicBezTo>
                  <a:cubicBezTo>
                    <a:pt x="995" y="1646"/>
                    <a:pt x="1054" y="1482"/>
                    <a:pt x="1102" y="1315"/>
                  </a:cubicBezTo>
                  <a:cubicBezTo>
                    <a:pt x="1139" y="1305"/>
                    <a:pt x="1175" y="1296"/>
                    <a:pt x="1212" y="1285"/>
                  </a:cubicBezTo>
                  <a:cubicBezTo>
                    <a:pt x="1361" y="1404"/>
                    <a:pt x="1507" y="1533"/>
                    <a:pt x="1669" y="1629"/>
                  </a:cubicBezTo>
                  <a:cubicBezTo>
                    <a:pt x="1682" y="1637"/>
                    <a:pt x="1695" y="1640"/>
                    <a:pt x="1708" y="1640"/>
                  </a:cubicBezTo>
                  <a:cubicBezTo>
                    <a:pt x="1770" y="1640"/>
                    <a:pt x="1815" y="1559"/>
                    <a:pt x="1764" y="1506"/>
                  </a:cubicBezTo>
                  <a:cubicBezTo>
                    <a:pt x="1663" y="1403"/>
                    <a:pt x="1553" y="1310"/>
                    <a:pt x="1435" y="1227"/>
                  </a:cubicBezTo>
                  <a:cubicBezTo>
                    <a:pt x="2105" y="1055"/>
                    <a:pt x="2776" y="912"/>
                    <a:pt x="3440" y="830"/>
                  </a:cubicBezTo>
                  <a:lnTo>
                    <a:pt x="3440" y="830"/>
                  </a:lnTo>
                  <a:cubicBezTo>
                    <a:pt x="3350" y="957"/>
                    <a:pt x="3258" y="1083"/>
                    <a:pt x="3164" y="1208"/>
                  </a:cubicBezTo>
                  <a:cubicBezTo>
                    <a:pt x="3127" y="1257"/>
                    <a:pt x="3179" y="1316"/>
                    <a:pt x="3230" y="1316"/>
                  </a:cubicBezTo>
                  <a:cubicBezTo>
                    <a:pt x="3246" y="1316"/>
                    <a:pt x="3263" y="1310"/>
                    <a:pt x="3276" y="1295"/>
                  </a:cubicBezTo>
                  <a:cubicBezTo>
                    <a:pt x="3411" y="1147"/>
                    <a:pt x="3557" y="980"/>
                    <a:pt x="3692" y="803"/>
                  </a:cubicBezTo>
                  <a:cubicBezTo>
                    <a:pt x="3716" y="800"/>
                    <a:pt x="3740" y="799"/>
                    <a:pt x="3765" y="797"/>
                  </a:cubicBezTo>
                  <a:cubicBezTo>
                    <a:pt x="3908" y="974"/>
                    <a:pt x="4047" y="1174"/>
                    <a:pt x="4219" y="1320"/>
                  </a:cubicBezTo>
                  <a:cubicBezTo>
                    <a:pt x="4237" y="1335"/>
                    <a:pt x="4258" y="1342"/>
                    <a:pt x="4279" y="1342"/>
                  </a:cubicBezTo>
                  <a:cubicBezTo>
                    <a:pt x="4340" y="1342"/>
                    <a:pt x="4397" y="1282"/>
                    <a:pt x="4357" y="1214"/>
                  </a:cubicBezTo>
                  <a:cubicBezTo>
                    <a:pt x="4261" y="1056"/>
                    <a:pt x="4126" y="916"/>
                    <a:pt x="3998" y="778"/>
                  </a:cubicBezTo>
                  <a:cubicBezTo>
                    <a:pt x="4197" y="764"/>
                    <a:pt x="4395" y="757"/>
                    <a:pt x="4592" y="757"/>
                  </a:cubicBezTo>
                  <a:cubicBezTo>
                    <a:pt x="5192" y="757"/>
                    <a:pt x="5783" y="824"/>
                    <a:pt x="6358" y="981"/>
                  </a:cubicBezTo>
                  <a:cubicBezTo>
                    <a:pt x="6261" y="1114"/>
                    <a:pt x="6169" y="1252"/>
                    <a:pt x="6101" y="1402"/>
                  </a:cubicBezTo>
                  <a:cubicBezTo>
                    <a:pt x="6073" y="1463"/>
                    <a:pt x="6117" y="1512"/>
                    <a:pt x="6166" y="1512"/>
                  </a:cubicBezTo>
                  <a:cubicBezTo>
                    <a:pt x="6189" y="1512"/>
                    <a:pt x="6213" y="1502"/>
                    <a:pt x="6231" y="1478"/>
                  </a:cubicBezTo>
                  <a:cubicBezTo>
                    <a:pt x="6320" y="1362"/>
                    <a:pt x="6404" y="1246"/>
                    <a:pt x="6491" y="1130"/>
                  </a:cubicBezTo>
                  <a:cubicBezTo>
                    <a:pt x="6551" y="1304"/>
                    <a:pt x="6617" y="1476"/>
                    <a:pt x="6698" y="1631"/>
                  </a:cubicBezTo>
                  <a:cubicBezTo>
                    <a:pt x="6715" y="1663"/>
                    <a:pt x="6743" y="1677"/>
                    <a:pt x="6771" y="1677"/>
                  </a:cubicBezTo>
                  <a:cubicBezTo>
                    <a:pt x="6826" y="1677"/>
                    <a:pt x="6883" y="1626"/>
                    <a:pt x="6867" y="1560"/>
                  </a:cubicBezTo>
                  <a:cubicBezTo>
                    <a:pt x="6827" y="1405"/>
                    <a:pt x="6778" y="1249"/>
                    <a:pt x="6725" y="1094"/>
                  </a:cubicBezTo>
                  <a:lnTo>
                    <a:pt x="6725" y="1094"/>
                  </a:lnTo>
                  <a:cubicBezTo>
                    <a:pt x="7193" y="1256"/>
                    <a:pt x="7650" y="1488"/>
                    <a:pt x="8093" y="1792"/>
                  </a:cubicBezTo>
                  <a:cubicBezTo>
                    <a:pt x="8099" y="1839"/>
                    <a:pt x="8104" y="1886"/>
                    <a:pt x="8109" y="1933"/>
                  </a:cubicBezTo>
                  <a:cubicBezTo>
                    <a:pt x="7953" y="2001"/>
                    <a:pt x="7794" y="2065"/>
                    <a:pt x="7632" y="2118"/>
                  </a:cubicBezTo>
                  <a:cubicBezTo>
                    <a:pt x="7543" y="2146"/>
                    <a:pt x="7569" y="2273"/>
                    <a:pt x="7650" y="2273"/>
                  </a:cubicBezTo>
                  <a:cubicBezTo>
                    <a:pt x="7657" y="2273"/>
                    <a:pt x="7665" y="2272"/>
                    <a:pt x="7673" y="2270"/>
                  </a:cubicBezTo>
                  <a:cubicBezTo>
                    <a:pt x="7814" y="2232"/>
                    <a:pt x="7972" y="2186"/>
                    <a:pt x="8132" y="2132"/>
                  </a:cubicBezTo>
                  <a:cubicBezTo>
                    <a:pt x="8146" y="2244"/>
                    <a:pt x="8160" y="2355"/>
                    <a:pt x="8173" y="2468"/>
                  </a:cubicBezTo>
                  <a:cubicBezTo>
                    <a:pt x="8179" y="2518"/>
                    <a:pt x="8221" y="2545"/>
                    <a:pt x="8261" y="2545"/>
                  </a:cubicBezTo>
                  <a:cubicBezTo>
                    <a:pt x="8301" y="2545"/>
                    <a:pt x="8337" y="2519"/>
                    <a:pt x="8333" y="2468"/>
                  </a:cubicBezTo>
                  <a:cubicBezTo>
                    <a:pt x="8324" y="2335"/>
                    <a:pt x="8315" y="2203"/>
                    <a:pt x="8307" y="2070"/>
                  </a:cubicBezTo>
                  <a:cubicBezTo>
                    <a:pt x="8345" y="2056"/>
                    <a:pt x="8383" y="2042"/>
                    <a:pt x="8420" y="2027"/>
                  </a:cubicBezTo>
                  <a:cubicBezTo>
                    <a:pt x="8602" y="2171"/>
                    <a:pt x="8777" y="2325"/>
                    <a:pt x="8943" y="2487"/>
                  </a:cubicBezTo>
                  <a:cubicBezTo>
                    <a:pt x="8964" y="2507"/>
                    <a:pt x="8988" y="2516"/>
                    <a:pt x="9010" y="2516"/>
                  </a:cubicBezTo>
                  <a:cubicBezTo>
                    <a:pt x="9088" y="2516"/>
                    <a:pt x="9156" y="2416"/>
                    <a:pt x="9085" y="2345"/>
                  </a:cubicBezTo>
                  <a:cubicBezTo>
                    <a:pt x="8939" y="2200"/>
                    <a:pt x="8786" y="2064"/>
                    <a:pt x="8626" y="1935"/>
                  </a:cubicBezTo>
                  <a:cubicBezTo>
                    <a:pt x="8819" y="1839"/>
                    <a:pt x="8993" y="1725"/>
                    <a:pt x="9119" y="1587"/>
                  </a:cubicBezTo>
                  <a:cubicBezTo>
                    <a:pt x="9163" y="1538"/>
                    <a:pt x="9131" y="1447"/>
                    <a:pt x="9068" y="1447"/>
                  </a:cubicBezTo>
                  <a:cubicBezTo>
                    <a:pt x="9059" y="1447"/>
                    <a:pt x="9050" y="1449"/>
                    <a:pt x="9041" y="1452"/>
                  </a:cubicBezTo>
                  <a:cubicBezTo>
                    <a:pt x="8825" y="1529"/>
                    <a:pt x="8638" y="1680"/>
                    <a:pt x="8435" y="1786"/>
                  </a:cubicBezTo>
                  <a:cubicBezTo>
                    <a:pt x="8383" y="1748"/>
                    <a:pt x="8329" y="1715"/>
                    <a:pt x="8276" y="1678"/>
                  </a:cubicBezTo>
                  <a:cubicBezTo>
                    <a:pt x="8264" y="1508"/>
                    <a:pt x="8250" y="1340"/>
                    <a:pt x="8230" y="1172"/>
                  </a:cubicBezTo>
                  <a:cubicBezTo>
                    <a:pt x="8222" y="1110"/>
                    <a:pt x="8170" y="1078"/>
                    <a:pt x="8121" y="1078"/>
                  </a:cubicBezTo>
                  <a:cubicBezTo>
                    <a:pt x="8074" y="1078"/>
                    <a:pt x="8030" y="1108"/>
                    <a:pt x="8034" y="1172"/>
                  </a:cubicBezTo>
                  <a:cubicBezTo>
                    <a:pt x="8042" y="1293"/>
                    <a:pt x="8056" y="1414"/>
                    <a:pt x="8068" y="1535"/>
                  </a:cubicBezTo>
                  <a:cubicBezTo>
                    <a:pt x="7638" y="1260"/>
                    <a:pt x="7175" y="1038"/>
                    <a:pt x="6692" y="873"/>
                  </a:cubicBezTo>
                  <a:cubicBezTo>
                    <a:pt x="6820" y="732"/>
                    <a:pt x="6974" y="605"/>
                    <a:pt x="7081" y="450"/>
                  </a:cubicBezTo>
                  <a:cubicBezTo>
                    <a:pt x="7124" y="387"/>
                    <a:pt x="7063" y="316"/>
                    <a:pt x="6999" y="316"/>
                  </a:cubicBezTo>
                  <a:cubicBezTo>
                    <a:pt x="6985" y="316"/>
                    <a:pt x="6971" y="319"/>
                    <a:pt x="6958" y="327"/>
                  </a:cubicBezTo>
                  <a:cubicBezTo>
                    <a:pt x="6813" y="412"/>
                    <a:pt x="6689" y="553"/>
                    <a:pt x="6579" y="692"/>
                  </a:cubicBezTo>
                  <a:cubicBezTo>
                    <a:pt x="6510" y="507"/>
                    <a:pt x="6440" y="323"/>
                    <a:pt x="6378" y="141"/>
                  </a:cubicBezTo>
                  <a:cubicBezTo>
                    <a:pt x="6365" y="103"/>
                    <a:pt x="6334" y="86"/>
                    <a:pt x="6303" y="86"/>
                  </a:cubicBezTo>
                  <a:cubicBezTo>
                    <a:pt x="6257" y="86"/>
                    <a:pt x="6212" y="124"/>
                    <a:pt x="6226" y="183"/>
                  </a:cubicBezTo>
                  <a:cubicBezTo>
                    <a:pt x="6272" y="376"/>
                    <a:pt x="6322" y="578"/>
                    <a:pt x="6379" y="779"/>
                  </a:cubicBezTo>
                  <a:cubicBezTo>
                    <a:pt x="5687" y="579"/>
                    <a:pt x="4961" y="481"/>
                    <a:pt x="4230" y="481"/>
                  </a:cubicBezTo>
                  <a:cubicBezTo>
                    <a:pt x="4122" y="481"/>
                    <a:pt x="4014" y="484"/>
                    <a:pt x="3906" y="488"/>
                  </a:cubicBezTo>
                  <a:cubicBezTo>
                    <a:pt x="3981" y="367"/>
                    <a:pt x="4045" y="238"/>
                    <a:pt x="4095" y="105"/>
                  </a:cubicBezTo>
                  <a:cubicBezTo>
                    <a:pt x="4118" y="39"/>
                    <a:pt x="4067" y="1"/>
                    <a:pt x="4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4"/>
            <p:cNvSpPr/>
            <p:nvPr/>
          </p:nvSpPr>
          <p:spPr>
            <a:xfrm>
              <a:off x="-2310356" y="874318"/>
              <a:ext cx="32231" cy="3168"/>
            </a:xfrm>
            <a:custGeom>
              <a:avLst/>
              <a:gdLst/>
              <a:ahLst/>
              <a:cxnLst/>
              <a:rect l="l" t="t" r="r" b="b"/>
              <a:pathLst>
                <a:path w="936" h="92" extrusionOk="0">
                  <a:moveTo>
                    <a:pt x="442" y="0"/>
                  </a:moveTo>
                  <a:cubicBezTo>
                    <a:pt x="306" y="0"/>
                    <a:pt x="171" y="4"/>
                    <a:pt x="38" y="17"/>
                  </a:cubicBezTo>
                  <a:cubicBezTo>
                    <a:pt x="1" y="20"/>
                    <a:pt x="1" y="73"/>
                    <a:pt x="38" y="75"/>
                  </a:cubicBezTo>
                  <a:cubicBezTo>
                    <a:pt x="171" y="87"/>
                    <a:pt x="306" y="91"/>
                    <a:pt x="442" y="91"/>
                  </a:cubicBezTo>
                  <a:cubicBezTo>
                    <a:pt x="591" y="91"/>
                    <a:pt x="740" y="86"/>
                    <a:pt x="888" y="83"/>
                  </a:cubicBezTo>
                  <a:cubicBezTo>
                    <a:pt x="936" y="82"/>
                    <a:pt x="936" y="10"/>
                    <a:pt x="888" y="9"/>
                  </a:cubicBezTo>
                  <a:cubicBezTo>
                    <a:pt x="740" y="5"/>
                    <a:pt x="591" y="0"/>
                    <a:pt x="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74"/>
          <p:cNvGrpSpPr/>
          <p:nvPr/>
        </p:nvGrpSpPr>
        <p:grpSpPr>
          <a:xfrm>
            <a:off x="6897415" y="2921971"/>
            <a:ext cx="163224" cy="438046"/>
            <a:chOff x="-2697854" y="560960"/>
            <a:chExt cx="215563" cy="578508"/>
          </a:xfrm>
        </p:grpSpPr>
        <p:sp>
          <p:nvSpPr>
            <p:cNvPr id="3186" name="Google Shape;3186;p74"/>
            <p:cNvSpPr/>
            <p:nvPr/>
          </p:nvSpPr>
          <p:spPr>
            <a:xfrm>
              <a:off x="-2697854" y="560960"/>
              <a:ext cx="215563" cy="578508"/>
            </a:xfrm>
            <a:custGeom>
              <a:avLst/>
              <a:gdLst/>
              <a:ahLst/>
              <a:cxnLst/>
              <a:rect l="l" t="t" r="r" b="b"/>
              <a:pathLst>
                <a:path w="6260" h="16800" extrusionOk="0">
                  <a:moveTo>
                    <a:pt x="2100" y="0"/>
                  </a:moveTo>
                  <a:cubicBezTo>
                    <a:pt x="1634" y="0"/>
                    <a:pt x="1215" y="84"/>
                    <a:pt x="844" y="316"/>
                  </a:cubicBezTo>
                  <a:cubicBezTo>
                    <a:pt x="837" y="292"/>
                    <a:pt x="817" y="272"/>
                    <a:pt x="794" y="272"/>
                  </a:cubicBezTo>
                  <a:cubicBezTo>
                    <a:pt x="786" y="272"/>
                    <a:pt x="777" y="275"/>
                    <a:pt x="769" y="280"/>
                  </a:cubicBezTo>
                  <a:cubicBezTo>
                    <a:pt x="1" y="818"/>
                    <a:pt x="310" y="2044"/>
                    <a:pt x="1234" y="2164"/>
                  </a:cubicBezTo>
                  <a:cubicBezTo>
                    <a:pt x="1237" y="2164"/>
                    <a:pt x="1239" y="2164"/>
                    <a:pt x="1242" y="2164"/>
                  </a:cubicBezTo>
                  <a:cubicBezTo>
                    <a:pt x="1294" y="2164"/>
                    <a:pt x="1298" y="2080"/>
                    <a:pt x="1248" y="2064"/>
                  </a:cubicBezTo>
                  <a:cubicBezTo>
                    <a:pt x="509" y="1837"/>
                    <a:pt x="277" y="1081"/>
                    <a:pt x="712" y="506"/>
                  </a:cubicBezTo>
                  <a:cubicBezTo>
                    <a:pt x="1156" y="246"/>
                    <a:pt x="1614" y="169"/>
                    <a:pt x="2091" y="169"/>
                  </a:cubicBezTo>
                  <a:cubicBezTo>
                    <a:pt x="2368" y="169"/>
                    <a:pt x="2653" y="195"/>
                    <a:pt x="2945" y="226"/>
                  </a:cubicBezTo>
                  <a:cubicBezTo>
                    <a:pt x="3311" y="266"/>
                    <a:pt x="3676" y="269"/>
                    <a:pt x="4040" y="269"/>
                  </a:cubicBezTo>
                  <a:cubicBezTo>
                    <a:pt x="4106" y="269"/>
                    <a:pt x="4172" y="269"/>
                    <a:pt x="4238" y="269"/>
                  </a:cubicBezTo>
                  <a:cubicBezTo>
                    <a:pt x="4582" y="269"/>
                    <a:pt x="4924" y="271"/>
                    <a:pt x="5268" y="305"/>
                  </a:cubicBezTo>
                  <a:cubicBezTo>
                    <a:pt x="5270" y="305"/>
                    <a:pt x="5272" y="305"/>
                    <a:pt x="5274" y="305"/>
                  </a:cubicBezTo>
                  <a:cubicBezTo>
                    <a:pt x="5286" y="305"/>
                    <a:pt x="5297" y="303"/>
                    <a:pt x="5308" y="297"/>
                  </a:cubicBezTo>
                  <a:lnTo>
                    <a:pt x="5308" y="297"/>
                  </a:lnTo>
                  <a:cubicBezTo>
                    <a:pt x="5976" y="906"/>
                    <a:pt x="5855" y="1815"/>
                    <a:pt x="4985" y="2211"/>
                  </a:cubicBezTo>
                  <a:cubicBezTo>
                    <a:pt x="4951" y="2227"/>
                    <a:pt x="4975" y="2270"/>
                    <a:pt x="5005" y="2270"/>
                  </a:cubicBezTo>
                  <a:cubicBezTo>
                    <a:pt x="5006" y="2270"/>
                    <a:pt x="5006" y="2270"/>
                    <a:pt x="5006" y="2270"/>
                  </a:cubicBezTo>
                  <a:lnTo>
                    <a:pt x="5006" y="2270"/>
                  </a:lnTo>
                  <a:cubicBezTo>
                    <a:pt x="5006" y="2271"/>
                    <a:pt x="5005" y="2272"/>
                    <a:pt x="5005" y="2273"/>
                  </a:cubicBezTo>
                  <a:cubicBezTo>
                    <a:pt x="4803" y="6670"/>
                    <a:pt x="4927" y="11105"/>
                    <a:pt x="4908" y="15506"/>
                  </a:cubicBezTo>
                  <a:cubicBezTo>
                    <a:pt x="4907" y="15531"/>
                    <a:pt x="4917" y="15554"/>
                    <a:pt x="4935" y="15571"/>
                  </a:cubicBezTo>
                  <a:cubicBezTo>
                    <a:pt x="4712" y="16306"/>
                    <a:pt x="4008" y="16642"/>
                    <a:pt x="3275" y="16642"/>
                  </a:cubicBezTo>
                  <a:cubicBezTo>
                    <a:pt x="2430" y="16642"/>
                    <a:pt x="1548" y="16195"/>
                    <a:pt x="1323" y="15400"/>
                  </a:cubicBezTo>
                  <a:cubicBezTo>
                    <a:pt x="1327" y="15392"/>
                    <a:pt x="1333" y="15387"/>
                    <a:pt x="1332" y="15376"/>
                  </a:cubicBezTo>
                  <a:cubicBezTo>
                    <a:pt x="1283" y="10961"/>
                    <a:pt x="1411" y="6553"/>
                    <a:pt x="1397" y="2142"/>
                  </a:cubicBezTo>
                  <a:cubicBezTo>
                    <a:pt x="1397" y="2112"/>
                    <a:pt x="1376" y="2098"/>
                    <a:pt x="1355" y="2098"/>
                  </a:cubicBezTo>
                  <a:cubicBezTo>
                    <a:pt x="1333" y="2098"/>
                    <a:pt x="1310" y="2113"/>
                    <a:pt x="1307" y="2142"/>
                  </a:cubicBezTo>
                  <a:cubicBezTo>
                    <a:pt x="921" y="6497"/>
                    <a:pt x="992" y="11012"/>
                    <a:pt x="1207" y="15376"/>
                  </a:cubicBezTo>
                  <a:cubicBezTo>
                    <a:pt x="1209" y="15390"/>
                    <a:pt x="1215" y="15404"/>
                    <a:pt x="1225" y="15413"/>
                  </a:cubicBezTo>
                  <a:cubicBezTo>
                    <a:pt x="1274" y="16340"/>
                    <a:pt x="2180" y="16800"/>
                    <a:pt x="3112" y="16800"/>
                  </a:cubicBezTo>
                  <a:cubicBezTo>
                    <a:pt x="3989" y="16800"/>
                    <a:pt x="4888" y="16392"/>
                    <a:pt x="5115" y="15582"/>
                  </a:cubicBezTo>
                  <a:cubicBezTo>
                    <a:pt x="5124" y="15554"/>
                    <a:pt x="5116" y="15523"/>
                    <a:pt x="5095" y="15503"/>
                  </a:cubicBezTo>
                  <a:cubicBezTo>
                    <a:pt x="5112" y="11103"/>
                    <a:pt x="5273" y="6670"/>
                    <a:pt x="5107" y="2273"/>
                  </a:cubicBezTo>
                  <a:cubicBezTo>
                    <a:pt x="5106" y="2264"/>
                    <a:pt x="5102" y="2257"/>
                    <a:pt x="5096" y="2251"/>
                  </a:cubicBezTo>
                  <a:cubicBezTo>
                    <a:pt x="6076" y="2026"/>
                    <a:pt x="6260" y="540"/>
                    <a:pt x="5312" y="111"/>
                  </a:cubicBezTo>
                  <a:cubicBezTo>
                    <a:pt x="5302" y="107"/>
                    <a:pt x="5292" y="105"/>
                    <a:pt x="5282" y="105"/>
                  </a:cubicBezTo>
                  <a:cubicBezTo>
                    <a:pt x="5256" y="105"/>
                    <a:pt x="5231" y="117"/>
                    <a:pt x="5215" y="139"/>
                  </a:cubicBezTo>
                  <a:cubicBezTo>
                    <a:pt x="5099" y="128"/>
                    <a:pt x="4983" y="125"/>
                    <a:pt x="4868" y="125"/>
                  </a:cubicBezTo>
                  <a:cubicBezTo>
                    <a:pt x="4559" y="125"/>
                    <a:pt x="4252" y="151"/>
                    <a:pt x="3942" y="151"/>
                  </a:cubicBezTo>
                  <a:cubicBezTo>
                    <a:pt x="3908" y="151"/>
                    <a:pt x="3874" y="151"/>
                    <a:pt x="3840" y="150"/>
                  </a:cubicBezTo>
                  <a:cubicBezTo>
                    <a:pt x="3257" y="138"/>
                    <a:pt x="2684"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4"/>
            <p:cNvSpPr/>
            <p:nvPr/>
          </p:nvSpPr>
          <p:spPr>
            <a:xfrm>
              <a:off x="-2661215" y="592674"/>
              <a:ext cx="145798" cy="35847"/>
            </a:xfrm>
            <a:custGeom>
              <a:avLst/>
              <a:gdLst/>
              <a:ahLst/>
              <a:cxnLst/>
              <a:rect l="l" t="t" r="r" b="b"/>
              <a:pathLst>
                <a:path w="4234" h="1041" extrusionOk="0">
                  <a:moveTo>
                    <a:pt x="73" y="1"/>
                  </a:moveTo>
                  <a:cubicBezTo>
                    <a:pt x="37" y="1"/>
                    <a:pt x="0" y="31"/>
                    <a:pt x="9" y="78"/>
                  </a:cubicBezTo>
                  <a:cubicBezTo>
                    <a:pt x="158" y="878"/>
                    <a:pt x="1544" y="966"/>
                    <a:pt x="2179" y="1012"/>
                  </a:cubicBezTo>
                  <a:cubicBezTo>
                    <a:pt x="2355" y="1025"/>
                    <a:pt x="2566" y="1041"/>
                    <a:pt x="2786" y="1041"/>
                  </a:cubicBezTo>
                  <a:cubicBezTo>
                    <a:pt x="3365" y="1041"/>
                    <a:pt x="4006" y="934"/>
                    <a:pt x="4216" y="398"/>
                  </a:cubicBezTo>
                  <a:cubicBezTo>
                    <a:pt x="4234" y="354"/>
                    <a:pt x="4197" y="326"/>
                    <a:pt x="4160" y="326"/>
                  </a:cubicBezTo>
                  <a:cubicBezTo>
                    <a:pt x="4140" y="326"/>
                    <a:pt x="4120" y="334"/>
                    <a:pt x="4107" y="351"/>
                  </a:cubicBezTo>
                  <a:cubicBezTo>
                    <a:pt x="3802" y="785"/>
                    <a:pt x="3264" y="880"/>
                    <a:pt x="2749" y="880"/>
                  </a:cubicBezTo>
                  <a:cubicBezTo>
                    <a:pt x="2551" y="880"/>
                    <a:pt x="2356" y="866"/>
                    <a:pt x="2179" y="852"/>
                  </a:cubicBezTo>
                  <a:cubicBezTo>
                    <a:pt x="1625" y="807"/>
                    <a:pt x="321" y="700"/>
                    <a:pt x="129" y="45"/>
                  </a:cubicBezTo>
                  <a:cubicBezTo>
                    <a:pt x="120" y="14"/>
                    <a:pt x="96"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4"/>
            <p:cNvSpPr/>
            <p:nvPr/>
          </p:nvSpPr>
          <p:spPr>
            <a:xfrm>
              <a:off x="-2642310" y="803451"/>
              <a:ext cx="107678" cy="317353"/>
            </a:xfrm>
            <a:custGeom>
              <a:avLst/>
              <a:gdLst/>
              <a:ahLst/>
              <a:cxnLst/>
              <a:rect l="l" t="t" r="r" b="b"/>
              <a:pathLst>
                <a:path w="3127" h="9216" extrusionOk="0">
                  <a:moveTo>
                    <a:pt x="1567" y="161"/>
                  </a:moveTo>
                  <a:cubicBezTo>
                    <a:pt x="1993" y="161"/>
                    <a:pt x="2423" y="217"/>
                    <a:pt x="2855" y="286"/>
                  </a:cubicBezTo>
                  <a:cubicBezTo>
                    <a:pt x="2583" y="545"/>
                    <a:pt x="2020" y="688"/>
                    <a:pt x="1477" y="688"/>
                  </a:cubicBezTo>
                  <a:cubicBezTo>
                    <a:pt x="1016" y="688"/>
                    <a:pt x="570" y="585"/>
                    <a:pt x="330" y="360"/>
                  </a:cubicBezTo>
                  <a:cubicBezTo>
                    <a:pt x="738" y="214"/>
                    <a:pt x="1151" y="161"/>
                    <a:pt x="1567" y="161"/>
                  </a:cubicBezTo>
                  <a:close/>
                  <a:moveTo>
                    <a:pt x="255" y="456"/>
                  </a:moveTo>
                  <a:cubicBezTo>
                    <a:pt x="516" y="750"/>
                    <a:pt x="946" y="797"/>
                    <a:pt x="1339" y="797"/>
                  </a:cubicBezTo>
                  <a:cubicBezTo>
                    <a:pt x="1404" y="797"/>
                    <a:pt x="1467" y="795"/>
                    <a:pt x="1529" y="794"/>
                  </a:cubicBezTo>
                  <a:cubicBezTo>
                    <a:pt x="1938" y="784"/>
                    <a:pt x="2557" y="772"/>
                    <a:pt x="2883" y="465"/>
                  </a:cubicBezTo>
                  <a:lnTo>
                    <a:pt x="2883" y="465"/>
                  </a:lnTo>
                  <a:cubicBezTo>
                    <a:pt x="2874" y="3030"/>
                    <a:pt x="2780" y="5608"/>
                    <a:pt x="2830" y="8169"/>
                  </a:cubicBezTo>
                  <a:cubicBezTo>
                    <a:pt x="2679" y="8533"/>
                    <a:pt x="2456" y="8825"/>
                    <a:pt x="2064" y="8981"/>
                  </a:cubicBezTo>
                  <a:cubicBezTo>
                    <a:pt x="1907" y="9043"/>
                    <a:pt x="1734" y="9074"/>
                    <a:pt x="1561" y="9074"/>
                  </a:cubicBezTo>
                  <a:cubicBezTo>
                    <a:pt x="1263" y="9074"/>
                    <a:pt x="965" y="8979"/>
                    <a:pt x="749" y="8779"/>
                  </a:cubicBezTo>
                  <a:lnTo>
                    <a:pt x="749" y="8779"/>
                  </a:lnTo>
                  <a:cubicBezTo>
                    <a:pt x="926" y="8793"/>
                    <a:pt x="1102" y="8792"/>
                    <a:pt x="1278" y="8823"/>
                  </a:cubicBezTo>
                  <a:cubicBezTo>
                    <a:pt x="1281" y="8823"/>
                    <a:pt x="1283" y="8824"/>
                    <a:pt x="1285" y="8824"/>
                  </a:cubicBezTo>
                  <a:cubicBezTo>
                    <a:pt x="1325" y="8824"/>
                    <a:pt x="1339" y="8765"/>
                    <a:pt x="1297" y="8754"/>
                  </a:cubicBezTo>
                  <a:cubicBezTo>
                    <a:pt x="1168" y="8720"/>
                    <a:pt x="1024" y="8693"/>
                    <a:pt x="884" y="8693"/>
                  </a:cubicBezTo>
                  <a:cubicBezTo>
                    <a:pt x="818" y="8693"/>
                    <a:pt x="752" y="8699"/>
                    <a:pt x="689" y="8713"/>
                  </a:cubicBezTo>
                  <a:cubicBezTo>
                    <a:pt x="589" y="8580"/>
                    <a:pt x="507" y="8420"/>
                    <a:pt x="440" y="8244"/>
                  </a:cubicBezTo>
                  <a:lnTo>
                    <a:pt x="440" y="8244"/>
                  </a:lnTo>
                  <a:cubicBezTo>
                    <a:pt x="752" y="8278"/>
                    <a:pt x="1063" y="8315"/>
                    <a:pt x="1377" y="8331"/>
                  </a:cubicBezTo>
                  <a:cubicBezTo>
                    <a:pt x="1377" y="8331"/>
                    <a:pt x="1377" y="8331"/>
                    <a:pt x="1378" y="8331"/>
                  </a:cubicBezTo>
                  <a:cubicBezTo>
                    <a:pt x="1406" y="8331"/>
                    <a:pt x="1414" y="8281"/>
                    <a:pt x="1384" y="8277"/>
                  </a:cubicBezTo>
                  <a:cubicBezTo>
                    <a:pt x="1063" y="8232"/>
                    <a:pt x="739" y="8207"/>
                    <a:pt x="416" y="8179"/>
                  </a:cubicBezTo>
                  <a:cubicBezTo>
                    <a:pt x="356" y="8003"/>
                    <a:pt x="308" y="7824"/>
                    <a:pt x="275" y="7642"/>
                  </a:cubicBezTo>
                  <a:lnTo>
                    <a:pt x="275" y="7642"/>
                  </a:lnTo>
                  <a:cubicBezTo>
                    <a:pt x="598" y="7656"/>
                    <a:pt x="921" y="7672"/>
                    <a:pt x="1243" y="7677"/>
                  </a:cubicBezTo>
                  <a:cubicBezTo>
                    <a:pt x="1292" y="7677"/>
                    <a:pt x="1291" y="7605"/>
                    <a:pt x="1243" y="7601"/>
                  </a:cubicBezTo>
                  <a:cubicBezTo>
                    <a:pt x="917" y="7580"/>
                    <a:pt x="588" y="7571"/>
                    <a:pt x="260" y="7561"/>
                  </a:cubicBezTo>
                  <a:cubicBezTo>
                    <a:pt x="189" y="7155"/>
                    <a:pt x="160" y="6709"/>
                    <a:pt x="152" y="6268"/>
                  </a:cubicBezTo>
                  <a:lnTo>
                    <a:pt x="152" y="6268"/>
                  </a:lnTo>
                  <a:cubicBezTo>
                    <a:pt x="260" y="6273"/>
                    <a:pt x="368" y="6276"/>
                    <a:pt x="475" y="6276"/>
                  </a:cubicBezTo>
                  <a:cubicBezTo>
                    <a:pt x="721" y="6276"/>
                    <a:pt x="966" y="6260"/>
                    <a:pt x="1211" y="6218"/>
                  </a:cubicBezTo>
                  <a:cubicBezTo>
                    <a:pt x="1256" y="6210"/>
                    <a:pt x="1247" y="6135"/>
                    <a:pt x="1203" y="6135"/>
                  </a:cubicBezTo>
                  <a:cubicBezTo>
                    <a:pt x="1202" y="6135"/>
                    <a:pt x="1201" y="6135"/>
                    <a:pt x="1200" y="6135"/>
                  </a:cubicBezTo>
                  <a:cubicBezTo>
                    <a:pt x="913" y="6158"/>
                    <a:pt x="628" y="6178"/>
                    <a:pt x="341" y="6178"/>
                  </a:cubicBezTo>
                  <a:cubicBezTo>
                    <a:pt x="278" y="6178"/>
                    <a:pt x="214" y="6177"/>
                    <a:pt x="151" y="6175"/>
                  </a:cubicBezTo>
                  <a:cubicBezTo>
                    <a:pt x="148" y="5920"/>
                    <a:pt x="151" y="5668"/>
                    <a:pt x="155" y="5427"/>
                  </a:cubicBezTo>
                  <a:cubicBezTo>
                    <a:pt x="356" y="5414"/>
                    <a:pt x="557" y="5405"/>
                    <a:pt x="757" y="5379"/>
                  </a:cubicBezTo>
                  <a:cubicBezTo>
                    <a:pt x="808" y="5373"/>
                    <a:pt x="812" y="5296"/>
                    <a:pt x="758" y="5296"/>
                  </a:cubicBezTo>
                  <a:cubicBezTo>
                    <a:pt x="758" y="5296"/>
                    <a:pt x="757" y="5296"/>
                    <a:pt x="757" y="5296"/>
                  </a:cubicBezTo>
                  <a:cubicBezTo>
                    <a:pt x="557" y="5301"/>
                    <a:pt x="357" y="5322"/>
                    <a:pt x="157" y="5339"/>
                  </a:cubicBezTo>
                  <a:cubicBezTo>
                    <a:pt x="163" y="5134"/>
                    <a:pt x="168" y="4938"/>
                    <a:pt x="172" y="4757"/>
                  </a:cubicBezTo>
                  <a:cubicBezTo>
                    <a:pt x="175" y="4758"/>
                    <a:pt x="177" y="4761"/>
                    <a:pt x="182" y="4762"/>
                  </a:cubicBezTo>
                  <a:cubicBezTo>
                    <a:pt x="413" y="4765"/>
                    <a:pt x="645" y="4771"/>
                    <a:pt x="876" y="4771"/>
                  </a:cubicBezTo>
                  <a:cubicBezTo>
                    <a:pt x="999" y="4771"/>
                    <a:pt x="1122" y="4769"/>
                    <a:pt x="1244" y="4765"/>
                  </a:cubicBezTo>
                  <a:cubicBezTo>
                    <a:pt x="1307" y="4763"/>
                    <a:pt x="1307" y="4669"/>
                    <a:pt x="1244" y="4667"/>
                  </a:cubicBezTo>
                  <a:cubicBezTo>
                    <a:pt x="1128" y="4662"/>
                    <a:pt x="1011" y="4661"/>
                    <a:pt x="895" y="4661"/>
                  </a:cubicBezTo>
                  <a:cubicBezTo>
                    <a:pt x="657" y="4661"/>
                    <a:pt x="419" y="4667"/>
                    <a:pt x="182" y="4671"/>
                  </a:cubicBezTo>
                  <a:cubicBezTo>
                    <a:pt x="178" y="4671"/>
                    <a:pt x="176" y="4673"/>
                    <a:pt x="173" y="4674"/>
                  </a:cubicBezTo>
                  <a:cubicBezTo>
                    <a:pt x="176" y="4525"/>
                    <a:pt x="178" y="4385"/>
                    <a:pt x="176" y="4263"/>
                  </a:cubicBezTo>
                  <a:cubicBezTo>
                    <a:pt x="170" y="3749"/>
                    <a:pt x="176" y="3236"/>
                    <a:pt x="187" y="2723"/>
                  </a:cubicBezTo>
                  <a:cubicBezTo>
                    <a:pt x="237" y="2725"/>
                    <a:pt x="289" y="2726"/>
                    <a:pt x="340" y="2726"/>
                  </a:cubicBezTo>
                  <a:cubicBezTo>
                    <a:pt x="575" y="2726"/>
                    <a:pt x="816" y="2702"/>
                    <a:pt x="1033" y="2631"/>
                  </a:cubicBezTo>
                  <a:cubicBezTo>
                    <a:pt x="1075" y="2618"/>
                    <a:pt x="1073" y="2546"/>
                    <a:pt x="1028" y="2546"/>
                  </a:cubicBezTo>
                  <a:cubicBezTo>
                    <a:pt x="1026" y="2546"/>
                    <a:pt x="1024" y="2546"/>
                    <a:pt x="1022" y="2546"/>
                  </a:cubicBezTo>
                  <a:cubicBezTo>
                    <a:pt x="742" y="2582"/>
                    <a:pt x="470" y="2626"/>
                    <a:pt x="189" y="2636"/>
                  </a:cubicBezTo>
                  <a:cubicBezTo>
                    <a:pt x="201" y="2099"/>
                    <a:pt x="219" y="1561"/>
                    <a:pt x="237" y="1024"/>
                  </a:cubicBezTo>
                  <a:lnTo>
                    <a:pt x="237" y="1024"/>
                  </a:lnTo>
                  <a:cubicBezTo>
                    <a:pt x="238" y="1035"/>
                    <a:pt x="248" y="1045"/>
                    <a:pt x="259" y="1047"/>
                  </a:cubicBezTo>
                  <a:cubicBezTo>
                    <a:pt x="543" y="1087"/>
                    <a:pt x="828" y="1137"/>
                    <a:pt x="1112" y="1163"/>
                  </a:cubicBezTo>
                  <a:cubicBezTo>
                    <a:pt x="1113" y="1163"/>
                    <a:pt x="1115" y="1163"/>
                    <a:pt x="1116" y="1163"/>
                  </a:cubicBezTo>
                  <a:cubicBezTo>
                    <a:pt x="1160" y="1163"/>
                    <a:pt x="1170" y="1085"/>
                    <a:pt x="1124" y="1078"/>
                  </a:cubicBezTo>
                  <a:cubicBezTo>
                    <a:pt x="841" y="1033"/>
                    <a:pt x="553" y="1013"/>
                    <a:pt x="268" y="982"/>
                  </a:cubicBezTo>
                  <a:cubicBezTo>
                    <a:pt x="268" y="982"/>
                    <a:pt x="267" y="982"/>
                    <a:pt x="266" y="982"/>
                  </a:cubicBezTo>
                  <a:cubicBezTo>
                    <a:pt x="251" y="982"/>
                    <a:pt x="239" y="993"/>
                    <a:pt x="238" y="1008"/>
                  </a:cubicBezTo>
                  <a:cubicBezTo>
                    <a:pt x="244" y="824"/>
                    <a:pt x="248" y="640"/>
                    <a:pt x="255" y="456"/>
                  </a:cubicBezTo>
                  <a:close/>
                  <a:moveTo>
                    <a:pt x="1583" y="1"/>
                  </a:moveTo>
                  <a:cubicBezTo>
                    <a:pt x="1132" y="1"/>
                    <a:pt x="686" y="67"/>
                    <a:pt x="260" y="264"/>
                  </a:cubicBezTo>
                  <a:cubicBezTo>
                    <a:pt x="260" y="253"/>
                    <a:pt x="260" y="244"/>
                    <a:pt x="261" y="233"/>
                  </a:cubicBezTo>
                  <a:cubicBezTo>
                    <a:pt x="261" y="218"/>
                    <a:pt x="250" y="210"/>
                    <a:pt x="239" y="210"/>
                  </a:cubicBezTo>
                  <a:cubicBezTo>
                    <a:pt x="227" y="210"/>
                    <a:pt x="214" y="218"/>
                    <a:pt x="212" y="233"/>
                  </a:cubicBezTo>
                  <a:cubicBezTo>
                    <a:pt x="210" y="249"/>
                    <a:pt x="209" y="265"/>
                    <a:pt x="208" y="281"/>
                  </a:cubicBezTo>
                  <a:cubicBezTo>
                    <a:pt x="191" y="287"/>
                    <a:pt x="177" y="300"/>
                    <a:pt x="171" y="317"/>
                  </a:cubicBezTo>
                  <a:cubicBezTo>
                    <a:pt x="168" y="322"/>
                    <a:pt x="167" y="327"/>
                    <a:pt x="167" y="334"/>
                  </a:cubicBezTo>
                  <a:lnTo>
                    <a:pt x="167" y="337"/>
                  </a:lnTo>
                  <a:cubicBezTo>
                    <a:pt x="166" y="359"/>
                    <a:pt x="177" y="379"/>
                    <a:pt x="196" y="390"/>
                  </a:cubicBezTo>
                  <a:cubicBezTo>
                    <a:pt x="3" y="2259"/>
                    <a:pt x="1" y="4152"/>
                    <a:pt x="91" y="6027"/>
                  </a:cubicBezTo>
                  <a:cubicBezTo>
                    <a:pt x="94" y="6085"/>
                    <a:pt x="94" y="6149"/>
                    <a:pt x="95" y="6212"/>
                  </a:cubicBezTo>
                  <a:cubicBezTo>
                    <a:pt x="94" y="6217"/>
                    <a:pt x="94" y="6222"/>
                    <a:pt x="95" y="6228"/>
                  </a:cubicBezTo>
                  <a:cubicBezTo>
                    <a:pt x="101" y="6628"/>
                    <a:pt x="83" y="7101"/>
                    <a:pt x="129" y="7557"/>
                  </a:cubicBezTo>
                  <a:lnTo>
                    <a:pt x="92" y="7556"/>
                  </a:lnTo>
                  <a:cubicBezTo>
                    <a:pt x="91" y="7556"/>
                    <a:pt x="90" y="7556"/>
                    <a:pt x="90" y="7556"/>
                  </a:cubicBezTo>
                  <a:cubicBezTo>
                    <a:pt x="42" y="7556"/>
                    <a:pt x="43" y="7630"/>
                    <a:pt x="92" y="7633"/>
                  </a:cubicBezTo>
                  <a:lnTo>
                    <a:pt x="138" y="7635"/>
                  </a:lnTo>
                  <a:cubicBezTo>
                    <a:pt x="200" y="8144"/>
                    <a:pt x="349" y="8618"/>
                    <a:pt x="721" y="8913"/>
                  </a:cubicBezTo>
                  <a:cubicBezTo>
                    <a:pt x="923" y="9122"/>
                    <a:pt x="1199" y="9215"/>
                    <a:pt x="1490" y="9215"/>
                  </a:cubicBezTo>
                  <a:cubicBezTo>
                    <a:pt x="2149" y="9215"/>
                    <a:pt x="2884" y="8736"/>
                    <a:pt x="2989" y="8045"/>
                  </a:cubicBezTo>
                  <a:cubicBezTo>
                    <a:pt x="2996" y="8011"/>
                    <a:pt x="2970" y="7982"/>
                    <a:pt x="2937" y="7982"/>
                  </a:cubicBezTo>
                  <a:cubicBezTo>
                    <a:pt x="2933" y="7982"/>
                    <a:pt x="2929" y="7982"/>
                    <a:pt x="2925" y="7983"/>
                  </a:cubicBezTo>
                  <a:cubicBezTo>
                    <a:pt x="3127" y="5436"/>
                    <a:pt x="3086" y="2828"/>
                    <a:pt x="3030" y="277"/>
                  </a:cubicBezTo>
                  <a:cubicBezTo>
                    <a:pt x="3030" y="251"/>
                    <a:pt x="3014" y="228"/>
                    <a:pt x="2989" y="218"/>
                  </a:cubicBezTo>
                  <a:cubicBezTo>
                    <a:pt x="2998" y="181"/>
                    <a:pt x="2982" y="141"/>
                    <a:pt x="2933" y="134"/>
                  </a:cubicBezTo>
                  <a:cubicBezTo>
                    <a:pt x="2486" y="66"/>
                    <a:pt x="203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74"/>
            <p:cNvSpPr/>
            <p:nvPr/>
          </p:nvSpPr>
          <p:spPr>
            <a:xfrm>
              <a:off x="-2580602" y="754071"/>
              <a:ext cx="31646" cy="29235"/>
            </a:xfrm>
            <a:custGeom>
              <a:avLst/>
              <a:gdLst/>
              <a:ahLst/>
              <a:cxnLst/>
              <a:rect l="l" t="t" r="r" b="b"/>
              <a:pathLst>
                <a:path w="919" h="849" extrusionOk="0">
                  <a:moveTo>
                    <a:pt x="409" y="133"/>
                  </a:moveTo>
                  <a:cubicBezTo>
                    <a:pt x="451" y="133"/>
                    <a:pt x="495" y="144"/>
                    <a:pt x="542" y="171"/>
                  </a:cubicBezTo>
                  <a:cubicBezTo>
                    <a:pt x="678" y="249"/>
                    <a:pt x="727" y="454"/>
                    <a:pt x="638" y="585"/>
                  </a:cubicBezTo>
                  <a:cubicBezTo>
                    <a:pt x="588" y="659"/>
                    <a:pt x="493" y="700"/>
                    <a:pt x="400" y="700"/>
                  </a:cubicBezTo>
                  <a:cubicBezTo>
                    <a:pt x="348" y="700"/>
                    <a:pt x="296" y="687"/>
                    <a:pt x="253" y="659"/>
                  </a:cubicBezTo>
                  <a:cubicBezTo>
                    <a:pt x="102" y="560"/>
                    <a:pt x="102" y="329"/>
                    <a:pt x="221" y="207"/>
                  </a:cubicBezTo>
                  <a:cubicBezTo>
                    <a:pt x="224" y="204"/>
                    <a:pt x="224" y="200"/>
                    <a:pt x="226" y="197"/>
                  </a:cubicBezTo>
                  <a:cubicBezTo>
                    <a:pt x="283" y="159"/>
                    <a:pt x="343" y="133"/>
                    <a:pt x="409" y="133"/>
                  </a:cubicBezTo>
                  <a:close/>
                  <a:moveTo>
                    <a:pt x="420" y="0"/>
                  </a:moveTo>
                  <a:cubicBezTo>
                    <a:pt x="257" y="0"/>
                    <a:pt x="86" y="79"/>
                    <a:pt x="34" y="232"/>
                  </a:cubicBezTo>
                  <a:cubicBezTo>
                    <a:pt x="24" y="264"/>
                    <a:pt x="45" y="284"/>
                    <a:pt x="70" y="289"/>
                  </a:cubicBezTo>
                  <a:cubicBezTo>
                    <a:pt x="0" y="437"/>
                    <a:pt x="22" y="624"/>
                    <a:pt x="147" y="744"/>
                  </a:cubicBezTo>
                  <a:cubicBezTo>
                    <a:pt x="222" y="815"/>
                    <a:pt x="321" y="848"/>
                    <a:pt x="421" y="848"/>
                  </a:cubicBezTo>
                  <a:cubicBezTo>
                    <a:pt x="553" y="848"/>
                    <a:pt x="686" y="790"/>
                    <a:pt x="767" y="684"/>
                  </a:cubicBezTo>
                  <a:cubicBezTo>
                    <a:pt x="918" y="486"/>
                    <a:pt x="845" y="173"/>
                    <a:pt x="631" y="51"/>
                  </a:cubicBezTo>
                  <a:cubicBezTo>
                    <a:pt x="570" y="17"/>
                    <a:pt x="496"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74"/>
            <p:cNvSpPr/>
            <p:nvPr/>
          </p:nvSpPr>
          <p:spPr>
            <a:xfrm>
              <a:off x="-2627331" y="692777"/>
              <a:ext cx="48416" cy="49827"/>
            </a:xfrm>
            <a:custGeom>
              <a:avLst/>
              <a:gdLst/>
              <a:ahLst/>
              <a:cxnLst/>
              <a:rect l="l" t="t" r="r" b="b"/>
              <a:pathLst>
                <a:path w="1406" h="1447" extrusionOk="0">
                  <a:moveTo>
                    <a:pt x="741" y="157"/>
                  </a:moveTo>
                  <a:cubicBezTo>
                    <a:pt x="859" y="157"/>
                    <a:pt x="974" y="210"/>
                    <a:pt x="1063" y="340"/>
                  </a:cubicBezTo>
                  <a:cubicBezTo>
                    <a:pt x="1223" y="572"/>
                    <a:pt x="1207" y="1009"/>
                    <a:pt x="986" y="1190"/>
                  </a:cubicBezTo>
                  <a:lnTo>
                    <a:pt x="985" y="1190"/>
                  </a:lnTo>
                  <a:cubicBezTo>
                    <a:pt x="895" y="1264"/>
                    <a:pt x="791" y="1299"/>
                    <a:pt x="689" y="1299"/>
                  </a:cubicBezTo>
                  <a:cubicBezTo>
                    <a:pt x="539" y="1299"/>
                    <a:pt x="392" y="1224"/>
                    <a:pt x="294" y="1087"/>
                  </a:cubicBezTo>
                  <a:cubicBezTo>
                    <a:pt x="96" y="807"/>
                    <a:pt x="225" y="467"/>
                    <a:pt x="485" y="283"/>
                  </a:cubicBezTo>
                  <a:cubicBezTo>
                    <a:pt x="504" y="271"/>
                    <a:pt x="507" y="244"/>
                    <a:pt x="490" y="229"/>
                  </a:cubicBezTo>
                  <a:cubicBezTo>
                    <a:pt x="570" y="184"/>
                    <a:pt x="656" y="157"/>
                    <a:pt x="741" y="157"/>
                  </a:cubicBezTo>
                  <a:close/>
                  <a:moveTo>
                    <a:pt x="716" y="1"/>
                  </a:moveTo>
                  <a:cubicBezTo>
                    <a:pt x="503" y="1"/>
                    <a:pt x="295" y="117"/>
                    <a:pt x="211" y="339"/>
                  </a:cubicBezTo>
                  <a:cubicBezTo>
                    <a:pt x="204" y="358"/>
                    <a:pt x="213" y="379"/>
                    <a:pt x="230" y="390"/>
                  </a:cubicBezTo>
                  <a:cubicBezTo>
                    <a:pt x="45" y="601"/>
                    <a:pt x="0" y="911"/>
                    <a:pt x="174" y="1168"/>
                  </a:cubicBezTo>
                  <a:cubicBezTo>
                    <a:pt x="297" y="1350"/>
                    <a:pt x="497" y="1447"/>
                    <a:pt x="698" y="1447"/>
                  </a:cubicBezTo>
                  <a:cubicBezTo>
                    <a:pt x="845" y="1447"/>
                    <a:pt x="993" y="1395"/>
                    <a:pt x="1113" y="1287"/>
                  </a:cubicBezTo>
                  <a:cubicBezTo>
                    <a:pt x="1406" y="1022"/>
                    <a:pt x="1396" y="428"/>
                    <a:pt x="1114" y="159"/>
                  </a:cubicBezTo>
                  <a:cubicBezTo>
                    <a:pt x="1002" y="52"/>
                    <a:pt x="858"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74"/>
            <p:cNvSpPr/>
            <p:nvPr/>
          </p:nvSpPr>
          <p:spPr>
            <a:xfrm>
              <a:off x="-2589418" y="668845"/>
              <a:ext cx="27135" cy="23071"/>
            </a:xfrm>
            <a:custGeom>
              <a:avLst/>
              <a:gdLst/>
              <a:ahLst/>
              <a:cxnLst/>
              <a:rect l="l" t="t" r="r" b="b"/>
              <a:pathLst>
                <a:path w="788" h="670" extrusionOk="0">
                  <a:moveTo>
                    <a:pt x="356" y="74"/>
                  </a:moveTo>
                  <a:cubicBezTo>
                    <a:pt x="562" y="74"/>
                    <a:pt x="732" y="343"/>
                    <a:pt x="496" y="487"/>
                  </a:cubicBezTo>
                  <a:cubicBezTo>
                    <a:pt x="460" y="510"/>
                    <a:pt x="422" y="521"/>
                    <a:pt x="386" y="521"/>
                  </a:cubicBezTo>
                  <a:cubicBezTo>
                    <a:pt x="314" y="521"/>
                    <a:pt x="249" y="479"/>
                    <a:pt x="215" y="403"/>
                  </a:cubicBezTo>
                  <a:cubicBezTo>
                    <a:pt x="174" y="312"/>
                    <a:pt x="200" y="226"/>
                    <a:pt x="237" y="139"/>
                  </a:cubicBezTo>
                  <a:cubicBezTo>
                    <a:pt x="241" y="129"/>
                    <a:pt x="241" y="116"/>
                    <a:pt x="237" y="105"/>
                  </a:cubicBezTo>
                  <a:cubicBezTo>
                    <a:pt x="276" y="83"/>
                    <a:pt x="317" y="74"/>
                    <a:pt x="356" y="74"/>
                  </a:cubicBezTo>
                  <a:close/>
                  <a:moveTo>
                    <a:pt x="403" y="0"/>
                  </a:moveTo>
                  <a:cubicBezTo>
                    <a:pt x="336" y="0"/>
                    <a:pt x="269" y="20"/>
                    <a:pt x="210" y="61"/>
                  </a:cubicBezTo>
                  <a:cubicBezTo>
                    <a:pt x="205" y="64"/>
                    <a:pt x="205" y="67"/>
                    <a:pt x="203" y="72"/>
                  </a:cubicBezTo>
                  <a:cubicBezTo>
                    <a:pt x="195" y="66"/>
                    <a:pt x="185" y="64"/>
                    <a:pt x="176" y="64"/>
                  </a:cubicBezTo>
                  <a:cubicBezTo>
                    <a:pt x="166" y="64"/>
                    <a:pt x="157" y="66"/>
                    <a:pt x="148" y="72"/>
                  </a:cubicBezTo>
                  <a:cubicBezTo>
                    <a:pt x="0" y="179"/>
                    <a:pt x="15" y="396"/>
                    <a:pt x="117" y="535"/>
                  </a:cubicBezTo>
                  <a:cubicBezTo>
                    <a:pt x="182" y="624"/>
                    <a:pt x="281" y="669"/>
                    <a:pt x="381" y="669"/>
                  </a:cubicBezTo>
                  <a:cubicBezTo>
                    <a:pt x="457" y="669"/>
                    <a:pt x="534" y="643"/>
                    <a:pt x="598" y="591"/>
                  </a:cubicBezTo>
                  <a:cubicBezTo>
                    <a:pt x="741" y="476"/>
                    <a:pt x="787" y="264"/>
                    <a:pt x="662" y="119"/>
                  </a:cubicBezTo>
                  <a:cubicBezTo>
                    <a:pt x="595" y="41"/>
                    <a:pt x="500"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74"/>
            <p:cNvSpPr/>
            <p:nvPr/>
          </p:nvSpPr>
          <p:spPr>
            <a:xfrm>
              <a:off x="-2634287" y="1042395"/>
              <a:ext cx="18010" cy="2410"/>
            </a:xfrm>
            <a:custGeom>
              <a:avLst/>
              <a:gdLst/>
              <a:ahLst/>
              <a:cxnLst/>
              <a:rect l="l" t="t" r="r" b="b"/>
              <a:pathLst>
                <a:path w="523" h="70" extrusionOk="0">
                  <a:moveTo>
                    <a:pt x="315" y="0"/>
                  </a:moveTo>
                  <a:cubicBezTo>
                    <a:pt x="222" y="0"/>
                    <a:pt x="130" y="3"/>
                    <a:pt x="37" y="8"/>
                  </a:cubicBezTo>
                  <a:cubicBezTo>
                    <a:pt x="0" y="8"/>
                    <a:pt x="0" y="62"/>
                    <a:pt x="37" y="62"/>
                  </a:cubicBezTo>
                  <a:cubicBezTo>
                    <a:pt x="130" y="67"/>
                    <a:pt x="222" y="69"/>
                    <a:pt x="315" y="69"/>
                  </a:cubicBezTo>
                  <a:cubicBezTo>
                    <a:pt x="370" y="69"/>
                    <a:pt x="425" y="69"/>
                    <a:pt x="479" y="67"/>
                  </a:cubicBezTo>
                  <a:cubicBezTo>
                    <a:pt x="523" y="67"/>
                    <a:pt x="523" y="3"/>
                    <a:pt x="479" y="3"/>
                  </a:cubicBezTo>
                  <a:cubicBezTo>
                    <a:pt x="425" y="1"/>
                    <a:pt x="370"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4"/>
            <p:cNvSpPr/>
            <p:nvPr/>
          </p:nvSpPr>
          <p:spPr>
            <a:xfrm>
              <a:off x="-2636353" y="942913"/>
              <a:ext cx="28030" cy="3237"/>
            </a:xfrm>
            <a:custGeom>
              <a:avLst/>
              <a:gdLst/>
              <a:ahLst/>
              <a:cxnLst/>
              <a:rect l="l" t="t" r="r" b="b"/>
              <a:pathLst>
                <a:path w="814" h="94" extrusionOk="0">
                  <a:moveTo>
                    <a:pt x="483" y="0"/>
                  </a:moveTo>
                  <a:cubicBezTo>
                    <a:pt x="340" y="0"/>
                    <a:pt x="196" y="3"/>
                    <a:pt x="53" y="5"/>
                  </a:cubicBezTo>
                  <a:cubicBezTo>
                    <a:pt x="0" y="6"/>
                    <a:pt x="0" y="87"/>
                    <a:pt x="53" y="88"/>
                  </a:cubicBezTo>
                  <a:cubicBezTo>
                    <a:pt x="202" y="90"/>
                    <a:pt x="351" y="93"/>
                    <a:pt x="500" y="93"/>
                  </a:cubicBezTo>
                  <a:cubicBezTo>
                    <a:pt x="587" y="93"/>
                    <a:pt x="674" y="92"/>
                    <a:pt x="760" y="89"/>
                  </a:cubicBezTo>
                  <a:cubicBezTo>
                    <a:pt x="813" y="86"/>
                    <a:pt x="813" y="7"/>
                    <a:pt x="760" y="5"/>
                  </a:cubicBezTo>
                  <a:cubicBezTo>
                    <a:pt x="668" y="2"/>
                    <a:pt x="575"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4"/>
            <p:cNvSpPr/>
            <p:nvPr/>
          </p:nvSpPr>
          <p:spPr>
            <a:xfrm>
              <a:off x="-2635354" y="916501"/>
              <a:ext cx="38188" cy="5303"/>
            </a:xfrm>
            <a:custGeom>
              <a:avLst/>
              <a:gdLst/>
              <a:ahLst/>
              <a:cxnLst/>
              <a:rect l="l" t="t" r="r" b="b"/>
              <a:pathLst>
                <a:path w="1109" h="154" extrusionOk="0">
                  <a:moveTo>
                    <a:pt x="759" y="1"/>
                  </a:moveTo>
                  <a:cubicBezTo>
                    <a:pt x="523" y="1"/>
                    <a:pt x="289" y="21"/>
                    <a:pt x="55" y="54"/>
                  </a:cubicBezTo>
                  <a:cubicBezTo>
                    <a:pt x="0" y="62"/>
                    <a:pt x="11" y="154"/>
                    <a:pt x="62" y="154"/>
                  </a:cubicBezTo>
                  <a:cubicBezTo>
                    <a:pt x="64" y="154"/>
                    <a:pt x="66" y="154"/>
                    <a:pt x="67" y="154"/>
                  </a:cubicBezTo>
                  <a:cubicBezTo>
                    <a:pt x="313" y="123"/>
                    <a:pt x="558" y="111"/>
                    <a:pt x="805" y="111"/>
                  </a:cubicBezTo>
                  <a:cubicBezTo>
                    <a:pt x="884" y="111"/>
                    <a:pt x="962" y="112"/>
                    <a:pt x="1041" y="115"/>
                  </a:cubicBezTo>
                  <a:cubicBezTo>
                    <a:pt x="1042" y="115"/>
                    <a:pt x="1043" y="115"/>
                    <a:pt x="1043" y="115"/>
                  </a:cubicBezTo>
                  <a:cubicBezTo>
                    <a:pt x="1109" y="115"/>
                    <a:pt x="1106" y="15"/>
                    <a:pt x="1041" y="11"/>
                  </a:cubicBezTo>
                  <a:cubicBezTo>
                    <a:pt x="947" y="4"/>
                    <a:pt x="853"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4"/>
            <p:cNvSpPr/>
            <p:nvPr/>
          </p:nvSpPr>
          <p:spPr>
            <a:xfrm>
              <a:off x="-2635044" y="861164"/>
              <a:ext cx="52961" cy="6715"/>
            </a:xfrm>
            <a:custGeom>
              <a:avLst/>
              <a:gdLst/>
              <a:ahLst/>
              <a:cxnLst/>
              <a:rect l="l" t="t" r="r" b="b"/>
              <a:pathLst>
                <a:path w="1538" h="195" extrusionOk="0">
                  <a:moveTo>
                    <a:pt x="1479" y="1"/>
                  </a:moveTo>
                  <a:cubicBezTo>
                    <a:pt x="1478" y="1"/>
                    <a:pt x="1477" y="1"/>
                    <a:pt x="1477" y="1"/>
                  </a:cubicBezTo>
                  <a:cubicBezTo>
                    <a:pt x="1003" y="14"/>
                    <a:pt x="530" y="62"/>
                    <a:pt x="58" y="104"/>
                  </a:cubicBezTo>
                  <a:cubicBezTo>
                    <a:pt x="2" y="110"/>
                    <a:pt x="0" y="194"/>
                    <a:pt x="55" y="194"/>
                  </a:cubicBezTo>
                  <a:cubicBezTo>
                    <a:pt x="56" y="194"/>
                    <a:pt x="57" y="194"/>
                    <a:pt x="58" y="194"/>
                  </a:cubicBezTo>
                  <a:cubicBezTo>
                    <a:pt x="531" y="169"/>
                    <a:pt x="1006" y="149"/>
                    <a:pt x="1477" y="94"/>
                  </a:cubicBezTo>
                  <a:cubicBezTo>
                    <a:pt x="1534" y="87"/>
                    <a:pt x="1538" y="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6" name="Google Shape;3196;p74"/>
          <p:cNvGrpSpPr/>
          <p:nvPr/>
        </p:nvGrpSpPr>
        <p:grpSpPr>
          <a:xfrm>
            <a:off x="6448871" y="2981252"/>
            <a:ext cx="339616" cy="319487"/>
            <a:chOff x="-3093408" y="648562"/>
            <a:chExt cx="448516" cy="421932"/>
          </a:xfrm>
        </p:grpSpPr>
        <p:sp>
          <p:nvSpPr>
            <p:cNvPr id="3197" name="Google Shape;3197;p74"/>
            <p:cNvSpPr/>
            <p:nvPr/>
          </p:nvSpPr>
          <p:spPr>
            <a:xfrm>
              <a:off x="-3093408" y="648562"/>
              <a:ext cx="448516" cy="421932"/>
            </a:xfrm>
            <a:custGeom>
              <a:avLst/>
              <a:gdLst/>
              <a:ahLst/>
              <a:cxnLst/>
              <a:rect l="l" t="t" r="r" b="b"/>
              <a:pathLst>
                <a:path w="13025" h="12253" extrusionOk="0">
                  <a:moveTo>
                    <a:pt x="1252" y="773"/>
                  </a:moveTo>
                  <a:cubicBezTo>
                    <a:pt x="1380" y="773"/>
                    <a:pt x="1511" y="835"/>
                    <a:pt x="1598" y="924"/>
                  </a:cubicBezTo>
                  <a:cubicBezTo>
                    <a:pt x="1744" y="1073"/>
                    <a:pt x="1771" y="1273"/>
                    <a:pt x="1810" y="1466"/>
                  </a:cubicBezTo>
                  <a:cubicBezTo>
                    <a:pt x="1813" y="1482"/>
                    <a:pt x="1823" y="1496"/>
                    <a:pt x="1835" y="1505"/>
                  </a:cubicBezTo>
                  <a:cubicBezTo>
                    <a:pt x="1765" y="1542"/>
                    <a:pt x="1700" y="1584"/>
                    <a:pt x="1633" y="1624"/>
                  </a:cubicBezTo>
                  <a:lnTo>
                    <a:pt x="1531" y="1619"/>
                  </a:lnTo>
                  <a:cubicBezTo>
                    <a:pt x="1530" y="1619"/>
                    <a:pt x="1529" y="1619"/>
                    <a:pt x="1529" y="1619"/>
                  </a:cubicBezTo>
                  <a:cubicBezTo>
                    <a:pt x="1492" y="1619"/>
                    <a:pt x="1480" y="1649"/>
                    <a:pt x="1485" y="1677"/>
                  </a:cubicBezTo>
                  <a:cubicBezTo>
                    <a:pt x="1308" y="1638"/>
                    <a:pt x="1117" y="1551"/>
                    <a:pt x="1009" y="1401"/>
                  </a:cubicBezTo>
                  <a:cubicBezTo>
                    <a:pt x="889" y="1233"/>
                    <a:pt x="869" y="951"/>
                    <a:pt x="1065" y="826"/>
                  </a:cubicBezTo>
                  <a:cubicBezTo>
                    <a:pt x="1123" y="789"/>
                    <a:pt x="1187" y="773"/>
                    <a:pt x="1252" y="773"/>
                  </a:cubicBezTo>
                  <a:close/>
                  <a:moveTo>
                    <a:pt x="1213" y="154"/>
                  </a:moveTo>
                  <a:cubicBezTo>
                    <a:pt x="1758" y="154"/>
                    <a:pt x="2130" y="779"/>
                    <a:pt x="2246" y="1323"/>
                  </a:cubicBezTo>
                  <a:cubicBezTo>
                    <a:pt x="2149" y="1358"/>
                    <a:pt x="2054" y="1398"/>
                    <a:pt x="1960" y="1442"/>
                  </a:cubicBezTo>
                  <a:cubicBezTo>
                    <a:pt x="1963" y="1176"/>
                    <a:pt x="1840" y="873"/>
                    <a:pt x="1616" y="720"/>
                  </a:cubicBezTo>
                  <a:cubicBezTo>
                    <a:pt x="1512" y="648"/>
                    <a:pt x="1381" y="607"/>
                    <a:pt x="1253" y="607"/>
                  </a:cubicBezTo>
                  <a:cubicBezTo>
                    <a:pt x="1133" y="607"/>
                    <a:pt x="1014" y="644"/>
                    <a:pt x="920" y="725"/>
                  </a:cubicBezTo>
                  <a:cubicBezTo>
                    <a:pt x="738" y="884"/>
                    <a:pt x="706" y="1164"/>
                    <a:pt x="802" y="1378"/>
                  </a:cubicBezTo>
                  <a:cubicBezTo>
                    <a:pt x="914" y="1624"/>
                    <a:pt x="1152" y="1734"/>
                    <a:pt x="1404" y="1772"/>
                  </a:cubicBezTo>
                  <a:cubicBezTo>
                    <a:pt x="1294" y="1850"/>
                    <a:pt x="1189" y="1935"/>
                    <a:pt x="1090" y="2026"/>
                  </a:cubicBezTo>
                  <a:cubicBezTo>
                    <a:pt x="769" y="1967"/>
                    <a:pt x="542" y="1705"/>
                    <a:pt x="398" y="1419"/>
                  </a:cubicBezTo>
                  <a:cubicBezTo>
                    <a:pt x="172" y="965"/>
                    <a:pt x="321" y="558"/>
                    <a:pt x="742" y="301"/>
                  </a:cubicBezTo>
                  <a:cubicBezTo>
                    <a:pt x="910" y="199"/>
                    <a:pt x="1068" y="154"/>
                    <a:pt x="1213" y="154"/>
                  </a:cubicBezTo>
                  <a:close/>
                  <a:moveTo>
                    <a:pt x="9471" y="6671"/>
                  </a:moveTo>
                  <a:cubicBezTo>
                    <a:pt x="9553" y="6671"/>
                    <a:pt x="9635" y="6675"/>
                    <a:pt x="9716" y="6685"/>
                  </a:cubicBezTo>
                  <a:cubicBezTo>
                    <a:pt x="9857" y="7536"/>
                    <a:pt x="8494" y="8641"/>
                    <a:pt x="7916" y="9135"/>
                  </a:cubicBezTo>
                  <a:cubicBezTo>
                    <a:pt x="7210" y="9741"/>
                    <a:pt x="6426" y="10223"/>
                    <a:pt x="5618" y="10678"/>
                  </a:cubicBezTo>
                  <a:cubicBezTo>
                    <a:pt x="5545" y="10651"/>
                    <a:pt x="5468" y="10635"/>
                    <a:pt x="5390" y="10630"/>
                  </a:cubicBezTo>
                  <a:cubicBezTo>
                    <a:pt x="5352" y="10057"/>
                    <a:pt x="5288" y="9470"/>
                    <a:pt x="5181" y="8909"/>
                  </a:cubicBezTo>
                  <a:cubicBezTo>
                    <a:pt x="5175" y="8876"/>
                    <a:pt x="5148" y="8861"/>
                    <a:pt x="5120" y="8861"/>
                  </a:cubicBezTo>
                  <a:cubicBezTo>
                    <a:pt x="5106" y="8861"/>
                    <a:pt x="5091" y="8865"/>
                    <a:pt x="5079" y="8872"/>
                  </a:cubicBezTo>
                  <a:lnTo>
                    <a:pt x="5079" y="8872"/>
                  </a:lnTo>
                  <a:cubicBezTo>
                    <a:pt x="5458" y="8617"/>
                    <a:pt x="5824" y="8389"/>
                    <a:pt x="6121" y="8195"/>
                  </a:cubicBezTo>
                  <a:cubicBezTo>
                    <a:pt x="7064" y="7576"/>
                    <a:pt x="8292" y="6671"/>
                    <a:pt x="9471" y="6671"/>
                  </a:cubicBezTo>
                  <a:close/>
                  <a:moveTo>
                    <a:pt x="5064" y="8883"/>
                  </a:moveTo>
                  <a:lnTo>
                    <a:pt x="5064" y="8883"/>
                  </a:lnTo>
                  <a:cubicBezTo>
                    <a:pt x="5052" y="8895"/>
                    <a:pt x="5047" y="8911"/>
                    <a:pt x="5048" y="8927"/>
                  </a:cubicBezTo>
                  <a:cubicBezTo>
                    <a:pt x="5085" y="9494"/>
                    <a:pt x="5172" y="10077"/>
                    <a:pt x="5277" y="10638"/>
                  </a:cubicBezTo>
                  <a:cubicBezTo>
                    <a:pt x="5251" y="10639"/>
                    <a:pt x="5225" y="10642"/>
                    <a:pt x="5199" y="10645"/>
                  </a:cubicBezTo>
                  <a:cubicBezTo>
                    <a:pt x="5152" y="10656"/>
                    <a:pt x="5147" y="10716"/>
                    <a:pt x="5176" y="10746"/>
                  </a:cubicBezTo>
                  <a:cubicBezTo>
                    <a:pt x="5164" y="10745"/>
                    <a:pt x="5152" y="10745"/>
                    <a:pt x="5140" y="10745"/>
                  </a:cubicBezTo>
                  <a:cubicBezTo>
                    <a:pt x="5070" y="10745"/>
                    <a:pt x="5001" y="10753"/>
                    <a:pt x="4934" y="10768"/>
                  </a:cubicBezTo>
                  <a:cubicBezTo>
                    <a:pt x="4856" y="10221"/>
                    <a:pt x="4822" y="9660"/>
                    <a:pt x="4728" y="9115"/>
                  </a:cubicBezTo>
                  <a:cubicBezTo>
                    <a:pt x="4840" y="9036"/>
                    <a:pt x="4953" y="8958"/>
                    <a:pt x="5064" y="8883"/>
                  </a:cubicBezTo>
                  <a:close/>
                  <a:moveTo>
                    <a:pt x="4591" y="9216"/>
                  </a:moveTo>
                  <a:cubicBezTo>
                    <a:pt x="4607" y="9744"/>
                    <a:pt x="4712" y="10291"/>
                    <a:pt x="4815" y="10801"/>
                  </a:cubicBezTo>
                  <a:cubicBezTo>
                    <a:pt x="4681" y="10847"/>
                    <a:pt x="4563" y="10928"/>
                    <a:pt x="4472" y="11036"/>
                  </a:cubicBezTo>
                  <a:cubicBezTo>
                    <a:pt x="4269" y="11098"/>
                    <a:pt x="3795" y="11249"/>
                    <a:pt x="3434" y="11249"/>
                  </a:cubicBezTo>
                  <a:cubicBezTo>
                    <a:pt x="3213" y="11249"/>
                    <a:pt x="3034" y="11192"/>
                    <a:pt x="2986" y="11024"/>
                  </a:cubicBezTo>
                  <a:cubicBezTo>
                    <a:pt x="3130" y="10608"/>
                    <a:pt x="3438" y="10217"/>
                    <a:pt x="3817" y="9855"/>
                  </a:cubicBezTo>
                  <a:cubicBezTo>
                    <a:pt x="3844" y="9836"/>
                    <a:pt x="3869" y="9817"/>
                    <a:pt x="3894" y="9798"/>
                  </a:cubicBezTo>
                  <a:cubicBezTo>
                    <a:pt x="3904" y="9791"/>
                    <a:pt x="3909" y="9779"/>
                    <a:pt x="3909" y="9767"/>
                  </a:cubicBezTo>
                  <a:cubicBezTo>
                    <a:pt x="4127" y="9572"/>
                    <a:pt x="4354" y="9388"/>
                    <a:pt x="4591" y="9216"/>
                  </a:cubicBezTo>
                  <a:close/>
                  <a:moveTo>
                    <a:pt x="3361" y="1296"/>
                  </a:moveTo>
                  <a:cubicBezTo>
                    <a:pt x="3374" y="1296"/>
                    <a:pt x="3387" y="1296"/>
                    <a:pt x="3399" y="1296"/>
                  </a:cubicBezTo>
                  <a:cubicBezTo>
                    <a:pt x="6306" y="1330"/>
                    <a:pt x="6979" y="4054"/>
                    <a:pt x="8920" y="5541"/>
                  </a:cubicBezTo>
                  <a:cubicBezTo>
                    <a:pt x="8930" y="5550"/>
                    <a:pt x="8943" y="5555"/>
                    <a:pt x="8956" y="5555"/>
                  </a:cubicBezTo>
                  <a:cubicBezTo>
                    <a:pt x="8970" y="5555"/>
                    <a:pt x="8984" y="5549"/>
                    <a:pt x="8994" y="5538"/>
                  </a:cubicBezTo>
                  <a:lnTo>
                    <a:pt x="8994" y="5538"/>
                  </a:lnTo>
                  <a:cubicBezTo>
                    <a:pt x="11376" y="6449"/>
                    <a:pt x="9558" y="8331"/>
                    <a:pt x="8581" y="9160"/>
                  </a:cubicBezTo>
                  <a:cubicBezTo>
                    <a:pt x="7776" y="9845"/>
                    <a:pt x="6907" y="10438"/>
                    <a:pt x="6019" y="11006"/>
                  </a:cubicBezTo>
                  <a:cubicBezTo>
                    <a:pt x="6017" y="11007"/>
                    <a:pt x="6018" y="11009"/>
                    <a:pt x="6016" y="11010"/>
                  </a:cubicBezTo>
                  <a:cubicBezTo>
                    <a:pt x="5952" y="10899"/>
                    <a:pt x="5862" y="10807"/>
                    <a:pt x="5753" y="10742"/>
                  </a:cubicBezTo>
                  <a:cubicBezTo>
                    <a:pt x="6794" y="10279"/>
                    <a:pt x="7735" y="9607"/>
                    <a:pt x="8550" y="8810"/>
                  </a:cubicBezTo>
                  <a:cubicBezTo>
                    <a:pt x="9052" y="8322"/>
                    <a:pt x="10157" y="7412"/>
                    <a:pt x="9831" y="6621"/>
                  </a:cubicBezTo>
                  <a:cubicBezTo>
                    <a:pt x="9824" y="6608"/>
                    <a:pt x="9815" y="6598"/>
                    <a:pt x="9803" y="6592"/>
                  </a:cubicBezTo>
                  <a:cubicBezTo>
                    <a:pt x="9801" y="6557"/>
                    <a:pt x="9783" y="6524"/>
                    <a:pt x="9743" y="6518"/>
                  </a:cubicBezTo>
                  <a:cubicBezTo>
                    <a:pt x="9622" y="6498"/>
                    <a:pt x="9500" y="6488"/>
                    <a:pt x="9377" y="6488"/>
                  </a:cubicBezTo>
                  <a:cubicBezTo>
                    <a:pt x="8055" y="6488"/>
                    <a:pt x="6662" y="7578"/>
                    <a:pt x="5654" y="8271"/>
                  </a:cubicBezTo>
                  <a:cubicBezTo>
                    <a:pt x="5029" y="8700"/>
                    <a:pt x="4052" y="9253"/>
                    <a:pt x="3444" y="9942"/>
                  </a:cubicBezTo>
                  <a:cubicBezTo>
                    <a:pt x="3196" y="10132"/>
                    <a:pt x="3005" y="10409"/>
                    <a:pt x="2891" y="10693"/>
                  </a:cubicBezTo>
                  <a:cubicBezTo>
                    <a:pt x="2878" y="10698"/>
                    <a:pt x="2867" y="10708"/>
                    <a:pt x="2860" y="10718"/>
                  </a:cubicBezTo>
                  <a:cubicBezTo>
                    <a:pt x="2677" y="10991"/>
                    <a:pt x="2879" y="11324"/>
                    <a:pt x="3165" y="11424"/>
                  </a:cubicBezTo>
                  <a:cubicBezTo>
                    <a:pt x="3268" y="11460"/>
                    <a:pt x="3378" y="11475"/>
                    <a:pt x="3492" y="11475"/>
                  </a:cubicBezTo>
                  <a:cubicBezTo>
                    <a:pt x="3787" y="11475"/>
                    <a:pt x="4103" y="11368"/>
                    <a:pt x="4357" y="11223"/>
                  </a:cubicBezTo>
                  <a:lnTo>
                    <a:pt x="4357" y="11223"/>
                  </a:lnTo>
                  <a:cubicBezTo>
                    <a:pt x="4330" y="11286"/>
                    <a:pt x="4312" y="11353"/>
                    <a:pt x="4303" y="11422"/>
                  </a:cubicBezTo>
                  <a:cubicBezTo>
                    <a:pt x="4301" y="11452"/>
                    <a:pt x="4301" y="11484"/>
                    <a:pt x="4303" y="11515"/>
                  </a:cubicBezTo>
                  <a:cubicBezTo>
                    <a:pt x="4034" y="11573"/>
                    <a:pt x="3684" y="11684"/>
                    <a:pt x="3390" y="11684"/>
                  </a:cubicBezTo>
                  <a:cubicBezTo>
                    <a:pt x="3305" y="11684"/>
                    <a:pt x="3225" y="11675"/>
                    <a:pt x="3153" y="11652"/>
                  </a:cubicBezTo>
                  <a:cubicBezTo>
                    <a:pt x="2755" y="11527"/>
                    <a:pt x="2463" y="11194"/>
                    <a:pt x="2384" y="10813"/>
                  </a:cubicBezTo>
                  <a:cubicBezTo>
                    <a:pt x="2411" y="10813"/>
                    <a:pt x="2438" y="10814"/>
                    <a:pt x="2466" y="10814"/>
                  </a:cubicBezTo>
                  <a:cubicBezTo>
                    <a:pt x="2493" y="10814"/>
                    <a:pt x="2521" y="10813"/>
                    <a:pt x="2548" y="10812"/>
                  </a:cubicBezTo>
                  <a:cubicBezTo>
                    <a:pt x="2584" y="10812"/>
                    <a:pt x="2584" y="10758"/>
                    <a:pt x="2548" y="10758"/>
                  </a:cubicBezTo>
                  <a:cubicBezTo>
                    <a:pt x="2520" y="10757"/>
                    <a:pt x="2491" y="10757"/>
                    <a:pt x="2462" y="10757"/>
                  </a:cubicBezTo>
                  <a:cubicBezTo>
                    <a:pt x="2433" y="10757"/>
                    <a:pt x="2405" y="10757"/>
                    <a:pt x="2377" y="10757"/>
                  </a:cubicBezTo>
                  <a:cubicBezTo>
                    <a:pt x="2371" y="10727"/>
                    <a:pt x="2365" y="10697"/>
                    <a:pt x="2363" y="10665"/>
                  </a:cubicBezTo>
                  <a:cubicBezTo>
                    <a:pt x="2357" y="10563"/>
                    <a:pt x="2357" y="10459"/>
                    <a:pt x="2359" y="10357"/>
                  </a:cubicBezTo>
                  <a:lnTo>
                    <a:pt x="2359" y="10357"/>
                  </a:lnTo>
                  <a:cubicBezTo>
                    <a:pt x="2467" y="10361"/>
                    <a:pt x="2573" y="10366"/>
                    <a:pt x="2681" y="10367"/>
                  </a:cubicBezTo>
                  <a:cubicBezTo>
                    <a:pt x="2710" y="10367"/>
                    <a:pt x="2710" y="10325"/>
                    <a:pt x="2681" y="10324"/>
                  </a:cubicBezTo>
                  <a:cubicBezTo>
                    <a:pt x="2575" y="10317"/>
                    <a:pt x="2467" y="10316"/>
                    <a:pt x="2360" y="10314"/>
                  </a:cubicBezTo>
                  <a:cubicBezTo>
                    <a:pt x="2362" y="10217"/>
                    <a:pt x="2366" y="10119"/>
                    <a:pt x="2370" y="10021"/>
                  </a:cubicBezTo>
                  <a:cubicBezTo>
                    <a:pt x="2371" y="9984"/>
                    <a:pt x="2374" y="9947"/>
                    <a:pt x="2376" y="9910"/>
                  </a:cubicBezTo>
                  <a:cubicBezTo>
                    <a:pt x="2518" y="9895"/>
                    <a:pt x="2662" y="9888"/>
                    <a:pt x="2805" y="9888"/>
                  </a:cubicBezTo>
                  <a:cubicBezTo>
                    <a:pt x="2853" y="9888"/>
                    <a:pt x="2900" y="9889"/>
                    <a:pt x="2947" y="9890"/>
                  </a:cubicBezTo>
                  <a:cubicBezTo>
                    <a:pt x="2947" y="9890"/>
                    <a:pt x="2947" y="9890"/>
                    <a:pt x="2948" y="9890"/>
                  </a:cubicBezTo>
                  <a:cubicBezTo>
                    <a:pt x="2981" y="9890"/>
                    <a:pt x="2990" y="9834"/>
                    <a:pt x="2955" y="9830"/>
                  </a:cubicBezTo>
                  <a:cubicBezTo>
                    <a:pt x="2872" y="9818"/>
                    <a:pt x="2788" y="9813"/>
                    <a:pt x="2705" y="9813"/>
                  </a:cubicBezTo>
                  <a:cubicBezTo>
                    <a:pt x="2596" y="9813"/>
                    <a:pt x="2487" y="9822"/>
                    <a:pt x="2379" y="9837"/>
                  </a:cubicBezTo>
                  <a:cubicBezTo>
                    <a:pt x="2387" y="9672"/>
                    <a:pt x="2397" y="9508"/>
                    <a:pt x="2401" y="9346"/>
                  </a:cubicBezTo>
                  <a:cubicBezTo>
                    <a:pt x="2524" y="9326"/>
                    <a:pt x="2644" y="9322"/>
                    <a:pt x="2766" y="9322"/>
                  </a:cubicBezTo>
                  <a:cubicBezTo>
                    <a:pt x="2830" y="9322"/>
                    <a:pt x="2895" y="9323"/>
                    <a:pt x="2960" y="9323"/>
                  </a:cubicBezTo>
                  <a:cubicBezTo>
                    <a:pt x="2971" y="9323"/>
                    <a:pt x="2981" y="9323"/>
                    <a:pt x="2991" y="9323"/>
                  </a:cubicBezTo>
                  <a:cubicBezTo>
                    <a:pt x="3035" y="9323"/>
                    <a:pt x="3047" y="9255"/>
                    <a:pt x="3002" y="9245"/>
                  </a:cubicBezTo>
                  <a:cubicBezTo>
                    <a:pt x="2933" y="9231"/>
                    <a:pt x="2862" y="9225"/>
                    <a:pt x="2791" y="9225"/>
                  </a:cubicBezTo>
                  <a:cubicBezTo>
                    <a:pt x="2661" y="9225"/>
                    <a:pt x="2529" y="9245"/>
                    <a:pt x="2403" y="9271"/>
                  </a:cubicBezTo>
                  <a:cubicBezTo>
                    <a:pt x="2410" y="9048"/>
                    <a:pt x="2397" y="8826"/>
                    <a:pt x="2366" y="8606"/>
                  </a:cubicBezTo>
                  <a:lnTo>
                    <a:pt x="2366" y="8606"/>
                  </a:lnTo>
                  <a:cubicBezTo>
                    <a:pt x="2511" y="8611"/>
                    <a:pt x="2656" y="8617"/>
                    <a:pt x="2800" y="8617"/>
                  </a:cubicBezTo>
                  <a:cubicBezTo>
                    <a:pt x="2879" y="8617"/>
                    <a:pt x="2958" y="8615"/>
                    <a:pt x="3036" y="8610"/>
                  </a:cubicBezTo>
                  <a:cubicBezTo>
                    <a:pt x="3086" y="8610"/>
                    <a:pt x="3086" y="8534"/>
                    <a:pt x="3036" y="8534"/>
                  </a:cubicBezTo>
                  <a:cubicBezTo>
                    <a:pt x="2960" y="8529"/>
                    <a:pt x="2884" y="8527"/>
                    <a:pt x="2807" y="8527"/>
                  </a:cubicBezTo>
                  <a:cubicBezTo>
                    <a:pt x="2657" y="8527"/>
                    <a:pt x="2505" y="8535"/>
                    <a:pt x="2355" y="8540"/>
                  </a:cubicBezTo>
                  <a:cubicBezTo>
                    <a:pt x="2331" y="8392"/>
                    <a:pt x="2294" y="8246"/>
                    <a:pt x="2242" y="8104"/>
                  </a:cubicBezTo>
                  <a:cubicBezTo>
                    <a:pt x="2235" y="8080"/>
                    <a:pt x="2213" y="8066"/>
                    <a:pt x="2190" y="8066"/>
                  </a:cubicBezTo>
                  <a:cubicBezTo>
                    <a:pt x="2179" y="8066"/>
                    <a:pt x="2169" y="8069"/>
                    <a:pt x="2159" y="8075"/>
                  </a:cubicBezTo>
                  <a:cubicBezTo>
                    <a:pt x="2105" y="7976"/>
                    <a:pt x="2047" y="7879"/>
                    <a:pt x="1988" y="7781"/>
                  </a:cubicBezTo>
                  <a:lnTo>
                    <a:pt x="1988" y="7781"/>
                  </a:lnTo>
                  <a:cubicBezTo>
                    <a:pt x="2292" y="7799"/>
                    <a:pt x="2597" y="7817"/>
                    <a:pt x="2902" y="7820"/>
                  </a:cubicBezTo>
                  <a:cubicBezTo>
                    <a:pt x="2903" y="7820"/>
                    <a:pt x="2903" y="7820"/>
                    <a:pt x="2903" y="7820"/>
                  </a:cubicBezTo>
                  <a:cubicBezTo>
                    <a:pt x="2963" y="7820"/>
                    <a:pt x="2961" y="7733"/>
                    <a:pt x="2902" y="7728"/>
                  </a:cubicBezTo>
                  <a:cubicBezTo>
                    <a:pt x="2579" y="7703"/>
                    <a:pt x="2254" y="7694"/>
                    <a:pt x="1929" y="7684"/>
                  </a:cubicBezTo>
                  <a:cubicBezTo>
                    <a:pt x="1783" y="7449"/>
                    <a:pt x="1629" y="7219"/>
                    <a:pt x="1476" y="6988"/>
                  </a:cubicBezTo>
                  <a:cubicBezTo>
                    <a:pt x="1517" y="6988"/>
                    <a:pt x="1558" y="6988"/>
                    <a:pt x="1600" y="6988"/>
                  </a:cubicBezTo>
                  <a:cubicBezTo>
                    <a:pt x="2447" y="6988"/>
                    <a:pt x="3295" y="7008"/>
                    <a:pt x="4142" y="7027"/>
                  </a:cubicBezTo>
                  <a:cubicBezTo>
                    <a:pt x="4143" y="7027"/>
                    <a:pt x="4143" y="7027"/>
                    <a:pt x="4144" y="7027"/>
                  </a:cubicBezTo>
                  <a:cubicBezTo>
                    <a:pt x="4208" y="7027"/>
                    <a:pt x="4206" y="6931"/>
                    <a:pt x="4142" y="6927"/>
                  </a:cubicBezTo>
                  <a:cubicBezTo>
                    <a:pt x="3562" y="6886"/>
                    <a:pt x="2982" y="6870"/>
                    <a:pt x="2402" y="6870"/>
                  </a:cubicBezTo>
                  <a:cubicBezTo>
                    <a:pt x="2070" y="6870"/>
                    <a:pt x="1739" y="6876"/>
                    <a:pt x="1407" y="6884"/>
                  </a:cubicBezTo>
                  <a:cubicBezTo>
                    <a:pt x="1272" y="6680"/>
                    <a:pt x="1138" y="6476"/>
                    <a:pt x="1015" y="6268"/>
                  </a:cubicBezTo>
                  <a:lnTo>
                    <a:pt x="1015" y="6268"/>
                  </a:lnTo>
                  <a:cubicBezTo>
                    <a:pt x="1132" y="6270"/>
                    <a:pt x="1249" y="6271"/>
                    <a:pt x="1366" y="6271"/>
                  </a:cubicBezTo>
                  <a:cubicBezTo>
                    <a:pt x="1524" y="6271"/>
                    <a:pt x="1682" y="6269"/>
                    <a:pt x="1841" y="6263"/>
                  </a:cubicBezTo>
                  <a:cubicBezTo>
                    <a:pt x="1887" y="6261"/>
                    <a:pt x="1887" y="6192"/>
                    <a:pt x="1841" y="6190"/>
                  </a:cubicBezTo>
                  <a:cubicBezTo>
                    <a:pt x="1680" y="6184"/>
                    <a:pt x="1519" y="6182"/>
                    <a:pt x="1358" y="6182"/>
                  </a:cubicBezTo>
                  <a:cubicBezTo>
                    <a:pt x="1228" y="6182"/>
                    <a:pt x="1097" y="6183"/>
                    <a:pt x="966" y="6185"/>
                  </a:cubicBezTo>
                  <a:cubicBezTo>
                    <a:pt x="846" y="5981"/>
                    <a:pt x="740" y="5772"/>
                    <a:pt x="644" y="5556"/>
                  </a:cubicBezTo>
                  <a:lnTo>
                    <a:pt x="644" y="5556"/>
                  </a:lnTo>
                  <a:cubicBezTo>
                    <a:pt x="906" y="5561"/>
                    <a:pt x="1168" y="5567"/>
                    <a:pt x="1429" y="5567"/>
                  </a:cubicBezTo>
                  <a:cubicBezTo>
                    <a:pt x="1552" y="5567"/>
                    <a:pt x="1674" y="5566"/>
                    <a:pt x="1796" y="5563"/>
                  </a:cubicBezTo>
                  <a:cubicBezTo>
                    <a:pt x="1853" y="5560"/>
                    <a:pt x="1853" y="5476"/>
                    <a:pt x="1796" y="5474"/>
                  </a:cubicBezTo>
                  <a:cubicBezTo>
                    <a:pt x="1677" y="5470"/>
                    <a:pt x="1557" y="5469"/>
                    <a:pt x="1438" y="5469"/>
                  </a:cubicBezTo>
                  <a:cubicBezTo>
                    <a:pt x="1163" y="5469"/>
                    <a:pt x="888" y="5476"/>
                    <a:pt x="613" y="5481"/>
                  </a:cubicBezTo>
                  <a:cubicBezTo>
                    <a:pt x="557" y="5350"/>
                    <a:pt x="507" y="5216"/>
                    <a:pt x="465" y="5079"/>
                  </a:cubicBezTo>
                  <a:cubicBezTo>
                    <a:pt x="346" y="4692"/>
                    <a:pt x="312" y="4284"/>
                    <a:pt x="363" y="3882"/>
                  </a:cubicBezTo>
                  <a:lnTo>
                    <a:pt x="363" y="3882"/>
                  </a:lnTo>
                  <a:cubicBezTo>
                    <a:pt x="555" y="3884"/>
                    <a:pt x="747" y="3886"/>
                    <a:pt x="939" y="3886"/>
                  </a:cubicBezTo>
                  <a:cubicBezTo>
                    <a:pt x="1107" y="3886"/>
                    <a:pt x="1274" y="3884"/>
                    <a:pt x="1442" y="3879"/>
                  </a:cubicBezTo>
                  <a:cubicBezTo>
                    <a:pt x="1498" y="3878"/>
                    <a:pt x="1498" y="3795"/>
                    <a:pt x="1442" y="3793"/>
                  </a:cubicBezTo>
                  <a:cubicBezTo>
                    <a:pt x="1271" y="3788"/>
                    <a:pt x="1100" y="3786"/>
                    <a:pt x="929" y="3786"/>
                  </a:cubicBezTo>
                  <a:cubicBezTo>
                    <a:pt x="745" y="3786"/>
                    <a:pt x="561" y="3788"/>
                    <a:pt x="376" y="3790"/>
                  </a:cubicBezTo>
                  <a:cubicBezTo>
                    <a:pt x="420" y="3516"/>
                    <a:pt x="505" y="3251"/>
                    <a:pt x="625" y="3001"/>
                  </a:cubicBezTo>
                  <a:cubicBezTo>
                    <a:pt x="864" y="3033"/>
                    <a:pt x="1101" y="3053"/>
                    <a:pt x="1340" y="3053"/>
                  </a:cubicBezTo>
                  <a:cubicBezTo>
                    <a:pt x="1447" y="3053"/>
                    <a:pt x="1555" y="3049"/>
                    <a:pt x="1664" y="3040"/>
                  </a:cubicBezTo>
                  <a:cubicBezTo>
                    <a:pt x="1722" y="3036"/>
                    <a:pt x="1723" y="2948"/>
                    <a:pt x="1665" y="2948"/>
                  </a:cubicBezTo>
                  <a:cubicBezTo>
                    <a:pt x="1665" y="2948"/>
                    <a:pt x="1664" y="2948"/>
                    <a:pt x="1664" y="2948"/>
                  </a:cubicBezTo>
                  <a:cubicBezTo>
                    <a:pt x="1596" y="2950"/>
                    <a:pt x="1529" y="2950"/>
                    <a:pt x="1461" y="2950"/>
                  </a:cubicBezTo>
                  <a:cubicBezTo>
                    <a:pt x="1197" y="2950"/>
                    <a:pt x="933" y="2939"/>
                    <a:pt x="670" y="2914"/>
                  </a:cubicBezTo>
                  <a:cubicBezTo>
                    <a:pt x="762" y="2739"/>
                    <a:pt x="871" y="2572"/>
                    <a:pt x="997" y="2418"/>
                  </a:cubicBezTo>
                  <a:cubicBezTo>
                    <a:pt x="1194" y="2423"/>
                    <a:pt x="1390" y="2430"/>
                    <a:pt x="1587" y="2430"/>
                  </a:cubicBezTo>
                  <a:cubicBezTo>
                    <a:pt x="1672" y="2430"/>
                    <a:pt x="1756" y="2429"/>
                    <a:pt x="1841" y="2426"/>
                  </a:cubicBezTo>
                  <a:cubicBezTo>
                    <a:pt x="1904" y="2424"/>
                    <a:pt x="1904" y="2332"/>
                    <a:pt x="1841" y="2327"/>
                  </a:cubicBezTo>
                  <a:cubicBezTo>
                    <a:pt x="1590" y="2313"/>
                    <a:pt x="1338" y="2313"/>
                    <a:pt x="1088" y="2313"/>
                  </a:cubicBezTo>
                  <a:cubicBezTo>
                    <a:pt x="1287" y="2089"/>
                    <a:pt x="1519" y="1896"/>
                    <a:pt x="1776" y="1740"/>
                  </a:cubicBezTo>
                  <a:cubicBezTo>
                    <a:pt x="1959" y="1755"/>
                    <a:pt x="2143" y="1769"/>
                    <a:pt x="2327" y="1776"/>
                  </a:cubicBezTo>
                  <a:cubicBezTo>
                    <a:pt x="2328" y="1776"/>
                    <a:pt x="2329" y="1776"/>
                    <a:pt x="2330" y="1776"/>
                  </a:cubicBezTo>
                  <a:cubicBezTo>
                    <a:pt x="2400" y="1776"/>
                    <a:pt x="2397" y="1670"/>
                    <a:pt x="2327" y="1665"/>
                  </a:cubicBezTo>
                  <a:cubicBezTo>
                    <a:pt x="2204" y="1655"/>
                    <a:pt x="2082" y="1647"/>
                    <a:pt x="1958" y="1640"/>
                  </a:cubicBezTo>
                  <a:cubicBezTo>
                    <a:pt x="2392" y="1414"/>
                    <a:pt x="2873" y="1296"/>
                    <a:pt x="3361" y="1296"/>
                  </a:cubicBezTo>
                  <a:close/>
                  <a:moveTo>
                    <a:pt x="5380" y="10776"/>
                  </a:moveTo>
                  <a:cubicBezTo>
                    <a:pt x="5679" y="10828"/>
                    <a:pt x="5932" y="11042"/>
                    <a:pt x="5929" y="11377"/>
                  </a:cubicBezTo>
                  <a:cubicBezTo>
                    <a:pt x="5926" y="11758"/>
                    <a:pt x="5603" y="12046"/>
                    <a:pt x="5236" y="12071"/>
                  </a:cubicBezTo>
                  <a:cubicBezTo>
                    <a:pt x="5217" y="12072"/>
                    <a:pt x="5197" y="12073"/>
                    <a:pt x="5177" y="12073"/>
                  </a:cubicBezTo>
                  <a:cubicBezTo>
                    <a:pt x="4843" y="12073"/>
                    <a:pt x="4467" y="11875"/>
                    <a:pt x="4472" y="11502"/>
                  </a:cubicBezTo>
                  <a:cubicBezTo>
                    <a:pt x="4478" y="11062"/>
                    <a:pt x="4915" y="10864"/>
                    <a:pt x="5293" y="10841"/>
                  </a:cubicBezTo>
                  <a:cubicBezTo>
                    <a:pt x="5320" y="10838"/>
                    <a:pt x="5338" y="10811"/>
                    <a:pt x="5331" y="10785"/>
                  </a:cubicBezTo>
                  <a:lnTo>
                    <a:pt x="5331" y="10785"/>
                  </a:lnTo>
                  <a:cubicBezTo>
                    <a:pt x="5336" y="10787"/>
                    <a:pt x="5342" y="10787"/>
                    <a:pt x="5347" y="10787"/>
                  </a:cubicBezTo>
                  <a:cubicBezTo>
                    <a:pt x="5359" y="10787"/>
                    <a:pt x="5370" y="10784"/>
                    <a:pt x="5380" y="10776"/>
                  </a:cubicBezTo>
                  <a:close/>
                  <a:moveTo>
                    <a:pt x="1175" y="1"/>
                  </a:moveTo>
                  <a:cubicBezTo>
                    <a:pt x="936" y="1"/>
                    <a:pt x="680" y="93"/>
                    <a:pt x="424" y="307"/>
                  </a:cubicBezTo>
                  <a:cubicBezTo>
                    <a:pt x="74" y="602"/>
                    <a:pt x="0" y="974"/>
                    <a:pt x="174" y="1398"/>
                  </a:cubicBezTo>
                  <a:cubicBezTo>
                    <a:pt x="313" y="1737"/>
                    <a:pt x="586" y="2082"/>
                    <a:pt x="950" y="2163"/>
                  </a:cubicBezTo>
                  <a:cubicBezTo>
                    <a:pt x="456" y="2675"/>
                    <a:pt x="140" y="3339"/>
                    <a:pt x="130" y="4083"/>
                  </a:cubicBezTo>
                  <a:cubicBezTo>
                    <a:pt x="114" y="5437"/>
                    <a:pt x="983" y="6627"/>
                    <a:pt x="1755" y="7731"/>
                  </a:cubicBezTo>
                  <a:cubicBezTo>
                    <a:pt x="1757" y="7743"/>
                    <a:pt x="1764" y="7754"/>
                    <a:pt x="1776" y="7760"/>
                  </a:cubicBezTo>
                  <a:cubicBezTo>
                    <a:pt x="1908" y="7951"/>
                    <a:pt x="2037" y="8137"/>
                    <a:pt x="2159" y="8322"/>
                  </a:cubicBezTo>
                  <a:cubicBezTo>
                    <a:pt x="2260" y="9030"/>
                    <a:pt x="2186" y="9688"/>
                    <a:pt x="2184" y="10408"/>
                  </a:cubicBezTo>
                  <a:cubicBezTo>
                    <a:pt x="2183" y="10750"/>
                    <a:pt x="2168" y="11202"/>
                    <a:pt x="2379" y="11496"/>
                  </a:cubicBezTo>
                  <a:cubicBezTo>
                    <a:pt x="2574" y="11769"/>
                    <a:pt x="2897" y="11867"/>
                    <a:pt x="3242" y="11867"/>
                  </a:cubicBezTo>
                  <a:cubicBezTo>
                    <a:pt x="3614" y="11867"/>
                    <a:pt x="4013" y="11753"/>
                    <a:pt x="4307" y="11624"/>
                  </a:cubicBezTo>
                  <a:cubicBezTo>
                    <a:pt x="4373" y="12014"/>
                    <a:pt x="4778" y="12253"/>
                    <a:pt x="5176" y="12253"/>
                  </a:cubicBezTo>
                  <a:cubicBezTo>
                    <a:pt x="5196" y="12253"/>
                    <a:pt x="5216" y="12252"/>
                    <a:pt x="5235" y="12251"/>
                  </a:cubicBezTo>
                  <a:cubicBezTo>
                    <a:pt x="5704" y="12221"/>
                    <a:pt x="6106" y="11860"/>
                    <a:pt x="6111" y="11377"/>
                  </a:cubicBezTo>
                  <a:cubicBezTo>
                    <a:pt x="6111" y="11284"/>
                    <a:pt x="6092" y="11193"/>
                    <a:pt x="6057" y="11107"/>
                  </a:cubicBezTo>
                  <a:cubicBezTo>
                    <a:pt x="6058" y="11107"/>
                    <a:pt x="6059" y="11107"/>
                    <a:pt x="6060" y="11107"/>
                  </a:cubicBezTo>
                  <a:cubicBezTo>
                    <a:pt x="6063" y="11107"/>
                    <a:pt x="6065" y="11108"/>
                    <a:pt x="6068" y="11108"/>
                  </a:cubicBezTo>
                  <a:cubicBezTo>
                    <a:pt x="6071" y="11108"/>
                    <a:pt x="6074" y="11107"/>
                    <a:pt x="6077" y="11105"/>
                  </a:cubicBezTo>
                  <a:cubicBezTo>
                    <a:pt x="7536" y="10285"/>
                    <a:pt x="13025" y="6339"/>
                    <a:pt x="8962" y="5400"/>
                  </a:cubicBezTo>
                  <a:cubicBezTo>
                    <a:pt x="7595" y="4326"/>
                    <a:pt x="7081" y="2580"/>
                    <a:pt x="5510" y="1689"/>
                  </a:cubicBezTo>
                  <a:cubicBezTo>
                    <a:pt x="4870" y="1325"/>
                    <a:pt x="4151" y="1115"/>
                    <a:pt x="3433" y="1115"/>
                  </a:cubicBezTo>
                  <a:cubicBezTo>
                    <a:pt x="3085" y="1115"/>
                    <a:pt x="2737" y="1164"/>
                    <a:pt x="2398" y="1270"/>
                  </a:cubicBezTo>
                  <a:cubicBezTo>
                    <a:pt x="2269" y="575"/>
                    <a:pt x="1773"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4"/>
            <p:cNvSpPr/>
            <p:nvPr/>
          </p:nvSpPr>
          <p:spPr>
            <a:xfrm>
              <a:off x="-3080082" y="808478"/>
              <a:ext cx="27238" cy="3891"/>
            </a:xfrm>
            <a:custGeom>
              <a:avLst/>
              <a:gdLst/>
              <a:ahLst/>
              <a:cxnLst/>
              <a:rect l="l" t="t" r="r" b="b"/>
              <a:pathLst>
                <a:path w="791" h="113" extrusionOk="0">
                  <a:moveTo>
                    <a:pt x="36" y="1"/>
                  </a:moveTo>
                  <a:cubicBezTo>
                    <a:pt x="0" y="1"/>
                    <a:pt x="2" y="54"/>
                    <a:pt x="37" y="58"/>
                  </a:cubicBezTo>
                  <a:cubicBezTo>
                    <a:pt x="262" y="81"/>
                    <a:pt x="488" y="113"/>
                    <a:pt x="714" y="113"/>
                  </a:cubicBezTo>
                  <a:cubicBezTo>
                    <a:pt x="724" y="113"/>
                    <a:pt x="735" y="113"/>
                    <a:pt x="745" y="113"/>
                  </a:cubicBezTo>
                  <a:cubicBezTo>
                    <a:pt x="780" y="112"/>
                    <a:pt x="790" y="56"/>
                    <a:pt x="753" y="50"/>
                  </a:cubicBezTo>
                  <a:cubicBezTo>
                    <a:pt x="518" y="12"/>
                    <a:pt x="276" y="11"/>
                    <a:pt x="37" y="1"/>
                  </a:cubicBezTo>
                  <a:cubicBezTo>
                    <a:pt x="37" y="1"/>
                    <a:pt x="37"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9" name="Google Shape;3199;p74"/>
          <p:cNvGrpSpPr/>
          <p:nvPr/>
        </p:nvGrpSpPr>
        <p:grpSpPr>
          <a:xfrm>
            <a:off x="6212381" y="2925750"/>
            <a:ext cx="127555" cy="430485"/>
            <a:chOff x="-3337690" y="527144"/>
            <a:chExt cx="168456" cy="568522"/>
          </a:xfrm>
        </p:grpSpPr>
        <p:sp>
          <p:nvSpPr>
            <p:cNvPr id="3200" name="Google Shape;3200;p74"/>
            <p:cNvSpPr/>
            <p:nvPr/>
          </p:nvSpPr>
          <p:spPr>
            <a:xfrm>
              <a:off x="-3337690" y="527144"/>
              <a:ext cx="168456" cy="454852"/>
            </a:xfrm>
            <a:custGeom>
              <a:avLst/>
              <a:gdLst/>
              <a:ahLst/>
              <a:cxnLst/>
              <a:rect l="l" t="t" r="r" b="b"/>
              <a:pathLst>
                <a:path w="4892" h="13209" extrusionOk="0">
                  <a:moveTo>
                    <a:pt x="4679" y="215"/>
                  </a:moveTo>
                  <a:cubicBezTo>
                    <a:pt x="4679" y="217"/>
                    <a:pt x="4678" y="221"/>
                    <a:pt x="4678" y="223"/>
                  </a:cubicBezTo>
                  <a:cubicBezTo>
                    <a:pt x="4444" y="467"/>
                    <a:pt x="4216" y="716"/>
                    <a:pt x="3994" y="970"/>
                  </a:cubicBezTo>
                  <a:cubicBezTo>
                    <a:pt x="3927" y="1046"/>
                    <a:pt x="3806" y="1146"/>
                    <a:pt x="3757" y="1256"/>
                  </a:cubicBezTo>
                  <a:cubicBezTo>
                    <a:pt x="3734" y="1231"/>
                    <a:pt x="3702" y="1217"/>
                    <a:pt x="3670" y="1217"/>
                  </a:cubicBezTo>
                  <a:cubicBezTo>
                    <a:pt x="3664" y="1217"/>
                    <a:pt x="3658" y="1218"/>
                    <a:pt x="3652" y="1219"/>
                  </a:cubicBezTo>
                  <a:cubicBezTo>
                    <a:pt x="2539" y="1377"/>
                    <a:pt x="1456" y="1364"/>
                    <a:pt x="344" y="1374"/>
                  </a:cubicBezTo>
                  <a:cubicBezTo>
                    <a:pt x="433" y="1308"/>
                    <a:pt x="509" y="1214"/>
                    <a:pt x="585" y="1130"/>
                  </a:cubicBezTo>
                  <a:cubicBezTo>
                    <a:pt x="793" y="903"/>
                    <a:pt x="1086" y="689"/>
                    <a:pt x="1246" y="427"/>
                  </a:cubicBezTo>
                  <a:cubicBezTo>
                    <a:pt x="1276" y="377"/>
                    <a:pt x="1245" y="327"/>
                    <a:pt x="1200" y="309"/>
                  </a:cubicBezTo>
                  <a:lnTo>
                    <a:pt x="1208" y="301"/>
                  </a:lnTo>
                  <a:cubicBezTo>
                    <a:pt x="1217" y="291"/>
                    <a:pt x="1219" y="278"/>
                    <a:pt x="1213" y="267"/>
                  </a:cubicBezTo>
                  <a:lnTo>
                    <a:pt x="1213" y="267"/>
                  </a:lnTo>
                  <a:cubicBezTo>
                    <a:pt x="1392" y="299"/>
                    <a:pt x="1974" y="373"/>
                    <a:pt x="2041" y="374"/>
                  </a:cubicBezTo>
                  <a:cubicBezTo>
                    <a:pt x="2176" y="378"/>
                    <a:pt x="2310" y="380"/>
                    <a:pt x="2445" y="380"/>
                  </a:cubicBezTo>
                  <a:cubicBezTo>
                    <a:pt x="2627" y="380"/>
                    <a:pt x="2808" y="376"/>
                    <a:pt x="2990" y="370"/>
                  </a:cubicBezTo>
                  <a:cubicBezTo>
                    <a:pt x="3557" y="351"/>
                    <a:pt x="4118" y="293"/>
                    <a:pt x="4679" y="215"/>
                  </a:cubicBezTo>
                  <a:close/>
                  <a:moveTo>
                    <a:pt x="4620" y="605"/>
                  </a:moveTo>
                  <a:cubicBezTo>
                    <a:pt x="4308" y="2627"/>
                    <a:pt x="4004" y="4651"/>
                    <a:pt x="3693" y="6674"/>
                  </a:cubicBezTo>
                  <a:cubicBezTo>
                    <a:pt x="3400" y="8589"/>
                    <a:pt x="2959" y="10554"/>
                    <a:pt x="3101" y="12500"/>
                  </a:cubicBezTo>
                  <a:cubicBezTo>
                    <a:pt x="3014" y="12555"/>
                    <a:pt x="2933" y="12625"/>
                    <a:pt x="2851" y="12683"/>
                  </a:cubicBezTo>
                  <a:cubicBezTo>
                    <a:pt x="2742" y="12762"/>
                    <a:pt x="2635" y="12840"/>
                    <a:pt x="2527" y="12920"/>
                  </a:cubicBezTo>
                  <a:cubicBezTo>
                    <a:pt x="2806" y="9065"/>
                    <a:pt x="3156" y="5261"/>
                    <a:pt x="3928" y="1464"/>
                  </a:cubicBezTo>
                  <a:cubicBezTo>
                    <a:pt x="3939" y="1420"/>
                    <a:pt x="3917" y="1373"/>
                    <a:pt x="3878" y="1351"/>
                  </a:cubicBezTo>
                  <a:cubicBezTo>
                    <a:pt x="3991" y="1288"/>
                    <a:pt x="4366" y="884"/>
                    <a:pt x="4620" y="605"/>
                  </a:cubicBezTo>
                  <a:close/>
                  <a:moveTo>
                    <a:pt x="3710" y="1444"/>
                  </a:moveTo>
                  <a:lnTo>
                    <a:pt x="3710" y="1444"/>
                  </a:lnTo>
                  <a:cubicBezTo>
                    <a:pt x="2938" y="5223"/>
                    <a:pt x="2379" y="9116"/>
                    <a:pt x="2393" y="12980"/>
                  </a:cubicBezTo>
                  <a:cubicBezTo>
                    <a:pt x="2294" y="12964"/>
                    <a:pt x="2194" y="12959"/>
                    <a:pt x="2093" y="12959"/>
                  </a:cubicBezTo>
                  <a:cubicBezTo>
                    <a:pt x="1926" y="12959"/>
                    <a:pt x="1757" y="12974"/>
                    <a:pt x="1592" y="12980"/>
                  </a:cubicBezTo>
                  <a:cubicBezTo>
                    <a:pt x="1326" y="12991"/>
                    <a:pt x="1057" y="12999"/>
                    <a:pt x="790" y="13023"/>
                  </a:cubicBezTo>
                  <a:cubicBezTo>
                    <a:pt x="788" y="13012"/>
                    <a:pt x="780" y="13004"/>
                    <a:pt x="769" y="13002"/>
                  </a:cubicBezTo>
                  <a:cubicBezTo>
                    <a:pt x="769" y="12859"/>
                    <a:pt x="769" y="12715"/>
                    <a:pt x="769" y="12572"/>
                  </a:cubicBezTo>
                  <a:cubicBezTo>
                    <a:pt x="1040" y="12585"/>
                    <a:pt x="1310" y="12600"/>
                    <a:pt x="1582" y="12607"/>
                  </a:cubicBezTo>
                  <a:cubicBezTo>
                    <a:pt x="1583" y="12607"/>
                    <a:pt x="1584" y="12607"/>
                    <a:pt x="1584" y="12607"/>
                  </a:cubicBezTo>
                  <a:cubicBezTo>
                    <a:pt x="1633" y="12607"/>
                    <a:pt x="1632" y="12532"/>
                    <a:pt x="1582" y="12529"/>
                  </a:cubicBezTo>
                  <a:cubicBezTo>
                    <a:pt x="1311" y="12512"/>
                    <a:pt x="1041" y="12501"/>
                    <a:pt x="769" y="12491"/>
                  </a:cubicBezTo>
                  <a:cubicBezTo>
                    <a:pt x="769" y="12313"/>
                    <a:pt x="767" y="12135"/>
                    <a:pt x="766" y="11958"/>
                  </a:cubicBezTo>
                  <a:lnTo>
                    <a:pt x="766" y="11958"/>
                  </a:lnTo>
                  <a:cubicBezTo>
                    <a:pt x="1097" y="11974"/>
                    <a:pt x="1428" y="11988"/>
                    <a:pt x="1760" y="11998"/>
                  </a:cubicBezTo>
                  <a:cubicBezTo>
                    <a:pt x="1760" y="11998"/>
                    <a:pt x="1761" y="11998"/>
                    <a:pt x="1761" y="11998"/>
                  </a:cubicBezTo>
                  <a:cubicBezTo>
                    <a:pt x="1822" y="11998"/>
                    <a:pt x="1822" y="11904"/>
                    <a:pt x="1760" y="11901"/>
                  </a:cubicBezTo>
                  <a:cubicBezTo>
                    <a:pt x="1429" y="11884"/>
                    <a:pt x="1097" y="11873"/>
                    <a:pt x="766" y="11864"/>
                  </a:cubicBezTo>
                  <a:cubicBezTo>
                    <a:pt x="765" y="11656"/>
                    <a:pt x="762" y="11449"/>
                    <a:pt x="759" y="11242"/>
                  </a:cubicBezTo>
                  <a:lnTo>
                    <a:pt x="759" y="11242"/>
                  </a:lnTo>
                  <a:cubicBezTo>
                    <a:pt x="1064" y="11259"/>
                    <a:pt x="1366" y="11278"/>
                    <a:pt x="1671" y="11288"/>
                  </a:cubicBezTo>
                  <a:cubicBezTo>
                    <a:pt x="1672" y="11288"/>
                    <a:pt x="1672" y="11288"/>
                    <a:pt x="1673" y="11288"/>
                  </a:cubicBezTo>
                  <a:cubicBezTo>
                    <a:pt x="1728" y="11288"/>
                    <a:pt x="1726" y="11204"/>
                    <a:pt x="1671" y="11199"/>
                  </a:cubicBezTo>
                  <a:cubicBezTo>
                    <a:pt x="1366" y="11179"/>
                    <a:pt x="1063" y="11168"/>
                    <a:pt x="758" y="11155"/>
                  </a:cubicBezTo>
                  <a:cubicBezTo>
                    <a:pt x="755" y="10786"/>
                    <a:pt x="749" y="10416"/>
                    <a:pt x="741" y="10046"/>
                  </a:cubicBezTo>
                  <a:cubicBezTo>
                    <a:pt x="1140" y="10024"/>
                    <a:pt x="1539" y="10003"/>
                    <a:pt x="1938" y="9972"/>
                  </a:cubicBezTo>
                  <a:cubicBezTo>
                    <a:pt x="2005" y="9965"/>
                    <a:pt x="2007" y="9863"/>
                    <a:pt x="1941" y="9863"/>
                  </a:cubicBezTo>
                  <a:cubicBezTo>
                    <a:pt x="1940" y="9863"/>
                    <a:pt x="1939" y="9863"/>
                    <a:pt x="1938" y="9863"/>
                  </a:cubicBezTo>
                  <a:cubicBezTo>
                    <a:pt x="1538" y="9882"/>
                    <a:pt x="1138" y="9911"/>
                    <a:pt x="739" y="9940"/>
                  </a:cubicBezTo>
                  <a:cubicBezTo>
                    <a:pt x="735" y="9738"/>
                    <a:pt x="727" y="9535"/>
                    <a:pt x="720" y="9332"/>
                  </a:cubicBezTo>
                  <a:cubicBezTo>
                    <a:pt x="1082" y="9312"/>
                    <a:pt x="1444" y="9294"/>
                    <a:pt x="1804" y="9260"/>
                  </a:cubicBezTo>
                  <a:cubicBezTo>
                    <a:pt x="1870" y="9254"/>
                    <a:pt x="1873" y="9154"/>
                    <a:pt x="1808" y="9154"/>
                  </a:cubicBezTo>
                  <a:cubicBezTo>
                    <a:pt x="1807" y="9154"/>
                    <a:pt x="1806" y="9154"/>
                    <a:pt x="1804" y="9154"/>
                  </a:cubicBezTo>
                  <a:cubicBezTo>
                    <a:pt x="1442" y="9177"/>
                    <a:pt x="1080" y="9215"/>
                    <a:pt x="718" y="9251"/>
                  </a:cubicBezTo>
                  <a:cubicBezTo>
                    <a:pt x="712" y="9003"/>
                    <a:pt x="700" y="8754"/>
                    <a:pt x="692" y="8505"/>
                  </a:cubicBezTo>
                  <a:lnTo>
                    <a:pt x="692" y="8505"/>
                  </a:lnTo>
                  <a:cubicBezTo>
                    <a:pt x="1003" y="8509"/>
                    <a:pt x="1315" y="8514"/>
                    <a:pt x="1626" y="8514"/>
                  </a:cubicBezTo>
                  <a:cubicBezTo>
                    <a:pt x="1730" y="8514"/>
                    <a:pt x="1834" y="8513"/>
                    <a:pt x="1938" y="8512"/>
                  </a:cubicBezTo>
                  <a:cubicBezTo>
                    <a:pt x="2015" y="8511"/>
                    <a:pt x="2015" y="8393"/>
                    <a:pt x="1938" y="8393"/>
                  </a:cubicBezTo>
                  <a:cubicBezTo>
                    <a:pt x="1831" y="8392"/>
                    <a:pt x="1725" y="8391"/>
                    <a:pt x="1619" y="8391"/>
                  </a:cubicBezTo>
                  <a:cubicBezTo>
                    <a:pt x="1309" y="8391"/>
                    <a:pt x="999" y="8395"/>
                    <a:pt x="689" y="8399"/>
                  </a:cubicBezTo>
                  <a:cubicBezTo>
                    <a:pt x="671" y="7904"/>
                    <a:pt x="648" y="7409"/>
                    <a:pt x="624" y="6914"/>
                  </a:cubicBezTo>
                  <a:lnTo>
                    <a:pt x="624" y="6914"/>
                  </a:lnTo>
                  <a:cubicBezTo>
                    <a:pt x="849" y="6920"/>
                    <a:pt x="1075" y="6925"/>
                    <a:pt x="1301" y="6925"/>
                  </a:cubicBezTo>
                  <a:cubicBezTo>
                    <a:pt x="1469" y="6925"/>
                    <a:pt x="1637" y="6922"/>
                    <a:pt x="1805" y="6915"/>
                  </a:cubicBezTo>
                  <a:cubicBezTo>
                    <a:pt x="1878" y="6913"/>
                    <a:pt x="1878" y="6805"/>
                    <a:pt x="1805" y="6802"/>
                  </a:cubicBezTo>
                  <a:cubicBezTo>
                    <a:pt x="1641" y="6795"/>
                    <a:pt x="1477" y="6793"/>
                    <a:pt x="1313" y="6793"/>
                  </a:cubicBezTo>
                  <a:cubicBezTo>
                    <a:pt x="1082" y="6793"/>
                    <a:pt x="850" y="6798"/>
                    <a:pt x="620" y="6804"/>
                  </a:cubicBezTo>
                  <a:cubicBezTo>
                    <a:pt x="607" y="6530"/>
                    <a:pt x="590" y="6257"/>
                    <a:pt x="574" y="5983"/>
                  </a:cubicBezTo>
                  <a:lnTo>
                    <a:pt x="574" y="5983"/>
                  </a:lnTo>
                  <a:cubicBezTo>
                    <a:pt x="662" y="5986"/>
                    <a:pt x="749" y="5987"/>
                    <a:pt x="837" y="5987"/>
                  </a:cubicBezTo>
                  <a:cubicBezTo>
                    <a:pt x="1120" y="5987"/>
                    <a:pt x="1402" y="5972"/>
                    <a:pt x="1685" y="5929"/>
                  </a:cubicBezTo>
                  <a:cubicBezTo>
                    <a:pt x="1735" y="5922"/>
                    <a:pt x="1724" y="5840"/>
                    <a:pt x="1674" y="5840"/>
                  </a:cubicBezTo>
                  <a:cubicBezTo>
                    <a:pt x="1673" y="5840"/>
                    <a:pt x="1673" y="5840"/>
                    <a:pt x="1672" y="5840"/>
                  </a:cubicBezTo>
                  <a:cubicBezTo>
                    <a:pt x="1304" y="5858"/>
                    <a:pt x="937" y="5877"/>
                    <a:pt x="569" y="5880"/>
                  </a:cubicBezTo>
                  <a:cubicBezTo>
                    <a:pt x="552" y="5587"/>
                    <a:pt x="528" y="5294"/>
                    <a:pt x="509" y="5001"/>
                  </a:cubicBezTo>
                  <a:cubicBezTo>
                    <a:pt x="639" y="4996"/>
                    <a:pt x="769" y="4994"/>
                    <a:pt x="900" y="4994"/>
                  </a:cubicBezTo>
                  <a:cubicBezTo>
                    <a:pt x="1291" y="4994"/>
                    <a:pt x="1681" y="5014"/>
                    <a:pt x="2071" y="5055"/>
                  </a:cubicBezTo>
                  <a:cubicBezTo>
                    <a:pt x="2073" y="5055"/>
                    <a:pt x="2075" y="5055"/>
                    <a:pt x="2077" y="5055"/>
                  </a:cubicBezTo>
                  <a:cubicBezTo>
                    <a:pt x="2132" y="5055"/>
                    <a:pt x="2144" y="4957"/>
                    <a:pt x="2086" y="4948"/>
                  </a:cubicBezTo>
                  <a:cubicBezTo>
                    <a:pt x="1740" y="4892"/>
                    <a:pt x="1391" y="4865"/>
                    <a:pt x="1041" y="4865"/>
                  </a:cubicBezTo>
                  <a:cubicBezTo>
                    <a:pt x="861" y="4865"/>
                    <a:pt x="680" y="4872"/>
                    <a:pt x="500" y="4887"/>
                  </a:cubicBezTo>
                  <a:cubicBezTo>
                    <a:pt x="483" y="4643"/>
                    <a:pt x="463" y="4400"/>
                    <a:pt x="445" y="4157"/>
                  </a:cubicBezTo>
                  <a:lnTo>
                    <a:pt x="445" y="4157"/>
                  </a:lnTo>
                  <a:cubicBezTo>
                    <a:pt x="566" y="4160"/>
                    <a:pt x="688" y="4163"/>
                    <a:pt x="811" y="4163"/>
                  </a:cubicBezTo>
                  <a:cubicBezTo>
                    <a:pt x="1135" y="4163"/>
                    <a:pt x="1462" y="4145"/>
                    <a:pt x="1776" y="4081"/>
                  </a:cubicBezTo>
                  <a:cubicBezTo>
                    <a:pt x="1836" y="4067"/>
                    <a:pt x="1825" y="3971"/>
                    <a:pt x="1765" y="3971"/>
                  </a:cubicBezTo>
                  <a:cubicBezTo>
                    <a:pt x="1764" y="3971"/>
                    <a:pt x="1762" y="3971"/>
                    <a:pt x="1761" y="3971"/>
                  </a:cubicBezTo>
                  <a:cubicBezTo>
                    <a:pt x="1320" y="3997"/>
                    <a:pt x="882" y="4058"/>
                    <a:pt x="439" y="4072"/>
                  </a:cubicBezTo>
                  <a:cubicBezTo>
                    <a:pt x="418" y="3784"/>
                    <a:pt x="393" y="3495"/>
                    <a:pt x="370" y="3206"/>
                  </a:cubicBezTo>
                  <a:lnTo>
                    <a:pt x="370" y="3206"/>
                  </a:lnTo>
                  <a:cubicBezTo>
                    <a:pt x="1044" y="3215"/>
                    <a:pt x="1708" y="3274"/>
                    <a:pt x="2380" y="3327"/>
                  </a:cubicBezTo>
                  <a:cubicBezTo>
                    <a:pt x="2381" y="3327"/>
                    <a:pt x="2383" y="3327"/>
                    <a:pt x="2384" y="3327"/>
                  </a:cubicBezTo>
                  <a:cubicBezTo>
                    <a:pt x="2439" y="3327"/>
                    <a:pt x="2450" y="3235"/>
                    <a:pt x="2393" y="3223"/>
                  </a:cubicBezTo>
                  <a:cubicBezTo>
                    <a:pt x="1881" y="3109"/>
                    <a:pt x="1354" y="3065"/>
                    <a:pt x="828" y="3065"/>
                  </a:cubicBezTo>
                  <a:cubicBezTo>
                    <a:pt x="671" y="3065"/>
                    <a:pt x="515" y="3069"/>
                    <a:pt x="360" y="3076"/>
                  </a:cubicBezTo>
                  <a:cubicBezTo>
                    <a:pt x="316" y="2563"/>
                    <a:pt x="271" y="2050"/>
                    <a:pt x="217" y="1540"/>
                  </a:cubicBezTo>
                  <a:lnTo>
                    <a:pt x="217" y="1540"/>
                  </a:lnTo>
                  <a:cubicBezTo>
                    <a:pt x="377" y="1615"/>
                    <a:pt x="751" y="1634"/>
                    <a:pt x="1107" y="1634"/>
                  </a:cubicBezTo>
                  <a:cubicBezTo>
                    <a:pt x="1461" y="1634"/>
                    <a:pt x="1795" y="1615"/>
                    <a:pt x="1882" y="1613"/>
                  </a:cubicBezTo>
                  <a:cubicBezTo>
                    <a:pt x="2494" y="1599"/>
                    <a:pt x="3105" y="1542"/>
                    <a:pt x="3710" y="1444"/>
                  </a:cubicBezTo>
                  <a:close/>
                  <a:moveTo>
                    <a:pt x="4758" y="1"/>
                  </a:moveTo>
                  <a:cubicBezTo>
                    <a:pt x="4754" y="1"/>
                    <a:pt x="4750" y="1"/>
                    <a:pt x="4745" y="2"/>
                  </a:cubicBezTo>
                  <a:cubicBezTo>
                    <a:pt x="3983" y="97"/>
                    <a:pt x="3216" y="150"/>
                    <a:pt x="2448" y="160"/>
                  </a:cubicBezTo>
                  <a:cubicBezTo>
                    <a:pt x="2444" y="160"/>
                    <a:pt x="2440" y="160"/>
                    <a:pt x="2435" y="160"/>
                  </a:cubicBezTo>
                  <a:cubicBezTo>
                    <a:pt x="2221" y="160"/>
                    <a:pt x="1903" y="104"/>
                    <a:pt x="1617" y="104"/>
                  </a:cubicBezTo>
                  <a:cubicBezTo>
                    <a:pt x="1412" y="104"/>
                    <a:pt x="1224" y="133"/>
                    <a:pt x="1103" y="233"/>
                  </a:cubicBezTo>
                  <a:cubicBezTo>
                    <a:pt x="1081" y="257"/>
                    <a:pt x="1085" y="294"/>
                    <a:pt x="1113" y="309"/>
                  </a:cubicBezTo>
                  <a:lnTo>
                    <a:pt x="1123" y="315"/>
                  </a:lnTo>
                  <a:cubicBezTo>
                    <a:pt x="922" y="431"/>
                    <a:pt x="762" y="648"/>
                    <a:pt x="607" y="819"/>
                  </a:cubicBezTo>
                  <a:cubicBezTo>
                    <a:pt x="446" y="997"/>
                    <a:pt x="291" y="1264"/>
                    <a:pt x="53" y="1337"/>
                  </a:cubicBezTo>
                  <a:cubicBezTo>
                    <a:pt x="4" y="1352"/>
                    <a:pt x="0" y="1399"/>
                    <a:pt x="19" y="1432"/>
                  </a:cubicBezTo>
                  <a:cubicBezTo>
                    <a:pt x="16" y="1446"/>
                    <a:pt x="21" y="1462"/>
                    <a:pt x="33" y="1473"/>
                  </a:cubicBezTo>
                  <a:lnTo>
                    <a:pt x="71" y="1505"/>
                  </a:lnTo>
                  <a:cubicBezTo>
                    <a:pt x="78" y="1510"/>
                    <a:pt x="87" y="1513"/>
                    <a:pt x="96" y="1513"/>
                  </a:cubicBezTo>
                  <a:cubicBezTo>
                    <a:pt x="99" y="1513"/>
                    <a:pt x="103" y="1513"/>
                    <a:pt x="106" y="1512"/>
                  </a:cubicBezTo>
                  <a:lnTo>
                    <a:pt x="106" y="1512"/>
                  </a:lnTo>
                  <a:cubicBezTo>
                    <a:pt x="106" y="1516"/>
                    <a:pt x="103" y="1517"/>
                    <a:pt x="103" y="1521"/>
                  </a:cubicBezTo>
                  <a:cubicBezTo>
                    <a:pt x="259" y="5373"/>
                    <a:pt x="433" y="9223"/>
                    <a:pt x="576" y="13076"/>
                  </a:cubicBezTo>
                  <a:cubicBezTo>
                    <a:pt x="578" y="13078"/>
                    <a:pt x="578" y="13080"/>
                    <a:pt x="579" y="13082"/>
                  </a:cubicBezTo>
                  <a:cubicBezTo>
                    <a:pt x="555" y="13131"/>
                    <a:pt x="574" y="13197"/>
                    <a:pt x="646" y="13201"/>
                  </a:cubicBezTo>
                  <a:cubicBezTo>
                    <a:pt x="744" y="13207"/>
                    <a:pt x="843" y="13209"/>
                    <a:pt x="941" y="13209"/>
                  </a:cubicBezTo>
                  <a:cubicBezTo>
                    <a:pt x="1158" y="13209"/>
                    <a:pt x="1375" y="13199"/>
                    <a:pt x="1592" y="13194"/>
                  </a:cubicBezTo>
                  <a:cubicBezTo>
                    <a:pt x="1868" y="13188"/>
                    <a:pt x="2154" y="13208"/>
                    <a:pt x="2424" y="13139"/>
                  </a:cubicBezTo>
                  <a:cubicBezTo>
                    <a:pt x="2430" y="13138"/>
                    <a:pt x="2434" y="13132"/>
                    <a:pt x="2439" y="13129"/>
                  </a:cubicBezTo>
                  <a:cubicBezTo>
                    <a:pt x="2444" y="13130"/>
                    <a:pt x="2448" y="13130"/>
                    <a:pt x="2453" y="13130"/>
                  </a:cubicBezTo>
                  <a:cubicBezTo>
                    <a:pt x="2482" y="13130"/>
                    <a:pt x="2507" y="13109"/>
                    <a:pt x="2512" y="13080"/>
                  </a:cubicBezTo>
                  <a:cubicBezTo>
                    <a:pt x="2513" y="13079"/>
                    <a:pt x="2514" y="13079"/>
                    <a:pt x="2514" y="13079"/>
                  </a:cubicBezTo>
                  <a:cubicBezTo>
                    <a:pt x="2515" y="13079"/>
                    <a:pt x="2516" y="13079"/>
                    <a:pt x="2517" y="13079"/>
                  </a:cubicBezTo>
                  <a:cubicBezTo>
                    <a:pt x="2657" y="12994"/>
                    <a:pt x="2792" y="12904"/>
                    <a:pt x="2929" y="12815"/>
                  </a:cubicBezTo>
                  <a:cubicBezTo>
                    <a:pt x="3050" y="12736"/>
                    <a:pt x="3201" y="12667"/>
                    <a:pt x="3298" y="12556"/>
                  </a:cubicBezTo>
                  <a:cubicBezTo>
                    <a:pt x="3336" y="12512"/>
                    <a:pt x="3309" y="12430"/>
                    <a:pt x="3251" y="12430"/>
                  </a:cubicBezTo>
                  <a:cubicBezTo>
                    <a:pt x="3243" y="12430"/>
                    <a:pt x="3235" y="12432"/>
                    <a:pt x="3227" y="12435"/>
                  </a:cubicBezTo>
                  <a:cubicBezTo>
                    <a:pt x="3224" y="12437"/>
                    <a:pt x="3220" y="12439"/>
                    <a:pt x="3216" y="12440"/>
                  </a:cubicBezTo>
                  <a:cubicBezTo>
                    <a:pt x="3316" y="8406"/>
                    <a:pt x="4244" y="4337"/>
                    <a:pt x="4848" y="350"/>
                  </a:cubicBezTo>
                  <a:lnTo>
                    <a:pt x="4853" y="344"/>
                  </a:lnTo>
                  <a:cubicBezTo>
                    <a:pt x="4888" y="308"/>
                    <a:pt x="4891" y="251"/>
                    <a:pt x="4860" y="211"/>
                  </a:cubicBezTo>
                  <a:cubicBezTo>
                    <a:pt x="4853" y="194"/>
                    <a:pt x="4843" y="178"/>
                    <a:pt x="4829" y="167"/>
                  </a:cubicBezTo>
                  <a:cubicBezTo>
                    <a:pt x="4866" y="108"/>
                    <a:pt x="4836" y="1"/>
                    <a:pt x="4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4"/>
            <p:cNvSpPr/>
            <p:nvPr/>
          </p:nvSpPr>
          <p:spPr>
            <a:xfrm>
              <a:off x="-3322298" y="1010474"/>
              <a:ext cx="92871" cy="85192"/>
            </a:xfrm>
            <a:custGeom>
              <a:avLst/>
              <a:gdLst/>
              <a:ahLst/>
              <a:cxnLst/>
              <a:rect l="l" t="t" r="r" b="b"/>
              <a:pathLst>
                <a:path w="2697" h="2474" extrusionOk="0">
                  <a:moveTo>
                    <a:pt x="2505" y="412"/>
                  </a:moveTo>
                  <a:lnTo>
                    <a:pt x="2505" y="412"/>
                  </a:lnTo>
                  <a:cubicBezTo>
                    <a:pt x="2353" y="888"/>
                    <a:pt x="2284" y="1387"/>
                    <a:pt x="2302" y="1888"/>
                  </a:cubicBezTo>
                  <a:cubicBezTo>
                    <a:pt x="2248" y="1940"/>
                    <a:pt x="2195" y="1995"/>
                    <a:pt x="2130" y="2037"/>
                  </a:cubicBezTo>
                  <a:cubicBezTo>
                    <a:pt x="2053" y="2085"/>
                    <a:pt x="1970" y="2123"/>
                    <a:pt x="1882" y="2147"/>
                  </a:cubicBezTo>
                  <a:cubicBezTo>
                    <a:pt x="1881" y="1683"/>
                    <a:pt x="1913" y="1219"/>
                    <a:pt x="1978" y="760"/>
                  </a:cubicBezTo>
                  <a:lnTo>
                    <a:pt x="1978" y="751"/>
                  </a:lnTo>
                  <a:cubicBezTo>
                    <a:pt x="2151" y="641"/>
                    <a:pt x="2336" y="533"/>
                    <a:pt x="2505" y="412"/>
                  </a:cubicBezTo>
                  <a:close/>
                  <a:moveTo>
                    <a:pt x="1085" y="818"/>
                  </a:moveTo>
                  <a:cubicBezTo>
                    <a:pt x="1311" y="818"/>
                    <a:pt x="1538" y="823"/>
                    <a:pt x="1766" y="833"/>
                  </a:cubicBezTo>
                  <a:cubicBezTo>
                    <a:pt x="1707" y="1268"/>
                    <a:pt x="1675" y="1705"/>
                    <a:pt x="1665" y="2143"/>
                  </a:cubicBezTo>
                  <a:cubicBezTo>
                    <a:pt x="1433" y="2155"/>
                    <a:pt x="1201" y="2170"/>
                    <a:pt x="969" y="2185"/>
                  </a:cubicBezTo>
                  <a:cubicBezTo>
                    <a:pt x="874" y="2191"/>
                    <a:pt x="583" y="2250"/>
                    <a:pt x="412" y="2250"/>
                  </a:cubicBezTo>
                  <a:cubicBezTo>
                    <a:pt x="361" y="2250"/>
                    <a:pt x="321" y="2245"/>
                    <a:pt x="300" y="2231"/>
                  </a:cubicBezTo>
                  <a:cubicBezTo>
                    <a:pt x="279" y="2218"/>
                    <a:pt x="275" y="2107"/>
                    <a:pt x="280" y="1981"/>
                  </a:cubicBezTo>
                  <a:cubicBezTo>
                    <a:pt x="580" y="1969"/>
                    <a:pt x="880" y="1956"/>
                    <a:pt x="1180" y="1932"/>
                  </a:cubicBezTo>
                  <a:cubicBezTo>
                    <a:pt x="1224" y="1929"/>
                    <a:pt x="1226" y="1861"/>
                    <a:pt x="1181" y="1861"/>
                  </a:cubicBezTo>
                  <a:cubicBezTo>
                    <a:pt x="1180" y="1861"/>
                    <a:pt x="1180" y="1861"/>
                    <a:pt x="1180" y="1861"/>
                  </a:cubicBezTo>
                  <a:cubicBezTo>
                    <a:pt x="880" y="1867"/>
                    <a:pt x="582" y="1881"/>
                    <a:pt x="283" y="1898"/>
                  </a:cubicBezTo>
                  <a:cubicBezTo>
                    <a:pt x="289" y="1771"/>
                    <a:pt x="299" y="1649"/>
                    <a:pt x="300" y="1600"/>
                  </a:cubicBezTo>
                  <a:cubicBezTo>
                    <a:pt x="303" y="1618"/>
                    <a:pt x="320" y="1632"/>
                    <a:pt x="339" y="1632"/>
                  </a:cubicBezTo>
                  <a:cubicBezTo>
                    <a:pt x="457" y="1634"/>
                    <a:pt x="574" y="1636"/>
                    <a:pt x="692" y="1636"/>
                  </a:cubicBezTo>
                  <a:cubicBezTo>
                    <a:pt x="766" y="1636"/>
                    <a:pt x="840" y="1635"/>
                    <a:pt x="914" y="1633"/>
                  </a:cubicBezTo>
                  <a:cubicBezTo>
                    <a:pt x="974" y="1632"/>
                    <a:pt x="974" y="1541"/>
                    <a:pt x="914" y="1540"/>
                  </a:cubicBezTo>
                  <a:cubicBezTo>
                    <a:pt x="834" y="1538"/>
                    <a:pt x="753" y="1537"/>
                    <a:pt x="673" y="1537"/>
                  </a:cubicBezTo>
                  <a:cubicBezTo>
                    <a:pt x="562" y="1537"/>
                    <a:pt x="450" y="1538"/>
                    <a:pt x="339" y="1541"/>
                  </a:cubicBezTo>
                  <a:cubicBezTo>
                    <a:pt x="321" y="1541"/>
                    <a:pt x="305" y="1554"/>
                    <a:pt x="301" y="1571"/>
                  </a:cubicBezTo>
                  <a:lnTo>
                    <a:pt x="301" y="836"/>
                  </a:lnTo>
                  <a:cubicBezTo>
                    <a:pt x="562" y="825"/>
                    <a:pt x="824" y="818"/>
                    <a:pt x="1085" y="818"/>
                  </a:cubicBezTo>
                  <a:close/>
                  <a:moveTo>
                    <a:pt x="1639" y="1"/>
                  </a:moveTo>
                  <a:cubicBezTo>
                    <a:pt x="1397" y="1"/>
                    <a:pt x="1156" y="12"/>
                    <a:pt x="923" y="51"/>
                  </a:cubicBezTo>
                  <a:cubicBezTo>
                    <a:pt x="910" y="54"/>
                    <a:pt x="898" y="62"/>
                    <a:pt x="893" y="74"/>
                  </a:cubicBezTo>
                  <a:cubicBezTo>
                    <a:pt x="890" y="73"/>
                    <a:pt x="886" y="73"/>
                    <a:pt x="883" y="73"/>
                  </a:cubicBezTo>
                  <a:cubicBezTo>
                    <a:pt x="873" y="73"/>
                    <a:pt x="862" y="75"/>
                    <a:pt x="853" y="79"/>
                  </a:cubicBezTo>
                  <a:cubicBezTo>
                    <a:pt x="701" y="159"/>
                    <a:pt x="568" y="276"/>
                    <a:pt x="433" y="381"/>
                  </a:cubicBezTo>
                  <a:cubicBezTo>
                    <a:pt x="311" y="475"/>
                    <a:pt x="160" y="563"/>
                    <a:pt x="65" y="683"/>
                  </a:cubicBezTo>
                  <a:lnTo>
                    <a:pt x="67" y="685"/>
                  </a:lnTo>
                  <a:cubicBezTo>
                    <a:pt x="42" y="715"/>
                    <a:pt x="45" y="760"/>
                    <a:pt x="73" y="787"/>
                  </a:cubicBezTo>
                  <a:cubicBezTo>
                    <a:pt x="71" y="794"/>
                    <a:pt x="69" y="802"/>
                    <a:pt x="68" y="809"/>
                  </a:cubicBezTo>
                  <a:cubicBezTo>
                    <a:pt x="67" y="1154"/>
                    <a:pt x="67" y="1500"/>
                    <a:pt x="66" y="1844"/>
                  </a:cubicBezTo>
                  <a:cubicBezTo>
                    <a:pt x="66" y="1993"/>
                    <a:pt x="0" y="2286"/>
                    <a:pt x="127" y="2409"/>
                  </a:cubicBezTo>
                  <a:cubicBezTo>
                    <a:pt x="178" y="2458"/>
                    <a:pt x="256" y="2474"/>
                    <a:pt x="342" y="2474"/>
                  </a:cubicBezTo>
                  <a:cubicBezTo>
                    <a:pt x="469" y="2474"/>
                    <a:pt x="612" y="2440"/>
                    <a:pt x="702" y="2433"/>
                  </a:cubicBezTo>
                  <a:cubicBezTo>
                    <a:pt x="1058" y="2409"/>
                    <a:pt x="1415" y="2389"/>
                    <a:pt x="1771" y="2356"/>
                  </a:cubicBezTo>
                  <a:cubicBezTo>
                    <a:pt x="1815" y="2354"/>
                    <a:pt x="1855" y="2327"/>
                    <a:pt x="1873" y="2285"/>
                  </a:cubicBezTo>
                  <a:cubicBezTo>
                    <a:pt x="2023" y="2260"/>
                    <a:pt x="2199" y="2199"/>
                    <a:pt x="2331" y="2098"/>
                  </a:cubicBezTo>
                  <a:cubicBezTo>
                    <a:pt x="2348" y="2117"/>
                    <a:pt x="2369" y="2126"/>
                    <a:pt x="2390" y="2126"/>
                  </a:cubicBezTo>
                  <a:cubicBezTo>
                    <a:pt x="2431" y="2126"/>
                    <a:pt x="2470" y="2095"/>
                    <a:pt x="2471" y="2047"/>
                  </a:cubicBezTo>
                  <a:cubicBezTo>
                    <a:pt x="2526" y="1455"/>
                    <a:pt x="2587" y="873"/>
                    <a:pt x="2668" y="284"/>
                  </a:cubicBezTo>
                  <a:lnTo>
                    <a:pt x="2669" y="283"/>
                  </a:lnTo>
                  <a:cubicBezTo>
                    <a:pt x="2696" y="260"/>
                    <a:pt x="2693" y="227"/>
                    <a:pt x="2678" y="201"/>
                  </a:cubicBezTo>
                  <a:cubicBezTo>
                    <a:pt x="2679" y="188"/>
                    <a:pt x="2680" y="175"/>
                    <a:pt x="2682" y="163"/>
                  </a:cubicBezTo>
                  <a:cubicBezTo>
                    <a:pt x="2691" y="130"/>
                    <a:pt x="2666" y="110"/>
                    <a:pt x="2641" y="110"/>
                  </a:cubicBezTo>
                  <a:cubicBezTo>
                    <a:pt x="2625" y="110"/>
                    <a:pt x="2608" y="119"/>
                    <a:pt x="2602" y="141"/>
                  </a:cubicBezTo>
                  <a:cubicBezTo>
                    <a:pt x="2599" y="150"/>
                    <a:pt x="2596" y="160"/>
                    <a:pt x="2592" y="169"/>
                  </a:cubicBezTo>
                  <a:cubicBezTo>
                    <a:pt x="2591" y="169"/>
                    <a:pt x="2590" y="169"/>
                    <a:pt x="2589" y="169"/>
                  </a:cubicBezTo>
                  <a:cubicBezTo>
                    <a:pt x="2588" y="169"/>
                    <a:pt x="2587" y="169"/>
                    <a:pt x="2585" y="169"/>
                  </a:cubicBezTo>
                  <a:cubicBezTo>
                    <a:pt x="2584" y="169"/>
                    <a:pt x="2583" y="169"/>
                    <a:pt x="2581" y="170"/>
                  </a:cubicBezTo>
                  <a:cubicBezTo>
                    <a:pt x="2358" y="306"/>
                    <a:pt x="2152" y="494"/>
                    <a:pt x="1950" y="661"/>
                  </a:cubicBezTo>
                  <a:cubicBezTo>
                    <a:pt x="1931" y="642"/>
                    <a:pt x="1906" y="630"/>
                    <a:pt x="1879" y="629"/>
                  </a:cubicBezTo>
                  <a:cubicBezTo>
                    <a:pt x="1717" y="619"/>
                    <a:pt x="1555" y="614"/>
                    <a:pt x="1393" y="614"/>
                  </a:cubicBezTo>
                  <a:cubicBezTo>
                    <a:pt x="1031" y="614"/>
                    <a:pt x="669" y="639"/>
                    <a:pt x="310" y="691"/>
                  </a:cubicBezTo>
                  <a:cubicBezTo>
                    <a:pt x="390" y="632"/>
                    <a:pt x="467" y="567"/>
                    <a:pt x="543" y="509"/>
                  </a:cubicBezTo>
                  <a:cubicBezTo>
                    <a:pt x="677" y="408"/>
                    <a:pt x="823" y="313"/>
                    <a:pt x="937" y="189"/>
                  </a:cubicBezTo>
                  <a:cubicBezTo>
                    <a:pt x="946" y="179"/>
                    <a:pt x="951" y="166"/>
                    <a:pt x="952" y="153"/>
                  </a:cubicBezTo>
                  <a:cubicBezTo>
                    <a:pt x="1180" y="188"/>
                    <a:pt x="1415" y="199"/>
                    <a:pt x="1650" y="199"/>
                  </a:cubicBezTo>
                  <a:cubicBezTo>
                    <a:pt x="1946" y="199"/>
                    <a:pt x="2242" y="182"/>
                    <a:pt x="2529" y="177"/>
                  </a:cubicBezTo>
                  <a:cubicBezTo>
                    <a:pt x="2627" y="174"/>
                    <a:pt x="2627" y="26"/>
                    <a:pt x="2529" y="24"/>
                  </a:cubicBezTo>
                  <a:cubicBezTo>
                    <a:pt x="2238" y="18"/>
                    <a:pt x="1938" y="1"/>
                    <a:pt x="1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4"/>
            <p:cNvSpPr/>
            <p:nvPr/>
          </p:nvSpPr>
          <p:spPr>
            <a:xfrm>
              <a:off x="-3310624" y="1050074"/>
              <a:ext cx="36604" cy="2617"/>
            </a:xfrm>
            <a:custGeom>
              <a:avLst/>
              <a:gdLst/>
              <a:ahLst/>
              <a:cxnLst/>
              <a:rect l="l" t="t" r="r" b="b"/>
              <a:pathLst>
                <a:path w="1063" h="76" extrusionOk="0">
                  <a:moveTo>
                    <a:pt x="668" y="1"/>
                  </a:moveTo>
                  <a:cubicBezTo>
                    <a:pt x="460" y="1"/>
                    <a:pt x="252" y="2"/>
                    <a:pt x="44" y="4"/>
                  </a:cubicBezTo>
                  <a:cubicBezTo>
                    <a:pt x="1" y="4"/>
                    <a:pt x="1" y="71"/>
                    <a:pt x="44" y="71"/>
                  </a:cubicBezTo>
                  <a:cubicBezTo>
                    <a:pt x="243" y="73"/>
                    <a:pt x="442" y="75"/>
                    <a:pt x="641" y="75"/>
                  </a:cubicBezTo>
                  <a:cubicBezTo>
                    <a:pt x="767" y="75"/>
                    <a:pt x="892" y="75"/>
                    <a:pt x="1018" y="72"/>
                  </a:cubicBezTo>
                  <a:cubicBezTo>
                    <a:pt x="1063" y="71"/>
                    <a:pt x="1063" y="4"/>
                    <a:pt x="1018" y="3"/>
                  </a:cubicBezTo>
                  <a:cubicBezTo>
                    <a:pt x="902" y="1"/>
                    <a:pt x="78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4"/>
            <p:cNvSpPr/>
            <p:nvPr/>
          </p:nvSpPr>
          <p:spPr>
            <a:xfrm>
              <a:off x="-3304564" y="888678"/>
              <a:ext cx="24518" cy="3994"/>
            </a:xfrm>
            <a:custGeom>
              <a:avLst/>
              <a:gdLst/>
              <a:ahLst/>
              <a:cxnLst/>
              <a:rect l="l" t="t" r="r" b="b"/>
              <a:pathLst>
                <a:path w="712" h="116" extrusionOk="0">
                  <a:moveTo>
                    <a:pt x="668" y="0"/>
                  </a:moveTo>
                  <a:cubicBezTo>
                    <a:pt x="667" y="0"/>
                    <a:pt x="666" y="0"/>
                    <a:pt x="665" y="0"/>
                  </a:cubicBezTo>
                  <a:cubicBezTo>
                    <a:pt x="458" y="13"/>
                    <a:pt x="252" y="29"/>
                    <a:pt x="45" y="46"/>
                  </a:cubicBezTo>
                  <a:cubicBezTo>
                    <a:pt x="3" y="50"/>
                    <a:pt x="1" y="116"/>
                    <a:pt x="42" y="116"/>
                  </a:cubicBezTo>
                  <a:cubicBezTo>
                    <a:pt x="43" y="116"/>
                    <a:pt x="44" y="116"/>
                    <a:pt x="45" y="116"/>
                  </a:cubicBezTo>
                  <a:cubicBezTo>
                    <a:pt x="252" y="103"/>
                    <a:pt x="458" y="88"/>
                    <a:pt x="665" y="71"/>
                  </a:cubicBezTo>
                  <a:cubicBezTo>
                    <a:pt x="709" y="68"/>
                    <a:pt x="711"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4"/>
            <p:cNvSpPr/>
            <p:nvPr/>
          </p:nvSpPr>
          <p:spPr>
            <a:xfrm>
              <a:off x="-3312381" y="790538"/>
              <a:ext cx="38774" cy="3478"/>
            </a:xfrm>
            <a:custGeom>
              <a:avLst/>
              <a:gdLst/>
              <a:ahLst/>
              <a:cxnLst/>
              <a:rect l="l" t="t" r="r" b="b"/>
              <a:pathLst>
                <a:path w="1126" h="101" extrusionOk="0">
                  <a:moveTo>
                    <a:pt x="707" y="0"/>
                  </a:moveTo>
                  <a:cubicBezTo>
                    <a:pt x="488" y="0"/>
                    <a:pt x="269" y="7"/>
                    <a:pt x="51" y="11"/>
                  </a:cubicBezTo>
                  <a:cubicBezTo>
                    <a:pt x="0" y="12"/>
                    <a:pt x="0" y="90"/>
                    <a:pt x="51" y="90"/>
                  </a:cubicBezTo>
                  <a:cubicBezTo>
                    <a:pt x="275" y="94"/>
                    <a:pt x="498" y="101"/>
                    <a:pt x="722" y="101"/>
                  </a:cubicBezTo>
                  <a:cubicBezTo>
                    <a:pt x="838" y="101"/>
                    <a:pt x="954" y="99"/>
                    <a:pt x="1069" y="94"/>
                  </a:cubicBezTo>
                  <a:cubicBezTo>
                    <a:pt x="1125" y="91"/>
                    <a:pt x="1125" y="10"/>
                    <a:pt x="1069" y="8"/>
                  </a:cubicBezTo>
                  <a:cubicBezTo>
                    <a:pt x="948" y="2"/>
                    <a:pt x="82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4"/>
            <p:cNvSpPr/>
            <p:nvPr/>
          </p:nvSpPr>
          <p:spPr>
            <a:xfrm>
              <a:off x="-3326774" y="604658"/>
              <a:ext cx="62672" cy="6612"/>
            </a:xfrm>
            <a:custGeom>
              <a:avLst/>
              <a:gdLst/>
              <a:ahLst/>
              <a:cxnLst/>
              <a:rect l="l" t="t" r="r" b="b"/>
              <a:pathLst>
                <a:path w="1820" h="192" extrusionOk="0">
                  <a:moveTo>
                    <a:pt x="1092" y="1"/>
                  </a:moveTo>
                  <a:cubicBezTo>
                    <a:pt x="747" y="1"/>
                    <a:pt x="403" y="32"/>
                    <a:pt x="56" y="87"/>
                  </a:cubicBezTo>
                  <a:cubicBezTo>
                    <a:pt x="1" y="96"/>
                    <a:pt x="10" y="191"/>
                    <a:pt x="63" y="191"/>
                  </a:cubicBezTo>
                  <a:cubicBezTo>
                    <a:pt x="66" y="191"/>
                    <a:pt x="68" y="191"/>
                    <a:pt x="70" y="191"/>
                  </a:cubicBezTo>
                  <a:cubicBezTo>
                    <a:pt x="423" y="143"/>
                    <a:pt x="777" y="124"/>
                    <a:pt x="1131" y="124"/>
                  </a:cubicBezTo>
                  <a:cubicBezTo>
                    <a:pt x="1338" y="124"/>
                    <a:pt x="1545" y="130"/>
                    <a:pt x="1753" y="142"/>
                  </a:cubicBezTo>
                  <a:cubicBezTo>
                    <a:pt x="1754" y="142"/>
                    <a:pt x="1756" y="142"/>
                    <a:pt x="1757" y="142"/>
                  </a:cubicBezTo>
                  <a:cubicBezTo>
                    <a:pt x="1819" y="142"/>
                    <a:pt x="1815" y="48"/>
                    <a:pt x="1753" y="40"/>
                  </a:cubicBezTo>
                  <a:cubicBezTo>
                    <a:pt x="1531" y="13"/>
                    <a:pt x="1311" y="1"/>
                    <a:pt x="1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6" name="Google Shape;3206;p74"/>
          <p:cNvGrpSpPr/>
          <p:nvPr/>
        </p:nvGrpSpPr>
        <p:grpSpPr>
          <a:xfrm>
            <a:off x="5736735" y="2962136"/>
            <a:ext cx="366707" cy="357712"/>
            <a:chOff x="-3959724" y="567847"/>
            <a:chExt cx="484294" cy="472414"/>
          </a:xfrm>
        </p:grpSpPr>
        <p:sp>
          <p:nvSpPr>
            <p:cNvPr id="3207" name="Google Shape;3207;p74"/>
            <p:cNvSpPr/>
            <p:nvPr/>
          </p:nvSpPr>
          <p:spPr>
            <a:xfrm>
              <a:off x="-3959724" y="567847"/>
              <a:ext cx="484294" cy="472414"/>
            </a:xfrm>
            <a:custGeom>
              <a:avLst/>
              <a:gdLst/>
              <a:ahLst/>
              <a:cxnLst/>
              <a:rect l="l" t="t" r="r" b="b"/>
              <a:pathLst>
                <a:path w="14064" h="13719" extrusionOk="0">
                  <a:moveTo>
                    <a:pt x="6266" y="6029"/>
                  </a:moveTo>
                  <a:cubicBezTo>
                    <a:pt x="6635" y="6029"/>
                    <a:pt x="6995" y="6284"/>
                    <a:pt x="7249" y="6524"/>
                  </a:cubicBezTo>
                  <a:cubicBezTo>
                    <a:pt x="7723" y="6973"/>
                    <a:pt x="7919" y="7524"/>
                    <a:pt x="7606" y="8030"/>
                  </a:cubicBezTo>
                  <a:cubicBezTo>
                    <a:pt x="7556" y="7868"/>
                    <a:pt x="7479" y="7718"/>
                    <a:pt x="7377" y="7583"/>
                  </a:cubicBezTo>
                  <a:lnTo>
                    <a:pt x="7377" y="7584"/>
                  </a:lnTo>
                  <a:cubicBezTo>
                    <a:pt x="7058" y="7157"/>
                    <a:pt x="6468" y="6859"/>
                    <a:pt x="5909" y="6859"/>
                  </a:cubicBezTo>
                  <a:cubicBezTo>
                    <a:pt x="5803" y="6859"/>
                    <a:pt x="5699" y="6870"/>
                    <a:pt x="5597" y="6892"/>
                  </a:cubicBezTo>
                  <a:cubicBezTo>
                    <a:pt x="5421" y="6465"/>
                    <a:pt x="5812" y="6046"/>
                    <a:pt x="6237" y="6029"/>
                  </a:cubicBezTo>
                  <a:cubicBezTo>
                    <a:pt x="6247" y="6029"/>
                    <a:pt x="6256" y="6029"/>
                    <a:pt x="6266" y="6029"/>
                  </a:cubicBezTo>
                  <a:close/>
                  <a:moveTo>
                    <a:pt x="4531" y="8295"/>
                  </a:moveTo>
                  <a:cubicBezTo>
                    <a:pt x="5326" y="8295"/>
                    <a:pt x="6036" y="8866"/>
                    <a:pt x="6121" y="9807"/>
                  </a:cubicBezTo>
                  <a:cubicBezTo>
                    <a:pt x="6123" y="9821"/>
                    <a:pt x="6129" y="9833"/>
                    <a:pt x="6139" y="9843"/>
                  </a:cubicBezTo>
                  <a:cubicBezTo>
                    <a:pt x="6016" y="10048"/>
                    <a:pt x="5833" y="10198"/>
                    <a:pt x="5581" y="10259"/>
                  </a:cubicBezTo>
                  <a:cubicBezTo>
                    <a:pt x="5516" y="10172"/>
                    <a:pt x="5444" y="10090"/>
                    <a:pt x="5366" y="10015"/>
                  </a:cubicBezTo>
                  <a:cubicBezTo>
                    <a:pt x="4958" y="9340"/>
                    <a:pt x="4345" y="8776"/>
                    <a:pt x="3644" y="8537"/>
                  </a:cubicBezTo>
                  <a:cubicBezTo>
                    <a:pt x="3933" y="8372"/>
                    <a:pt x="4238" y="8295"/>
                    <a:pt x="4531" y="8295"/>
                  </a:cubicBezTo>
                  <a:close/>
                  <a:moveTo>
                    <a:pt x="10538" y="198"/>
                  </a:moveTo>
                  <a:cubicBezTo>
                    <a:pt x="11230" y="198"/>
                    <a:pt x="11966" y="715"/>
                    <a:pt x="12646" y="715"/>
                  </a:cubicBezTo>
                  <a:cubicBezTo>
                    <a:pt x="12746" y="715"/>
                    <a:pt x="12844" y="703"/>
                    <a:pt x="12941" y="678"/>
                  </a:cubicBezTo>
                  <a:lnTo>
                    <a:pt x="12941" y="678"/>
                  </a:lnTo>
                  <a:cubicBezTo>
                    <a:pt x="12936" y="784"/>
                    <a:pt x="12940" y="892"/>
                    <a:pt x="12945" y="999"/>
                  </a:cubicBezTo>
                  <a:cubicBezTo>
                    <a:pt x="12932" y="1005"/>
                    <a:pt x="12923" y="1017"/>
                    <a:pt x="12921" y="1031"/>
                  </a:cubicBezTo>
                  <a:cubicBezTo>
                    <a:pt x="12914" y="1076"/>
                    <a:pt x="12916" y="1120"/>
                    <a:pt x="12927" y="1163"/>
                  </a:cubicBezTo>
                  <a:cubicBezTo>
                    <a:pt x="12723" y="1282"/>
                    <a:pt x="12512" y="1326"/>
                    <a:pt x="12296" y="1326"/>
                  </a:cubicBezTo>
                  <a:cubicBezTo>
                    <a:pt x="11645" y="1326"/>
                    <a:pt x="10956" y="922"/>
                    <a:pt x="10313" y="922"/>
                  </a:cubicBezTo>
                  <a:cubicBezTo>
                    <a:pt x="10018" y="922"/>
                    <a:pt x="9732" y="1008"/>
                    <a:pt x="9465" y="1257"/>
                  </a:cubicBezTo>
                  <a:cubicBezTo>
                    <a:pt x="8711" y="1962"/>
                    <a:pt x="8755" y="3342"/>
                    <a:pt x="8895" y="4262"/>
                  </a:cubicBezTo>
                  <a:cubicBezTo>
                    <a:pt x="8899" y="4287"/>
                    <a:pt x="8919" y="4298"/>
                    <a:pt x="8941" y="4298"/>
                  </a:cubicBezTo>
                  <a:cubicBezTo>
                    <a:pt x="8968" y="4298"/>
                    <a:pt x="8997" y="4280"/>
                    <a:pt x="8994" y="4248"/>
                  </a:cubicBezTo>
                  <a:cubicBezTo>
                    <a:pt x="8952" y="3630"/>
                    <a:pt x="8932" y="2982"/>
                    <a:pt x="9078" y="2374"/>
                  </a:cubicBezTo>
                  <a:cubicBezTo>
                    <a:pt x="9124" y="2183"/>
                    <a:pt x="9187" y="1972"/>
                    <a:pt x="9280" y="1780"/>
                  </a:cubicBezTo>
                  <a:cubicBezTo>
                    <a:pt x="9827" y="1982"/>
                    <a:pt x="10292" y="2267"/>
                    <a:pt x="10778" y="2562"/>
                  </a:cubicBezTo>
                  <a:cubicBezTo>
                    <a:pt x="10778" y="2570"/>
                    <a:pt x="10779" y="2578"/>
                    <a:pt x="10779" y="2586"/>
                  </a:cubicBezTo>
                  <a:cubicBezTo>
                    <a:pt x="10517" y="2674"/>
                    <a:pt x="10246" y="2732"/>
                    <a:pt x="9971" y="2759"/>
                  </a:cubicBezTo>
                  <a:cubicBezTo>
                    <a:pt x="9885" y="2767"/>
                    <a:pt x="9799" y="2769"/>
                    <a:pt x="9713" y="2769"/>
                  </a:cubicBezTo>
                  <a:cubicBezTo>
                    <a:pt x="9626" y="2769"/>
                    <a:pt x="9539" y="2767"/>
                    <a:pt x="9452" y="2767"/>
                  </a:cubicBezTo>
                  <a:cubicBezTo>
                    <a:pt x="9352" y="2767"/>
                    <a:pt x="9253" y="2770"/>
                    <a:pt x="9155" y="2781"/>
                  </a:cubicBezTo>
                  <a:cubicBezTo>
                    <a:pt x="9096" y="2788"/>
                    <a:pt x="9082" y="2865"/>
                    <a:pt x="9140" y="2887"/>
                  </a:cubicBezTo>
                  <a:cubicBezTo>
                    <a:pt x="9291" y="2942"/>
                    <a:pt x="9451" y="2966"/>
                    <a:pt x="9615" y="2966"/>
                  </a:cubicBezTo>
                  <a:cubicBezTo>
                    <a:pt x="10015" y="2966"/>
                    <a:pt x="10435" y="2825"/>
                    <a:pt x="10784" y="2664"/>
                  </a:cubicBezTo>
                  <a:cubicBezTo>
                    <a:pt x="10880" y="4590"/>
                    <a:pt x="10979" y="6515"/>
                    <a:pt x="11084" y="8440"/>
                  </a:cubicBezTo>
                  <a:cubicBezTo>
                    <a:pt x="11129" y="9311"/>
                    <a:pt x="11299" y="10284"/>
                    <a:pt x="11120" y="11148"/>
                  </a:cubicBezTo>
                  <a:cubicBezTo>
                    <a:pt x="11115" y="11172"/>
                    <a:pt x="11107" y="11193"/>
                    <a:pt x="11102" y="11217"/>
                  </a:cubicBezTo>
                  <a:cubicBezTo>
                    <a:pt x="9501" y="12069"/>
                    <a:pt x="7765" y="12378"/>
                    <a:pt x="5964" y="12469"/>
                  </a:cubicBezTo>
                  <a:cubicBezTo>
                    <a:pt x="5965" y="12466"/>
                    <a:pt x="5967" y="12465"/>
                    <a:pt x="5968" y="12462"/>
                  </a:cubicBezTo>
                  <a:cubicBezTo>
                    <a:pt x="6170" y="11767"/>
                    <a:pt x="6067" y="10967"/>
                    <a:pt x="5664" y="10364"/>
                  </a:cubicBezTo>
                  <a:cubicBezTo>
                    <a:pt x="5976" y="10279"/>
                    <a:pt x="6278" y="10048"/>
                    <a:pt x="6395" y="9750"/>
                  </a:cubicBezTo>
                  <a:cubicBezTo>
                    <a:pt x="6617" y="9712"/>
                    <a:pt x="6783" y="9520"/>
                    <a:pt x="6856" y="9301"/>
                  </a:cubicBezTo>
                  <a:cubicBezTo>
                    <a:pt x="6888" y="9308"/>
                    <a:pt x="6920" y="9310"/>
                    <a:pt x="6951" y="9310"/>
                  </a:cubicBezTo>
                  <a:cubicBezTo>
                    <a:pt x="7212" y="9310"/>
                    <a:pt x="7429" y="9106"/>
                    <a:pt x="7551" y="8850"/>
                  </a:cubicBezTo>
                  <a:cubicBezTo>
                    <a:pt x="7631" y="8682"/>
                    <a:pt x="7667" y="8497"/>
                    <a:pt x="7654" y="8311"/>
                  </a:cubicBezTo>
                  <a:cubicBezTo>
                    <a:pt x="8177" y="7987"/>
                    <a:pt x="8031" y="7349"/>
                    <a:pt x="7709" y="6830"/>
                  </a:cubicBezTo>
                  <a:cubicBezTo>
                    <a:pt x="7764" y="5829"/>
                    <a:pt x="7682" y="4826"/>
                    <a:pt x="7465" y="3847"/>
                  </a:cubicBezTo>
                  <a:cubicBezTo>
                    <a:pt x="7474" y="3839"/>
                    <a:pt x="7476" y="3824"/>
                    <a:pt x="7468" y="3815"/>
                  </a:cubicBezTo>
                  <a:cubicBezTo>
                    <a:pt x="7462" y="3804"/>
                    <a:pt x="7456" y="3795"/>
                    <a:pt x="7450" y="3784"/>
                  </a:cubicBezTo>
                  <a:cubicBezTo>
                    <a:pt x="7422" y="3662"/>
                    <a:pt x="7393" y="3541"/>
                    <a:pt x="7361" y="3418"/>
                  </a:cubicBezTo>
                  <a:cubicBezTo>
                    <a:pt x="7349" y="3370"/>
                    <a:pt x="7311" y="3349"/>
                    <a:pt x="7273" y="3349"/>
                  </a:cubicBezTo>
                  <a:cubicBezTo>
                    <a:pt x="7253" y="3349"/>
                    <a:pt x="7234" y="3355"/>
                    <a:pt x="7216" y="3364"/>
                  </a:cubicBezTo>
                  <a:cubicBezTo>
                    <a:pt x="7131" y="3175"/>
                    <a:pt x="7061" y="2979"/>
                    <a:pt x="7010" y="2778"/>
                  </a:cubicBezTo>
                  <a:lnTo>
                    <a:pt x="7010" y="2778"/>
                  </a:lnTo>
                  <a:cubicBezTo>
                    <a:pt x="7299" y="2841"/>
                    <a:pt x="7635" y="2896"/>
                    <a:pt x="7953" y="2896"/>
                  </a:cubicBezTo>
                  <a:cubicBezTo>
                    <a:pt x="8088" y="2896"/>
                    <a:pt x="8221" y="2886"/>
                    <a:pt x="8345" y="2862"/>
                  </a:cubicBezTo>
                  <a:cubicBezTo>
                    <a:pt x="8368" y="3355"/>
                    <a:pt x="8422" y="3836"/>
                    <a:pt x="8424" y="4233"/>
                  </a:cubicBezTo>
                  <a:cubicBezTo>
                    <a:pt x="8423" y="4256"/>
                    <a:pt x="8442" y="4274"/>
                    <a:pt x="8463" y="4274"/>
                  </a:cubicBezTo>
                  <a:cubicBezTo>
                    <a:pt x="8466" y="4274"/>
                    <a:pt x="8470" y="4273"/>
                    <a:pt x="8473" y="4273"/>
                  </a:cubicBezTo>
                  <a:lnTo>
                    <a:pt x="8473" y="4273"/>
                  </a:lnTo>
                  <a:cubicBezTo>
                    <a:pt x="8432" y="4366"/>
                    <a:pt x="8423" y="4465"/>
                    <a:pt x="8502" y="4524"/>
                  </a:cubicBezTo>
                  <a:cubicBezTo>
                    <a:pt x="8547" y="4556"/>
                    <a:pt x="8599" y="4571"/>
                    <a:pt x="8651" y="4571"/>
                  </a:cubicBezTo>
                  <a:cubicBezTo>
                    <a:pt x="8776" y="4571"/>
                    <a:pt x="8905" y="4491"/>
                    <a:pt x="8946" y="4378"/>
                  </a:cubicBezTo>
                  <a:cubicBezTo>
                    <a:pt x="8958" y="4343"/>
                    <a:pt x="8923" y="4310"/>
                    <a:pt x="8890" y="4310"/>
                  </a:cubicBezTo>
                  <a:cubicBezTo>
                    <a:pt x="8878" y="4310"/>
                    <a:pt x="8866" y="4315"/>
                    <a:pt x="8857" y="4327"/>
                  </a:cubicBezTo>
                  <a:cubicBezTo>
                    <a:pt x="8805" y="4392"/>
                    <a:pt x="8736" y="4454"/>
                    <a:pt x="8650" y="4454"/>
                  </a:cubicBezTo>
                  <a:cubicBezTo>
                    <a:pt x="8637" y="4454"/>
                    <a:pt x="8624" y="4452"/>
                    <a:pt x="8610" y="4449"/>
                  </a:cubicBezTo>
                  <a:cubicBezTo>
                    <a:pt x="8455" y="4415"/>
                    <a:pt x="8567" y="4190"/>
                    <a:pt x="8653" y="4131"/>
                  </a:cubicBezTo>
                  <a:cubicBezTo>
                    <a:pt x="8676" y="4114"/>
                    <a:pt x="8662" y="4079"/>
                    <a:pt x="8639" y="4079"/>
                  </a:cubicBezTo>
                  <a:cubicBezTo>
                    <a:pt x="8634" y="4079"/>
                    <a:pt x="8629" y="4080"/>
                    <a:pt x="8624" y="4083"/>
                  </a:cubicBezTo>
                  <a:cubicBezTo>
                    <a:pt x="8580" y="4115"/>
                    <a:pt x="8542" y="4155"/>
                    <a:pt x="8512" y="4202"/>
                  </a:cubicBezTo>
                  <a:cubicBezTo>
                    <a:pt x="8534" y="3567"/>
                    <a:pt x="8557" y="2934"/>
                    <a:pt x="8576" y="2299"/>
                  </a:cubicBezTo>
                  <a:cubicBezTo>
                    <a:pt x="8611" y="1113"/>
                    <a:pt x="9205" y="290"/>
                    <a:pt x="10444" y="201"/>
                  </a:cubicBezTo>
                  <a:cubicBezTo>
                    <a:pt x="10475" y="199"/>
                    <a:pt x="10506" y="198"/>
                    <a:pt x="10538" y="198"/>
                  </a:cubicBezTo>
                  <a:close/>
                  <a:moveTo>
                    <a:pt x="3008" y="8720"/>
                  </a:moveTo>
                  <a:cubicBezTo>
                    <a:pt x="3329" y="8720"/>
                    <a:pt x="3667" y="8795"/>
                    <a:pt x="4011" y="8963"/>
                  </a:cubicBezTo>
                  <a:cubicBezTo>
                    <a:pt x="4465" y="9184"/>
                    <a:pt x="4829" y="9511"/>
                    <a:pt x="5109" y="9897"/>
                  </a:cubicBezTo>
                  <a:cubicBezTo>
                    <a:pt x="5110" y="9898"/>
                    <a:pt x="5109" y="9899"/>
                    <a:pt x="5110" y="9900"/>
                  </a:cubicBezTo>
                  <a:cubicBezTo>
                    <a:pt x="5115" y="9905"/>
                    <a:pt x="5118" y="9912"/>
                    <a:pt x="5123" y="9918"/>
                  </a:cubicBezTo>
                  <a:cubicBezTo>
                    <a:pt x="5508" y="10460"/>
                    <a:pt x="5723" y="11119"/>
                    <a:pt x="5738" y="11805"/>
                  </a:cubicBezTo>
                  <a:cubicBezTo>
                    <a:pt x="5738" y="11815"/>
                    <a:pt x="5744" y="11821"/>
                    <a:pt x="5748" y="11829"/>
                  </a:cubicBezTo>
                  <a:cubicBezTo>
                    <a:pt x="5733" y="11895"/>
                    <a:pt x="5722" y="11960"/>
                    <a:pt x="5716" y="12028"/>
                  </a:cubicBezTo>
                  <a:cubicBezTo>
                    <a:pt x="5700" y="12172"/>
                    <a:pt x="5703" y="12318"/>
                    <a:pt x="5726" y="12460"/>
                  </a:cubicBezTo>
                  <a:cubicBezTo>
                    <a:pt x="5727" y="12470"/>
                    <a:pt x="5735" y="12474"/>
                    <a:pt x="5739" y="12481"/>
                  </a:cubicBezTo>
                  <a:cubicBezTo>
                    <a:pt x="5161" y="12509"/>
                    <a:pt x="4488" y="12566"/>
                    <a:pt x="3809" y="12566"/>
                  </a:cubicBezTo>
                  <a:cubicBezTo>
                    <a:pt x="2771" y="12566"/>
                    <a:pt x="1720" y="12432"/>
                    <a:pt x="980" y="11853"/>
                  </a:cubicBezTo>
                  <a:lnTo>
                    <a:pt x="980" y="11853"/>
                  </a:lnTo>
                  <a:cubicBezTo>
                    <a:pt x="1332" y="11899"/>
                    <a:pt x="1685" y="11943"/>
                    <a:pt x="2037" y="11986"/>
                  </a:cubicBezTo>
                  <a:cubicBezTo>
                    <a:pt x="2039" y="11986"/>
                    <a:pt x="2040" y="11986"/>
                    <a:pt x="2041" y="11986"/>
                  </a:cubicBezTo>
                  <a:cubicBezTo>
                    <a:pt x="2077" y="11986"/>
                    <a:pt x="2075" y="11928"/>
                    <a:pt x="2037" y="11923"/>
                  </a:cubicBezTo>
                  <a:cubicBezTo>
                    <a:pt x="1683" y="11877"/>
                    <a:pt x="1329" y="11833"/>
                    <a:pt x="976" y="11791"/>
                  </a:cubicBezTo>
                  <a:cubicBezTo>
                    <a:pt x="974" y="11791"/>
                    <a:pt x="972" y="11791"/>
                    <a:pt x="971" y="11791"/>
                  </a:cubicBezTo>
                  <a:cubicBezTo>
                    <a:pt x="949" y="11791"/>
                    <a:pt x="943" y="11812"/>
                    <a:pt x="949" y="11831"/>
                  </a:cubicBezTo>
                  <a:cubicBezTo>
                    <a:pt x="872" y="11768"/>
                    <a:pt x="798" y="11701"/>
                    <a:pt x="728" y="11629"/>
                  </a:cubicBezTo>
                  <a:cubicBezTo>
                    <a:pt x="729" y="11620"/>
                    <a:pt x="728" y="11612"/>
                    <a:pt x="727" y="11604"/>
                  </a:cubicBezTo>
                  <a:cubicBezTo>
                    <a:pt x="1149" y="11567"/>
                    <a:pt x="1571" y="11544"/>
                    <a:pt x="1995" y="11537"/>
                  </a:cubicBezTo>
                  <a:cubicBezTo>
                    <a:pt x="2028" y="11537"/>
                    <a:pt x="2028" y="11485"/>
                    <a:pt x="1995" y="11485"/>
                  </a:cubicBezTo>
                  <a:cubicBezTo>
                    <a:pt x="1570" y="11489"/>
                    <a:pt x="1145" y="11515"/>
                    <a:pt x="723" y="11566"/>
                  </a:cubicBezTo>
                  <a:cubicBezTo>
                    <a:pt x="703" y="11385"/>
                    <a:pt x="702" y="11202"/>
                    <a:pt x="719" y="11020"/>
                  </a:cubicBezTo>
                  <a:cubicBezTo>
                    <a:pt x="1160" y="10998"/>
                    <a:pt x="1600" y="10976"/>
                    <a:pt x="2040" y="10937"/>
                  </a:cubicBezTo>
                  <a:cubicBezTo>
                    <a:pt x="2092" y="10932"/>
                    <a:pt x="2093" y="10853"/>
                    <a:pt x="2042" y="10853"/>
                  </a:cubicBezTo>
                  <a:cubicBezTo>
                    <a:pt x="2041" y="10853"/>
                    <a:pt x="2040" y="10853"/>
                    <a:pt x="2040" y="10853"/>
                  </a:cubicBezTo>
                  <a:cubicBezTo>
                    <a:pt x="1602" y="10868"/>
                    <a:pt x="1165" y="10899"/>
                    <a:pt x="728" y="10930"/>
                  </a:cubicBezTo>
                  <a:cubicBezTo>
                    <a:pt x="774" y="10582"/>
                    <a:pt x="887" y="10246"/>
                    <a:pt x="1060" y="9941"/>
                  </a:cubicBezTo>
                  <a:cubicBezTo>
                    <a:pt x="1593" y="9915"/>
                    <a:pt x="2126" y="9893"/>
                    <a:pt x="2658" y="9851"/>
                  </a:cubicBezTo>
                  <a:cubicBezTo>
                    <a:pt x="2695" y="9848"/>
                    <a:pt x="2696" y="9794"/>
                    <a:pt x="2659" y="9794"/>
                  </a:cubicBezTo>
                  <a:cubicBezTo>
                    <a:pt x="2659" y="9794"/>
                    <a:pt x="2659" y="9794"/>
                    <a:pt x="2658" y="9794"/>
                  </a:cubicBezTo>
                  <a:cubicBezTo>
                    <a:pt x="2137" y="9810"/>
                    <a:pt x="1615" y="9847"/>
                    <a:pt x="1094" y="9878"/>
                  </a:cubicBezTo>
                  <a:cubicBezTo>
                    <a:pt x="1214" y="9680"/>
                    <a:pt x="1358" y="9499"/>
                    <a:pt x="1526" y="9340"/>
                  </a:cubicBezTo>
                  <a:cubicBezTo>
                    <a:pt x="1917" y="9362"/>
                    <a:pt x="2310" y="9377"/>
                    <a:pt x="2703" y="9380"/>
                  </a:cubicBezTo>
                  <a:cubicBezTo>
                    <a:pt x="2753" y="9380"/>
                    <a:pt x="2752" y="9306"/>
                    <a:pt x="2703" y="9303"/>
                  </a:cubicBezTo>
                  <a:cubicBezTo>
                    <a:pt x="2341" y="9279"/>
                    <a:pt x="1976" y="9266"/>
                    <a:pt x="1612" y="9258"/>
                  </a:cubicBezTo>
                  <a:cubicBezTo>
                    <a:pt x="1997" y="8924"/>
                    <a:pt x="2480" y="8720"/>
                    <a:pt x="3008" y="8720"/>
                  </a:cubicBezTo>
                  <a:close/>
                  <a:moveTo>
                    <a:pt x="11031" y="11479"/>
                  </a:moveTo>
                  <a:lnTo>
                    <a:pt x="11031" y="11479"/>
                  </a:lnTo>
                  <a:cubicBezTo>
                    <a:pt x="10534" y="12976"/>
                    <a:pt x="9039" y="12969"/>
                    <a:pt x="7661" y="13093"/>
                  </a:cubicBezTo>
                  <a:lnTo>
                    <a:pt x="7661" y="13094"/>
                  </a:lnTo>
                  <a:cubicBezTo>
                    <a:pt x="6739" y="13177"/>
                    <a:pt x="5188" y="13504"/>
                    <a:pt x="3785" y="13504"/>
                  </a:cubicBezTo>
                  <a:cubicBezTo>
                    <a:pt x="2394" y="13504"/>
                    <a:pt x="1148" y="13182"/>
                    <a:pt x="804" y="11981"/>
                  </a:cubicBezTo>
                  <a:cubicBezTo>
                    <a:pt x="788" y="11927"/>
                    <a:pt x="776" y="11872"/>
                    <a:pt x="764" y="11817"/>
                  </a:cubicBezTo>
                  <a:lnTo>
                    <a:pt x="764" y="11817"/>
                  </a:lnTo>
                  <a:cubicBezTo>
                    <a:pt x="1497" y="12602"/>
                    <a:pt x="2616" y="12753"/>
                    <a:pt x="3719" y="12753"/>
                  </a:cubicBezTo>
                  <a:cubicBezTo>
                    <a:pt x="4291" y="12753"/>
                    <a:pt x="4859" y="12712"/>
                    <a:pt x="5367" y="12698"/>
                  </a:cubicBezTo>
                  <a:cubicBezTo>
                    <a:pt x="7340" y="12646"/>
                    <a:pt x="9277" y="12395"/>
                    <a:pt x="11031" y="11479"/>
                  </a:cubicBezTo>
                  <a:close/>
                  <a:moveTo>
                    <a:pt x="10641" y="0"/>
                  </a:moveTo>
                  <a:cubicBezTo>
                    <a:pt x="10077" y="0"/>
                    <a:pt x="9481" y="168"/>
                    <a:pt x="9033" y="512"/>
                  </a:cubicBezTo>
                  <a:cubicBezTo>
                    <a:pt x="8405" y="993"/>
                    <a:pt x="8313" y="1843"/>
                    <a:pt x="8338" y="2689"/>
                  </a:cubicBezTo>
                  <a:cubicBezTo>
                    <a:pt x="8313" y="2689"/>
                    <a:pt x="8288" y="2688"/>
                    <a:pt x="8263" y="2688"/>
                  </a:cubicBezTo>
                  <a:cubicBezTo>
                    <a:pt x="8142" y="2688"/>
                    <a:pt x="8019" y="2696"/>
                    <a:pt x="7896" y="2696"/>
                  </a:cubicBezTo>
                  <a:cubicBezTo>
                    <a:pt x="7871" y="2696"/>
                    <a:pt x="7846" y="2695"/>
                    <a:pt x="7820" y="2695"/>
                  </a:cubicBezTo>
                  <a:cubicBezTo>
                    <a:pt x="7761" y="2693"/>
                    <a:pt x="7704" y="2685"/>
                    <a:pt x="7645" y="2681"/>
                  </a:cubicBezTo>
                  <a:cubicBezTo>
                    <a:pt x="7682" y="1988"/>
                    <a:pt x="7128" y="1577"/>
                    <a:pt x="6501" y="1491"/>
                  </a:cubicBezTo>
                  <a:cubicBezTo>
                    <a:pt x="6891" y="1399"/>
                    <a:pt x="7278" y="1360"/>
                    <a:pt x="7673" y="1360"/>
                  </a:cubicBezTo>
                  <a:cubicBezTo>
                    <a:pt x="7900" y="1360"/>
                    <a:pt x="8130" y="1373"/>
                    <a:pt x="8364" y="1396"/>
                  </a:cubicBezTo>
                  <a:cubicBezTo>
                    <a:pt x="8366" y="1396"/>
                    <a:pt x="8368" y="1396"/>
                    <a:pt x="8370" y="1396"/>
                  </a:cubicBezTo>
                  <a:cubicBezTo>
                    <a:pt x="8442" y="1396"/>
                    <a:pt x="8456" y="1277"/>
                    <a:pt x="8382" y="1262"/>
                  </a:cubicBezTo>
                  <a:cubicBezTo>
                    <a:pt x="8146" y="1214"/>
                    <a:pt x="7909" y="1191"/>
                    <a:pt x="7672" y="1191"/>
                  </a:cubicBezTo>
                  <a:cubicBezTo>
                    <a:pt x="7159" y="1191"/>
                    <a:pt x="6649" y="1296"/>
                    <a:pt x="6166" y="1476"/>
                  </a:cubicBezTo>
                  <a:cubicBezTo>
                    <a:pt x="5850" y="1492"/>
                    <a:pt x="5538" y="1588"/>
                    <a:pt x="5294" y="1776"/>
                  </a:cubicBezTo>
                  <a:cubicBezTo>
                    <a:pt x="4847" y="2119"/>
                    <a:pt x="4954" y="2521"/>
                    <a:pt x="5140" y="2998"/>
                  </a:cubicBezTo>
                  <a:cubicBezTo>
                    <a:pt x="5509" y="3941"/>
                    <a:pt x="5904" y="4879"/>
                    <a:pt x="6326" y="5799"/>
                  </a:cubicBezTo>
                  <a:cubicBezTo>
                    <a:pt x="6335" y="5817"/>
                    <a:pt x="6351" y="5825"/>
                    <a:pt x="6368" y="5825"/>
                  </a:cubicBezTo>
                  <a:cubicBezTo>
                    <a:pt x="6402" y="5825"/>
                    <a:pt x="6439" y="5795"/>
                    <a:pt x="6425" y="5757"/>
                  </a:cubicBezTo>
                  <a:cubicBezTo>
                    <a:pt x="6376" y="5619"/>
                    <a:pt x="6322" y="5483"/>
                    <a:pt x="6270" y="5346"/>
                  </a:cubicBezTo>
                  <a:lnTo>
                    <a:pt x="6270" y="5346"/>
                  </a:lnTo>
                  <a:cubicBezTo>
                    <a:pt x="6351" y="5346"/>
                    <a:pt x="6433" y="5347"/>
                    <a:pt x="6515" y="5347"/>
                  </a:cubicBezTo>
                  <a:cubicBezTo>
                    <a:pt x="6646" y="5347"/>
                    <a:pt x="6777" y="5346"/>
                    <a:pt x="6908" y="5340"/>
                  </a:cubicBezTo>
                  <a:cubicBezTo>
                    <a:pt x="6941" y="5340"/>
                    <a:pt x="6941" y="5289"/>
                    <a:pt x="6908" y="5289"/>
                  </a:cubicBezTo>
                  <a:cubicBezTo>
                    <a:pt x="6771" y="5283"/>
                    <a:pt x="6636" y="5282"/>
                    <a:pt x="6500" y="5282"/>
                  </a:cubicBezTo>
                  <a:cubicBezTo>
                    <a:pt x="6415" y="5282"/>
                    <a:pt x="6331" y="5282"/>
                    <a:pt x="6247" y="5283"/>
                  </a:cubicBezTo>
                  <a:cubicBezTo>
                    <a:pt x="6187" y="5124"/>
                    <a:pt x="6122" y="4966"/>
                    <a:pt x="6062" y="4808"/>
                  </a:cubicBezTo>
                  <a:cubicBezTo>
                    <a:pt x="6069" y="4808"/>
                    <a:pt x="6076" y="4808"/>
                    <a:pt x="6084" y="4808"/>
                  </a:cubicBezTo>
                  <a:cubicBezTo>
                    <a:pt x="6314" y="4808"/>
                    <a:pt x="6546" y="4824"/>
                    <a:pt x="6775" y="4853"/>
                  </a:cubicBezTo>
                  <a:cubicBezTo>
                    <a:pt x="6777" y="4853"/>
                    <a:pt x="6778" y="4853"/>
                    <a:pt x="6779" y="4853"/>
                  </a:cubicBezTo>
                  <a:cubicBezTo>
                    <a:pt x="6804" y="4853"/>
                    <a:pt x="6810" y="4807"/>
                    <a:pt x="6782" y="4802"/>
                  </a:cubicBezTo>
                  <a:cubicBezTo>
                    <a:pt x="6592" y="4769"/>
                    <a:pt x="6400" y="4756"/>
                    <a:pt x="6208" y="4756"/>
                  </a:cubicBezTo>
                  <a:cubicBezTo>
                    <a:pt x="6152" y="4756"/>
                    <a:pt x="6097" y="4757"/>
                    <a:pt x="6041" y="4759"/>
                  </a:cubicBezTo>
                  <a:cubicBezTo>
                    <a:pt x="5989" y="4620"/>
                    <a:pt x="5932" y="4480"/>
                    <a:pt x="5879" y="4340"/>
                  </a:cubicBezTo>
                  <a:lnTo>
                    <a:pt x="5879" y="4340"/>
                  </a:lnTo>
                  <a:cubicBezTo>
                    <a:pt x="5983" y="4341"/>
                    <a:pt x="6087" y="4342"/>
                    <a:pt x="6191" y="4342"/>
                  </a:cubicBezTo>
                  <a:cubicBezTo>
                    <a:pt x="6326" y="4342"/>
                    <a:pt x="6462" y="4341"/>
                    <a:pt x="6598" y="4337"/>
                  </a:cubicBezTo>
                  <a:cubicBezTo>
                    <a:pt x="6651" y="4336"/>
                    <a:pt x="6651" y="4257"/>
                    <a:pt x="6598" y="4255"/>
                  </a:cubicBezTo>
                  <a:cubicBezTo>
                    <a:pt x="6472" y="4251"/>
                    <a:pt x="6347" y="4250"/>
                    <a:pt x="6221" y="4250"/>
                  </a:cubicBezTo>
                  <a:cubicBezTo>
                    <a:pt x="6096" y="4250"/>
                    <a:pt x="5970" y="4251"/>
                    <a:pt x="5845" y="4253"/>
                  </a:cubicBezTo>
                  <a:cubicBezTo>
                    <a:pt x="5771" y="4062"/>
                    <a:pt x="5697" y="3872"/>
                    <a:pt x="5622" y="3682"/>
                  </a:cubicBezTo>
                  <a:lnTo>
                    <a:pt x="5622" y="3682"/>
                  </a:lnTo>
                  <a:cubicBezTo>
                    <a:pt x="5992" y="3722"/>
                    <a:pt x="6361" y="3762"/>
                    <a:pt x="6732" y="3791"/>
                  </a:cubicBezTo>
                  <a:cubicBezTo>
                    <a:pt x="6733" y="3792"/>
                    <a:pt x="6735" y="3792"/>
                    <a:pt x="6736" y="3792"/>
                  </a:cubicBezTo>
                  <a:cubicBezTo>
                    <a:pt x="6777" y="3792"/>
                    <a:pt x="6774" y="3727"/>
                    <a:pt x="6732" y="3722"/>
                  </a:cubicBezTo>
                  <a:cubicBezTo>
                    <a:pt x="6351" y="3674"/>
                    <a:pt x="5971" y="3636"/>
                    <a:pt x="5589" y="3599"/>
                  </a:cubicBezTo>
                  <a:cubicBezTo>
                    <a:pt x="5580" y="3578"/>
                    <a:pt x="5573" y="3558"/>
                    <a:pt x="5564" y="3537"/>
                  </a:cubicBezTo>
                  <a:cubicBezTo>
                    <a:pt x="5512" y="3405"/>
                    <a:pt x="5434" y="3247"/>
                    <a:pt x="5366" y="3079"/>
                  </a:cubicBezTo>
                  <a:lnTo>
                    <a:pt x="5366" y="3079"/>
                  </a:lnTo>
                  <a:cubicBezTo>
                    <a:pt x="5807" y="3084"/>
                    <a:pt x="6247" y="3110"/>
                    <a:pt x="6687" y="3134"/>
                  </a:cubicBezTo>
                  <a:cubicBezTo>
                    <a:pt x="6687" y="3134"/>
                    <a:pt x="6688" y="3134"/>
                    <a:pt x="6689" y="3134"/>
                  </a:cubicBezTo>
                  <a:cubicBezTo>
                    <a:pt x="6725" y="3134"/>
                    <a:pt x="6722" y="3081"/>
                    <a:pt x="6687" y="3075"/>
                  </a:cubicBezTo>
                  <a:cubicBezTo>
                    <a:pt x="6317" y="3028"/>
                    <a:pt x="5947" y="3011"/>
                    <a:pt x="5575" y="3011"/>
                  </a:cubicBezTo>
                  <a:cubicBezTo>
                    <a:pt x="5503" y="3011"/>
                    <a:pt x="5431" y="3012"/>
                    <a:pt x="5359" y="3013"/>
                  </a:cubicBezTo>
                  <a:cubicBezTo>
                    <a:pt x="5353" y="3013"/>
                    <a:pt x="5347" y="3015"/>
                    <a:pt x="5342" y="3020"/>
                  </a:cubicBezTo>
                  <a:cubicBezTo>
                    <a:pt x="5282" y="2866"/>
                    <a:pt x="5232" y="2705"/>
                    <a:pt x="5214" y="2548"/>
                  </a:cubicBezTo>
                  <a:lnTo>
                    <a:pt x="5214" y="2548"/>
                  </a:lnTo>
                  <a:cubicBezTo>
                    <a:pt x="5218" y="2550"/>
                    <a:pt x="5221" y="2551"/>
                    <a:pt x="5225" y="2552"/>
                  </a:cubicBezTo>
                  <a:lnTo>
                    <a:pt x="5225" y="2553"/>
                  </a:lnTo>
                  <a:lnTo>
                    <a:pt x="5232" y="2554"/>
                  </a:lnTo>
                  <a:lnTo>
                    <a:pt x="5233" y="2554"/>
                  </a:lnTo>
                  <a:cubicBezTo>
                    <a:pt x="5493" y="2595"/>
                    <a:pt x="5767" y="2606"/>
                    <a:pt x="6035" y="2606"/>
                  </a:cubicBezTo>
                  <a:cubicBezTo>
                    <a:pt x="6105" y="2606"/>
                    <a:pt x="6175" y="2605"/>
                    <a:pt x="6244" y="2604"/>
                  </a:cubicBezTo>
                  <a:cubicBezTo>
                    <a:pt x="6294" y="2603"/>
                    <a:pt x="6292" y="2534"/>
                    <a:pt x="6244" y="2529"/>
                  </a:cubicBezTo>
                  <a:cubicBezTo>
                    <a:pt x="6004" y="2505"/>
                    <a:pt x="5751" y="2483"/>
                    <a:pt x="5503" y="2483"/>
                  </a:cubicBezTo>
                  <a:cubicBezTo>
                    <a:pt x="5412" y="2483"/>
                    <a:pt x="5322" y="2486"/>
                    <a:pt x="5233" y="2493"/>
                  </a:cubicBezTo>
                  <a:cubicBezTo>
                    <a:pt x="5225" y="2493"/>
                    <a:pt x="5218" y="2497"/>
                    <a:pt x="5213" y="2502"/>
                  </a:cubicBezTo>
                  <a:cubicBezTo>
                    <a:pt x="5203" y="2390"/>
                    <a:pt x="5218" y="2277"/>
                    <a:pt x="5256" y="2171"/>
                  </a:cubicBezTo>
                  <a:cubicBezTo>
                    <a:pt x="5286" y="2171"/>
                    <a:pt x="5316" y="2171"/>
                    <a:pt x="5347" y="2171"/>
                  </a:cubicBezTo>
                  <a:cubicBezTo>
                    <a:pt x="5661" y="2171"/>
                    <a:pt x="5976" y="2186"/>
                    <a:pt x="6289" y="2216"/>
                  </a:cubicBezTo>
                  <a:cubicBezTo>
                    <a:pt x="6290" y="2216"/>
                    <a:pt x="6292" y="2216"/>
                    <a:pt x="6293" y="2216"/>
                  </a:cubicBezTo>
                  <a:cubicBezTo>
                    <a:pt x="6338" y="2216"/>
                    <a:pt x="6349" y="2136"/>
                    <a:pt x="6301" y="2129"/>
                  </a:cubicBezTo>
                  <a:cubicBezTo>
                    <a:pt x="6052" y="2089"/>
                    <a:pt x="5800" y="2070"/>
                    <a:pt x="5549" y="2070"/>
                  </a:cubicBezTo>
                  <a:cubicBezTo>
                    <a:pt x="5466" y="2070"/>
                    <a:pt x="5383" y="2072"/>
                    <a:pt x="5300" y="2076"/>
                  </a:cubicBezTo>
                  <a:cubicBezTo>
                    <a:pt x="5347" y="1997"/>
                    <a:pt x="5408" y="1928"/>
                    <a:pt x="5481" y="1873"/>
                  </a:cubicBezTo>
                  <a:cubicBezTo>
                    <a:pt x="5693" y="1708"/>
                    <a:pt x="5958" y="1631"/>
                    <a:pt x="6225" y="1631"/>
                  </a:cubicBezTo>
                  <a:cubicBezTo>
                    <a:pt x="6821" y="1631"/>
                    <a:pt x="7428" y="2016"/>
                    <a:pt x="7488" y="2669"/>
                  </a:cubicBezTo>
                  <a:cubicBezTo>
                    <a:pt x="7300" y="2650"/>
                    <a:pt x="7112" y="2626"/>
                    <a:pt x="6923" y="2597"/>
                  </a:cubicBezTo>
                  <a:cubicBezTo>
                    <a:pt x="6918" y="2597"/>
                    <a:pt x="6913" y="2596"/>
                    <a:pt x="6908" y="2596"/>
                  </a:cubicBezTo>
                  <a:cubicBezTo>
                    <a:pt x="6856" y="2596"/>
                    <a:pt x="6809" y="2637"/>
                    <a:pt x="6826" y="2695"/>
                  </a:cubicBezTo>
                  <a:cubicBezTo>
                    <a:pt x="6907" y="2972"/>
                    <a:pt x="7024" y="3237"/>
                    <a:pt x="7174" y="3484"/>
                  </a:cubicBezTo>
                  <a:cubicBezTo>
                    <a:pt x="7434" y="4507"/>
                    <a:pt x="7565" y="5561"/>
                    <a:pt x="7564" y="6617"/>
                  </a:cubicBezTo>
                  <a:cubicBezTo>
                    <a:pt x="7412" y="6415"/>
                    <a:pt x="7242" y="6244"/>
                    <a:pt x="7088" y="6138"/>
                  </a:cubicBezTo>
                  <a:cubicBezTo>
                    <a:pt x="6848" y="5973"/>
                    <a:pt x="6546" y="5843"/>
                    <a:pt x="6253" y="5843"/>
                  </a:cubicBezTo>
                  <a:cubicBezTo>
                    <a:pt x="6069" y="5843"/>
                    <a:pt x="5888" y="5894"/>
                    <a:pt x="5728" y="6020"/>
                  </a:cubicBezTo>
                  <a:cubicBezTo>
                    <a:pt x="5444" y="6243"/>
                    <a:pt x="5341" y="6598"/>
                    <a:pt x="5500" y="6919"/>
                  </a:cubicBezTo>
                  <a:cubicBezTo>
                    <a:pt x="5330" y="6968"/>
                    <a:pt x="5174" y="7055"/>
                    <a:pt x="5042" y="7174"/>
                  </a:cubicBezTo>
                  <a:cubicBezTo>
                    <a:pt x="5004" y="7208"/>
                    <a:pt x="5040" y="7255"/>
                    <a:pt x="5081" y="7255"/>
                  </a:cubicBezTo>
                  <a:cubicBezTo>
                    <a:pt x="5088" y="7255"/>
                    <a:pt x="5095" y="7254"/>
                    <a:pt x="5102" y="7251"/>
                  </a:cubicBezTo>
                  <a:cubicBezTo>
                    <a:pt x="5383" y="7126"/>
                    <a:pt x="5669" y="7055"/>
                    <a:pt x="5952" y="7055"/>
                  </a:cubicBezTo>
                  <a:cubicBezTo>
                    <a:pt x="6271" y="7055"/>
                    <a:pt x="6585" y="7145"/>
                    <a:pt x="6880" y="7351"/>
                  </a:cubicBezTo>
                  <a:cubicBezTo>
                    <a:pt x="7142" y="7534"/>
                    <a:pt x="7359" y="7800"/>
                    <a:pt x="7445" y="8111"/>
                  </a:cubicBezTo>
                  <a:cubicBezTo>
                    <a:pt x="7453" y="8146"/>
                    <a:pt x="7460" y="8181"/>
                    <a:pt x="7464" y="8217"/>
                  </a:cubicBezTo>
                  <a:cubicBezTo>
                    <a:pt x="7448" y="8236"/>
                    <a:pt x="7433" y="8254"/>
                    <a:pt x="7415" y="8272"/>
                  </a:cubicBezTo>
                  <a:cubicBezTo>
                    <a:pt x="7373" y="8315"/>
                    <a:pt x="7406" y="8396"/>
                    <a:pt x="7462" y="8396"/>
                  </a:cubicBezTo>
                  <a:cubicBezTo>
                    <a:pt x="7466" y="8396"/>
                    <a:pt x="7470" y="8396"/>
                    <a:pt x="7474" y="8395"/>
                  </a:cubicBezTo>
                  <a:lnTo>
                    <a:pt x="7474" y="8395"/>
                  </a:lnTo>
                  <a:cubicBezTo>
                    <a:pt x="7463" y="8749"/>
                    <a:pt x="7263" y="9094"/>
                    <a:pt x="6895" y="9127"/>
                  </a:cubicBezTo>
                  <a:cubicBezTo>
                    <a:pt x="6935" y="8699"/>
                    <a:pt x="6622" y="8320"/>
                    <a:pt x="6367" y="8011"/>
                  </a:cubicBezTo>
                  <a:cubicBezTo>
                    <a:pt x="6096" y="7681"/>
                    <a:pt x="5786" y="7392"/>
                    <a:pt x="5338" y="7392"/>
                  </a:cubicBezTo>
                  <a:cubicBezTo>
                    <a:pt x="5327" y="7392"/>
                    <a:pt x="5316" y="7392"/>
                    <a:pt x="5304" y="7393"/>
                  </a:cubicBezTo>
                  <a:cubicBezTo>
                    <a:pt x="4893" y="7405"/>
                    <a:pt x="4598" y="7624"/>
                    <a:pt x="4410" y="7972"/>
                  </a:cubicBezTo>
                  <a:cubicBezTo>
                    <a:pt x="4392" y="8004"/>
                    <a:pt x="4418" y="8032"/>
                    <a:pt x="4446" y="8032"/>
                  </a:cubicBezTo>
                  <a:cubicBezTo>
                    <a:pt x="4458" y="8032"/>
                    <a:pt x="4471" y="8027"/>
                    <a:pt x="4479" y="8013"/>
                  </a:cubicBezTo>
                  <a:cubicBezTo>
                    <a:pt x="4683" y="7703"/>
                    <a:pt x="4972" y="7566"/>
                    <a:pt x="5267" y="7566"/>
                  </a:cubicBezTo>
                  <a:cubicBezTo>
                    <a:pt x="5572" y="7566"/>
                    <a:pt x="5885" y="7713"/>
                    <a:pt x="6120" y="7967"/>
                  </a:cubicBezTo>
                  <a:cubicBezTo>
                    <a:pt x="6358" y="8224"/>
                    <a:pt x="6734" y="8758"/>
                    <a:pt x="6718" y="9154"/>
                  </a:cubicBezTo>
                  <a:cubicBezTo>
                    <a:pt x="6698" y="9178"/>
                    <a:pt x="6695" y="9212"/>
                    <a:pt x="6710" y="9238"/>
                  </a:cubicBezTo>
                  <a:cubicBezTo>
                    <a:pt x="6683" y="9372"/>
                    <a:pt x="6601" y="9484"/>
                    <a:pt x="6439" y="9557"/>
                  </a:cubicBezTo>
                  <a:cubicBezTo>
                    <a:pt x="6445" y="9508"/>
                    <a:pt x="6446" y="9458"/>
                    <a:pt x="6441" y="9409"/>
                  </a:cubicBezTo>
                  <a:cubicBezTo>
                    <a:pt x="6437" y="9371"/>
                    <a:pt x="6402" y="9346"/>
                    <a:pt x="6370" y="9346"/>
                  </a:cubicBezTo>
                  <a:cubicBezTo>
                    <a:pt x="6346" y="9346"/>
                    <a:pt x="6323" y="9360"/>
                    <a:pt x="6315" y="9392"/>
                  </a:cubicBezTo>
                  <a:cubicBezTo>
                    <a:pt x="6296" y="9470"/>
                    <a:pt x="6271" y="9546"/>
                    <a:pt x="6241" y="9620"/>
                  </a:cubicBezTo>
                  <a:cubicBezTo>
                    <a:pt x="6238" y="9620"/>
                    <a:pt x="6236" y="9621"/>
                    <a:pt x="6232" y="9622"/>
                  </a:cubicBezTo>
                  <a:cubicBezTo>
                    <a:pt x="6224" y="9623"/>
                    <a:pt x="6223" y="9628"/>
                    <a:pt x="6217" y="9631"/>
                  </a:cubicBezTo>
                  <a:cubicBezTo>
                    <a:pt x="6103" y="8725"/>
                    <a:pt x="5328" y="8098"/>
                    <a:pt x="4501" y="8098"/>
                  </a:cubicBezTo>
                  <a:cubicBezTo>
                    <a:pt x="4154" y="8098"/>
                    <a:pt x="3798" y="8209"/>
                    <a:pt x="3478" y="8454"/>
                  </a:cubicBezTo>
                  <a:cubicBezTo>
                    <a:pt x="3468" y="8462"/>
                    <a:pt x="3461" y="8470"/>
                    <a:pt x="3456" y="8480"/>
                  </a:cubicBezTo>
                  <a:cubicBezTo>
                    <a:pt x="3281" y="8436"/>
                    <a:pt x="3102" y="8413"/>
                    <a:pt x="2921" y="8413"/>
                  </a:cubicBezTo>
                  <a:cubicBezTo>
                    <a:pt x="2562" y="8413"/>
                    <a:pt x="2194" y="8504"/>
                    <a:pt x="1829" y="8710"/>
                  </a:cubicBezTo>
                  <a:cubicBezTo>
                    <a:pt x="70" y="9705"/>
                    <a:pt x="0" y="12925"/>
                    <a:pt x="2044" y="13589"/>
                  </a:cubicBezTo>
                  <a:cubicBezTo>
                    <a:pt x="2344" y="13686"/>
                    <a:pt x="2655" y="13719"/>
                    <a:pt x="2968" y="13719"/>
                  </a:cubicBezTo>
                  <a:cubicBezTo>
                    <a:pt x="3392" y="13719"/>
                    <a:pt x="3822" y="13660"/>
                    <a:pt x="4238" y="13624"/>
                  </a:cubicBezTo>
                  <a:cubicBezTo>
                    <a:pt x="5292" y="13533"/>
                    <a:pt x="6345" y="13436"/>
                    <a:pt x="7397" y="13341"/>
                  </a:cubicBezTo>
                  <a:cubicBezTo>
                    <a:pt x="8516" y="13241"/>
                    <a:pt x="10092" y="13314"/>
                    <a:pt x="10889" y="12354"/>
                  </a:cubicBezTo>
                  <a:cubicBezTo>
                    <a:pt x="11141" y="12049"/>
                    <a:pt x="11285" y="11687"/>
                    <a:pt x="11362" y="11297"/>
                  </a:cubicBezTo>
                  <a:cubicBezTo>
                    <a:pt x="11368" y="11293"/>
                    <a:pt x="11376" y="11290"/>
                    <a:pt x="11382" y="11286"/>
                  </a:cubicBezTo>
                  <a:cubicBezTo>
                    <a:pt x="11448" y="11247"/>
                    <a:pt x="11435" y="11170"/>
                    <a:pt x="11391" y="11132"/>
                  </a:cubicBezTo>
                  <a:cubicBezTo>
                    <a:pt x="11525" y="10244"/>
                    <a:pt x="11352" y="9236"/>
                    <a:pt x="11310" y="8440"/>
                  </a:cubicBezTo>
                  <a:cubicBezTo>
                    <a:pt x="11211" y="6524"/>
                    <a:pt x="11110" y="4609"/>
                    <a:pt x="11008" y="2694"/>
                  </a:cubicBezTo>
                  <a:lnTo>
                    <a:pt x="11008" y="2694"/>
                  </a:lnTo>
                  <a:cubicBezTo>
                    <a:pt x="11014" y="2695"/>
                    <a:pt x="11019" y="2696"/>
                    <a:pt x="11025" y="2696"/>
                  </a:cubicBezTo>
                  <a:cubicBezTo>
                    <a:pt x="11080" y="2696"/>
                    <a:pt x="11124" y="2628"/>
                    <a:pt x="11076" y="2584"/>
                  </a:cubicBezTo>
                  <a:cubicBezTo>
                    <a:pt x="11051" y="2561"/>
                    <a:pt x="11025" y="2542"/>
                    <a:pt x="10999" y="2521"/>
                  </a:cubicBezTo>
                  <a:lnTo>
                    <a:pt x="10997" y="2494"/>
                  </a:lnTo>
                  <a:cubicBezTo>
                    <a:pt x="10994" y="2422"/>
                    <a:pt x="10937" y="2387"/>
                    <a:pt x="10881" y="2387"/>
                  </a:cubicBezTo>
                  <a:cubicBezTo>
                    <a:pt x="10866" y="2387"/>
                    <a:pt x="10851" y="2389"/>
                    <a:pt x="10838" y="2394"/>
                  </a:cubicBezTo>
                  <a:cubicBezTo>
                    <a:pt x="10390" y="2068"/>
                    <a:pt x="9853" y="1845"/>
                    <a:pt x="9334" y="1677"/>
                  </a:cubicBezTo>
                  <a:cubicBezTo>
                    <a:pt x="9397" y="1562"/>
                    <a:pt x="9479" y="1458"/>
                    <a:pt x="9576" y="1368"/>
                  </a:cubicBezTo>
                  <a:cubicBezTo>
                    <a:pt x="9824" y="1149"/>
                    <a:pt x="10080" y="1073"/>
                    <a:pt x="10337" y="1073"/>
                  </a:cubicBezTo>
                  <a:cubicBezTo>
                    <a:pt x="10701" y="1073"/>
                    <a:pt x="11066" y="1225"/>
                    <a:pt x="11409" y="1334"/>
                  </a:cubicBezTo>
                  <a:cubicBezTo>
                    <a:pt x="11696" y="1425"/>
                    <a:pt x="12015" y="1508"/>
                    <a:pt x="12317" y="1508"/>
                  </a:cubicBezTo>
                  <a:cubicBezTo>
                    <a:pt x="12551" y="1508"/>
                    <a:pt x="12775" y="1458"/>
                    <a:pt x="12968" y="1326"/>
                  </a:cubicBezTo>
                  <a:cubicBezTo>
                    <a:pt x="12976" y="1349"/>
                    <a:pt x="12997" y="1360"/>
                    <a:pt x="13017" y="1360"/>
                  </a:cubicBezTo>
                  <a:cubicBezTo>
                    <a:pt x="13040" y="1360"/>
                    <a:pt x="13063" y="1345"/>
                    <a:pt x="13067" y="1316"/>
                  </a:cubicBezTo>
                  <a:cubicBezTo>
                    <a:pt x="13120" y="1337"/>
                    <a:pt x="13184" y="1346"/>
                    <a:pt x="13253" y="1346"/>
                  </a:cubicBezTo>
                  <a:cubicBezTo>
                    <a:pt x="13496" y="1346"/>
                    <a:pt x="13799" y="1232"/>
                    <a:pt x="13907" y="1125"/>
                  </a:cubicBezTo>
                  <a:cubicBezTo>
                    <a:pt x="14063" y="968"/>
                    <a:pt x="14016" y="739"/>
                    <a:pt x="13819" y="644"/>
                  </a:cubicBezTo>
                  <a:cubicBezTo>
                    <a:pt x="13765" y="618"/>
                    <a:pt x="13712" y="606"/>
                    <a:pt x="13660" y="606"/>
                  </a:cubicBezTo>
                  <a:cubicBezTo>
                    <a:pt x="13464" y="606"/>
                    <a:pt x="13287" y="769"/>
                    <a:pt x="13154" y="904"/>
                  </a:cubicBezTo>
                  <a:cubicBezTo>
                    <a:pt x="13127" y="932"/>
                    <a:pt x="13152" y="970"/>
                    <a:pt x="13182" y="970"/>
                  </a:cubicBezTo>
                  <a:cubicBezTo>
                    <a:pt x="13191" y="970"/>
                    <a:pt x="13200" y="967"/>
                    <a:pt x="13208" y="959"/>
                  </a:cubicBezTo>
                  <a:cubicBezTo>
                    <a:pt x="13321" y="858"/>
                    <a:pt x="13466" y="721"/>
                    <a:pt x="13630" y="721"/>
                  </a:cubicBezTo>
                  <a:cubicBezTo>
                    <a:pt x="13647" y="721"/>
                    <a:pt x="13665" y="722"/>
                    <a:pt x="13682" y="725"/>
                  </a:cubicBezTo>
                  <a:cubicBezTo>
                    <a:pt x="13815" y="749"/>
                    <a:pt x="13892" y="830"/>
                    <a:pt x="13849" y="955"/>
                  </a:cubicBezTo>
                  <a:cubicBezTo>
                    <a:pt x="13810" y="1061"/>
                    <a:pt x="13743" y="1101"/>
                    <a:pt x="13643" y="1145"/>
                  </a:cubicBezTo>
                  <a:cubicBezTo>
                    <a:pt x="13557" y="1183"/>
                    <a:pt x="13429" y="1219"/>
                    <a:pt x="13312" y="1219"/>
                  </a:cubicBezTo>
                  <a:cubicBezTo>
                    <a:pt x="13245" y="1219"/>
                    <a:pt x="13182" y="1208"/>
                    <a:pt x="13133" y="1178"/>
                  </a:cubicBezTo>
                  <a:cubicBezTo>
                    <a:pt x="13155" y="1157"/>
                    <a:pt x="13176" y="1134"/>
                    <a:pt x="13196" y="1110"/>
                  </a:cubicBezTo>
                  <a:cubicBezTo>
                    <a:pt x="13229" y="1068"/>
                    <a:pt x="13198" y="1018"/>
                    <a:pt x="13157" y="1018"/>
                  </a:cubicBezTo>
                  <a:cubicBezTo>
                    <a:pt x="13145" y="1018"/>
                    <a:pt x="13132" y="1022"/>
                    <a:pt x="13119" y="1033"/>
                  </a:cubicBezTo>
                  <a:cubicBezTo>
                    <a:pt x="13106" y="1044"/>
                    <a:pt x="13092" y="1052"/>
                    <a:pt x="13080" y="1063"/>
                  </a:cubicBezTo>
                  <a:cubicBezTo>
                    <a:pt x="13090" y="918"/>
                    <a:pt x="13091" y="773"/>
                    <a:pt x="13083" y="628"/>
                  </a:cubicBezTo>
                  <a:cubicBezTo>
                    <a:pt x="13120" y="614"/>
                    <a:pt x="13156" y="597"/>
                    <a:pt x="13191" y="578"/>
                  </a:cubicBezTo>
                  <a:cubicBezTo>
                    <a:pt x="13252" y="544"/>
                    <a:pt x="13221" y="444"/>
                    <a:pt x="13160" y="444"/>
                  </a:cubicBezTo>
                  <a:cubicBezTo>
                    <a:pt x="13152" y="444"/>
                    <a:pt x="13145" y="445"/>
                    <a:pt x="13137" y="448"/>
                  </a:cubicBezTo>
                  <a:cubicBezTo>
                    <a:pt x="13109" y="459"/>
                    <a:pt x="13082" y="465"/>
                    <a:pt x="13054" y="474"/>
                  </a:cubicBezTo>
                  <a:cubicBezTo>
                    <a:pt x="13043" y="463"/>
                    <a:pt x="13027" y="457"/>
                    <a:pt x="13011" y="457"/>
                  </a:cubicBezTo>
                  <a:cubicBezTo>
                    <a:pt x="12987" y="457"/>
                    <a:pt x="12964" y="470"/>
                    <a:pt x="12959" y="497"/>
                  </a:cubicBezTo>
                  <a:cubicBezTo>
                    <a:pt x="12887" y="511"/>
                    <a:pt x="12815" y="517"/>
                    <a:pt x="12742" y="517"/>
                  </a:cubicBezTo>
                  <a:cubicBezTo>
                    <a:pt x="12090" y="517"/>
                    <a:pt x="11400" y="26"/>
                    <a:pt x="10746" y="2"/>
                  </a:cubicBezTo>
                  <a:cubicBezTo>
                    <a:pt x="10711" y="1"/>
                    <a:pt x="1067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4"/>
            <p:cNvSpPr/>
            <p:nvPr/>
          </p:nvSpPr>
          <p:spPr>
            <a:xfrm>
              <a:off x="-3930833" y="921735"/>
              <a:ext cx="65909" cy="7197"/>
            </a:xfrm>
            <a:custGeom>
              <a:avLst/>
              <a:gdLst/>
              <a:ahLst/>
              <a:cxnLst/>
              <a:rect l="l" t="t" r="r" b="b"/>
              <a:pathLst>
                <a:path w="1914" h="209" extrusionOk="0">
                  <a:moveTo>
                    <a:pt x="1869" y="0"/>
                  </a:moveTo>
                  <a:cubicBezTo>
                    <a:pt x="1868" y="0"/>
                    <a:pt x="1866" y="0"/>
                    <a:pt x="1865" y="1"/>
                  </a:cubicBezTo>
                  <a:cubicBezTo>
                    <a:pt x="1262" y="77"/>
                    <a:pt x="656" y="121"/>
                    <a:pt x="50" y="133"/>
                  </a:cubicBezTo>
                  <a:cubicBezTo>
                    <a:pt x="1" y="133"/>
                    <a:pt x="0" y="209"/>
                    <a:pt x="50" y="209"/>
                  </a:cubicBezTo>
                  <a:cubicBezTo>
                    <a:pt x="660" y="205"/>
                    <a:pt x="1269" y="160"/>
                    <a:pt x="1874" y="74"/>
                  </a:cubicBezTo>
                  <a:cubicBezTo>
                    <a:pt x="1914" y="67"/>
                    <a:pt x="1907"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4"/>
            <p:cNvSpPr/>
            <p:nvPr/>
          </p:nvSpPr>
          <p:spPr>
            <a:xfrm>
              <a:off x="-3881763" y="874663"/>
              <a:ext cx="31439" cy="2238"/>
            </a:xfrm>
            <a:custGeom>
              <a:avLst/>
              <a:gdLst/>
              <a:ahLst/>
              <a:cxnLst/>
              <a:rect l="l" t="t" r="r" b="b"/>
              <a:pathLst>
                <a:path w="913" h="65" extrusionOk="0">
                  <a:moveTo>
                    <a:pt x="285" y="1"/>
                  </a:moveTo>
                  <a:cubicBezTo>
                    <a:pt x="203" y="1"/>
                    <a:pt x="122" y="1"/>
                    <a:pt x="41" y="1"/>
                  </a:cubicBezTo>
                  <a:cubicBezTo>
                    <a:pt x="1" y="1"/>
                    <a:pt x="1" y="64"/>
                    <a:pt x="41" y="64"/>
                  </a:cubicBezTo>
                  <a:cubicBezTo>
                    <a:pt x="122" y="64"/>
                    <a:pt x="203" y="64"/>
                    <a:pt x="285" y="64"/>
                  </a:cubicBezTo>
                  <a:cubicBezTo>
                    <a:pt x="484" y="64"/>
                    <a:pt x="683" y="63"/>
                    <a:pt x="882" y="58"/>
                  </a:cubicBezTo>
                  <a:cubicBezTo>
                    <a:pt x="912" y="54"/>
                    <a:pt x="912" y="11"/>
                    <a:pt x="882" y="7"/>
                  </a:cubicBezTo>
                  <a:cubicBezTo>
                    <a:pt x="683" y="2"/>
                    <a:pt x="484"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74"/>
            <p:cNvSpPr/>
            <p:nvPr/>
          </p:nvSpPr>
          <p:spPr>
            <a:xfrm>
              <a:off x="-3738824" y="761922"/>
              <a:ext cx="26171" cy="4373"/>
            </a:xfrm>
            <a:custGeom>
              <a:avLst/>
              <a:gdLst/>
              <a:ahLst/>
              <a:cxnLst/>
              <a:rect l="l" t="t" r="r" b="b"/>
              <a:pathLst>
                <a:path w="760" h="127" extrusionOk="0">
                  <a:moveTo>
                    <a:pt x="48" y="1"/>
                  </a:moveTo>
                  <a:cubicBezTo>
                    <a:pt x="14" y="1"/>
                    <a:pt x="2" y="26"/>
                    <a:pt x="1" y="66"/>
                  </a:cubicBezTo>
                  <a:cubicBezTo>
                    <a:pt x="1" y="84"/>
                    <a:pt x="13" y="100"/>
                    <a:pt x="30" y="106"/>
                  </a:cubicBezTo>
                  <a:cubicBezTo>
                    <a:pt x="73" y="122"/>
                    <a:pt x="121" y="126"/>
                    <a:pt x="170" y="126"/>
                  </a:cubicBezTo>
                  <a:cubicBezTo>
                    <a:pt x="225" y="126"/>
                    <a:pt x="281" y="120"/>
                    <a:pt x="332" y="119"/>
                  </a:cubicBezTo>
                  <a:cubicBezTo>
                    <a:pt x="459" y="118"/>
                    <a:pt x="587" y="114"/>
                    <a:pt x="714" y="108"/>
                  </a:cubicBezTo>
                  <a:cubicBezTo>
                    <a:pt x="759" y="106"/>
                    <a:pt x="759" y="40"/>
                    <a:pt x="715" y="39"/>
                  </a:cubicBezTo>
                  <a:cubicBezTo>
                    <a:pt x="684" y="38"/>
                    <a:pt x="520" y="37"/>
                    <a:pt x="362" y="37"/>
                  </a:cubicBezTo>
                  <a:cubicBezTo>
                    <a:pt x="251" y="37"/>
                    <a:pt x="143" y="37"/>
                    <a:pt x="88" y="38"/>
                  </a:cubicBezTo>
                  <a:lnTo>
                    <a:pt x="88" y="24"/>
                  </a:lnTo>
                  <a:cubicBezTo>
                    <a:pt x="86" y="15"/>
                    <a:pt x="81" y="7"/>
                    <a:pt x="72" y="4"/>
                  </a:cubicBezTo>
                  <a:cubicBezTo>
                    <a:pt x="63" y="2"/>
                    <a:pt x="55"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74"/>
          <p:cNvGrpSpPr/>
          <p:nvPr/>
        </p:nvGrpSpPr>
        <p:grpSpPr>
          <a:xfrm>
            <a:off x="5407502" y="2918851"/>
            <a:ext cx="220301" cy="444278"/>
            <a:chOff x="-4293227" y="487957"/>
            <a:chExt cx="290941" cy="586738"/>
          </a:xfrm>
        </p:grpSpPr>
        <p:sp>
          <p:nvSpPr>
            <p:cNvPr id="3212" name="Google Shape;3212;p74"/>
            <p:cNvSpPr/>
            <p:nvPr/>
          </p:nvSpPr>
          <p:spPr>
            <a:xfrm>
              <a:off x="-4293227" y="487957"/>
              <a:ext cx="290941" cy="586738"/>
            </a:xfrm>
            <a:custGeom>
              <a:avLst/>
              <a:gdLst/>
              <a:ahLst/>
              <a:cxnLst/>
              <a:rect l="l" t="t" r="r" b="b"/>
              <a:pathLst>
                <a:path w="8449" h="17039" extrusionOk="0">
                  <a:moveTo>
                    <a:pt x="4281" y="488"/>
                  </a:moveTo>
                  <a:cubicBezTo>
                    <a:pt x="4871" y="488"/>
                    <a:pt x="6035" y="2849"/>
                    <a:pt x="6341" y="3341"/>
                  </a:cubicBezTo>
                  <a:cubicBezTo>
                    <a:pt x="7001" y="4401"/>
                    <a:pt x="7625" y="5484"/>
                    <a:pt x="8225" y="6580"/>
                  </a:cubicBezTo>
                  <a:cubicBezTo>
                    <a:pt x="7934" y="6562"/>
                    <a:pt x="7637" y="6555"/>
                    <a:pt x="7340" y="6555"/>
                  </a:cubicBezTo>
                  <a:cubicBezTo>
                    <a:pt x="6915" y="6555"/>
                    <a:pt x="6488" y="6569"/>
                    <a:pt x="6071" y="6585"/>
                  </a:cubicBezTo>
                  <a:cubicBezTo>
                    <a:pt x="6067" y="6585"/>
                    <a:pt x="6065" y="6588"/>
                    <a:pt x="6062" y="6589"/>
                  </a:cubicBezTo>
                  <a:cubicBezTo>
                    <a:pt x="6048" y="6584"/>
                    <a:pt x="6033" y="6581"/>
                    <a:pt x="6017" y="6581"/>
                  </a:cubicBezTo>
                  <a:cubicBezTo>
                    <a:pt x="5969" y="6581"/>
                    <a:pt x="5925" y="6611"/>
                    <a:pt x="5931" y="6673"/>
                  </a:cubicBezTo>
                  <a:cubicBezTo>
                    <a:pt x="6131" y="8825"/>
                    <a:pt x="6282" y="10983"/>
                    <a:pt x="6400" y="13140"/>
                  </a:cubicBezTo>
                  <a:cubicBezTo>
                    <a:pt x="6428" y="13662"/>
                    <a:pt x="6453" y="14183"/>
                    <a:pt x="6478" y="14704"/>
                  </a:cubicBezTo>
                  <a:cubicBezTo>
                    <a:pt x="6498" y="15153"/>
                    <a:pt x="6657" y="15836"/>
                    <a:pt x="6541" y="16269"/>
                  </a:cubicBezTo>
                  <a:cubicBezTo>
                    <a:pt x="6481" y="16495"/>
                    <a:pt x="6398" y="16578"/>
                    <a:pt x="6296" y="16578"/>
                  </a:cubicBezTo>
                  <a:cubicBezTo>
                    <a:pt x="6126" y="16578"/>
                    <a:pt x="5900" y="16345"/>
                    <a:pt x="5632" y="16163"/>
                  </a:cubicBezTo>
                  <a:cubicBezTo>
                    <a:pt x="5048" y="15766"/>
                    <a:pt x="4490" y="15336"/>
                    <a:pt x="3943" y="14888"/>
                  </a:cubicBezTo>
                  <a:cubicBezTo>
                    <a:pt x="3921" y="14870"/>
                    <a:pt x="3897" y="14860"/>
                    <a:pt x="3872" y="14860"/>
                  </a:cubicBezTo>
                  <a:cubicBezTo>
                    <a:pt x="3856" y="14860"/>
                    <a:pt x="3840" y="14864"/>
                    <a:pt x="3824" y="14873"/>
                  </a:cubicBezTo>
                  <a:lnTo>
                    <a:pt x="2356" y="15650"/>
                  </a:lnTo>
                  <a:cubicBezTo>
                    <a:pt x="2256" y="15703"/>
                    <a:pt x="1463" y="16237"/>
                    <a:pt x="1279" y="16237"/>
                  </a:cubicBezTo>
                  <a:cubicBezTo>
                    <a:pt x="1269" y="16237"/>
                    <a:pt x="1262" y="16236"/>
                    <a:pt x="1255" y="16233"/>
                  </a:cubicBezTo>
                  <a:cubicBezTo>
                    <a:pt x="1138" y="16172"/>
                    <a:pt x="1092" y="15959"/>
                    <a:pt x="1086" y="15671"/>
                  </a:cubicBezTo>
                  <a:lnTo>
                    <a:pt x="1086" y="15671"/>
                  </a:lnTo>
                  <a:cubicBezTo>
                    <a:pt x="1187" y="15684"/>
                    <a:pt x="1289" y="15689"/>
                    <a:pt x="1390" y="15689"/>
                  </a:cubicBezTo>
                  <a:cubicBezTo>
                    <a:pt x="1576" y="15689"/>
                    <a:pt x="1761" y="15670"/>
                    <a:pt x="1944" y="15640"/>
                  </a:cubicBezTo>
                  <a:cubicBezTo>
                    <a:pt x="1980" y="15634"/>
                    <a:pt x="1973" y="15575"/>
                    <a:pt x="1938" y="15575"/>
                  </a:cubicBezTo>
                  <a:cubicBezTo>
                    <a:pt x="1937" y="15575"/>
                    <a:pt x="1936" y="15575"/>
                    <a:pt x="1935" y="15575"/>
                  </a:cubicBezTo>
                  <a:cubicBezTo>
                    <a:pt x="1652" y="15601"/>
                    <a:pt x="1370" y="15602"/>
                    <a:pt x="1086" y="15610"/>
                  </a:cubicBezTo>
                  <a:cubicBezTo>
                    <a:pt x="1086" y="15407"/>
                    <a:pt x="1106" y="15170"/>
                    <a:pt x="1136" y="14922"/>
                  </a:cubicBezTo>
                  <a:cubicBezTo>
                    <a:pt x="1739" y="14890"/>
                    <a:pt x="2342" y="14857"/>
                    <a:pt x="2942" y="14792"/>
                  </a:cubicBezTo>
                  <a:cubicBezTo>
                    <a:pt x="2990" y="14787"/>
                    <a:pt x="2993" y="14714"/>
                    <a:pt x="2944" y="14714"/>
                  </a:cubicBezTo>
                  <a:cubicBezTo>
                    <a:pt x="2944" y="14714"/>
                    <a:pt x="2943" y="14714"/>
                    <a:pt x="2942" y="14714"/>
                  </a:cubicBezTo>
                  <a:cubicBezTo>
                    <a:pt x="2342" y="14740"/>
                    <a:pt x="1743" y="14797"/>
                    <a:pt x="1144" y="14856"/>
                  </a:cubicBezTo>
                  <a:cubicBezTo>
                    <a:pt x="1176" y="14610"/>
                    <a:pt x="1216" y="14360"/>
                    <a:pt x="1257" y="14124"/>
                  </a:cubicBezTo>
                  <a:cubicBezTo>
                    <a:pt x="1260" y="14126"/>
                    <a:pt x="1261" y="14129"/>
                    <a:pt x="1265" y="14130"/>
                  </a:cubicBezTo>
                  <a:cubicBezTo>
                    <a:pt x="1580" y="14181"/>
                    <a:pt x="1894" y="14214"/>
                    <a:pt x="2213" y="14214"/>
                  </a:cubicBezTo>
                  <a:cubicBezTo>
                    <a:pt x="2249" y="14214"/>
                    <a:pt x="2285" y="14213"/>
                    <a:pt x="2321" y="14213"/>
                  </a:cubicBezTo>
                  <a:cubicBezTo>
                    <a:pt x="2379" y="14212"/>
                    <a:pt x="2379" y="14126"/>
                    <a:pt x="2321" y="14125"/>
                  </a:cubicBezTo>
                  <a:cubicBezTo>
                    <a:pt x="1972" y="14113"/>
                    <a:pt x="1622" y="14096"/>
                    <a:pt x="1276" y="14051"/>
                  </a:cubicBezTo>
                  <a:cubicBezTo>
                    <a:pt x="1272" y="14051"/>
                    <a:pt x="1271" y="14053"/>
                    <a:pt x="1268" y="14053"/>
                  </a:cubicBezTo>
                  <a:cubicBezTo>
                    <a:pt x="1314" y="13794"/>
                    <a:pt x="1359" y="13558"/>
                    <a:pt x="1392" y="13375"/>
                  </a:cubicBezTo>
                  <a:cubicBezTo>
                    <a:pt x="1590" y="13395"/>
                    <a:pt x="1788" y="13405"/>
                    <a:pt x="1986" y="13405"/>
                  </a:cubicBezTo>
                  <a:cubicBezTo>
                    <a:pt x="2240" y="13405"/>
                    <a:pt x="2494" y="13389"/>
                    <a:pt x="2748" y="13363"/>
                  </a:cubicBezTo>
                  <a:cubicBezTo>
                    <a:pt x="2810" y="13357"/>
                    <a:pt x="2813" y="13262"/>
                    <a:pt x="2751" y="13262"/>
                  </a:cubicBezTo>
                  <a:cubicBezTo>
                    <a:pt x="2750" y="13262"/>
                    <a:pt x="2749" y="13262"/>
                    <a:pt x="2748" y="13262"/>
                  </a:cubicBezTo>
                  <a:cubicBezTo>
                    <a:pt x="2513" y="13273"/>
                    <a:pt x="2278" y="13278"/>
                    <a:pt x="2044" y="13278"/>
                  </a:cubicBezTo>
                  <a:cubicBezTo>
                    <a:pt x="1833" y="13278"/>
                    <a:pt x="1622" y="13274"/>
                    <a:pt x="1411" y="13270"/>
                  </a:cubicBezTo>
                  <a:cubicBezTo>
                    <a:pt x="1423" y="13198"/>
                    <a:pt x="1433" y="13138"/>
                    <a:pt x="1438" y="13094"/>
                  </a:cubicBezTo>
                  <a:cubicBezTo>
                    <a:pt x="1457" y="12939"/>
                    <a:pt x="1479" y="12785"/>
                    <a:pt x="1500" y="12630"/>
                  </a:cubicBezTo>
                  <a:cubicBezTo>
                    <a:pt x="1719" y="12665"/>
                    <a:pt x="1945" y="12681"/>
                    <a:pt x="2167" y="12693"/>
                  </a:cubicBezTo>
                  <a:cubicBezTo>
                    <a:pt x="2168" y="12693"/>
                    <a:pt x="2169" y="12693"/>
                    <a:pt x="2170" y="12693"/>
                  </a:cubicBezTo>
                  <a:cubicBezTo>
                    <a:pt x="2216" y="12693"/>
                    <a:pt x="2212" y="12625"/>
                    <a:pt x="2167" y="12619"/>
                  </a:cubicBezTo>
                  <a:cubicBezTo>
                    <a:pt x="1949" y="12592"/>
                    <a:pt x="1728" y="12567"/>
                    <a:pt x="1508" y="12564"/>
                  </a:cubicBezTo>
                  <a:cubicBezTo>
                    <a:pt x="1538" y="12339"/>
                    <a:pt x="1572" y="12113"/>
                    <a:pt x="1603" y="11888"/>
                  </a:cubicBezTo>
                  <a:cubicBezTo>
                    <a:pt x="1871" y="11916"/>
                    <a:pt x="2139" y="11930"/>
                    <a:pt x="2408" y="11930"/>
                  </a:cubicBezTo>
                  <a:cubicBezTo>
                    <a:pt x="2521" y="11930"/>
                    <a:pt x="2635" y="11928"/>
                    <a:pt x="2748" y="11923"/>
                  </a:cubicBezTo>
                  <a:cubicBezTo>
                    <a:pt x="2800" y="11920"/>
                    <a:pt x="2802" y="11839"/>
                    <a:pt x="2749" y="11839"/>
                  </a:cubicBezTo>
                  <a:cubicBezTo>
                    <a:pt x="2748" y="11839"/>
                    <a:pt x="2748" y="11839"/>
                    <a:pt x="2748" y="11839"/>
                  </a:cubicBezTo>
                  <a:cubicBezTo>
                    <a:pt x="2638" y="11843"/>
                    <a:pt x="2528" y="11845"/>
                    <a:pt x="2419" y="11845"/>
                  </a:cubicBezTo>
                  <a:cubicBezTo>
                    <a:pt x="2150" y="11845"/>
                    <a:pt x="1881" y="11834"/>
                    <a:pt x="1614" y="11813"/>
                  </a:cubicBezTo>
                  <a:cubicBezTo>
                    <a:pt x="1649" y="11568"/>
                    <a:pt x="1685" y="11322"/>
                    <a:pt x="1721" y="11077"/>
                  </a:cubicBezTo>
                  <a:cubicBezTo>
                    <a:pt x="2089" y="11092"/>
                    <a:pt x="2457" y="11121"/>
                    <a:pt x="2825" y="11144"/>
                  </a:cubicBezTo>
                  <a:cubicBezTo>
                    <a:pt x="2826" y="11145"/>
                    <a:pt x="2827" y="11145"/>
                    <a:pt x="2828" y="11145"/>
                  </a:cubicBezTo>
                  <a:cubicBezTo>
                    <a:pt x="2867" y="11145"/>
                    <a:pt x="2876" y="11079"/>
                    <a:pt x="2835" y="11073"/>
                  </a:cubicBezTo>
                  <a:cubicBezTo>
                    <a:pt x="2468" y="11014"/>
                    <a:pt x="2103" y="10996"/>
                    <a:pt x="1732" y="10993"/>
                  </a:cubicBezTo>
                  <a:lnTo>
                    <a:pt x="1838" y="10267"/>
                  </a:lnTo>
                  <a:cubicBezTo>
                    <a:pt x="2257" y="10299"/>
                    <a:pt x="2677" y="10327"/>
                    <a:pt x="3097" y="10346"/>
                  </a:cubicBezTo>
                  <a:cubicBezTo>
                    <a:pt x="3098" y="10346"/>
                    <a:pt x="3099" y="10346"/>
                    <a:pt x="3100" y="10346"/>
                  </a:cubicBezTo>
                  <a:cubicBezTo>
                    <a:pt x="3161" y="10346"/>
                    <a:pt x="3159" y="10251"/>
                    <a:pt x="3097" y="10247"/>
                  </a:cubicBezTo>
                  <a:cubicBezTo>
                    <a:pt x="2682" y="10217"/>
                    <a:pt x="2266" y="10196"/>
                    <a:pt x="1851" y="10181"/>
                  </a:cubicBezTo>
                  <a:cubicBezTo>
                    <a:pt x="1878" y="9993"/>
                    <a:pt x="1906" y="9806"/>
                    <a:pt x="1932" y="9617"/>
                  </a:cubicBezTo>
                  <a:cubicBezTo>
                    <a:pt x="2893" y="9653"/>
                    <a:pt x="3845" y="9735"/>
                    <a:pt x="4800" y="9844"/>
                  </a:cubicBezTo>
                  <a:cubicBezTo>
                    <a:pt x="4802" y="9844"/>
                    <a:pt x="4804" y="9844"/>
                    <a:pt x="4806" y="9844"/>
                  </a:cubicBezTo>
                  <a:cubicBezTo>
                    <a:pt x="4859" y="9844"/>
                    <a:pt x="4872" y="9749"/>
                    <a:pt x="4815" y="9740"/>
                  </a:cubicBezTo>
                  <a:cubicBezTo>
                    <a:pt x="3866" y="9589"/>
                    <a:pt x="2907" y="9522"/>
                    <a:pt x="1947" y="9514"/>
                  </a:cubicBezTo>
                  <a:cubicBezTo>
                    <a:pt x="1969" y="9355"/>
                    <a:pt x="1989" y="9197"/>
                    <a:pt x="2012" y="9040"/>
                  </a:cubicBezTo>
                  <a:cubicBezTo>
                    <a:pt x="2284" y="9042"/>
                    <a:pt x="2556" y="9046"/>
                    <a:pt x="2828" y="9046"/>
                  </a:cubicBezTo>
                  <a:cubicBezTo>
                    <a:pt x="3047" y="9046"/>
                    <a:pt x="3266" y="9043"/>
                    <a:pt x="3484" y="9035"/>
                  </a:cubicBezTo>
                  <a:cubicBezTo>
                    <a:pt x="3537" y="9032"/>
                    <a:pt x="3537" y="8954"/>
                    <a:pt x="3484" y="8953"/>
                  </a:cubicBezTo>
                  <a:cubicBezTo>
                    <a:pt x="3352" y="8949"/>
                    <a:pt x="3220" y="8948"/>
                    <a:pt x="3088" y="8948"/>
                  </a:cubicBezTo>
                  <a:cubicBezTo>
                    <a:pt x="2733" y="8948"/>
                    <a:pt x="2377" y="8959"/>
                    <a:pt x="2022" y="8965"/>
                  </a:cubicBezTo>
                  <a:cubicBezTo>
                    <a:pt x="2049" y="8773"/>
                    <a:pt x="2073" y="8582"/>
                    <a:pt x="2098" y="8391"/>
                  </a:cubicBezTo>
                  <a:cubicBezTo>
                    <a:pt x="2106" y="8400"/>
                    <a:pt x="2116" y="8405"/>
                    <a:pt x="2128" y="8407"/>
                  </a:cubicBezTo>
                  <a:cubicBezTo>
                    <a:pt x="2385" y="8441"/>
                    <a:pt x="2643" y="8458"/>
                    <a:pt x="2902" y="8458"/>
                  </a:cubicBezTo>
                  <a:cubicBezTo>
                    <a:pt x="3031" y="8458"/>
                    <a:pt x="3161" y="8454"/>
                    <a:pt x="3290" y="8446"/>
                  </a:cubicBezTo>
                  <a:cubicBezTo>
                    <a:pt x="3354" y="8441"/>
                    <a:pt x="3355" y="8346"/>
                    <a:pt x="3290" y="8346"/>
                  </a:cubicBezTo>
                  <a:cubicBezTo>
                    <a:pt x="2901" y="8346"/>
                    <a:pt x="2515" y="8337"/>
                    <a:pt x="2128" y="8310"/>
                  </a:cubicBezTo>
                  <a:cubicBezTo>
                    <a:pt x="2127" y="8310"/>
                    <a:pt x="2126" y="8310"/>
                    <a:pt x="2126" y="8310"/>
                  </a:cubicBezTo>
                  <a:cubicBezTo>
                    <a:pt x="2119" y="8310"/>
                    <a:pt x="2114" y="8315"/>
                    <a:pt x="2109" y="8316"/>
                  </a:cubicBezTo>
                  <a:cubicBezTo>
                    <a:pt x="2131" y="8149"/>
                    <a:pt x="2151" y="7982"/>
                    <a:pt x="2173" y="7815"/>
                  </a:cubicBezTo>
                  <a:cubicBezTo>
                    <a:pt x="2429" y="7831"/>
                    <a:pt x="2685" y="7848"/>
                    <a:pt x="2941" y="7856"/>
                  </a:cubicBezTo>
                  <a:cubicBezTo>
                    <a:pt x="2942" y="7856"/>
                    <a:pt x="2942" y="7856"/>
                    <a:pt x="2942" y="7856"/>
                  </a:cubicBezTo>
                  <a:cubicBezTo>
                    <a:pt x="2994" y="7856"/>
                    <a:pt x="2994" y="7777"/>
                    <a:pt x="2941" y="7774"/>
                  </a:cubicBezTo>
                  <a:cubicBezTo>
                    <a:pt x="2688" y="7759"/>
                    <a:pt x="2436" y="7753"/>
                    <a:pt x="2182" y="7745"/>
                  </a:cubicBezTo>
                  <a:cubicBezTo>
                    <a:pt x="2232" y="7354"/>
                    <a:pt x="2279" y="6963"/>
                    <a:pt x="2318" y="6570"/>
                  </a:cubicBezTo>
                  <a:cubicBezTo>
                    <a:pt x="2347" y="6513"/>
                    <a:pt x="2324" y="6429"/>
                    <a:pt x="2244" y="6429"/>
                  </a:cubicBezTo>
                  <a:cubicBezTo>
                    <a:pt x="2242" y="6429"/>
                    <a:pt x="2240" y="6429"/>
                    <a:pt x="2238" y="6429"/>
                  </a:cubicBezTo>
                  <a:cubicBezTo>
                    <a:pt x="2000" y="6439"/>
                    <a:pt x="1764" y="6442"/>
                    <a:pt x="1527" y="6442"/>
                  </a:cubicBezTo>
                  <a:cubicBezTo>
                    <a:pt x="1107" y="6442"/>
                    <a:pt x="688" y="6432"/>
                    <a:pt x="267" y="6432"/>
                  </a:cubicBezTo>
                  <a:cubicBezTo>
                    <a:pt x="254" y="6432"/>
                    <a:pt x="241" y="6432"/>
                    <a:pt x="227" y="6432"/>
                  </a:cubicBezTo>
                  <a:cubicBezTo>
                    <a:pt x="360" y="6228"/>
                    <a:pt x="490" y="6023"/>
                    <a:pt x="621" y="5818"/>
                  </a:cubicBezTo>
                  <a:cubicBezTo>
                    <a:pt x="1123" y="5792"/>
                    <a:pt x="1626" y="5763"/>
                    <a:pt x="2128" y="5730"/>
                  </a:cubicBezTo>
                  <a:cubicBezTo>
                    <a:pt x="2180" y="5727"/>
                    <a:pt x="2182" y="5646"/>
                    <a:pt x="2131" y="5646"/>
                  </a:cubicBezTo>
                  <a:cubicBezTo>
                    <a:pt x="2130" y="5646"/>
                    <a:pt x="2129" y="5646"/>
                    <a:pt x="2128" y="5646"/>
                  </a:cubicBezTo>
                  <a:cubicBezTo>
                    <a:pt x="1641" y="5674"/>
                    <a:pt x="1156" y="5707"/>
                    <a:pt x="670" y="5741"/>
                  </a:cubicBezTo>
                  <a:cubicBezTo>
                    <a:pt x="818" y="5511"/>
                    <a:pt x="966" y="5280"/>
                    <a:pt x="1114" y="5050"/>
                  </a:cubicBezTo>
                  <a:cubicBezTo>
                    <a:pt x="1116" y="5051"/>
                    <a:pt x="1118" y="5054"/>
                    <a:pt x="1121" y="5054"/>
                  </a:cubicBezTo>
                  <a:cubicBezTo>
                    <a:pt x="1689" y="5102"/>
                    <a:pt x="2256" y="5148"/>
                    <a:pt x="2825" y="5184"/>
                  </a:cubicBezTo>
                  <a:cubicBezTo>
                    <a:pt x="2826" y="5184"/>
                    <a:pt x="2828" y="5184"/>
                    <a:pt x="2829" y="5184"/>
                  </a:cubicBezTo>
                  <a:cubicBezTo>
                    <a:pt x="2877" y="5184"/>
                    <a:pt x="2874" y="5108"/>
                    <a:pt x="2825" y="5104"/>
                  </a:cubicBezTo>
                  <a:cubicBezTo>
                    <a:pt x="2268" y="5058"/>
                    <a:pt x="1710" y="5022"/>
                    <a:pt x="1153" y="4988"/>
                  </a:cubicBezTo>
                  <a:cubicBezTo>
                    <a:pt x="1302" y="4755"/>
                    <a:pt x="1453" y="4521"/>
                    <a:pt x="1602" y="4287"/>
                  </a:cubicBezTo>
                  <a:cubicBezTo>
                    <a:pt x="2125" y="4317"/>
                    <a:pt x="2648" y="4337"/>
                    <a:pt x="3173" y="4349"/>
                  </a:cubicBezTo>
                  <a:cubicBezTo>
                    <a:pt x="3174" y="4349"/>
                    <a:pt x="3174" y="4350"/>
                    <a:pt x="3175" y="4350"/>
                  </a:cubicBezTo>
                  <a:cubicBezTo>
                    <a:pt x="3238" y="4350"/>
                    <a:pt x="3238" y="4250"/>
                    <a:pt x="3173" y="4247"/>
                  </a:cubicBezTo>
                  <a:cubicBezTo>
                    <a:pt x="2667" y="4225"/>
                    <a:pt x="2162" y="4210"/>
                    <a:pt x="1655" y="4204"/>
                  </a:cubicBezTo>
                  <a:cubicBezTo>
                    <a:pt x="1801" y="3976"/>
                    <a:pt x="1946" y="3748"/>
                    <a:pt x="2093" y="3521"/>
                  </a:cubicBezTo>
                  <a:cubicBezTo>
                    <a:pt x="2108" y="3499"/>
                    <a:pt x="2124" y="3473"/>
                    <a:pt x="2142" y="3444"/>
                  </a:cubicBezTo>
                  <a:cubicBezTo>
                    <a:pt x="2465" y="3451"/>
                    <a:pt x="2788" y="3455"/>
                    <a:pt x="3111" y="3455"/>
                  </a:cubicBezTo>
                  <a:cubicBezTo>
                    <a:pt x="3248" y="3455"/>
                    <a:pt x="3385" y="3454"/>
                    <a:pt x="3522" y="3453"/>
                  </a:cubicBezTo>
                  <a:cubicBezTo>
                    <a:pt x="3581" y="3452"/>
                    <a:pt x="3581" y="3361"/>
                    <a:pt x="3522" y="3360"/>
                  </a:cubicBezTo>
                  <a:cubicBezTo>
                    <a:pt x="3385" y="3358"/>
                    <a:pt x="3249" y="3357"/>
                    <a:pt x="3112" y="3357"/>
                  </a:cubicBezTo>
                  <a:cubicBezTo>
                    <a:pt x="2804" y="3357"/>
                    <a:pt x="2496" y="3361"/>
                    <a:pt x="2187" y="3367"/>
                  </a:cubicBezTo>
                  <a:cubicBezTo>
                    <a:pt x="2301" y="3174"/>
                    <a:pt x="2464" y="2884"/>
                    <a:pt x="2650" y="2561"/>
                  </a:cubicBezTo>
                  <a:cubicBezTo>
                    <a:pt x="3076" y="2580"/>
                    <a:pt x="3502" y="2598"/>
                    <a:pt x="3928" y="2598"/>
                  </a:cubicBezTo>
                  <a:cubicBezTo>
                    <a:pt x="3961" y="2598"/>
                    <a:pt x="3993" y="2598"/>
                    <a:pt x="4025" y="2598"/>
                  </a:cubicBezTo>
                  <a:cubicBezTo>
                    <a:pt x="4088" y="2598"/>
                    <a:pt x="4087" y="2504"/>
                    <a:pt x="4025" y="2501"/>
                  </a:cubicBezTo>
                  <a:cubicBezTo>
                    <a:pt x="3585" y="2475"/>
                    <a:pt x="3144" y="2472"/>
                    <a:pt x="2703" y="2470"/>
                  </a:cubicBezTo>
                  <a:cubicBezTo>
                    <a:pt x="2826" y="2259"/>
                    <a:pt x="2958" y="2038"/>
                    <a:pt x="3092" y="1822"/>
                  </a:cubicBezTo>
                  <a:cubicBezTo>
                    <a:pt x="3094" y="1822"/>
                    <a:pt x="3094" y="1823"/>
                    <a:pt x="3096" y="1823"/>
                  </a:cubicBezTo>
                  <a:cubicBezTo>
                    <a:pt x="3483" y="1857"/>
                    <a:pt x="3869" y="1888"/>
                    <a:pt x="4257" y="1906"/>
                  </a:cubicBezTo>
                  <a:cubicBezTo>
                    <a:pt x="4258" y="1906"/>
                    <a:pt x="4259" y="1907"/>
                    <a:pt x="4260" y="1907"/>
                  </a:cubicBezTo>
                  <a:cubicBezTo>
                    <a:pt x="4324" y="1907"/>
                    <a:pt x="4321" y="1809"/>
                    <a:pt x="4257" y="1803"/>
                  </a:cubicBezTo>
                  <a:cubicBezTo>
                    <a:pt x="3890" y="1767"/>
                    <a:pt x="3522" y="1745"/>
                    <a:pt x="3154" y="1723"/>
                  </a:cubicBezTo>
                  <a:cubicBezTo>
                    <a:pt x="3571" y="1068"/>
                    <a:pt x="4005" y="491"/>
                    <a:pt x="4279" y="488"/>
                  </a:cubicBezTo>
                  <a:cubicBezTo>
                    <a:pt x="4280" y="488"/>
                    <a:pt x="4280" y="488"/>
                    <a:pt x="4281" y="488"/>
                  </a:cubicBezTo>
                  <a:close/>
                  <a:moveTo>
                    <a:pt x="4275" y="1"/>
                  </a:moveTo>
                  <a:cubicBezTo>
                    <a:pt x="4246" y="1"/>
                    <a:pt x="4217" y="15"/>
                    <a:pt x="4197" y="45"/>
                  </a:cubicBezTo>
                  <a:cubicBezTo>
                    <a:pt x="3815" y="602"/>
                    <a:pt x="3441" y="1167"/>
                    <a:pt x="3067" y="1732"/>
                  </a:cubicBezTo>
                  <a:cubicBezTo>
                    <a:pt x="3060" y="1736"/>
                    <a:pt x="3055" y="1744"/>
                    <a:pt x="3053" y="1752"/>
                  </a:cubicBezTo>
                  <a:cubicBezTo>
                    <a:pt x="2894" y="1991"/>
                    <a:pt x="2731" y="2228"/>
                    <a:pt x="2573" y="2469"/>
                  </a:cubicBezTo>
                  <a:cubicBezTo>
                    <a:pt x="2540" y="2469"/>
                    <a:pt x="2509" y="2468"/>
                    <a:pt x="2477" y="2468"/>
                  </a:cubicBezTo>
                  <a:cubicBezTo>
                    <a:pt x="2421" y="2468"/>
                    <a:pt x="2422" y="2552"/>
                    <a:pt x="2477" y="2554"/>
                  </a:cubicBezTo>
                  <a:cubicBezTo>
                    <a:pt x="2490" y="2554"/>
                    <a:pt x="2503" y="2555"/>
                    <a:pt x="2516" y="2556"/>
                  </a:cubicBezTo>
                  <a:cubicBezTo>
                    <a:pt x="2337" y="2828"/>
                    <a:pt x="2157" y="3097"/>
                    <a:pt x="1981" y="3370"/>
                  </a:cubicBezTo>
                  <a:lnTo>
                    <a:pt x="1974" y="3370"/>
                  </a:lnTo>
                  <a:cubicBezTo>
                    <a:pt x="1945" y="3371"/>
                    <a:pt x="1930" y="3403"/>
                    <a:pt x="1946" y="3425"/>
                  </a:cubicBezTo>
                  <a:cubicBezTo>
                    <a:pt x="1452" y="4193"/>
                    <a:pt x="967" y="4967"/>
                    <a:pt x="501" y="5752"/>
                  </a:cubicBezTo>
                  <a:cubicBezTo>
                    <a:pt x="475" y="5754"/>
                    <a:pt x="449" y="5755"/>
                    <a:pt x="423" y="5757"/>
                  </a:cubicBezTo>
                  <a:cubicBezTo>
                    <a:pt x="378" y="5760"/>
                    <a:pt x="377" y="5829"/>
                    <a:pt x="421" y="5829"/>
                  </a:cubicBezTo>
                  <a:cubicBezTo>
                    <a:pt x="422" y="5829"/>
                    <a:pt x="422" y="5829"/>
                    <a:pt x="423" y="5829"/>
                  </a:cubicBezTo>
                  <a:lnTo>
                    <a:pt x="458" y="5827"/>
                  </a:lnTo>
                  <a:lnTo>
                    <a:pt x="458" y="5827"/>
                  </a:lnTo>
                  <a:cubicBezTo>
                    <a:pt x="339" y="6028"/>
                    <a:pt x="221" y="6228"/>
                    <a:pt x="105" y="6430"/>
                  </a:cubicBezTo>
                  <a:lnTo>
                    <a:pt x="80" y="6430"/>
                  </a:lnTo>
                  <a:cubicBezTo>
                    <a:pt x="18" y="6430"/>
                    <a:pt x="0" y="6509"/>
                    <a:pt x="42" y="6543"/>
                  </a:cubicBezTo>
                  <a:cubicBezTo>
                    <a:pt x="27" y="6579"/>
                    <a:pt x="57" y="6609"/>
                    <a:pt x="88" y="6609"/>
                  </a:cubicBezTo>
                  <a:cubicBezTo>
                    <a:pt x="102" y="6609"/>
                    <a:pt x="117" y="6603"/>
                    <a:pt x="127" y="6586"/>
                  </a:cubicBezTo>
                  <a:cubicBezTo>
                    <a:pt x="130" y="6583"/>
                    <a:pt x="132" y="6579"/>
                    <a:pt x="134" y="6576"/>
                  </a:cubicBezTo>
                  <a:lnTo>
                    <a:pt x="172" y="6585"/>
                  </a:lnTo>
                  <a:cubicBezTo>
                    <a:pt x="174" y="6586"/>
                    <a:pt x="176" y="6586"/>
                    <a:pt x="178" y="6586"/>
                  </a:cubicBezTo>
                  <a:cubicBezTo>
                    <a:pt x="186" y="6586"/>
                    <a:pt x="195" y="6582"/>
                    <a:pt x="200" y="6576"/>
                  </a:cubicBezTo>
                  <a:cubicBezTo>
                    <a:pt x="583" y="6630"/>
                    <a:pt x="976" y="6650"/>
                    <a:pt x="1368" y="6650"/>
                  </a:cubicBezTo>
                  <a:cubicBezTo>
                    <a:pt x="1640" y="6650"/>
                    <a:pt x="1911" y="6641"/>
                    <a:pt x="2179" y="6625"/>
                  </a:cubicBezTo>
                  <a:lnTo>
                    <a:pt x="2179" y="6625"/>
                  </a:lnTo>
                  <a:cubicBezTo>
                    <a:pt x="1506" y="9864"/>
                    <a:pt x="1200" y="13225"/>
                    <a:pt x="840" y="16509"/>
                  </a:cubicBezTo>
                  <a:cubicBezTo>
                    <a:pt x="833" y="16567"/>
                    <a:pt x="888" y="16603"/>
                    <a:pt x="940" y="16603"/>
                  </a:cubicBezTo>
                  <a:cubicBezTo>
                    <a:pt x="956" y="16603"/>
                    <a:pt x="972" y="16599"/>
                    <a:pt x="986" y="16592"/>
                  </a:cubicBezTo>
                  <a:cubicBezTo>
                    <a:pt x="1656" y="16236"/>
                    <a:pt x="2931" y="15244"/>
                    <a:pt x="3814" y="15244"/>
                  </a:cubicBezTo>
                  <a:cubicBezTo>
                    <a:pt x="3928" y="15244"/>
                    <a:pt x="4036" y="15261"/>
                    <a:pt x="4135" y="15298"/>
                  </a:cubicBezTo>
                  <a:cubicBezTo>
                    <a:pt x="4467" y="15422"/>
                    <a:pt x="4899" y="15890"/>
                    <a:pt x="5180" y="16090"/>
                  </a:cubicBezTo>
                  <a:cubicBezTo>
                    <a:pt x="5645" y="16421"/>
                    <a:pt x="6127" y="16728"/>
                    <a:pt x="6615" y="17025"/>
                  </a:cubicBezTo>
                  <a:cubicBezTo>
                    <a:pt x="6631" y="17034"/>
                    <a:pt x="6648" y="17039"/>
                    <a:pt x="6664" y="17039"/>
                  </a:cubicBezTo>
                  <a:cubicBezTo>
                    <a:pt x="6717" y="17039"/>
                    <a:pt x="6768" y="16996"/>
                    <a:pt x="6767" y="16938"/>
                  </a:cubicBezTo>
                  <a:cubicBezTo>
                    <a:pt x="6653" y="13513"/>
                    <a:pt x="6430" y="10100"/>
                    <a:pt x="6127" y="6688"/>
                  </a:cubicBezTo>
                  <a:lnTo>
                    <a:pt x="6127" y="6688"/>
                  </a:lnTo>
                  <a:cubicBezTo>
                    <a:pt x="6562" y="6751"/>
                    <a:pt x="7021" y="6792"/>
                    <a:pt x="7475" y="6792"/>
                  </a:cubicBezTo>
                  <a:cubicBezTo>
                    <a:pt x="7761" y="6792"/>
                    <a:pt x="8044" y="6776"/>
                    <a:pt x="8318" y="6740"/>
                  </a:cubicBezTo>
                  <a:cubicBezTo>
                    <a:pt x="8341" y="6738"/>
                    <a:pt x="8362" y="6726"/>
                    <a:pt x="8375" y="6707"/>
                  </a:cubicBezTo>
                  <a:cubicBezTo>
                    <a:pt x="8416" y="6691"/>
                    <a:pt x="8448" y="6643"/>
                    <a:pt x="8421" y="6592"/>
                  </a:cubicBezTo>
                  <a:cubicBezTo>
                    <a:pt x="7214" y="4316"/>
                    <a:pt x="5859" y="2134"/>
                    <a:pt x="4355" y="45"/>
                  </a:cubicBezTo>
                  <a:cubicBezTo>
                    <a:pt x="4334" y="16"/>
                    <a:pt x="4305" y="1"/>
                    <a:pt x="4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74"/>
            <p:cNvSpPr/>
            <p:nvPr/>
          </p:nvSpPr>
          <p:spPr>
            <a:xfrm>
              <a:off x="-4211341" y="730518"/>
              <a:ext cx="25310" cy="5475"/>
            </a:xfrm>
            <a:custGeom>
              <a:avLst/>
              <a:gdLst/>
              <a:ahLst/>
              <a:cxnLst/>
              <a:rect l="l" t="t" r="r" b="b"/>
              <a:pathLst>
                <a:path w="735" h="159" extrusionOk="0">
                  <a:moveTo>
                    <a:pt x="59" y="0"/>
                  </a:moveTo>
                  <a:cubicBezTo>
                    <a:pt x="16" y="0"/>
                    <a:pt x="1" y="66"/>
                    <a:pt x="47" y="78"/>
                  </a:cubicBezTo>
                  <a:cubicBezTo>
                    <a:pt x="224" y="127"/>
                    <a:pt x="405" y="158"/>
                    <a:pt x="588" y="158"/>
                  </a:cubicBezTo>
                  <a:cubicBezTo>
                    <a:pt x="618" y="158"/>
                    <a:pt x="648" y="157"/>
                    <a:pt x="679" y="156"/>
                  </a:cubicBezTo>
                  <a:cubicBezTo>
                    <a:pt x="735" y="153"/>
                    <a:pt x="735" y="71"/>
                    <a:pt x="679" y="70"/>
                  </a:cubicBezTo>
                  <a:cubicBezTo>
                    <a:pt x="473" y="63"/>
                    <a:pt x="270" y="48"/>
                    <a:pt x="68" y="1"/>
                  </a:cubicBezTo>
                  <a:cubicBezTo>
                    <a:pt x="65" y="1"/>
                    <a:pt x="6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74"/>
            <p:cNvSpPr/>
            <p:nvPr/>
          </p:nvSpPr>
          <p:spPr>
            <a:xfrm>
              <a:off x="-4159550" y="523150"/>
              <a:ext cx="24518" cy="3685"/>
            </a:xfrm>
            <a:custGeom>
              <a:avLst/>
              <a:gdLst/>
              <a:ahLst/>
              <a:cxnLst/>
              <a:rect l="l" t="t" r="r" b="b"/>
              <a:pathLst>
                <a:path w="712" h="107" extrusionOk="0">
                  <a:moveTo>
                    <a:pt x="412" y="1"/>
                  </a:moveTo>
                  <a:cubicBezTo>
                    <a:pt x="296" y="1"/>
                    <a:pt x="181" y="2"/>
                    <a:pt x="65" y="3"/>
                  </a:cubicBezTo>
                  <a:cubicBezTo>
                    <a:pt x="0" y="5"/>
                    <a:pt x="0" y="103"/>
                    <a:pt x="65" y="104"/>
                  </a:cubicBezTo>
                  <a:cubicBezTo>
                    <a:pt x="177" y="105"/>
                    <a:pt x="289" y="106"/>
                    <a:pt x="401" y="106"/>
                  </a:cubicBezTo>
                  <a:cubicBezTo>
                    <a:pt x="483" y="106"/>
                    <a:pt x="565" y="106"/>
                    <a:pt x="647" y="104"/>
                  </a:cubicBezTo>
                  <a:cubicBezTo>
                    <a:pt x="711" y="101"/>
                    <a:pt x="711" y="6"/>
                    <a:pt x="647" y="3"/>
                  </a:cubicBezTo>
                  <a:cubicBezTo>
                    <a:pt x="568" y="1"/>
                    <a:pt x="490"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5" name="Google Shape;3215;p74"/>
          <p:cNvGrpSpPr/>
          <p:nvPr/>
        </p:nvGrpSpPr>
        <p:grpSpPr>
          <a:xfrm>
            <a:off x="4952352" y="3014000"/>
            <a:ext cx="346213" cy="253989"/>
            <a:chOff x="-4854759" y="672667"/>
            <a:chExt cx="457228" cy="335431"/>
          </a:xfrm>
        </p:grpSpPr>
        <p:sp>
          <p:nvSpPr>
            <p:cNvPr id="3216" name="Google Shape;3216;p74"/>
            <p:cNvSpPr/>
            <p:nvPr/>
          </p:nvSpPr>
          <p:spPr>
            <a:xfrm>
              <a:off x="-4854759" y="672667"/>
              <a:ext cx="457228" cy="335431"/>
            </a:xfrm>
            <a:custGeom>
              <a:avLst/>
              <a:gdLst/>
              <a:ahLst/>
              <a:cxnLst/>
              <a:rect l="l" t="t" r="r" b="b"/>
              <a:pathLst>
                <a:path w="13278" h="9741" extrusionOk="0">
                  <a:moveTo>
                    <a:pt x="1215" y="1510"/>
                  </a:moveTo>
                  <a:cubicBezTo>
                    <a:pt x="1213" y="1728"/>
                    <a:pt x="1209" y="1947"/>
                    <a:pt x="1205" y="2166"/>
                  </a:cubicBezTo>
                  <a:cubicBezTo>
                    <a:pt x="995" y="2105"/>
                    <a:pt x="778" y="2074"/>
                    <a:pt x="559" y="2074"/>
                  </a:cubicBezTo>
                  <a:cubicBezTo>
                    <a:pt x="505" y="2074"/>
                    <a:pt x="450" y="2076"/>
                    <a:pt x="396" y="2080"/>
                  </a:cubicBezTo>
                  <a:cubicBezTo>
                    <a:pt x="397" y="1926"/>
                    <a:pt x="399" y="1772"/>
                    <a:pt x="401" y="1618"/>
                  </a:cubicBezTo>
                  <a:cubicBezTo>
                    <a:pt x="432" y="1620"/>
                    <a:pt x="463" y="1621"/>
                    <a:pt x="494" y="1621"/>
                  </a:cubicBezTo>
                  <a:cubicBezTo>
                    <a:pt x="730" y="1621"/>
                    <a:pt x="980" y="1559"/>
                    <a:pt x="1215" y="1510"/>
                  </a:cubicBezTo>
                  <a:close/>
                  <a:moveTo>
                    <a:pt x="5858" y="633"/>
                  </a:moveTo>
                  <a:cubicBezTo>
                    <a:pt x="5998" y="641"/>
                    <a:pt x="6138" y="651"/>
                    <a:pt x="6280" y="655"/>
                  </a:cubicBezTo>
                  <a:cubicBezTo>
                    <a:pt x="6355" y="658"/>
                    <a:pt x="6432" y="664"/>
                    <a:pt x="6509" y="664"/>
                  </a:cubicBezTo>
                  <a:cubicBezTo>
                    <a:pt x="6580" y="664"/>
                    <a:pt x="6651" y="659"/>
                    <a:pt x="6718" y="641"/>
                  </a:cubicBezTo>
                  <a:lnTo>
                    <a:pt x="6718" y="641"/>
                  </a:lnTo>
                  <a:cubicBezTo>
                    <a:pt x="6661" y="1155"/>
                    <a:pt x="6642" y="1675"/>
                    <a:pt x="6631" y="2193"/>
                  </a:cubicBezTo>
                  <a:cubicBezTo>
                    <a:pt x="6630" y="2258"/>
                    <a:pt x="6679" y="2291"/>
                    <a:pt x="6729" y="2291"/>
                  </a:cubicBezTo>
                  <a:cubicBezTo>
                    <a:pt x="6742" y="2291"/>
                    <a:pt x="6755" y="2288"/>
                    <a:pt x="6768" y="2284"/>
                  </a:cubicBezTo>
                  <a:cubicBezTo>
                    <a:pt x="6772" y="2285"/>
                    <a:pt x="6776" y="2285"/>
                    <a:pt x="6781" y="2285"/>
                  </a:cubicBezTo>
                  <a:cubicBezTo>
                    <a:pt x="6792" y="2285"/>
                    <a:pt x="6803" y="2283"/>
                    <a:pt x="6813" y="2277"/>
                  </a:cubicBezTo>
                  <a:cubicBezTo>
                    <a:pt x="6960" y="2187"/>
                    <a:pt x="7128" y="2144"/>
                    <a:pt x="7297" y="2144"/>
                  </a:cubicBezTo>
                  <a:cubicBezTo>
                    <a:pt x="7539" y="2144"/>
                    <a:pt x="7782" y="2234"/>
                    <a:pt x="7960" y="2410"/>
                  </a:cubicBezTo>
                  <a:cubicBezTo>
                    <a:pt x="8275" y="2721"/>
                    <a:pt x="8315" y="3180"/>
                    <a:pt x="8229" y="3591"/>
                  </a:cubicBezTo>
                  <a:cubicBezTo>
                    <a:pt x="8223" y="3616"/>
                    <a:pt x="8228" y="3642"/>
                    <a:pt x="8242" y="3664"/>
                  </a:cubicBezTo>
                  <a:cubicBezTo>
                    <a:pt x="7792" y="3983"/>
                    <a:pt x="7513" y="4542"/>
                    <a:pt x="7403" y="5105"/>
                  </a:cubicBezTo>
                  <a:cubicBezTo>
                    <a:pt x="7268" y="5135"/>
                    <a:pt x="7134" y="5151"/>
                    <a:pt x="7005" y="5151"/>
                  </a:cubicBezTo>
                  <a:cubicBezTo>
                    <a:pt x="6451" y="5151"/>
                    <a:pt x="5985" y="4863"/>
                    <a:pt x="5928" y="4196"/>
                  </a:cubicBezTo>
                  <a:cubicBezTo>
                    <a:pt x="5896" y="3833"/>
                    <a:pt x="5895" y="3464"/>
                    <a:pt x="5885" y="3100"/>
                  </a:cubicBezTo>
                  <a:cubicBezTo>
                    <a:pt x="5859" y="2278"/>
                    <a:pt x="5853" y="1455"/>
                    <a:pt x="5858" y="633"/>
                  </a:cubicBezTo>
                  <a:close/>
                  <a:moveTo>
                    <a:pt x="6816" y="5406"/>
                  </a:moveTo>
                  <a:lnTo>
                    <a:pt x="6816" y="5406"/>
                  </a:lnTo>
                  <a:cubicBezTo>
                    <a:pt x="6795" y="5635"/>
                    <a:pt x="6787" y="5865"/>
                    <a:pt x="6789" y="6095"/>
                  </a:cubicBezTo>
                  <a:cubicBezTo>
                    <a:pt x="6730" y="5865"/>
                    <a:pt x="6665" y="5638"/>
                    <a:pt x="6589" y="5414"/>
                  </a:cubicBezTo>
                  <a:lnTo>
                    <a:pt x="6589" y="5414"/>
                  </a:lnTo>
                  <a:cubicBezTo>
                    <a:pt x="6614" y="5415"/>
                    <a:pt x="6638" y="5416"/>
                    <a:pt x="6663" y="5416"/>
                  </a:cubicBezTo>
                  <a:cubicBezTo>
                    <a:pt x="6714" y="5416"/>
                    <a:pt x="6765" y="5413"/>
                    <a:pt x="6816" y="5406"/>
                  </a:cubicBezTo>
                  <a:close/>
                  <a:moveTo>
                    <a:pt x="8994" y="3599"/>
                  </a:moveTo>
                  <a:cubicBezTo>
                    <a:pt x="9041" y="3599"/>
                    <a:pt x="9090" y="3603"/>
                    <a:pt x="9140" y="3610"/>
                  </a:cubicBezTo>
                  <a:cubicBezTo>
                    <a:pt x="10069" y="3751"/>
                    <a:pt x="10182" y="4594"/>
                    <a:pt x="10239" y="5354"/>
                  </a:cubicBezTo>
                  <a:cubicBezTo>
                    <a:pt x="10143" y="5347"/>
                    <a:pt x="10048" y="5343"/>
                    <a:pt x="9952" y="5343"/>
                  </a:cubicBezTo>
                  <a:cubicBezTo>
                    <a:pt x="9774" y="5343"/>
                    <a:pt x="9596" y="5356"/>
                    <a:pt x="9420" y="5381"/>
                  </a:cubicBezTo>
                  <a:cubicBezTo>
                    <a:pt x="9507" y="5052"/>
                    <a:pt x="9332" y="4677"/>
                    <a:pt x="9023" y="4549"/>
                  </a:cubicBezTo>
                  <a:cubicBezTo>
                    <a:pt x="9023" y="4502"/>
                    <a:pt x="8988" y="4462"/>
                    <a:pt x="8940" y="4457"/>
                  </a:cubicBezTo>
                  <a:cubicBezTo>
                    <a:pt x="8909" y="4454"/>
                    <a:pt x="8879" y="4452"/>
                    <a:pt x="8850" y="4452"/>
                  </a:cubicBezTo>
                  <a:cubicBezTo>
                    <a:pt x="8274" y="4452"/>
                    <a:pt x="8210" y="5213"/>
                    <a:pt x="8220" y="5658"/>
                  </a:cubicBezTo>
                  <a:cubicBezTo>
                    <a:pt x="8228" y="6077"/>
                    <a:pt x="8279" y="6659"/>
                    <a:pt x="8736" y="6780"/>
                  </a:cubicBezTo>
                  <a:cubicBezTo>
                    <a:pt x="8796" y="6814"/>
                    <a:pt x="8863" y="6830"/>
                    <a:pt x="8932" y="6830"/>
                  </a:cubicBezTo>
                  <a:cubicBezTo>
                    <a:pt x="9055" y="6830"/>
                    <a:pt x="9181" y="6778"/>
                    <a:pt x="9272" y="6693"/>
                  </a:cubicBezTo>
                  <a:cubicBezTo>
                    <a:pt x="9408" y="6565"/>
                    <a:pt x="9437" y="6373"/>
                    <a:pt x="9384" y="6200"/>
                  </a:cubicBezTo>
                  <a:lnTo>
                    <a:pt x="9384" y="6200"/>
                  </a:lnTo>
                  <a:cubicBezTo>
                    <a:pt x="9392" y="6205"/>
                    <a:pt x="9395" y="6212"/>
                    <a:pt x="9405" y="6215"/>
                  </a:cubicBezTo>
                  <a:cubicBezTo>
                    <a:pt x="9500" y="6240"/>
                    <a:pt x="9601" y="6251"/>
                    <a:pt x="9704" y="6251"/>
                  </a:cubicBezTo>
                  <a:cubicBezTo>
                    <a:pt x="9859" y="6251"/>
                    <a:pt x="10018" y="6227"/>
                    <a:pt x="10168" y="6192"/>
                  </a:cubicBezTo>
                  <a:lnTo>
                    <a:pt x="10168" y="6192"/>
                  </a:lnTo>
                  <a:cubicBezTo>
                    <a:pt x="10308" y="7018"/>
                    <a:pt x="9714" y="7477"/>
                    <a:pt x="9068" y="7477"/>
                  </a:cubicBezTo>
                  <a:cubicBezTo>
                    <a:pt x="8748" y="7477"/>
                    <a:pt x="8416" y="7365"/>
                    <a:pt x="8153" y="7130"/>
                  </a:cubicBezTo>
                  <a:cubicBezTo>
                    <a:pt x="7599" y="6636"/>
                    <a:pt x="7486" y="5814"/>
                    <a:pt x="7629" y="5117"/>
                  </a:cubicBezTo>
                  <a:cubicBezTo>
                    <a:pt x="7757" y="4494"/>
                    <a:pt x="8243" y="3599"/>
                    <a:pt x="8994" y="3599"/>
                  </a:cubicBezTo>
                  <a:close/>
                  <a:moveTo>
                    <a:pt x="7379" y="5250"/>
                  </a:moveTo>
                  <a:lnTo>
                    <a:pt x="7379" y="5250"/>
                  </a:lnTo>
                  <a:cubicBezTo>
                    <a:pt x="7364" y="5350"/>
                    <a:pt x="7354" y="5453"/>
                    <a:pt x="7350" y="5554"/>
                  </a:cubicBezTo>
                  <a:cubicBezTo>
                    <a:pt x="7322" y="6362"/>
                    <a:pt x="7706" y="7240"/>
                    <a:pt x="8439" y="7583"/>
                  </a:cubicBezTo>
                  <a:cubicBezTo>
                    <a:pt x="7987" y="7670"/>
                    <a:pt x="7543" y="7785"/>
                    <a:pt x="7105" y="7924"/>
                  </a:cubicBezTo>
                  <a:cubicBezTo>
                    <a:pt x="7071" y="7078"/>
                    <a:pt x="6968" y="6235"/>
                    <a:pt x="6926" y="5389"/>
                  </a:cubicBezTo>
                  <a:cubicBezTo>
                    <a:pt x="7082" y="5360"/>
                    <a:pt x="7234" y="5313"/>
                    <a:pt x="7379" y="5250"/>
                  </a:cubicBezTo>
                  <a:close/>
                  <a:moveTo>
                    <a:pt x="9233" y="204"/>
                  </a:moveTo>
                  <a:cubicBezTo>
                    <a:pt x="9242" y="204"/>
                    <a:pt x="9252" y="204"/>
                    <a:pt x="9261" y="204"/>
                  </a:cubicBezTo>
                  <a:cubicBezTo>
                    <a:pt x="9749" y="206"/>
                    <a:pt x="11602" y="309"/>
                    <a:pt x="11844" y="889"/>
                  </a:cubicBezTo>
                  <a:cubicBezTo>
                    <a:pt x="11862" y="932"/>
                    <a:pt x="11902" y="959"/>
                    <a:pt x="11947" y="959"/>
                  </a:cubicBezTo>
                  <a:cubicBezTo>
                    <a:pt x="11951" y="959"/>
                    <a:pt x="11955" y="958"/>
                    <a:pt x="11959" y="958"/>
                  </a:cubicBezTo>
                  <a:lnTo>
                    <a:pt x="11959" y="958"/>
                  </a:lnTo>
                  <a:cubicBezTo>
                    <a:pt x="11675" y="3225"/>
                    <a:pt x="11631" y="5706"/>
                    <a:pt x="12023" y="7970"/>
                  </a:cubicBezTo>
                  <a:cubicBezTo>
                    <a:pt x="11376" y="7602"/>
                    <a:pt x="10655" y="7450"/>
                    <a:pt x="9918" y="7440"/>
                  </a:cubicBezTo>
                  <a:cubicBezTo>
                    <a:pt x="10295" y="7142"/>
                    <a:pt x="10502" y="6650"/>
                    <a:pt x="10357" y="6132"/>
                  </a:cubicBezTo>
                  <a:cubicBezTo>
                    <a:pt x="10380" y="6100"/>
                    <a:pt x="10365" y="6046"/>
                    <a:pt x="10316" y="6045"/>
                  </a:cubicBezTo>
                  <a:cubicBezTo>
                    <a:pt x="10114" y="6042"/>
                    <a:pt x="9901" y="6023"/>
                    <a:pt x="9694" y="6023"/>
                  </a:cubicBezTo>
                  <a:cubicBezTo>
                    <a:pt x="9604" y="6023"/>
                    <a:pt x="9516" y="6027"/>
                    <a:pt x="9430" y="6036"/>
                  </a:cubicBezTo>
                  <a:cubicBezTo>
                    <a:pt x="9389" y="6042"/>
                    <a:pt x="9358" y="6070"/>
                    <a:pt x="9347" y="6108"/>
                  </a:cubicBezTo>
                  <a:cubicBezTo>
                    <a:pt x="9338" y="6098"/>
                    <a:pt x="9325" y="6093"/>
                    <a:pt x="9313" y="6093"/>
                  </a:cubicBezTo>
                  <a:cubicBezTo>
                    <a:pt x="9282" y="6093"/>
                    <a:pt x="9251" y="6121"/>
                    <a:pt x="9260" y="6158"/>
                  </a:cubicBezTo>
                  <a:cubicBezTo>
                    <a:pt x="9295" y="6306"/>
                    <a:pt x="9252" y="6465"/>
                    <a:pt x="9130" y="6561"/>
                  </a:cubicBezTo>
                  <a:cubicBezTo>
                    <a:pt x="9058" y="6619"/>
                    <a:pt x="8981" y="6632"/>
                    <a:pt x="8900" y="6632"/>
                  </a:cubicBezTo>
                  <a:cubicBezTo>
                    <a:pt x="8851" y="6632"/>
                    <a:pt x="8801" y="6627"/>
                    <a:pt x="8749" y="6624"/>
                  </a:cubicBezTo>
                  <a:cubicBezTo>
                    <a:pt x="8740" y="6624"/>
                    <a:pt x="8733" y="6628"/>
                    <a:pt x="8725" y="6632"/>
                  </a:cubicBezTo>
                  <a:cubicBezTo>
                    <a:pt x="8260" y="6189"/>
                    <a:pt x="8226" y="4708"/>
                    <a:pt x="8908" y="4638"/>
                  </a:cubicBezTo>
                  <a:cubicBezTo>
                    <a:pt x="9158" y="4778"/>
                    <a:pt x="9314" y="5061"/>
                    <a:pt x="9233" y="5349"/>
                  </a:cubicBezTo>
                  <a:cubicBezTo>
                    <a:pt x="9213" y="5420"/>
                    <a:pt x="9271" y="5466"/>
                    <a:pt x="9328" y="5466"/>
                  </a:cubicBezTo>
                  <a:cubicBezTo>
                    <a:pt x="9331" y="5466"/>
                    <a:pt x="9334" y="5466"/>
                    <a:pt x="9338" y="5465"/>
                  </a:cubicBezTo>
                  <a:cubicBezTo>
                    <a:pt x="9339" y="5514"/>
                    <a:pt x="9372" y="5567"/>
                    <a:pt x="9430" y="5568"/>
                  </a:cubicBezTo>
                  <a:cubicBezTo>
                    <a:pt x="9459" y="5569"/>
                    <a:pt x="9489" y="5569"/>
                    <a:pt x="9519" y="5569"/>
                  </a:cubicBezTo>
                  <a:cubicBezTo>
                    <a:pt x="9802" y="5569"/>
                    <a:pt x="10099" y="5529"/>
                    <a:pt x="10372" y="5465"/>
                  </a:cubicBezTo>
                  <a:cubicBezTo>
                    <a:pt x="10414" y="5455"/>
                    <a:pt x="10416" y="5412"/>
                    <a:pt x="10394" y="5386"/>
                  </a:cubicBezTo>
                  <a:cubicBezTo>
                    <a:pt x="10394" y="5382"/>
                    <a:pt x="10398" y="5381"/>
                    <a:pt x="10398" y="5378"/>
                  </a:cubicBezTo>
                  <a:cubicBezTo>
                    <a:pt x="10395" y="4494"/>
                    <a:pt x="10155" y="3396"/>
                    <a:pt x="9086" y="3396"/>
                  </a:cubicBezTo>
                  <a:cubicBezTo>
                    <a:pt x="9067" y="3396"/>
                    <a:pt x="9047" y="3396"/>
                    <a:pt x="9028" y="3397"/>
                  </a:cubicBezTo>
                  <a:cubicBezTo>
                    <a:pt x="8819" y="3403"/>
                    <a:pt x="8615" y="3455"/>
                    <a:pt x="8430" y="3549"/>
                  </a:cubicBezTo>
                  <a:cubicBezTo>
                    <a:pt x="8536" y="3074"/>
                    <a:pt x="8416" y="2536"/>
                    <a:pt x="8036" y="2212"/>
                  </a:cubicBezTo>
                  <a:cubicBezTo>
                    <a:pt x="7840" y="2046"/>
                    <a:pt x="7596" y="1959"/>
                    <a:pt x="7352" y="1959"/>
                  </a:cubicBezTo>
                  <a:cubicBezTo>
                    <a:pt x="7174" y="1959"/>
                    <a:pt x="6996" y="2005"/>
                    <a:pt x="6839" y="2100"/>
                  </a:cubicBezTo>
                  <a:cubicBezTo>
                    <a:pt x="6861" y="1623"/>
                    <a:pt x="6872" y="1144"/>
                    <a:pt x="6854" y="667"/>
                  </a:cubicBezTo>
                  <a:cubicBezTo>
                    <a:pt x="7623" y="385"/>
                    <a:pt x="8407" y="204"/>
                    <a:pt x="9233" y="204"/>
                  </a:cubicBezTo>
                  <a:close/>
                  <a:moveTo>
                    <a:pt x="3818" y="252"/>
                  </a:moveTo>
                  <a:cubicBezTo>
                    <a:pt x="4453" y="252"/>
                    <a:pt x="5055" y="386"/>
                    <a:pt x="5660" y="587"/>
                  </a:cubicBezTo>
                  <a:cubicBezTo>
                    <a:pt x="5654" y="1376"/>
                    <a:pt x="5660" y="2164"/>
                    <a:pt x="5680" y="2952"/>
                  </a:cubicBezTo>
                  <a:cubicBezTo>
                    <a:pt x="5642" y="2948"/>
                    <a:pt x="5604" y="2946"/>
                    <a:pt x="5565" y="2946"/>
                  </a:cubicBezTo>
                  <a:cubicBezTo>
                    <a:pt x="5507" y="2946"/>
                    <a:pt x="5449" y="2950"/>
                    <a:pt x="5391" y="2950"/>
                  </a:cubicBezTo>
                  <a:cubicBezTo>
                    <a:pt x="5382" y="2950"/>
                    <a:pt x="5372" y="2950"/>
                    <a:pt x="5363" y="2949"/>
                  </a:cubicBezTo>
                  <a:cubicBezTo>
                    <a:pt x="5228" y="2947"/>
                    <a:pt x="5095" y="2935"/>
                    <a:pt x="4960" y="2922"/>
                  </a:cubicBezTo>
                  <a:cubicBezTo>
                    <a:pt x="4958" y="2922"/>
                    <a:pt x="4956" y="2921"/>
                    <a:pt x="4954" y="2921"/>
                  </a:cubicBezTo>
                  <a:cubicBezTo>
                    <a:pt x="4938" y="2921"/>
                    <a:pt x="4923" y="2929"/>
                    <a:pt x="4915" y="2942"/>
                  </a:cubicBezTo>
                  <a:cubicBezTo>
                    <a:pt x="4894" y="2943"/>
                    <a:pt x="4876" y="2957"/>
                    <a:pt x="4869" y="2977"/>
                  </a:cubicBezTo>
                  <a:cubicBezTo>
                    <a:pt x="4502" y="4363"/>
                    <a:pt x="4233" y="5794"/>
                    <a:pt x="4007" y="7210"/>
                  </a:cubicBezTo>
                  <a:cubicBezTo>
                    <a:pt x="3997" y="7281"/>
                    <a:pt x="4054" y="7327"/>
                    <a:pt x="4107" y="7327"/>
                  </a:cubicBezTo>
                  <a:cubicBezTo>
                    <a:pt x="4127" y="7327"/>
                    <a:pt x="4147" y="7321"/>
                    <a:pt x="4162" y="7307"/>
                  </a:cubicBezTo>
                  <a:cubicBezTo>
                    <a:pt x="4314" y="7361"/>
                    <a:pt x="4491" y="7392"/>
                    <a:pt x="4663" y="7392"/>
                  </a:cubicBezTo>
                  <a:cubicBezTo>
                    <a:pt x="4815" y="7392"/>
                    <a:pt x="4964" y="7368"/>
                    <a:pt x="5088" y="7312"/>
                  </a:cubicBezTo>
                  <a:cubicBezTo>
                    <a:pt x="5114" y="7301"/>
                    <a:pt x="5128" y="7275"/>
                    <a:pt x="5124" y="7247"/>
                  </a:cubicBezTo>
                  <a:lnTo>
                    <a:pt x="5124" y="7247"/>
                  </a:lnTo>
                  <a:cubicBezTo>
                    <a:pt x="5128" y="7248"/>
                    <a:pt x="5132" y="7249"/>
                    <a:pt x="5135" y="7249"/>
                  </a:cubicBezTo>
                  <a:cubicBezTo>
                    <a:pt x="5158" y="7249"/>
                    <a:pt x="5179" y="7232"/>
                    <a:pt x="5182" y="7209"/>
                  </a:cubicBezTo>
                  <a:cubicBezTo>
                    <a:pt x="5224" y="6981"/>
                    <a:pt x="5245" y="6748"/>
                    <a:pt x="5269" y="6518"/>
                  </a:cubicBezTo>
                  <a:cubicBezTo>
                    <a:pt x="5363" y="6529"/>
                    <a:pt x="5457" y="6535"/>
                    <a:pt x="5551" y="6535"/>
                  </a:cubicBezTo>
                  <a:cubicBezTo>
                    <a:pt x="5639" y="6535"/>
                    <a:pt x="5726" y="6530"/>
                    <a:pt x="5813" y="6520"/>
                  </a:cubicBezTo>
                  <a:cubicBezTo>
                    <a:pt x="5846" y="6707"/>
                    <a:pt x="5879" y="6894"/>
                    <a:pt x="5912" y="7082"/>
                  </a:cubicBezTo>
                  <a:cubicBezTo>
                    <a:pt x="5920" y="7128"/>
                    <a:pt x="5952" y="7148"/>
                    <a:pt x="5987" y="7148"/>
                  </a:cubicBezTo>
                  <a:cubicBezTo>
                    <a:pt x="6039" y="7148"/>
                    <a:pt x="6097" y="7103"/>
                    <a:pt x="6086" y="7035"/>
                  </a:cubicBezTo>
                  <a:lnTo>
                    <a:pt x="5979" y="6394"/>
                  </a:lnTo>
                  <a:cubicBezTo>
                    <a:pt x="5970" y="6347"/>
                    <a:pt x="5924" y="6327"/>
                    <a:pt x="5882" y="6327"/>
                  </a:cubicBezTo>
                  <a:cubicBezTo>
                    <a:pt x="5876" y="6327"/>
                    <a:pt x="5870" y="6328"/>
                    <a:pt x="5864" y="6328"/>
                  </a:cubicBezTo>
                  <a:cubicBezTo>
                    <a:pt x="5753" y="6347"/>
                    <a:pt x="5642" y="6355"/>
                    <a:pt x="5531" y="6355"/>
                  </a:cubicBezTo>
                  <a:cubicBezTo>
                    <a:pt x="5418" y="6355"/>
                    <a:pt x="5305" y="6346"/>
                    <a:pt x="5192" y="6331"/>
                  </a:cubicBezTo>
                  <a:cubicBezTo>
                    <a:pt x="5189" y="6331"/>
                    <a:pt x="5186" y="6331"/>
                    <a:pt x="5184" y="6331"/>
                  </a:cubicBezTo>
                  <a:cubicBezTo>
                    <a:pt x="5139" y="6331"/>
                    <a:pt x="5105" y="6379"/>
                    <a:pt x="5103" y="6419"/>
                  </a:cubicBezTo>
                  <a:cubicBezTo>
                    <a:pt x="5092" y="6670"/>
                    <a:pt x="5071" y="6924"/>
                    <a:pt x="5074" y="7174"/>
                  </a:cubicBezTo>
                  <a:cubicBezTo>
                    <a:pt x="5067" y="7169"/>
                    <a:pt x="5058" y="7165"/>
                    <a:pt x="5048" y="7163"/>
                  </a:cubicBezTo>
                  <a:cubicBezTo>
                    <a:pt x="5034" y="7162"/>
                    <a:pt x="5019" y="7162"/>
                    <a:pt x="5005" y="7162"/>
                  </a:cubicBezTo>
                  <a:cubicBezTo>
                    <a:pt x="4860" y="7162"/>
                    <a:pt x="4716" y="7191"/>
                    <a:pt x="4571" y="7191"/>
                  </a:cubicBezTo>
                  <a:cubicBezTo>
                    <a:pt x="4566" y="7191"/>
                    <a:pt x="4562" y="7191"/>
                    <a:pt x="4557" y="7191"/>
                  </a:cubicBezTo>
                  <a:cubicBezTo>
                    <a:pt x="4441" y="7190"/>
                    <a:pt x="4325" y="7178"/>
                    <a:pt x="4209" y="7166"/>
                  </a:cubicBezTo>
                  <a:cubicBezTo>
                    <a:pt x="4518" y="5811"/>
                    <a:pt x="4791" y="4429"/>
                    <a:pt x="4969" y="3051"/>
                  </a:cubicBezTo>
                  <a:cubicBezTo>
                    <a:pt x="5123" y="3091"/>
                    <a:pt x="5319" y="3134"/>
                    <a:pt x="5498" y="3134"/>
                  </a:cubicBezTo>
                  <a:cubicBezTo>
                    <a:pt x="5563" y="3134"/>
                    <a:pt x="5626" y="3129"/>
                    <a:pt x="5684" y="3115"/>
                  </a:cubicBezTo>
                  <a:lnTo>
                    <a:pt x="5684" y="3115"/>
                  </a:lnTo>
                  <a:cubicBezTo>
                    <a:pt x="5696" y="3646"/>
                    <a:pt x="5600" y="4456"/>
                    <a:pt x="5872" y="4952"/>
                  </a:cubicBezTo>
                  <a:cubicBezTo>
                    <a:pt x="6014" y="5212"/>
                    <a:pt x="6217" y="5346"/>
                    <a:pt x="6444" y="5396"/>
                  </a:cubicBezTo>
                  <a:cubicBezTo>
                    <a:pt x="6582" y="5956"/>
                    <a:pt x="6707" y="6516"/>
                    <a:pt x="6808" y="7085"/>
                  </a:cubicBezTo>
                  <a:cubicBezTo>
                    <a:pt x="6716" y="7060"/>
                    <a:pt x="6617" y="7049"/>
                    <a:pt x="6519" y="7049"/>
                  </a:cubicBezTo>
                  <a:cubicBezTo>
                    <a:pt x="6357" y="7049"/>
                    <a:pt x="6193" y="7079"/>
                    <a:pt x="6050" y="7133"/>
                  </a:cubicBezTo>
                  <a:cubicBezTo>
                    <a:pt x="6001" y="7151"/>
                    <a:pt x="6002" y="7232"/>
                    <a:pt x="6059" y="7232"/>
                  </a:cubicBezTo>
                  <a:cubicBezTo>
                    <a:pt x="6060" y="7232"/>
                    <a:pt x="6061" y="7232"/>
                    <a:pt x="6062" y="7232"/>
                  </a:cubicBezTo>
                  <a:cubicBezTo>
                    <a:pt x="6107" y="7230"/>
                    <a:pt x="6151" y="7229"/>
                    <a:pt x="6194" y="7229"/>
                  </a:cubicBezTo>
                  <a:cubicBezTo>
                    <a:pt x="6405" y="7229"/>
                    <a:pt x="6606" y="7250"/>
                    <a:pt x="6821" y="7274"/>
                  </a:cubicBezTo>
                  <a:cubicBezTo>
                    <a:pt x="6824" y="7274"/>
                    <a:pt x="6827" y="7274"/>
                    <a:pt x="6830" y="7274"/>
                  </a:cubicBezTo>
                  <a:cubicBezTo>
                    <a:pt x="6842" y="7274"/>
                    <a:pt x="6853" y="7272"/>
                    <a:pt x="6863" y="7267"/>
                  </a:cubicBezTo>
                  <a:cubicBezTo>
                    <a:pt x="6886" y="7493"/>
                    <a:pt x="6911" y="7715"/>
                    <a:pt x="6938" y="7934"/>
                  </a:cubicBezTo>
                  <a:cubicBezTo>
                    <a:pt x="6140" y="7586"/>
                    <a:pt x="5278" y="7409"/>
                    <a:pt x="4418" y="7409"/>
                  </a:cubicBezTo>
                  <a:cubicBezTo>
                    <a:pt x="3311" y="7409"/>
                    <a:pt x="2208" y="7703"/>
                    <a:pt x="1252" y="8305"/>
                  </a:cubicBezTo>
                  <a:cubicBezTo>
                    <a:pt x="1470" y="6345"/>
                    <a:pt x="1510" y="4306"/>
                    <a:pt x="1447" y="2314"/>
                  </a:cubicBezTo>
                  <a:cubicBezTo>
                    <a:pt x="1459" y="2297"/>
                    <a:pt x="1458" y="2275"/>
                    <a:pt x="1445" y="2260"/>
                  </a:cubicBezTo>
                  <a:cubicBezTo>
                    <a:pt x="1436" y="1992"/>
                    <a:pt x="1426" y="1726"/>
                    <a:pt x="1413" y="1460"/>
                  </a:cubicBezTo>
                  <a:cubicBezTo>
                    <a:pt x="1434" y="1435"/>
                    <a:pt x="1432" y="1399"/>
                    <a:pt x="1410" y="1377"/>
                  </a:cubicBezTo>
                  <a:cubicBezTo>
                    <a:pt x="1404" y="1251"/>
                    <a:pt x="1398" y="1124"/>
                    <a:pt x="1392" y="998"/>
                  </a:cubicBezTo>
                  <a:cubicBezTo>
                    <a:pt x="1391" y="952"/>
                    <a:pt x="1353" y="916"/>
                    <a:pt x="1308" y="916"/>
                  </a:cubicBezTo>
                  <a:cubicBezTo>
                    <a:pt x="1305" y="916"/>
                    <a:pt x="1302" y="916"/>
                    <a:pt x="1299" y="917"/>
                  </a:cubicBezTo>
                  <a:cubicBezTo>
                    <a:pt x="1483" y="680"/>
                    <a:pt x="3574" y="258"/>
                    <a:pt x="3630" y="256"/>
                  </a:cubicBezTo>
                  <a:lnTo>
                    <a:pt x="3631" y="256"/>
                  </a:lnTo>
                  <a:cubicBezTo>
                    <a:pt x="3694" y="253"/>
                    <a:pt x="3756" y="252"/>
                    <a:pt x="3818" y="252"/>
                  </a:cubicBezTo>
                  <a:close/>
                  <a:moveTo>
                    <a:pt x="501" y="2163"/>
                  </a:moveTo>
                  <a:cubicBezTo>
                    <a:pt x="738" y="2163"/>
                    <a:pt x="975" y="2197"/>
                    <a:pt x="1203" y="2263"/>
                  </a:cubicBezTo>
                  <a:cubicBezTo>
                    <a:pt x="1171" y="4303"/>
                    <a:pt x="1119" y="6348"/>
                    <a:pt x="1126" y="8385"/>
                  </a:cubicBezTo>
                  <a:cubicBezTo>
                    <a:pt x="1125" y="8411"/>
                    <a:pt x="1143" y="8433"/>
                    <a:pt x="1169" y="8436"/>
                  </a:cubicBezTo>
                  <a:cubicBezTo>
                    <a:pt x="1173" y="8451"/>
                    <a:pt x="1180" y="8463"/>
                    <a:pt x="1191" y="8474"/>
                  </a:cubicBezTo>
                  <a:cubicBezTo>
                    <a:pt x="917" y="8469"/>
                    <a:pt x="644" y="8467"/>
                    <a:pt x="369" y="8467"/>
                  </a:cubicBezTo>
                  <a:cubicBezTo>
                    <a:pt x="364" y="8292"/>
                    <a:pt x="365" y="8118"/>
                    <a:pt x="361" y="7942"/>
                  </a:cubicBezTo>
                  <a:lnTo>
                    <a:pt x="361" y="7942"/>
                  </a:lnTo>
                  <a:cubicBezTo>
                    <a:pt x="373" y="7951"/>
                    <a:pt x="388" y="7956"/>
                    <a:pt x="403" y="7956"/>
                  </a:cubicBezTo>
                  <a:cubicBezTo>
                    <a:pt x="415" y="7956"/>
                    <a:pt x="426" y="7953"/>
                    <a:pt x="437" y="7947"/>
                  </a:cubicBezTo>
                  <a:cubicBezTo>
                    <a:pt x="448" y="7941"/>
                    <a:pt x="455" y="7930"/>
                    <a:pt x="455" y="7917"/>
                  </a:cubicBezTo>
                  <a:cubicBezTo>
                    <a:pt x="455" y="7912"/>
                    <a:pt x="454" y="7907"/>
                    <a:pt x="453" y="7903"/>
                  </a:cubicBezTo>
                  <a:cubicBezTo>
                    <a:pt x="453" y="7901"/>
                    <a:pt x="452" y="7901"/>
                    <a:pt x="452" y="7900"/>
                  </a:cubicBezTo>
                  <a:cubicBezTo>
                    <a:pt x="485" y="7899"/>
                    <a:pt x="528" y="7899"/>
                    <a:pt x="577" y="7899"/>
                  </a:cubicBezTo>
                  <a:cubicBezTo>
                    <a:pt x="738" y="7899"/>
                    <a:pt x="954" y="7901"/>
                    <a:pt x="1035" y="7901"/>
                  </a:cubicBezTo>
                  <a:cubicBezTo>
                    <a:pt x="1048" y="7901"/>
                    <a:pt x="1058" y="7901"/>
                    <a:pt x="1063" y="7901"/>
                  </a:cubicBezTo>
                  <a:cubicBezTo>
                    <a:pt x="1116" y="7900"/>
                    <a:pt x="1116" y="7821"/>
                    <a:pt x="1063" y="7818"/>
                  </a:cubicBezTo>
                  <a:cubicBezTo>
                    <a:pt x="916" y="7813"/>
                    <a:pt x="770" y="7811"/>
                    <a:pt x="622" y="7811"/>
                  </a:cubicBezTo>
                  <a:cubicBezTo>
                    <a:pt x="587" y="7811"/>
                    <a:pt x="536" y="7804"/>
                    <a:pt x="487" y="7804"/>
                  </a:cubicBezTo>
                  <a:cubicBezTo>
                    <a:pt x="437" y="7804"/>
                    <a:pt x="389" y="7811"/>
                    <a:pt x="359" y="7838"/>
                  </a:cubicBezTo>
                  <a:cubicBezTo>
                    <a:pt x="354" y="7620"/>
                    <a:pt x="355" y="7403"/>
                    <a:pt x="352" y="7185"/>
                  </a:cubicBezTo>
                  <a:lnTo>
                    <a:pt x="352" y="7185"/>
                  </a:lnTo>
                  <a:cubicBezTo>
                    <a:pt x="409" y="7185"/>
                    <a:pt x="465" y="7186"/>
                    <a:pt x="521" y="7186"/>
                  </a:cubicBezTo>
                  <a:cubicBezTo>
                    <a:pt x="614" y="7186"/>
                    <a:pt x="706" y="7185"/>
                    <a:pt x="799" y="7181"/>
                  </a:cubicBezTo>
                  <a:cubicBezTo>
                    <a:pt x="841" y="7181"/>
                    <a:pt x="841" y="7117"/>
                    <a:pt x="799" y="7117"/>
                  </a:cubicBezTo>
                  <a:cubicBezTo>
                    <a:pt x="710" y="7114"/>
                    <a:pt x="622" y="7113"/>
                    <a:pt x="534" y="7113"/>
                  </a:cubicBezTo>
                  <a:cubicBezTo>
                    <a:pt x="473" y="7113"/>
                    <a:pt x="412" y="7114"/>
                    <a:pt x="351" y="7114"/>
                  </a:cubicBezTo>
                  <a:cubicBezTo>
                    <a:pt x="350" y="6929"/>
                    <a:pt x="351" y="6743"/>
                    <a:pt x="350" y="6558"/>
                  </a:cubicBezTo>
                  <a:lnTo>
                    <a:pt x="350" y="6558"/>
                  </a:lnTo>
                  <a:cubicBezTo>
                    <a:pt x="557" y="6580"/>
                    <a:pt x="766" y="6609"/>
                    <a:pt x="974" y="6614"/>
                  </a:cubicBezTo>
                  <a:cubicBezTo>
                    <a:pt x="975" y="6614"/>
                    <a:pt x="975" y="6614"/>
                    <a:pt x="975" y="6614"/>
                  </a:cubicBezTo>
                  <a:cubicBezTo>
                    <a:pt x="1010" y="6614"/>
                    <a:pt x="1019" y="6556"/>
                    <a:pt x="984" y="6550"/>
                  </a:cubicBezTo>
                  <a:cubicBezTo>
                    <a:pt x="774" y="6521"/>
                    <a:pt x="561" y="6516"/>
                    <a:pt x="350" y="6504"/>
                  </a:cubicBezTo>
                  <a:cubicBezTo>
                    <a:pt x="349" y="6252"/>
                    <a:pt x="353" y="6000"/>
                    <a:pt x="354" y="5749"/>
                  </a:cubicBezTo>
                  <a:cubicBezTo>
                    <a:pt x="481" y="5734"/>
                    <a:pt x="607" y="5729"/>
                    <a:pt x="734" y="5729"/>
                  </a:cubicBezTo>
                  <a:cubicBezTo>
                    <a:pt x="784" y="5729"/>
                    <a:pt x="835" y="5730"/>
                    <a:pt x="886" y="5731"/>
                  </a:cubicBezTo>
                  <a:cubicBezTo>
                    <a:pt x="887" y="5731"/>
                    <a:pt x="887" y="5731"/>
                    <a:pt x="887" y="5731"/>
                  </a:cubicBezTo>
                  <a:cubicBezTo>
                    <a:pt x="928" y="5731"/>
                    <a:pt x="939" y="5664"/>
                    <a:pt x="896" y="5657"/>
                  </a:cubicBezTo>
                  <a:cubicBezTo>
                    <a:pt x="817" y="5642"/>
                    <a:pt x="737" y="5636"/>
                    <a:pt x="657" y="5636"/>
                  </a:cubicBezTo>
                  <a:cubicBezTo>
                    <a:pt x="556" y="5636"/>
                    <a:pt x="455" y="5646"/>
                    <a:pt x="354" y="5662"/>
                  </a:cubicBezTo>
                  <a:cubicBezTo>
                    <a:pt x="355" y="5444"/>
                    <a:pt x="359" y="5226"/>
                    <a:pt x="360" y="5007"/>
                  </a:cubicBezTo>
                  <a:cubicBezTo>
                    <a:pt x="519" y="5026"/>
                    <a:pt x="681" y="5053"/>
                    <a:pt x="842" y="5056"/>
                  </a:cubicBezTo>
                  <a:cubicBezTo>
                    <a:pt x="842" y="5056"/>
                    <a:pt x="843" y="5056"/>
                    <a:pt x="843" y="5056"/>
                  </a:cubicBezTo>
                  <a:cubicBezTo>
                    <a:pt x="879" y="5056"/>
                    <a:pt x="889" y="4997"/>
                    <a:pt x="852" y="4989"/>
                  </a:cubicBezTo>
                  <a:cubicBezTo>
                    <a:pt x="690" y="4961"/>
                    <a:pt x="524" y="4955"/>
                    <a:pt x="361" y="4940"/>
                  </a:cubicBezTo>
                  <a:cubicBezTo>
                    <a:pt x="364" y="4448"/>
                    <a:pt x="372" y="3955"/>
                    <a:pt x="378" y="3462"/>
                  </a:cubicBezTo>
                  <a:cubicBezTo>
                    <a:pt x="493" y="3467"/>
                    <a:pt x="608" y="3471"/>
                    <a:pt x="723" y="3471"/>
                  </a:cubicBezTo>
                  <a:cubicBezTo>
                    <a:pt x="777" y="3471"/>
                    <a:pt x="832" y="3470"/>
                    <a:pt x="886" y="3468"/>
                  </a:cubicBezTo>
                  <a:cubicBezTo>
                    <a:pt x="932" y="3465"/>
                    <a:pt x="932" y="3398"/>
                    <a:pt x="886" y="3395"/>
                  </a:cubicBezTo>
                  <a:cubicBezTo>
                    <a:pt x="835" y="3392"/>
                    <a:pt x="784" y="3391"/>
                    <a:pt x="733" y="3391"/>
                  </a:cubicBezTo>
                  <a:cubicBezTo>
                    <a:pt x="615" y="3391"/>
                    <a:pt x="497" y="3396"/>
                    <a:pt x="379" y="3400"/>
                  </a:cubicBezTo>
                  <a:cubicBezTo>
                    <a:pt x="381" y="3217"/>
                    <a:pt x="383" y="3034"/>
                    <a:pt x="385" y="2851"/>
                  </a:cubicBezTo>
                  <a:cubicBezTo>
                    <a:pt x="596" y="2871"/>
                    <a:pt x="808" y="2896"/>
                    <a:pt x="1020" y="2901"/>
                  </a:cubicBezTo>
                  <a:cubicBezTo>
                    <a:pt x="1020" y="2901"/>
                    <a:pt x="1020" y="2901"/>
                    <a:pt x="1021" y="2901"/>
                  </a:cubicBezTo>
                  <a:cubicBezTo>
                    <a:pt x="1080" y="2901"/>
                    <a:pt x="1076" y="2814"/>
                    <a:pt x="1020" y="2808"/>
                  </a:cubicBezTo>
                  <a:cubicBezTo>
                    <a:pt x="809" y="2785"/>
                    <a:pt x="597" y="2783"/>
                    <a:pt x="386" y="2777"/>
                  </a:cubicBezTo>
                  <a:cubicBezTo>
                    <a:pt x="388" y="2574"/>
                    <a:pt x="390" y="2370"/>
                    <a:pt x="394" y="2166"/>
                  </a:cubicBezTo>
                  <a:cubicBezTo>
                    <a:pt x="429" y="2164"/>
                    <a:pt x="465" y="2163"/>
                    <a:pt x="501" y="2163"/>
                  </a:cubicBezTo>
                  <a:close/>
                  <a:moveTo>
                    <a:pt x="12106" y="1381"/>
                  </a:moveTo>
                  <a:lnTo>
                    <a:pt x="12106" y="1381"/>
                  </a:lnTo>
                  <a:cubicBezTo>
                    <a:pt x="12362" y="1419"/>
                    <a:pt x="12630" y="1472"/>
                    <a:pt x="12890" y="1486"/>
                  </a:cubicBezTo>
                  <a:cubicBezTo>
                    <a:pt x="12945" y="3945"/>
                    <a:pt x="12942" y="6421"/>
                    <a:pt x="13097" y="8877"/>
                  </a:cubicBezTo>
                  <a:cubicBezTo>
                    <a:pt x="13087" y="8873"/>
                    <a:pt x="13077" y="8871"/>
                    <a:pt x="13066" y="8871"/>
                  </a:cubicBezTo>
                  <a:cubicBezTo>
                    <a:pt x="13063" y="8871"/>
                    <a:pt x="13059" y="8872"/>
                    <a:pt x="13056" y="8872"/>
                  </a:cubicBezTo>
                  <a:cubicBezTo>
                    <a:pt x="11287" y="8961"/>
                    <a:pt x="9516" y="8946"/>
                    <a:pt x="7746" y="9003"/>
                  </a:cubicBezTo>
                  <a:cubicBezTo>
                    <a:pt x="7733" y="9003"/>
                    <a:pt x="7722" y="9008"/>
                    <a:pt x="7712" y="9018"/>
                  </a:cubicBezTo>
                  <a:cubicBezTo>
                    <a:pt x="7712" y="9015"/>
                    <a:pt x="7713" y="9011"/>
                    <a:pt x="7713" y="9008"/>
                  </a:cubicBezTo>
                  <a:cubicBezTo>
                    <a:pt x="7711" y="8950"/>
                    <a:pt x="7664" y="8917"/>
                    <a:pt x="7618" y="8917"/>
                  </a:cubicBezTo>
                  <a:cubicBezTo>
                    <a:pt x="7581" y="8917"/>
                    <a:pt x="7544" y="8938"/>
                    <a:pt x="7530" y="8983"/>
                  </a:cubicBezTo>
                  <a:cubicBezTo>
                    <a:pt x="7428" y="9308"/>
                    <a:pt x="7222" y="9432"/>
                    <a:pt x="6991" y="9432"/>
                  </a:cubicBezTo>
                  <a:cubicBezTo>
                    <a:pt x="6764" y="9432"/>
                    <a:pt x="6513" y="9312"/>
                    <a:pt x="6312" y="9148"/>
                  </a:cubicBezTo>
                  <a:cubicBezTo>
                    <a:pt x="6303" y="9130"/>
                    <a:pt x="6288" y="9116"/>
                    <a:pt x="6268" y="9111"/>
                  </a:cubicBezTo>
                  <a:cubicBezTo>
                    <a:pt x="6250" y="9095"/>
                    <a:pt x="6233" y="9079"/>
                    <a:pt x="6216" y="9062"/>
                  </a:cubicBezTo>
                  <a:cubicBezTo>
                    <a:pt x="6203" y="9050"/>
                    <a:pt x="6188" y="9045"/>
                    <a:pt x="6173" y="9045"/>
                  </a:cubicBezTo>
                  <a:cubicBezTo>
                    <a:pt x="6137" y="9045"/>
                    <a:pt x="6102" y="9076"/>
                    <a:pt x="6103" y="9112"/>
                  </a:cubicBezTo>
                  <a:cubicBezTo>
                    <a:pt x="4207" y="9179"/>
                    <a:pt x="2293" y="9355"/>
                    <a:pt x="413" y="9606"/>
                  </a:cubicBezTo>
                  <a:cubicBezTo>
                    <a:pt x="414" y="9598"/>
                    <a:pt x="416" y="9591"/>
                    <a:pt x="416" y="9584"/>
                  </a:cubicBezTo>
                  <a:cubicBezTo>
                    <a:pt x="397" y="9234"/>
                    <a:pt x="383" y="8883"/>
                    <a:pt x="372" y="8534"/>
                  </a:cubicBezTo>
                  <a:lnTo>
                    <a:pt x="372" y="8534"/>
                  </a:lnTo>
                  <a:cubicBezTo>
                    <a:pt x="1533" y="8578"/>
                    <a:pt x="2693" y="8635"/>
                    <a:pt x="3853" y="8695"/>
                  </a:cubicBezTo>
                  <a:cubicBezTo>
                    <a:pt x="3854" y="8695"/>
                    <a:pt x="3855" y="8695"/>
                    <a:pt x="3856" y="8695"/>
                  </a:cubicBezTo>
                  <a:cubicBezTo>
                    <a:pt x="3906" y="8695"/>
                    <a:pt x="3903" y="8619"/>
                    <a:pt x="3853" y="8615"/>
                  </a:cubicBezTo>
                  <a:cubicBezTo>
                    <a:pt x="3013" y="8540"/>
                    <a:pt x="2173" y="8496"/>
                    <a:pt x="1333" y="8478"/>
                  </a:cubicBezTo>
                  <a:cubicBezTo>
                    <a:pt x="2385" y="7929"/>
                    <a:pt x="3450" y="7643"/>
                    <a:pt x="4533" y="7643"/>
                  </a:cubicBezTo>
                  <a:cubicBezTo>
                    <a:pt x="5334" y="7643"/>
                    <a:pt x="6145" y="7800"/>
                    <a:pt x="6970" y="8121"/>
                  </a:cubicBezTo>
                  <a:cubicBezTo>
                    <a:pt x="6977" y="8124"/>
                    <a:pt x="6986" y="8126"/>
                    <a:pt x="6994" y="8126"/>
                  </a:cubicBezTo>
                  <a:cubicBezTo>
                    <a:pt x="7010" y="8126"/>
                    <a:pt x="7026" y="8120"/>
                    <a:pt x="7038" y="8108"/>
                  </a:cubicBezTo>
                  <a:cubicBezTo>
                    <a:pt x="7039" y="8108"/>
                    <a:pt x="7040" y="8108"/>
                    <a:pt x="7040" y="8108"/>
                  </a:cubicBezTo>
                  <a:cubicBezTo>
                    <a:pt x="7079" y="8108"/>
                    <a:pt x="7110" y="8076"/>
                    <a:pt x="7108" y="8037"/>
                  </a:cubicBezTo>
                  <a:cubicBezTo>
                    <a:pt x="7814" y="7916"/>
                    <a:pt x="8483" y="7787"/>
                    <a:pt x="9141" y="7729"/>
                  </a:cubicBezTo>
                  <a:cubicBezTo>
                    <a:pt x="9172" y="7728"/>
                    <a:pt x="9201" y="7723"/>
                    <a:pt x="9231" y="7720"/>
                  </a:cubicBezTo>
                  <a:cubicBezTo>
                    <a:pt x="9429" y="7704"/>
                    <a:pt x="9627" y="7695"/>
                    <a:pt x="9825" y="7695"/>
                  </a:cubicBezTo>
                  <a:cubicBezTo>
                    <a:pt x="10551" y="7695"/>
                    <a:pt x="11276" y="7817"/>
                    <a:pt x="12034" y="8166"/>
                  </a:cubicBezTo>
                  <a:cubicBezTo>
                    <a:pt x="12048" y="8173"/>
                    <a:pt x="12061" y="8176"/>
                    <a:pt x="12074" y="8176"/>
                  </a:cubicBezTo>
                  <a:cubicBezTo>
                    <a:pt x="12145" y="8176"/>
                    <a:pt x="12191" y="8084"/>
                    <a:pt x="12130" y="8032"/>
                  </a:cubicBezTo>
                  <a:cubicBezTo>
                    <a:pt x="12084" y="5796"/>
                    <a:pt x="12019" y="3613"/>
                    <a:pt x="12106" y="1381"/>
                  </a:cubicBezTo>
                  <a:close/>
                  <a:moveTo>
                    <a:pt x="9320" y="1"/>
                  </a:moveTo>
                  <a:cubicBezTo>
                    <a:pt x="8461" y="1"/>
                    <a:pt x="7625" y="191"/>
                    <a:pt x="6832" y="556"/>
                  </a:cubicBezTo>
                  <a:cubicBezTo>
                    <a:pt x="6824" y="549"/>
                    <a:pt x="6814" y="543"/>
                    <a:pt x="6804" y="541"/>
                  </a:cubicBezTo>
                  <a:cubicBezTo>
                    <a:pt x="6799" y="512"/>
                    <a:pt x="6779" y="487"/>
                    <a:pt x="6751" y="478"/>
                  </a:cubicBezTo>
                  <a:cubicBezTo>
                    <a:pt x="6677" y="452"/>
                    <a:pt x="6597" y="444"/>
                    <a:pt x="6516" y="444"/>
                  </a:cubicBezTo>
                  <a:cubicBezTo>
                    <a:pt x="6436" y="444"/>
                    <a:pt x="6356" y="451"/>
                    <a:pt x="6280" y="454"/>
                  </a:cubicBezTo>
                  <a:cubicBezTo>
                    <a:pt x="6132" y="460"/>
                    <a:pt x="5984" y="469"/>
                    <a:pt x="5836" y="479"/>
                  </a:cubicBezTo>
                  <a:cubicBezTo>
                    <a:pt x="5824" y="465"/>
                    <a:pt x="5808" y="456"/>
                    <a:pt x="5791" y="450"/>
                  </a:cubicBezTo>
                  <a:cubicBezTo>
                    <a:pt x="5781" y="438"/>
                    <a:pt x="5768" y="428"/>
                    <a:pt x="5753" y="422"/>
                  </a:cubicBezTo>
                  <a:cubicBezTo>
                    <a:pt x="5182" y="187"/>
                    <a:pt x="4385" y="25"/>
                    <a:pt x="3591" y="25"/>
                  </a:cubicBezTo>
                  <a:cubicBezTo>
                    <a:pt x="2653" y="25"/>
                    <a:pt x="1720" y="252"/>
                    <a:pt x="1169" y="854"/>
                  </a:cubicBezTo>
                  <a:cubicBezTo>
                    <a:pt x="1151" y="871"/>
                    <a:pt x="1144" y="897"/>
                    <a:pt x="1151" y="919"/>
                  </a:cubicBezTo>
                  <a:cubicBezTo>
                    <a:pt x="1176" y="986"/>
                    <a:pt x="1180" y="1001"/>
                    <a:pt x="1222" y="1018"/>
                  </a:cubicBezTo>
                  <a:cubicBezTo>
                    <a:pt x="1221" y="1133"/>
                    <a:pt x="1218" y="1250"/>
                    <a:pt x="1217" y="1365"/>
                  </a:cubicBezTo>
                  <a:cubicBezTo>
                    <a:pt x="1202" y="1365"/>
                    <a:pt x="1187" y="1365"/>
                    <a:pt x="1172" y="1365"/>
                  </a:cubicBezTo>
                  <a:cubicBezTo>
                    <a:pt x="1104" y="1365"/>
                    <a:pt x="1035" y="1364"/>
                    <a:pt x="965" y="1364"/>
                  </a:cubicBezTo>
                  <a:cubicBezTo>
                    <a:pt x="745" y="1364"/>
                    <a:pt x="522" y="1373"/>
                    <a:pt x="332" y="1445"/>
                  </a:cubicBezTo>
                  <a:cubicBezTo>
                    <a:pt x="280" y="1466"/>
                    <a:pt x="255" y="1540"/>
                    <a:pt x="283" y="1583"/>
                  </a:cubicBezTo>
                  <a:cubicBezTo>
                    <a:pt x="0" y="4225"/>
                    <a:pt x="73" y="6935"/>
                    <a:pt x="231" y="9584"/>
                  </a:cubicBezTo>
                  <a:cubicBezTo>
                    <a:pt x="232" y="9623"/>
                    <a:pt x="259" y="9657"/>
                    <a:pt x="297" y="9667"/>
                  </a:cubicBezTo>
                  <a:cubicBezTo>
                    <a:pt x="294" y="9702"/>
                    <a:pt x="313" y="9740"/>
                    <a:pt x="352" y="9740"/>
                  </a:cubicBezTo>
                  <a:cubicBezTo>
                    <a:pt x="353" y="9740"/>
                    <a:pt x="354" y="9740"/>
                    <a:pt x="355" y="9740"/>
                  </a:cubicBezTo>
                  <a:cubicBezTo>
                    <a:pt x="2309" y="9611"/>
                    <a:pt x="4272" y="9467"/>
                    <a:pt x="6220" y="9276"/>
                  </a:cubicBezTo>
                  <a:cubicBezTo>
                    <a:pt x="6416" y="9493"/>
                    <a:pt x="6674" y="9657"/>
                    <a:pt x="6972" y="9657"/>
                  </a:cubicBezTo>
                  <a:cubicBezTo>
                    <a:pt x="7000" y="9657"/>
                    <a:pt x="7029" y="9655"/>
                    <a:pt x="7057" y="9652"/>
                  </a:cubicBezTo>
                  <a:cubicBezTo>
                    <a:pt x="7355" y="9621"/>
                    <a:pt x="7670" y="9394"/>
                    <a:pt x="7707" y="9087"/>
                  </a:cubicBezTo>
                  <a:cubicBezTo>
                    <a:pt x="7715" y="9099"/>
                    <a:pt x="7730" y="9108"/>
                    <a:pt x="7746" y="9109"/>
                  </a:cubicBezTo>
                  <a:cubicBezTo>
                    <a:pt x="8429" y="9157"/>
                    <a:pt x="9113" y="9177"/>
                    <a:pt x="9798" y="9177"/>
                  </a:cubicBezTo>
                  <a:cubicBezTo>
                    <a:pt x="10885" y="9177"/>
                    <a:pt x="11973" y="9128"/>
                    <a:pt x="13056" y="9072"/>
                  </a:cubicBezTo>
                  <a:cubicBezTo>
                    <a:pt x="13114" y="9069"/>
                    <a:pt x="13145" y="9025"/>
                    <a:pt x="13150" y="8980"/>
                  </a:cubicBezTo>
                  <a:cubicBezTo>
                    <a:pt x="13159" y="8982"/>
                    <a:pt x="13167" y="8984"/>
                    <a:pt x="13176" y="8984"/>
                  </a:cubicBezTo>
                  <a:cubicBezTo>
                    <a:pt x="13209" y="8984"/>
                    <a:pt x="13239" y="8964"/>
                    <a:pt x="13240" y="8919"/>
                  </a:cubicBezTo>
                  <a:cubicBezTo>
                    <a:pt x="13277" y="6445"/>
                    <a:pt x="13150" y="3955"/>
                    <a:pt x="13083" y="1480"/>
                  </a:cubicBezTo>
                  <a:cubicBezTo>
                    <a:pt x="13165" y="1453"/>
                    <a:pt x="13185" y="1322"/>
                    <a:pt x="13085" y="1301"/>
                  </a:cubicBezTo>
                  <a:cubicBezTo>
                    <a:pt x="12775" y="1232"/>
                    <a:pt x="12431" y="1243"/>
                    <a:pt x="12113" y="1232"/>
                  </a:cubicBezTo>
                  <a:cubicBezTo>
                    <a:pt x="12117" y="1126"/>
                    <a:pt x="12120" y="1020"/>
                    <a:pt x="12125" y="913"/>
                  </a:cubicBezTo>
                  <a:cubicBezTo>
                    <a:pt x="12128" y="861"/>
                    <a:pt x="12092" y="837"/>
                    <a:pt x="12053" y="837"/>
                  </a:cubicBezTo>
                  <a:cubicBezTo>
                    <a:pt x="12052" y="837"/>
                    <a:pt x="12051" y="837"/>
                    <a:pt x="12050" y="837"/>
                  </a:cubicBezTo>
                  <a:cubicBezTo>
                    <a:pt x="12050" y="836"/>
                    <a:pt x="12050" y="834"/>
                    <a:pt x="12049" y="833"/>
                  </a:cubicBezTo>
                  <a:cubicBezTo>
                    <a:pt x="11822" y="248"/>
                    <a:pt x="10631" y="124"/>
                    <a:pt x="10116" y="55"/>
                  </a:cubicBezTo>
                  <a:cubicBezTo>
                    <a:pt x="9849" y="18"/>
                    <a:pt x="9583" y="1"/>
                    <a:pt x="9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74"/>
            <p:cNvSpPr/>
            <p:nvPr/>
          </p:nvSpPr>
          <p:spPr>
            <a:xfrm>
              <a:off x="-4626799" y="764677"/>
              <a:ext cx="34435" cy="65082"/>
            </a:xfrm>
            <a:custGeom>
              <a:avLst/>
              <a:gdLst/>
              <a:ahLst/>
              <a:cxnLst/>
              <a:rect l="l" t="t" r="r" b="b"/>
              <a:pathLst>
                <a:path w="1000" h="1890" extrusionOk="0">
                  <a:moveTo>
                    <a:pt x="397" y="156"/>
                  </a:moveTo>
                  <a:lnTo>
                    <a:pt x="397" y="156"/>
                  </a:lnTo>
                  <a:cubicBezTo>
                    <a:pt x="414" y="186"/>
                    <a:pt x="446" y="205"/>
                    <a:pt x="481" y="205"/>
                  </a:cubicBezTo>
                  <a:cubicBezTo>
                    <a:pt x="487" y="205"/>
                    <a:pt x="493" y="204"/>
                    <a:pt x="499" y="203"/>
                  </a:cubicBezTo>
                  <a:cubicBezTo>
                    <a:pt x="506" y="202"/>
                    <a:pt x="513" y="201"/>
                    <a:pt x="520" y="201"/>
                  </a:cubicBezTo>
                  <a:cubicBezTo>
                    <a:pt x="750" y="201"/>
                    <a:pt x="728" y="868"/>
                    <a:pt x="728" y="992"/>
                  </a:cubicBezTo>
                  <a:lnTo>
                    <a:pt x="729" y="992"/>
                  </a:lnTo>
                  <a:cubicBezTo>
                    <a:pt x="729" y="1085"/>
                    <a:pt x="726" y="1729"/>
                    <a:pt x="516" y="1733"/>
                  </a:cubicBezTo>
                  <a:cubicBezTo>
                    <a:pt x="87" y="1600"/>
                    <a:pt x="54" y="474"/>
                    <a:pt x="397" y="156"/>
                  </a:cubicBezTo>
                  <a:close/>
                  <a:moveTo>
                    <a:pt x="461" y="0"/>
                  </a:moveTo>
                  <a:cubicBezTo>
                    <a:pt x="457" y="0"/>
                    <a:pt x="454" y="0"/>
                    <a:pt x="450" y="1"/>
                  </a:cubicBezTo>
                  <a:cubicBezTo>
                    <a:pt x="64" y="101"/>
                    <a:pt x="18" y="514"/>
                    <a:pt x="15" y="856"/>
                  </a:cubicBezTo>
                  <a:cubicBezTo>
                    <a:pt x="13" y="1211"/>
                    <a:pt x="1" y="1889"/>
                    <a:pt x="503" y="1889"/>
                  </a:cubicBezTo>
                  <a:cubicBezTo>
                    <a:pt x="504" y="1889"/>
                    <a:pt x="506" y="1889"/>
                    <a:pt x="507" y="1889"/>
                  </a:cubicBezTo>
                  <a:cubicBezTo>
                    <a:pt x="535" y="1888"/>
                    <a:pt x="559" y="1871"/>
                    <a:pt x="570" y="1846"/>
                  </a:cubicBezTo>
                  <a:cubicBezTo>
                    <a:pt x="629" y="1846"/>
                    <a:pt x="687" y="1826"/>
                    <a:pt x="735" y="1790"/>
                  </a:cubicBezTo>
                  <a:cubicBezTo>
                    <a:pt x="910" y="1655"/>
                    <a:pt x="905" y="1361"/>
                    <a:pt x="915" y="1165"/>
                  </a:cubicBezTo>
                  <a:cubicBezTo>
                    <a:pt x="929" y="884"/>
                    <a:pt x="1000" y="14"/>
                    <a:pt x="552" y="14"/>
                  </a:cubicBezTo>
                  <a:cubicBezTo>
                    <a:pt x="534" y="14"/>
                    <a:pt x="516" y="15"/>
                    <a:pt x="497" y="18"/>
                  </a:cubicBezTo>
                  <a:cubicBezTo>
                    <a:pt x="487" y="6"/>
                    <a:pt x="474"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74"/>
            <p:cNvSpPr/>
            <p:nvPr/>
          </p:nvSpPr>
          <p:spPr>
            <a:xfrm>
              <a:off x="-4677074" y="820944"/>
              <a:ext cx="28925" cy="52238"/>
            </a:xfrm>
            <a:custGeom>
              <a:avLst/>
              <a:gdLst/>
              <a:ahLst/>
              <a:cxnLst/>
              <a:rect l="l" t="t" r="r" b="b"/>
              <a:pathLst>
                <a:path w="840" h="1517" extrusionOk="0">
                  <a:moveTo>
                    <a:pt x="281" y="470"/>
                  </a:moveTo>
                  <a:cubicBezTo>
                    <a:pt x="381" y="766"/>
                    <a:pt x="497" y="1057"/>
                    <a:pt x="628" y="1341"/>
                  </a:cubicBezTo>
                  <a:cubicBezTo>
                    <a:pt x="464" y="1342"/>
                    <a:pt x="302" y="1352"/>
                    <a:pt x="139" y="1360"/>
                  </a:cubicBezTo>
                  <a:cubicBezTo>
                    <a:pt x="187" y="1063"/>
                    <a:pt x="235" y="767"/>
                    <a:pt x="281" y="470"/>
                  </a:cubicBezTo>
                  <a:close/>
                  <a:moveTo>
                    <a:pt x="237" y="1"/>
                  </a:moveTo>
                  <a:cubicBezTo>
                    <a:pt x="200" y="1"/>
                    <a:pt x="166" y="21"/>
                    <a:pt x="160" y="66"/>
                  </a:cubicBezTo>
                  <a:cubicBezTo>
                    <a:pt x="101" y="505"/>
                    <a:pt x="52" y="945"/>
                    <a:pt x="3" y="1385"/>
                  </a:cubicBezTo>
                  <a:cubicBezTo>
                    <a:pt x="0" y="1416"/>
                    <a:pt x="23" y="1435"/>
                    <a:pt x="51" y="1443"/>
                  </a:cubicBezTo>
                  <a:cubicBezTo>
                    <a:pt x="55" y="1471"/>
                    <a:pt x="79" y="1492"/>
                    <a:pt x="109" y="1494"/>
                  </a:cubicBezTo>
                  <a:cubicBezTo>
                    <a:pt x="291" y="1503"/>
                    <a:pt x="475" y="1516"/>
                    <a:pt x="658" y="1516"/>
                  </a:cubicBezTo>
                  <a:cubicBezTo>
                    <a:pt x="681" y="1516"/>
                    <a:pt x="704" y="1516"/>
                    <a:pt x="728" y="1516"/>
                  </a:cubicBezTo>
                  <a:cubicBezTo>
                    <a:pt x="728" y="1516"/>
                    <a:pt x="729" y="1516"/>
                    <a:pt x="730" y="1516"/>
                  </a:cubicBezTo>
                  <a:cubicBezTo>
                    <a:pt x="777" y="1516"/>
                    <a:pt x="815" y="1475"/>
                    <a:pt x="813" y="1427"/>
                  </a:cubicBezTo>
                  <a:cubicBezTo>
                    <a:pt x="836" y="1399"/>
                    <a:pt x="840" y="1361"/>
                    <a:pt x="824" y="1329"/>
                  </a:cubicBezTo>
                  <a:cubicBezTo>
                    <a:pt x="637" y="916"/>
                    <a:pt x="470" y="499"/>
                    <a:pt x="335" y="66"/>
                  </a:cubicBezTo>
                  <a:cubicBezTo>
                    <a:pt x="323" y="25"/>
                    <a:pt x="278"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74"/>
            <p:cNvSpPr/>
            <p:nvPr/>
          </p:nvSpPr>
          <p:spPr>
            <a:xfrm>
              <a:off x="-4841226" y="985509"/>
              <a:ext cx="95213" cy="5096"/>
            </a:xfrm>
            <a:custGeom>
              <a:avLst/>
              <a:gdLst/>
              <a:ahLst/>
              <a:cxnLst/>
              <a:rect l="l" t="t" r="r" b="b"/>
              <a:pathLst>
                <a:path w="2765" h="148" extrusionOk="0">
                  <a:moveTo>
                    <a:pt x="50" y="0"/>
                  </a:moveTo>
                  <a:cubicBezTo>
                    <a:pt x="1" y="0"/>
                    <a:pt x="1" y="76"/>
                    <a:pt x="50" y="78"/>
                  </a:cubicBezTo>
                  <a:cubicBezTo>
                    <a:pt x="934" y="117"/>
                    <a:pt x="1821" y="140"/>
                    <a:pt x="2707" y="147"/>
                  </a:cubicBezTo>
                  <a:cubicBezTo>
                    <a:pt x="2764" y="147"/>
                    <a:pt x="2763" y="62"/>
                    <a:pt x="2707" y="59"/>
                  </a:cubicBezTo>
                  <a:cubicBezTo>
                    <a:pt x="1822" y="22"/>
                    <a:pt x="935" y="4"/>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4"/>
            <p:cNvSpPr/>
            <p:nvPr/>
          </p:nvSpPr>
          <p:spPr>
            <a:xfrm>
              <a:off x="-4841742" y="809649"/>
              <a:ext cx="25930" cy="4614"/>
            </a:xfrm>
            <a:custGeom>
              <a:avLst/>
              <a:gdLst/>
              <a:ahLst/>
              <a:cxnLst/>
              <a:rect l="l" t="t" r="r" b="b"/>
              <a:pathLst>
                <a:path w="753" h="134" extrusionOk="0">
                  <a:moveTo>
                    <a:pt x="66" y="1"/>
                  </a:moveTo>
                  <a:cubicBezTo>
                    <a:pt x="19" y="1"/>
                    <a:pt x="1" y="73"/>
                    <a:pt x="52" y="84"/>
                  </a:cubicBezTo>
                  <a:cubicBezTo>
                    <a:pt x="194" y="114"/>
                    <a:pt x="337" y="134"/>
                    <a:pt x="481" y="134"/>
                  </a:cubicBezTo>
                  <a:cubicBezTo>
                    <a:pt x="554" y="134"/>
                    <a:pt x="626" y="129"/>
                    <a:pt x="699" y="118"/>
                  </a:cubicBezTo>
                  <a:cubicBezTo>
                    <a:pt x="753" y="109"/>
                    <a:pt x="741" y="19"/>
                    <a:pt x="688" y="19"/>
                  </a:cubicBezTo>
                  <a:cubicBezTo>
                    <a:pt x="687" y="19"/>
                    <a:pt x="686" y="19"/>
                    <a:pt x="685" y="19"/>
                  </a:cubicBezTo>
                  <a:cubicBezTo>
                    <a:pt x="598" y="24"/>
                    <a:pt x="513" y="28"/>
                    <a:pt x="428" y="28"/>
                  </a:cubicBezTo>
                  <a:cubicBezTo>
                    <a:pt x="310" y="28"/>
                    <a:pt x="193" y="21"/>
                    <a:pt x="75" y="1"/>
                  </a:cubicBezTo>
                  <a:cubicBezTo>
                    <a:pt x="72" y="1"/>
                    <a:pt x="6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1" name="Google Shape;3221;p74"/>
          <p:cNvGrpSpPr/>
          <p:nvPr/>
        </p:nvGrpSpPr>
        <p:grpSpPr>
          <a:xfrm>
            <a:off x="4559914" y="3018238"/>
            <a:ext cx="283505" cy="245514"/>
            <a:chOff x="-5282166" y="696117"/>
            <a:chExt cx="374412" cy="324240"/>
          </a:xfrm>
        </p:grpSpPr>
        <p:sp>
          <p:nvSpPr>
            <p:cNvPr id="3222" name="Google Shape;3222;p74"/>
            <p:cNvSpPr/>
            <p:nvPr/>
          </p:nvSpPr>
          <p:spPr>
            <a:xfrm>
              <a:off x="-5041672" y="879139"/>
              <a:ext cx="74793" cy="68629"/>
            </a:xfrm>
            <a:custGeom>
              <a:avLst/>
              <a:gdLst/>
              <a:ahLst/>
              <a:cxnLst/>
              <a:rect l="l" t="t" r="r" b="b"/>
              <a:pathLst>
                <a:path w="2172" h="1993" extrusionOk="0">
                  <a:moveTo>
                    <a:pt x="1134" y="152"/>
                  </a:moveTo>
                  <a:cubicBezTo>
                    <a:pt x="1148" y="152"/>
                    <a:pt x="1162" y="152"/>
                    <a:pt x="1177" y="153"/>
                  </a:cubicBezTo>
                  <a:cubicBezTo>
                    <a:pt x="1628" y="171"/>
                    <a:pt x="2036" y="597"/>
                    <a:pt x="2009" y="1053"/>
                  </a:cubicBezTo>
                  <a:cubicBezTo>
                    <a:pt x="1979" y="1542"/>
                    <a:pt x="1533" y="1844"/>
                    <a:pt x="1078" y="1844"/>
                  </a:cubicBezTo>
                  <a:cubicBezTo>
                    <a:pt x="1066" y="1844"/>
                    <a:pt x="1060" y="1851"/>
                    <a:pt x="1051" y="1855"/>
                  </a:cubicBezTo>
                  <a:cubicBezTo>
                    <a:pt x="1" y="1794"/>
                    <a:pt x="77" y="152"/>
                    <a:pt x="1134" y="152"/>
                  </a:cubicBezTo>
                  <a:close/>
                  <a:moveTo>
                    <a:pt x="1140" y="0"/>
                  </a:moveTo>
                  <a:cubicBezTo>
                    <a:pt x="1135" y="0"/>
                    <a:pt x="1130" y="0"/>
                    <a:pt x="1125" y="0"/>
                  </a:cubicBezTo>
                  <a:cubicBezTo>
                    <a:pt x="583" y="10"/>
                    <a:pt x="111" y="493"/>
                    <a:pt x="106" y="1031"/>
                  </a:cubicBezTo>
                  <a:cubicBezTo>
                    <a:pt x="102" y="1568"/>
                    <a:pt x="503" y="1975"/>
                    <a:pt x="1002" y="1975"/>
                  </a:cubicBezTo>
                  <a:cubicBezTo>
                    <a:pt x="1016" y="1975"/>
                    <a:pt x="1029" y="1974"/>
                    <a:pt x="1043" y="1974"/>
                  </a:cubicBezTo>
                  <a:cubicBezTo>
                    <a:pt x="1053" y="1982"/>
                    <a:pt x="1066" y="1987"/>
                    <a:pt x="1078" y="1990"/>
                  </a:cubicBezTo>
                  <a:cubicBezTo>
                    <a:pt x="1101" y="1991"/>
                    <a:pt x="1123" y="1992"/>
                    <a:pt x="1145" y="1992"/>
                  </a:cubicBezTo>
                  <a:cubicBezTo>
                    <a:pt x="1651" y="1992"/>
                    <a:pt x="2125" y="1571"/>
                    <a:pt x="2148" y="1053"/>
                  </a:cubicBezTo>
                  <a:cubicBezTo>
                    <a:pt x="2172" y="505"/>
                    <a:pt x="1685" y="0"/>
                    <a:pt x="1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74"/>
            <p:cNvSpPr/>
            <p:nvPr/>
          </p:nvSpPr>
          <p:spPr>
            <a:xfrm>
              <a:off x="-5282166" y="696117"/>
              <a:ext cx="374412" cy="324240"/>
            </a:xfrm>
            <a:custGeom>
              <a:avLst/>
              <a:gdLst/>
              <a:ahLst/>
              <a:cxnLst/>
              <a:rect l="l" t="t" r="r" b="b"/>
              <a:pathLst>
                <a:path w="10873" h="9416" extrusionOk="0">
                  <a:moveTo>
                    <a:pt x="8228" y="187"/>
                  </a:moveTo>
                  <a:lnTo>
                    <a:pt x="8228" y="187"/>
                  </a:lnTo>
                  <a:cubicBezTo>
                    <a:pt x="8942" y="946"/>
                    <a:pt x="9717" y="1659"/>
                    <a:pt x="10577" y="2250"/>
                  </a:cubicBezTo>
                  <a:lnTo>
                    <a:pt x="10577" y="2261"/>
                  </a:lnTo>
                  <a:cubicBezTo>
                    <a:pt x="10191" y="2300"/>
                    <a:pt x="9804" y="2340"/>
                    <a:pt x="9417" y="2380"/>
                  </a:cubicBezTo>
                  <a:lnTo>
                    <a:pt x="9417" y="2381"/>
                  </a:lnTo>
                  <a:cubicBezTo>
                    <a:pt x="9224" y="2402"/>
                    <a:pt x="9028" y="2429"/>
                    <a:pt x="8833" y="2442"/>
                  </a:cubicBezTo>
                  <a:cubicBezTo>
                    <a:pt x="8751" y="2456"/>
                    <a:pt x="8668" y="2464"/>
                    <a:pt x="8585" y="2464"/>
                  </a:cubicBezTo>
                  <a:cubicBezTo>
                    <a:pt x="8529" y="2464"/>
                    <a:pt x="8472" y="2460"/>
                    <a:pt x="8416" y="2453"/>
                  </a:cubicBezTo>
                  <a:cubicBezTo>
                    <a:pt x="8419" y="2364"/>
                    <a:pt x="8421" y="2273"/>
                    <a:pt x="8421" y="2183"/>
                  </a:cubicBezTo>
                  <a:cubicBezTo>
                    <a:pt x="8427" y="1512"/>
                    <a:pt x="8363" y="844"/>
                    <a:pt x="8228" y="187"/>
                  </a:cubicBezTo>
                  <a:close/>
                  <a:moveTo>
                    <a:pt x="8069" y="4947"/>
                  </a:moveTo>
                  <a:cubicBezTo>
                    <a:pt x="8169" y="4947"/>
                    <a:pt x="8273" y="4958"/>
                    <a:pt x="8380" y="4980"/>
                  </a:cubicBezTo>
                  <a:cubicBezTo>
                    <a:pt x="9594" y="5234"/>
                    <a:pt x="9670" y="6644"/>
                    <a:pt x="8921" y="7284"/>
                  </a:cubicBezTo>
                  <a:cubicBezTo>
                    <a:pt x="8920" y="7284"/>
                    <a:pt x="8920" y="7286"/>
                    <a:pt x="8919" y="7287"/>
                  </a:cubicBezTo>
                  <a:cubicBezTo>
                    <a:pt x="8713" y="7462"/>
                    <a:pt x="8447" y="7583"/>
                    <a:pt x="8123" y="7601"/>
                  </a:cubicBezTo>
                  <a:cubicBezTo>
                    <a:pt x="8114" y="7594"/>
                    <a:pt x="8105" y="7591"/>
                    <a:pt x="8095" y="7591"/>
                  </a:cubicBezTo>
                  <a:cubicBezTo>
                    <a:pt x="8082" y="7591"/>
                    <a:pt x="8070" y="7597"/>
                    <a:pt x="8061" y="7607"/>
                  </a:cubicBezTo>
                  <a:cubicBezTo>
                    <a:pt x="7347" y="7502"/>
                    <a:pt x="6795" y="6967"/>
                    <a:pt x="6828" y="6202"/>
                  </a:cubicBezTo>
                  <a:cubicBezTo>
                    <a:pt x="6859" y="5458"/>
                    <a:pt x="7378" y="4947"/>
                    <a:pt x="8069" y="4947"/>
                  </a:cubicBezTo>
                  <a:close/>
                  <a:moveTo>
                    <a:pt x="8971" y="7451"/>
                  </a:moveTo>
                  <a:cubicBezTo>
                    <a:pt x="9224" y="7869"/>
                    <a:pt x="9458" y="8319"/>
                    <a:pt x="9746" y="8714"/>
                  </a:cubicBezTo>
                  <a:cubicBezTo>
                    <a:pt x="9583" y="8613"/>
                    <a:pt x="9408" y="8525"/>
                    <a:pt x="9245" y="8432"/>
                  </a:cubicBezTo>
                  <a:cubicBezTo>
                    <a:pt x="9232" y="8425"/>
                    <a:pt x="9217" y="8421"/>
                    <a:pt x="9203" y="8421"/>
                  </a:cubicBezTo>
                  <a:cubicBezTo>
                    <a:pt x="9173" y="8421"/>
                    <a:pt x="9143" y="8435"/>
                    <a:pt x="9129" y="8463"/>
                  </a:cubicBezTo>
                  <a:cubicBezTo>
                    <a:pt x="9033" y="8652"/>
                    <a:pt x="8939" y="8842"/>
                    <a:pt x="8846" y="9034"/>
                  </a:cubicBezTo>
                  <a:cubicBezTo>
                    <a:pt x="8825" y="9078"/>
                    <a:pt x="8799" y="9123"/>
                    <a:pt x="8778" y="9167"/>
                  </a:cubicBezTo>
                  <a:cubicBezTo>
                    <a:pt x="8647" y="8689"/>
                    <a:pt x="8417" y="8210"/>
                    <a:pt x="8203" y="7760"/>
                  </a:cubicBezTo>
                  <a:cubicBezTo>
                    <a:pt x="8203" y="7756"/>
                    <a:pt x="8204" y="7752"/>
                    <a:pt x="8204" y="7748"/>
                  </a:cubicBezTo>
                  <a:cubicBezTo>
                    <a:pt x="8480" y="7714"/>
                    <a:pt x="8744" y="7611"/>
                    <a:pt x="8971" y="7451"/>
                  </a:cubicBezTo>
                  <a:close/>
                  <a:moveTo>
                    <a:pt x="7336" y="7536"/>
                  </a:moveTo>
                  <a:cubicBezTo>
                    <a:pt x="7505" y="7638"/>
                    <a:pt x="7708" y="7698"/>
                    <a:pt x="7945" y="7698"/>
                  </a:cubicBezTo>
                  <a:cubicBezTo>
                    <a:pt x="7975" y="7698"/>
                    <a:pt x="8004" y="7697"/>
                    <a:pt x="8035" y="7695"/>
                  </a:cubicBezTo>
                  <a:cubicBezTo>
                    <a:pt x="8038" y="7725"/>
                    <a:pt x="8061" y="7749"/>
                    <a:pt x="8092" y="7753"/>
                  </a:cubicBezTo>
                  <a:cubicBezTo>
                    <a:pt x="8097" y="7767"/>
                    <a:pt x="8101" y="7780"/>
                    <a:pt x="8107" y="7794"/>
                  </a:cubicBezTo>
                  <a:cubicBezTo>
                    <a:pt x="8002" y="8259"/>
                    <a:pt x="7930" y="8731"/>
                    <a:pt x="7861" y="9202"/>
                  </a:cubicBezTo>
                  <a:cubicBezTo>
                    <a:pt x="7774" y="9076"/>
                    <a:pt x="7687" y="8947"/>
                    <a:pt x="7591" y="8826"/>
                  </a:cubicBezTo>
                  <a:cubicBezTo>
                    <a:pt x="7547" y="8773"/>
                    <a:pt x="7507" y="8720"/>
                    <a:pt x="7433" y="8709"/>
                  </a:cubicBezTo>
                  <a:cubicBezTo>
                    <a:pt x="7424" y="8708"/>
                    <a:pt x="7416" y="8707"/>
                    <a:pt x="7407" y="8707"/>
                  </a:cubicBezTo>
                  <a:cubicBezTo>
                    <a:pt x="7303" y="8707"/>
                    <a:pt x="7211" y="8799"/>
                    <a:pt x="7134" y="8856"/>
                  </a:cubicBezTo>
                  <a:cubicBezTo>
                    <a:pt x="7043" y="8925"/>
                    <a:pt x="6949" y="8992"/>
                    <a:pt x="6862" y="9067"/>
                  </a:cubicBezTo>
                  <a:cubicBezTo>
                    <a:pt x="7083" y="8594"/>
                    <a:pt x="7207" y="8039"/>
                    <a:pt x="7336" y="7536"/>
                  </a:cubicBezTo>
                  <a:close/>
                  <a:moveTo>
                    <a:pt x="8108" y="1"/>
                  </a:moveTo>
                  <a:cubicBezTo>
                    <a:pt x="8106" y="1"/>
                    <a:pt x="8105" y="1"/>
                    <a:pt x="8104" y="1"/>
                  </a:cubicBezTo>
                  <a:cubicBezTo>
                    <a:pt x="5435" y="76"/>
                    <a:pt x="2762" y="135"/>
                    <a:pt x="94" y="268"/>
                  </a:cubicBezTo>
                  <a:cubicBezTo>
                    <a:pt x="16" y="273"/>
                    <a:pt x="15" y="392"/>
                    <a:pt x="94" y="392"/>
                  </a:cubicBezTo>
                  <a:cubicBezTo>
                    <a:pt x="76" y="408"/>
                    <a:pt x="66" y="432"/>
                    <a:pt x="67" y="457"/>
                  </a:cubicBezTo>
                  <a:cubicBezTo>
                    <a:pt x="70" y="2787"/>
                    <a:pt x="0" y="5121"/>
                    <a:pt x="43" y="7449"/>
                  </a:cubicBezTo>
                  <a:cubicBezTo>
                    <a:pt x="43" y="7484"/>
                    <a:pt x="67" y="7501"/>
                    <a:pt x="92" y="7501"/>
                  </a:cubicBezTo>
                  <a:cubicBezTo>
                    <a:pt x="111" y="7501"/>
                    <a:pt x="131" y="7491"/>
                    <a:pt x="142" y="7473"/>
                  </a:cubicBezTo>
                  <a:cubicBezTo>
                    <a:pt x="155" y="7480"/>
                    <a:pt x="168" y="7485"/>
                    <a:pt x="183" y="7486"/>
                  </a:cubicBezTo>
                  <a:cubicBezTo>
                    <a:pt x="1536" y="7556"/>
                    <a:pt x="2915" y="7611"/>
                    <a:pt x="4289" y="7611"/>
                  </a:cubicBezTo>
                  <a:cubicBezTo>
                    <a:pt x="5273" y="7611"/>
                    <a:pt x="6254" y="7583"/>
                    <a:pt x="7220" y="7512"/>
                  </a:cubicBezTo>
                  <a:cubicBezTo>
                    <a:pt x="7220" y="7512"/>
                    <a:pt x="7222" y="7511"/>
                    <a:pt x="7223" y="7511"/>
                  </a:cubicBezTo>
                  <a:lnTo>
                    <a:pt x="7223" y="7511"/>
                  </a:lnTo>
                  <a:cubicBezTo>
                    <a:pt x="7034" y="8048"/>
                    <a:pt x="6782" y="8609"/>
                    <a:pt x="6682" y="9163"/>
                  </a:cubicBezTo>
                  <a:cubicBezTo>
                    <a:pt x="6674" y="9207"/>
                    <a:pt x="6712" y="9243"/>
                    <a:pt x="6748" y="9243"/>
                  </a:cubicBezTo>
                  <a:cubicBezTo>
                    <a:pt x="6767" y="9243"/>
                    <a:pt x="6785" y="9234"/>
                    <a:pt x="6797" y="9211"/>
                  </a:cubicBezTo>
                  <a:cubicBezTo>
                    <a:pt x="6800" y="9208"/>
                    <a:pt x="6801" y="9205"/>
                    <a:pt x="6802" y="9202"/>
                  </a:cubicBezTo>
                  <a:cubicBezTo>
                    <a:pt x="6806" y="9203"/>
                    <a:pt x="6810" y="9204"/>
                    <a:pt x="6815" y="9204"/>
                  </a:cubicBezTo>
                  <a:cubicBezTo>
                    <a:pt x="6821" y="9204"/>
                    <a:pt x="6828" y="9202"/>
                    <a:pt x="6834" y="9200"/>
                  </a:cubicBezTo>
                  <a:cubicBezTo>
                    <a:pt x="6922" y="9160"/>
                    <a:pt x="7000" y="9106"/>
                    <a:pt x="7081" y="9051"/>
                  </a:cubicBezTo>
                  <a:cubicBezTo>
                    <a:pt x="7146" y="9006"/>
                    <a:pt x="7244" y="8911"/>
                    <a:pt x="7320" y="8890"/>
                  </a:cubicBezTo>
                  <a:cubicBezTo>
                    <a:pt x="7333" y="8886"/>
                    <a:pt x="7346" y="8885"/>
                    <a:pt x="7359" y="8885"/>
                  </a:cubicBezTo>
                  <a:cubicBezTo>
                    <a:pt x="7540" y="8885"/>
                    <a:pt x="7689" y="9215"/>
                    <a:pt x="7781" y="9343"/>
                  </a:cubicBezTo>
                  <a:cubicBezTo>
                    <a:pt x="7796" y="9364"/>
                    <a:pt x="7819" y="9376"/>
                    <a:pt x="7843" y="9376"/>
                  </a:cubicBezTo>
                  <a:cubicBezTo>
                    <a:pt x="7856" y="9376"/>
                    <a:pt x="7869" y="9372"/>
                    <a:pt x="7880" y="9366"/>
                  </a:cubicBezTo>
                  <a:cubicBezTo>
                    <a:pt x="7896" y="9378"/>
                    <a:pt x="7916" y="9385"/>
                    <a:pt x="7935" y="9385"/>
                  </a:cubicBezTo>
                  <a:cubicBezTo>
                    <a:pt x="7965" y="9385"/>
                    <a:pt x="7992" y="9368"/>
                    <a:pt x="7998" y="9329"/>
                  </a:cubicBezTo>
                  <a:cubicBezTo>
                    <a:pt x="8068" y="8891"/>
                    <a:pt x="8136" y="8450"/>
                    <a:pt x="8181" y="8008"/>
                  </a:cubicBezTo>
                  <a:cubicBezTo>
                    <a:pt x="8337" y="8461"/>
                    <a:pt x="8491" y="8927"/>
                    <a:pt x="8712" y="9341"/>
                  </a:cubicBezTo>
                  <a:cubicBezTo>
                    <a:pt x="8718" y="9354"/>
                    <a:pt x="8730" y="9364"/>
                    <a:pt x="8743" y="9368"/>
                  </a:cubicBezTo>
                  <a:cubicBezTo>
                    <a:pt x="8750" y="9387"/>
                    <a:pt x="8765" y="9401"/>
                    <a:pt x="8784" y="9407"/>
                  </a:cubicBezTo>
                  <a:cubicBezTo>
                    <a:pt x="8800" y="9412"/>
                    <a:pt x="8815" y="9416"/>
                    <a:pt x="8829" y="9416"/>
                  </a:cubicBezTo>
                  <a:cubicBezTo>
                    <a:pt x="8859" y="9416"/>
                    <a:pt x="8883" y="9402"/>
                    <a:pt x="8902" y="9369"/>
                  </a:cubicBezTo>
                  <a:cubicBezTo>
                    <a:pt x="8919" y="9338"/>
                    <a:pt x="8894" y="9311"/>
                    <a:pt x="8866" y="9311"/>
                  </a:cubicBezTo>
                  <a:cubicBezTo>
                    <a:pt x="8857" y="9311"/>
                    <a:pt x="8848" y="9314"/>
                    <a:pt x="8839" y="9321"/>
                  </a:cubicBezTo>
                  <a:lnTo>
                    <a:pt x="8839" y="9321"/>
                  </a:lnTo>
                  <a:cubicBezTo>
                    <a:pt x="8941" y="9236"/>
                    <a:pt x="8996" y="9079"/>
                    <a:pt x="9060" y="8962"/>
                  </a:cubicBezTo>
                  <a:cubicBezTo>
                    <a:pt x="9120" y="8850"/>
                    <a:pt x="9178" y="8737"/>
                    <a:pt x="9236" y="8624"/>
                  </a:cubicBezTo>
                  <a:cubicBezTo>
                    <a:pt x="9450" y="8755"/>
                    <a:pt x="9668" y="8900"/>
                    <a:pt x="9899" y="8987"/>
                  </a:cubicBezTo>
                  <a:cubicBezTo>
                    <a:pt x="9906" y="8990"/>
                    <a:pt x="9913" y="8991"/>
                    <a:pt x="9919" y="8991"/>
                  </a:cubicBezTo>
                  <a:cubicBezTo>
                    <a:pt x="9974" y="8991"/>
                    <a:pt x="10014" y="8910"/>
                    <a:pt x="9967" y="8871"/>
                  </a:cubicBezTo>
                  <a:cubicBezTo>
                    <a:pt x="9959" y="8862"/>
                    <a:pt x="9948" y="8857"/>
                    <a:pt x="9938" y="8850"/>
                  </a:cubicBezTo>
                  <a:cubicBezTo>
                    <a:pt x="9953" y="8836"/>
                    <a:pt x="9959" y="8815"/>
                    <a:pt x="9952" y="8797"/>
                  </a:cubicBezTo>
                  <a:cubicBezTo>
                    <a:pt x="9742" y="8294"/>
                    <a:pt x="9377" y="7826"/>
                    <a:pt x="9048" y="7386"/>
                  </a:cubicBezTo>
                  <a:cubicBezTo>
                    <a:pt x="9055" y="7381"/>
                    <a:pt x="9062" y="7374"/>
                    <a:pt x="9068" y="7369"/>
                  </a:cubicBezTo>
                  <a:lnTo>
                    <a:pt x="9068" y="7369"/>
                  </a:lnTo>
                  <a:cubicBezTo>
                    <a:pt x="9066" y="7396"/>
                    <a:pt x="9078" y="7422"/>
                    <a:pt x="9107" y="7428"/>
                  </a:cubicBezTo>
                  <a:cubicBezTo>
                    <a:pt x="9431" y="7497"/>
                    <a:pt x="9773" y="7547"/>
                    <a:pt x="10112" y="7547"/>
                  </a:cubicBezTo>
                  <a:cubicBezTo>
                    <a:pt x="10293" y="7547"/>
                    <a:pt x="10474" y="7533"/>
                    <a:pt x="10650" y="7499"/>
                  </a:cubicBezTo>
                  <a:cubicBezTo>
                    <a:pt x="10730" y="7484"/>
                    <a:pt x="10709" y="7362"/>
                    <a:pt x="10632" y="7362"/>
                  </a:cubicBezTo>
                  <a:cubicBezTo>
                    <a:pt x="10607" y="7362"/>
                    <a:pt x="10583" y="7362"/>
                    <a:pt x="10558" y="7362"/>
                  </a:cubicBezTo>
                  <a:cubicBezTo>
                    <a:pt x="10383" y="7362"/>
                    <a:pt x="10211" y="7364"/>
                    <a:pt x="10038" y="7364"/>
                  </a:cubicBezTo>
                  <a:cubicBezTo>
                    <a:pt x="9735" y="7364"/>
                    <a:pt x="9432" y="7357"/>
                    <a:pt x="9125" y="7318"/>
                  </a:cubicBezTo>
                  <a:cubicBezTo>
                    <a:pt x="9394" y="7072"/>
                    <a:pt x="9577" y="6739"/>
                    <a:pt x="9597" y="6349"/>
                  </a:cubicBezTo>
                  <a:cubicBezTo>
                    <a:pt x="9636" y="5589"/>
                    <a:pt x="9000" y="4875"/>
                    <a:pt x="8251" y="4798"/>
                  </a:cubicBezTo>
                  <a:cubicBezTo>
                    <a:pt x="8187" y="4792"/>
                    <a:pt x="8125" y="4788"/>
                    <a:pt x="8065" y="4788"/>
                  </a:cubicBezTo>
                  <a:cubicBezTo>
                    <a:pt x="6593" y="4788"/>
                    <a:pt x="6339" y="6717"/>
                    <a:pt x="7196" y="7433"/>
                  </a:cubicBezTo>
                  <a:cubicBezTo>
                    <a:pt x="4870" y="7313"/>
                    <a:pt x="2512" y="7342"/>
                    <a:pt x="183" y="7318"/>
                  </a:cubicBezTo>
                  <a:cubicBezTo>
                    <a:pt x="175" y="7318"/>
                    <a:pt x="167" y="7319"/>
                    <a:pt x="160" y="7323"/>
                  </a:cubicBezTo>
                  <a:cubicBezTo>
                    <a:pt x="166" y="7213"/>
                    <a:pt x="171" y="7104"/>
                    <a:pt x="177" y="6994"/>
                  </a:cubicBezTo>
                  <a:cubicBezTo>
                    <a:pt x="531" y="7003"/>
                    <a:pt x="884" y="7007"/>
                    <a:pt x="1238" y="7007"/>
                  </a:cubicBezTo>
                  <a:cubicBezTo>
                    <a:pt x="1535" y="7007"/>
                    <a:pt x="1833" y="7004"/>
                    <a:pt x="2130" y="7001"/>
                  </a:cubicBezTo>
                  <a:cubicBezTo>
                    <a:pt x="2184" y="7001"/>
                    <a:pt x="2184" y="6919"/>
                    <a:pt x="2130" y="6919"/>
                  </a:cubicBezTo>
                  <a:cubicBezTo>
                    <a:pt x="1730" y="6911"/>
                    <a:pt x="1330" y="6906"/>
                    <a:pt x="930" y="6906"/>
                  </a:cubicBezTo>
                  <a:cubicBezTo>
                    <a:pt x="680" y="6906"/>
                    <a:pt x="430" y="6908"/>
                    <a:pt x="181" y="6913"/>
                  </a:cubicBezTo>
                  <a:cubicBezTo>
                    <a:pt x="191" y="6723"/>
                    <a:pt x="194" y="6531"/>
                    <a:pt x="202" y="6340"/>
                  </a:cubicBezTo>
                  <a:cubicBezTo>
                    <a:pt x="580" y="6359"/>
                    <a:pt x="956" y="6378"/>
                    <a:pt x="1334" y="6379"/>
                  </a:cubicBezTo>
                  <a:cubicBezTo>
                    <a:pt x="1382" y="6379"/>
                    <a:pt x="1380" y="6308"/>
                    <a:pt x="1334" y="6305"/>
                  </a:cubicBezTo>
                  <a:cubicBezTo>
                    <a:pt x="958" y="6279"/>
                    <a:pt x="582" y="6271"/>
                    <a:pt x="205" y="6263"/>
                  </a:cubicBezTo>
                  <a:cubicBezTo>
                    <a:pt x="212" y="6096"/>
                    <a:pt x="215" y="5928"/>
                    <a:pt x="220" y="5759"/>
                  </a:cubicBezTo>
                  <a:cubicBezTo>
                    <a:pt x="223" y="5759"/>
                    <a:pt x="225" y="5763"/>
                    <a:pt x="228" y="5763"/>
                  </a:cubicBezTo>
                  <a:cubicBezTo>
                    <a:pt x="1144" y="5792"/>
                    <a:pt x="2056" y="5863"/>
                    <a:pt x="2971" y="5899"/>
                  </a:cubicBezTo>
                  <a:cubicBezTo>
                    <a:pt x="2972" y="5899"/>
                    <a:pt x="2973" y="5899"/>
                    <a:pt x="2973" y="5899"/>
                  </a:cubicBezTo>
                  <a:cubicBezTo>
                    <a:pt x="3026" y="5899"/>
                    <a:pt x="3022" y="5823"/>
                    <a:pt x="2971" y="5817"/>
                  </a:cubicBezTo>
                  <a:cubicBezTo>
                    <a:pt x="2063" y="5703"/>
                    <a:pt x="1144" y="5683"/>
                    <a:pt x="228" y="5682"/>
                  </a:cubicBezTo>
                  <a:cubicBezTo>
                    <a:pt x="226" y="5682"/>
                    <a:pt x="225" y="5683"/>
                    <a:pt x="222" y="5684"/>
                  </a:cubicBezTo>
                  <a:cubicBezTo>
                    <a:pt x="229" y="5474"/>
                    <a:pt x="232" y="5263"/>
                    <a:pt x="236" y="5053"/>
                  </a:cubicBezTo>
                  <a:cubicBezTo>
                    <a:pt x="554" y="5064"/>
                    <a:pt x="873" y="5069"/>
                    <a:pt x="1192" y="5069"/>
                  </a:cubicBezTo>
                  <a:cubicBezTo>
                    <a:pt x="1402" y="5069"/>
                    <a:pt x="1611" y="5067"/>
                    <a:pt x="1820" y="5062"/>
                  </a:cubicBezTo>
                  <a:cubicBezTo>
                    <a:pt x="1882" y="5061"/>
                    <a:pt x="1882" y="4969"/>
                    <a:pt x="1820" y="4968"/>
                  </a:cubicBezTo>
                  <a:cubicBezTo>
                    <a:pt x="1616" y="4965"/>
                    <a:pt x="1411" y="4963"/>
                    <a:pt x="1206" y="4963"/>
                  </a:cubicBezTo>
                  <a:cubicBezTo>
                    <a:pt x="884" y="4963"/>
                    <a:pt x="560" y="4968"/>
                    <a:pt x="238" y="4978"/>
                  </a:cubicBezTo>
                  <a:cubicBezTo>
                    <a:pt x="242" y="4756"/>
                    <a:pt x="241" y="4533"/>
                    <a:pt x="245" y="4311"/>
                  </a:cubicBezTo>
                  <a:cubicBezTo>
                    <a:pt x="906" y="4316"/>
                    <a:pt x="1568" y="4327"/>
                    <a:pt x="2230" y="4327"/>
                  </a:cubicBezTo>
                  <a:cubicBezTo>
                    <a:pt x="2537" y="4327"/>
                    <a:pt x="2843" y="4325"/>
                    <a:pt x="3149" y="4318"/>
                  </a:cubicBezTo>
                  <a:cubicBezTo>
                    <a:pt x="3220" y="4317"/>
                    <a:pt x="3220" y="4210"/>
                    <a:pt x="3149" y="4208"/>
                  </a:cubicBezTo>
                  <a:cubicBezTo>
                    <a:pt x="2846" y="4202"/>
                    <a:pt x="2542" y="4199"/>
                    <a:pt x="2239" y="4199"/>
                  </a:cubicBezTo>
                  <a:cubicBezTo>
                    <a:pt x="1575" y="4199"/>
                    <a:pt x="910" y="4211"/>
                    <a:pt x="246" y="4216"/>
                  </a:cubicBezTo>
                  <a:cubicBezTo>
                    <a:pt x="249" y="3988"/>
                    <a:pt x="248" y="3760"/>
                    <a:pt x="250" y="3530"/>
                  </a:cubicBezTo>
                  <a:cubicBezTo>
                    <a:pt x="254" y="3534"/>
                    <a:pt x="260" y="3537"/>
                    <a:pt x="266" y="3537"/>
                  </a:cubicBezTo>
                  <a:cubicBezTo>
                    <a:pt x="268" y="3537"/>
                    <a:pt x="269" y="3537"/>
                    <a:pt x="270" y="3536"/>
                  </a:cubicBezTo>
                  <a:cubicBezTo>
                    <a:pt x="492" y="3510"/>
                    <a:pt x="713" y="3501"/>
                    <a:pt x="935" y="3501"/>
                  </a:cubicBezTo>
                  <a:cubicBezTo>
                    <a:pt x="1038" y="3501"/>
                    <a:pt x="1141" y="3503"/>
                    <a:pt x="1245" y="3506"/>
                  </a:cubicBezTo>
                  <a:cubicBezTo>
                    <a:pt x="1245" y="3506"/>
                    <a:pt x="1246" y="3506"/>
                    <a:pt x="1246" y="3506"/>
                  </a:cubicBezTo>
                  <a:cubicBezTo>
                    <a:pt x="1292" y="3506"/>
                    <a:pt x="1289" y="3439"/>
                    <a:pt x="1245" y="3435"/>
                  </a:cubicBezTo>
                  <a:cubicBezTo>
                    <a:pt x="1127" y="3423"/>
                    <a:pt x="1008" y="3417"/>
                    <a:pt x="889" y="3417"/>
                  </a:cubicBezTo>
                  <a:cubicBezTo>
                    <a:pt x="683" y="3417"/>
                    <a:pt x="476" y="3434"/>
                    <a:pt x="270" y="3459"/>
                  </a:cubicBezTo>
                  <a:cubicBezTo>
                    <a:pt x="263" y="3461"/>
                    <a:pt x="255" y="3464"/>
                    <a:pt x="251" y="3471"/>
                  </a:cubicBezTo>
                  <a:cubicBezTo>
                    <a:pt x="254" y="2994"/>
                    <a:pt x="256" y="2517"/>
                    <a:pt x="255" y="2040"/>
                  </a:cubicBezTo>
                  <a:lnTo>
                    <a:pt x="255" y="2040"/>
                  </a:lnTo>
                  <a:cubicBezTo>
                    <a:pt x="260" y="2042"/>
                    <a:pt x="264" y="2045"/>
                    <a:pt x="269" y="2045"/>
                  </a:cubicBezTo>
                  <a:cubicBezTo>
                    <a:pt x="270" y="2045"/>
                    <a:pt x="270" y="2045"/>
                    <a:pt x="271" y="2045"/>
                  </a:cubicBezTo>
                  <a:cubicBezTo>
                    <a:pt x="582" y="2026"/>
                    <a:pt x="893" y="2005"/>
                    <a:pt x="1202" y="1973"/>
                  </a:cubicBezTo>
                  <a:cubicBezTo>
                    <a:pt x="1258" y="1968"/>
                    <a:pt x="1261" y="1883"/>
                    <a:pt x="1204" y="1883"/>
                  </a:cubicBezTo>
                  <a:cubicBezTo>
                    <a:pt x="1203" y="1883"/>
                    <a:pt x="1202" y="1883"/>
                    <a:pt x="1202" y="1883"/>
                  </a:cubicBezTo>
                  <a:cubicBezTo>
                    <a:pt x="891" y="1900"/>
                    <a:pt x="582" y="1927"/>
                    <a:pt x="271" y="1956"/>
                  </a:cubicBezTo>
                  <a:cubicBezTo>
                    <a:pt x="265" y="1956"/>
                    <a:pt x="260" y="1962"/>
                    <a:pt x="255" y="1964"/>
                  </a:cubicBezTo>
                  <a:cubicBezTo>
                    <a:pt x="255" y="1547"/>
                    <a:pt x="253" y="1131"/>
                    <a:pt x="249" y="716"/>
                  </a:cubicBezTo>
                  <a:lnTo>
                    <a:pt x="249" y="716"/>
                  </a:lnTo>
                  <a:cubicBezTo>
                    <a:pt x="255" y="721"/>
                    <a:pt x="263" y="725"/>
                    <a:pt x="271" y="726"/>
                  </a:cubicBezTo>
                  <a:cubicBezTo>
                    <a:pt x="418" y="736"/>
                    <a:pt x="566" y="740"/>
                    <a:pt x="714" y="740"/>
                  </a:cubicBezTo>
                  <a:cubicBezTo>
                    <a:pt x="876" y="740"/>
                    <a:pt x="1039" y="735"/>
                    <a:pt x="1201" y="728"/>
                  </a:cubicBezTo>
                  <a:cubicBezTo>
                    <a:pt x="1267" y="726"/>
                    <a:pt x="1267" y="629"/>
                    <a:pt x="1201" y="627"/>
                  </a:cubicBezTo>
                  <a:cubicBezTo>
                    <a:pt x="1039" y="620"/>
                    <a:pt x="877" y="616"/>
                    <a:pt x="714" y="616"/>
                  </a:cubicBezTo>
                  <a:cubicBezTo>
                    <a:pt x="566" y="616"/>
                    <a:pt x="418" y="619"/>
                    <a:pt x="271" y="629"/>
                  </a:cubicBezTo>
                  <a:cubicBezTo>
                    <a:pt x="263" y="630"/>
                    <a:pt x="254" y="634"/>
                    <a:pt x="248" y="640"/>
                  </a:cubicBezTo>
                  <a:cubicBezTo>
                    <a:pt x="248" y="579"/>
                    <a:pt x="248" y="518"/>
                    <a:pt x="247" y="457"/>
                  </a:cubicBezTo>
                  <a:cubicBezTo>
                    <a:pt x="248" y="430"/>
                    <a:pt x="235" y="405"/>
                    <a:pt x="215" y="389"/>
                  </a:cubicBezTo>
                  <a:cubicBezTo>
                    <a:pt x="2844" y="357"/>
                    <a:pt x="5475" y="256"/>
                    <a:pt x="8104" y="169"/>
                  </a:cubicBezTo>
                  <a:cubicBezTo>
                    <a:pt x="8109" y="169"/>
                    <a:pt x="8112" y="166"/>
                    <a:pt x="8117" y="166"/>
                  </a:cubicBezTo>
                  <a:cubicBezTo>
                    <a:pt x="8177" y="625"/>
                    <a:pt x="8221" y="1085"/>
                    <a:pt x="8237" y="1547"/>
                  </a:cubicBezTo>
                  <a:cubicBezTo>
                    <a:pt x="8245" y="1789"/>
                    <a:pt x="8244" y="2030"/>
                    <a:pt x="8238" y="2271"/>
                  </a:cubicBezTo>
                  <a:cubicBezTo>
                    <a:pt x="8237" y="2359"/>
                    <a:pt x="8201" y="2502"/>
                    <a:pt x="8260" y="2582"/>
                  </a:cubicBezTo>
                  <a:cubicBezTo>
                    <a:pt x="8313" y="2654"/>
                    <a:pt x="8404" y="2677"/>
                    <a:pt x="8505" y="2677"/>
                  </a:cubicBezTo>
                  <a:cubicBezTo>
                    <a:pt x="8653" y="2677"/>
                    <a:pt x="8824" y="2629"/>
                    <a:pt x="8931" y="2617"/>
                  </a:cubicBezTo>
                  <a:cubicBezTo>
                    <a:pt x="9482" y="2562"/>
                    <a:pt x="10032" y="2505"/>
                    <a:pt x="10581" y="2449"/>
                  </a:cubicBezTo>
                  <a:cubicBezTo>
                    <a:pt x="10611" y="4100"/>
                    <a:pt x="10621" y="5756"/>
                    <a:pt x="10715" y="7405"/>
                  </a:cubicBezTo>
                  <a:cubicBezTo>
                    <a:pt x="10717" y="7448"/>
                    <a:pt x="10750" y="7469"/>
                    <a:pt x="10783" y="7469"/>
                  </a:cubicBezTo>
                  <a:cubicBezTo>
                    <a:pt x="10816" y="7469"/>
                    <a:pt x="10847" y="7448"/>
                    <a:pt x="10848" y="7405"/>
                  </a:cubicBezTo>
                  <a:cubicBezTo>
                    <a:pt x="10872" y="5652"/>
                    <a:pt x="10799" y="3893"/>
                    <a:pt x="10759" y="2139"/>
                  </a:cubicBezTo>
                  <a:cubicBezTo>
                    <a:pt x="10758" y="2080"/>
                    <a:pt x="10712" y="2051"/>
                    <a:pt x="10666" y="2051"/>
                  </a:cubicBezTo>
                  <a:cubicBezTo>
                    <a:pt x="10646" y="2051"/>
                    <a:pt x="10626" y="2057"/>
                    <a:pt x="10610" y="2068"/>
                  </a:cubicBezTo>
                  <a:cubicBezTo>
                    <a:pt x="9782" y="1423"/>
                    <a:pt x="8978" y="762"/>
                    <a:pt x="8235" y="19"/>
                  </a:cubicBezTo>
                  <a:cubicBezTo>
                    <a:pt x="8223" y="7"/>
                    <a:pt x="8209" y="1"/>
                    <a:pt x="8194" y="1"/>
                  </a:cubicBezTo>
                  <a:cubicBezTo>
                    <a:pt x="8180" y="1"/>
                    <a:pt x="8166" y="7"/>
                    <a:pt x="8155" y="18"/>
                  </a:cubicBezTo>
                  <a:cubicBezTo>
                    <a:pt x="8142" y="7"/>
                    <a:pt x="8125" y="1"/>
                    <a:pt x="8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74"/>
            <p:cNvSpPr/>
            <p:nvPr/>
          </p:nvSpPr>
          <p:spPr>
            <a:xfrm>
              <a:off x="-5271560" y="789160"/>
              <a:ext cx="64841" cy="3857"/>
            </a:xfrm>
            <a:custGeom>
              <a:avLst/>
              <a:gdLst/>
              <a:ahLst/>
              <a:cxnLst/>
              <a:rect l="l" t="t" r="r" b="b"/>
              <a:pathLst>
                <a:path w="1883" h="112" extrusionOk="0">
                  <a:moveTo>
                    <a:pt x="1233" y="1"/>
                  </a:moveTo>
                  <a:cubicBezTo>
                    <a:pt x="839" y="1"/>
                    <a:pt x="445" y="10"/>
                    <a:pt x="52" y="16"/>
                  </a:cubicBezTo>
                  <a:cubicBezTo>
                    <a:pt x="0" y="17"/>
                    <a:pt x="0" y="96"/>
                    <a:pt x="52" y="97"/>
                  </a:cubicBezTo>
                  <a:cubicBezTo>
                    <a:pt x="445" y="103"/>
                    <a:pt x="839" y="112"/>
                    <a:pt x="1233" y="112"/>
                  </a:cubicBezTo>
                  <a:cubicBezTo>
                    <a:pt x="1430" y="112"/>
                    <a:pt x="1627" y="110"/>
                    <a:pt x="1823" y="104"/>
                  </a:cubicBezTo>
                  <a:cubicBezTo>
                    <a:pt x="1883" y="101"/>
                    <a:pt x="1883" y="12"/>
                    <a:pt x="1823" y="9"/>
                  </a:cubicBezTo>
                  <a:cubicBezTo>
                    <a:pt x="1627" y="3"/>
                    <a:pt x="1430" y="1"/>
                    <a:pt x="1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74"/>
            <p:cNvSpPr/>
            <p:nvPr/>
          </p:nvSpPr>
          <p:spPr>
            <a:xfrm>
              <a:off x="-5273660" y="736337"/>
              <a:ext cx="84435" cy="6198"/>
            </a:xfrm>
            <a:custGeom>
              <a:avLst/>
              <a:gdLst/>
              <a:ahLst/>
              <a:cxnLst/>
              <a:rect l="l" t="t" r="r" b="b"/>
              <a:pathLst>
                <a:path w="2452" h="180" extrusionOk="0">
                  <a:moveTo>
                    <a:pt x="1506" y="0"/>
                  </a:moveTo>
                  <a:cubicBezTo>
                    <a:pt x="1025" y="0"/>
                    <a:pt x="542" y="24"/>
                    <a:pt x="70" y="74"/>
                  </a:cubicBezTo>
                  <a:cubicBezTo>
                    <a:pt x="4" y="82"/>
                    <a:pt x="1" y="179"/>
                    <a:pt x="70" y="179"/>
                  </a:cubicBezTo>
                  <a:cubicBezTo>
                    <a:pt x="836" y="173"/>
                    <a:pt x="1603" y="156"/>
                    <a:pt x="2371" y="150"/>
                  </a:cubicBezTo>
                  <a:cubicBezTo>
                    <a:pt x="2451" y="148"/>
                    <a:pt x="2450" y="30"/>
                    <a:pt x="2371" y="25"/>
                  </a:cubicBezTo>
                  <a:cubicBezTo>
                    <a:pt x="2085" y="9"/>
                    <a:pt x="1796" y="0"/>
                    <a:pt x="1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74"/>
          <p:cNvGrpSpPr/>
          <p:nvPr/>
        </p:nvGrpSpPr>
        <p:grpSpPr>
          <a:xfrm>
            <a:off x="4045970" y="2996544"/>
            <a:ext cx="405010" cy="288902"/>
            <a:chOff x="-5881335" y="672632"/>
            <a:chExt cx="534879" cy="381540"/>
          </a:xfrm>
        </p:grpSpPr>
        <p:sp>
          <p:nvSpPr>
            <p:cNvPr id="3227" name="Google Shape;3227;p74"/>
            <p:cNvSpPr/>
            <p:nvPr/>
          </p:nvSpPr>
          <p:spPr>
            <a:xfrm>
              <a:off x="-5881335" y="672632"/>
              <a:ext cx="534879" cy="381540"/>
            </a:xfrm>
            <a:custGeom>
              <a:avLst/>
              <a:gdLst/>
              <a:ahLst/>
              <a:cxnLst/>
              <a:rect l="l" t="t" r="r" b="b"/>
              <a:pathLst>
                <a:path w="15533" h="11080" extrusionOk="0">
                  <a:moveTo>
                    <a:pt x="3151" y="2454"/>
                  </a:moveTo>
                  <a:cubicBezTo>
                    <a:pt x="3151" y="2601"/>
                    <a:pt x="3151" y="2749"/>
                    <a:pt x="3150" y="2896"/>
                  </a:cubicBezTo>
                  <a:cubicBezTo>
                    <a:pt x="3070" y="2919"/>
                    <a:pt x="3001" y="2933"/>
                    <a:pt x="2923" y="2933"/>
                  </a:cubicBezTo>
                  <a:cubicBezTo>
                    <a:pt x="2917" y="2933"/>
                    <a:pt x="2912" y="2932"/>
                    <a:pt x="2906" y="2932"/>
                  </a:cubicBezTo>
                  <a:cubicBezTo>
                    <a:pt x="2904" y="2774"/>
                    <a:pt x="2900" y="2615"/>
                    <a:pt x="2898" y="2456"/>
                  </a:cubicBezTo>
                  <a:lnTo>
                    <a:pt x="2898" y="2456"/>
                  </a:lnTo>
                  <a:cubicBezTo>
                    <a:pt x="2935" y="2459"/>
                    <a:pt x="2972" y="2461"/>
                    <a:pt x="3010" y="2461"/>
                  </a:cubicBezTo>
                  <a:cubicBezTo>
                    <a:pt x="3057" y="2461"/>
                    <a:pt x="3104" y="2458"/>
                    <a:pt x="3151" y="2454"/>
                  </a:cubicBezTo>
                  <a:close/>
                  <a:moveTo>
                    <a:pt x="3151" y="2939"/>
                  </a:moveTo>
                  <a:cubicBezTo>
                    <a:pt x="3149" y="3217"/>
                    <a:pt x="3150" y="3494"/>
                    <a:pt x="3149" y="3771"/>
                  </a:cubicBezTo>
                  <a:lnTo>
                    <a:pt x="3147" y="3771"/>
                  </a:lnTo>
                  <a:cubicBezTo>
                    <a:pt x="3090" y="3793"/>
                    <a:pt x="3033" y="3812"/>
                    <a:pt x="2974" y="3828"/>
                  </a:cubicBezTo>
                  <a:cubicBezTo>
                    <a:pt x="2964" y="3831"/>
                    <a:pt x="2967" y="3845"/>
                    <a:pt x="2976" y="3845"/>
                  </a:cubicBezTo>
                  <a:cubicBezTo>
                    <a:pt x="2977" y="3845"/>
                    <a:pt x="2977" y="3845"/>
                    <a:pt x="2978" y="3845"/>
                  </a:cubicBezTo>
                  <a:cubicBezTo>
                    <a:pt x="3035" y="3831"/>
                    <a:pt x="3091" y="3821"/>
                    <a:pt x="3149" y="3813"/>
                  </a:cubicBezTo>
                  <a:lnTo>
                    <a:pt x="3149" y="4120"/>
                  </a:lnTo>
                  <a:cubicBezTo>
                    <a:pt x="3117" y="4112"/>
                    <a:pt x="3085" y="4109"/>
                    <a:pt x="3052" y="4109"/>
                  </a:cubicBezTo>
                  <a:cubicBezTo>
                    <a:pt x="3004" y="4109"/>
                    <a:pt x="2955" y="4117"/>
                    <a:pt x="2909" y="4134"/>
                  </a:cubicBezTo>
                  <a:cubicBezTo>
                    <a:pt x="2912" y="3904"/>
                    <a:pt x="2912" y="3674"/>
                    <a:pt x="2911" y="3444"/>
                  </a:cubicBezTo>
                  <a:lnTo>
                    <a:pt x="2911" y="3444"/>
                  </a:lnTo>
                  <a:cubicBezTo>
                    <a:pt x="2937" y="3446"/>
                    <a:pt x="2963" y="3447"/>
                    <a:pt x="2989" y="3447"/>
                  </a:cubicBezTo>
                  <a:cubicBezTo>
                    <a:pt x="3015" y="3447"/>
                    <a:pt x="3041" y="3446"/>
                    <a:pt x="3067" y="3444"/>
                  </a:cubicBezTo>
                  <a:cubicBezTo>
                    <a:pt x="3126" y="3444"/>
                    <a:pt x="3126" y="3354"/>
                    <a:pt x="3067" y="3354"/>
                  </a:cubicBezTo>
                  <a:cubicBezTo>
                    <a:pt x="3041" y="3353"/>
                    <a:pt x="3015" y="3352"/>
                    <a:pt x="2989" y="3352"/>
                  </a:cubicBezTo>
                  <a:cubicBezTo>
                    <a:pt x="2963" y="3352"/>
                    <a:pt x="2938" y="3353"/>
                    <a:pt x="2912" y="3354"/>
                  </a:cubicBezTo>
                  <a:cubicBezTo>
                    <a:pt x="2912" y="3231"/>
                    <a:pt x="2908" y="3108"/>
                    <a:pt x="2907" y="2984"/>
                  </a:cubicBezTo>
                  <a:lnTo>
                    <a:pt x="2907" y="2984"/>
                  </a:lnTo>
                  <a:cubicBezTo>
                    <a:pt x="2922" y="2985"/>
                    <a:pt x="2937" y="2986"/>
                    <a:pt x="2951" y="2986"/>
                  </a:cubicBezTo>
                  <a:cubicBezTo>
                    <a:pt x="3021" y="2986"/>
                    <a:pt x="3089" y="2973"/>
                    <a:pt x="3151" y="2939"/>
                  </a:cubicBezTo>
                  <a:close/>
                  <a:moveTo>
                    <a:pt x="3104" y="4185"/>
                  </a:moveTo>
                  <a:cubicBezTo>
                    <a:pt x="3119" y="4185"/>
                    <a:pt x="3133" y="4186"/>
                    <a:pt x="3148" y="4187"/>
                  </a:cubicBezTo>
                  <a:cubicBezTo>
                    <a:pt x="3147" y="4325"/>
                    <a:pt x="3147" y="4465"/>
                    <a:pt x="3146" y="4604"/>
                  </a:cubicBezTo>
                  <a:cubicBezTo>
                    <a:pt x="3072" y="4616"/>
                    <a:pt x="2998" y="4631"/>
                    <a:pt x="2924" y="4646"/>
                  </a:cubicBezTo>
                  <a:cubicBezTo>
                    <a:pt x="2886" y="4654"/>
                    <a:pt x="2901" y="4705"/>
                    <a:pt x="2935" y="4705"/>
                  </a:cubicBezTo>
                  <a:cubicBezTo>
                    <a:pt x="2937" y="4705"/>
                    <a:pt x="2938" y="4705"/>
                    <a:pt x="2940" y="4705"/>
                  </a:cubicBezTo>
                  <a:cubicBezTo>
                    <a:pt x="3009" y="4695"/>
                    <a:pt x="3077" y="4686"/>
                    <a:pt x="3146" y="4674"/>
                  </a:cubicBezTo>
                  <a:lnTo>
                    <a:pt x="3146" y="4674"/>
                  </a:lnTo>
                  <a:cubicBezTo>
                    <a:pt x="3146" y="4788"/>
                    <a:pt x="3145" y="4903"/>
                    <a:pt x="3145" y="5017"/>
                  </a:cubicBezTo>
                  <a:cubicBezTo>
                    <a:pt x="3057" y="5033"/>
                    <a:pt x="2972" y="5054"/>
                    <a:pt x="2887" y="5079"/>
                  </a:cubicBezTo>
                  <a:cubicBezTo>
                    <a:pt x="2898" y="4789"/>
                    <a:pt x="2902" y="4500"/>
                    <a:pt x="2907" y="4209"/>
                  </a:cubicBezTo>
                  <a:cubicBezTo>
                    <a:pt x="2971" y="4193"/>
                    <a:pt x="3037" y="4185"/>
                    <a:pt x="3104" y="4185"/>
                  </a:cubicBezTo>
                  <a:close/>
                  <a:moveTo>
                    <a:pt x="3145" y="5080"/>
                  </a:moveTo>
                  <a:cubicBezTo>
                    <a:pt x="3145" y="5223"/>
                    <a:pt x="3143" y="5366"/>
                    <a:pt x="3143" y="5509"/>
                  </a:cubicBezTo>
                  <a:cubicBezTo>
                    <a:pt x="3070" y="5523"/>
                    <a:pt x="2996" y="5531"/>
                    <a:pt x="2922" y="5531"/>
                  </a:cubicBezTo>
                  <a:cubicBezTo>
                    <a:pt x="2906" y="5531"/>
                    <a:pt x="2889" y="5531"/>
                    <a:pt x="2872" y="5530"/>
                  </a:cubicBezTo>
                  <a:cubicBezTo>
                    <a:pt x="2880" y="5400"/>
                    <a:pt x="2881" y="5269"/>
                    <a:pt x="2885" y="5136"/>
                  </a:cubicBezTo>
                  <a:lnTo>
                    <a:pt x="2885" y="5137"/>
                  </a:lnTo>
                  <a:cubicBezTo>
                    <a:pt x="2973" y="5123"/>
                    <a:pt x="3059" y="5104"/>
                    <a:pt x="3145" y="5080"/>
                  </a:cubicBezTo>
                  <a:close/>
                  <a:moveTo>
                    <a:pt x="3258" y="705"/>
                  </a:moveTo>
                  <a:cubicBezTo>
                    <a:pt x="3267" y="712"/>
                    <a:pt x="3278" y="716"/>
                    <a:pt x="3289" y="717"/>
                  </a:cubicBezTo>
                  <a:cubicBezTo>
                    <a:pt x="4857" y="796"/>
                    <a:pt x="6433" y="815"/>
                    <a:pt x="8009" y="815"/>
                  </a:cubicBezTo>
                  <a:cubicBezTo>
                    <a:pt x="9340" y="815"/>
                    <a:pt x="10670" y="802"/>
                    <a:pt x="11996" y="802"/>
                  </a:cubicBezTo>
                  <a:cubicBezTo>
                    <a:pt x="12162" y="802"/>
                    <a:pt x="12328" y="802"/>
                    <a:pt x="12494" y="802"/>
                  </a:cubicBezTo>
                  <a:cubicBezTo>
                    <a:pt x="12502" y="802"/>
                    <a:pt x="12506" y="797"/>
                    <a:pt x="12512" y="795"/>
                  </a:cubicBezTo>
                  <a:lnTo>
                    <a:pt x="12512" y="795"/>
                  </a:lnTo>
                  <a:cubicBezTo>
                    <a:pt x="12655" y="2553"/>
                    <a:pt x="12350" y="4311"/>
                    <a:pt x="12572" y="6063"/>
                  </a:cubicBezTo>
                  <a:cubicBezTo>
                    <a:pt x="12573" y="6068"/>
                    <a:pt x="12574" y="6073"/>
                    <a:pt x="12576" y="6077"/>
                  </a:cubicBezTo>
                  <a:lnTo>
                    <a:pt x="12576" y="6077"/>
                  </a:lnTo>
                  <a:cubicBezTo>
                    <a:pt x="12568" y="6067"/>
                    <a:pt x="12555" y="6061"/>
                    <a:pt x="12539" y="6061"/>
                  </a:cubicBezTo>
                  <a:cubicBezTo>
                    <a:pt x="12538" y="6061"/>
                    <a:pt x="12538" y="6061"/>
                    <a:pt x="12538" y="6061"/>
                  </a:cubicBezTo>
                  <a:cubicBezTo>
                    <a:pt x="9466" y="6095"/>
                    <a:pt x="6353" y="6005"/>
                    <a:pt x="3291" y="6287"/>
                  </a:cubicBezTo>
                  <a:cubicBezTo>
                    <a:pt x="3284" y="6287"/>
                    <a:pt x="3280" y="6292"/>
                    <a:pt x="3274" y="6295"/>
                  </a:cubicBezTo>
                  <a:cubicBezTo>
                    <a:pt x="3310" y="4453"/>
                    <a:pt x="3379" y="2583"/>
                    <a:pt x="3275" y="744"/>
                  </a:cubicBezTo>
                  <a:cubicBezTo>
                    <a:pt x="3275" y="729"/>
                    <a:pt x="3269" y="715"/>
                    <a:pt x="3258" y="705"/>
                  </a:cubicBezTo>
                  <a:close/>
                  <a:moveTo>
                    <a:pt x="12867" y="7155"/>
                  </a:moveTo>
                  <a:cubicBezTo>
                    <a:pt x="12867" y="7158"/>
                    <a:pt x="12865" y="7162"/>
                    <a:pt x="12866" y="7166"/>
                  </a:cubicBezTo>
                  <a:cubicBezTo>
                    <a:pt x="13071" y="7754"/>
                    <a:pt x="13435" y="8278"/>
                    <a:pt x="13754" y="8811"/>
                  </a:cubicBezTo>
                  <a:cubicBezTo>
                    <a:pt x="10000" y="9093"/>
                    <a:pt x="6272" y="9135"/>
                    <a:pt x="2513" y="9135"/>
                  </a:cubicBezTo>
                  <a:cubicBezTo>
                    <a:pt x="2363" y="9135"/>
                    <a:pt x="2212" y="9135"/>
                    <a:pt x="2062" y="9135"/>
                  </a:cubicBezTo>
                  <a:cubicBezTo>
                    <a:pt x="2245" y="8877"/>
                    <a:pt x="2405" y="8601"/>
                    <a:pt x="2580" y="8339"/>
                  </a:cubicBezTo>
                  <a:cubicBezTo>
                    <a:pt x="2769" y="8058"/>
                    <a:pt x="2974" y="7789"/>
                    <a:pt x="3149" y="7501"/>
                  </a:cubicBezTo>
                  <a:cubicBezTo>
                    <a:pt x="6364" y="7476"/>
                    <a:pt x="9587" y="7314"/>
                    <a:pt x="12801" y="7218"/>
                  </a:cubicBezTo>
                  <a:cubicBezTo>
                    <a:pt x="12842" y="7217"/>
                    <a:pt x="12861" y="7187"/>
                    <a:pt x="12867" y="7155"/>
                  </a:cubicBezTo>
                  <a:close/>
                  <a:moveTo>
                    <a:pt x="13037" y="6814"/>
                  </a:moveTo>
                  <a:cubicBezTo>
                    <a:pt x="13613" y="7961"/>
                    <a:pt x="14357" y="9121"/>
                    <a:pt x="15199" y="10095"/>
                  </a:cubicBezTo>
                  <a:cubicBezTo>
                    <a:pt x="12748" y="10128"/>
                    <a:pt x="10296" y="10172"/>
                    <a:pt x="7845" y="10224"/>
                  </a:cubicBezTo>
                  <a:cubicBezTo>
                    <a:pt x="6236" y="10259"/>
                    <a:pt x="4549" y="10400"/>
                    <a:pt x="2890" y="10400"/>
                  </a:cubicBezTo>
                  <a:cubicBezTo>
                    <a:pt x="1987" y="10400"/>
                    <a:pt x="1091" y="10358"/>
                    <a:pt x="221" y="10235"/>
                  </a:cubicBezTo>
                  <a:cubicBezTo>
                    <a:pt x="220" y="10227"/>
                    <a:pt x="219" y="10218"/>
                    <a:pt x="218" y="10211"/>
                  </a:cubicBezTo>
                  <a:cubicBezTo>
                    <a:pt x="275" y="10138"/>
                    <a:pt x="333" y="10067"/>
                    <a:pt x="390" y="9995"/>
                  </a:cubicBezTo>
                  <a:cubicBezTo>
                    <a:pt x="781" y="9986"/>
                    <a:pt x="1172" y="9975"/>
                    <a:pt x="1562" y="9948"/>
                  </a:cubicBezTo>
                  <a:cubicBezTo>
                    <a:pt x="1603" y="9945"/>
                    <a:pt x="1604" y="9882"/>
                    <a:pt x="1562" y="9882"/>
                  </a:cubicBezTo>
                  <a:cubicBezTo>
                    <a:pt x="1184" y="9891"/>
                    <a:pt x="808" y="9916"/>
                    <a:pt x="432" y="9942"/>
                  </a:cubicBezTo>
                  <a:cubicBezTo>
                    <a:pt x="509" y="9847"/>
                    <a:pt x="585" y="9754"/>
                    <a:pt x="661" y="9659"/>
                  </a:cubicBezTo>
                  <a:cubicBezTo>
                    <a:pt x="1005" y="9649"/>
                    <a:pt x="1350" y="9644"/>
                    <a:pt x="1694" y="9619"/>
                  </a:cubicBezTo>
                  <a:cubicBezTo>
                    <a:pt x="1731" y="9616"/>
                    <a:pt x="1732" y="9560"/>
                    <a:pt x="1694" y="9560"/>
                  </a:cubicBezTo>
                  <a:cubicBezTo>
                    <a:pt x="1362" y="9567"/>
                    <a:pt x="1030" y="9592"/>
                    <a:pt x="698" y="9613"/>
                  </a:cubicBezTo>
                  <a:cubicBezTo>
                    <a:pt x="803" y="9485"/>
                    <a:pt x="906" y="9357"/>
                    <a:pt x="1011" y="9228"/>
                  </a:cubicBezTo>
                  <a:cubicBezTo>
                    <a:pt x="1150" y="9230"/>
                    <a:pt x="1288" y="9233"/>
                    <a:pt x="1427" y="9233"/>
                  </a:cubicBezTo>
                  <a:cubicBezTo>
                    <a:pt x="1486" y="9233"/>
                    <a:pt x="1546" y="9233"/>
                    <a:pt x="1605" y="9231"/>
                  </a:cubicBezTo>
                  <a:cubicBezTo>
                    <a:pt x="1650" y="9231"/>
                    <a:pt x="1650" y="9166"/>
                    <a:pt x="1605" y="9166"/>
                  </a:cubicBezTo>
                  <a:cubicBezTo>
                    <a:pt x="1549" y="9164"/>
                    <a:pt x="1493" y="9164"/>
                    <a:pt x="1436" y="9164"/>
                  </a:cubicBezTo>
                  <a:cubicBezTo>
                    <a:pt x="1311" y="9164"/>
                    <a:pt x="1186" y="9166"/>
                    <a:pt x="1061" y="9168"/>
                  </a:cubicBezTo>
                  <a:lnTo>
                    <a:pt x="1340" y="8825"/>
                  </a:lnTo>
                  <a:cubicBezTo>
                    <a:pt x="1459" y="8828"/>
                    <a:pt x="1581" y="8836"/>
                    <a:pt x="1702" y="8836"/>
                  </a:cubicBezTo>
                  <a:cubicBezTo>
                    <a:pt x="1758" y="8836"/>
                    <a:pt x="1815" y="8834"/>
                    <a:pt x="1871" y="8829"/>
                  </a:cubicBezTo>
                  <a:cubicBezTo>
                    <a:pt x="1911" y="8829"/>
                    <a:pt x="1911" y="8770"/>
                    <a:pt x="1871" y="8770"/>
                  </a:cubicBezTo>
                  <a:cubicBezTo>
                    <a:pt x="1812" y="8765"/>
                    <a:pt x="1753" y="8763"/>
                    <a:pt x="1694" y="8763"/>
                  </a:cubicBezTo>
                  <a:cubicBezTo>
                    <a:pt x="1589" y="8763"/>
                    <a:pt x="1485" y="8769"/>
                    <a:pt x="1381" y="8772"/>
                  </a:cubicBezTo>
                  <a:cubicBezTo>
                    <a:pt x="1481" y="8650"/>
                    <a:pt x="1580" y="8525"/>
                    <a:pt x="1680" y="8401"/>
                  </a:cubicBezTo>
                  <a:cubicBezTo>
                    <a:pt x="1789" y="8391"/>
                    <a:pt x="1898" y="8386"/>
                    <a:pt x="2007" y="8386"/>
                  </a:cubicBezTo>
                  <a:cubicBezTo>
                    <a:pt x="2080" y="8386"/>
                    <a:pt x="2152" y="8388"/>
                    <a:pt x="2224" y="8393"/>
                  </a:cubicBezTo>
                  <a:cubicBezTo>
                    <a:pt x="2225" y="8393"/>
                    <a:pt x="2225" y="8393"/>
                    <a:pt x="2226" y="8393"/>
                  </a:cubicBezTo>
                  <a:cubicBezTo>
                    <a:pt x="2266" y="8393"/>
                    <a:pt x="2263" y="8334"/>
                    <a:pt x="2224" y="8329"/>
                  </a:cubicBezTo>
                  <a:cubicBezTo>
                    <a:pt x="2151" y="8321"/>
                    <a:pt x="2077" y="8316"/>
                    <a:pt x="2003" y="8316"/>
                  </a:cubicBezTo>
                  <a:cubicBezTo>
                    <a:pt x="1913" y="8316"/>
                    <a:pt x="1823" y="8323"/>
                    <a:pt x="1733" y="8336"/>
                  </a:cubicBezTo>
                  <a:cubicBezTo>
                    <a:pt x="1809" y="8240"/>
                    <a:pt x="1885" y="8144"/>
                    <a:pt x="1961" y="8049"/>
                  </a:cubicBezTo>
                  <a:cubicBezTo>
                    <a:pt x="2166" y="8047"/>
                    <a:pt x="2371" y="8045"/>
                    <a:pt x="2575" y="8031"/>
                  </a:cubicBezTo>
                  <a:lnTo>
                    <a:pt x="2575" y="8031"/>
                  </a:lnTo>
                  <a:cubicBezTo>
                    <a:pt x="2306" y="8388"/>
                    <a:pt x="2060" y="8773"/>
                    <a:pt x="1878" y="9151"/>
                  </a:cubicBezTo>
                  <a:cubicBezTo>
                    <a:pt x="1850" y="9208"/>
                    <a:pt x="1892" y="9253"/>
                    <a:pt x="1939" y="9253"/>
                  </a:cubicBezTo>
                  <a:cubicBezTo>
                    <a:pt x="1957" y="9253"/>
                    <a:pt x="1976" y="9246"/>
                    <a:pt x="1992" y="9230"/>
                  </a:cubicBezTo>
                  <a:cubicBezTo>
                    <a:pt x="2001" y="9255"/>
                    <a:pt x="2022" y="9270"/>
                    <a:pt x="2047" y="9272"/>
                  </a:cubicBezTo>
                  <a:cubicBezTo>
                    <a:pt x="3266" y="9337"/>
                    <a:pt x="4490" y="9366"/>
                    <a:pt x="5717" y="9366"/>
                  </a:cubicBezTo>
                  <a:cubicBezTo>
                    <a:pt x="8436" y="9366"/>
                    <a:pt x="11164" y="9222"/>
                    <a:pt x="13859" y="9010"/>
                  </a:cubicBezTo>
                  <a:cubicBezTo>
                    <a:pt x="13988" y="9000"/>
                    <a:pt x="13992" y="8805"/>
                    <a:pt x="13869" y="8805"/>
                  </a:cubicBezTo>
                  <a:cubicBezTo>
                    <a:pt x="13867" y="8805"/>
                    <a:pt x="13865" y="8805"/>
                    <a:pt x="13863" y="8805"/>
                  </a:cubicBezTo>
                  <a:cubicBezTo>
                    <a:pt x="13506" y="8272"/>
                    <a:pt x="13271" y="7681"/>
                    <a:pt x="12945" y="7133"/>
                  </a:cubicBezTo>
                  <a:cubicBezTo>
                    <a:pt x="12936" y="7119"/>
                    <a:pt x="12922" y="7113"/>
                    <a:pt x="12908" y="7113"/>
                  </a:cubicBezTo>
                  <a:cubicBezTo>
                    <a:pt x="12892" y="7113"/>
                    <a:pt x="12876" y="7121"/>
                    <a:pt x="12867" y="7135"/>
                  </a:cubicBezTo>
                  <a:cubicBezTo>
                    <a:pt x="12864" y="7103"/>
                    <a:pt x="12844" y="7074"/>
                    <a:pt x="12803" y="7074"/>
                  </a:cubicBezTo>
                  <a:cubicBezTo>
                    <a:pt x="12802" y="7074"/>
                    <a:pt x="12802" y="7074"/>
                    <a:pt x="12801" y="7074"/>
                  </a:cubicBezTo>
                  <a:cubicBezTo>
                    <a:pt x="9574" y="7175"/>
                    <a:pt x="6335" y="7211"/>
                    <a:pt x="3111" y="7386"/>
                  </a:cubicBezTo>
                  <a:cubicBezTo>
                    <a:pt x="3078" y="7387"/>
                    <a:pt x="3053" y="7415"/>
                    <a:pt x="3056" y="7448"/>
                  </a:cubicBezTo>
                  <a:cubicBezTo>
                    <a:pt x="2900" y="7616"/>
                    <a:pt x="2748" y="7804"/>
                    <a:pt x="2601" y="7996"/>
                  </a:cubicBezTo>
                  <a:cubicBezTo>
                    <a:pt x="2599" y="7986"/>
                    <a:pt x="2590" y="7978"/>
                    <a:pt x="2578" y="7978"/>
                  </a:cubicBezTo>
                  <a:cubicBezTo>
                    <a:pt x="2507" y="7976"/>
                    <a:pt x="2436" y="7975"/>
                    <a:pt x="2365" y="7975"/>
                  </a:cubicBezTo>
                  <a:cubicBezTo>
                    <a:pt x="2249" y="7975"/>
                    <a:pt x="2132" y="7977"/>
                    <a:pt x="2016" y="7979"/>
                  </a:cubicBezTo>
                  <a:cubicBezTo>
                    <a:pt x="2056" y="7928"/>
                    <a:pt x="2097" y="7878"/>
                    <a:pt x="2137" y="7827"/>
                  </a:cubicBezTo>
                  <a:cubicBezTo>
                    <a:pt x="2263" y="7810"/>
                    <a:pt x="2391" y="7802"/>
                    <a:pt x="2518" y="7802"/>
                  </a:cubicBezTo>
                  <a:cubicBezTo>
                    <a:pt x="2538" y="7802"/>
                    <a:pt x="2558" y="7802"/>
                    <a:pt x="2578" y="7803"/>
                  </a:cubicBezTo>
                  <a:cubicBezTo>
                    <a:pt x="2605" y="7803"/>
                    <a:pt x="2605" y="7764"/>
                    <a:pt x="2578" y="7761"/>
                  </a:cubicBezTo>
                  <a:cubicBezTo>
                    <a:pt x="2539" y="7757"/>
                    <a:pt x="2500" y="7755"/>
                    <a:pt x="2460" y="7755"/>
                  </a:cubicBezTo>
                  <a:cubicBezTo>
                    <a:pt x="2363" y="7755"/>
                    <a:pt x="2266" y="7767"/>
                    <a:pt x="2170" y="7787"/>
                  </a:cubicBezTo>
                  <a:cubicBezTo>
                    <a:pt x="2268" y="7661"/>
                    <a:pt x="2362" y="7533"/>
                    <a:pt x="2460" y="7407"/>
                  </a:cubicBezTo>
                  <a:cubicBezTo>
                    <a:pt x="2566" y="7409"/>
                    <a:pt x="2672" y="7411"/>
                    <a:pt x="2778" y="7411"/>
                  </a:cubicBezTo>
                  <a:cubicBezTo>
                    <a:pt x="2815" y="7411"/>
                    <a:pt x="2851" y="7411"/>
                    <a:pt x="2888" y="7410"/>
                  </a:cubicBezTo>
                  <a:cubicBezTo>
                    <a:pt x="2924" y="7410"/>
                    <a:pt x="2924" y="7357"/>
                    <a:pt x="2888" y="7357"/>
                  </a:cubicBezTo>
                  <a:cubicBezTo>
                    <a:pt x="2850" y="7356"/>
                    <a:pt x="2812" y="7356"/>
                    <a:pt x="2774" y="7356"/>
                  </a:cubicBezTo>
                  <a:cubicBezTo>
                    <a:pt x="2681" y="7356"/>
                    <a:pt x="2588" y="7358"/>
                    <a:pt x="2496" y="7360"/>
                  </a:cubicBezTo>
                  <a:cubicBezTo>
                    <a:pt x="2552" y="7288"/>
                    <a:pt x="2607" y="7213"/>
                    <a:pt x="2663" y="7142"/>
                  </a:cubicBezTo>
                  <a:cubicBezTo>
                    <a:pt x="2966" y="7146"/>
                    <a:pt x="3270" y="7151"/>
                    <a:pt x="3574" y="7151"/>
                  </a:cubicBezTo>
                  <a:cubicBezTo>
                    <a:pt x="3699" y="7151"/>
                    <a:pt x="3825" y="7150"/>
                    <a:pt x="3951" y="7148"/>
                  </a:cubicBezTo>
                  <a:cubicBezTo>
                    <a:pt x="3991" y="7148"/>
                    <a:pt x="3991" y="7089"/>
                    <a:pt x="3951" y="7089"/>
                  </a:cubicBezTo>
                  <a:cubicBezTo>
                    <a:pt x="3829" y="7087"/>
                    <a:pt x="3706" y="7086"/>
                    <a:pt x="3584" y="7086"/>
                  </a:cubicBezTo>
                  <a:cubicBezTo>
                    <a:pt x="3289" y="7086"/>
                    <a:pt x="2993" y="7091"/>
                    <a:pt x="2698" y="7095"/>
                  </a:cubicBezTo>
                  <a:cubicBezTo>
                    <a:pt x="2739" y="7042"/>
                    <a:pt x="2780" y="6989"/>
                    <a:pt x="2820" y="6935"/>
                  </a:cubicBezTo>
                  <a:cubicBezTo>
                    <a:pt x="3421" y="6954"/>
                    <a:pt x="4022" y="6961"/>
                    <a:pt x="4624" y="6961"/>
                  </a:cubicBezTo>
                  <a:cubicBezTo>
                    <a:pt x="7105" y="6961"/>
                    <a:pt x="9598" y="6835"/>
                    <a:pt x="12080" y="6835"/>
                  </a:cubicBezTo>
                  <a:cubicBezTo>
                    <a:pt x="12380" y="6835"/>
                    <a:pt x="12680" y="6837"/>
                    <a:pt x="12980" y="6841"/>
                  </a:cubicBezTo>
                  <a:cubicBezTo>
                    <a:pt x="12981" y="6841"/>
                    <a:pt x="12983" y="6841"/>
                    <a:pt x="12985" y="6841"/>
                  </a:cubicBezTo>
                  <a:cubicBezTo>
                    <a:pt x="13005" y="6841"/>
                    <a:pt x="13025" y="6831"/>
                    <a:pt x="13037" y="6814"/>
                  </a:cubicBezTo>
                  <a:close/>
                  <a:moveTo>
                    <a:pt x="15312" y="10221"/>
                  </a:moveTo>
                  <a:cubicBezTo>
                    <a:pt x="15314" y="10303"/>
                    <a:pt x="15321" y="10384"/>
                    <a:pt x="15318" y="10467"/>
                  </a:cubicBezTo>
                  <a:cubicBezTo>
                    <a:pt x="10309" y="10678"/>
                    <a:pt x="5287" y="10692"/>
                    <a:pt x="281" y="10926"/>
                  </a:cubicBezTo>
                  <a:cubicBezTo>
                    <a:pt x="284" y="10837"/>
                    <a:pt x="274" y="10746"/>
                    <a:pt x="263" y="10657"/>
                  </a:cubicBezTo>
                  <a:lnTo>
                    <a:pt x="263" y="10657"/>
                  </a:lnTo>
                  <a:cubicBezTo>
                    <a:pt x="666" y="10675"/>
                    <a:pt x="1070" y="10694"/>
                    <a:pt x="1472" y="10706"/>
                  </a:cubicBezTo>
                  <a:cubicBezTo>
                    <a:pt x="1473" y="10706"/>
                    <a:pt x="1473" y="10706"/>
                    <a:pt x="1474" y="10706"/>
                  </a:cubicBezTo>
                  <a:cubicBezTo>
                    <a:pt x="1523" y="10706"/>
                    <a:pt x="1520" y="10633"/>
                    <a:pt x="1472" y="10628"/>
                  </a:cubicBezTo>
                  <a:cubicBezTo>
                    <a:pt x="1217" y="10605"/>
                    <a:pt x="959" y="10595"/>
                    <a:pt x="702" y="10595"/>
                  </a:cubicBezTo>
                  <a:cubicBezTo>
                    <a:pt x="553" y="10595"/>
                    <a:pt x="405" y="10598"/>
                    <a:pt x="258" y="10604"/>
                  </a:cubicBezTo>
                  <a:cubicBezTo>
                    <a:pt x="258" y="10600"/>
                    <a:pt x="257" y="10596"/>
                    <a:pt x="257" y="10591"/>
                  </a:cubicBezTo>
                  <a:cubicBezTo>
                    <a:pt x="249" y="10513"/>
                    <a:pt x="243" y="10435"/>
                    <a:pt x="236" y="10358"/>
                  </a:cubicBezTo>
                  <a:lnTo>
                    <a:pt x="236" y="10358"/>
                  </a:lnTo>
                  <a:cubicBezTo>
                    <a:pt x="1061" y="10506"/>
                    <a:pt x="1922" y="10554"/>
                    <a:pt x="2794" y="10554"/>
                  </a:cubicBezTo>
                  <a:cubicBezTo>
                    <a:pt x="4312" y="10554"/>
                    <a:pt x="5863" y="10408"/>
                    <a:pt x="7317" y="10394"/>
                  </a:cubicBezTo>
                  <a:cubicBezTo>
                    <a:pt x="9958" y="10367"/>
                    <a:pt x="12598" y="10328"/>
                    <a:pt x="15238" y="10276"/>
                  </a:cubicBezTo>
                  <a:cubicBezTo>
                    <a:pt x="15271" y="10275"/>
                    <a:pt x="15301" y="10254"/>
                    <a:pt x="15312" y="10221"/>
                  </a:cubicBezTo>
                  <a:close/>
                  <a:moveTo>
                    <a:pt x="7653" y="1"/>
                  </a:moveTo>
                  <a:cubicBezTo>
                    <a:pt x="6047" y="1"/>
                    <a:pt x="4441" y="50"/>
                    <a:pt x="2846" y="165"/>
                  </a:cubicBezTo>
                  <a:cubicBezTo>
                    <a:pt x="2767" y="171"/>
                    <a:pt x="2764" y="291"/>
                    <a:pt x="2844" y="291"/>
                  </a:cubicBezTo>
                  <a:cubicBezTo>
                    <a:pt x="2844" y="291"/>
                    <a:pt x="2845" y="291"/>
                    <a:pt x="2846" y="290"/>
                  </a:cubicBezTo>
                  <a:cubicBezTo>
                    <a:pt x="4514" y="240"/>
                    <a:pt x="6175" y="207"/>
                    <a:pt x="7836" y="207"/>
                  </a:cubicBezTo>
                  <a:cubicBezTo>
                    <a:pt x="9504" y="207"/>
                    <a:pt x="11172" y="241"/>
                    <a:pt x="12846" y="325"/>
                  </a:cubicBezTo>
                  <a:cubicBezTo>
                    <a:pt x="12848" y="325"/>
                    <a:pt x="12849" y="325"/>
                    <a:pt x="12850" y="325"/>
                  </a:cubicBezTo>
                  <a:cubicBezTo>
                    <a:pt x="12868" y="325"/>
                    <a:pt x="12885" y="319"/>
                    <a:pt x="12899" y="308"/>
                  </a:cubicBezTo>
                  <a:cubicBezTo>
                    <a:pt x="13003" y="2434"/>
                    <a:pt x="12921" y="4558"/>
                    <a:pt x="12979" y="6684"/>
                  </a:cubicBezTo>
                  <a:cubicBezTo>
                    <a:pt x="11356" y="6639"/>
                    <a:pt x="9694" y="6581"/>
                    <a:pt x="8032" y="6581"/>
                  </a:cubicBezTo>
                  <a:cubicBezTo>
                    <a:pt x="6297" y="6581"/>
                    <a:pt x="4563" y="6644"/>
                    <a:pt x="2876" y="6851"/>
                  </a:cubicBezTo>
                  <a:cubicBezTo>
                    <a:pt x="2884" y="6821"/>
                    <a:pt x="2857" y="6793"/>
                    <a:pt x="2828" y="6793"/>
                  </a:cubicBezTo>
                  <a:cubicBezTo>
                    <a:pt x="2817" y="6793"/>
                    <a:pt x="2806" y="6797"/>
                    <a:pt x="2797" y="6806"/>
                  </a:cubicBezTo>
                  <a:cubicBezTo>
                    <a:pt x="2791" y="6813"/>
                    <a:pt x="2786" y="6819"/>
                    <a:pt x="2779" y="6825"/>
                  </a:cubicBezTo>
                  <a:cubicBezTo>
                    <a:pt x="2782" y="6819"/>
                    <a:pt x="2788" y="6816"/>
                    <a:pt x="2788" y="6808"/>
                  </a:cubicBezTo>
                  <a:cubicBezTo>
                    <a:pt x="2793" y="6751"/>
                    <a:pt x="2796" y="6694"/>
                    <a:pt x="2801" y="6637"/>
                  </a:cubicBezTo>
                  <a:lnTo>
                    <a:pt x="2803" y="6637"/>
                  </a:lnTo>
                  <a:cubicBezTo>
                    <a:pt x="3043" y="6591"/>
                    <a:pt x="3287" y="6568"/>
                    <a:pt x="3532" y="6568"/>
                  </a:cubicBezTo>
                  <a:cubicBezTo>
                    <a:pt x="3642" y="6568"/>
                    <a:pt x="3752" y="6573"/>
                    <a:pt x="3862" y="6582"/>
                  </a:cubicBezTo>
                  <a:cubicBezTo>
                    <a:pt x="3863" y="6582"/>
                    <a:pt x="3864" y="6582"/>
                    <a:pt x="3865" y="6582"/>
                  </a:cubicBezTo>
                  <a:cubicBezTo>
                    <a:pt x="3900" y="6582"/>
                    <a:pt x="3908" y="6521"/>
                    <a:pt x="3871" y="6515"/>
                  </a:cubicBezTo>
                  <a:cubicBezTo>
                    <a:pt x="3746" y="6499"/>
                    <a:pt x="3620" y="6490"/>
                    <a:pt x="3494" y="6490"/>
                  </a:cubicBezTo>
                  <a:cubicBezTo>
                    <a:pt x="3263" y="6490"/>
                    <a:pt x="3031" y="6519"/>
                    <a:pt x="2806" y="6576"/>
                  </a:cubicBezTo>
                  <a:cubicBezTo>
                    <a:pt x="2819" y="6426"/>
                    <a:pt x="2828" y="6273"/>
                    <a:pt x="2838" y="6122"/>
                  </a:cubicBezTo>
                  <a:cubicBezTo>
                    <a:pt x="2933" y="6122"/>
                    <a:pt x="3027" y="6108"/>
                    <a:pt x="3118" y="6080"/>
                  </a:cubicBezTo>
                  <a:cubicBezTo>
                    <a:pt x="3147" y="6070"/>
                    <a:pt x="3138" y="6027"/>
                    <a:pt x="3111" y="6027"/>
                  </a:cubicBezTo>
                  <a:cubicBezTo>
                    <a:pt x="3108" y="6027"/>
                    <a:pt x="3106" y="6027"/>
                    <a:pt x="3103" y="6028"/>
                  </a:cubicBezTo>
                  <a:cubicBezTo>
                    <a:pt x="3018" y="6052"/>
                    <a:pt x="2930" y="6066"/>
                    <a:pt x="2842" y="6071"/>
                  </a:cubicBezTo>
                  <a:cubicBezTo>
                    <a:pt x="2852" y="5917"/>
                    <a:pt x="2860" y="5762"/>
                    <a:pt x="2868" y="5608"/>
                  </a:cubicBezTo>
                  <a:cubicBezTo>
                    <a:pt x="2896" y="5611"/>
                    <a:pt x="2923" y="5613"/>
                    <a:pt x="2951" y="5613"/>
                  </a:cubicBezTo>
                  <a:cubicBezTo>
                    <a:pt x="3016" y="5613"/>
                    <a:pt x="3080" y="5604"/>
                    <a:pt x="3143" y="5587"/>
                  </a:cubicBezTo>
                  <a:lnTo>
                    <a:pt x="3143" y="5587"/>
                  </a:lnTo>
                  <a:cubicBezTo>
                    <a:pt x="3143" y="5831"/>
                    <a:pt x="3141" y="6076"/>
                    <a:pt x="3142" y="6320"/>
                  </a:cubicBezTo>
                  <a:cubicBezTo>
                    <a:pt x="3142" y="6362"/>
                    <a:pt x="3173" y="6382"/>
                    <a:pt x="3205" y="6382"/>
                  </a:cubicBezTo>
                  <a:cubicBezTo>
                    <a:pt x="3221" y="6382"/>
                    <a:pt x="3236" y="6378"/>
                    <a:pt x="3249" y="6368"/>
                  </a:cubicBezTo>
                  <a:cubicBezTo>
                    <a:pt x="3257" y="6384"/>
                    <a:pt x="3271" y="6393"/>
                    <a:pt x="3288" y="6393"/>
                  </a:cubicBezTo>
                  <a:cubicBezTo>
                    <a:pt x="3289" y="6393"/>
                    <a:pt x="3290" y="6393"/>
                    <a:pt x="3291" y="6393"/>
                  </a:cubicBezTo>
                  <a:cubicBezTo>
                    <a:pt x="6246" y="6387"/>
                    <a:pt x="9196" y="6163"/>
                    <a:pt x="12152" y="6163"/>
                  </a:cubicBezTo>
                  <a:cubicBezTo>
                    <a:pt x="12281" y="6163"/>
                    <a:pt x="12409" y="6163"/>
                    <a:pt x="12538" y="6164"/>
                  </a:cubicBezTo>
                  <a:cubicBezTo>
                    <a:pt x="12578" y="6164"/>
                    <a:pt x="12594" y="6127"/>
                    <a:pt x="12585" y="6097"/>
                  </a:cubicBezTo>
                  <a:lnTo>
                    <a:pt x="12585" y="6097"/>
                  </a:lnTo>
                  <a:cubicBezTo>
                    <a:pt x="12601" y="6118"/>
                    <a:pt x="12627" y="6129"/>
                    <a:pt x="12651" y="6129"/>
                  </a:cubicBezTo>
                  <a:cubicBezTo>
                    <a:pt x="12686" y="6129"/>
                    <a:pt x="12718" y="6107"/>
                    <a:pt x="12712" y="6063"/>
                  </a:cubicBezTo>
                  <a:cubicBezTo>
                    <a:pt x="12486" y="4296"/>
                    <a:pt x="12874" y="2518"/>
                    <a:pt x="12603" y="757"/>
                  </a:cubicBezTo>
                  <a:cubicBezTo>
                    <a:pt x="12599" y="734"/>
                    <a:pt x="12581" y="724"/>
                    <a:pt x="12561" y="724"/>
                  </a:cubicBezTo>
                  <a:cubicBezTo>
                    <a:pt x="12557" y="724"/>
                    <a:pt x="12554" y="725"/>
                    <a:pt x="12550" y="725"/>
                  </a:cubicBezTo>
                  <a:cubicBezTo>
                    <a:pt x="12545" y="699"/>
                    <a:pt x="12528" y="675"/>
                    <a:pt x="12494" y="675"/>
                  </a:cubicBezTo>
                  <a:cubicBezTo>
                    <a:pt x="12097" y="680"/>
                    <a:pt x="11701" y="682"/>
                    <a:pt x="11304" y="682"/>
                  </a:cubicBezTo>
                  <a:cubicBezTo>
                    <a:pt x="8897" y="682"/>
                    <a:pt x="6490" y="605"/>
                    <a:pt x="4085" y="605"/>
                  </a:cubicBezTo>
                  <a:cubicBezTo>
                    <a:pt x="3819" y="605"/>
                    <a:pt x="3553" y="606"/>
                    <a:pt x="3288" y="608"/>
                  </a:cubicBezTo>
                  <a:cubicBezTo>
                    <a:pt x="3235" y="608"/>
                    <a:pt x="3222" y="667"/>
                    <a:pt x="3249" y="699"/>
                  </a:cubicBezTo>
                  <a:cubicBezTo>
                    <a:pt x="3237" y="691"/>
                    <a:pt x="3224" y="687"/>
                    <a:pt x="3211" y="687"/>
                  </a:cubicBezTo>
                  <a:cubicBezTo>
                    <a:pt x="3182" y="687"/>
                    <a:pt x="3155" y="706"/>
                    <a:pt x="3155" y="744"/>
                  </a:cubicBezTo>
                  <a:cubicBezTo>
                    <a:pt x="3156" y="1131"/>
                    <a:pt x="3155" y="1519"/>
                    <a:pt x="3152" y="1908"/>
                  </a:cubicBezTo>
                  <a:cubicBezTo>
                    <a:pt x="3134" y="1906"/>
                    <a:pt x="3116" y="1906"/>
                    <a:pt x="3098" y="1906"/>
                  </a:cubicBezTo>
                  <a:cubicBezTo>
                    <a:pt x="3043" y="1906"/>
                    <a:pt x="2988" y="1910"/>
                    <a:pt x="2934" y="1913"/>
                  </a:cubicBezTo>
                  <a:cubicBezTo>
                    <a:pt x="2899" y="1913"/>
                    <a:pt x="2899" y="1964"/>
                    <a:pt x="2934" y="1964"/>
                  </a:cubicBezTo>
                  <a:cubicBezTo>
                    <a:pt x="2989" y="1967"/>
                    <a:pt x="3045" y="1971"/>
                    <a:pt x="3101" y="1971"/>
                  </a:cubicBezTo>
                  <a:cubicBezTo>
                    <a:pt x="3118" y="1971"/>
                    <a:pt x="3135" y="1971"/>
                    <a:pt x="3152" y="1970"/>
                  </a:cubicBezTo>
                  <a:lnTo>
                    <a:pt x="3152" y="1970"/>
                  </a:lnTo>
                  <a:cubicBezTo>
                    <a:pt x="3152" y="2112"/>
                    <a:pt x="3152" y="2254"/>
                    <a:pt x="3151" y="2397"/>
                  </a:cubicBezTo>
                  <a:cubicBezTo>
                    <a:pt x="3104" y="2393"/>
                    <a:pt x="3056" y="2391"/>
                    <a:pt x="3009" y="2391"/>
                  </a:cubicBezTo>
                  <a:cubicBezTo>
                    <a:pt x="2971" y="2391"/>
                    <a:pt x="2933" y="2392"/>
                    <a:pt x="2895" y="2395"/>
                  </a:cubicBezTo>
                  <a:cubicBezTo>
                    <a:pt x="2890" y="2047"/>
                    <a:pt x="2883" y="1700"/>
                    <a:pt x="2873" y="1353"/>
                  </a:cubicBezTo>
                  <a:cubicBezTo>
                    <a:pt x="2908" y="1350"/>
                    <a:pt x="2943" y="1349"/>
                    <a:pt x="2979" y="1349"/>
                  </a:cubicBezTo>
                  <a:cubicBezTo>
                    <a:pt x="3008" y="1349"/>
                    <a:pt x="3037" y="1350"/>
                    <a:pt x="3066" y="1352"/>
                  </a:cubicBezTo>
                  <a:cubicBezTo>
                    <a:pt x="3066" y="1352"/>
                    <a:pt x="3067" y="1352"/>
                    <a:pt x="3068" y="1352"/>
                  </a:cubicBezTo>
                  <a:cubicBezTo>
                    <a:pt x="3101" y="1352"/>
                    <a:pt x="3109" y="1296"/>
                    <a:pt x="3074" y="1290"/>
                  </a:cubicBezTo>
                  <a:cubicBezTo>
                    <a:pt x="3043" y="1284"/>
                    <a:pt x="3011" y="1282"/>
                    <a:pt x="2979" y="1282"/>
                  </a:cubicBezTo>
                  <a:cubicBezTo>
                    <a:pt x="2943" y="1282"/>
                    <a:pt x="2906" y="1285"/>
                    <a:pt x="2870" y="1292"/>
                  </a:cubicBezTo>
                  <a:cubicBezTo>
                    <a:pt x="2867" y="1155"/>
                    <a:pt x="2861" y="1018"/>
                    <a:pt x="2856" y="881"/>
                  </a:cubicBezTo>
                  <a:cubicBezTo>
                    <a:pt x="2944" y="874"/>
                    <a:pt x="3031" y="869"/>
                    <a:pt x="3118" y="855"/>
                  </a:cubicBezTo>
                  <a:cubicBezTo>
                    <a:pt x="3155" y="850"/>
                    <a:pt x="3148" y="790"/>
                    <a:pt x="3112" y="790"/>
                  </a:cubicBezTo>
                  <a:cubicBezTo>
                    <a:pt x="3111" y="790"/>
                    <a:pt x="3110" y="790"/>
                    <a:pt x="3109" y="790"/>
                  </a:cubicBezTo>
                  <a:cubicBezTo>
                    <a:pt x="3023" y="796"/>
                    <a:pt x="2939" y="811"/>
                    <a:pt x="2854" y="825"/>
                  </a:cubicBezTo>
                  <a:cubicBezTo>
                    <a:pt x="2849" y="691"/>
                    <a:pt x="2845" y="557"/>
                    <a:pt x="2839" y="424"/>
                  </a:cubicBezTo>
                  <a:lnTo>
                    <a:pt x="2839" y="424"/>
                  </a:lnTo>
                  <a:cubicBezTo>
                    <a:pt x="3160" y="430"/>
                    <a:pt x="3480" y="437"/>
                    <a:pt x="3801" y="437"/>
                  </a:cubicBezTo>
                  <a:cubicBezTo>
                    <a:pt x="3895" y="437"/>
                    <a:pt x="3990" y="437"/>
                    <a:pt x="4084" y="435"/>
                  </a:cubicBezTo>
                  <a:cubicBezTo>
                    <a:pt x="4143" y="434"/>
                    <a:pt x="4143" y="344"/>
                    <a:pt x="4084" y="342"/>
                  </a:cubicBezTo>
                  <a:cubicBezTo>
                    <a:pt x="4001" y="341"/>
                    <a:pt x="3918" y="341"/>
                    <a:pt x="3835" y="341"/>
                  </a:cubicBezTo>
                  <a:cubicBezTo>
                    <a:pt x="3502" y="341"/>
                    <a:pt x="3170" y="348"/>
                    <a:pt x="2837" y="355"/>
                  </a:cubicBezTo>
                  <a:lnTo>
                    <a:pt x="2837" y="344"/>
                  </a:lnTo>
                  <a:cubicBezTo>
                    <a:pt x="2835" y="296"/>
                    <a:pt x="2797" y="272"/>
                    <a:pt x="2760" y="272"/>
                  </a:cubicBezTo>
                  <a:cubicBezTo>
                    <a:pt x="2723" y="272"/>
                    <a:pt x="2687" y="296"/>
                    <a:pt x="2688" y="344"/>
                  </a:cubicBezTo>
                  <a:lnTo>
                    <a:pt x="2688" y="369"/>
                  </a:lnTo>
                  <a:cubicBezTo>
                    <a:pt x="2679" y="381"/>
                    <a:pt x="2679" y="398"/>
                    <a:pt x="2689" y="410"/>
                  </a:cubicBezTo>
                  <a:cubicBezTo>
                    <a:pt x="2699" y="720"/>
                    <a:pt x="2702" y="1029"/>
                    <a:pt x="2707" y="1337"/>
                  </a:cubicBezTo>
                  <a:lnTo>
                    <a:pt x="2705" y="1339"/>
                  </a:lnTo>
                  <a:cubicBezTo>
                    <a:pt x="2682" y="1346"/>
                    <a:pt x="2684" y="1380"/>
                    <a:pt x="2707" y="1384"/>
                  </a:cubicBezTo>
                  <a:cubicBezTo>
                    <a:pt x="2734" y="3194"/>
                    <a:pt x="2680" y="4996"/>
                    <a:pt x="2669" y="6807"/>
                  </a:cubicBezTo>
                  <a:cubicBezTo>
                    <a:pt x="2669" y="6845"/>
                    <a:pt x="2695" y="6862"/>
                    <a:pt x="2722" y="6862"/>
                  </a:cubicBezTo>
                  <a:cubicBezTo>
                    <a:pt x="2732" y="6862"/>
                    <a:pt x="2742" y="6860"/>
                    <a:pt x="2751" y="6856"/>
                  </a:cubicBezTo>
                  <a:lnTo>
                    <a:pt x="2751" y="6856"/>
                  </a:lnTo>
                  <a:cubicBezTo>
                    <a:pt x="2747" y="6858"/>
                    <a:pt x="2745" y="6861"/>
                    <a:pt x="2742" y="6863"/>
                  </a:cubicBezTo>
                  <a:cubicBezTo>
                    <a:pt x="2731" y="6866"/>
                    <a:pt x="2719" y="6867"/>
                    <a:pt x="2707" y="6868"/>
                  </a:cubicBezTo>
                  <a:cubicBezTo>
                    <a:pt x="2679" y="6870"/>
                    <a:pt x="2667" y="6905"/>
                    <a:pt x="2688" y="6923"/>
                  </a:cubicBezTo>
                  <a:cubicBezTo>
                    <a:pt x="1730" y="7927"/>
                    <a:pt x="886" y="9057"/>
                    <a:pt x="33" y="10148"/>
                  </a:cubicBezTo>
                  <a:cubicBezTo>
                    <a:pt x="1" y="10188"/>
                    <a:pt x="5" y="10247"/>
                    <a:pt x="43" y="10283"/>
                  </a:cubicBezTo>
                  <a:cubicBezTo>
                    <a:pt x="42" y="10304"/>
                    <a:pt x="56" y="10322"/>
                    <a:pt x="77" y="10327"/>
                  </a:cubicBezTo>
                  <a:cubicBezTo>
                    <a:pt x="79" y="10424"/>
                    <a:pt x="82" y="10523"/>
                    <a:pt x="87" y="10620"/>
                  </a:cubicBezTo>
                  <a:cubicBezTo>
                    <a:pt x="82" y="10625"/>
                    <a:pt x="82" y="10632"/>
                    <a:pt x="87" y="10637"/>
                  </a:cubicBezTo>
                  <a:cubicBezTo>
                    <a:pt x="91" y="10767"/>
                    <a:pt x="83" y="10907"/>
                    <a:pt x="128" y="11030"/>
                  </a:cubicBezTo>
                  <a:cubicBezTo>
                    <a:pt x="139" y="11062"/>
                    <a:pt x="169" y="11079"/>
                    <a:pt x="199" y="11079"/>
                  </a:cubicBezTo>
                  <a:cubicBezTo>
                    <a:pt x="221" y="11079"/>
                    <a:pt x="243" y="11069"/>
                    <a:pt x="256" y="11047"/>
                  </a:cubicBezTo>
                  <a:cubicBezTo>
                    <a:pt x="1029" y="11064"/>
                    <a:pt x="1804" y="11071"/>
                    <a:pt x="2580" y="11071"/>
                  </a:cubicBezTo>
                  <a:cubicBezTo>
                    <a:pt x="6825" y="11071"/>
                    <a:pt x="11096" y="10845"/>
                    <a:pt x="15324" y="10649"/>
                  </a:cubicBezTo>
                  <a:cubicBezTo>
                    <a:pt x="15335" y="10657"/>
                    <a:pt x="15349" y="10662"/>
                    <a:pt x="15362" y="10662"/>
                  </a:cubicBezTo>
                  <a:cubicBezTo>
                    <a:pt x="15382" y="10662"/>
                    <a:pt x="15401" y="10650"/>
                    <a:pt x="15409" y="10624"/>
                  </a:cubicBezTo>
                  <a:cubicBezTo>
                    <a:pt x="15461" y="10453"/>
                    <a:pt x="15533" y="10236"/>
                    <a:pt x="15471" y="10059"/>
                  </a:cubicBezTo>
                  <a:cubicBezTo>
                    <a:pt x="15458" y="10021"/>
                    <a:pt x="15429" y="10004"/>
                    <a:pt x="15400" y="10004"/>
                  </a:cubicBezTo>
                  <a:cubicBezTo>
                    <a:pt x="15380" y="10004"/>
                    <a:pt x="15361" y="10012"/>
                    <a:pt x="15345" y="10026"/>
                  </a:cubicBezTo>
                  <a:cubicBezTo>
                    <a:pt x="14608" y="8926"/>
                    <a:pt x="13849" y="7841"/>
                    <a:pt x="13119" y="6734"/>
                  </a:cubicBezTo>
                  <a:cubicBezTo>
                    <a:pt x="13111" y="6722"/>
                    <a:pt x="13098" y="6712"/>
                    <a:pt x="13083" y="6709"/>
                  </a:cubicBezTo>
                  <a:cubicBezTo>
                    <a:pt x="13211" y="4563"/>
                    <a:pt x="13170" y="2392"/>
                    <a:pt x="13050" y="246"/>
                  </a:cubicBezTo>
                  <a:cubicBezTo>
                    <a:pt x="13048" y="197"/>
                    <a:pt x="13010" y="173"/>
                    <a:pt x="12972" y="173"/>
                  </a:cubicBezTo>
                  <a:cubicBezTo>
                    <a:pt x="12950" y="173"/>
                    <a:pt x="12929" y="181"/>
                    <a:pt x="12915" y="197"/>
                  </a:cubicBezTo>
                  <a:cubicBezTo>
                    <a:pt x="12901" y="172"/>
                    <a:pt x="12875" y="155"/>
                    <a:pt x="12846" y="155"/>
                  </a:cubicBezTo>
                  <a:cubicBezTo>
                    <a:pt x="11123" y="58"/>
                    <a:pt x="9388" y="1"/>
                    <a:pt x="7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74"/>
            <p:cNvSpPr/>
            <p:nvPr/>
          </p:nvSpPr>
          <p:spPr>
            <a:xfrm>
              <a:off x="-5664084" y="999386"/>
              <a:ext cx="108333" cy="23416"/>
            </a:xfrm>
            <a:custGeom>
              <a:avLst/>
              <a:gdLst/>
              <a:ahLst/>
              <a:cxnLst/>
              <a:rect l="l" t="t" r="r" b="b"/>
              <a:pathLst>
                <a:path w="3146" h="680" extrusionOk="0">
                  <a:moveTo>
                    <a:pt x="2740" y="136"/>
                  </a:moveTo>
                  <a:lnTo>
                    <a:pt x="2740" y="136"/>
                  </a:lnTo>
                  <a:cubicBezTo>
                    <a:pt x="2920" y="391"/>
                    <a:pt x="2950" y="404"/>
                    <a:pt x="2598" y="466"/>
                  </a:cubicBezTo>
                  <a:cubicBezTo>
                    <a:pt x="2306" y="515"/>
                    <a:pt x="1984" y="502"/>
                    <a:pt x="1688" y="510"/>
                  </a:cubicBezTo>
                  <a:cubicBezTo>
                    <a:pt x="1446" y="516"/>
                    <a:pt x="1204" y="519"/>
                    <a:pt x="963" y="519"/>
                  </a:cubicBezTo>
                  <a:cubicBezTo>
                    <a:pt x="901" y="519"/>
                    <a:pt x="839" y="519"/>
                    <a:pt x="777" y="519"/>
                  </a:cubicBezTo>
                  <a:cubicBezTo>
                    <a:pt x="768" y="519"/>
                    <a:pt x="760" y="519"/>
                    <a:pt x="752" y="519"/>
                  </a:cubicBezTo>
                  <a:cubicBezTo>
                    <a:pt x="655" y="519"/>
                    <a:pt x="570" y="523"/>
                    <a:pt x="500" y="523"/>
                  </a:cubicBezTo>
                  <a:cubicBezTo>
                    <a:pt x="297" y="523"/>
                    <a:pt x="219" y="486"/>
                    <a:pt x="327" y="202"/>
                  </a:cubicBezTo>
                  <a:lnTo>
                    <a:pt x="327" y="202"/>
                  </a:lnTo>
                  <a:cubicBezTo>
                    <a:pt x="605" y="220"/>
                    <a:pt x="884" y="228"/>
                    <a:pt x="1162" y="228"/>
                  </a:cubicBezTo>
                  <a:cubicBezTo>
                    <a:pt x="1689" y="228"/>
                    <a:pt x="2216" y="197"/>
                    <a:pt x="2740" y="136"/>
                  </a:cubicBezTo>
                  <a:close/>
                  <a:moveTo>
                    <a:pt x="2774" y="1"/>
                  </a:moveTo>
                  <a:cubicBezTo>
                    <a:pt x="2750" y="1"/>
                    <a:pt x="2727" y="11"/>
                    <a:pt x="2712" y="32"/>
                  </a:cubicBezTo>
                  <a:cubicBezTo>
                    <a:pt x="1927" y="66"/>
                    <a:pt x="1147" y="88"/>
                    <a:pt x="361" y="91"/>
                  </a:cubicBezTo>
                  <a:cubicBezTo>
                    <a:pt x="358" y="70"/>
                    <a:pt x="340" y="55"/>
                    <a:pt x="321" y="55"/>
                  </a:cubicBezTo>
                  <a:cubicBezTo>
                    <a:pt x="309" y="55"/>
                    <a:pt x="297" y="60"/>
                    <a:pt x="288" y="74"/>
                  </a:cubicBezTo>
                  <a:cubicBezTo>
                    <a:pt x="282" y="85"/>
                    <a:pt x="276" y="95"/>
                    <a:pt x="270" y="104"/>
                  </a:cubicBezTo>
                  <a:cubicBezTo>
                    <a:pt x="257" y="113"/>
                    <a:pt x="249" y="126"/>
                    <a:pt x="248" y="141"/>
                  </a:cubicBezTo>
                  <a:cubicBezTo>
                    <a:pt x="165" y="270"/>
                    <a:pt x="91" y="404"/>
                    <a:pt x="26" y="542"/>
                  </a:cubicBezTo>
                  <a:cubicBezTo>
                    <a:pt x="0" y="597"/>
                    <a:pt x="31" y="657"/>
                    <a:pt x="93" y="660"/>
                  </a:cubicBezTo>
                  <a:cubicBezTo>
                    <a:pt x="380" y="674"/>
                    <a:pt x="667" y="680"/>
                    <a:pt x="953" y="680"/>
                  </a:cubicBezTo>
                  <a:cubicBezTo>
                    <a:pt x="1654" y="680"/>
                    <a:pt x="2353" y="642"/>
                    <a:pt x="3052" y="578"/>
                  </a:cubicBezTo>
                  <a:cubicBezTo>
                    <a:pt x="3109" y="573"/>
                    <a:pt x="3146" y="518"/>
                    <a:pt x="3117" y="465"/>
                  </a:cubicBezTo>
                  <a:cubicBezTo>
                    <a:pt x="3043" y="330"/>
                    <a:pt x="2960" y="200"/>
                    <a:pt x="2869" y="78"/>
                  </a:cubicBezTo>
                  <a:cubicBezTo>
                    <a:pt x="2871" y="56"/>
                    <a:pt x="2857" y="37"/>
                    <a:pt x="2837" y="33"/>
                  </a:cubicBezTo>
                  <a:lnTo>
                    <a:pt x="2835" y="30"/>
                  </a:lnTo>
                  <a:cubicBezTo>
                    <a:pt x="2819" y="10"/>
                    <a:pt x="2796" y="1"/>
                    <a:pt x="2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9" name="Google Shape;3229;p74"/>
          <p:cNvGrpSpPr/>
          <p:nvPr/>
        </p:nvGrpSpPr>
        <p:grpSpPr>
          <a:xfrm>
            <a:off x="3575413" y="2925608"/>
            <a:ext cx="361623" cy="430772"/>
            <a:chOff x="-6419382" y="556827"/>
            <a:chExt cx="477579" cy="568901"/>
          </a:xfrm>
        </p:grpSpPr>
        <p:sp>
          <p:nvSpPr>
            <p:cNvPr id="3230" name="Google Shape;3230;p74"/>
            <p:cNvSpPr/>
            <p:nvPr/>
          </p:nvSpPr>
          <p:spPr>
            <a:xfrm>
              <a:off x="-6419382" y="556827"/>
              <a:ext cx="477579" cy="568901"/>
            </a:xfrm>
            <a:custGeom>
              <a:avLst/>
              <a:gdLst/>
              <a:ahLst/>
              <a:cxnLst/>
              <a:rect l="l" t="t" r="r" b="b"/>
              <a:pathLst>
                <a:path w="13869" h="16521" extrusionOk="0">
                  <a:moveTo>
                    <a:pt x="6597" y="1011"/>
                  </a:moveTo>
                  <a:lnTo>
                    <a:pt x="6597" y="1012"/>
                  </a:lnTo>
                  <a:cubicBezTo>
                    <a:pt x="7222" y="1012"/>
                    <a:pt x="7301" y="1838"/>
                    <a:pt x="7282" y="2356"/>
                  </a:cubicBezTo>
                  <a:cubicBezTo>
                    <a:pt x="6970" y="2296"/>
                    <a:pt x="6633" y="2265"/>
                    <a:pt x="6268" y="2265"/>
                  </a:cubicBezTo>
                  <a:cubicBezTo>
                    <a:pt x="6172" y="2265"/>
                    <a:pt x="6075" y="2267"/>
                    <a:pt x="5975" y="2271"/>
                  </a:cubicBezTo>
                  <a:cubicBezTo>
                    <a:pt x="5907" y="2274"/>
                    <a:pt x="5842" y="2284"/>
                    <a:pt x="5776" y="2289"/>
                  </a:cubicBezTo>
                  <a:cubicBezTo>
                    <a:pt x="5732" y="1798"/>
                    <a:pt x="5985" y="1011"/>
                    <a:pt x="6597" y="1011"/>
                  </a:cubicBezTo>
                  <a:close/>
                  <a:moveTo>
                    <a:pt x="2786" y="581"/>
                  </a:moveTo>
                  <a:cubicBezTo>
                    <a:pt x="3836" y="581"/>
                    <a:pt x="4669" y="1396"/>
                    <a:pt x="4728" y="2493"/>
                  </a:cubicBezTo>
                  <a:cubicBezTo>
                    <a:pt x="4494" y="2568"/>
                    <a:pt x="4266" y="2664"/>
                    <a:pt x="4048" y="2778"/>
                  </a:cubicBezTo>
                  <a:cubicBezTo>
                    <a:pt x="3912" y="1746"/>
                    <a:pt x="3048" y="1195"/>
                    <a:pt x="2156" y="1195"/>
                  </a:cubicBezTo>
                  <a:cubicBezTo>
                    <a:pt x="1714" y="1195"/>
                    <a:pt x="1266" y="1330"/>
                    <a:pt x="896" y="1608"/>
                  </a:cubicBezTo>
                  <a:cubicBezTo>
                    <a:pt x="1226" y="1146"/>
                    <a:pt x="1686" y="790"/>
                    <a:pt x="2273" y="645"/>
                  </a:cubicBezTo>
                  <a:cubicBezTo>
                    <a:pt x="2448" y="601"/>
                    <a:pt x="2620" y="581"/>
                    <a:pt x="2786" y="581"/>
                  </a:cubicBezTo>
                  <a:close/>
                  <a:moveTo>
                    <a:pt x="11154" y="627"/>
                  </a:moveTo>
                  <a:cubicBezTo>
                    <a:pt x="11612" y="627"/>
                    <a:pt x="12080" y="809"/>
                    <a:pt x="12524" y="1250"/>
                  </a:cubicBezTo>
                  <a:cubicBezTo>
                    <a:pt x="12987" y="1710"/>
                    <a:pt x="13242" y="2290"/>
                    <a:pt x="13366" y="2912"/>
                  </a:cubicBezTo>
                  <a:cubicBezTo>
                    <a:pt x="13001" y="2154"/>
                    <a:pt x="12376" y="1514"/>
                    <a:pt x="11484" y="1514"/>
                  </a:cubicBezTo>
                  <a:cubicBezTo>
                    <a:pt x="11456" y="1514"/>
                    <a:pt x="11427" y="1515"/>
                    <a:pt x="11399" y="1516"/>
                  </a:cubicBezTo>
                  <a:cubicBezTo>
                    <a:pt x="10314" y="1565"/>
                    <a:pt x="9579" y="2439"/>
                    <a:pt x="9276" y="3409"/>
                  </a:cubicBezTo>
                  <a:cubicBezTo>
                    <a:pt x="9041" y="3165"/>
                    <a:pt x="8772" y="2955"/>
                    <a:pt x="8477" y="2787"/>
                  </a:cubicBezTo>
                  <a:cubicBezTo>
                    <a:pt x="8965" y="1729"/>
                    <a:pt x="10028" y="627"/>
                    <a:pt x="11154" y="627"/>
                  </a:cubicBezTo>
                  <a:close/>
                  <a:moveTo>
                    <a:pt x="2333" y="1343"/>
                  </a:moveTo>
                  <a:cubicBezTo>
                    <a:pt x="3053" y="1428"/>
                    <a:pt x="3685" y="1922"/>
                    <a:pt x="3940" y="2801"/>
                  </a:cubicBezTo>
                  <a:cubicBezTo>
                    <a:pt x="3944" y="2811"/>
                    <a:pt x="3950" y="2818"/>
                    <a:pt x="3959" y="2823"/>
                  </a:cubicBezTo>
                  <a:cubicBezTo>
                    <a:pt x="2939" y="3382"/>
                    <a:pt x="2199" y="4321"/>
                    <a:pt x="1684" y="5445"/>
                  </a:cubicBezTo>
                  <a:cubicBezTo>
                    <a:pt x="1112" y="4185"/>
                    <a:pt x="929" y="2140"/>
                    <a:pt x="2322" y="1363"/>
                  </a:cubicBezTo>
                  <a:cubicBezTo>
                    <a:pt x="2329" y="1359"/>
                    <a:pt x="2333" y="1351"/>
                    <a:pt x="2333" y="1343"/>
                  </a:cubicBezTo>
                  <a:close/>
                  <a:moveTo>
                    <a:pt x="2104" y="1329"/>
                  </a:moveTo>
                  <a:cubicBezTo>
                    <a:pt x="2157" y="1329"/>
                    <a:pt x="2209" y="1331"/>
                    <a:pt x="2261" y="1335"/>
                  </a:cubicBezTo>
                  <a:cubicBezTo>
                    <a:pt x="714" y="1986"/>
                    <a:pt x="1014" y="4381"/>
                    <a:pt x="1620" y="5592"/>
                  </a:cubicBezTo>
                  <a:cubicBezTo>
                    <a:pt x="1619" y="5593"/>
                    <a:pt x="1619" y="5595"/>
                    <a:pt x="1618" y="5597"/>
                  </a:cubicBezTo>
                  <a:cubicBezTo>
                    <a:pt x="1613" y="5590"/>
                    <a:pt x="1603" y="5586"/>
                    <a:pt x="1595" y="5585"/>
                  </a:cubicBezTo>
                  <a:cubicBezTo>
                    <a:pt x="1557" y="5584"/>
                    <a:pt x="1518" y="5583"/>
                    <a:pt x="1480" y="5583"/>
                  </a:cubicBezTo>
                  <a:cubicBezTo>
                    <a:pt x="1179" y="5583"/>
                    <a:pt x="876" y="5608"/>
                    <a:pt x="574" y="5608"/>
                  </a:cubicBezTo>
                  <a:cubicBezTo>
                    <a:pt x="544" y="5608"/>
                    <a:pt x="515" y="5607"/>
                    <a:pt x="485" y="5607"/>
                  </a:cubicBezTo>
                  <a:cubicBezTo>
                    <a:pt x="448" y="5437"/>
                    <a:pt x="415" y="5265"/>
                    <a:pt x="385" y="5095"/>
                  </a:cubicBezTo>
                  <a:lnTo>
                    <a:pt x="385" y="5095"/>
                  </a:lnTo>
                  <a:cubicBezTo>
                    <a:pt x="523" y="5097"/>
                    <a:pt x="660" y="5099"/>
                    <a:pt x="797" y="5099"/>
                  </a:cubicBezTo>
                  <a:cubicBezTo>
                    <a:pt x="870" y="5099"/>
                    <a:pt x="944" y="5098"/>
                    <a:pt x="1017" y="5097"/>
                  </a:cubicBezTo>
                  <a:cubicBezTo>
                    <a:pt x="1060" y="5097"/>
                    <a:pt x="1060" y="5032"/>
                    <a:pt x="1017" y="5030"/>
                  </a:cubicBezTo>
                  <a:cubicBezTo>
                    <a:pt x="955" y="5030"/>
                    <a:pt x="892" y="5029"/>
                    <a:pt x="829" y="5029"/>
                  </a:cubicBezTo>
                  <a:cubicBezTo>
                    <a:pt x="677" y="5029"/>
                    <a:pt x="525" y="5031"/>
                    <a:pt x="373" y="5034"/>
                  </a:cubicBezTo>
                  <a:cubicBezTo>
                    <a:pt x="347" y="4876"/>
                    <a:pt x="325" y="4718"/>
                    <a:pt x="308" y="4562"/>
                  </a:cubicBezTo>
                  <a:lnTo>
                    <a:pt x="308" y="4562"/>
                  </a:lnTo>
                  <a:cubicBezTo>
                    <a:pt x="410" y="4564"/>
                    <a:pt x="513" y="4567"/>
                    <a:pt x="616" y="4567"/>
                  </a:cubicBezTo>
                  <a:cubicBezTo>
                    <a:pt x="691" y="4567"/>
                    <a:pt x="766" y="4566"/>
                    <a:pt x="841" y="4562"/>
                  </a:cubicBezTo>
                  <a:cubicBezTo>
                    <a:pt x="880" y="4562"/>
                    <a:pt x="880" y="4504"/>
                    <a:pt x="841" y="4504"/>
                  </a:cubicBezTo>
                  <a:cubicBezTo>
                    <a:pt x="765" y="4500"/>
                    <a:pt x="689" y="4499"/>
                    <a:pt x="613" y="4499"/>
                  </a:cubicBezTo>
                  <a:cubicBezTo>
                    <a:pt x="509" y="4499"/>
                    <a:pt x="405" y="4501"/>
                    <a:pt x="300" y="4504"/>
                  </a:cubicBezTo>
                  <a:cubicBezTo>
                    <a:pt x="258" y="4124"/>
                    <a:pt x="254" y="3740"/>
                    <a:pt x="288" y="3361"/>
                  </a:cubicBezTo>
                  <a:cubicBezTo>
                    <a:pt x="507" y="3331"/>
                    <a:pt x="727" y="3307"/>
                    <a:pt x="942" y="3259"/>
                  </a:cubicBezTo>
                  <a:cubicBezTo>
                    <a:pt x="983" y="3250"/>
                    <a:pt x="977" y="3182"/>
                    <a:pt x="935" y="3182"/>
                  </a:cubicBezTo>
                  <a:cubicBezTo>
                    <a:pt x="934" y="3182"/>
                    <a:pt x="933" y="3182"/>
                    <a:pt x="932" y="3182"/>
                  </a:cubicBezTo>
                  <a:cubicBezTo>
                    <a:pt x="717" y="3202"/>
                    <a:pt x="506" y="3243"/>
                    <a:pt x="294" y="3281"/>
                  </a:cubicBezTo>
                  <a:cubicBezTo>
                    <a:pt x="311" y="3111"/>
                    <a:pt x="340" y="2942"/>
                    <a:pt x="378" y="2775"/>
                  </a:cubicBezTo>
                  <a:cubicBezTo>
                    <a:pt x="417" y="2612"/>
                    <a:pt x="466" y="2452"/>
                    <a:pt x="528" y="2297"/>
                  </a:cubicBezTo>
                  <a:cubicBezTo>
                    <a:pt x="638" y="2278"/>
                    <a:pt x="749" y="2268"/>
                    <a:pt x="861" y="2268"/>
                  </a:cubicBezTo>
                  <a:cubicBezTo>
                    <a:pt x="898" y="2268"/>
                    <a:pt x="936" y="2269"/>
                    <a:pt x="973" y="2271"/>
                  </a:cubicBezTo>
                  <a:cubicBezTo>
                    <a:pt x="974" y="2271"/>
                    <a:pt x="974" y="2271"/>
                    <a:pt x="975" y="2271"/>
                  </a:cubicBezTo>
                  <a:cubicBezTo>
                    <a:pt x="1025" y="2271"/>
                    <a:pt x="1021" y="2199"/>
                    <a:pt x="973" y="2193"/>
                  </a:cubicBezTo>
                  <a:cubicBezTo>
                    <a:pt x="922" y="2187"/>
                    <a:pt x="871" y="2184"/>
                    <a:pt x="820" y="2184"/>
                  </a:cubicBezTo>
                  <a:cubicBezTo>
                    <a:pt x="734" y="2184"/>
                    <a:pt x="648" y="2193"/>
                    <a:pt x="564" y="2210"/>
                  </a:cubicBezTo>
                  <a:cubicBezTo>
                    <a:pt x="594" y="2136"/>
                    <a:pt x="628" y="2063"/>
                    <a:pt x="665" y="1991"/>
                  </a:cubicBezTo>
                  <a:cubicBezTo>
                    <a:pt x="887" y="1959"/>
                    <a:pt x="1103" y="1974"/>
                    <a:pt x="1326" y="1963"/>
                  </a:cubicBezTo>
                  <a:cubicBezTo>
                    <a:pt x="1367" y="1961"/>
                    <a:pt x="1379" y="1899"/>
                    <a:pt x="1337" y="1888"/>
                  </a:cubicBezTo>
                  <a:cubicBezTo>
                    <a:pt x="1254" y="1869"/>
                    <a:pt x="1167" y="1861"/>
                    <a:pt x="1080" y="1861"/>
                  </a:cubicBezTo>
                  <a:cubicBezTo>
                    <a:pt x="959" y="1861"/>
                    <a:pt x="837" y="1876"/>
                    <a:pt x="718" y="1896"/>
                  </a:cubicBezTo>
                  <a:cubicBezTo>
                    <a:pt x="739" y="1857"/>
                    <a:pt x="760" y="1816"/>
                    <a:pt x="784" y="1778"/>
                  </a:cubicBezTo>
                  <a:cubicBezTo>
                    <a:pt x="1206" y="1475"/>
                    <a:pt x="1665" y="1329"/>
                    <a:pt x="2104" y="1329"/>
                  </a:cubicBezTo>
                  <a:close/>
                  <a:moveTo>
                    <a:pt x="1595" y="5652"/>
                  </a:moveTo>
                  <a:cubicBezTo>
                    <a:pt x="1343" y="6244"/>
                    <a:pt x="1150" y="6880"/>
                    <a:pt x="1008" y="7537"/>
                  </a:cubicBezTo>
                  <a:cubicBezTo>
                    <a:pt x="993" y="7534"/>
                    <a:pt x="978" y="7530"/>
                    <a:pt x="962" y="7524"/>
                  </a:cubicBezTo>
                  <a:cubicBezTo>
                    <a:pt x="904" y="7277"/>
                    <a:pt x="839" y="7026"/>
                    <a:pt x="772" y="6773"/>
                  </a:cubicBezTo>
                  <a:lnTo>
                    <a:pt x="772" y="6773"/>
                  </a:lnTo>
                  <a:cubicBezTo>
                    <a:pt x="816" y="6776"/>
                    <a:pt x="860" y="6778"/>
                    <a:pt x="904" y="6778"/>
                  </a:cubicBezTo>
                  <a:cubicBezTo>
                    <a:pt x="957" y="6778"/>
                    <a:pt x="1009" y="6776"/>
                    <a:pt x="1061" y="6772"/>
                  </a:cubicBezTo>
                  <a:cubicBezTo>
                    <a:pt x="1097" y="6772"/>
                    <a:pt x="1097" y="6719"/>
                    <a:pt x="1061" y="6719"/>
                  </a:cubicBezTo>
                  <a:cubicBezTo>
                    <a:pt x="1006" y="6716"/>
                    <a:pt x="952" y="6714"/>
                    <a:pt x="897" y="6714"/>
                  </a:cubicBezTo>
                  <a:cubicBezTo>
                    <a:pt x="850" y="6714"/>
                    <a:pt x="804" y="6715"/>
                    <a:pt x="757" y="6718"/>
                  </a:cubicBezTo>
                  <a:cubicBezTo>
                    <a:pt x="712" y="6545"/>
                    <a:pt x="666" y="6369"/>
                    <a:pt x="622" y="6193"/>
                  </a:cubicBezTo>
                  <a:lnTo>
                    <a:pt x="622" y="6193"/>
                  </a:lnTo>
                  <a:cubicBezTo>
                    <a:pt x="722" y="6195"/>
                    <a:pt x="823" y="6199"/>
                    <a:pt x="923" y="6199"/>
                  </a:cubicBezTo>
                  <a:cubicBezTo>
                    <a:pt x="984" y="6199"/>
                    <a:pt x="1045" y="6198"/>
                    <a:pt x="1105" y="6193"/>
                  </a:cubicBezTo>
                  <a:cubicBezTo>
                    <a:pt x="1133" y="6191"/>
                    <a:pt x="1133" y="6150"/>
                    <a:pt x="1105" y="6148"/>
                  </a:cubicBezTo>
                  <a:cubicBezTo>
                    <a:pt x="1044" y="6144"/>
                    <a:pt x="982" y="6142"/>
                    <a:pt x="919" y="6142"/>
                  </a:cubicBezTo>
                  <a:cubicBezTo>
                    <a:pt x="816" y="6142"/>
                    <a:pt x="712" y="6146"/>
                    <a:pt x="610" y="6148"/>
                  </a:cubicBezTo>
                  <a:cubicBezTo>
                    <a:pt x="571" y="5989"/>
                    <a:pt x="533" y="5829"/>
                    <a:pt x="497" y="5668"/>
                  </a:cubicBezTo>
                  <a:lnTo>
                    <a:pt x="497" y="5668"/>
                  </a:lnTo>
                  <a:cubicBezTo>
                    <a:pt x="686" y="5680"/>
                    <a:pt x="879" y="5692"/>
                    <a:pt x="1072" y="5692"/>
                  </a:cubicBezTo>
                  <a:cubicBezTo>
                    <a:pt x="1249" y="5692"/>
                    <a:pt x="1424" y="5682"/>
                    <a:pt x="1595" y="5652"/>
                  </a:cubicBezTo>
                  <a:close/>
                  <a:moveTo>
                    <a:pt x="11446" y="1674"/>
                  </a:moveTo>
                  <a:cubicBezTo>
                    <a:pt x="11514" y="1674"/>
                    <a:pt x="11583" y="1678"/>
                    <a:pt x="11654" y="1685"/>
                  </a:cubicBezTo>
                  <a:cubicBezTo>
                    <a:pt x="12096" y="1732"/>
                    <a:pt x="12422" y="1922"/>
                    <a:pt x="12686" y="2188"/>
                  </a:cubicBezTo>
                  <a:cubicBezTo>
                    <a:pt x="13197" y="4677"/>
                    <a:pt x="12005" y="7395"/>
                    <a:pt x="10833" y="9576"/>
                  </a:cubicBezTo>
                  <a:cubicBezTo>
                    <a:pt x="10882" y="7267"/>
                    <a:pt x="10626" y="4856"/>
                    <a:pt x="9327" y="3461"/>
                  </a:cubicBezTo>
                  <a:cubicBezTo>
                    <a:pt x="9343" y="3460"/>
                    <a:pt x="9355" y="3449"/>
                    <a:pt x="9362" y="3435"/>
                  </a:cubicBezTo>
                  <a:cubicBezTo>
                    <a:pt x="9712" y="2520"/>
                    <a:pt x="10411" y="1674"/>
                    <a:pt x="11446" y="1674"/>
                  </a:cubicBezTo>
                  <a:close/>
                  <a:moveTo>
                    <a:pt x="12795" y="2305"/>
                  </a:moveTo>
                  <a:cubicBezTo>
                    <a:pt x="13047" y="2599"/>
                    <a:pt x="13241" y="2963"/>
                    <a:pt x="13428" y="3326"/>
                  </a:cubicBezTo>
                  <a:cubicBezTo>
                    <a:pt x="13499" y="3974"/>
                    <a:pt x="13453" y="4647"/>
                    <a:pt x="13366" y="5259"/>
                  </a:cubicBezTo>
                  <a:cubicBezTo>
                    <a:pt x="13044" y="7538"/>
                    <a:pt x="12329" y="9835"/>
                    <a:pt x="10732" y="11542"/>
                  </a:cubicBezTo>
                  <a:cubicBezTo>
                    <a:pt x="10774" y="11000"/>
                    <a:pt x="10809" y="10429"/>
                    <a:pt x="10827" y="9850"/>
                  </a:cubicBezTo>
                  <a:cubicBezTo>
                    <a:pt x="12034" y="7759"/>
                    <a:pt x="13439" y="4773"/>
                    <a:pt x="12795" y="2305"/>
                  </a:cubicBezTo>
                  <a:close/>
                  <a:moveTo>
                    <a:pt x="6178" y="2431"/>
                  </a:moveTo>
                  <a:cubicBezTo>
                    <a:pt x="6217" y="2431"/>
                    <a:pt x="6256" y="2431"/>
                    <a:pt x="6295" y="2432"/>
                  </a:cubicBezTo>
                  <a:cubicBezTo>
                    <a:pt x="6623" y="2436"/>
                    <a:pt x="6949" y="2471"/>
                    <a:pt x="7271" y="2537"/>
                  </a:cubicBezTo>
                  <a:cubicBezTo>
                    <a:pt x="7271" y="2541"/>
                    <a:pt x="7271" y="2546"/>
                    <a:pt x="7270" y="2549"/>
                  </a:cubicBezTo>
                  <a:cubicBezTo>
                    <a:pt x="7267" y="2585"/>
                    <a:pt x="7294" y="2603"/>
                    <a:pt x="7322" y="2603"/>
                  </a:cubicBezTo>
                  <a:cubicBezTo>
                    <a:pt x="7345" y="2603"/>
                    <a:pt x="7370" y="2590"/>
                    <a:pt x="7379" y="2564"/>
                  </a:cubicBezTo>
                  <a:lnTo>
                    <a:pt x="7379" y="2563"/>
                  </a:lnTo>
                  <a:cubicBezTo>
                    <a:pt x="11663" y="3557"/>
                    <a:pt x="10621" y="10039"/>
                    <a:pt x="10399" y="13440"/>
                  </a:cubicBezTo>
                  <a:cubicBezTo>
                    <a:pt x="10391" y="13443"/>
                    <a:pt x="10383" y="13447"/>
                    <a:pt x="10376" y="13451"/>
                  </a:cubicBezTo>
                  <a:cubicBezTo>
                    <a:pt x="10373" y="13451"/>
                    <a:pt x="10370" y="13450"/>
                    <a:pt x="10367" y="13450"/>
                  </a:cubicBezTo>
                  <a:cubicBezTo>
                    <a:pt x="10354" y="13450"/>
                    <a:pt x="10342" y="13454"/>
                    <a:pt x="10331" y="13461"/>
                  </a:cubicBezTo>
                  <a:cubicBezTo>
                    <a:pt x="9497" y="13958"/>
                    <a:pt x="8270" y="14052"/>
                    <a:pt x="7134" y="14052"/>
                  </a:cubicBezTo>
                  <a:cubicBezTo>
                    <a:pt x="6602" y="14052"/>
                    <a:pt x="6089" y="14032"/>
                    <a:pt x="5646" y="14022"/>
                  </a:cubicBezTo>
                  <a:cubicBezTo>
                    <a:pt x="4041" y="13987"/>
                    <a:pt x="2482" y="13716"/>
                    <a:pt x="966" y="13189"/>
                  </a:cubicBezTo>
                  <a:cubicBezTo>
                    <a:pt x="957" y="13129"/>
                    <a:pt x="950" y="13067"/>
                    <a:pt x="942" y="13006"/>
                  </a:cubicBezTo>
                  <a:lnTo>
                    <a:pt x="942" y="13006"/>
                  </a:lnTo>
                  <a:cubicBezTo>
                    <a:pt x="1452" y="13062"/>
                    <a:pt x="1966" y="13066"/>
                    <a:pt x="2478" y="13078"/>
                  </a:cubicBezTo>
                  <a:cubicBezTo>
                    <a:pt x="2479" y="13078"/>
                    <a:pt x="2479" y="13078"/>
                    <a:pt x="2480" y="13078"/>
                  </a:cubicBezTo>
                  <a:cubicBezTo>
                    <a:pt x="2538" y="13078"/>
                    <a:pt x="2536" y="12988"/>
                    <a:pt x="2478" y="12985"/>
                  </a:cubicBezTo>
                  <a:cubicBezTo>
                    <a:pt x="1986" y="12958"/>
                    <a:pt x="1493" y="12937"/>
                    <a:pt x="1002" y="12912"/>
                  </a:cubicBezTo>
                  <a:cubicBezTo>
                    <a:pt x="995" y="12904"/>
                    <a:pt x="986" y="12900"/>
                    <a:pt x="976" y="12900"/>
                  </a:cubicBezTo>
                  <a:cubicBezTo>
                    <a:pt x="975" y="12900"/>
                    <a:pt x="974" y="12900"/>
                    <a:pt x="973" y="12900"/>
                  </a:cubicBezTo>
                  <a:cubicBezTo>
                    <a:pt x="958" y="12901"/>
                    <a:pt x="943" y="12901"/>
                    <a:pt x="929" y="12903"/>
                  </a:cubicBezTo>
                  <a:cubicBezTo>
                    <a:pt x="910" y="12746"/>
                    <a:pt x="893" y="12582"/>
                    <a:pt x="878" y="12415"/>
                  </a:cubicBezTo>
                  <a:lnTo>
                    <a:pt x="878" y="12415"/>
                  </a:lnTo>
                  <a:cubicBezTo>
                    <a:pt x="1014" y="12416"/>
                    <a:pt x="1151" y="12418"/>
                    <a:pt x="1287" y="12418"/>
                  </a:cubicBezTo>
                  <a:cubicBezTo>
                    <a:pt x="1404" y="12418"/>
                    <a:pt x="1520" y="12417"/>
                    <a:pt x="1637" y="12412"/>
                  </a:cubicBezTo>
                  <a:cubicBezTo>
                    <a:pt x="1696" y="12412"/>
                    <a:pt x="1696" y="12323"/>
                    <a:pt x="1637" y="12323"/>
                  </a:cubicBezTo>
                  <a:cubicBezTo>
                    <a:pt x="1523" y="12318"/>
                    <a:pt x="1409" y="12316"/>
                    <a:pt x="1295" y="12316"/>
                  </a:cubicBezTo>
                  <a:cubicBezTo>
                    <a:pt x="1153" y="12316"/>
                    <a:pt x="1012" y="12319"/>
                    <a:pt x="870" y="12320"/>
                  </a:cubicBezTo>
                  <a:cubicBezTo>
                    <a:pt x="860" y="12201"/>
                    <a:pt x="851" y="12080"/>
                    <a:pt x="844" y="11959"/>
                  </a:cubicBezTo>
                  <a:lnTo>
                    <a:pt x="844" y="11959"/>
                  </a:lnTo>
                  <a:cubicBezTo>
                    <a:pt x="927" y="11966"/>
                    <a:pt x="1010" y="11970"/>
                    <a:pt x="1093" y="11970"/>
                  </a:cubicBezTo>
                  <a:cubicBezTo>
                    <a:pt x="1310" y="11970"/>
                    <a:pt x="1527" y="11943"/>
                    <a:pt x="1738" y="11878"/>
                  </a:cubicBezTo>
                  <a:cubicBezTo>
                    <a:pt x="1775" y="11867"/>
                    <a:pt x="1763" y="11814"/>
                    <a:pt x="1728" y="11814"/>
                  </a:cubicBezTo>
                  <a:cubicBezTo>
                    <a:pt x="1726" y="11814"/>
                    <a:pt x="1723" y="11814"/>
                    <a:pt x="1720" y="11815"/>
                  </a:cubicBezTo>
                  <a:cubicBezTo>
                    <a:pt x="1492" y="11866"/>
                    <a:pt x="1268" y="11896"/>
                    <a:pt x="1039" y="11896"/>
                  </a:cubicBezTo>
                  <a:cubicBezTo>
                    <a:pt x="973" y="11896"/>
                    <a:pt x="907" y="11893"/>
                    <a:pt x="840" y="11888"/>
                  </a:cubicBezTo>
                  <a:cubicBezTo>
                    <a:pt x="830" y="11722"/>
                    <a:pt x="824" y="11552"/>
                    <a:pt x="819" y="11379"/>
                  </a:cubicBezTo>
                  <a:lnTo>
                    <a:pt x="819" y="11379"/>
                  </a:lnTo>
                  <a:cubicBezTo>
                    <a:pt x="825" y="11384"/>
                    <a:pt x="832" y="11388"/>
                    <a:pt x="841" y="11389"/>
                  </a:cubicBezTo>
                  <a:cubicBezTo>
                    <a:pt x="1041" y="11391"/>
                    <a:pt x="1242" y="11397"/>
                    <a:pt x="1443" y="11397"/>
                  </a:cubicBezTo>
                  <a:cubicBezTo>
                    <a:pt x="1537" y="11397"/>
                    <a:pt x="1632" y="11396"/>
                    <a:pt x="1726" y="11392"/>
                  </a:cubicBezTo>
                  <a:cubicBezTo>
                    <a:pt x="1783" y="11392"/>
                    <a:pt x="1783" y="11306"/>
                    <a:pt x="1726" y="11306"/>
                  </a:cubicBezTo>
                  <a:cubicBezTo>
                    <a:pt x="1638" y="11303"/>
                    <a:pt x="1549" y="11302"/>
                    <a:pt x="1461" y="11302"/>
                  </a:cubicBezTo>
                  <a:cubicBezTo>
                    <a:pt x="1254" y="11302"/>
                    <a:pt x="1047" y="11308"/>
                    <a:pt x="841" y="11310"/>
                  </a:cubicBezTo>
                  <a:cubicBezTo>
                    <a:pt x="831" y="11310"/>
                    <a:pt x="823" y="11314"/>
                    <a:pt x="818" y="11320"/>
                  </a:cubicBezTo>
                  <a:cubicBezTo>
                    <a:pt x="813" y="11182"/>
                    <a:pt x="812" y="11044"/>
                    <a:pt x="812" y="10903"/>
                  </a:cubicBezTo>
                  <a:lnTo>
                    <a:pt x="812" y="10903"/>
                  </a:lnTo>
                  <a:cubicBezTo>
                    <a:pt x="996" y="10908"/>
                    <a:pt x="1180" y="10915"/>
                    <a:pt x="1364" y="10915"/>
                  </a:cubicBezTo>
                  <a:cubicBezTo>
                    <a:pt x="1441" y="10915"/>
                    <a:pt x="1517" y="10914"/>
                    <a:pt x="1593" y="10911"/>
                  </a:cubicBezTo>
                  <a:cubicBezTo>
                    <a:pt x="1655" y="10909"/>
                    <a:pt x="1655" y="10817"/>
                    <a:pt x="1593" y="10814"/>
                  </a:cubicBezTo>
                  <a:cubicBezTo>
                    <a:pt x="1517" y="10811"/>
                    <a:pt x="1441" y="10810"/>
                    <a:pt x="1364" y="10810"/>
                  </a:cubicBezTo>
                  <a:cubicBezTo>
                    <a:pt x="1181" y="10810"/>
                    <a:pt x="996" y="10817"/>
                    <a:pt x="813" y="10822"/>
                  </a:cubicBezTo>
                  <a:cubicBezTo>
                    <a:pt x="813" y="10703"/>
                    <a:pt x="814" y="10584"/>
                    <a:pt x="818" y="10464"/>
                  </a:cubicBezTo>
                  <a:cubicBezTo>
                    <a:pt x="945" y="10479"/>
                    <a:pt x="1073" y="10490"/>
                    <a:pt x="1201" y="10490"/>
                  </a:cubicBezTo>
                  <a:cubicBezTo>
                    <a:pt x="1291" y="10490"/>
                    <a:pt x="1381" y="10484"/>
                    <a:pt x="1471" y="10472"/>
                  </a:cubicBezTo>
                  <a:cubicBezTo>
                    <a:pt x="1516" y="10465"/>
                    <a:pt x="1503" y="10398"/>
                    <a:pt x="1462" y="10397"/>
                  </a:cubicBezTo>
                  <a:cubicBezTo>
                    <a:pt x="1247" y="10391"/>
                    <a:pt x="1034" y="10394"/>
                    <a:pt x="821" y="10380"/>
                  </a:cubicBezTo>
                  <a:cubicBezTo>
                    <a:pt x="825" y="10245"/>
                    <a:pt x="830" y="10110"/>
                    <a:pt x="838" y="9975"/>
                  </a:cubicBezTo>
                  <a:cubicBezTo>
                    <a:pt x="839" y="9975"/>
                    <a:pt x="840" y="9976"/>
                    <a:pt x="841" y="9976"/>
                  </a:cubicBezTo>
                  <a:cubicBezTo>
                    <a:pt x="1197" y="10020"/>
                    <a:pt x="1556" y="10042"/>
                    <a:pt x="1915" y="10042"/>
                  </a:cubicBezTo>
                  <a:cubicBezTo>
                    <a:pt x="2029" y="10042"/>
                    <a:pt x="2143" y="10039"/>
                    <a:pt x="2257" y="10035"/>
                  </a:cubicBezTo>
                  <a:cubicBezTo>
                    <a:pt x="2329" y="10032"/>
                    <a:pt x="2330" y="9925"/>
                    <a:pt x="2257" y="9923"/>
                  </a:cubicBezTo>
                  <a:cubicBezTo>
                    <a:pt x="1785" y="9913"/>
                    <a:pt x="1315" y="9903"/>
                    <a:pt x="843" y="9884"/>
                  </a:cubicBezTo>
                  <a:cubicBezTo>
                    <a:pt x="861" y="9562"/>
                    <a:pt x="889" y="9238"/>
                    <a:pt x="928" y="8913"/>
                  </a:cubicBezTo>
                  <a:cubicBezTo>
                    <a:pt x="1209" y="8904"/>
                    <a:pt x="1490" y="8898"/>
                    <a:pt x="1770" y="8875"/>
                  </a:cubicBezTo>
                  <a:cubicBezTo>
                    <a:pt x="1829" y="8870"/>
                    <a:pt x="1831" y="8782"/>
                    <a:pt x="1770" y="8782"/>
                  </a:cubicBezTo>
                  <a:cubicBezTo>
                    <a:pt x="1492" y="8785"/>
                    <a:pt x="1215" y="8805"/>
                    <a:pt x="938" y="8823"/>
                  </a:cubicBezTo>
                  <a:cubicBezTo>
                    <a:pt x="963" y="8619"/>
                    <a:pt x="993" y="8415"/>
                    <a:pt x="1026" y="8212"/>
                  </a:cubicBezTo>
                  <a:cubicBezTo>
                    <a:pt x="1285" y="8207"/>
                    <a:pt x="1543" y="8205"/>
                    <a:pt x="1802" y="8205"/>
                  </a:cubicBezTo>
                  <a:cubicBezTo>
                    <a:pt x="2190" y="8205"/>
                    <a:pt x="2577" y="8209"/>
                    <a:pt x="2965" y="8209"/>
                  </a:cubicBezTo>
                  <a:cubicBezTo>
                    <a:pt x="3019" y="8209"/>
                    <a:pt x="3018" y="8128"/>
                    <a:pt x="2965" y="8125"/>
                  </a:cubicBezTo>
                  <a:cubicBezTo>
                    <a:pt x="2735" y="8113"/>
                    <a:pt x="2504" y="8108"/>
                    <a:pt x="2274" y="8108"/>
                  </a:cubicBezTo>
                  <a:cubicBezTo>
                    <a:pt x="1861" y="8108"/>
                    <a:pt x="1449" y="8124"/>
                    <a:pt x="1038" y="8145"/>
                  </a:cubicBezTo>
                  <a:cubicBezTo>
                    <a:pt x="1068" y="7970"/>
                    <a:pt x="1101" y="7795"/>
                    <a:pt x="1138" y="7622"/>
                  </a:cubicBezTo>
                  <a:cubicBezTo>
                    <a:pt x="1149" y="7622"/>
                    <a:pt x="1161" y="7622"/>
                    <a:pt x="1172" y="7622"/>
                  </a:cubicBezTo>
                  <a:cubicBezTo>
                    <a:pt x="1261" y="7622"/>
                    <a:pt x="1349" y="7604"/>
                    <a:pt x="1431" y="7569"/>
                  </a:cubicBezTo>
                  <a:cubicBezTo>
                    <a:pt x="1459" y="7556"/>
                    <a:pt x="1443" y="7512"/>
                    <a:pt x="1417" y="7512"/>
                  </a:cubicBezTo>
                  <a:cubicBezTo>
                    <a:pt x="1414" y="7512"/>
                    <a:pt x="1411" y="7513"/>
                    <a:pt x="1408" y="7514"/>
                  </a:cubicBezTo>
                  <a:cubicBezTo>
                    <a:pt x="1331" y="7543"/>
                    <a:pt x="1250" y="7558"/>
                    <a:pt x="1167" y="7558"/>
                  </a:cubicBezTo>
                  <a:cubicBezTo>
                    <a:pt x="1162" y="7558"/>
                    <a:pt x="1157" y="7558"/>
                    <a:pt x="1152" y="7558"/>
                  </a:cubicBezTo>
                  <a:cubicBezTo>
                    <a:pt x="1190" y="7384"/>
                    <a:pt x="1231" y="7210"/>
                    <a:pt x="1277" y="7040"/>
                  </a:cubicBezTo>
                  <a:cubicBezTo>
                    <a:pt x="1430" y="7018"/>
                    <a:pt x="1584" y="6998"/>
                    <a:pt x="1738" y="6971"/>
                  </a:cubicBezTo>
                  <a:cubicBezTo>
                    <a:pt x="1779" y="6963"/>
                    <a:pt x="1772" y="6894"/>
                    <a:pt x="1732" y="6894"/>
                  </a:cubicBezTo>
                  <a:cubicBezTo>
                    <a:pt x="1731" y="6894"/>
                    <a:pt x="1729" y="6894"/>
                    <a:pt x="1727" y="6894"/>
                  </a:cubicBezTo>
                  <a:cubicBezTo>
                    <a:pt x="1584" y="6913"/>
                    <a:pt x="1442" y="6937"/>
                    <a:pt x="1299" y="6962"/>
                  </a:cubicBezTo>
                  <a:cubicBezTo>
                    <a:pt x="1342" y="6803"/>
                    <a:pt x="1389" y="6645"/>
                    <a:pt x="1438" y="6491"/>
                  </a:cubicBezTo>
                  <a:cubicBezTo>
                    <a:pt x="1577" y="6461"/>
                    <a:pt x="1718" y="6440"/>
                    <a:pt x="1858" y="6428"/>
                  </a:cubicBezTo>
                  <a:cubicBezTo>
                    <a:pt x="1904" y="6423"/>
                    <a:pt x="1905" y="6358"/>
                    <a:pt x="1858" y="6357"/>
                  </a:cubicBezTo>
                  <a:cubicBezTo>
                    <a:pt x="1847" y="6356"/>
                    <a:pt x="1836" y="6356"/>
                    <a:pt x="1825" y="6356"/>
                  </a:cubicBezTo>
                  <a:cubicBezTo>
                    <a:pt x="1705" y="6356"/>
                    <a:pt x="1584" y="6372"/>
                    <a:pt x="1468" y="6404"/>
                  </a:cubicBezTo>
                  <a:cubicBezTo>
                    <a:pt x="1526" y="6229"/>
                    <a:pt x="1591" y="6057"/>
                    <a:pt x="1657" y="5888"/>
                  </a:cubicBezTo>
                  <a:cubicBezTo>
                    <a:pt x="1774" y="5863"/>
                    <a:pt x="1894" y="5851"/>
                    <a:pt x="2014" y="5851"/>
                  </a:cubicBezTo>
                  <a:cubicBezTo>
                    <a:pt x="2036" y="5851"/>
                    <a:pt x="2058" y="5851"/>
                    <a:pt x="2080" y="5852"/>
                  </a:cubicBezTo>
                  <a:cubicBezTo>
                    <a:pt x="2081" y="5852"/>
                    <a:pt x="2081" y="5852"/>
                    <a:pt x="2081" y="5852"/>
                  </a:cubicBezTo>
                  <a:cubicBezTo>
                    <a:pt x="2120" y="5852"/>
                    <a:pt x="2130" y="5789"/>
                    <a:pt x="2090" y="5782"/>
                  </a:cubicBezTo>
                  <a:cubicBezTo>
                    <a:pt x="2036" y="5775"/>
                    <a:pt x="1982" y="5771"/>
                    <a:pt x="1928" y="5771"/>
                  </a:cubicBezTo>
                  <a:cubicBezTo>
                    <a:pt x="1850" y="5771"/>
                    <a:pt x="1773" y="5779"/>
                    <a:pt x="1696" y="5795"/>
                  </a:cubicBezTo>
                  <a:cubicBezTo>
                    <a:pt x="1750" y="5662"/>
                    <a:pt x="1808" y="5531"/>
                    <a:pt x="1870" y="5403"/>
                  </a:cubicBezTo>
                  <a:cubicBezTo>
                    <a:pt x="1878" y="5403"/>
                    <a:pt x="1886" y="5403"/>
                    <a:pt x="1894" y="5403"/>
                  </a:cubicBezTo>
                  <a:cubicBezTo>
                    <a:pt x="2074" y="5403"/>
                    <a:pt x="2253" y="5414"/>
                    <a:pt x="2434" y="5423"/>
                  </a:cubicBezTo>
                  <a:cubicBezTo>
                    <a:pt x="2434" y="5423"/>
                    <a:pt x="2435" y="5423"/>
                    <a:pt x="2435" y="5423"/>
                  </a:cubicBezTo>
                  <a:cubicBezTo>
                    <a:pt x="2481" y="5423"/>
                    <a:pt x="2492" y="5348"/>
                    <a:pt x="2445" y="5338"/>
                  </a:cubicBezTo>
                  <a:cubicBezTo>
                    <a:pt x="2308" y="5312"/>
                    <a:pt x="2170" y="5303"/>
                    <a:pt x="2031" y="5303"/>
                  </a:cubicBezTo>
                  <a:cubicBezTo>
                    <a:pt x="1993" y="5303"/>
                    <a:pt x="1956" y="5303"/>
                    <a:pt x="1918" y="5304"/>
                  </a:cubicBezTo>
                  <a:cubicBezTo>
                    <a:pt x="2010" y="5116"/>
                    <a:pt x="2111" y="4935"/>
                    <a:pt x="2217" y="4761"/>
                  </a:cubicBezTo>
                  <a:cubicBezTo>
                    <a:pt x="2348" y="4777"/>
                    <a:pt x="2479" y="4799"/>
                    <a:pt x="2611" y="4805"/>
                  </a:cubicBezTo>
                  <a:cubicBezTo>
                    <a:pt x="2612" y="4805"/>
                    <a:pt x="2614" y="4805"/>
                    <a:pt x="2615" y="4805"/>
                  </a:cubicBezTo>
                  <a:cubicBezTo>
                    <a:pt x="2673" y="4805"/>
                    <a:pt x="2686" y="4709"/>
                    <a:pt x="2626" y="4698"/>
                  </a:cubicBezTo>
                  <a:cubicBezTo>
                    <a:pt x="2512" y="4678"/>
                    <a:pt x="2395" y="4668"/>
                    <a:pt x="2279" y="4657"/>
                  </a:cubicBezTo>
                  <a:cubicBezTo>
                    <a:pt x="2368" y="4515"/>
                    <a:pt x="2463" y="4380"/>
                    <a:pt x="2561" y="4250"/>
                  </a:cubicBezTo>
                  <a:cubicBezTo>
                    <a:pt x="2643" y="4250"/>
                    <a:pt x="2725" y="4251"/>
                    <a:pt x="2807" y="4251"/>
                  </a:cubicBezTo>
                  <a:cubicBezTo>
                    <a:pt x="2889" y="4251"/>
                    <a:pt x="2971" y="4250"/>
                    <a:pt x="3053" y="4250"/>
                  </a:cubicBezTo>
                  <a:cubicBezTo>
                    <a:pt x="3089" y="4250"/>
                    <a:pt x="3089" y="4196"/>
                    <a:pt x="3053" y="4196"/>
                  </a:cubicBezTo>
                  <a:cubicBezTo>
                    <a:pt x="2990" y="4195"/>
                    <a:pt x="2926" y="4195"/>
                    <a:pt x="2862" y="4195"/>
                  </a:cubicBezTo>
                  <a:cubicBezTo>
                    <a:pt x="2775" y="4195"/>
                    <a:pt x="2688" y="4195"/>
                    <a:pt x="2602" y="4196"/>
                  </a:cubicBezTo>
                  <a:cubicBezTo>
                    <a:pt x="2717" y="4046"/>
                    <a:pt x="2841" y="3903"/>
                    <a:pt x="2973" y="3767"/>
                  </a:cubicBezTo>
                  <a:cubicBezTo>
                    <a:pt x="3129" y="3769"/>
                    <a:pt x="3284" y="3771"/>
                    <a:pt x="3440" y="3771"/>
                  </a:cubicBezTo>
                  <a:cubicBezTo>
                    <a:pt x="3532" y="3771"/>
                    <a:pt x="3625" y="3770"/>
                    <a:pt x="3717" y="3768"/>
                  </a:cubicBezTo>
                  <a:cubicBezTo>
                    <a:pt x="3760" y="3768"/>
                    <a:pt x="3760" y="3704"/>
                    <a:pt x="3717" y="3704"/>
                  </a:cubicBezTo>
                  <a:cubicBezTo>
                    <a:pt x="3624" y="3701"/>
                    <a:pt x="3531" y="3700"/>
                    <a:pt x="3438" y="3700"/>
                  </a:cubicBezTo>
                  <a:cubicBezTo>
                    <a:pt x="3303" y="3700"/>
                    <a:pt x="3168" y="3702"/>
                    <a:pt x="3034" y="3704"/>
                  </a:cubicBezTo>
                  <a:cubicBezTo>
                    <a:pt x="3137" y="3602"/>
                    <a:pt x="3244" y="3503"/>
                    <a:pt x="3356" y="3411"/>
                  </a:cubicBezTo>
                  <a:cubicBezTo>
                    <a:pt x="3361" y="3414"/>
                    <a:pt x="3367" y="3417"/>
                    <a:pt x="3374" y="3417"/>
                  </a:cubicBezTo>
                  <a:cubicBezTo>
                    <a:pt x="3653" y="3378"/>
                    <a:pt x="3929" y="3376"/>
                    <a:pt x="4209" y="3376"/>
                  </a:cubicBezTo>
                  <a:cubicBezTo>
                    <a:pt x="4237" y="3376"/>
                    <a:pt x="4265" y="3376"/>
                    <a:pt x="4293" y="3376"/>
                  </a:cubicBezTo>
                  <a:cubicBezTo>
                    <a:pt x="4342" y="3376"/>
                    <a:pt x="4340" y="3306"/>
                    <a:pt x="4293" y="3300"/>
                  </a:cubicBezTo>
                  <a:cubicBezTo>
                    <a:pt x="4201" y="3290"/>
                    <a:pt x="4108" y="3286"/>
                    <a:pt x="4016" y="3286"/>
                  </a:cubicBezTo>
                  <a:cubicBezTo>
                    <a:pt x="3833" y="3286"/>
                    <a:pt x="3650" y="3303"/>
                    <a:pt x="3469" y="3327"/>
                  </a:cubicBezTo>
                  <a:cubicBezTo>
                    <a:pt x="3637" y="3198"/>
                    <a:pt x="3815" y="3081"/>
                    <a:pt x="4000" y="2978"/>
                  </a:cubicBezTo>
                  <a:cubicBezTo>
                    <a:pt x="4351" y="2991"/>
                    <a:pt x="4696" y="3043"/>
                    <a:pt x="5045" y="3067"/>
                  </a:cubicBezTo>
                  <a:cubicBezTo>
                    <a:pt x="5046" y="3067"/>
                    <a:pt x="5047" y="3067"/>
                    <a:pt x="5048" y="3067"/>
                  </a:cubicBezTo>
                  <a:cubicBezTo>
                    <a:pt x="5087" y="3067"/>
                    <a:pt x="5095" y="3003"/>
                    <a:pt x="5055" y="2994"/>
                  </a:cubicBezTo>
                  <a:cubicBezTo>
                    <a:pt x="4759" y="2922"/>
                    <a:pt x="4449" y="2906"/>
                    <a:pt x="4144" y="2900"/>
                  </a:cubicBezTo>
                  <a:cubicBezTo>
                    <a:pt x="4356" y="2794"/>
                    <a:pt x="4578" y="2704"/>
                    <a:pt x="4806" y="2634"/>
                  </a:cubicBezTo>
                  <a:cubicBezTo>
                    <a:pt x="5222" y="2653"/>
                    <a:pt x="5639" y="2677"/>
                    <a:pt x="6055" y="2677"/>
                  </a:cubicBezTo>
                  <a:cubicBezTo>
                    <a:pt x="6087" y="2677"/>
                    <a:pt x="6120" y="2677"/>
                    <a:pt x="6152" y="2676"/>
                  </a:cubicBezTo>
                  <a:cubicBezTo>
                    <a:pt x="6215" y="2676"/>
                    <a:pt x="6214" y="2582"/>
                    <a:pt x="6152" y="2578"/>
                  </a:cubicBezTo>
                  <a:cubicBezTo>
                    <a:pt x="5814" y="2555"/>
                    <a:pt x="5474" y="2549"/>
                    <a:pt x="5134" y="2545"/>
                  </a:cubicBezTo>
                  <a:cubicBezTo>
                    <a:pt x="5477" y="2469"/>
                    <a:pt x="5827" y="2431"/>
                    <a:pt x="6178" y="2431"/>
                  </a:cubicBezTo>
                  <a:close/>
                  <a:moveTo>
                    <a:pt x="934" y="13280"/>
                  </a:moveTo>
                  <a:cubicBezTo>
                    <a:pt x="2551" y="13934"/>
                    <a:pt x="4268" y="14180"/>
                    <a:pt x="6005" y="14193"/>
                  </a:cubicBezTo>
                  <a:cubicBezTo>
                    <a:pt x="6384" y="14196"/>
                    <a:pt x="6808" y="14210"/>
                    <a:pt x="7248" y="14210"/>
                  </a:cubicBezTo>
                  <a:cubicBezTo>
                    <a:pt x="8341" y="14210"/>
                    <a:pt x="9531" y="14129"/>
                    <a:pt x="10372" y="13614"/>
                  </a:cubicBezTo>
                  <a:cubicBezTo>
                    <a:pt x="10536" y="14185"/>
                    <a:pt x="10638" y="14852"/>
                    <a:pt x="10443" y="15429"/>
                  </a:cubicBezTo>
                  <a:lnTo>
                    <a:pt x="10442" y="15430"/>
                  </a:lnTo>
                  <a:cubicBezTo>
                    <a:pt x="10090" y="16464"/>
                    <a:pt x="9370" y="16313"/>
                    <a:pt x="8514" y="16346"/>
                  </a:cubicBezTo>
                  <a:cubicBezTo>
                    <a:pt x="8232" y="16357"/>
                    <a:pt x="7949" y="16362"/>
                    <a:pt x="7667" y="16362"/>
                  </a:cubicBezTo>
                  <a:cubicBezTo>
                    <a:pt x="7030" y="16362"/>
                    <a:pt x="6393" y="16337"/>
                    <a:pt x="5756" y="16302"/>
                  </a:cubicBezTo>
                  <a:cubicBezTo>
                    <a:pt x="4778" y="16249"/>
                    <a:pt x="3777" y="16216"/>
                    <a:pt x="2810" y="16051"/>
                  </a:cubicBezTo>
                  <a:cubicBezTo>
                    <a:pt x="2371" y="15977"/>
                    <a:pt x="1940" y="15908"/>
                    <a:pt x="1593" y="15702"/>
                  </a:cubicBezTo>
                  <a:lnTo>
                    <a:pt x="1593" y="15702"/>
                  </a:lnTo>
                  <a:cubicBezTo>
                    <a:pt x="2772" y="15762"/>
                    <a:pt x="3952" y="15818"/>
                    <a:pt x="5132" y="15852"/>
                  </a:cubicBezTo>
                  <a:cubicBezTo>
                    <a:pt x="5133" y="15852"/>
                    <a:pt x="5134" y="15852"/>
                    <a:pt x="5135" y="15852"/>
                  </a:cubicBezTo>
                  <a:cubicBezTo>
                    <a:pt x="5200" y="15852"/>
                    <a:pt x="5199" y="15749"/>
                    <a:pt x="5132" y="15746"/>
                  </a:cubicBezTo>
                  <a:cubicBezTo>
                    <a:pt x="3905" y="15681"/>
                    <a:pt x="2676" y="15640"/>
                    <a:pt x="1447" y="15603"/>
                  </a:cubicBezTo>
                  <a:cubicBezTo>
                    <a:pt x="1285" y="15477"/>
                    <a:pt x="1150" y="15306"/>
                    <a:pt x="1046" y="15080"/>
                  </a:cubicBezTo>
                  <a:lnTo>
                    <a:pt x="1046" y="15080"/>
                  </a:lnTo>
                  <a:cubicBezTo>
                    <a:pt x="1899" y="15141"/>
                    <a:pt x="2765" y="15163"/>
                    <a:pt x="3633" y="15163"/>
                  </a:cubicBezTo>
                  <a:cubicBezTo>
                    <a:pt x="4610" y="15163"/>
                    <a:pt x="5588" y="15136"/>
                    <a:pt x="6550" y="15108"/>
                  </a:cubicBezTo>
                  <a:cubicBezTo>
                    <a:pt x="6628" y="15106"/>
                    <a:pt x="6629" y="14989"/>
                    <a:pt x="6550" y="14987"/>
                  </a:cubicBezTo>
                  <a:cubicBezTo>
                    <a:pt x="5591" y="14959"/>
                    <a:pt x="4617" y="14933"/>
                    <a:pt x="3643" y="14933"/>
                  </a:cubicBezTo>
                  <a:cubicBezTo>
                    <a:pt x="2762" y="14933"/>
                    <a:pt x="1883" y="14955"/>
                    <a:pt x="1017" y="15018"/>
                  </a:cubicBezTo>
                  <a:lnTo>
                    <a:pt x="1015" y="15018"/>
                  </a:lnTo>
                  <a:cubicBezTo>
                    <a:pt x="972" y="14913"/>
                    <a:pt x="937" y="14803"/>
                    <a:pt x="913" y="14692"/>
                  </a:cubicBezTo>
                  <a:cubicBezTo>
                    <a:pt x="898" y="14621"/>
                    <a:pt x="887" y="14550"/>
                    <a:pt x="883" y="14478"/>
                  </a:cubicBezTo>
                  <a:lnTo>
                    <a:pt x="883" y="14478"/>
                  </a:lnTo>
                  <a:cubicBezTo>
                    <a:pt x="971" y="14479"/>
                    <a:pt x="1059" y="14479"/>
                    <a:pt x="1147" y="14479"/>
                  </a:cubicBezTo>
                  <a:cubicBezTo>
                    <a:pt x="1828" y="14479"/>
                    <a:pt x="2507" y="14456"/>
                    <a:pt x="3185" y="14395"/>
                  </a:cubicBezTo>
                  <a:cubicBezTo>
                    <a:pt x="3232" y="14391"/>
                    <a:pt x="3234" y="14321"/>
                    <a:pt x="3189" y="14321"/>
                  </a:cubicBezTo>
                  <a:cubicBezTo>
                    <a:pt x="3188" y="14321"/>
                    <a:pt x="3187" y="14321"/>
                    <a:pt x="3185" y="14321"/>
                  </a:cubicBezTo>
                  <a:cubicBezTo>
                    <a:pt x="2418" y="14364"/>
                    <a:pt x="1648" y="14401"/>
                    <a:pt x="879" y="14413"/>
                  </a:cubicBezTo>
                  <a:cubicBezTo>
                    <a:pt x="870" y="14255"/>
                    <a:pt x="880" y="14086"/>
                    <a:pt x="892" y="13915"/>
                  </a:cubicBezTo>
                  <a:cubicBezTo>
                    <a:pt x="1244" y="13932"/>
                    <a:pt x="1595" y="13950"/>
                    <a:pt x="1947" y="13958"/>
                  </a:cubicBezTo>
                  <a:cubicBezTo>
                    <a:pt x="1947" y="13958"/>
                    <a:pt x="1948" y="13958"/>
                    <a:pt x="1948" y="13958"/>
                  </a:cubicBezTo>
                  <a:cubicBezTo>
                    <a:pt x="2001" y="13958"/>
                    <a:pt x="2000" y="13877"/>
                    <a:pt x="1947" y="13874"/>
                  </a:cubicBezTo>
                  <a:cubicBezTo>
                    <a:pt x="1597" y="13854"/>
                    <a:pt x="1247" y="13845"/>
                    <a:pt x="897" y="13834"/>
                  </a:cubicBezTo>
                  <a:cubicBezTo>
                    <a:pt x="912" y="13642"/>
                    <a:pt x="930" y="13453"/>
                    <a:pt x="934" y="13280"/>
                  </a:cubicBezTo>
                  <a:close/>
                  <a:moveTo>
                    <a:pt x="6483" y="0"/>
                  </a:moveTo>
                  <a:cubicBezTo>
                    <a:pt x="5891" y="0"/>
                    <a:pt x="5490" y="319"/>
                    <a:pt x="5251" y="765"/>
                  </a:cubicBezTo>
                  <a:cubicBezTo>
                    <a:pt x="5241" y="765"/>
                    <a:pt x="5232" y="766"/>
                    <a:pt x="5222" y="766"/>
                  </a:cubicBezTo>
                  <a:cubicBezTo>
                    <a:pt x="5168" y="767"/>
                    <a:pt x="5164" y="836"/>
                    <a:pt x="5204" y="856"/>
                  </a:cubicBezTo>
                  <a:cubicBezTo>
                    <a:pt x="5156" y="958"/>
                    <a:pt x="5115" y="1064"/>
                    <a:pt x="5082" y="1173"/>
                  </a:cubicBezTo>
                  <a:cubicBezTo>
                    <a:pt x="5049" y="1181"/>
                    <a:pt x="5037" y="1222"/>
                    <a:pt x="5064" y="1245"/>
                  </a:cubicBezTo>
                  <a:cubicBezTo>
                    <a:pt x="4966" y="1626"/>
                    <a:pt x="4952" y="2023"/>
                    <a:pt x="5018" y="2409"/>
                  </a:cubicBezTo>
                  <a:cubicBezTo>
                    <a:pt x="4950" y="2426"/>
                    <a:pt x="4884" y="2448"/>
                    <a:pt x="4817" y="2468"/>
                  </a:cubicBezTo>
                  <a:cubicBezTo>
                    <a:pt x="4862" y="1196"/>
                    <a:pt x="3843" y="456"/>
                    <a:pt x="2755" y="456"/>
                  </a:cubicBezTo>
                  <a:cubicBezTo>
                    <a:pt x="2272" y="456"/>
                    <a:pt x="1775" y="602"/>
                    <a:pt x="1352" y="912"/>
                  </a:cubicBezTo>
                  <a:cubicBezTo>
                    <a:pt x="183" y="1770"/>
                    <a:pt x="0" y="3125"/>
                    <a:pt x="168" y="4510"/>
                  </a:cubicBezTo>
                  <a:cubicBezTo>
                    <a:pt x="144" y="4520"/>
                    <a:pt x="149" y="4555"/>
                    <a:pt x="175" y="4558"/>
                  </a:cubicBezTo>
                  <a:cubicBezTo>
                    <a:pt x="195" y="4716"/>
                    <a:pt x="218" y="4876"/>
                    <a:pt x="245" y="5035"/>
                  </a:cubicBezTo>
                  <a:cubicBezTo>
                    <a:pt x="208" y="5035"/>
                    <a:pt x="170" y="5036"/>
                    <a:pt x="132" y="5037"/>
                  </a:cubicBezTo>
                  <a:cubicBezTo>
                    <a:pt x="96" y="5037"/>
                    <a:pt x="96" y="5091"/>
                    <a:pt x="132" y="5091"/>
                  </a:cubicBezTo>
                  <a:lnTo>
                    <a:pt x="256" y="5093"/>
                  </a:lnTo>
                  <a:cubicBezTo>
                    <a:pt x="359" y="5654"/>
                    <a:pt x="503" y="6210"/>
                    <a:pt x="650" y="6728"/>
                  </a:cubicBezTo>
                  <a:cubicBezTo>
                    <a:pt x="636" y="6741"/>
                    <a:pt x="642" y="6765"/>
                    <a:pt x="662" y="6768"/>
                  </a:cubicBezTo>
                  <a:cubicBezTo>
                    <a:pt x="765" y="7131"/>
                    <a:pt x="868" y="7475"/>
                    <a:pt x="957" y="7790"/>
                  </a:cubicBezTo>
                  <a:cubicBezTo>
                    <a:pt x="934" y="7909"/>
                    <a:pt x="916" y="8030"/>
                    <a:pt x="896" y="8150"/>
                  </a:cubicBezTo>
                  <a:cubicBezTo>
                    <a:pt x="877" y="8151"/>
                    <a:pt x="858" y="8152"/>
                    <a:pt x="840" y="8154"/>
                  </a:cubicBezTo>
                  <a:cubicBezTo>
                    <a:pt x="802" y="8156"/>
                    <a:pt x="802" y="8212"/>
                    <a:pt x="839" y="8212"/>
                  </a:cubicBezTo>
                  <a:cubicBezTo>
                    <a:pt x="839" y="8212"/>
                    <a:pt x="839" y="8212"/>
                    <a:pt x="840" y="8212"/>
                  </a:cubicBezTo>
                  <a:lnTo>
                    <a:pt x="886" y="8212"/>
                  </a:lnTo>
                  <a:cubicBezTo>
                    <a:pt x="772" y="8928"/>
                    <a:pt x="710" y="9651"/>
                    <a:pt x="699" y="10377"/>
                  </a:cubicBezTo>
                  <a:cubicBezTo>
                    <a:pt x="666" y="10385"/>
                    <a:pt x="660" y="10443"/>
                    <a:pt x="698" y="10449"/>
                  </a:cubicBezTo>
                  <a:cubicBezTo>
                    <a:pt x="690" y="11075"/>
                    <a:pt x="718" y="11702"/>
                    <a:pt x="785" y="12325"/>
                  </a:cubicBezTo>
                  <a:cubicBezTo>
                    <a:pt x="739" y="12337"/>
                    <a:pt x="741" y="12410"/>
                    <a:pt x="794" y="12412"/>
                  </a:cubicBezTo>
                  <a:cubicBezTo>
                    <a:pt x="816" y="12598"/>
                    <a:pt x="841" y="12777"/>
                    <a:pt x="868" y="12952"/>
                  </a:cubicBezTo>
                  <a:cubicBezTo>
                    <a:pt x="867" y="12958"/>
                    <a:pt x="868" y="12965"/>
                    <a:pt x="871" y="12970"/>
                  </a:cubicBezTo>
                  <a:cubicBezTo>
                    <a:pt x="880" y="13026"/>
                    <a:pt x="887" y="13084"/>
                    <a:pt x="897" y="13139"/>
                  </a:cubicBezTo>
                  <a:cubicBezTo>
                    <a:pt x="876" y="13139"/>
                    <a:pt x="860" y="13155"/>
                    <a:pt x="858" y="13176"/>
                  </a:cubicBezTo>
                  <a:cubicBezTo>
                    <a:pt x="841" y="13389"/>
                    <a:pt x="811" y="13612"/>
                    <a:pt x="786" y="13836"/>
                  </a:cubicBezTo>
                  <a:cubicBezTo>
                    <a:pt x="755" y="13845"/>
                    <a:pt x="751" y="13887"/>
                    <a:pt x="778" y="13903"/>
                  </a:cubicBezTo>
                  <a:cubicBezTo>
                    <a:pt x="694" y="14679"/>
                    <a:pt x="685" y="15455"/>
                    <a:pt x="1468" y="15843"/>
                  </a:cubicBezTo>
                  <a:cubicBezTo>
                    <a:pt x="2748" y="16478"/>
                    <a:pt x="4575" y="16392"/>
                    <a:pt x="5954" y="16466"/>
                  </a:cubicBezTo>
                  <a:cubicBezTo>
                    <a:pt x="6553" y="16498"/>
                    <a:pt x="7152" y="16521"/>
                    <a:pt x="7751" y="16521"/>
                  </a:cubicBezTo>
                  <a:cubicBezTo>
                    <a:pt x="8005" y="16521"/>
                    <a:pt x="8259" y="16517"/>
                    <a:pt x="8514" y="16507"/>
                  </a:cubicBezTo>
                  <a:cubicBezTo>
                    <a:pt x="8568" y="16505"/>
                    <a:pt x="8627" y="16505"/>
                    <a:pt x="8690" y="16505"/>
                  </a:cubicBezTo>
                  <a:cubicBezTo>
                    <a:pt x="8792" y="16505"/>
                    <a:pt x="8904" y="16506"/>
                    <a:pt x="9019" y="16506"/>
                  </a:cubicBezTo>
                  <a:cubicBezTo>
                    <a:pt x="9418" y="16506"/>
                    <a:pt x="9863" y="16486"/>
                    <a:pt x="10153" y="16303"/>
                  </a:cubicBezTo>
                  <a:cubicBezTo>
                    <a:pt x="10934" y="15809"/>
                    <a:pt x="10737" y="14313"/>
                    <a:pt x="10517" y="13564"/>
                  </a:cubicBezTo>
                  <a:cubicBezTo>
                    <a:pt x="10545" y="13551"/>
                    <a:pt x="10565" y="13524"/>
                    <a:pt x="10566" y="13492"/>
                  </a:cubicBezTo>
                  <a:cubicBezTo>
                    <a:pt x="10610" y="12975"/>
                    <a:pt x="10666" y="12387"/>
                    <a:pt x="10715" y="11760"/>
                  </a:cubicBezTo>
                  <a:cubicBezTo>
                    <a:pt x="10730" y="11758"/>
                    <a:pt x="10744" y="11751"/>
                    <a:pt x="10756" y="11740"/>
                  </a:cubicBezTo>
                  <a:cubicBezTo>
                    <a:pt x="11868" y="10622"/>
                    <a:pt x="12555" y="9211"/>
                    <a:pt x="12995" y="7708"/>
                  </a:cubicBezTo>
                  <a:cubicBezTo>
                    <a:pt x="13439" y="6190"/>
                    <a:pt x="13868" y="4395"/>
                    <a:pt x="13509" y="2818"/>
                  </a:cubicBezTo>
                  <a:cubicBezTo>
                    <a:pt x="13255" y="1708"/>
                    <a:pt x="12504" y="580"/>
                    <a:pt x="11272" y="489"/>
                  </a:cubicBezTo>
                  <a:cubicBezTo>
                    <a:pt x="11211" y="485"/>
                    <a:pt x="11150" y="482"/>
                    <a:pt x="11091" y="482"/>
                  </a:cubicBezTo>
                  <a:cubicBezTo>
                    <a:pt x="9769" y="482"/>
                    <a:pt x="8826" y="1581"/>
                    <a:pt x="8403" y="2749"/>
                  </a:cubicBezTo>
                  <a:cubicBezTo>
                    <a:pt x="8094" y="2584"/>
                    <a:pt x="7763" y="2462"/>
                    <a:pt x="7421" y="2385"/>
                  </a:cubicBezTo>
                  <a:cubicBezTo>
                    <a:pt x="7509" y="1810"/>
                    <a:pt x="7268" y="875"/>
                    <a:pt x="6613" y="875"/>
                  </a:cubicBezTo>
                  <a:cubicBezTo>
                    <a:pt x="6608" y="875"/>
                    <a:pt x="6602" y="875"/>
                    <a:pt x="6597" y="875"/>
                  </a:cubicBezTo>
                  <a:cubicBezTo>
                    <a:pt x="5929" y="890"/>
                    <a:pt x="5574" y="1727"/>
                    <a:pt x="5697" y="2296"/>
                  </a:cubicBezTo>
                  <a:cubicBezTo>
                    <a:pt x="5499" y="2314"/>
                    <a:pt x="5303" y="2344"/>
                    <a:pt x="5108" y="2385"/>
                  </a:cubicBezTo>
                  <a:cubicBezTo>
                    <a:pt x="5101" y="2305"/>
                    <a:pt x="5098" y="2220"/>
                    <a:pt x="5097" y="2136"/>
                  </a:cubicBezTo>
                  <a:lnTo>
                    <a:pt x="5097" y="2136"/>
                  </a:lnTo>
                  <a:cubicBezTo>
                    <a:pt x="5195" y="2138"/>
                    <a:pt x="5296" y="2144"/>
                    <a:pt x="5396" y="2144"/>
                  </a:cubicBezTo>
                  <a:cubicBezTo>
                    <a:pt x="5456" y="2144"/>
                    <a:pt x="5516" y="2142"/>
                    <a:pt x="5576" y="2136"/>
                  </a:cubicBezTo>
                  <a:cubicBezTo>
                    <a:pt x="5624" y="2133"/>
                    <a:pt x="5624" y="2063"/>
                    <a:pt x="5576" y="2060"/>
                  </a:cubicBezTo>
                  <a:cubicBezTo>
                    <a:pt x="5517" y="2054"/>
                    <a:pt x="5458" y="2052"/>
                    <a:pt x="5399" y="2052"/>
                  </a:cubicBezTo>
                  <a:cubicBezTo>
                    <a:pt x="5298" y="2052"/>
                    <a:pt x="5196" y="2058"/>
                    <a:pt x="5095" y="2060"/>
                  </a:cubicBezTo>
                  <a:cubicBezTo>
                    <a:pt x="5095" y="1790"/>
                    <a:pt x="5130" y="1520"/>
                    <a:pt x="5198" y="1259"/>
                  </a:cubicBezTo>
                  <a:cubicBezTo>
                    <a:pt x="5284" y="1261"/>
                    <a:pt x="5370" y="1265"/>
                    <a:pt x="5456" y="1265"/>
                  </a:cubicBezTo>
                  <a:cubicBezTo>
                    <a:pt x="5526" y="1265"/>
                    <a:pt x="5596" y="1263"/>
                    <a:pt x="5664" y="1256"/>
                  </a:cubicBezTo>
                  <a:cubicBezTo>
                    <a:pt x="5724" y="1256"/>
                    <a:pt x="5724" y="1168"/>
                    <a:pt x="5664" y="1168"/>
                  </a:cubicBezTo>
                  <a:cubicBezTo>
                    <a:pt x="5598" y="1162"/>
                    <a:pt x="5531" y="1160"/>
                    <a:pt x="5464" y="1160"/>
                  </a:cubicBezTo>
                  <a:cubicBezTo>
                    <a:pt x="5385" y="1160"/>
                    <a:pt x="5305" y="1163"/>
                    <a:pt x="5226" y="1165"/>
                  </a:cubicBezTo>
                  <a:cubicBezTo>
                    <a:pt x="5258" y="1062"/>
                    <a:pt x="5300" y="963"/>
                    <a:pt x="5348" y="868"/>
                  </a:cubicBezTo>
                  <a:cubicBezTo>
                    <a:pt x="5453" y="873"/>
                    <a:pt x="5559" y="879"/>
                    <a:pt x="5665" y="879"/>
                  </a:cubicBezTo>
                  <a:cubicBezTo>
                    <a:pt x="5739" y="879"/>
                    <a:pt x="5813" y="876"/>
                    <a:pt x="5885" y="867"/>
                  </a:cubicBezTo>
                  <a:cubicBezTo>
                    <a:pt x="5953" y="858"/>
                    <a:pt x="5954" y="769"/>
                    <a:pt x="5885" y="761"/>
                  </a:cubicBezTo>
                  <a:cubicBezTo>
                    <a:pt x="5814" y="752"/>
                    <a:pt x="5741" y="749"/>
                    <a:pt x="5668" y="749"/>
                  </a:cubicBezTo>
                  <a:cubicBezTo>
                    <a:pt x="5580" y="749"/>
                    <a:pt x="5492" y="753"/>
                    <a:pt x="5404" y="758"/>
                  </a:cubicBezTo>
                  <a:cubicBezTo>
                    <a:pt x="5454" y="675"/>
                    <a:pt x="5512" y="598"/>
                    <a:pt x="5578" y="528"/>
                  </a:cubicBezTo>
                  <a:lnTo>
                    <a:pt x="5578" y="528"/>
                  </a:lnTo>
                  <a:cubicBezTo>
                    <a:pt x="5566" y="560"/>
                    <a:pt x="5591" y="594"/>
                    <a:pt x="5624" y="594"/>
                  </a:cubicBezTo>
                  <a:cubicBezTo>
                    <a:pt x="5627" y="594"/>
                    <a:pt x="5630" y="593"/>
                    <a:pt x="5633" y="593"/>
                  </a:cubicBezTo>
                  <a:cubicBezTo>
                    <a:pt x="5744" y="573"/>
                    <a:pt x="5852" y="565"/>
                    <a:pt x="5959" y="565"/>
                  </a:cubicBezTo>
                  <a:cubicBezTo>
                    <a:pt x="6120" y="565"/>
                    <a:pt x="6278" y="584"/>
                    <a:pt x="6445" y="610"/>
                  </a:cubicBezTo>
                  <a:cubicBezTo>
                    <a:pt x="6449" y="610"/>
                    <a:pt x="6452" y="611"/>
                    <a:pt x="6456" y="611"/>
                  </a:cubicBezTo>
                  <a:cubicBezTo>
                    <a:pt x="6519" y="611"/>
                    <a:pt x="6545" y="518"/>
                    <a:pt x="6476" y="500"/>
                  </a:cubicBezTo>
                  <a:cubicBezTo>
                    <a:pt x="6346" y="466"/>
                    <a:pt x="6212" y="451"/>
                    <a:pt x="6077" y="451"/>
                  </a:cubicBezTo>
                  <a:cubicBezTo>
                    <a:pt x="5919" y="451"/>
                    <a:pt x="5760" y="471"/>
                    <a:pt x="5607" y="502"/>
                  </a:cubicBezTo>
                  <a:cubicBezTo>
                    <a:pt x="5603" y="503"/>
                    <a:pt x="5599" y="505"/>
                    <a:pt x="5596" y="508"/>
                  </a:cubicBezTo>
                  <a:lnTo>
                    <a:pt x="5596" y="508"/>
                  </a:lnTo>
                  <a:cubicBezTo>
                    <a:pt x="5807" y="287"/>
                    <a:pt x="6098" y="148"/>
                    <a:pt x="6488" y="148"/>
                  </a:cubicBezTo>
                  <a:cubicBezTo>
                    <a:pt x="6506" y="148"/>
                    <a:pt x="6524" y="148"/>
                    <a:pt x="6542" y="149"/>
                  </a:cubicBezTo>
                  <a:cubicBezTo>
                    <a:pt x="7729" y="188"/>
                    <a:pt x="8208" y="1416"/>
                    <a:pt x="7996" y="2429"/>
                  </a:cubicBezTo>
                  <a:cubicBezTo>
                    <a:pt x="7985" y="2483"/>
                    <a:pt x="8030" y="2519"/>
                    <a:pt x="8073" y="2519"/>
                  </a:cubicBezTo>
                  <a:cubicBezTo>
                    <a:pt x="8101" y="2519"/>
                    <a:pt x="8128" y="2504"/>
                    <a:pt x="8136" y="2467"/>
                  </a:cubicBezTo>
                  <a:cubicBezTo>
                    <a:pt x="8377" y="1380"/>
                    <a:pt x="7860" y="105"/>
                    <a:pt x="6623" y="6"/>
                  </a:cubicBezTo>
                  <a:cubicBezTo>
                    <a:pt x="6575" y="2"/>
                    <a:pt x="6528" y="0"/>
                    <a:pt x="6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74"/>
            <p:cNvSpPr/>
            <p:nvPr/>
          </p:nvSpPr>
          <p:spPr>
            <a:xfrm>
              <a:off x="-6358363" y="905585"/>
              <a:ext cx="249447" cy="111810"/>
            </a:xfrm>
            <a:custGeom>
              <a:avLst/>
              <a:gdLst/>
              <a:ahLst/>
              <a:cxnLst/>
              <a:rect l="l" t="t" r="r" b="b"/>
              <a:pathLst>
                <a:path w="7244" h="3247" extrusionOk="0">
                  <a:moveTo>
                    <a:pt x="812" y="1"/>
                  </a:moveTo>
                  <a:cubicBezTo>
                    <a:pt x="800" y="1"/>
                    <a:pt x="787" y="8"/>
                    <a:pt x="783" y="24"/>
                  </a:cubicBezTo>
                  <a:cubicBezTo>
                    <a:pt x="527" y="984"/>
                    <a:pt x="1" y="2398"/>
                    <a:pt x="1208" y="2773"/>
                  </a:cubicBezTo>
                  <a:cubicBezTo>
                    <a:pt x="2340" y="3125"/>
                    <a:pt x="3616" y="3247"/>
                    <a:pt x="4864" y="3247"/>
                  </a:cubicBezTo>
                  <a:cubicBezTo>
                    <a:pt x="5537" y="3247"/>
                    <a:pt x="6202" y="3211"/>
                    <a:pt x="6830" y="3157"/>
                  </a:cubicBezTo>
                  <a:cubicBezTo>
                    <a:pt x="6891" y="3152"/>
                    <a:pt x="6909" y="3088"/>
                    <a:pt x="6889" y="3049"/>
                  </a:cubicBezTo>
                  <a:cubicBezTo>
                    <a:pt x="7130" y="2850"/>
                    <a:pt x="7140" y="2366"/>
                    <a:pt x="7174" y="2091"/>
                  </a:cubicBezTo>
                  <a:cubicBezTo>
                    <a:pt x="7244" y="1513"/>
                    <a:pt x="7224" y="906"/>
                    <a:pt x="7057" y="347"/>
                  </a:cubicBezTo>
                  <a:cubicBezTo>
                    <a:pt x="7048" y="316"/>
                    <a:pt x="7026" y="303"/>
                    <a:pt x="7004" y="303"/>
                  </a:cubicBezTo>
                  <a:cubicBezTo>
                    <a:pt x="6970" y="303"/>
                    <a:pt x="6935" y="333"/>
                    <a:pt x="6941" y="379"/>
                  </a:cubicBezTo>
                  <a:cubicBezTo>
                    <a:pt x="7002" y="817"/>
                    <a:pt x="7064" y="1246"/>
                    <a:pt x="7051" y="1690"/>
                  </a:cubicBezTo>
                  <a:cubicBezTo>
                    <a:pt x="7043" y="1980"/>
                    <a:pt x="7054" y="2808"/>
                    <a:pt x="6747" y="3024"/>
                  </a:cubicBezTo>
                  <a:cubicBezTo>
                    <a:pt x="6197" y="3060"/>
                    <a:pt x="5648" y="3082"/>
                    <a:pt x="5100" y="3082"/>
                  </a:cubicBezTo>
                  <a:cubicBezTo>
                    <a:pt x="4488" y="3082"/>
                    <a:pt x="3876" y="3054"/>
                    <a:pt x="3264" y="2987"/>
                  </a:cubicBezTo>
                  <a:cubicBezTo>
                    <a:pt x="2747" y="2929"/>
                    <a:pt x="1698" y="2938"/>
                    <a:pt x="1242" y="2651"/>
                  </a:cubicBezTo>
                  <a:cubicBezTo>
                    <a:pt x="277" y="2049"/>
                    <a:pt x="672" y="964"/>
                    <a:pt x="847" y="41"/>
                  </a:cubicBezTo>
                  <a:cubicBezTo>
                    <a:pt x="852" y="17"/>
                    <a:pt x="831" y="1"/>
                    <a:pt x="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74"/>
            <p:cNvSpPr/>
            <p:nvPr/>
          </p:nvSpPr>
          <p:spPr>
            <a:xfrm>
              <a:off x="-6341283" y="860234"/>
              <a:ext cx="235535" cy="73002"/>
            </a:xfrm>
            <a:custGeom>
              <a:avLst/>
              <a:gdLst/>
              <a:ahLst/>
              <a:cxnLst/>
              <a:rect l="l" t="t" r="r" b="b"/>
              <a:pathLst>
                <a:path w="6840" h="2120" extrusionOk="0">
                  <a:moveTo>
                    <a:pt x="248" y="86"/>
                  </a:moveTo>
                  <a:cubicBezTo>
                    <a:pt x="250" y="86"/>
                    <a:pt x="251" y="88"/>
                    <a:pt x="253" y="88"/>
                  </a:cubicBezTo>
                  <a:cubicBezTo>
                    <a:pt x="2335" y="293"/>
                    <a:pt x="4433" y="398"/>
                    <a:pt x="6522" y="516"/>
                  </a:cubicBezTo>
                  <a:cubicBezTo>
                    <a:pt x="6586" y="675"/>
                    <a:pt x="6618" y="844"/>
                    <a:pt x="6617" y="1016"/>
                  </a:cubicBezTo>
                  <a:cubicBezTo>
                    <a:pt x="6615" y="1170"/>
                    <a:pt x="6559" y="1306"/>
                    <a:pt x="6534" y="1455"/>
                  </a:cubicBezTo>
                  <a:cubicBezTo>
                    <a:pt x="5645" y="1493"/>
                    <a:pt x="4770" y="1534"/>
                    <a:pt x="3900" y="1534"/>
                  </a:cubicBezTo>
                  <a:cubicBezTo>
                    <a:pt x="2655" y="1534"/>
                    <a:pt x="1420" y="1451"/>
                    <a:pt x="168" y="1162"/>
                  </a:cubicBezTo>
                  <a:cubicBezTo>
                    <a:pt x="166" y="1162"/>
                    <a:pt x="164" y="1163"/>
                    <a:pt x="162" y="1163"/>
                  </a:cubicBezTo>
                  <a:cubicBezTo>
                    <a:pt x="84" y="1091"/>
                    <a:pt x="126" y="742"/>
                    <a:pt x="133" y="663"/>
                  </a:cubicBezTo>
                  <a:cubicBezTo>
                    <a:pt x="149" y="467"/>
                    <a:pt x="200" y="286"/>
                    <a:pt x="250" y="96"/>
                  </a:cubicBezTo>
                  <a:cubicBezTo>
                    <a:pt x="251" y="92"/>
                    <a:pt x="248" y="89"/>
                    <a:pt x="248" y="86"/>
                  </a:cubicBezTo>
                  <a:close/>
                  <a:moveTo>
                    <a:pt x="664" y="1367"/>
                  </a:moveTo>
                  <a:cubicBezTo>
                    <a:pt x="754" y="1389"/>
                    <a:pt x="844" y="1411"/>
                    <a:pt x="935" y="1431"/>
                  </a:cubicBezTo>
                  <a:cubicBezTo>
                    <a:pt x="934" y="1431"/>
                    <a:pt x="933" y="1431"/>
                    <a:pt x="931" y="1431"/>
                  </a:cubicBezTo>
                  <a:cubicBezTo>
                    <a:pt x="912" y="1431"/>
                    <a:pt x="895" y="1445"/>
                    <a:pt x="891" y="1465"/>
                  </a:cubicBezTo>
                  <a:cubicBezTo>
                    <a:pt x="852" y="1632"/>
                    <a:pt x="861" y="1817"/>
                    <a:pt x="867" y="1992"/>
                  </a:cubicBezTo>
                  <a:cubicBezTo>
                    <a:pt x="806" y="1983"/>
                    <a:pt x="745" y="1975"/>
                    <a:pt x="686" y="1961"/>
                  </a:cubicBezTo>
                  <a:cubicBezTo>
                    <a:pt x="577" y="1935"/>
                    <a:pt x="544" y="1909"/>
                    <a:pt x="571" y="1790"/>
                  </a:cubicBezTo>
                  <a:cubicBezTo>
                    <a:pt x="602" y="1649"/>
                    <a:pt x="634" y="1507"/>
                    <a:pt x="664" y="1367"/>
                  </a:cubicBezTo>
                  <a:close/>
                  <a:moveTo>
                    <a:pt x="249" y="0"/>
                  </a:moveTo>
                  <a:cubicBezTo>
                    <a:pt x="231" y="0"/>
                    <a:pt x="216" y="13"/>
                    <a:pt x="214" y="32"/>
                  </a:cubicBezTo>
                  <a:cubicBezTo>
                    <a:pt x="207" y="28"/>
                    <a:pt x="200" y="27"/>
                    <a:pt x="193" y="27"/>
                  </a:cubicBezTo>
                  <a:cubicBezTo>
                    <a:pt x="176" y="27"/>
                    <a:pt x="159" y="37"/>
                    <a:pt x="151" y="54"/>
                  </a:cubicBezTo>
                  <a:cubicBezTo>
                    <a:pt x="41" y="291"/>
                    <a:pt x="1" y="562"/>
                    <a:pt x="12" y="822"/>
                  </a:cubicBezTo>
                  <a:cubicBezTo>
                    <a:pt x="17" y="937"/>
                    <a:pt x="8" y="1137"/>
                    <a:pt x="126" y="1199"/>
                  </a:cubicBezTo>
                  <a:cubicBezTo>
                    <a:pt x="125" y="1213"/>
                    <a:pt x="135" y="1225"/>
                    <a:pt x="149" y="1229"/>
                  </a:cubicBezTo>
                  <a:cubicBezTo>
                    <a:pt x="298" y="1274"/>
                    <a:pt x="448" y="1313"/>
                    <a:pt x="598" y="1351"/>
                  </a:cubicBezTo>
                  <a:cubicBezTo>
                    <a:pt x="565" y="1461"/>
                    <a:pt x="533" y="1572"/>
                    <a:pt x="501" y="1683"/>
                  </a:cubicBezTo>
                  <a:cubicBezTo>
                    <a:pt x="479" y="1760"/>
                    <a:pt x="423" y="1869"/>
                    <a:pt x="448" y="1952"/>
                  </a:cubicBezTo>
                  <a:cubicBezTo>
                    <a:pt x="494" y="2098"/>
                    <a:pt x="807" y="2104"/>
                    <a:pt x="928" y="2119"/>
                  </a:cubicBezTo>
                  <a:cubicBezTo>
                    <a:pt x="930" y="2119"/>
                    <a:pt x="932" y="2119"/>
                    <a:pt x="933" y="2119"/>
                  </a:cubicBezTo>
                  <a:cubicBezTo>
                    <a:pt x="963" y="2119"/>
                    <a:pt x="987" y="2087"/>
                    <a:pt x="986" y="2061"/>
                  </a:cubicBezTo>
                  <a:cubicBezTo>
                    <a:pt x="985" y="1869"/>
                    <a:pt x="1013" y="1668"/>
                    <a:pt x="993" y="1479"/>
                  </a:cubicBezTo>
                  <a:cubicBezTo>
                    <a:pt x="989" y="1458"/>
                    <a:pt x="976" y="1441"/>
                    <a:pt x="956" y="1434"/>
                  </a:cubicBezTo>
                  <a:lnTo>
                    <a:pt x="956" y="1434"/>
                  </a:lnTo>
                  <a:cubicBezTo>
                    <a:pt x="1959" y="1651"/>
                    <a:pt x="2989" y="1734"/>
                    <a:pt x="4020" y="1734"/>
                  </a:cubicBezTo>
                  <a:cubicBezTo>
                    <a:pt x="4865" y="1734"/>
                    <a:pt x="5712" y="1678"/>
                    <a:pt x="6546" y="1594"/>
                  </a:cubicBezTo>
                  <a:cubicBezTo>
                    <a:pt x="6581" y="1591"/>
                    <a:pt x="6608" y="1563"/>
                    <a:pt x="6612" y="1530"/>
                  </a:cubicBezTo>
                  <a:cubicBezTo>
                    <a:pt x="6615" y="1528"/>
                    <a:pt x="6618" y="1528"/>
                    <a:pt x="6621" y="1524"/>
                  </a:cubicBezTo>
                  <a:cubicBezTo>
                    <a:pt x="6840" y="1251"/>
                    <a:pt x="6767" y="801"/>
                    <a:pt x="6609" y="507"/>
                  </a:cubicBezTo>
                  <a:cubicBezTo>
                    <a:pt x="6650" y="475"/>
                    <a:pt x="6636" y="393"/>
                    <a:pt x="6569" y="387"/>
                  </a:cubicBezTo>
                  <a:cubicBezTo>
                    <a:pt x="4468" y="235"/>
                    <a:pt x="2358" y="65"/>
                    <a:pt x="253" y="0"/>
                  </a:cubicBezTo>
                  <a:cubicBezTo>
                    <a:pt x="252" y="0"/>
                    <a:pt x="25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74"/>
            <p:cNvSpPr/>
            <p:nvPr/>
          </p:nvSpPr>
          <p:spPr>
            <a:xfrm>
              <a:off x="-6366799" y="662371"/>
              <a:ext cx="302580" cy="200790"/>
            </a:xfrm>
            <a:custGeom>
              <a:avLst/>
              <a:gdLst/>
              <a:ahLst/>
              <a:cxnLst/>
              <a:rect l="l" t="t" r="r" b="b"/>
              <a:pathLst>
                <a:path w="8787" h="5831" extrusionOk="0">
                  <a:moveTo>
                    <a:pt x="8317" y="4918"/>
                  </a:moveTo>
                  <a:lnTo>
                    <a:pt x="8424" y="4936"/>
                  </a:lnTo>
                  <a:lnTo>
                    <a:pt x="8424" y="4945"/>
                  </a:lnTo>
                  <a:cubicBezTo>
                    <a:pt x="8424" y="4972"/>
                    <a:pt x="8446" y="4987"/>
                    <a:pt x="8468" y="4987"/>
                  </a:cubicBezTo>
                  <a:cubicBezTo>
                    <a:pt x="8487" y="4987"/>
                    <a:pt x="8506" y="4975"/>
                    <a:pt x="8510" y="4951"/>
                  </a:cubicBezTo>
                  <a:lnTo>
                    <a:pt x="8598" y="4966"/>
                  </a:lnTo>
                  <a:cubicBezTo>
                    <a:pt x="8551" y="5201"/>
                    <a:pt x="8555" y="5443"/>
                    <a:pt x="8612" y="5675"/>
                  </a:cubicBezTo>
                  <a:cubicBezTo>
                    <a:pt x="8555" y="5668"/>
                    <a:pt x="8498" y="5665"/>
                    <a:pt x="8442" y="5665"/>
                  </a:cubicBezTo>
                  <a:cubicBezTo>
                    <a:pt x="8397" y="5665"/>
                    <a:pt x="8352" y="5667"/>
                    <a:pt x="8308" y="5671"/>
                  </a:cubicBezTo>
                  <a:cubicBezTo>
                    <a:pt x="8287" y="5418"/>
                    <a:pt x="8298" y="5171"/>
                    <a:pt x="8317" y="4918"/>
                  </a:cubicBezTo>
                  <a:close/>
                  <a:moveTo>
                    <a:pt x="4913" y="1"/>
                  </a:moveTo>
                  <a:cubicBezTo>
                    <a:pt x="2289" y="1"/>
                    <a:pt x="627" y="2425"/>
                    <a:pt x="9" y="4731"/>
                  </a:cubicBezTo>
                  <a:cubicBezTo>
                    <a:pt x="1" y="4758"/>
                    <a:pt x="23" y="4775"/>
                    <a:pt x="44" y="4775"/>
                  </a:cubicBezTo>
                  <a:cubicBezTo>
                    <a:pt x="58" y="4775"/>
                    <a:pt x="72" y="4768"/>
                    <a:pt x="77" y="4750"/>
                  </a:cubicBezTo>
                  <a:cubicBezTo>
                    <a:pt x="774" y="2557"/>
                    <a:pt x="2213" y="181"/>
                    <a:pt x="4824" y="145"/>
                  </a:cubicBezTo>
                  <a:cubicBezTo>
                    <a:pt x="4841" y="145"/>
                    <a:pt x="4858" y="145"/>
                    <a:pt x="4876" y="145"/>
                  </a:cubicBezTo>
                  <a:cubicBezTo>
                    <a:pt x="6044" y="145"/>
                    <a:pt x="7195" y="673"/>
                    <a:pt x="7812" y="1698"/>
                  </a:cubicBezTo>
                  <a:cubicBezTo>
                    <a:pt x="8386" y="2650"/>
                    <a:pt x="8358" y="3760"/>
                    <a:pt x="8418" y="4830"/>
                  </a:cubicBezTo>
                  <a:lnTo>
                    <a:pt x="8323" y="4824"/>
                  </a:lnTo>
                  <a:lnTo>
                    <a:pt x="8323" y="4815"/>
                  </a:lnTo>
                  <a:cubicBezTo>
                    <a:pt x="8326" y="4775"/>
                    <a:pt x="8291" y="4753"/>
                    <a:pt x="8258" y="4753"/>
                  </a:cubicBezTo>
                  <a:cubicBezTo>
                    <a:pt x="8231" y="4753"/>
                    <a:pt x="8205" y="4767"/>
                    <a:pt x="8199" y="4798"/>
                  </a:cubicBezTo>
                  <a:cubicBezTo>
                    <a:pt x="8195" y="4810"/>
                    <a:pt x="8195" y="4822"/>
                    <a:pt x="8193" y="4835"/>
                  </a:cubicBezTo>
                  <a:cubicBezTo>
                    <a:pt x="8184" y="4847"/>
                    <a:pt x="8181" y="4863"/>
                    <a:pt x="8186" y="4878"/>
                  </a:cubicBezTo>
                  <a:cubicBezTo>
                    <a:pt x="8139" y="5165"/>
                    <a:pt x="8146" y="5460"/>
                    <a:pt x="8175" y="5746"/>
                  </a:cubicBezTo>
                  <a:cubicBezTo>
                    <a:pt x="8179" y="5790"/>
                    <a:pt x="8207" y="5814"/>
                    <a:pt x="8247" y="5814"/>
                  </a:cubicBezTo>
                  <a:cubicBezTo>
                    <a:pt x="8251" y="5814"/>
                    <a:pt x="8256" y="5814"/>
                    <a:pt x="8261" y="5813"/>
                  </a:cubicBezTo>
                  <a:cubicBezTo>
                    <a:pt x="8317" y="5805"/>
                    <a:pt x="8373" y="5801"/>
                    <a:pt x="8428" y="5801"/>
                  </a:cubicBezTo>
                  <a:cubicBezTo>
                    <a:pt x="8514" y="5801"/>
                    <a:pt x="8600" y="5810"/>
                    <a:pt x="8684" y="5829"/>
                  </a:cubicBezTo>
                  <a:cubicBezTo>
                    <a:pt x="8690" y="5830"/>
                    <a:pt x="8696" y="5831"/>
                    <a:pt x="8701" y="5831"/>
                  </a:cubicBezTo>
                  <a:cubicBezTo>
                    <a:pt x="8747" y="5831"/>
                    <a:pt x="8787" y="5790"/>
                    <a:pt x="8773" y="5743"/>
                  </a:cubicBezTo>
                  <a:cubicBezTo>
                    <a:pt x="8694" y="5468"/>
                    <a:pt x="8689" y="5209"/>
                    <a:pt x="8741" y="4929"/>
                  </a:cubicBezTo>
                  <a:cubicBezTo>
                    <a:pt x="8752" y="4887"/>
                    <a:pt x="8721" y="4845"/>
                    <a:pt x="8677" y="4844"/>
                  </a:cubicBezTo>
                  <a:lnTo>
                    <a:pt x="8518" y="4836"/>
                  </a:lnTo>
                  <a:cubicBezTo>
                    <a:pt x="8615" y="2550"/>
                    <a:pt x="7784" y="145"/>
                    <a:pt x="5138" y="7"/>
                  </a:cubicBezTo>
                  <a:cubicBezTo>
                    <a:pt x="5062" y="3"/>
                    <a:pt x="4988" y="1"/>
                    <a:pt x="4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74"/>
            <p:cNvSpPr/>
            <p:nvPr/>
          </p:nvSpPr>
          <p:spPr>
            <a:xfrm>
              <a:off x="-6385773" y="879346"/>
              <a:ext cx="22727" cy="2410"/>
            </a:xfrm>
            <a:custGeom>
              <a:avLst/>
              <a:gdLst/>
              <a:ahLst/>
              <a:cxnLst/>
              <a:rect l="l" t="t" r="r" b="b"/>
              <a:pathLst>
                <a:path w="660" h="70" extrusionOk="0">
                  <a:moveTo>
                    <a:pt x="410" y="1"/>
                  </a:moveTo>
                  <a:cubicBezTo>
                    <a:pt x="288" y="1"/>
                    <a:pt x="165" y="2"/>
                    <a:pt x="41" y="4"/>
                  </a:cubicBezTo>
                  <a:cubicBezTo>
                    <a:pt x="0" y="4"/>
                    <a:pt x="0" y="67"/>
                    <a:pt x="41" y="67"/>
                  </a:cubicBezTo>
                  <a:cubicBezTo>
                    <a:pt x="162" y="69"/>
                    <a:pt x="284" y="70"/>
                    <a:pt x="405" y="70"/>
                  </a:cubicBezTo>
                  <a:cubicBezTo>
                    <a:pt x="476" y="70"/>
                    <a:pt x="546" y="69"/>
                    <a:pt x="617" y="68"/>
                  </a:cubicBezTo>
                  <a:cubicBezTo>
                    <a:pt x="659" y="67"/>
                    <a:pt x="659" y="3"/>
                    <a:pt x="617" y="3"/>
                  </a:cubicBezTo>
                  <a:cubicBezTo>
                    <a:pt x="548" y="1"/>
                    <a:pt x="479"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74"/>
            <p:cNvSpPr/>
            <p:nvPr/>
          </p:nvSpPr>
          <p:spPr>
            <a:xfrm>
              <a:off x="-6410394" y="692191"/>
              <a:ext cx="21970" cy="4132"/>
            </a:xfrm>
            <a:custGeom>
              <a:avLst/>
              <a:gdLst/>
              <a:ahLst/>
              <a:cxnLst/>
              <a:rect l="l" t="t" r="r" b="b"/>
              <a:pathLst>
                <a:path w="638" h="120" extrusionOk="0">
                  <a:moveTo>
                    <a:pt x="580" y="1"/>
                  </a:moveTo>
                  <a:cubicBezTo>
                    <a:pt x="578" y="1"/>
                    <a:pt x="575" y="1"/>
                    <a:pt x="572" y="2"/>
                  </a:cubicBezTo>
                  <a:cubicBezTo>
                    <a:pt x="448" y="23"/>
                    <a:pt x="329" y="38"/>
                    <a:pt x="207" y="38"/>
                  </a:cubicBezTo>
                  <a:cubicBezTo>
                    <a:pt x="155" y="38"/>
                    <a:pt x="103" y="35"/>
                    <a:pt x="49" y="29"/>
                  </a:cubicBezTo>
                  <a:cubicBezTo>
                    <a:pt x="47" y="29"/>
                    <a:pt x="46" y="29"/>
                    <a:pt x="44" y="29"/>
                  </a:cubicBezTo>
                  <a:cubicBezTo>
                    <a:pt x="0" y="29"/>
                    <a:pt x="3" y="99"/>
                    <a:pt x="49" y="105"/>
                  </a:cubicBezTo>
                  <a:cubicBezTo>
                    <a:pt x="119" y="114"/>
                    <a:pt x="190" y="119"/>
                    <a:pt x="261" y="119"/>
                  </a:cubicBezTo>
                  <a:cubicBezTo>
                    <a:pt x="373" y="119"/>
                    <a:pt x="485" y="106"/>
                    <a:pt x="592" y="75"/>
                  </a:cubicBezTo>
                  <a:cubicBezTo>
                    <a:pt x="637" y="62"/>
                    <a:pt x="622"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74"/>
            <p:cNvSpPr/>
            <p:nvPr/>
          </p:nvSpPr>
          <p:spPr>
            <a:xfrm>
              <a:off x="-6406813" y="649044"/>
              <a:ext cx="24104" cy="5303"/>
            </a:xfrm>
            <a:custGeom>
              <a:avLst/>
              <a:gdLst/>
              <a:ahLst/>
              <a:cxnLst/>
              <a:rect l="l" t="t" r="r" b="b"/>
              <a:pathLst>
                <a:path w="700" h="154" extrusionOk="0">
                  <a:moveTo>
                    <a:pt x="574" y="0"/>
                  </a:moveTo>
                  <a:cubicBezTo>
                    <a:pt x="387" y="0"/>
                    <a:pt x="201" y="37"/>
                    <a:pt x="26" y="106"/>
                  </a:cubicBezTo>
                  <a:cubicBezTo>
                    <a:pt x="0" y="116"/>
                    <a:pt x="8" y="154"/>
                    <a:pt x="32" y="154"/>
                  </a:cubicBezTo>
                  <a:cubicBezTo>
                    <a:pt x="34" y="154"/>
                    <a:pt x="37" y="154"/>
                    <a:pt x="40" y="153"/>
                  </a:cubicBezTo>
                  <a:cubicBezTo>
                    <a:pt x="102" y="136"/>
                    <a:pt x="166" y="122"/>
                    <a:pt x="230" y="112"/>
                  </a:cubicBezTo>
                  <a:cubicBezTo>
                    <a:pt x="237" y="119"/>
                    <a:pt x="245" y="122"/>
                    <a:pt x="255" y="122"/>
                  </a:cubicBezTo>
                  <a:cubicBezTo>
                    <a:pt x="269" y="122"/>
                    <a:pt x="281" y="114"/>
                    <a:pt x="285" y="101"/>
                  </a:cubicBezTo>
                  <a:cubicBezTo>
                    <a:pt x="390" y="84"/>
                    <a:pt x="496" y="75"/>
                    <a:pt x="602" y="75"/>
                  </a:cubicBezTo>
                  <a:cubicBezTo>
                    <a:pt x="619" y="75"/>
                    <a:pt x="636" y="75"/>
                    <a:pt x="652" y="75"/>
                  </a:cubicBezTo>
                  <a:cubicBezTo>
                    <a:pt x="653" y="76"/>
                    <a:pt x="654" y="76"/>
                    <a:pt x="654" y="76"/>
                  </a:cubicBezTo>
                  <a:cubicBezTo>
                    <a:pt x="700" y="76"/>
                    <a:pt x="699" y="5"/>
                    <a:pt x="652" y="2"/>
                  </a:cubicBezTo>
                  <a:cubicBezTo>
                    <a:pt x="626" y="1"/>
                    <a:pt x="600"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74"/>
            <p:cNvSpPr/>
            <p:nvPr/>
          </p:nvSpPr>
          <p:spPr>
            <a:xfrm>
              <a:off x="-6241594" y="610718"/>
              <a:ext cx="16184" cy="6267"/>
            </a:xfrm>
            <a:custGeom>
              <a:avLst/>
              <a:gdLst/>
              <a:ahLst/>
              <a:cxnLst/>
              <a:rect l="l" t="t" r="r" b="b"/>
              <a:pathLst>
                <a:path w="470" h="182" extrusionOk="0">
                  <a:moveTo>
                    <a:pt x="418" y="1"/>
                  </a:moveTo>
                  <a:cubicBezTo>
                    <a:pt x="413" y="1"/>
                    <a:pt x="408" y="2"/>
                    <a:pt x="402" y="4"/>
                  </a:cubicBezTo>
                  <a:cubicBezTo>
                    <a:pt x="285" y="49"/>
                    <a:pt x="188" y="88"/>
                    <a:pt x="59" y="89"/>
                  </a:cubicBezTo>
                  <a:cubicBezTo>
                    <a:pt x="0" y="89"/>
                    <a:pt x="0" y="181"/>
                    <a:pt x="59" y="182"/>
                  </a:cubicBezTo>
                  <a:cubicBezTo>
                    <a:pt x="62" y="182"/>
                    <a:pt x="66" y="182"/>
                    <a:pt x="69" y="182"/>
                  </a:cubicBezTo>
                  <a:cubicBezTo>
                    <a:pt x="197" y="182"/>
                    <a:pt x="328" y="160"/>
                    <a:pt x="436" y="85"/>
                  </a:cubicBezTo>
                  <a:cubicBezTo>
                    <a:pt x="470" y="62"/>
                    <a:pt x="456"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8" name="Google Shape;3238;p74"/>
          <p:cNvGrpSpPr/>
          <p:nvPr/>
        </p:nvGrpSpPr>
        <p:grpSpPr>
          <a:xfrm>
            <a:off x="3204790" y="3525974"/>
            <a:ext cx="177669" cy="386106"/>
            <a:chOff x="-6449960" y="1286126"/>
            <a:chExt cx="234640" cy="509913"/>
          </a:xfrm>
        </p:grpSpPr>
        <p:sp>
          <p:nvSpPr>
            <p:cNvPr id="3239" name="Google Shape;3239;p74"/>
            <p:cNvSpPr/>
            <p:nvPr/>
          </p:nvSpPr>
          <p:spPr>
            <a:xfrm>
              <a:off x="-6449960" y="1286126"/>
              <a:ext cx="234640" cy="509913"/>
            </a:xfrm>
            <a:custGeom>
              <a:avLst/>
              <a:gdLst/>
              <a:ahLst/>
              <a:cxnLst/>
              <a:rect l="l" t="t" r="r" b="b"/>
              <a:pathLst>
                <a:path w="6814" h="14808" extrusionOk="0">
                  <a:moveTo>
                    <a:pt x="3155" y="5770"/>
                  </a:moveTo>
                  <a:lnTo>
                    <a:pt x="3155" y="5770"/>
                  </a:lnTo>
                  <a:cubicBezTo>
                    <a:pt x="3142" y="6200"/>
                    <a:pt x="3127" y="6632"/>
                    <a:pt x="3111" y="7063"/>
                  </a:cubicBezTo>
                  <a:cubicBezTo>
                    <a:pt x="3021" y="7202"/>
                    <a:pt x="2932" y="7342"/>
                    <a:pt x="2846" y="7482"/>
                  </a:cubicBezTo>
                  <a:cubicBezTo>
                    <a:pt x="2777" y="7593"/>
                    <a:pt x="2685" y="7712"/>
                    <a:pt x="2656" y="7841"/>
                  </a:cubicBezTo>
                  <a:cubicBezTo>
                    <a:pt x="2653" y="7841"/>
                    <a:pt x="2651" y="7839"/>
                    <a:pt x="2649" y="7839"/>
                  </a:cubicBezTo>
                  <a:cubicBezTo>
                    <a:pt x="2639" y="7838"/>
                    <a:pt x="2630" y="7838"/>
                    <a:pt x="2621" y="7838"/>
                  </a:cubicBezTo>
                  <a:cubicBezTo>
                    <a:pt x="2491" y="7838"/>
                    <a:pt x="2357" y="7908"/>
                    <a:pt x="2238" y="7950"/>
                  </a:cubicBezTo>
                  <a:cubicBezTo>
                    <a:pt x="2149" y="7980"/>
                    <a:pt x="2061" y="8011"/>
                    <a:pt x="1973" y="8044"/>
                  </a:cubicBezTo>
                  <a:cubicBezTo>
                    <a:pt x="1896" y="8072"/>
                    <a:pt x="1820" y="8101"/>
                    <a:pt x="1744" y="8131"/>
                  </a:cubicBezTo>
                  <a:cubicBezTo>
                    <a:pt x="1730" y="8136"/>
                    <a:pt x="1711" y="8141"/>
                    <a:pt x="1692" y="8148"/>
                  </a:cubicBezTo>
                  <a:cubicBezTo>
                    <a:pt x="2184" y="7375"/>
                    <a:pt x="2730" y="6584"/>
                    <a:pt x="3155" y="5770"/>
                  </a:cubicBezTo>
                  <a:close/>
                  <a:moveTo>
                    <a:pt x="6505" y="201"/>
                  </a:moveTo>
                  <a:cubicBezTo>
                    <a:pt x="6129" y="4718"/>
                    <a:pt x="6291" y="9319"/>
                    <a:pt x="6492" y="13842"/>
                  </a:cubicBezTo>
                  <a:cubicBezTo>
                    <a:pt x="6492" y="13860"/>
                    <a:pt x="6497" y="13876"/>
                    <a:pt x="6507" y="13891"/>
                  </a:cubicBezTo>
                  <a:cubicBezTo>
                    <a:pt x="6240" y="14095"/>
                    <a:pt x="5980" y="14321"/>
                    <a:pt x="5761" y="14574"/>
                  </a:cubicBezTo>
                  <a:lnTo>
                    <a:pt x="5760" y="14574"/>
                  </a:lnTo>
                  <a:cubicBezTo>
                    <a:pt x="5595" y="10035"/>
                    <a:pt x="5726" y="5500"/>
                    <a:pt x="5658" y="960"/>
                  </a:cubicBezTo>
                  <a:cubicBezTo>
                    <a:pt x="5657" y="910"/>
                    <a:pt x="5621" y="887"/>
                    <a:pt x="5585" y="887"/>
                  </a:cubicBezTo>
                  <a:cubicBezTo>
                    <a:pt x="5559" y="887"/>
                    <a:pt x="5532" y="899"/>
                    <a:pt x="5516" y="923"/>
                  </a:cubicBezTo>
                  <a:cubicBezTo>
                    <a:pt x="5533" y="869"/>
                    <a:pt x="5503" y="798"/>
                    <a:pt x="5434" y="797"/>
                  </a:cubicBezTo>
                  <a:cubicBezTo>
                    <a:pt x="5389" y="797"/>
                    <a:pt x="5345" y="796"/>
                    <a:pt x="5300" y="796"/>
                  </a:cubicBezTo>
                  <a:cubicBezTo>
                    <a:pt x="4583" y="796"/>
                    <a:pt x="3851" y="874"/>
                    <a:pt x="3131" y="928"/>
                  </a:cubicBezTo>
                  <a:cubicBezTo>
                    <a:pt x="3251" y="866"/>
                    <a:pt x="3367" y="799"/>
                    <a:pt x="3480" y="730"/>
                  </a:cubicBezTo>
                  <a:cubicBezTo>
                    <a:pt x="3667" y="615"/>
                    <a:pt x="3870" y="501"/>
                    <a:pt x="4021" y="339"/>
                  </a:cubicBezTo>
                  <a:cubicBezTo>
                    <a:pt x="4033" y="326"/>
                    <a:pt x="4041" y="308"/>
                    <a:pt x="4042" y="289"/>
                  </a:cubicBezTo>
                  <a:cubicBezTo>
                    <a:pt x="4067" y="289"/>
                    <a:pt x="4093" y="288"/>
                    <a:pt x="4118" y="288"/>
                  </a:cubicBezTo>
                  <a:cubicBezTo>
                    <a:pt x="4286" y="288"/>
                    <a:pt x="4454" y="289"/>
                    <a:pt x="4624" y="289"/>
                  </a:cubicBezTo>
                  <a:cubicBezTo>
                    <a:pt x="5253" y="289"/>
                    <a:pt x="5893" y="281"/>
                    <a:pt x="6505" y="201"/>
                  </a:cubicBezTo>
                  <a:close/>
                  <a:moveTo>
                    <a:pt x="5507" y="950"/>
                  </a:moveTo>
                  <a:cubicBezTo>
                    <a:pt x="5505" y="955"/>
                    <a:pt x="5500" y="956"/>
                    <a:pt x="5500" y="962"/>
                  </a:cubicBezTo>
                  <a:cubicBezTo>
                    <a:pt x="5317" y="5502"/>
                    <a:pt x="5354" y="10078"/>
                    <a:pt x="5546" y="14618"/>
                  </a:cubicBezTo>
                  <a:cubicBezTo>
                    <a:pt x="5138" y="14540"/>
                    <a:pt x="4713" y="14504"/>
                    <a:pt x="4288" y="14504"/>
                  </a:cubicBezTo>
                  <a:cubicBezTo>
                    <a:pt x="3896" y="14504"/>
                    <a:pt x="3505" y="14534"/>
                    <a:pt x="3127" y="14589"/>
                  </a:cubicBezTo>
                  <a:cubicBezTo>
                    <a:pt x="3136" y="14417"/>
                    <a:pt x="3145" y="14246"/>
                    <a:pt x="3154" y="14073"/>
                  </a:cubicBezTo>
                  <a:cubicBezTo>
                    <a:pt x="3472" y="14118"/>
                    <a:pt x="3790" y="14162"/>
                    <a:pt x="4109" y="14199"/>
                  </a:cubicBezTo>
                  <a:cubicBezTo>
                    <a:pt x="4112" y="14199"/>
                    <a:pt x="4114" y="14199"/>
                    <a:pt x="4116" y="14199"/>
                  </a:cubicBezTo>
                  <a:cubicBezTo>
                    <a:pt x="4173" y="14199"/>
                    <a:pt x="4170" y="14107"/>
                    <a:pt x="4109" y="14100"/>
                  </a:cubicBezTo>
                  <a:cubicBezTo>
                    <a:pt x="3793" y="14058"/>
                    <a:pt x="3476" y="14027"/>
                    <a:pt x="3159" y="13994"/>
                  </a:cubicBezTo>
                  <a:cubicBezTo>
                    <a:pt x="3169" y="13798"/>
                    <a:pt x="3173" y="13601"/>
                    <a:pt x="3183" y="13406"/>
                  </a:cubicBezTo>
                  <a:cubicBezTo>
                    <a:pt x="3185" y="13427"/>
                    <a:pt x="3202" y="13444"/>
                    <a:pt x="3223" y="13445"/>
                  </a:cubicBezTo>
                  <a:cubicBezTo>
                    <a:pt x="3607" y="13465"/>
                    <a:pt x="3990" y="13492"/>
                    <a:pt x="4375" y="13496"/>
                  </a:cubicBezTo>
                  <a:cubicBezTo>
                    <a:pt x="4375" y="13496"/>
                    <a:pt x="4376" y="13496"/>
                    <a:pt x="4376" y="13496"/>
                  </a:cubicBezTo>
                  <a:cubicBezTo>
                    <a:pt x="4441" y="13496"/>
                    <a:pt x="4440" y="13396"/>
                    <a:pt x="4375" y="13392"/>
                  </a:cubicBezTo>
                  <a:cubicBezTo>
                    <a:pt x="3991" y="13367"/>
                    <a:pt x="3608" y="13364"/>
                    <a:pt x="3223" y="13355"/>
                  </a:cubicBezTo>
                  <a:cubicBezTo>
                    <a:pt x="3223" y="13355"/>
                    <a:pt x="3222" y="13355"/>
                    <a:pt x="3221" y="13355"/>
                  </a:cubicBezTo>
                  <a:cubicBezTo>
                    <a:pt x="3203" y="13355"/>
                    <a:pt x="3186" y="13369"/>
                    <a:pt x="3184" y="13388"/>
                  </a:cubicBezTo>
                  <a:cubicBezTo>
                    <a:pt x="3197" y="13112"/>
                    <a:pt x="3204" y="12835"/>
                    <a:pt x="3215" y="12558"/>
                  </a:cubicBezTo>
                  <a:cubicBezTo>
                    <a:pt x="3422" y="12575"/>
                    <a:pt x="3633" y="12600"/>
                    <a:pt x="3841" y="12600"/>
                  </a:cubicBezTo>
                  <a:cubicBezTo>
                    <a:pt x="3856" y="12600"/>
                    <a:pt x="3872" y="12600"/>
                    <a:pt x="3887" y="12600"/>
                  </a:cubicBezTo>
                  <a:cubicBezTo>
                    <a:pt x="3926" y="12599"/>
                    <a:pt x="3939" y="12535"/>
                    <a:pt x="3897" y="12529"/>
                  </a:cubicBezTo>
                  <a:cubicBezTo>
                    <a:pt x="3674" y="12495"/>
                    <a:pt x="3444" y="12492"/>
                    <a:pt x="3218" y="12483"/>
                  </a:cubicBezTo>
                  <a:cubicBezTo>
                    <a:pt x="3227" y="12228"/>
                    <a:pt x="3234" y="11973"/>
                    <a:pt x="3242" y="11718"/>
                  </a:cubicBezTo>
                  <a:cubicBezTo>
                    <a:pt x="3369" y="11728"/>
                    <a:pt x="3499" y="11735"/>
                    <a:pt x="3628" y="11735"/>
                  </a:cubicBezTo>
                  <a:cubicBezTo>
                    <a:pt x="3810" y="11735"/>
                    <a:pt x="3992" y="11721"/>
                    <a:pt x="4167" y="11680"/>
                  </a:cubicBezTo>
                  <a:cubicBezTo>
                    <a:pt x="4215" y="11668"/>
                    <a:pt x="4206" y="11591"/>
                    <a:pt x="4157" y="11591"/>
                  </a:cubicBezTo>
                  <a:cubicBezTo>
                    <a:pt x="4156" y="11591"/>
                    <a:pt x="4155" y="11591"/>
                    <a:pt x="4154" y="11591"/>
                  </a:cubicBezTo>
                  <a:cubicBezTo>
                    <a:pt x="3882" y="11602"/>
                    <a:pt x="3617" y="11629"/>
                    <a:pt x="3347" y="11629"/>
                  </a:cubicBezTo>
                  <a:cubicBezTo>
                    <a:pt x="3313" y="11629"/>
                    <a:pt x="3279" y="11629"/>
                    <a:pt x="3244" y="11628"/>
                  </a:cubicBezTo>
                  <a:cubicBezTo>
                    <a:pt x="3258" y="11218"/>
                    <a:pt x="3268" y="10808"/>
                    <a:pt x="3277" y="10398"/>
                  </a:cubicBezTo>
                  <a:cubicBezTo>
                    <a:pt x="3482" y="10437"/>
                    <a:pt x="3690" y="10456"/>
                    <a:pt x="3897" y="10456"/>
                  </a:cubicBezTo>
                  <a:cubicBezTo>
                    <a:pt x="4092" y="10456"/>
                    <a:pt x="4286" y="10439"/>
                    <a:pt x="4479" y="10405"/>
                  </a:cubicBezTo>
                  <a:cubicBezTo>
                    <a:pt x="4534" y="10395"/>
                    <a:pt x="4524" y="10303"/>
                    <a:pt x="4469" y="10303"/>
                  </a:cubicBezTo>
                  <a:cubicBezTo>
                    <a:pt x="4468" y="10303"/>
                    <a:pt x="4466" y="10303"/>
                    <a:pt x="4465" y="10303"/>
                  </a:cubicBezTo>
                  <a:cubicBezTo>
                    <a:pt x="4272" y="10319"/>
                    <a:pt x="4079" y="10328"/>
                    <a:pt x="3886" y="10328"/>
                  </a:cubicBezTo>
                  <a:cubicBezTo>
                    <a:pt x="3684" y="10328"/>
                    <a:pt x="3482" y="10319"/>
                    <a:pt x="3280" y="10301"/>
                  </a:cubicBezTo>
                  <a:cubicBezTo>
                    <a:pt x="3286" y="10105"/>
                    <a:pt x="3288" y="9909"/>
                    <a:pt x="3292" y="9713"/>
                  </a:cubicBezTo>
                  <a:cubicBezTo>
                    <a:pt x="3419" y="9717"/>
                    <a:pt x="3547" y="9725"/>
                    <a:pt x="3674" y="9725"/>
                  </a:cubicBezTo>
                  <a:cubicBezTo>
                    <a:pt x="3746" y="9725"/>
                    <a:pt x="3817" y="9723"/>
                    <a:pt x="3888" y="9716"/>
                  </a:cubicBezTo>
                  <a:cubicBezTo>
                    <a:pt x="3934" y="9716"/>
                    <a:pt x="3934" y="9648"/>
                    <a:pt x="3888" y="9648"/>
                  </a:cubicBezTo>
                  <a:cubicBezTo>
                    <a:pt x="3818" y="9641"/>
                    <a:pt x="3747" y="9639"/>
                    <a:pt x="3675" y="9639"/>
                  </a:cubicBezTo>
                  <a:cubicBezTo>
                    <a:pt x="3548" y="9639"/>
                    <a:pt x="3419" y="9647"/>
                    <a:pt x="3293" y="9651"/>
                  </a:cubicBezTo>
                  <a:cubicBezTo>
                    <a:pt x="3302" y="9232"/>
                    <a:pt x="3307" y="8814"/>
                    <a:pt x="3315" y="8395"/>
                  </a:cubicBezTo>
                  <a:cubicBezTo>
                    <a:pt x="3566" y="8366"/>
                    <a:pt x="3812" y="8371"/>
                    <a:pt x="4065" y="8367"/>
                  </a:cubicBezTo>
                  <a:cubicBezTo>
                    <a:pt x="4125" y="8366"/>
                    <a:pt x="4144" y="8267"/>
                    <a:pt x="4080" y="8259"/>
                  </a:cubicBezTo>
                  <a:cubicBezTo>
                    <a:pt x="3992" y="8247"/>
                    <a:pt x="3904" y="8242"/>
                    <a:pt x="3815" y="8242"/>
                  </a:cubicBezTo>
                  <a:cubicBezTo>
                    <a:pt x="3649" y="8242"/>
                    <a:pt x="3481" y="8260"/>
                    <a:pt x="3316" y="8286"/>
                  </a:cubicBezTo>
                  <a:cubicBezTo>
                    <a:pt x="3322" y="8017"/>
                    <a:pt x="3326" y="7750"/>
                    <a:pt x="3330" y="7482"/>
                  </a:cubicBezTo>
                  <a:cubicBezTo>
                    <a:pt x="3575" y="7476"/>
                    <a:pt x="3823" y="7473"/>
                    <a:pt x="4065" y="7443"/>
                  </a:cubicBezTo>
                  <a:cubicBezTo>
                    <a:pt x="4133" y="7435"/>
                    <a:pt x="4137" y="7336"/>
                    <a:pt x="4065" y="7334"/>
                  </a:cubicBezTo>
                  <a:cubicBezTo>
                    <a:pt x="4040" y="7334"/>
                    <a:pt x="4015" y="7333"/>
                    <a:pt x="3991" y="7333"/>
                  </a:cubicBezTo>
                  <a:cubicBezTo>
                    <a:pt x="3772" y="7333"/>
                    <a:pt x="3551" y="7353"/>
                    <a:pt x="3332" y="7370"/>
                  </a:cubicBezTo>
                  <a:cubicBezTo>
                    <a:pt x="3344" y="6709"/>
                    <a:pt x="3354" y="6048"/>
                    <a:pt x="3366" y="5389"/>
                  </a:cubicBezTo>
                  <a:cubicBezTo>
                    <a:pt x="3366" y="5326"/>
                    <a:pt x="3318" y="5294"/>
                    <a:pt x="3269" y="5294"/>
                  </a:cubicBezTo>
                  <a:cubicBezTo>
                    <a:pt x="3220" y="5294"/>
                    <a:pt x="3171" y="5326"/>
                    <a:pt x="3169" y="5389"/>
                  </a:cubicBezTo>
                  <a:lnTo>
                    <a:pt x="3169" y="5395"/>
                  </a:lnTo>
                  <a:cubicBezTo>
                    <a:pt x="3162" y="5399"/>
                    <a:pt x="3157" y="5403"/>
                    <a:pt x="3151" y="5409"/>
                  </a:cubicBezTo>
                  <a:cubicBezTo>
                    <a:pt x="2518" y="6196"/>
                    <a:pt x="2016" y="7164"/>
                    <a:pt x="1555" y="8067"/>
                  </a:cubicBezTo>
                  <a:cubicBezTo>
                    <a:pt x="1440" y="7887"/>
                    <a:pt x="1287" y="7723"/>
                    <a:pt x="1135" y="7564"/>
                  </a:cubicBezTo>
                  <a:cubicBezTo>
                    <a:pt x="1300" y="7520"/>
                    <a:pt x="1459" y="7509"/>
                    <a:pt x="1626" y="7509"/>
                  </a:cubicBezTo>
                  <a:cubicBezTo>
                    <a:pt x="1671" y="7509"/>
                    <a:pt x="1717" y="7510"/>
                    <a:pt x="1764" y="7511"/>
                  </a:cubicBezTo>
                  <a:cubicBezTo>
                    <a:pt x="1764" y="7511"/>
                    <a:pt x="1764" y="7511"/>
                    <a:pt x="1765" y="7511"/>
                  </a:cubicBezTo>
                  <a:cubicBezTo>
                    <a:pt x="1807" y="7511"/>
                    <a:pt x="1817" y="7442"/>
                    <a:pt x="1774" y="7434"/>
                  </a:cubicBezTo>
                  <a:cubicBezTo>
                    <a:pt x="1714" y="7422"/>
                    <a:pt x="1652" y="7416"/>
                    <a:pt x="1589" y="7416"/>
                  </a:cubicBezTo>
                  <a:cubicBezTo>
                    <a:pt x="1419" y="7416"/>
                    <a:pt x="1246" y="7456"/>
                    <a:pt x="1089" y="7513"/>
                  </a:cubicBezTo>
                  <a:cubicBezTo>
                    <a:pt x="1024" y="7445"/>
                    <a:pt x="962" y="7378"/>
                    <a:pt x="904" y="7311"/>
                  </a:cubicBezTo>
                  <a:cubicBezTo>
                    <a:pt x="820" y="7216"/>
                    <a:pt x="737" y="7110"/>
                    <a:pt x="650" y="7004"/>
                  </a:cubicBezTo>
                  <a:lnTo>
                    <a:pt x="650" y="7004"/>
                  </a:lnTo>
                  <a:cubicBezTo>
                    <a:pt x="908" y="7047"/>
                    <a:pt x="1171" y="7081"/>
                    <a:pt x="1433" y="7081"/>
                  </a:cubicBezTo>
                  <a:cubicBezTo>
                    <a:pt x="1499" y="7081"/>
                    <a:pt x="1565" y="7079"/>
                    <a:pt x="1632" y="7074"/>
                  </a:cubicBezTo>
                  <a:cubicBezTo>
                    <a:pt x="1692" y="7071"/>
                    <a:pt x="1692" y="6982"/>
                    <a:pt x="1632" y="6979"/>
                  </a:cubicBezTo>
                  <a:cubicBezTo>
                    <a:pt x="1272" y="6959"/>
                    <a:pt x="919" y="6952"/>
                    <a:pt x="562" y="6900"/>
                  </a:cubicBezTo>
                  <a:cubicBezTo>
                    <a:pt x="421" y="6732"/>
                    <a:pt x="268" y="6575"/>
                    <a:pt x="94" y="6470"/>
                  </a:cubicBezTo>
                  <a:cubicBezTo>
                    <a:pt x="135" y="6418"/>
                    <a:pt x="172" y="6364"/>
                    <a:pt x="212" y="6312"/>
                  </a:cubicBezTo>
                  <a:cubicBezTo>
                    <a:pt x="504" y="6333"/>
                    <a:pt x="800" y="6342"/>
                    <a:pt x="1097" y="6342"/>
                  </a:cubicBezTo>
                  <a:cubicBezTo>
                    <a:pt x="1410" y="6342"/>
                    <a:pt x="1722" y="6332"/>
                    <a:pt x="2029" y="6315"/>
                  </a:cubicBezTo>
                  <a:cubicBezTo>
                    <a:pt x="2086" y="6315"/>
                    <a:pt x="2086" y="6229"/>
                    <a:pt x="2029" y="6229"/>
                  </a:cubicBezTo>
                  <a:cubicBezTo>
                    <a:pt x="1756" y="6216"/>
                    <a:pt x="1479" y="6208"/>
                    <a:pt x="1200" y="6208"/>
                  </a:cubicBezTo>
                  <a:cubicBezTo>
                    <a:pt x="887" y="6208"/>
                    <a:pt x="573" y="6218"/>
                    <a:pt x="264" y="6241"/>
                  </a:cubicBezTo>
                  <a:cubicBezTo>
                    <a:pt x="500" y="5928"/>
                    <a:pt x="720" y="5602"/>
                    <a:pt x="929" y="5270"/>
                  </a:cubicBezTo>
                  <a:cubicBezTo>
                    <a:pt x="997" y="5268"/>
                    <a:pt x="1065" y="5267"/>
                    <a:pt x="1132" y="5267"/>
                  </a:cubicBezTo>
                  <a:cubicBezTo>
                    <a:pt x="1595" y="5267"/>
                    <a:pt x="2052" y="5308"/>
                    <a:pt x="2517" y="5346"/>
                  </a:cubicBezTo>
                  <a:cubicBezTo>
                    <a:pt x="2518" y="5346"/>
                    <a:pt x="2519" y="5346"/>
                    <a:pt x="2520" y="5346"/>
                  </a:cubicBezTo>
                  <a:cubicBezTo>
                    <a:pt x="2563" y="5346"/>
                    <a:pt x="2570" y="5276"/>
                    <a:pt x="2527" y="5267"/>
                  </a:cubicBezTo>
                  <a:cubicBezTo>
                    <a:pt x="2211" y="5195"/>
                    <a:pt x="1886" y="5168"/>
                    <a:pt x="1561" y="5168"/>
                  </a:cubicBezTo>
                  <a:cubicBezTo>
                    <a:pt x="1367" y="5168"/>
                    <a:pt x="1172" y="5177"/>
                    <a:pt x="979" y="5194"/>
                  </a:cubicBezTo>
                  <a:cubicBezTo>
                    <a:pt x="1152" y="4917"/>
                    <a:pt x="1316" y="4632"/>
                    <a:pt x="1474" y="4344"/>
                  </a:cubicBezTo>
                  <a:cubicBezTo>
                    <a:pt x="1650" y="4334"/>
                    <a:pt x="1825" y="4330"/>
                    <a:pt x="2001" y="4330"/>
                  </a:cubicBezTo>
                  <a:cubicBezTo>
                    <a:pt x="2099" y="4330"/>
                    <a:pt x="2197" y="4331"/>
                    <a:pt x="2296" y="4333"/>
                  </a:cubicBezTo>
                  <a:cubicBezTo>
                    <a:pt x="2296" y="4333"/>
                    <a:pt x="2296" y="4333"/>
                    <a:pt x="2297" y="4333"/>
                  </a:cubicBezTo>
                  <a:cubicBezTo>
                    <a:pt x="2354" y="4333"/>
                    <a:pt x="2351" y="4249"/>
                    <a:pt x="2296" y="4243"/>
                  </a:cubicBezTo>
                  <a:cubicBezTo>
                    <a:pt x="2184" y="4231"/>
                    <a:pt x="2071" y="4225"/>
                    <a:pt x="1959" y="4225"/>
                  </a:cubicBezTo>
                  <a:cubicBezTo>
                    <a:pt x="1815" y="4225"/>
                    <a:pt x="1670" y="4234"/>
                    <a:pt x="1527" y="4249"/>
                  </a:cubicBezTo>
                  <a:cubicBezTo>
                    <a:pt x="1639" y="4042"/>
                    <a:pt x="1744" y="3831"/>
                    <a:pt x="1848" y="3620"/>
                  </a:cubicBezTo>
                  <a:cubicBezTo>
                    <a:pt x="2047" y="3603"/>
                    <a:pt x="2245" y="3576"/>
                    <a:pt x="2441" y="3539"/>
                  </a:cubicBezTo>
                  <a:cubicBezTo>
                    <a:pt x="2486" y="3529"/>
                    <a:pt x="2477" y="3457"/>
                    <a:pt x="2434" y="3457"/>
                  </a:cubicBezTo>
                  <a:cubicBezTo>
                    <a:pt x="2432" y="3457"/>
                    <a:pt x="2431" y="3457"/>
                    <a:pt x="2430" y="3457"/>
                  </a:cubicBezTo>
                  <a:cubicBezTo>
                    <a:pt x="2250" y="3471"/>
                    <a:pt x="2071" y="3498"/>
                    <a:pt x="1894" y="3530"/>
                  </a:cubicBezTo>
                  <a:cubicBezTo>
                    <a:pt x="2028" y="3254"/>
                    <a:pt x="2154" y="2975"/>
                    <a:pt x="2278" y="2692"/>
                  </a:cubicBezTo>
                  <a:cubicBezTo>
                    <a:pt x="2608" y="2691"/>
                    <a:pt x="2942" y="2696"/>
                    <a:pt x="3271" y="2663"/>
                  </a:cubicBezTo>
                  <a:cubicBezTo>
                    <a:pt x="3333" y="2656"/>
                    <a:pt x="3336" y="2564"/>
                    <a:pt x="3271" y="2563"/>
                  </a:cubicBezTo>
                  <a:cubicBezTo>
                    <a:pt x="3256" y="2563"/>
                    <a:pt x="3241" y="2563"/>
                    <a:pt x="3226" y="2563"/>
                  </a:cubicBezTo>
                  <a:cubicBezTo>
                    <a:pt x="2920" y="2563"/>
                    <a:pt x="2614" y="2593"/>
                    <a:pt x="2309" y="2619"/>
                  </a:cubicBezTo>
                  <a:cubicBezTo>
                    <a:pt x="2437" y="2321"/>
                    <a:pt x="2558" y="2021"/>
                    <a:pt x="2674" y="1721"/>
                  </a:cubicBezTo>
                  <a:cubicBezTo>
                    <a:pt x="2796" y="1726"/>
                    <a:pt x="2920" y="1732"/>
                    <a:pt x="3042" y="1732"/>
                  </a:cubicBezTo>
                  <a:cubicBezTo>
                    <a:pt x="3118" y="1732"/>
                    <a:pt x="3195" y="1730"/>
                    <a:pt x="3270" y="1723"/>
                  </a:cubicBezTo>
                  <a:cubicBezTo>
                    <a:pt x="3332" y="1719"/>
                    <a:pt x="3332" y="1626"/>
                    <a:pt x="3270" y="1623"/>
                  </a:cubicBezTo>
                  <a:cubicBezTo>
                    <a:pt x="3193" y="1616"/>
                    <a:pt x="3116" y="1613"/>
                    <a:pt x="3038" y="1613"/>
                  </a:cubicBezTo>
                  <a:cubicBezTo>
                    <a:pt x="2929" y="1613"/>
                    <a:pt x="2820" y="1618"/>
                    <a:pt x="2711" y="1623"/>
                  </a:cubicBezTo>
                  <a:cubicBezTo>
                    <a:pt x="2747" y="1528"/>
                    <a:pt x="2782" y="1434"/>
                    <a:pt x="2817" y="1340"/>
                  </a:cubicBezTo>
                  <a:cubicBezTo>
                    <a:pt x="2884" y="1327"/>
                    <a:pt x="2949" y="1321"/>
                    <a:pt x="3014" y="1321"/>
                  </a:cubicBezTo>
                  <a:cubicBezTo>
                    <a:pt x="3109" y="1321"/>
                    <a:pt x="3204" y="1334"/>
                    <a:pt x="3304" y="1356"/>
                  </a:cubicBezTo>
                  <a:cubicBezTo>
                    <a:pt x="3308" y="1357"/>
                    <a:pt x="3312" y="1357"/>
                    <a:pt x="3316" y="1357"/>
                  </a:cubicBezTo>
                  <a:cubicBezTo>
                    <a:pt x="3366" y="1357"/>
                    <a:pt x="3381" y="1284"/>
                    <a:pt x="3329" y="1264"/>
                  </a:cubicBezTo>
                  <a:cubicBezTo>
                    <a:pt x="3246" y="1230"/>
                    <a:pt x="3157" y="1216"/>
                    <a:pt x="3069" y="1216"/>
                  </a:cubicBezTo>
                  <a:cubicBezTo>
                    <a:pt x="2996" y="1216"/>
                    <a:pt x="2923" y="1225"/>
                    <a:pt x="2853" y="1244"/>
                  </a:cubicBezTo>
                  <a:cubicBezTo>
                    <a:pt x="2869" y="1201"/>
                    <a:pt x="2886" y="1159"/>
                    <a:pt x="2901" y="1117"/>
                  </a:cubicBezTo>
                  <a:cubicBezTo>
                    <a:pt x="2902" y="1110"/>
                    <a:pt x="2903" y="1104"/>
                    <a:pt x="2904" y="1098"/>
                  </a:cubicBezTo>
                  <a:cubicBezTo>
                    <a:pt x="3209" y="1114"/>
                    <a:pt x="3525" y="1126"/>
                    <a:pt x="3842" y="1126"/>
                  </a:cubicBezTo>
                  <a:cubicBezTo>
                    <a:pt x="4390" y="1126"/>
                    <a:pt x="4943" y="1090"/>
                    <a:pt x="5460" y="981"/>
                  </a:cubicBezTo>
                  <a:cubicBezTo>
                    <a:pt x="5479" y="977"/>
                    <a:pt x="5495" y="965"/>
                    <a:pt x="5507" y="950"/>
                  </a:cubicBezTo>
                  <a:close/>
                  <a:moveTo>
                    <a:pt x="5914" y="0"/>
                  </a:moveTo>
                  <a:cubicBezTo>
                    <a:pt x="5247" y="0"/>
                    <a:pt x="4556" y="89"/>
                    <a:pt x="3917" y="181"/>
                  </a:cubicBezTo>
                  <a:cubicBezTo>
                    <a:pt x="3883" y="186"/>
                    <a:pt x="3875" y="217"/>
                    <a:pt x="3881" y="244"/>
                  </a:cubicBezTo>
                  <a:cubicBezTo>
                    <a:pt x="3711" y="341"/>
                    <a:pt x="3558" y="474"/>
                    <a:pt x="3397" y="585"/>
                  </a:cubicBezTo>
                  <a:cubicBezTo>
                    <a:pt x="3220" y="707"/>
                    <a:pt x="3032" y="814"/>
                    <a:pt x="2858" y="943"/>
                  </a:cubicBezTo>
                  <a:cubicBezTo>
                    <a:pt x="2856" y="944"/>
                    <a:pt x="2856" y="947"/>
                    <a:pt x="2854" y="950"/>
                  </a:cubicBezTo>
                  <a:cubicBezTo>
                    <a:pt x="2846" y="950"/>
                    <a:pt x="2836" y="951"/>
                    <a:pt x="2827" y="952"/>
                  </a:cubicBezTo>
                  <a:cubicBezTo>
                    <a:pt x="2787" y="952"/>
                    <a:pt x="2757" y="984"/>
                    <a:pt x="2759" y="1024"/>
                  </a:cubicBezTo>
                  <a:cubicBezTo>
                    <a:pt x="2744" y="1034"/>
                    <a:pt x="2731" y="1049"/>
                    <a:pt x="2725" y="1066"/>
                  </a:cubicBezTo>
                  <a:cubicBezTo>
                    <a:pt x="2657" y="1257"/>
                    <a:pt x="2585" y="1443"/>
                    <a:pt x="2512" y="1630"/>
                  </a:cubicBezTo>
                  <a:cubicBezTo>
                    <a:pt x="2479" y="1635"/>
                    <a:pt x="2464" y="1674"/>
                    <a:pt x="2486" y="1699"/>
                  </a:cubicBezTo>
                  <a:cubicBezTo>
                    <a:pt x="1848" y="3306"/>
                    <a:pt x="1024" y="4767"/>
                    <a:pt x="123" y="6249"/>
                  </a:cubicBezTo>
                  <a:cubicBezTo>
                    <a:pt x="110" y="6251"/>
                    <a:pt x="96" y="6251"/>
                    <a:pt x="82" y="6252"/>
                  </a:cubicBezTo>
                  <a:cubicBezTo>
                    <a:pt x="51" y="6254"/>
                    <a:pt x="51" y="6300"/>
                    <a:pt x="82" y="6302"/>
                  </a:cubicBezTo>
                  <a:lnTo>
                    <a:pt x="92" y="6302"/>
                  </a:lnTo>
                  <a:cubicBezTo>
                    <a:pt x="65" y="6346"/>
                    <a:pt x="39" y="6391"/>
                    <a:pt x="11" y="6435"/>
                  </a:cubicBezTo>
                  <a:cubicBezTo>
                    <a:pt x="1" y="6454"/>
                    <a:pt x="6" y="6479"/>
                    <a:pt x="23" y="6491"/>
                  </a:cubicBezTo>
                  <a:cubicBezTo>
                    <a:pt x="18" y="6505"/>
                    <a:pt x="17" y="6520"/>
                    <a:pt x="22" y="6535"/>
                  </a:cubicBezTo>
                  <a:cubicBezTo>
                    <a:pt x="169" y="6882"/>
                    <a:pt x="508" y="7177"/>
                    <a:pt x="754" y="7460"/>
                  </a:cubicBezTo>
                  <a:cubicBezTo>
                    <a:pt x="1002" y="7746"/>
                    <a:pt x="1240" y="8108"/>
                    <a:pt x="1560" y="8317"/>
                  </a:cubicBezTo>
                  <a:cubicBezTo>
                    <a:pt x="1571" y="8324"/>
                    <a:pt x="1581" y="8327"/>
                    <a:pt x="1591" y="8327"/>
                  </a:cubicBezTo>
                  <a:cubicBezTo>
                    <a:pt x="1612" y="8327"/>
                    <a:pt x="1630" y="8313"/>
                    <a:pt x="1641" y="8296"/>
                  </a:cubicBezTo>
                  <a:cubicBezTo>
                    <a:pt x="1655" y="8306"/>
                    <a:pt x="1672" y="8311"/>
                    <a:pt x="1689" y="8311"/>
                  </a:cubicBezTo>
                  <a:cubicBezTo>
                    <a:pt x="1694" y="8311"/>
                    <a:pt x="1700" y="8310"/>
                    <a:pt x="1706" y="8309"/>
                  </a:cubicBezTo>
                  <a:cubicBezTo>
                    <a:pt x="1838" y="8279"/>
                    <a:pt x="1966" y="8233"/>
                    <a:pt x="2094" y="8192"/>
                  </a:cubicBezTo>
                  <a:cubicBezTo>
                    <a:pt x="2285" y="8130"/>
                    <a:pt x="2542" y="8088"/>
                    <a:pt x="2701" y="7962"/>
                  </a:cubicBezTo>
                  <a:cubicBezTo>
                    <a:pt x="2716" y="7951"/>
                    <a:pt x="2723" y="7933"/>
                    <a:pt x="2721" y="7914"/>
                  </a:cubicBezTo>
                  <a:cubicBezTo>
                    <a:pt x="2841" y="7838"/>
                    <a:pt x="2919" y="7684"/>
                    <a:pt x="2995" y="7569"/>
                  </a:cubicBezTo>
                  <a:cubicBezTo>
                    <a:pt x="3031" y="7516"/>
                    <a:pt x="3063" y="7462"/>
                    <a:pt x="3099" y="7408"/>
                  </a:cubicBezTo>
                  <a:lnTo>
                    <a:pt x="3099" y="7408"/>
                  </a:lnTo>
                  <a:cubicBezTo>
                    <a:pt x="3022" y="9596"/>
                    <a:pt x="2951" y="11788"/>
                    <a:pt x="2963" y="13974"/>
                  </a:cubicBezTo>
                  <a:lnTo>
                    <a:pt x="2960" y="13974"/>
                  </a:lnTo>
                  <a:cubicBezTo>
                    <a:pt x="2959" y="13974"/>
                    <a:pt x="2958" y="13974"/>
                    <a:pt x="2956" y="13974"/>
                  </a:cubicBezTo>
                  <a:cubicBezTo>
                    <a:pt x="2920" y="13974"/>
                    <a:pt x="2911" y="14039"/>
                    <a:pt x="2950" y="14045"/>
                  </a:cubicBezTo>
                  <a:lnTo>
                    <a:pt x="2963" y="14047"/>
                  </a:lnTo>
                  <a:cubicBezTo>
                    <a:pt x="2964" y="14229"/>
                    <a:pt x="2962" y="14412"/>
                    <a:pt x="2964" y="14594"/>
                  </a:cubicBezTo>
                  <a:cubicBezTo>
                    <a:pt x="2964" y="14622"/>
                    <a:pt x="2980" y="14647"/>
                    <a:pt x="3006" y="14659"/>
                  </a:cubicBezTo>
                  <a:cubicBezTo>
                    <a:pt x="2997" y="14709"/>
                    <a:pt x="3027" y="14771"/>
                    <a:pt x="3086" y="14771"/>
                  </a:cubicBezTo>
                  <a:cubicBezTo>
                    <a:pt x="3088" y="14771"/>
                    <a:pt x="3090" y="14771"/>
                    <a:pt x="3092" y="14771"/>
                  </a:cubicBezTo>
                  <a:cubicBezTo>
                    <a:pt x="3399" y="14751"/>
                    <a:pt x="3701" y="14743"/>
                    <a:pt x="4001" y="14743"/>
                  </a:cubicBezTo>
                  <a:cubicBezTo>
                    <a:pt x="4537" y="14743"/>
                    <a:pt x="5069" y="14770"/>
                    <a:pt x="5616" y="14807"/>
                  </a:cubicBezTo>
                  <a:cubicBezTo>
                    <a:pt x="5618" y="14807"/>
                    <a:pt x="5619" y="14807"/>
                    <a:pt x="5621" y="14807"/>
                  </a:cubicBezTo>
                  <a:cubicBezTo>
                    <a:pt x="5635" y="14807"/>
                    <a:pt x="5649" y="14802"/>
                    <a:pt x="5662" y="14793"/>
                  </a:cubicBezTo>
                  <a:cubicBezTo>
                    <a:pt x="5684" y="14793"/>
                    <a:pt x="5705" y="14786"/>
                    <a:pt x="5723" y="14774"/>
                  </a:cubicBezTo>
                  <a:cubicBezTo>
                    <a:pt x="5726" y="14775"/>
                    <a:pt x="5729" y="14775"/>
                    <a:pt x="5732" y="14775"/>
                  </a:cubicBezTo>
                  <a:cubicBezTo>
                    <a:pt x="5749" y="14775"/>
                    <a:pt x="5766" y="14769"/>
                    <a:pt x="5779" y="14759"/>
                  </a:cubicBezTo>
                  <a:cubicBezTo>
                    <a:pt x="6103" y="14507"/>
                    <a:pt x="6408" y="14232"/>
                    <a:pt x="6733" y="13982"/>
                  </a:cubicBezTo>
                  <a:cubicBezTo>
                    <a:pt x="6814" y="13921"/>
                    <a:pt x="6773" y="13800"/>
                    <a:pt x="6702" y="13782"/>
                  </a:cubicBezTo>
                  <a:cubicBezTo>
                    <a:pt x="6475" y="9236"/>
                    <a:pt x="6612" y="4715"/>
                    <a:pt x="6611" y="168"/>
                  </a:cubicBezTo>
                  <a:cubicBezTo>
                    <a:pt x="6644" y="124"/>
                    <a:pt x="6611" y="38"/>
                    <a:pt x="6544" y="30"/>
                  </a:cubicBezTo>
                  <a:cubicBezTo>
                    <a:pt x="6338" y="9"/>
                    <a:pt x="6127" y="0"/>
                    <a:pt x="5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74"/>
            <p:cNvSpPr/>
            <p:nvPr/>
          </p:nvSpPr>
          <p:spPr>
            <a:xfrm>
              <a:off x="-6330057" y="1599416"/>
              <a:ext cx="20627" cy="3616"/>
            </a:xfrm>
            <a:custGeom>
              <a:avLst/>
              <a:gdLst/>
              <a:ahLst/>
              <a:cxnLst/>
              <a:rect l="l" t="t" r="r" b="b"/>
              <a:pathLst>
                <a:path w="599" h="105" extrusionOk="0">
                  <a:moveTo>
                    <a:pt x="383" y="0"/>
                  </a:moveTo>
                  <a:cubicBezTo>
                    <a:pt x="273" y="0"/>
                    <a:pt x="161" y="9"/>
                    <a:pt x="52" y="12"/>
                  </a:cubicBezTo>
                  <a:cubicBezTo>
                    <a:pt x="0" y="13"/>
                    <a:pt x="0" y="91"/>
                    <a:pt x="52" y="93"/>
                  </a:cubicBezTo>
                  <a:cubicBezTo>
                    <a:pt x="161" y="96"/>
                    <a:pt x="273" y="105"/>
                    <a:pt x="383" y="105"/>
                  </a:cubicBezTo>
                  <a:cubicBezTo>
                    <a:pt x="436" y="105"/>
                    <a:pt x="487" y="103"/>
                    <a:pt x="539" y="98"/>
                  </a:cubicBezTo>
                  <a:cubicBezTo>
                    <a:pt x="599" y="98"/>
                    <a:pt x="599" y="8"/>
                    <a:pt x="539" y="8"/>
                  </a:cubicBezTo>
                  <a:cubicBezTo>
                    <a:pt x="487" y="2"/>
                    <a:pt x="436"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74"/>
            <p:cNvSpPr/>
            <p:nvPr/>
          </p:nvSpPr>
          <p:spPr>
            <a:xfrm>
              <a:off x="-6334258" y="1520732"/>
              <a:ext cx="21625" cy="4236"/>
            </a:xfrm>
            <a:custGeom>
              <a:avLst/>
              <a:gdLst/>
              <a:ahLst/>
              <a:cxnLst/>
              <a:rect l="l" t="t" r="r" b="b"/>
              <a:pathLst>
                <a:path w="628" h="123" extrusionOk="0">
                  <a:moveTo>
                    <a:pt x="570" y="0"/>
                  </a:moveTo>
                  <a:cubicBezTo>
                    <a:pt x="568" y="0"/>
                    <a:pt x="565" y="0"/>
                    <a:pt x="562" y="1"/>
                  </a:cubicBezTo>
                  <a:cubicBezTo>
                    <a:pt x="414" y="28"/>
                    <a:pt x="271" y="51"/>
                    <a:pt x="122" y="51"/>
                  </a:cubicBezTo>
                  <a:cubicBezTo>
                    <a:pt x="95" y="51"/>
                    <a:pt x="68" y="50"/>
                    <a:pt x="41" y="48"/>
                  </a:cubicBezTo>
                  <a:cubicBezTo>
                    <a:pt x="40" y="48"/>
                    <a:pt x="39" y="48"/>
                    <a:pt x="39" y="48"/>
                  </a:cubicBezTo>
                  <a:cubicBezTo>
                    <a:pt x="1" y="48"/>
                    <a:pt x="2" y="107"/>
                    <a:pt x="41" y="111"/>
                  </a:cubicBezTo>
                  <a:cubicBezTo>
                    <a:pt x="106" y="118"/>
                    <a:pt x="173" y="122"/>
                    <a:pt x="239" y="122"/>
                  </a:cubicBezTo>
                  <a:cubicBezTo>
                    <a:pt x="356" y="122"/>
                    <a:pt x="472" y="109"/>
                    <a:pt x="583" y="74"/>
                  </a:cubicBezTo>
                  <a:cubicBezTo>
                    <a:pt x="627" y="61"/>
                    <a:pt x="612"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74"/>
            <p:cNvSpPr/>
            <p:nvPr/>
          </p:nvSpPr>
          <p:spPr>
            <a:xfrm>
              <a:off x="-6335050" y="1495457"/>
              <a:ext cx="23003" cy="4890"/>
            </a:xfrm>
            <a:custGeom>
              <a:avLst/>
              <a:gdLst/>
              <a:ahLst/>
              <a:cxnLst/>
              <a:rect l="l" t="t" r="r" b="b"/>
              <a:pathLst>
                <a:path w="668" h="142" extrusionOk="0">
                  <a:moveTo>
                    <a:pt x="556" y="0"/>
                  </a:moveTo>
                  <a:cubicBezTo>
                    <a:pt x="393" y="0"/>
                    <a:pt x="225" y="30"/>
                    <a:pt x="63" y="46"/>
                  </a:cubicBezTo>
                  <a:cubicBezTo>
                    <a:pt x="5" y="52"/>
                    <a:pt x="1" y="142"/>
                    <a:pt x="59" y="142"/>
                  </a:cubicBezTo>
                  <a:cubicBezTo>
                    <a:pt x="60" y="142"/>
                    <a:pt x="61" y="142"/>
                    <a:pt x="63" y="142"/>
                  </a:cubicBezTo>
                  <a:cubicBezTo>
                    <a:pt x="244" y="132"/>
                    <a:pt x="431" y="136"/>
                    <a:pt x="609" y="102"/>
                  </a:cubicBezTo>
                  <a:cubicBezTo>
                    <a:pt x="668" y="92"/>
                    <a:pt x="651" y="3"/>
                    <a:pt x="595" y="1"/>
                  </a:cubicBezTo>
                  <a:cubicBezTo>
                    <a:pt x="582" y="1"/>
                    <a:pt x="56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3" name="Google Shape;3243;p74"/>
          <p:cNvGrpSpPr/>
          <p:nvPr/>
        </p:nvGrpSpPr>
        <p:grpSpPr>
          <a:xfrm>
            <a:off x="3498635" y="3549966"/>
            <a:ext cx="333306" cy="338130"/>
            <a:chOff x="-6078441" y="1369390"/>
            <a:chExt cx="440183" cy="446553"/>
          </a:xfrm>
        </p:grpSpPr>
        <p:sp>
          <p:nvSpPr>
            <p:cNvPr id="3244" name="Google Shape;3244;p74"/>
            <p:cNvSpPr/>
            <p:nvPr/>
          </p:nvSpPr>
          <p:spPr>
            <a:xfrm>
              <a:off x="-6078441" y="1369390"/>
              <a:ext cx="440183" cy="446553"/>
            </a:xfrm>
            <a:custGeom>
              <a:avLst/>
              <a:gdLst/>
              <a:ahLst/>
              <a:cxnLst/>
              <a:rect l="l" t="t" r="r" b="b"/>
              <a:pathLst>
                <a:path w="12783" h="12968" extrusionOk="0">
                  <a:moveTo>
                    <a:pt x="1382" y="1318"/>
                  </a:moveTo>
                  <a:lnTo>
                    <a:pt x="1382" y="1318"/>
                  </a:lnTo>
                  <a:cubicBezTo>
                    <a:pt x="1398" y="1558"/>
                    <a:pt x="1397" y="1798"/>
                    <a:pt x="1378" y="2039"/>
                  </a:cubicBezTo>
                  <a:lnTo>
                    <a:pt x="1378" y="2037"/>
                  </a:lnTo>
                  <a:cubicBezTo>
                    <a:pt x="1345" y="2046"/>
                    <a:pt x="1314" y="2056"/>
                    <a:pt x="1281" y="2068"/>
                  </a:cubicBezTo>
                  <a:cubicBezTo>
                    <a:pt x="1026" y="1817"/>
                    <a:pt x="1117" y="1470"/>
                    <a:pt x="1382" y="1318"/>
                  </a:cubicBezTo>
                  <a:close/>
                  <a:moveTo>
                    <a:pt x="1738" y="882"/>
                  </a:moveTo>
                  <a:cubicBezTo>
                    <a:pt x="2135" y="882"/>
                    <a:pt x="2464" y="1119"/>
                    <a:pt x="2672" y="1474"/>
                  </a:cubicBezTo>
                  <a:cubicBezTo>
                    <a:pt x="2671" y="1485"/>
                    <a:pt x="2674" y="1496"/>
                    <a:pt x="2679" y="1505"/>
                  </a:cubicBezTo>
                  <a:cubicBezTo>
                    <a:pt x="2702" y="1541"/>
                    <a:pt x="2731" y="1573"/>
                    <a:pt x="2728" y="1618"/>
                  </a:cubicBezTo>
                  <a:cubicBezTo>
                    <a:pt x="2727" y="1631"/>
                    <a:pt x="2723" y="1645"/>
                    <a:pt x="2716" y="1657"/>
                  </a:cubicBezTo>
                  <a:cubicBezTo>
                    <a:pt x="2668" y="1652"/>
                    <a:pt x="2622" y="1649"/>
                    <a:pt x="2573" y="1645"/>
                  </a:cubicBezTo>
                  <a:cubicBezTo>
                    <a:pt x="2385" y="1327"/>
                    <a:pt x="2021" y="1077"/>
                    <a:pt x="1655" y="1077"/>
                  </a:cubicBezTo>
                  <a:cubicBezTo>
                    <a:pt x="1522" y="1077"/>
                    <a:pt x="1390" y="1110"/>
                    <a:pt x="1265" y="1184"/>
                  </a:cubicBezTo>
                  <a:cubicBezTo>
                    <a:pt x="941" y="1375"/>
                    <a:pt x="854" y="1903"/>
                    <a:pt x="1191" y="2104"/>
                  </a:cubicBezTo>
                  <a:cubicBezTo>
                    <a:pt x="1175" y="2111"/>
                    <a:pt x="1159" y="2118"/>
                    <a:pt x="1143" y="2125"/>
                  </a:cubicBezTo>
                  <a:cubicBezTo>
                    <a:pt x="1097" y="2150"/>
                    <a:pt x="1052" y="2178"/>
                    <a:pt x="1011" y="2210"/>
                  </a:cubicBezTo>
                  <a:cubicBezTo>
                    <a:pt x="667" y="1733"/>
                    <a:pt x="794" y="1137"/>
                    <a:pt x="1385" y="939"/>
                  </a:cubicBezTo>
                  <a:cubicBezTo>
                    <a:pt x="1391" y="935"/>
                    <a:pt x="1397" y="935"/>
                    <a:pt x="1405" y="933"/>
                  </a:cubicBezTo>
                  <a:cubicBezTo>
                    <a:pt x="1406" y="947"/>
                    <a:pt x="1405" y="962"/>
                    <a:pt x="1407" y="976"/>
                  </a:cubicBezTo>
                  <a:cubicBezTo>
                    <a:pt x="1407" y="1007"/>
                    <a:pt x="1430" y="1022"/>
                    <a:pt x="1453" y="1022"/>
                  </a:cubicBezTo>
                  <a:cubicBezTo>
                    <a:pt x="1477" y="1022"/>
                    <a:pt x="1500" y="1007"/>
                    <a:pt x="1500" y="976"/>
                  </a:cubicBezTo>
                  <a:cubicBezTo>
                    <a:pt x="1502" y="953"/>
                    <a:pt x="1506" y="931"/>
                    <a:pt x="1508" y="908"/>
                  </a:cubicBezTo>
                  <a:cubicBezTo>
                    <a:pt x="1587" y="891"/>
                    <a:pt x="1663" y="882"/>
                    <a:pt x="1738" y="882"/>
                  </a:cubicBezTo>
                  <a:close/>
                  <a:moveTo>
                    <a:pt x="1447" y="2441"/>
                  </a:moveTo>
                  <a:lnTo>
                    <a:pt x="1447" y="2441"/>
                  </a:lnTo>
                  <a:cubicBezTo>
                    <a:pt x="1417" y="2758"/>
                    <a:pt x="1411" y="3077"/>
                    <a:pt x="1405" y="3395"/>
                  </a:cubicBezTo>
                  <a:cubicBezTo>
                    <a:pt x="1388" y="3399"/>
                    <a:pt x="1371" y="3403"/>
                    <a:pt x="1354" y="3406"/>
                  </a:cubicBezTo>
                  <a:cubicBezTo>
                    <a:pt x="1355" y="3399"/>
                    <a:pt x="1354" y="3391"/>
                    <a:pt x="1351" y="3384"/>
                  </a:cubicBezTo>
                  <a:cubicBezTo>
                    <a:pt x="1230" y="3184"/>
                    <a:pt x="1093" y="2961"/>
                    <a:pt x="1160" y="2721"/>
                  </a:cubicBezTo>
                  <a:cubicBezTo>
                    <a:pt x="1204" y="2569"/>
                    <a:pt x="1312" y="2482"/>
                    <a:pt x="1447" y="2441"/>
                  </a:cubicBezTo>
                  <a:close/>
                  <a:moveTo>
                    <a:pt x="1654" y="2156"/>
                  </a:moveTo>
                  <a:cubicBezTo>
                    <a:pt x="2122" y="2156"/>
                    <a:pt x="2481" y="2512"/>
                    <a:pt x="2710" y="2919"/>
                  </a:cubicBezTo>
                  <a:cubicBezTo>
                    <a:pt x="2710" y="2922"/>
                    <a:pt x="2710" y="2923"/>
                    <a:pt x="2710" y="2925"/>
                  </a:cubicBezTo>
                  <a:cubicBezTo>
                    <a:pt x="2750" y="3014"/>
                    <a:pt x="2699" y="3094"/>
                    <a:pt x="2624" y="3094"/>
                  </a:cubicBezTo>
                  <a:cubicBezTo>
                    <a:pt x="2612" y="3094"/>
                    <a:pt x="2599" y="3091"/>
                    <a:pt x="2585" y="3087"/>
                  </a:cubicBezTo>
                  <a:cubicBezTo>
                    <a:pt x="2417" y="2688"/>
                    <a:pt x="2061" y="2266"/>
                    <a:pt x="1609" y="2266"/>
                  </a:cubicBezTo>
                  <a:cubicBezTo>
                    <a:pt x="1559" y="2266"/>
                    <a:pt x="1508" y="2271"/>
                    <a:pt x="1456" y="2282"/>
                  </a:cubicBezTo>
                  <a:cubicBezTo>
                    <a:pt x="1265" y="2322"/>
                    <a:pt x="1094" y="2438"/>
                    <a:pt x="1025" y="2628"/>
                  </a:cubicBezTo>
                  <a:cubicBezTo>
                    <a:pt x="920" y="2913"/>
                    <a:pt x="1102" y="3204"/>
                    <a:pt x="1258" y="3430"/>
                  </a:cubicBezTo>
                  <a:cubicBezTo>
                    <a:pt x="1231" y="3439"/>
                    <a:pt x="1205" y="3446"/>
                    <a:pt x="1177" y="3457"/>
                  </a:cubicBezTo>
                  <a:cubicBezTo>
                    <a:pt x="1131" y="3476"/>
                    <a:pt x="1086" y="3498"/>
                    <a:pt x="1043" y="3524"/>
                  </a:cubicBezTo>
                  <a:cubicBezTo>
                    <a:pt x="592" y="3087"/>
                    <a:pt x="767" y="2360"/>
                    <a:pt x="1395" y="2191"/>
                  </a:cubicBezTo>
                  <a:cubicBezTo>
                    <a:pt x="1485" y="2167"/>
                    <a:pt x="1571" y="2156"/>
                    <a:pt x="1654" y="2156"/>
                  </a:cubicBezTo>
                  <a:close/>
                  <a:moveTo>
                    <a:pt x="1597" y="3843"/>
                  </a:moveTo>
                  <a:cubicBezTo>
                    <a:pt x="1622" y="3843"/>
                    <a:pt x="1648" y="3845"/>
                    <a:pt x="1673" y="3848"/>
                  </a:cubicBezTo>
                  <a:cubicBezTo>
                    <a:pt x="1852" y="3870"/>
                    <a:pt x="1986" y="3961"/>
                    <a:pt x="2099" y="4082"/>
                  </a:cubicBezTo>
                  <a:cubicBezTo>
                    <a:pt x="2039" y="4081"/>
                    <a:pt x="1979" y="4081"/>
                    <a:pt x="1919" y="4081"/>
                  </a:cubicBezTo>
                  <a:cubicBezTo>
                    <a:pt x="1809" y="4081"/>
                    <a:pt x="1699" y="4082"/>
                    <a:pt x="1589" y="4084"/>
                  </a:cubicBezTo>
                  <a:cubicBezTo>
                    <a:pt x="1580" y="4084"/>
                    <a:pt x="1573" y="4088"/>
                    <a:pt x="1567" y="4093"/>
                  </a:cubicBezTo>
                  <a:cubicBezTo>
                    <a:pt x="1565" y="4073"/>
                    <a:pt x="1566" y="4051"/>
                    <a:pt x="1563" y="4032"/>
                  </a:cubicBezTo>
                  <a:cubicBezTo>
                    <a:pt x="1563" y="4029"/>
                    <a:pt x="1564" y="4028"/>
                    <a:pt x="1564" y="4026"/>
                  </a:cubicBezTo>
                  <a:cubicBezTo>
                    <a:pt x="1554" y="3963"/>
                    <a:pt x="1551" y="3904"/>
                    <a:pt x="1527" y="3847"/>
                  </a:cubicBezTo>
                  <a:cubicBezTo>
                    <a:pt x="1551" y="3844"/>
                    <a:pt x="1574" y="3843"/>
                    <a:pt x="1597" y="3843"/>
                  </a:cubicBezTo>
                  <a:close/>
                  <a:moveTo>
                    <a:pt x="1572" y="4147"/>
                  </a:moveTo>
                  <a:cubicBezTo>
                    <a:pt x="1576" y="4152"/>
                    <a:pt x="1582" y="4154"/>
                    <a:pt x="1589" y="4155"/>
                  </a:cubicBezTo>
                  <a:cubicBezTo>
                    <a:pt x="1715" y="4157"/>
                    <a:pt x="1840" y="4159"/>
                    <a:pt x="1966" y="4159"/>
                  </a:cubicBezTo>
                  <a:cubicBezTo>
                    <a:pt x="2032" y="4159"/>
                    <a:pt x="2098" y="4158"/>
                    <a:pt x="2164" y="4157"/>
                  </a:cubicBezTo>
                  <a:lnTo>
                    <a:pt x="2165" y="4157"/>
                  </a:lnTo>
                  <a:cubicBezTo>
                    <a:pt x="2264" y="4280"/>
                    <a:pt x="2348" y="4420"/>
                    <a:pt x="2429" y="4549"/>
                  </a:cubicBezTo>
                  <a:cubicBezTo>
                    <a:pt x="2427" y="4564"/>
                    <a:pt x="2433" y="4580"/>
                    <a:pt x="2443" y="4590"/>
                  </a:cubicBezTo>
                  <a:cubicBezTo>
                    <a:pt x="2149" y="4552"/>
                    <a:pt x="1854" y="4520"/>
                    <a:pt x="1558" y="4494"/>
                  </a:cubicBezTo>
                  <a:cubicBezTo>
                    <a:pt x="1576" y="4379"/>
                    <a:pt x="1580" y="4263"/>
                    <a:pt x="1572" y="4147"/>
                  </a:cubicBezTo>
                  <a:close/>
                  <a:moveTo>
                    <a:pt x="1454" y="3862"/>
                  </a:moveTo>
                  <a:cubicBezTo>
                    <a:pt x="1455" y="3873"/>
                    <a:pt x="1460" y="3884"/>
                    <a:pt x="1463" y="3896"/>
                  </a:cubicBezTo>
                  <a:cubicBezTo>
                    <a:pt x="1437" y="4017"/>
                    <a:pt x="1449" y="4143"/>
                    <a:pt x="1446" y="4267"/>
                  </a:cubicBezTo>
                  <a:cubicBezTo>
                    <a:pt x="1444" y="4342"/>
                    <a:pt x="1436" y="4418"/>
                    <a:pt x="1431" y="4493"/>
                  </a:cubicBezTo>
                  <a:cubicBezTo>
                    <a:pt x="1418" y="4508"/>
                    <a:pt x="1417" y="4530"/>
                    <a:pt x="1430" y="4545"/>
                  </a:cubicBezTo>
                  <a:lnTo>
                    <a:pt x="1430" y="4545"/>
                  </a:lnTo>
                  <a:cubicBezTo>
                    <a:pt x="1426" y="4595"/>
                    <a:pt x="1426" y="4646"/>
                    <a:pt x="1428" y="4695"/>
                  </a:cubicBezTo>
                  <a:cubicBezTo>
                    <a:pt x="1429" y="4702"/>
                    <a:pt x="1431" y="4707"/>
                    <a:pt x="1435" y="4712"/>
                  </a:cubicBezTo>
                  <a:cubicBezTo>
                    <a:pt x="1407" y="4712"/>
                    <a:pt x="1381" y="4718"/>
                    <a:pt x="1353" y="4720"/>
                  </a:cubicBezTo>
                  <a:cubicBezTo>
                    <a:pt x="1352" y="4717"/>
                    <a:pt x="1353" y="4714"/>
                    <a:pt x="1351" y="4712"/>
                  </a:cubicBezTo>
                  <a:cubicBezTo>
                    <a:pt x="1204" y="4546"/>
                    <a:pt x="1039" y="4290"/>
                    <a:pt x="1159" y="4063"/>
                  </a:cubicBezTo>
                  <a:cubicBezTo>
                    <a:pt x="1220" y="3950"/>
                    <a:pt x="1333" y="3889"/>
                    <a:pt x="1454" y="3862"/>
                  </a:cubicBezTo>
                  <a:close/>
                  <a:moveTo>
                    <a:pt x="1589" y="3518"/>
                  </a:moveTo>
                  <a:cubicBezTo>
                    <a:pt x="2112" y="3518"/>
                    <a:pt x="2452" y="3886"/>
                    <a:pt x="2696" y="4300"/>
                  </a:cubicBezTo>
                  <a:cubicBezTo>
                    <a:pt x="2694" y="4308"/>
                    <a:pt x="2693" y="4318"/>
                    <a:pt x="2696" y="4327"/>
                  </a:cubicBezTo>
                  <a:cubicBezTo>
                    <a:pt x="2735" y="4431"/>
                    <a:pt x="2686" y="4529"/>
                    <a:pt x="2593" y="4529"/>
                  </a:cubicBezTo>
                  <a:cubicBezTo>
                    <a:pt x="2568" y="4529"/>
                    <a:pt x="2539" y="4522"/>
                    <a:pt x="2509" y="4506"/>
                  </a:cubicBezTo>
                  <a:cubicBezTo>
                    <a:pt x="2508" y="4506"/>
                    <a:pt x="2507" y="4505"/>
                    <a:pt x="2506" y="4505"/>
                  </a:cubicBezTo>
                  <a:cubicBezTo>
                    <a:pt x="2504" y="4505"/>
                    <a:pt x="2503" y="4506"/>
                    <a:pt x="2501" y="4506"/>
                  </a:cubicBezTo>
                  <a:cubicBezTo>
                    <a:pt x="2352" y="4114"/>
                    <a:pt x="2022" y="3699"/>
                    <a:pt x="1587" y="3699"/>
                  </a:cubicBezTo>
                  <a:cubicBezTo>
                    <a:pt x="1523" y="3699"/>
                    <a:pt x="1457" y="3708"/>
                    <a:pt x="1389" y="3727"/>
                  </a:cubicBezTo>
                  <a:cubicBezTo>
                    <a:pt x="875" y="3874"/>
                    <a:pt x="921" y="4417"/>
                    <a:pt x="1240" y="4730"/>
                  </a:cubicBezTo>
                  <a:cubicBezTo>
                    <a:pt x="1144" y="4743"/>
                    <a:pt x="1054" y="4764"/>
                    <a:pt x="976" y="4797"/>
                  </a:cubicBezTo>
                  <a:cubicBezTo>
                    <a:pt x="968" y="4801"/>
                    <a:pt x="960" y="4805"/>
                    <a:pt x="953" y="4809"/>
                  </a:cubicBezTo>
                  <a:cubicBezTo>
                    <a:pt x="951" y="4807"/>
                    <a:pt x="953" y="4805"/>
                    <a:pt x="950" y="4804"/>
                  </a:cubicBezTo>
                  <a:cubicBezTo>
                    <a:pt x="433" y="4288"/>
                    <a:pt x="921" y="3524"/>
                    <a:pt x="1578" y="3518"/>
                  </a:cubicBezTo>
                  <a:cubicBezTo>
                    <a:pt x="1582" y="3518"/>
                    <a:pt x="1586" y="3518"/>
                    <a:pt x="1589" y="3518"/>
                  </a:cubicBezTo>
                  <a:close/>
                  <a:moveTo>
                    <a:pt x="10604" y="498"/>
                  </a:moveTo>
                  <a:cubicBezTo>
                    <a:pt x="10745" y="690"/>
                    <a:pt x="10924" y="859"/>
                    <a:pt x="11128" y="978"/>
                  </a:cubicBezTo>
                  <a:cubicBezTo>
                    <a:pt x="11121" y="2321"/>
                    <a:pt x="11065" y="3662"/>
                    <a:pt x="11049" y="5005"/>
                  </a:cubicBezTo>
                  <a:cubicBezTo>
                    <a:pt x="11049" y="5010"/>
                    <a:pt x="11053" y="5012"/>
                    <a:pt x="11054" y="5017"/>
                  </a:cubicBezTo>
                  <a:cubicBezTo>
                    <a:pt x="10869" y="5204"/>
                    <a:pt x="10688" y="5396"/>
                    <a:pt x="10505" y="5586"/>
                  </a:cubicBezTo>
                  <a:cubicBezTo>
                    <a:pt x="10586" y="3892"/>
                    <a:pt x="10591" y="2194"/>
                    <a:pt x="10604" y="498"/>
                  </a:cubicBezTo>
                  <a:close/>
                  <a:moveTo>
                    <a:pt x="11496" y="5452"/>
                  </a:moveTo>
                  <a:cubicBezTo>
                    <a:pt x="11579" y="5524"/>
                    <a:pt x="11664" y="5593"/>
                    <a:pt x="11749" y="5664"/>
                  </a:cubicBezTo>
                  <a:cubicBezTo>
                    <a:pt x="11651" y="5659"/>
                    <a:pt x="11552" y="5658"/>
                    <a:pt x="11453" y="5658"/>
                  </a:cubicBezTo>
                  <a:cubicBezTo>
                    <a:pt x="11413" y="5658"/>
                    <a:pt x="11372" y="5658"/>
                    <a:pt x="11332" y="5659"/>
                  </a:cubicBezTo>
                  <a:cubicBezTo>
                    <a:pt x="11387" y="5590"/>
                    <a:pt x="11442" y="5522"/>
                    <a:pt x="11496" y="5452"/>
                  </a:cubicBezTo>
                  <a:close/>
                  <a:moveTo>
                    <a:pt x="11255" y="5755"/>
                  </a:moveTo>
                  <a:cubicBezTo>
                    <a:pt x="11262" y="5761"/>
                    <a:pt x="11272" y="5765"/>
                    <a:pt x="11281" y="5767"/>
                  </a:cubicBezTo>
                  <a:cubicBezTo>
                    <a:pt x="11323" y="5767"/>
                    <a:pt x="11365" y="5767"/>
                    <a:pt x="11407" y="5767"/>
                  </a:cubicBezTo>
                  <a:cubicBezTo>
                    <a:pt x="11512" y="5767"/>
                    <a:pt x="11617" y="5766"/>
                    <a:pt x="11721" y="5762"/>
                  </a:cubicBezTo>
                  <a:lnTo>
                    <a:pt x="11721" y="5762"/>
                  </a:lnTo>
                  <a:cubicBezTo>
                    <a:pt x="11674" y="5816"/>
                    <a:pt x="11627" y="5870"/>
                    <a:pt x="11580" y="5924"/>
                  </a:cubicBezTo>
                  <a:cubicBezTo>
                    <a:pt x="11575" y="5909"/>
                    <a:pt x="11563" y="5899"/>
                    <a:pt x="11547" y="5898"/>
                  </a:cubicBezTo>
                  <a:cubicBezTo>
                    <a:pt x="11478" y="5892"/>
                    <a:pt x="11409" y="5890"/>
                    <a:pt x="11339" y="5890"/>
                  </a:cubicBezTo>
                  <a:cubicBezTo>
                    <a:pt x="11275" y="5890"/>
                    <a:pt x="11211" y="5891"/>
                    <a:pt x="11146" y="5892"/>
                  </a:cubicBezTo>
                  <a:cubicBezTo>
                    <a:pt x="11183" y="5847"/>
                    <a:pt x="11218" y="5800"/>
                    <a:pt x="11255" y="5755"/>
                  </a:cubicBezTo>
                  <a:close/>
                  <a:moveTo>
                    <a:pt x="11401" y="4969"/>
                  </a:moveTo>
                  <a:cubicBezTo>
                    <a:pt x="11632" y="4969"/>
                    <a:pt x="11822" y="5021"/>
                    <a:pt x="12023" y="5213"/>
                  </a:cubicBezTo>
                  <a:cubicBezTo>
                    <a:pt x="12208" y="5390"/>
                    <a:pt x="12433" y="5702"/>
                    <a:pt x="12319" y="5967"/>
                  </a:cubicBezTo>
                  <a:cubicBezTo>
                    <a:pt x="11948" y="5653"/>
                    <a:pt x="11580" y="5332"/>
                    <a:pt x="11187" y="5043"/>
                  </a:cubicBezTo>
                  <a:cubicBezTo>
                    <a:pt x="11190" y="5022"/>
                    <a:pt x="11183" y="5001"/>
                    <a:pt x="11167" y="4986"/>
                  </a:cubicBezTo>
                  <a:lnTo>
                    <a:pt x="11167" y="4979"/>
                  </a:lnTo>
                  <a:cubicBezTo>
                    <a:pt x="11170" y="4980"/>
                    <a:pt x="11173" y="4981"/>
                    <a:pt x="11176" y="4981"/>
                  </a:cubicBezTo>
                  <a:cubicBezTo>
                    <a:pt x="11255" y="4974"/>
                    <a:pt x="11330" y="4969"/>
                    <a:pt x="11401" y="4969"/>
                  </a:cubicBezTo>
                  <a:close/>
                  <a:moveTo>
                    <a:pt x="1463" y="5202"/>
                  </a:moveTo>
                  <a:cubicBezTo>
                    <a:pt x="1485" y="5202"/>
                    <a:pt x="1507" y="5203"/>
                    <a:pt x="1529" y="5204"/>
                  </a:cubicBezTo>
                  <a:lnTo>
                    <a:pt x="1529" y="5205"/>
                  </a:lnTo>
                  <a:cubicBezTo>
                    <a:pt x="1470" y="5510"/>
                    <a:pt x="1446" y="5823"/>
                    <a:pt x="1414" y="6131"/>
                  </a:cubicBezTo>
                  <a:cubicBezTo>
                    <a:pt x="1322" y="6137"/>
                    <a:pt x="1230" y="6153"/>
                    <a:pt x="1142" y="6181"/>
                  </a:cubicBezTo>
                  <a:cubicBezTo>
                    <a:pt x="992" y="6019"/>
                    <a:pt x="878" y="5835"/>
                    <a:pt x="909" y="5606"/>
                  </a:cubicBezTo>
                  <a:cubicBezTo>
                    <a:pt x="950" y="5292"/>
                    <a:pt x="1205" y="5202"/>
                    <a:pt x="1463" y="5202"/>
                  </a:cubicBezTo>
                  <a:close/>
                  <a:moveTo>
                    <a:pt x="1497" y="4839"/>
                  </a:moveTo>
                  <a:cubicBezTo>
                    <a:pt x="2068" y="4839"/>
                    <a:pt x="2754" y="5190"/>
                    <a:pt x="2613" y="5844"/>
                  </a:cubicBezTo>
                  <a:cubicBezTo>
                    <a:pt x="2607" y="5864"/>
                    <a:pt x="2618" y="5885"/>
                    <a:pt x="2637" y="5892"/>
                  </a:cubicBezTo>
                  <a:cubicBezTo>
                    <a:pt x="2611" y="5965"/>
                    <a:pt x="2565" y="6025"/>
                    <a:pt x="2465" y="6044"/>
                  </a:cubicBezTo>
                  <a:cubicBezTo>
                    <a:pt x="2451" y="6047"/>
                    <a:pt x="2440" y="6059"/>
                    <a:pt x="2442" y="6075"/>
                  </a:cubicBezTo>
                  <a:cubicBezTo>
                    <a:pt x="2288" y="6070"/>
                    <a:pt x="2134" y="6068"/>
                    <a:pt x="1980" y="6068"/>
                  </a:cubicBezTo>
                  <a:cubicBezTo>
                    <a:pt x="1834" y="6068"/>
                    <a:pt x="1689" y="6070"/>
                    <a:pt x="1543" y="6074"/>
                  </a:cubicBezTo>
                  <a:cubicBezTo>
                    <a:pt x="1571" y="5888"/>
                    <a:pt x="1597" y="5701"/>
                    <a:pt x="1618" y="5515"/>
                  </a:cubicBezTo>
                  <a:cubicBezTo>
                    <a:pt x="1739" y="5571"/>
                    <a:pt x="1912" y="5590"/>
                    <a:pt x="2060" y="5590"/>
                  </a:cubicBezTo>
                  <a:cubicBezTo>
                    <a:pt x="2096" y="5590"/>
                    <a:pt x="2131" y="5589"/>
                    <a:pt x="2164" y="5587"/>
                  </a:cubicBezTo>
                  <a:cubicBezTo>
                    <a:pt x="2216" y="5584"/>
                    <a:pt x="2230" y="5510"/>
                    <a:pt x="2177" y="5495"/>
                  </a:cubicBezTo>
                  <a:cubicBezTo>
                    <a:pt x="2066" y="5464"/>
                    <a:pt x="1919" y="5437"/>
                    <a:pt x="1786" y="5437"/>
                  </a:cubicBezTo>
                  <a:cubicBezTo>
                    <a:pt x="1729" y="5437"/>
                    <a:pt x="1674" y="5442"/>
                    <a:pt x="1626" y="5453"/>
                  </a:cubicBezTo>
                  <a:cubicBezTo>
                    <a:pt x="1634" y="5375"/>
                    <a:pt x="1645" y="5297"/>
                    <a:pt x="1649" y="5219"/>
                  </a:cubicBezTo>
                  <a:cubicBezTo>
                    <a:pt x="2078" y="5283"/>
                    <a:pt x="2360" y="5556"/>
                    <a:pt x="2434" y="5992"/>
                  </a:cubicBezTo>
                  <a:cubicBezTo>
                    <a:pt x="2437" y="6016"/>
                    <a:pt x="2460" y="6028"/>
                    <a:pt x="2483" y="6028"/>
                  </a:cubicBezTo>
                  <a:cubicBezTo>
                    <a:pt x="2505" y="6028"/>
                    <a:pt x="2527" y="6016"/>
                    <a:pt x="2531" y="5992"/>
                  </a:cubicBezTo>
                  <a:cubicBezTo>
                    <a:pt x="2620" y="5399"/>
                    <a:pt x="1997" y="5033"/>
                    <a:pt x="1463" y="5033"/>
                  </a:cubicBezTo>
                  <a:cubicBezTo>
                    <a:pt x="1410" y="5033"/>
                    <a:pt x="1358" y="5037"/>
                    <a:pt x="1307" y="5044"/>
                  </a:cubicBezTo>
                  <a:cubicBezTo>
                    <a:pt x="648" y="5140"/>
                    <a:pt x="645" y="5834"/>
                    <a:pt x="1032" y="6226"/>
                  </a:cubicBezTo>
                  <a:cubicBezTo>
                    <a:pt x="971" y="6253"/>
                    <a:pt x="912" y="6285"/>
                    <a:pt x="855" y="6321"/>
                  </a:cubicBezTo>
                  <a:lnTo>
                    <a:pt x="854" y="6322"/>
                  </a:lnTo>
                  <a:cubicBezTo>
                    <a:pt x="527" y="6231"/>
                    <a:pt x="423" y="5732"/>
                    <a:pt x="516" y="5460"/>
                  </a:cubicBezTo>
                  <a:cubicBezTo>
                    <a:pt x="628" y="5131"/>
                    <a:pt x="941" y="4923"/>
                    <a:pt x="1266" y="4860"/>
                  </a:cubicBezTo>
                  <a:cubicBezTo>
                    <a:pt x="1339" y="4846"/>
                    <a:pt x="1417" y="4839"/>
                    <a:pt x="1497" y="4839"/>
                  </a:cubicBezTo>
                  <a:close/>
                  <a:moveTo>
                    <a:pt x="11537" y="5972"/>
                  </a:moveTo>
                  <a:lnTo>
                    <a:pt x="11537" y="5972"/>
                  </a:lnTo>
                  <a:cubicBezTo>
                    <a:pt x="11124" y="6440"/>
                    <a:pt x="10709" y="6910"/>
                    <a:pt x="10295" y="7379"/>
                  </a:cubicBezTo>
                  <a:cubicBezTo>
                    <a:pt x="10288" y="7366"/>
                    <a:pt x="10275" y="7357"/>
                    <a:pt x="10259" y="7357"/>
                  </a:cubicBezTo>
                  <a:cubicBezTo>
                    <a:pt x="10257" y="7357"/>
                    <a:pt x="10255" y="7357"/>
                    <a:pt x="10252" y="7357"/>
                  </a:cubicBezTo>
                  <a:cubicBezTo>
                    <a:pt x="10140" y="7374"/>
                    <a:pt x="10027" y="7384"/>
                    <a:pt x="9914" y="7387"/>
                  </a:cubicBezTo>
                  <a:cubicBezTo>
                    <a:pt x="9986" y="7303"/>
                    <a:pt x="10055" y="7219"/>
                    <a:pt x="10127" y="7134"/>
                  </a:cubicBezTo>
                  <a:cubicBezTo>
                    <a:pt x="10129" y="7134"/>
                    <a:pt x="10130" y="7136"/>
                    <a:pt x="10131" y="7136"/>
                  </a:cubicBezTo>
                  <a:cubicBezTo>
                    <a:pt x="10252" y="7120"/>
                    <a:pt x="10377" y="7112"/>
                    <a:pt x="10497" y="7080"/>
                  </a:cubicBezTo>
                  <a:cubicBezTo>
                    <a:pt x="10544" y="7068"/>
                    <a:pt x="10535" y="6993"/>
                    <a:pt x="10485" y="6993"/>
                  </a:cubicBezTo>
                  <a:cubicBezTo>
                    <a:pt x="10485" y="6993"/>
                    <a:pt x="10484" y="6993"/>
                    <a:pt x="10484" y="6993"/>
                  </a:cubicBezTo>
                  <a:cubicBezTo>
                    <a:pt x="10395" y="6998"/>
                    <a:pt x="10306" y="7008"/>
                    <a:pt x="10219" y="7024"/>
                  </a:cubicBezTo>
                  <a:cubicBezTo>
                    <a:pt x="10327" y="6896"/>
                    <a:pt x="10433" y="6767"/>
                    <a:pt x="10540" y="6639"/>
                  </a:cubicBezTo>
                  <a:cubicBezTo>
                    <a:pt x="10578" y="6639"/>
                    <a:pt x="10616" y="6640"/>
                    <a:pt x="10654" y="6640"/>
                  </a:cubicBezTo>
                  <a:cubicBezTo>
                    <a:pt x="10733" y="6640"/>
                    <a:pt x="10812" y="6637"/>
                    <a:pt x="10891" y="6625"/>
                  </a:cubicBezTo>
                  <a:cubicBezTo>
                    <a:pt x="10918" y="6621"/>
                    <a:pt x="10918" y="6575"/>
                    <a:pt x="10891" y="6570"/>
                  </a:cubicBezTo>
                  <a:cubicBezTo>
                    <a:pt x="10817" y="6560"/>
                    <a:pt x="10743" y="6556"/>
                    <a:pt x="10668" y="6556"/>
                  </a:cubicBezTo>
                  <a:cubicBezTo>
                    <a:pt x="10649" y="6556"/>
                    <a:pt x="10629" y="6556"/>
                    <a:pt x="10609" y="6557"/>
                  </a:cubicBezTo>
                  <a:cubicBezTo>
                    <a:pt x="10686" y="6465"/>
                    <a:pt x="10761" y="6371"/>
                    <a:pt x="10837" y="6278"/>
                  </a:cubicBezTo>
                  <a:cubicBezTo>
                    <a:pt x="10895" y="6279"/>
                    <a:pt x="10952" y="6281"/>
                    <a:pt x="11010" y="6281"/>
                  </a:cubicBezTo>
                  <a:cubicBezTo>
                    <a:pt x="11071" y="6281"/>
                    <a:pt x="11132" y="6279"/>
                    <a:pt x="11193" y="6272"/>
                  </a:cubicBezTo>
                  <a:cubicBezTo>
                    <a:pt x="11231" y="6272"/>
                    <a:pt x="11231" y="6216"/>
                    <a:pt x="11193" y="6216"/>
                  </a:cubicBezTo>
                  <a:cubicBezTo>
                    <a:pt x="11137" y="6209"/>
                    <a:pt x="11081" y="6208"/>
                    <a:pt x="11025" y="6208"/>
                  </a:cubicBezTo>
                  <a:cubicBezTo>
                    <a:pt x="10981" y="6208"/>
                    <a:pt x="10937" y="6209"/>
                    <a:pt x="10893" y="6210"/>
                  </a:cubicBezTo>
                  <a:cubicBezTo>
                    <a:pt x="10957" y="6132"/>
                    <a:pt x="11017" y="6053"/>
                    <a:pt x="11080" y="5975"/>
                  </a:cubicBezTo>
                  <a:cubicBezTo>
                    <a:pt x="11167" y="5975"/>
                    <a:pt x="11255" y="5978"/>
                    <a:pt x="11342" y="5978"/>
                  </a:cubicBezTo>
                  <a:cubicBezTo>
                    <a:pt x="11408" y="5978"/>
                    <a:pt x="11473" y="5977"/>
                    <a:pt x="11537" y="5972"/>
                  </a:cubicBezTo>
                  <a:close/>
                  <a:moveTo>
                    <a:pt x="1451" y="6650"/>
                  </a:moveTo>
                  <a:cubicBezTo>
                    <a:pt x="1447" y="6656"/>
                    <a:pt x="1440" y="6659"/>
                    <a:pt x="1437" y="6670"/>
                  </a:cubicBezTo>
                  <a:cubicBezTo>
                    <a:pt x="1387" y="6972"/>
                    <a:pt x="1376" y="7281"/>
                    <a:pt x="1407" y="7588"/>
                  </a:cubicBezTo>
                  <a:cubicBezTo>
                    <a:pt x="1314" y="7595"/>
                    <a:pt x="1223" y="7608"/>
                    <a:pt x="1133" y="7628"/>
                  </a:cubicBezTo>
                  <a:cubicBezTo>
                    <a:pt x="767" y="7280"/>
                    <a:pt x="928" y="6707"/>
                    <a:pt x="1451" y="6650"/>
                  </a:cubicBezTo>
                  <a:close/>
                  <a:moveTo>
                    <a:pt x="1487" y="6265"/>
                  </a:moveTo>
                  <a:cubicBezTo>
                    <a:pt x="1895" y="6265"/>
                    <a:pt x="2234" y="6504"/>
                    <a:pt x="2459" y="6833"/>
                  </a:cubicBezTo>
                  <a:cubicBezTo>
                    <a:pt x="2440" y="6845"/>
                    <a:pt x="2439" y="6883"/>
                    <a:pt x="2466" y="6888"/>
                  </a:cubicBezTo>
                  <a:cubicBezTo>
                    <a:pt x="2477" y="6890"/>
                    <a:pt x="2488" y="6890"/>
                    <a:pt x="2498" y="6892"/>
                  </a:cubicBezTo>
                  <a:cubicBezTo>
                    <a:pt x="2548" y="6971"/>
                    <a:pt x="2592" y="7054"/>
                    <a:pt x="2628" y="7140"/>
                  </a:cubicBezTo>
                  <a:cubicBezTo>
                    <a:pt x="2625" y="7212"/>
                    <a:pt x="2616" y="7281"/>
                    <a:pt x="2546" y="7326"/>
                  </a:cubicBezTo>
                  <a:cubicBezTo>
                    <a:pt x="2514" y="7348"/>
                    <a:pt x="2478" y="7357"/>
                    <a:pt x="2442" y="7357"/>
                  </a:cubicBezTo>
                  <a:cubicBezTo>
                    <a:pt x="2417" y="7357"/>
                    <a:pt x="2391" y="7352"/>
                    <a:pt x="2366" y="7344"/>
                  </a:cubicBezTo>
                  <a:cubicBezTo>
                    <a:pt x="2291" y="6913"/>
                    <a:pt x="1932" y="6505"/>
                    <a:pt x="1497" y="6505"/>
                  </a:cubicBezTo>
                  <a:cubicBezTo>
                    <a:pt x="1408" y="6505"/>
                    <a:pt x="1315" y="6522"/>
                    <a:pt x="1222" y="6560"/>
                  </a:cubicBezTo>
                  <a:cubicBezTo>
                    <a:pt x="753" y="6747"/>
                    <a:pt x="588" y="7370"/>
                    <a:pt x="1011" y="7657"/>
                  </a:cubicBezTo>
                  <a:cubicBezTo>
                    <a:pt x="989" y="7664"/>
                    <a:pt x="967" y="7667"/>
                    <a:pt x="945" y="7674"/>
                  </a:cubicBezTo>
                  <a:cubicBezTo>
                    <a:pt x="914" y="7684"/>
                    <a:pt x="885" y="7697"/>
                    <a:pt x="857" y="7709"/>
                  </a:cubicBezTo>
                  <a:cubicBezTo>
                    <a:pt x="554" y="7652"/>
                    <a:pt x="510" y="7152"/>
                    <a:pt x="569" y="6916"/>
                  </a:cubicBezTo>
                  <a:cubicBezTo>
                    <a:pt x="661" y="6555"/>
                    <a:pt x="970" y="6331"/>
                    <a:pt x="1326" y="6277"/>
                  </a:cubicBezTo>
                  <a:cubicBezTo>
                    <a:pt x="1381" y="6269"/>
                    <a:pt x="1435" y="6265"/>
                    <a:pt x="1487" y="6265"/>
                  </a:cubicBezTo>
                  <a:close/>
                  <a:moveTo>
                    <a:pt x="10240" y="7444"/>
                  </a:moveTo>
                  <a:lnTo>
                    <a:pt x="10240" y="7444"/>
                  </a:lnTo>
                  <a:cubicBezTo>
                    <a:pt x="10048" y="7661"/>
                    <a:pt x="9857" y="7877"/>
                    <a:pt x="9665" y="8094"/>
                  </a:cubicBezTo>
                  <a:cubicBezTo>
                    <a:pt x="9661" y="8088"/>
                    <a:pt x="9654" y="8085"/>
                    <a:pt x="9647" y="8085"/>
                  </a:cubicBezTo>
                  <a:cubicBezTo>
                    <a:pt x="9645" y="8085"/>
                    <a:pt x="9643" y="8085"/>
                    <a:pt x="9641" y="8086"/>
                  </a:cubicBezTo>
                  <a:cubicBezTo>
                    <a:pt x="9598" y="8094"/>
                    <a:pt x="9557" y="8099"/>
                    <a:pt x="9517" y="8099"/>
                  </a:cubicBezTo>
                  <a:cubicBezTo>
                    <a:pt x="9460" y="8099"/>
                    <a:pt x="9405" y="8089"/>
                    <a:pt x="9347" y="8066"/>
                  </a:cubicBezTo>
                  <a:cubicBezTo>
                    <a:pt x="9344" y="8065"/>
                    <a:pt x="9341" y="8064"/>
                    <a:pt x="9338" y="8064"/>
                  </a:cubicBezTo>
                  <a:cubicBezTo>
                    <a:pt x="9331" y="8064"/>
                    <a:pt x="9325" y="8067"/>
                    <a:pt x="9320" y="8072"/>
                  </a:cubicBezTo>
                  <a:lnTo>
                    <a:pt x="9320" y="8072"/>
                  </a:lnTo>
                  <a:cubicBezTo>
                    <a:pt x="9391" y="7993"/>
                    <a:pt x="9461" y="7914"/>
                    <a:pt x="9531" y="7834"/>
                  </a:cubicBezTo>
                  <a:cubicBezTo>
                    <a:pt x="9538" y="7840"/>
                    <a:pt x="9546" y="7843"/>
                    <a:pt x="9554" y="7843"/>
                  </a:cubicBezTo>
                  <a:cubicBezTo>
                    <a:pt x="9555" y="7843"/>
                    <a:pt x="9556" y="7843"/>
                    <a:pt x="9558" y="7843"/>
                  </a:cubicBezTo>
                  <a:cubicBezTo>
                    <a:pt x="9679" y="7827"/>
                    <a:pt x="9804" y="7819"/>
                    <a:pt x="9921" y="7787"/>
                  </a:cubicBezTo>
                  <a:cubicBezTo>
                    <a:pt x="9967" y="7773"/>
                    <a:pt x="9960" y="7703"/>
                    <a:pt x="9912" y="7703"/>
                  </a:cubicBezTo>
                  <a:cubicBezTo>
                    <a:pt x="9912" y="7703"/>
                    <a:pt x="9911" y="7703"/>
                    <a:pt x="9911" y="7703"/>
                  </a:cubicBezTo>
                  <a:cubicBezTo>
                    <a:pt x="9809" y="7706"/>
                    <a:pt x="9709" y="7727"/>
                    <a:pt x="9609" y="7746"/>
                  </a:cubicBezTo>
                  <a:cubicBezTo>
                    <a:pt x="9683" y="7661"/>
                    <a:pt x="9754" y="7574"/>
                    <a:pt x="9828" y="7488"/>
                  </a:cubicBezTo>
                  <a:cubicBezTo>
                    <a:pt x="9864" y="7491"/>
                    <a:pt x="9900" y="7493"/>
                    <a:pt x="9935" y="7493"/>
                  </a:cubicBezTo>
                  <a:cubicBezTo>
                    <a:pt x="10039" y="7493"/>
                    <a:pt x="10139" y="7479"/>
                    <a:pt x="10240" y="7444"/>
                  </a:cubicBezTo>
                  <a:close/>
                  <a:moveTo>
                    <a:pt x="1583" y="8072"/>
                  </a:moveTo>
                  <a:cubicBezTo>
                    <a:pt x="1885" y="8078"/>
                    <a:pt x="2113" y="8243"/>
                    <a:pt x="2277" y="8468"/>
                  </a:cubicBezTo>
                  <a:cubicBezTo>
                    <a:pt x="2180" y="8467"/>
                    <a:pt x="2083" y="8466"/>
                    <a:pt x="1986" y="8466"/>
                  </a:cubicBezTo>
                  <a:cubicBezTo>
                    <a:pt x="1854" y="8466"/>
                    <a:pt x="1721" y="8467"/>
                    <a:pt x="1589" y="8468"/>
                  </a:cubicBezTo>
                  <a:cubicBezTo>
                    <a:pt x="1582" y="8336"/>
                    <a:pt x="1563" y="8205"/>
                    <a:pt x="1533" y="8076"/>
                  </a:cubicBezTo>
                  <a:cubicBezTo>
                    <a:pt x="1550" y="8076"/>
                    <a:pt x="1566" y="8072"/>
                    <a:pt x="1583" y="8072"/>
                  </a:cubicBezTo>
                  <a:close/>
                  <a:moveTo>
                    <a:pt x="9318" y="8075"/>
                  </a:moveTo>
                  <a:cubicBezTo>
                    <a:pt x="9307" y="8088"/>
                    <a:pt x="9306" y="8111"/>
                    <a:pt x="9325" y="8119"/>
                  </a:cubicBezTo>
                  <a:cubicBezTo>
                    <a:pt x="9388" y="8145"/>
                    <a:pt x="9452" y="8161"/>
                    <a:pt x="9516" y="8161"/>
                  </a:cubicBezTo>
                  <a:cubicBezTo>
                    <a:pt x="9550" y="8161"/>
                    <a:pt x="9584" y="8156"/>
                    <a:pt x="9619" y="8147"/>
                  </a:cubicBezTo>
                  <a:lnTo>
                    <a:pt x="9619" y="8147"/>
                  </a:lnTo>
                  <a:cubicBezTo>
                    <a:pt x="9402" y="8394"/>
                    <a:pt x="9184" y="8639"/>
                    <a:pt x="8967" y="8885"/>
                  </a:cubicBezTo>
                  <a:cubicBezTo>
                    <a:pt x="8962" y="8878"/>
                    <a:pt x="8951" y="8873"/>
                    <a:pt x="8942" y="8873"/>
                  </a:cubicBezTo>
                  <a:cubicBezTo>
                    <a:pt x="8941" y="8873"/>
                    <a:pt x="8940" y="8873"/>
                    <a:pt x="8939" y="8873"/>
                  </a:cubicBezTo>
                  <a:cubicBezTo>
                    <a:pt x="8799" y="8884"/>
                    <a:pt x="8662" y="8919"/>
                    <a:pt x="8524" y="8951"/>
                  </a:cubicBezTo>
                  <a:cubicBezTo>
                    <a:pt x="8609" y="8859"/>
                    <a:pt x="8692" y="8766"/>
                    <a:pt x="8777" y="8673"/>
                  </a:cubicBezTo>
                  <a:cubicBezTo>
                    <a:pt x="8893" y="8645"/>
                    <a:pt x="9011" y="8621"/>
                    <a:pt x="9125" y="8585"/>
                  </a:cubicBezTo>
                  <a:cubicBezTo>
                    <a:pt x="9177" y="8568"/>
                    <a:pt x="9159" y="8497"/>
                    <a:pt x="9111" y="8497"/>
                  </a:cubicBezTo>
                  <a:cubicBezTo>
                    <a:pt x="9108" y="8497"/>
                    <a:pt x="9104" y="8498"/>
                    <a:pt x="9101" y="8498"/>
                  </a:cubicBezTo>
                  <a:cubicBezTo>
                    <a:pt x="9031" y="8511"/>
                    <a:pt x="8961" y="8528"/>
                    <a:pt x="8892" y="8547"/>
                  </a:cubicBezTo>
                  <a:cubicBezTo>
                    <a:pt x="9035" y="8390"/>
                    <a:pt x="9177" y="8233"/>
                    <a:pt x="9318" y="8075"/>
                  </a:cubicBezTo>
                  <a:close/>
                  <a:moveTo>
                    <a:pt x="1407" y="8089"/>
                  </a:moveTo>
                  <a:cubicBezTo>
                    <a:pt x="1435" y="8214"/>
                    <a:pt x="1454" y="8341"/>
                    <a:pt x="1463" y="8469"/>
                  </a:cubicBezTo>
                  <a:lnTo>
                    <a:pt x="1412" y="8469"/>
                  </a:lnTo>
                  <a:cubicBezTo>
                    <a:pt x="1370" y="8469"/>
                    <a:pt x="1370" y="8535"/>
                    <a:pt x="1412" y="8535"/>
                  </a:cubicBezTo>
                  <a:lnTo>
                    <a:pt x="1468" y="8535"/>
                  </a:lnTo>
                  <a:cubicBezTo>
                    <a:pt x="1475" y="8689"/>
                    <a:pt x="1467" y="8842"/>
                    <a:pt x="1446" y="8994"/>
                  </a:cubicBezTo>
                  <a:lnTo>
                    <a:pt x="1412" y="8993"/>
                  </a:lnTo>
                  <a:cubicBezTo>
                    <a:pt x="1411" y="8993"/>
                    <a:pt x="1410" y="8993"/>
                    <a:pt x="1409" y="8993"/>
                  </a:cubicBezTo>
                  <a:cubicBezTo>
                    <a:pt x="1367" y="8993"/>
                    <a:pt x="1369" y="9058"/>
                    <a:pt x="1412" y="9062"/>
                  </a:cubicBezTo>
                  <a:lnTo>
                    <a:pt x="1437" y="9064"/>
                  </a:lnTo>
                  <a:cubicBezTo>
                    <a:pt x="1437" y="9068"/>
                    <a:pt x="1436" y="9073"/>
                    <a:pt x="1435" y="9078"/>
                  </a:cubicBezTo>
                  <a:cubicBezTo>
                    <a:pt x="1370" y="9079"/>
                    <a:pt x="1304" y="9084"/>
                    <a:pt x="1240" y="9093"/>
                  </a:cubicBezTo>
                  <a:cubicBezTo>
                    <a:pt x="1231" y="9079"/>
                    <a:pt x="1216" y="9072"/>
                    <a:pt x="1201" y="9072"/>
                  </a:cubicBezTo>
                  <a:cubicBezTo>
                    <a:pt x="1194" y="9072"/>
                    <a:pt x="1186" y="9074"/>
                    <a:pt x="1179" y="9078"/>
                  </a:cubicBezTo>
                  <a:cubicBezTo>
                    <a:pt x="1152" y="9091"/>
                    <a:pt x="1127" y="9098"/>
                    <a:pt x="1105" y="9098"/>
                  </a:cubicBezTo>
                  <a:cubicBezTo>
                    <a:pt x="889" y="9098"/>
                    <a:pt x="917" y="8510"/>
                    <a:pt x="963" y="8414"/>
                  </a:cubicBezTo>
                  <a:cubicBezTo>
                    <a:pt x="1049" y="8230"/>
                    <a:pt x="1217" y="8125"/>
                    <a:pt x="1407" y="8089"/>
                  </a:cubicBezTo>
                  <a:close/>
                  <a:moveTo>
                    <a:pt x="1557" y="7737"/>
                  </a:moveTo>
                  <a:cubicBezTo>
                    <a:pt x="2187" y="7737"/>
                    <a:pt x="2698" y="8077"/>
                    <a:pt x="2784" y="8766"/>
                  </a:cubicBezTo>
                  <a:cubicBezTo>
                    <a:pt x="2787" y="8789"/>
                    <a:pt x="2803" y="8807"/>
                    <a:pt x="2826" y="8813"/>
                  </a:cubicBezTo>
                  <a:cubicBezTo>
                    <a:pt x="2788" y="8867"/>
                    <a:pt x="2738" y="8915"/>
                    <a:pt x="2682" y="8915"/>
                  </a:cubicBezTo>
                  <a:cubicBezTo>
                    <a:pt x="2669" y="8915"/>
                    <a:pt x="2656" y="8912"/>
                    <a:pt x="2642" y="8907"/>
                  </a:cubicBezTo>
                  <a:cubicBezTo>
                    <a:pt x="2504" y="8414"/>
                    <a:pt x="2052" y="7908"/>
                    <a:pt x="1544" y="7908"/>
                  </a:cubicBezTo>
                  <a:cubicBezTo>
                    <a:pt x="1385" y="7908"/>
                    <a:pt x="1221" y="7958"/>
                    <a:pt x="1060" y="8072"/>
                  </a:cubicBezTo>
                  <a:cubicBezTo>
                    <a:pt x="836" y="8232"/>
                    <a:pt x="722" y="8519"/>
                    <a:pt x="772" y="8791"/>
                  </a:cubicBezTo>
                  <a:cubicBezTo>
                    <a:pt x="792" y="8902"/>
                    <a:pt x="873" y="9068"/>
                    <a:pt x="982" y="9151"/>
                  </a:cubicBezTo>
                  <a:cubicBezTo>
                    <a:pt x="896" y="9179"/>
                    <a:pt x="814" y="9218"/>
                    <a:pt x="739" y="9268"/>
                  </a:cubicBezTo>
                  <a:cubicBezTo>
                    <a:pt x="47" y="8656"/>
                    <a:pt x="495" y="7844"/>
                    <a:pt x="1352" y="7748"/>
                  </a:cubicBezTo>
                  <a:cubicBezTo>
                    <a:pt x="1421" y="7741"/>
                    <a:pt x="1490" y="7737"/>
                    <a:pt x="1557" y="7737"/>
                  </a:cubicBezTo>
                  <a:close/>
                  <a:moveTo>
                    <a:pt x="1562" y="9732"/>
                  </a:moveTo>
                  <a:cubicBezTo>
                    <a:pt x="1795" y="9777"/>
                    <a:pt x="2031" y="9891"/>
                    <a:pt x="2125" y="10084"/>
                  </a:cubicBezTo>
                  <a:cubicBezTo>
                    <a:pt x="2006" y="10066"/>
                    <a:pt x="1886" y="10056"/>
                    <a:pt x="1766" y="10056"/>
                  </a:cubicBezTo>
                  <a:cubicBezTo>
                    <a:pt x="1710" y="10056"/>
                    <a:pt x="1654" y="10058"/>
                    <a:pt x="1598" y="10062"/>
                  </a:cubicBezTo>
                  <a:cubicBezTo>
                    <a:pt x="1590" y="9955"/>
                    <a:pt x="1579" y="9847"/>
                    <a:pt x="1566" y="9740"/>
                  </a:cubicBezTo>
                  <a:lnTo>
                    <a:pt x="1566" y="9741"/>
                  </a:lnTo>
                  <a:cubicBezTo>
                    <a:pt x="1566" y="9737"/>
                    <a:pt x="1563" y="9736"/>
                    <a:pt x="1562" y="9732"/>
                  </a:cubicBezTo>
                  <a:close/>
                  <a:moveTo>
                    <a:pt x="8902" y="8959"/>
                  </a:moveTo>
                  <a:lnTo>
                    <a:pt x="8902" y="8959"/>
                  </a:lnTo>
                  <a:cubicBezTo>
                    <a:pt x="8449" y="9477"/>
                    <a:pt x="7993" y="9993"/>
                    <a:pt x="7545" y="10514"/>
                  </a:cubicBezTo>
                  <a:cubicBezTo>
                    <a:pt x="7563" y="10492"/>
                    <a:pt x="7548" y="10459"/>
                    <a:pt x="7520" y="10458"/>
                  </a:cubicBezTo>
                  <a:lnTo>
                    <a:pt x="7521" y="10458"/>
                  </a:lnTo>
                  <a:cubicBezTo>
                    <a:pt x="7448" y="10453"/>
                    <a:pt x="7375" y="10451"/>
                    <a:pt x="7302" y="10451"/>
                  </a:cubicBezTo>
                  <a:cubicBezTo>
                    <a:pt x="7229" y="10451"/>
                    <a:pt x="7156" y="10453"/>
                    <a:pt x="7083" y="10454"/>
                  </a:cubicBezTo>
                  <a:cubicBezTo>
                    <a:pt x="7306" y="10233"/>
                    <a:pt x="7527" y="10007"/>
                    <a:pt x="7747" y="9781"/>
                  </a:cubicBezTo>
                  <a:cubicBezTo>
                    <a:pt x="7788" y="9786"/>
                    <a:pt x="7829" y="9788"/>
                    <a:pt x="7869" y="9788"/>
                  </a:cubicBezTo>
                  <a:cubicBezTo>
                    <a:pt x="7965" y="9788"/>
                    <a:pt x="8058" y="9774"/>
                    <a:pt x="8151" y="9736"/>
                  </a:cubicBezTo>
                  <a:cubicBezTo>
                    <a:pt x="8188" y="9723"/>
                    <a:pt x="8177" y="9670"/>
                    <a:pt x="8142" y="9670"/>
                  </a:cubicBezTo>
                  <a:cubicBezTo>
                    <a:pt x="8139" y="9670"/>
                    <a:pt x="8136" y="9670"/>
                    <a:pt x="8133" y="9671"/>
                  </a:cubicBezTo>
                  <a:cubicBezTo>
                    <a:pt x="8031" y="9691"/>
                    <a:pt x="7928" y="9701"/>
                    <a:pt x="7824" y="9701"/>
                  </a:cubicBezTo>
                  <a:cubicBezTo>
                    <a:pt x="7914" y="9608"/>
                    <a:pt x="8002" y="9510"/>
                    <a:pt x="8091" y="9416"/>
                  </a:cubicBezTo>
                  <a:cubicBezTo>
                    <a:pt x="8129" y="9425"/>
                    <a:pt x="8167" y="9429"/>
                    <a:pt x="8206" y="9429"/>
                  </a:cubicBezTo>
                  <a:cubicBezTo>
                    <a:pt x="8282" y="9429"/>
                    <a:pt x="8358" y="9413"/>
                    <a:pt x="8428" y="9380"/>
                  </a:cubicBezTo>
                  <a:cubicBezTo>
                    <a:pt x="8464" y="9364"/>
                    <a:pt x="8444" y="9305"/>
                    <a:pt x="8410" y="9305"/>
                  </a:cubicBezTo>
                  <a:cubicBezTo>
                    <a:pt x="8406" y="9305"/>
                    <a:pt x="8402" y="9306"/>
                    <a:pt x="8397" y="9307"/>
                  </a:cubicBezTo>
                  <a:cubicBezTo>
                    <a:pt x="8327" y="9335"/>
                    <a:pt x="8253" y="9349"/>
                    <a:pt x="8178" y="9349"/>
                  </a:cubicBezTo>
                  <a:cubicBezTo>
                    <a:pt x="8171" y="9349"/>
                    <a:pt x="8163" y="9349"/>
                    <a:pt x="8155" y="9349"/>
                  </a:cubicBezTo>
                  <a:cubicBezTo>
                    <a:pt x="8259" y="9239"/>
                    <a:pt x="8360" y="9125"/>
                    <a:pt x="8464" y="9014"/>
                  </a:cubicBezTo>
                  <a:cubicBezTo>
                    <a:pt x="8470" y="9029"/>
                    <a:pt x="8485" y="9037"/>
                    <a:pt x="8499" y="9037"/>
                  </a:cubicBezTo>
                  <a:cubicBezTo>
                    <a:pt x="8502" y="9037"/>
                    <a:pt x="8504" y="9037"/>
                    <a:pt x="8506" y="9037"/>
                  </a:cubicBezTo>
                  <a:cubicBezTo>
                    <a:pt x="8639" y="9014"/>
                    <a:pt x="8773" y="8995"/>
                    <a:pt x="8902" y="8959"/>
                  </a:cubicBezTo>
                  <a:close/>
                  <a:moveTo>
                    <a:pt x="1334" y="9710"/>
                  </a:moveTo>
                  <a:cubicBezTo>
                    <a:pt x="1373" y="9710"/>
                    <a:pt x="1412" y="9712"/>
                    <a:pt x="1451" y="9717"/>
                  </a:cubicBezTo>
                  <a:cubicBezTo>
                    <a:pt x="1447" y="9724"/>
                    <a:pt x="1441" y="9729"/>
                    <a:pt x="1441" y="9741"/>
                  </a:cubicBezTo>
                  <a:cubicBezTo>
                    <a:pt x="1432" y="10013"/>
                    <a:pt x="1434" y="10289"/>
                    <a:pt x="1446" y="10565"/>
                  </a:cubicBezTo>
                  <a:lnTo>
                    <a:pt x="1446" y="10566"/>
                  </a:lnTo>
                  <a:cubicBezTo>
                    <a:pt x="1428" y="10569"/>
                    <a:pt x="1410" y="10570"/>
                    <a:pt x="1392" y="10570"/>
                  </a:cubicBezTo>
                  <a:cubicBezTo>
                    <a:pt x="957" y="10570"/>
                    <a:pt x="679" y="9746"/>
                    <a:pt x="1282" y="9711"/>
                  </a:cubicBezTo>
                  <a:cubicBezTo>
                    <a:pt x="1299" y="9710"/>
                    <a:pt x="1317" y="9710"/>
                    <a:pt x="1334" y="9710"/>
                  </a:cubicBezTo>
                  <a:close/>
                  <a:moveTo>
                    <a:pt x="1485" y="9203"/>
                  </a:moveTo>
                  <a:cubicBezTo>
                    <a:pt x="2006" y="9203"/>
                    <a:pt x="2575" y="9469"/>
                    <a:pt x="2694" y="9948"/>
                  </a:cubicBezTo>
                  <a:cubicBezTo>
                    <a:pt x="2661" y="9949"/>
                    <a:pt x="2635" y="9975"/>
                    <a:pt x="2631" y="10007"/>
                  </a:cubicBezTo>
                  <a:cubicBezTo>
                    <a:pt x="2619" y="10109"/>
                    <a:pt x="2656" y="10197"/>
                    <a:pt x="2561" y="10273"/>
                  </a:cubicBezTo>
                  <a:cubicBezTo>
                    <a:pt x="2522" y="10303"/>
                    <a:pt x="2478" y="10316"/>
                    <a:pt x="2433" y="10316"/>
                  </a:cubicBezTo>
                  <a:cubicBezTo>
                    <a:pt x="2392" y="10316"/>
                    <a:pt x="2351" y="10305"/>
                    <a:pt x="2315" y="10285"/>
                  </a:cubicBezTo>
                  <a:cubicBezTo>
                    <a:pt x="2325" y="9848"/>
                    <a:pt x="1823" y="9542"/>
                    <a:pt x="1377" y="9542"/>
                  </a:cubicBezTo>
                  <a:cubicBezTo>
                    <a:pt x="1215" y="9542"/>
                    <a:pt x="1060" y="9583"/>
                    <a:pt x="940" y="9672"/>
                  </a:cubicBezTo>
                  <a:cubicBezTo>
                    <a:pt x="525" y="9982"/>
                    <a:pt x="917" y="10674"/>
                    <a:pt x="1361" y="10674"/>
                  </a:cubicBezTo>
                  <a:cubicBezTo>
                    <a:pt x="1391" y="10674"/>
                    <a:pt x="1421" y="10671"/>
                    <a:pt x="1451" y="10664"/>
                  </a:cubicBezTo>
                  <a:cubicBezTo>
                    <a:pt x="1455" y="10727"/>
                    <a:pt x="1461" y="10789"/>
                    <a:pt x="1465" y="10851"/>
                  </a:cubicBezTo>
                  <a:cubicBezTo>
                    <a:pt x="1441" y="10853"/>
                    <a:pt x="1417" y="10853"/>
                    <a:pt x="1394" y="10853"/>
                  </a:cubicBezTo>
                  <a:cubicBezTo>
                    <a:pt x="1062" y="10853"/>
                    <a:pt x="726" y="10740"/>
                    <a:pt x="565" y="10420"/>
                  </a:cubicBezTo>
                  <a:cubicBezTo>
                    <a:pt x="358" y="10007"/>
                    <a:pt x="547" y="9514"/>
                    <a:pt x="950" y="9316"/>
                  </a:cubicBezTo>
                  <a:cubicBezTo>
                    <a:pt x="1105" y="9240"/>
                    <a:pt x="1292" y="9203"/>
                    <a:pt x="1485" y="9203"/>
                  </a:cubicBezTo>
                  <a:close/>
                  <a:moveTo>
                    <a:pt x="11129" y="5131"/>
                  </a:moveTo>
                  <a:cubicBezTo>
                    <a:pt x="11223" y="5220"/>
                    <a:pt x="11324" y="5303"/>
                    <a:pt x="11421" y="5388"/>
                  </a:cubicBezTo>
                  <a:cubicBezTo>
                    <a:pt x="9775" y="7208"/>
                    <a:pt x="8149" y="9063"/>
                    <a:pt x="6532" y="10910"/>
                  </a:cubicBezTo>
                  <a:cubicBezTo>
                    <a:pt x="6524" y="10913"/>
                    <a:pt x="6517" y="10914"/>
                    <a:pt x="6511" y="10917"/>
                  </a:cubicBezTo>
                  <a:cubicBezTo>
                    <a:pt x="6548" y="10738"/>
                    <a:pt x="6429" y="10554"/>
                    <a:pt x="6264" y="10478"/>
                  </a:cubicBezTo>
                  <a:cubicBezTo>
                    <a:pt x="7669" y="8961"/>
                    <a:pt x="9080" y="7443"/>
                    <a:pt x="10452" y="5896"/>
                  </a:cubicBezTo>
                  <a:cubicBezTo>
                    <a:pt x="10474" y="5891"/>
                    <a:pt x="10491" y="5872"/>
                    <a:pt x="10494" y="5849"/>
                  </a:cubicBezTo>
                  <a:cubicBezTo>
                    <a:pt x="10705" y="5610"/>
                    <a:pt x="10919" y="5372"/>
                    <a:pt x="11129" y="5131"/>
                  </a:cubicBezTo>
                  <a:close/>
                  <a:moveTo>
                    <a:pt x="7041" y="10496"/>
                  </a:moveTo>
                  <a:cubicBezTo>
                    <a:pt x="7041" y="10515"/>
                    <a:pt x="7057" y="10531"/>
                    <a:pt x="7078" y="10531"/>
                  </a:cubicBezTo>
                  <a:cubicBezTo>
                    <a:pt x="7152" y="10533"/>
                    <a:pt x="7225" y="10534"/>
                    <a:pt x="7299" y="10534"/>
                  </a:cubicBezTo>
                  <a:cubicBezTo>
                    <a:pt x="7372" y="10534"/>
                    <a:pt x="7446" y="10533"/>
                    <a:pt x="7520" y="10527"/>
                  </a:cubicBezTo>
                  <a:cubicBezTo>
                    <a:pt x="7529" y="10527"/>
                    <a:pt x="7538" y="10523"/>
                    <a:pt x="7544" y="10516"/>
                  </a:cubicBezTo>
                  <a:lnTo>
                    <a:pt x="7544" y="10516"/>
                  </a:lnTo>
                  <a:cubicBezTo>
                    <a:pt x="7376" y="10711"/>
                    <a:pt x="7208" y="10904"/>
                    <a:pt x="7042" y="11100"/>
                  </a:cubicBezTo>
                  <a:cubicBezTo>
                    <a:pt x="7021" y="11048"/>
                    <a:pt x="6990" y="11001"/>
                    <a:pt x="6951" y="10962"/>
                  </a:cubicBezTo>
                  <a:cubicBezTo>
                    <a:pt x="6881" y="10899"/>
                    <a:pt x="6796" y="10873"/>
                    <a:pt x="6709" y="10873"/>
                  </a:cubicBezTo>
                  <a:cubicBezTo>
                    <a:pt x="6693" y="10873"/>
                    <a:pt x="6676" y="10874"/>
                    <a:pt x="6660" y="10876"/>
                  </a:cubicBezTo>
                  <a:cubicBezTo>
                    <a:pt x="6689" y="10846"/>
                    <a:pt x="6720" y="10815"/>
                    <a:pt x="6751" y="10785"/>
                  </a:cubicBezTo>
                  <a:cubicBezTo>
                    <a:pt x="6756" y="10789"/>
                    <a:pt x="6761" y="10792"/>
                    <a:pt x="6768" y="10792"/>
                  </a:cubicBezTo>
                  <a:cubicBezTo>
                    <a:pt x="6856" y="10795"/>
                    <a:pt x="6944" y="10799"/>
                    <a:pt x="7032" y="10799"/>
                  </a:cubicBezTo>
                  <a:cubicBezTo>
                    <a:pt x="7091" y="10799"/>
                    <a:pt x="7151" y="10797"/>
                    <a:pt x="7211" y="10791"/>
                  </a:cubicBezTo>
                  <a:cubicBezTo>
                    <a:pt x="7252" y="10788"/>
                    <a:pt x="7251" y="10728"/>
                    <a:pt x="7210" y="10726"/>
                  </a:cubicBezTo>
                  <a:cubicBezTo>
                    <a:pt x="7149" y="10719"/>
                    <a:pt x="7089" y="10717"/>
                    <a:pt x="7028" y="10717"/>
                  </a:cubicBezTo>
                  <a:cubicBezTo>
                    <a:pt x="6956" y="10717"/>
                    <a:pt x="6885" y="10720"/>
                    <a:pt x="6813" y="10722"/>
                  </a:cubicBezTo>
                  <a:cubicBezTo>
                    <a:pt x="6889" y="10648"/>
                    <a:pt x="6965" y="10571"/>
                    <a:pt x="7041" y="10496"/>
                  </a:cubicBezTo>
                  <a:close/>
                  <a:moveTo>
                    <a:pt x="11908" y="5796"/>
                  </a:moveTo>
                  <a:cubicBezTo>
                    <a:pt x="12011" y="5882"/>
                    <a:pt x="12114" y="5970"/>
                    <a:pt x="12217" y="6054"/>
                  </a:cubicBezTo>
                  <a:cubicBezTo>
                    <a:pt x="10634" y="7779"/>
                    <a:pt x="9061" y="9552"/>
                    <a:pt x="7630" y="11408"/>
                  </a:cubicBezTo>
                  <a:cubicBezTo>
                    <a:pt x="7561" y="11259"/>
                    <a:pt x="7412" y="11178"/>
                    <a:pt x="7257" y="11178"/>
                  </a:cubicBezTo>
                  <a:cubicBezTo>
                    <a:pt x="7195" y="11178"/>
                    <a:pt x="7133" y="11191"/>
                    <a:pt x="7074" y="11217"/>
                  </a:cubicBezTo>
                  <a:cubicBezTo>
                    <a:pt x="7073" y="11210"/>
                    <a:pt x="7069" y="11204"/>
                    <a:pt x="7068" y="11196"/>
                  </a:cubicBezTo>
                  <a:cubicBezTo>
                    <a:pt x="7081" y="11196"/>
                    <a:pt x="7092" y="11191"/>
                    <a:pt x="7101" y="11182"/>
                  </a:cubicBezTo>
                  <a:cubicBezTo>
                    <a:pt x="8731" y="9412"/>
                    <a:pt x="10313" y="7597"/>
                    <a:pt x="11908" y="5796"/>
                  </a:cubicBezTo>
                  <a:close/>
                  <a:moveTo>
                    <a:pt x="10487" y="8338"/>
                  </a:moveTo>
                  <a:lnTo>
                    <a:pt x="10487" y="8338"/>
                  </a:lnTo>
                  <a:cubicBezTo>
                    <a:pt x="10488" y="9379"/>
                    <a:pt x="10356" y="10469"/>
                    <a:pt x="10460" y="11499"/>
                  </a:cubicBezTo>
                  <a:cubicBezTo>
                    <a:pt x="10459" y="11498"/>
                    <a:pt x="10458" y="11497"/>
                    <a:pt x="10457" y="11494"/>
                  </a:cubicBezTo>
                  <a:cubicBezTo>
                    <a:pt x="10449" y="11487"/>
                    <a:pt x="10440" y="11484"/>
                    <a:pt x="10431" y="11484"/>
                  </a:cubicBezTo>
                  <a:cubicBezTo>
                    <a:pt x="10412" y="11484"/>
                    <a:pt x="10394" y="11499"/>
                    <a:pt x="10394" y="11521"/>
                  </a:cubicBezTo>
                  <a:cubicBezTo>
                    <a:pt x="9463" y="11585"/>
                    <a:pt x="8527" y="11597"/>
                    <a:pt x="7598" y="11666"/>
                  </a:cubicBezTo>
                  <a:cubicBezTo>
                    <a:pt x="7633" y="11632"/>
                    <a:pt x="7669" y="11600"/>
                    <a:pt x="7703" y="11565"/>
                  </a:cubicBezTo>
                  <a:cubicBezTo>
                    <a:pt x="7718" y="11547"/>
                    <a:pt x="7721" y="11522"/>
                    <a:pt x="7709" y="11501"/>
                  </a:cubicBezTo>
                  <a:cubicBezTo>
                    <a:pt x="8654" y="10468"/>
                    <a:pt x="9574" y="9406"/>
                    <a:pt x="10487" y="8338"/>
                  </a:cubicBezTo>
                  <a:close/>
                  <a:moveTo>
                    <a:pt x="1752" y="11478"/>
                  </a:moveTo>
                  <a:cubicBezTo>
                    <a:pt x="2875" y="11526"/>
                    <a:pt x="4054" y="11722"/>
                    <a:pt x="5186" y="11722"/>
                  </a:cubicBezTo>
                  <a:cubicBezTo>
                    <a:pt x="5362" y="11722"/>
                    <a:pt x="5538" y="11717"/>
                    <a:pt x="5712" y="11706"/>
                  </a:cubicBezTo>
                  <a:cubicBezTo>
                    <a:pt x="5732" y="11705"/>
                    <a:pt x="5750" y="11696"/>
                    <a:pt x="5763" y="11682"/>
                  </a:cubicBezTo>
                  <a:lnTo>
                    <a:pt x="5763" y="11682"/>
                  </a:lnTo>
                  <a:cubicBezTo>
                    <a:pt x="5749" y="11714"/>
                    <a:pt x="5738" y="11747"/>
                    <a:pt x="5724" y="11780"/>
                  </a:cubicBezTo>
                  <a:cubicBezTo>
                    <a:pt x="5658" y="11939"/>
                    <a:pt x="5582" y="12091"/>
                    <a:pt x="5513" y="12245"/>
                  </a:cubicBezTo>
                  <a:cubicBezTo>
                    <a:pt x="4566" y="12184"/>
                    <a:pt x="3605" y="12126"/>
                    <a:pt x="2653" y="12126"/>
                  </a:cubicBezTo>
                  <a:cubicBezTo>
                    <a:pt x="2536" y="12126"/>
                    <a:pt x="2419" y="12127"/>
                    <a:pt x="2303" y="12129"/>
                  </a:cubicBezTo>
                  <a:cubicBezTo>
                    <a:pt x="2231" y="11997"/>
                    <a:pt x="2110" y="11883"/>
                    <a:pt x="2012" y="11770"/>
                  </a:cubicBezTo>
                  <a:cubicBezTo>
                    <a:pt x="1926" y="11672"/>
                    <a:pt x="1839" y="11575"/>
                    <a:pt x="1752" y="11478"/>
                  </a:cubicBezTo>
                  <a:close/>
                  <a:moveTo>
                    <a:pt x="6234" y="10589"/>
                  </a:moveTo>
                  <a:cubicBezTo>
                    <a:pt x="6357" y="10666"/>
                    <a:pt x="6402" y="10818"/>
                    <a:pt x="6362" y="10967"/>
                  </a:cubicBezTo>
                  <a:cubicBezTo>
                    <a:pt x="6350" y="11011"/>
                    <a:pt x="6385" y="11041"/>
                    <a:pt x="6421" y="11041"/>
                  </a:cubicBezTo>
                  <a:cubicBezTo>
                    <a:pt x="6434" y="11041"/>
                    <a:pt x="6447" y="11037"/>
                    <a:pt x="6459" y="11028"/>
                  </a:cubicBezTo>
                  <a:cubicBezTo>
                    <a:pt x="6462" y="11029"/>
                    <a:pt x="6464" y="11029"/>
                    <a:pt x="6467" y="11029"/>
                  </a:cubicBezTo>
                  <a:cubicBezTo>
                    <a:pt x="6473" y="11029"/>
                    <a:pt x="6479" y="11027"/>
                    <a:pt x="6485" y="11024"/>
                  </a:cubicBezTo>
                  <a:cubicBezTo>
                    <a:pt x="6537" y="10994"/>
                    <a:pt x="6596" y="10978"/>
                    <a:pt x="6655" y="10978"/>
                  </a:cubicBezTo>
                  <a:cubicBezTo>
                    <a:pt x="6734" y="10978"/>
                    <a:pt x="6811" y="11007"/>
                    <a:pt x="6867" y="11069"/>
                  </a:cubicBezTo>
                  <a:cubicBezTo>
                    <a:pt x="6943" y="11154"/>
                    <a:pt x="6942" y="11251"/>
                    <a:pt x="6920" y="11350"/>
                  </a:cubicBezTo>
                  <a:cubicBezTo>
                    <a:pt x="6919" y="11355"/>
                    <a:pt x="6918" y="11359"/>
                    <a:pt x="6917" y="11364"/>
                  </a:cubicBezTo>
                  <a:cubicBezTo>
                    <a:pt x="6915" y="11375"/>
                    <a:pt x="6913" y="11385"/>
                    <a:pt x="6909" y="11397"/>
                  </a:cubicBezTo>
                  <a:cubicBezTo>
                    <a:pt x="6895" y="11446"/>
                    <a:pt x="6936" y="11480"/>
                    <a:pt x="6976" y="11480"/>
                  </a:cubicBezTo>
                  <a:cubicBezTo>
                    <a:pt x="6997" y="11480"/>
                    <a:pt x="7019" y="11471"/>
                    <a:pt x="7032" y="11449"/>
                  </a:cubicBezTo>
                  <a:cubicBezTo>
                    <a:pt x="7049" y="11419"/>
                    <a:pt x="7061" y="11388"/>
                    <a:pt x="7067" y="11355"/>
                  </a:cubicBezTo>
                  <a:cubicBezTo>
                    <a:pt x="7117" y="11324"/>
                    <a:pt x="7168" y="11311"/>
                    <a:pt x="7218" y="11311"/>
                  </a:cubicBezTo>
                  <a:cubicBezTo>
                    <a:pt x="7349" y="11311"/>
                    <a:pt x="7468" y="11408"/>
                    <a:pt x="7517" y="11553"/>
                  </a:cubicBezTo>
                  <a:cubicBezTo>
                    <a:pt x="7135" y="11806"/>
                    <a:pt x="6767" y="12056"/>
                    <a:pt x="6386" y="12288"/>
                  </a:cubicBezTo>
                  <a:cubicBezTo>
                    <a:pt x="6329" y="12035"/>
                    <a:pt x="6118" y="11833"/>
                    <a:pt x="5859" y="11814"/>
                  </a:cubicBezTo>
                  <a:cubicBezTo>
                    <a:pt x="5869" y="11791"/>
                    <a:pt x="5880" y="11767"/>
                    <a:pt x="5890" y="11743"/>
                  </a:cubicBezTo>
                  <a:cubicBezTo>
                    <a:pt x="6040" y="11371"/>
                    <a:pt x="6155" y="10984"/>
                    <a:pt x="6234" y="10589"/>
                  </a:cubicBezTo>
                  <a:close/>
                  <a:moveTo>
                    <a:pt x="10488" y="11647"/>
                  </a:moveTo>
                  <a:cubicBezTo>
                    <a:pt x="10641" y="11830"/>
                    <a:pt x="10799" y="12011"/>
                    <a:pt x="10967" y="12177"/>
                  </a:cubicBezTo>
                  <a:cubicBezTo>
                    <a:pt x="10975" y="12184"/>
                    <a:pt x="10983" y="12189"/>
                    <a:pt x="10991" y="12192"/>
                  </a:cubicBezTo>
                  <a:lnTo>
                    <a:pt x="10991" y="12192"/>
                  </a:lnTo>
                  <a:cubicBezTo>
                    <a:pt x="10987" y="12191"/>
                    <a:pt x="10984" y="12191"/>
                    <a:pt x="10980" y="12190"/>
                  </a:cubicBezTo>
                  <a:cubicBezTo>
                    <a:pt x="10692" y="12167"/>
                    <a:pt x="10403" y="12157"/>
                    <a:pt x="10113" y="12157"/>
                  </a:cubicBezTo>
                  <a:cubicBezTo>
                    <a:pt x="8949" y="12157"/>
                    <a:pt x="7777" y="12314"/>
                    <a:pt x="6619" y="12383"/>
                  </a:cubicBezTo>
                  <a:cubicBezTo>
                    <a:pt x="6936" y="12201"/>
                    <a:pt x="7236" y="11995"/>
                    <a:pt x="7501" y="11756"/>
                  </a:cubicBezTo>
                  <a:cubicBezTo>
                    <a:pt x="7739" y="11769"/>
                    <a:pt x="7979" y="11774"/>
                    <a:pt x="8218" y="11774"/>
                  </a:cubicBezTo>
                  <a:cubicBezTo>
                    <a:pt x="8960" y="11774"/>
                    <a:pt x="9705" y="11721"/>
                    <a:pt x="10441" y="11670"/>
                  </a:cubicBezTo>
                  <a:cubicBezTo>
                    <a:pt x="10459" y="11669"/>
                    <a:pt x="10476" y="11660"/>
                    <a:pt x="10488" y="11647"/>
                  </a:cubicBezTo>
                  <a:close/>
                  <a:moveTo>
                    <a:pt x="5742" y="12080"/>
                  </a:moveTo>
                  <a:cubicBezTo>
                    <a:pt x="5876" y="12099"/>
                    <a:pt x="6011" y="12121"/>
                    <a:pt x="6147" y="12128"/>
                  </a:cubicBezTo>
                  <a:cubicBezTo>
                    <a:pt x="6201" y="12192"/>
                    <a:pt x="6235" y="12271"/>
                    <a:pt x="6244" y="12353"/>
                  </a:cubicBezTo>
                  <a:cubicBezTo>
                    <a:pt x="6246" y="12358"/>
                    <a:pt x="6247" y="12364"/>
                    <a:pt x="6250" y="12370"/>
                  </a:cubicBezTo>
                  <a:cubicBezTo>
                    <a:pt x="6003" y="12514"/>
                    <a:pt x="5750" y="12652"/>
                    <a:pt x="5478" y="12771"/>
                  </a:cubicBezTo>
                  <a:cubicBezTo>
                    <a:pt x="5491" y="12712"/>
                    <a:pt x="5510" y="12655"/>
                    <a:pt x="5528" y="12597"/>
                  </a:cubicBezTo>
                  <a:cubicBezTo>
                    <a:pt x="5573" y="12598"/>
                    <a:pt x="5617" y="12599"/>
                    <a:pt x="5661" y="12599"/>
                  </a:cubicBezTo>
                  <a:cubicBezTo>
                    <a:pt x="5705" y="12599"/>
                    <a:pt x="5749" y="12598"/>
                    <a:pt x="5793" y="12595"/>
                  </a:cubicBezTo>
                  <a:cubicBezTo>
                    <a:pt x="5820" y="12593"/>
                    <a:pt x="5820" y="12553"/>
                    <a:pt x="5793" y="12551"/>
                  </a:cubicBezTo>
                  <a:cubicBezTo>
                    <a:pt x="5751" y="12548"/>
                    <a:pt x="5709" y="12548"/>
                    <a:pt x="5668" y="12548"/>
                  </a:cubicBezTo>
                  <a:cubicBezTo>
                    <a:pt x="5626" y="12548"/>
                    <a:pt x="5585" y="12548"/>
                    <a:pt x="5543" y="12549"/>
                  </a:cubicBezTo>
                  <a:cubicBezTo>
                    <a:pt x="5572" y="12468"/>
                    <a:pt x="5605" y="12389"/>
                    <a:pt x="5639" y="12310"/>
                  </a:cubicBezTo>
                  <a:cubicBezTo>
                    <a:pt x="5733" y="12337"/>
                    <a:pt x="5830" y="12358"/>
                    <a:pt x="5928" y="12373"/>
                  </a:cubicBezTo>
                  <a:cubicBezTo>
                    <a:pt x="5929" y="12373"/>
                    <a:pt x="5930" y="12374"/>
                    <a:pt x="5932" y="12374"/>
                  </a:cubicBezTo>
                  <a:cubicBezTo>
                    <a:pt x="5957" y="12374"/>
                    <a:pt x="5957" y="12333"/>
                    <a:pt x="5934" y="12325"/>
                  </a:cubicBezTo>
                  <a:cubicBezTo>
                    <a:pt x="5844" y="12296"/>
                    <a:pt x="5753" y="12274"/>
                    <a:pt x="5661" y="12258"/>
                  </a:cubicBezTo>
                  <a:cubicBezTo>
                    <a:pt x="5688" y="12199"/>
                    <a:pt x="5714" y="12140"/>
                    <a:pt x="5742" y="12080"/>
                  </a:cubicBezTo>
                  <a:close/>
                  <a:moveTo>
                    <a:pt x="3359" y="0"/>
                  </a:moveTo>
                  <a:cubicBezTo>
                    <a:pt x="2803" y="0"/>
                    <a:pt x="2248" y="15"/>
                    <a:pt x="1699" y="57"/>
                  </a:cubicBezTo>
                  <a:cubicBezTo>
                    <a:pt x="1642" y="57"/>
                    <a:pt x="1642" y="143"/>
                    <a:pt x="1699" y="143"/>
                  </a:cubicBezTo>
                  <a:cubicBezTo>
                    <a:pt x="2389" y="207"/>
                    <a:pt x="3087" y="222"/>
                    <a:pt x="3786" y="222"/>
                  </a:cubicBezTo>
                  <a:cubicBezTo>
                    <a:pt x="4439" y="222"/>
                    <a:pt x="5093" y="209"/>
                    <a:pt x="5742" y="209"/>
                  </a:cubicBezTo>
                  <a:cubicBezTo>
                    <a:pt x="5842" y="209"/>
                    <a:pt x="5942" y="209"/>
                    <a:pt x="6041" y="210"/>
                  </a:cubicBezTo>
                  <a:lnTo>
                    <a:pt x="8084" y="225"/>
                  </a:lnTo>
                  <a:cubicBezTo>
                    <a:pt x="8093" y="225"/>
                    <a:pt x="8102" y="225"/>
                    <a:pt x="8111" y="225"/>
                  </a:cubicBezTo>
                  <a:cubicBezTo>
                    <a:pt x="8483" y="225"/>
                    <a:pt x="8936" y="180"/>
                    <a:pt x="9375" y="180"/>
                  </a:cubicBezTo>
                  <a:cubicBezTo>
                    <a:pt x="9769" y="180"/>
                    <a:pt x="10152" y="216"/>
                    <a:pt x="10458" y="352"/>
                  </a:cubicBezTo>
                  <a:cubicBezTo>
                    <a:pt x="10447" y="365"/>
                    <a:pt x="10440" y="382"/>
                    <a:pt x="10441" y="400"/>
                  </a:cubicBezTo>
                  <a:cubicBezTo>
                    <a:pt x="10430" y="2171"/>
                    <a:pt x="10378" y="3942"/>
                    <a:pt x="10384" y="5713"/>
                  </a:cubicBezTo>
                  <a:cubicBezTo>
                    <a:pt x="8916" y="7238"/>
                    <a:pt x="7505" y="8835"/>
                    <a:pt x="6137" y="10445"/>
                  </a:cubicBezTo>
                  <a:cubicBezTo>
                    <a:pt x="6096" y="10452"/>
                    <a:pt x="6087" y="10509"/>
                    <a:pt x="6118" y="10533"/>
                  </a:cubicBezTo>
                  <a:cubicBezTo>
                    <a:pt x="6125" y="10542"/>
                    <a:pt x="6132" y="10548"/>
                    <a:pt x="6141" y="10553"/>
                  </a:cubicBezTo>
                  <a:cubicBezTo>
                    <a:pt x="6035" y="10918"/>
                    <a:pt x="5922" y="11280"/>
                    <a:pt x="5782" y="11633"/>
                  </a:cubicBezTo>
                  <a:cubicBezTo>
                    <a:pt x="5784" y="11595"/>
                    <a:pt x="5763" y="11559"/>
                    <a:pt x="5714" y="11559"/>
                  </a:cubicBezTo>
                  <a:cubicBezTo>
                    <a:pt x="5714" y="11559"/>
                    <a:pt x="5713" y="11559"/>
                    <a:pt x="5712" y="11559"/>
                  </a:cubicBezTo>
                  <a:cubicBezTo>
                    <a:pt x="5617" y="11562"/>
                    <a:pt x="5523" y="11563"/>
                    <a:pt x="5428" y="11563"/>
                  </a:cubicBezTo>
                  <a:cubicBezTo>
                    <a:pt x="4288" y="11563"/>
                    <a:pt x="3149" y="11359"/>
                    <a:pt x="2002" y="11359"/>
                  </a:cubicBezTo>
                  <a:cubicBezTo>
                    <a:pt x="1894" y="11359"/>
                    <a:pt x="1786" y="11360"/>
                    <a:pt x="1677" y="11364"/>
                  </a:cubicBezTo>
                  <a:cubicBezTo>
                    <a:pt x="1667" y="11364"/>
                    <a:pt x="1656" y="11370"/>
                    <a:pt x="1649" y="11377"/>
                  </a:cubicBezTo>
                  <a:cubicBezTo>
                    <a:pt x="1646" y="11376"/>
                    <a:pt x="1643" y="11374"/>
                    <a:pt x="1639" y="11373"/>
                  </a:cubicBezTo>
                  <a:cubicBezTo>
                    <a:pt x="1645" y="11237"/>
                    <a:pt x="1646" y="11101"/>
                    <a:pt x="1645" y="10964"/>
                  </a:cubicBezTo>
                  <a:lnTo>
                    <a:pt x="1645" y="10964"/>
                  </a:lnTo>
                  <a:cubicBezTo>
                    <a:pt x="1967" y="10976"/>
                    <a:pt x="2289" y="10981"/>
                    <a:pt x="2610" y="10981"/>
                  </a:cubicBezTo>
                  <a:cubicBezTo>
                    <a:pt x="2831" y="10981"/>
                    <a:pt x="3051" y="10979"/>
                    <a:pt x="3271" y="10975"/>
                  </a:cubicBezTo>
                  <a:cubicBezTo>
                    <a:pt x="3323" y="10974"/>
                    <a:pt x="3324" y="10895"/>
                    <a:pt x="3271" y="10895"/>
                  </a:cubicBezTo>
                  <a:cubicBezTo>
                    <a:pt x="3053" y="10891"/>
                    <a:pt x="2835" y="10889"/>
                    <a:pt x="2617" y="10889"/>
                  </a:cubicBezTo>
                  <a:cubicBezTo>
                    <a:pt x="2293" y="10889"/>
                    <a:pt x="1968" y="10894"/>
                    <a:pt x="1644" y="10906"/>
                  </a:cubicBezTo>
                  <a:cubicBezTo>
                    <a:pt x="1643" y="10779"/>
                    <a:pt x="1635" y="10654"/>
                    <a:pt x="1629" y="10528"/>
                  </a:cubicBezTo>
                  <a:lnTo>
                    <a:pt x="1629" y="10528"/>
                  </a:lnTo>
                  <a:cubicBezTo>
                    <a:pt x="1994" y="10535"/>
                    <a:pt x="2359" y="10540"/>
                    <a:pt x="2725" y="10540"/>
                  </a:cubicBezTo>
                  <a:cubicBezTo>
                    <a:pt x="2789" y="10540"/>
                    <a:pt x="2853" y="10540"/>
                    <a:pt x="2917" y="10539"/>
                  </a:cubicBezTo>
                  <a:cubicBezTo>
                    <a:pt x="2978" y="10539"/>
                    <a:pt x="2978" y="10445"/>
                    <a:pt x="2917" y="10445"/>
                  </a:cubicBezTo>
                  <a:cubicBezTo>
                    <a:pt x="2844" y="10445"/>
                    <a:pt x="2771" y="10445"/>
                    <a:pt x="2699" y="10445"/>
                  </a:cubicBezTo>
                  <a:cubicBezTo>
                    <a:pt x="2341" y="10445"/>
                    <a:pt x="1984" y="10449"/>
                    <a:pt x="1627" y="10457"/>
                  </a:cubicBezTo>
                  <a:cubicBezTo>
                    <a:pt x="1620" y="10347"/>
                    <a:pt x="1613" y="10236"/>
                    <a:pt x="1605" y="10126"/>
                  </a:cubicBezTo>
                  <a:cubicBezTo>
                    <a:pt x="1650" y="10124"/>
                    <a:pt x="1695" y="10123"/>
                    <a:pt x="1740" y="10123"/>
                  </a:cubicBezTo>
                  <a:cubicBezTo>
                    <a:pt x="1876" y="10123"/>
                    <a:pt x="2012" y="10131"/>
                    <a:pt x="2148" y="10148"/>
                  </a:cubicBezTo>
                  <a:cubicBezTo>
                    <a:pt x="2166" y="10206"/>
                    <a:pt x="2171" y="10269"/>
                    <a:pt x="2163" y="10330"/>
                  </a:cubicBezTo>
                  <a:cubicBezTo>
                    <a:pt x="2156" y="10386"/>
                    <a:pt x="2201" y="10423"/>
                    <a:pt x="2244" y="10423"/>
                  </a:cubicBezTo>
                  <a:cubicBezTo>
                    <a:pt x="2268" y="10423"/>
                    <a:pt x="2292" y="10410"/>
                    <a:pt x="2303" y="10381"/>
                  </a:cubicBezTo>
                  <a:cubicBezTo>
                    <a:pt x="2356" y="10417"/>
                    <a:pt x="2418" y="10438"/>
                    <a:pt x="2481" y="10438"/>
                  </a:cubicBezTo>
                  <a:cubicBezTo>
                    <a:pt x="2529" y="10438"/>
                    <a:pt x="2578" y="10425"/>
                    <a:pt x="2625" y="10398"/>
                  </a:cubicBezTo>
                  <a:cubicBezTo>
                    <a:pt x="2664" y="10373"/>
                    <a:pt x="2698" y="10341"/>
                    <a:pt x="2724" y="10303"/>
                  </a:cubicBezTo>
                  <a:cubicBezTo>
                    <a:pt x="2730" y="10307"/>
                    <a:pt x="2737" y="10309"/>
                    <a:pt x="2744" y="10309"/>
                  </a:cubicBezTo>
                  <a:cubicBezTo>
                    <a:pt x="2758" y="10309"/>
                    <a:pt x="2771" y="10300"/>
                    <a:pt x="2775" y="10286"/>
                  </a:cubicBezTo>
                  <a:cubicBezTo>
                    <a:pt x="2804" y="10205"/>
                    <a:pt x="2821" y="10121"/>
                    <a:pt x="2826" y="10036"/>
                  </a:cubicBezTo>
                  <a:cubicBezTo>
                    <a:pt x="2827" y="10036"/>
                    <a:pt x="2827" y="10037"/>
                    <a:pt x="2828" y="10037"/>
                  </a:cubicBezTo>
                  <a:cubicBezTo>
                    <a:pt x="2986" y="10055"/>
                    <a:pt x="3147" y="10060"/>
                    <a:pt x="3309" y="10060"/>
                  </a:cubicBezTo>
                  <a:cubicBezTo>
                    <a:pt x="3489" y="10060"/>
                    <a:pt x="3669" y="10053"/>
                    <a:pt x="3847" y="10048"/>
                  </a:cubicBezTo>
                  <a:cubicBezTo>
                    <a:pt x="3901" y="10047"/>
                    <a:pt x="3901" y="9965"/>
                    <a:pt x="3847" y="9963"/>
                  </a:cubicBezTo>
                  <a:cubicBezTo>
                    <a:pt x="3669" y="9957"/>
                    <a:pt x="3489" y="9950"/>
                    <a:pt x="3309" y="9950"/>
                  </a:cubicBezTo>
                  <a:cubicBezTo>
                    <a:pt x="3147" y="9950"/>
                    <a:pt x="2986" y="9956"/>
                    <a:pt x="2828" y="9974"/>
                  </a:cubicBezTo>
                  <a:cubicBezTo>
                    <a:pt x="2827" y="9974"/>
                    <a:pt x="2826" y="9975"/>
                    <a:pt x="2825" y="9976"/>
                  </a:cubicBezTo>
                  <a:cubicBezTo>
                    <a:pt x="2808" y="9423"/>
                    <a:pt x="2162" y="9099"/>
                    <a:pt x="1545" y="9075"/>
                  </a:cubicBezTo>
                  <a:lnTo>
                    <a:pt x="1545" y="9071"/>
                  </a:lnTo>
                  <a:cubicBezTo>
                    <a:pt x="2321" y="9133"/>
                    <a:pt x="3095" y="9167"/>
                    <a:pt x="3872" y="9167"/>
                  </a:cubicBezTo>
                  <a:cubicBezTo>
                    <a:pt x="4070" y="9167"/>
                    <a:pt x="4267" y="9165"/>
                    <a:pt x="4465" y="9160"/>
                  </a:cubicBezTo>
                  <a:cubicBezTo>
                    <a:pt x="4515" y="9159"/>
                    <a:pt x="4515" y="9084"/>
                    <a:pt x="4465" y="9083"/>
                  </a:cubicBezTo>
                  <a:cubicBezTo>
                    <a:pt x="3495" y="9070"/>
                    <a:pt x="2526" y="9044"/>
                    <a:pt x="1557" y="8997"/>
                  </a:cubicBezTo>
                  <a:cubicBezTo>
                    <a:pt x="1585" y="8844"/>
                    <a:pt x="1597" y="8689"/>
                    <a:pt x="1594" y="8534"/>
                  </a:cubicBezTo>
                  <a:lnTo>
                    <a:pt x="1594" y="8534"/>
                  </a:lnTo>
                  <a:cubicBezTo>
                    <a:pt x="1734" y="8535"/>
                    <a:pt x="1874" y="8535"/>
                    <a:pt x="2014" y="8535"/>
                  </a:cubicBezTo>
                  <a:cubicBezTo>
                    <a:pt x="2116" y="8535"/>
                    <a:pt x="2219" y="8535"/>
                    <a:pt x="2322" y="8534"/>
                  </a:cubicBezTo>
                  <a:cubicBezTo>
                    <a:pt x="2405" y="8664"/>
                    <a:pt x="2470" y="8807"/>
                    <a:pt x="2514" y="8956"/>
                  </a:cubicBezTo>
                  <a:cubicBezTo>
                    <a:pt x="2524" y="8988"/>
                    <a:pt x="2549" y="9002"/>
                    <a:pt x="2575" y="9002"/>
                  </a:cubicBezTo>
                  <a:cubicBezTo>
                    <a:pt x="2586" y="9002"/>
                    <a:pt x="2597" y="9000"/>
                    <a:pt x="2607" y="8995"/>
                  </a:cubicBezTo>
                  <a:cubicBezTo>
                    <a:pt x="2640" y="9014"/>
                    <a:pt x="2673" y="9022"/>
                    <a:pt x="2705" y="9022"/>
                  </a:cubicBezTo>
                  <a:cubicBezTo>
                    <a:pt x="2829" y="9022"/>
                    <a:pt x="2946" y="8902"/>
                    <a:pt x="3016" y="8798"/>
                  </a:cubicBezTo>
                  <a:cubicBezTo>
                    <a:pt x="3031" y="8772"/>
                    <a:pt x="3031" y="8743"/>
                    <a:pt x="3016" y="8718"/>
                  </a:cubicBezTo>
                  <a:cubicBezTo>
                    <a:pt x="2994" y="8667"/>
                    <a:pt x="2964" y="8621"/>
                    <a:pt x="2925" y="8580"/>
                  </a:cubicBezTo>
                  <a:cubicBezTo>
                    <a:pt x="2914" y="8568"/>
                    <a:pt x="2897" y="8562"/>
                    <a:pt x="2881" y="8562"/>
                  </a:cubicBezTo>
                  <a:cubicBezTo>
                    <a:pt x="2879" y="8562"/>
                    <a:pt x="2878" y="8562"/>
                    <a:pt x="2877" y="8562"/>
                  </a:cubicBezTo>
                  <a:cubicBezTo>
                    <a:pt x="2864" y="8497"/>
                    <a:pt x="2846" y="8434"/>
                    <a:pt x="2822" y="8371"/>
                  </a:cubicBezTo>
                  <a:lnTo>
                    <a:pt x="2822" y="8371"/>
                  </a:lnTo>
                  <a:cubicBezTo>
                    <a:pt x="3090" y="8405"/>
                    <a:pt x="3360" y="8422"/>
                    <a:pt x="3630" y="8422"/>
                  </a:cubicBezTo>
                  <a:cubicBezTo>
                    <a:pt x="3790" y="8422"/>
                    <a:pt x="3951" y="8416"/>
                    <a:pt x="4111" y="8404"/>
                  </a:cubicBezTo>
                  <a:cubicBezTo>
                    <a:pt x="4162" y="8401"/>
                    <a:pt x="4164" y="8323"/>
                    <a:pt x="4112" y="8323"/>
                  </a:cubicBezTo>
                  <a:cubicBezTo>
                    <a:pt x="4112" y="8323"/>
                    <a:pt x="4111" y="8323"/>
                    <a:pt x="4111" y="8323"/>
                  </a:cubicBezTo>
                  <a:cubicBezTo>
                    <a:pt x="4016" y="8324"/>
                    <a:pt x="3921" y="8325"/>
                    <a:pt x="3826" y="8325"/>
                  </a:cubicBezTo>
                  <a:cubicBezTo>
                    <a:pt x="3480" y="8325"/>
                    <a:pt x="3136" y="8314"/>
                    <a:pt x="2791" y="8292"/>
                  </a:cubicBezTo>
                  <a:cubicBezTo>
                    <a:pt x="2579" y="7814"/>
                    <a:pt x="2076" y="7582"/>
                    <a:pt x="1538" y="7582"/>
                  </a:cubicBezTo>
                  <a:cubicBezTo>
                    <a:pt x="1529" y="7582"/>
                    <a:pt x="1519" y="7582"/>
                    <a:pt x="1509" y="7582"/>
                  </a:cubicBezTo>
                  <a:cubicBezTo>
                    <a:pt x="1509" y="7545"/>
                    <a:pt x="1511" y="7508"/>
                    <a:pt x="1511" y="7471"/>
                  </a:cubicBezTo>
                  <a:cubicBezTo>
                    <a:pt x="2432" y="7612"/>
                    <a:pt x="3363" y="7683"/>
                    <a:pt x="4295" y="7683"/>
                  </a:cubicBezTo>
                  <a:cubicBezTo>
                    <a:pt x="4322" y="7683"/>
                    <a:pt x="4349" y="7683"/>
                    <a:pt x="4376" y="7683"/>
                  </a:cubicBezTo>
                  <a:cubicBezTo>
                    <a:pt x="4426" y="7683"/>
                    <a:pt x="4425" y="7610"/>
                    <a:pt x="4376" y="7608"/>
                  </a:cubicBezTo>
                  <a:cubicBezTo>
                    <a:pt x="3420" y="7553"/>
                    <a:pt x="2468" y="7478"/>
                    <a:pt x="1514" y="7398"/>
                  </a:cubicBezTo>
                  <a:cubicBezTo>
                    <a:pt x="1515" y="7273"/>
                    <a:pt x="1521" y="7148"/>
                    <a:pt x="1530" y="7023"/>
                  </a:cubicBezTo>
                  <a:cubicBezTo>
                    <a:pt x="1710" y="7023"/>
                    <a:pt x="1889" y="7039"/>
                    <a:pt x="2066" y="7071"/>
                  </a:cubicBezTo>
                  <a:cubicBezTo>
                    <a:pt x="2068" y="7071"/>
                    <a:pt x="2070" y="7071"/>
                    <a:pt x="2072" y="7071"/>
                  </a:cubicBezTo>
                  <a:cubicBezTo>
                    <a:pt x="2110" y="7071"/>
                    <a:pt x="2124" y="7015"/>
                    <a:pt x="2084" y="7006"/>
                  </a:cubicBezTo>
                  <a:cubicBezTo>
                    <a:pt x="1948" y="6976"/>
                    <a:pt x="1811" y="6961"/>
                    <a:pt x="1673" y="6961"/>
                  </a:cubicBezTo>
                  <a:cubicBezTo>
                    <a:pt x="1627" y="6961"/>
                    <a:pt x="1582" y="6963"/>
                    <a:pt x="1537" y="6966"/>
                  </a:cubicBezTo>
                  <a:cubicBezTo>
                    <a:pt x="1545" y="6878"/>
                    <a:pt x="1553" y="6790"/>
                    <a:pt x="1566" y="6702"/>
                  </a:cubicBezTo>
                  <a:cubicBezTo>
                    <a:pt x="1571" y="6682"/>
                    <a:pt x="1564" y="6661"/>
                    <a:pt x="1551" y="6646"/>
                  </a:cubicBezTo>
                  <a:lnTo>
                    <a:pt x="1551" y="6646"/>
                  </a:lnTo>
                  <a:cubicBezTo>
                    <a:pt x="1909" y="6663"/>
                    <a:pt x="2148" y="6977"/>
                    <a:pt x="2242" y="7304"/>
                  </a:cubicBezTo>
                  <a:cubicBezTo>
                    <a:pt x="2219" y="7318"/>
                    <a:pt x="2213" y="7349"/>
                    <a:pt x="2230" y="7370"/>
                  </a:cubicBezTo>
                  <a:cubicBezTo>
                    <a:pt x="2241" y="7380"/>
                    <a:pt x="2254" y="7390"/>
                    <a:pt x="2267" y="7398"/>
                  </a:cubicBezTo>
                  <a:cubicBezTo>
                    <a:pt x="2267" y="7400"/>
                    <a:pt x="2268" y="7403"/>
                    <a:pt x="2268" y="7405"/>
                  </a:cubicBezTo>
                  <a:cubicBezTo>
                    <a:pt x="2270" y="7427"/>
                    <a:pt x="2289" y="7443"/>
                    <a:pt x="2310" y="7443"/>
                  </a:cubicBezTo>
                  <a:cubicBezTo>
                    <a:pt x="2315" y="7443"/>
                    <a:pt x="2319" y="7442"/>
                    <a:pt x="2324" y="7441"/>
                  </a:cubicBezTo>
                  <a:cubicBezTo>
                    <a:pt x="2364" y="7460"/>
                    <a:pt x="2408" y="7469"/>
                    <a:pt x="2452" y="7469"/>
                  </a:cubicBezTo>
                  <a:cubicBezTo>
                    <a:pt x="2659" y="7469"/>
                    <a:pt x="2868" y="7271"/>
                    <a:pt x="2751" y="7049"/>
                  </a:cubicBezTo>
                  <a:cubicBezTo>
                    <a:pt x="2741" y="7030"/>
                    <a:pt x="2722" y="7018"/>
                    <a:pt x="2701" y="7018"/>
                  </a:cubicBezTo>
                  <a:cubicBezTo>
                    <a:pt x="2695" y="7018"/>
                    <a:pt x="2690" y="7019"/>
                    <a:pt x="2684" y="7021"/>
                  </a:cubicBezTo>
                  <a:cubicBezTo>
                    <a:pt x="2666" y="6982"/>
                    <a:pt x="2644" y="6943"/>
                    <a:pt x="2624" y="6904"/>
                  </a:cubicBezTo>
                  <a:lnTo>
                    <a:pt x="2624" y="6904"/>
                  </a:lnTo>
                  <a:cubicBezTo>
                    <a:pt x="2970" y="6952"/>
                    <a:pt x="3318" y="6986"/>
                    <a:pt x="3668" y="6988"/>
                  </a:cubicBezTo>
                  <a:cubicBezTo>
                    <a:pt x="3715" y="6988"/>
                    <a:pt x="3715" y="6916"/>
                    <a:pt x="3668" y="6915"/>
                  </a:cubicBezTo>
                  <a:cubicBezTo>
                    <a:pt x="3306" y="6901"/>
                    <a:pt x="2946" y="6878"/>
                    <a:pt x="2587" y="6837"/>
                  </a:cubicBezTo>
                  <a:cubicBezTo>
                    <a:pt x="2375" y="6488"/>
                    <a:pt x="2036" y="6220"/>
                    <a:pt x="1660" y="6148"/>
                  </a:cubicBezTo>
                  <a:lnTo>
                    <a:pt x="1660" y="6148"/>
                  </a:lnTo>
                  <a:cubicBezTo>
                    <a:pt x="2181" y="6150"/>
                    <a:pt x="2703" y="6166"/>
                    <a:pt x="3226" y="6193"/>
                  </a:cubicBezTo>
                  <a:cubicBezTo>
                    <a:pt x="3226" y="6193"/>
                    <a:pt x="3227" y="6193"/>
                    <a:pt x="3228" y="6193"/>
                  </a:cubicBezTo>
                  <a:cubicBezTo>
                    <a:pt x="3277" y="6193"/>
                    <a:pt x="3275" y="6118"/>
                    <a:pt x="3226" y="6113"/>
                  </a:cubicBezTo>
                  <a:cubicBezTo>
                    <a:pt x="3014" y="6096"/>
                    <a:pt x="2803" y="6088"/>
                    <a:pt x="2591" y="6081"/>
                  </a:cubicBezTo>
                  <a:cubicBezTo>
                    <a:pt x="2741" y="6014"/>
                    <a:pt x="2868" y="5844"/>
                    <a:pt x="2757" y="5695"/>
                  </a:cubicBezTo>
                  <a:cubicBezTo>
                    <a:pt x="2755" y="5691"/>
                    <a:pt x="2753" y="5691"/>
                    <a:pt x="2751" y="5689"/>
                  </a:cubicBezTo>
                  <a:cubicBezTo>
                    <a:pt x="2757" y="5652"/>
                    <a:pt x="2762" y="5615"/>
                    <a:pt x="2762" y="5578"/>
                  </a:cubicBezTo>
                  <a:cubicBezTo>
                    <a:pt x="2918" y="5582"/>
                    <a:pt x="3078" y="5592"/>
                    <a:pt x="3237" y="5592"/>
                  </a:cubicBezTo>
                  <a:cubicBezTo>
                    <a:pt x="3322" y="5592"/>
                    <a:pt x="3407" y="5589"/>
                    <a:pt x="3491" y="5580"/>
                  </a:cubicBezTo>
                  <a:cubicBezTo>
                    <a:pt x="3550" y="5577"/>
                    <a:pt x="3550" y="5489"/>
                    <a:pt x="3491" y="5486"/>
                  </a:cubicBezTo>
                  <a:cubicBezTo>
                    <a:pt x="3408" y="5477"/>
                    <a:pt x="3323" y="5474"/>
                    <a:pt x="3238" y="5474"/>
                  </a:cubicBezTo>
                  <a:cubicBezTo>
                    <a:pt x="3077" y="5474"/>
                    <a:pt x="2915" y="5485"/>
                    <a:pt x="2756" y="5489"/>
                  </a:cubicBezTo>
                  <a:cubicBezTo>
                    <a:pt x="2694" y="4999"/>
                    <a:pt x="2051" y="4723"/>
                    <a:pt x="1497" y="4710"/>
                  </a:cubicBezTo>
                  <a:cubicBezTo>
                    <a:pt x="1498" y="4708"/>
                    <a:pt x="1501" y="4707"/>
                    <a:pt x="1502" y="4704"/>
                  </a:cubicBezTo>
                  <a:cubicBezTo>
                    <a:pt x="1519" y="4659"/>
                    <a:pt x="1534" y="4614"/>
                    <a:pt x="1544" y="4566"/>
                  </a:cubicBezTo>
                  <a:cubicBezTo>
                    <a:pt x="1999" y="4635"/>
                    <a:pt x="2457" y="4689"/>
                    <a:pt x="2916" y="4729"/>
                  </a:cubicBezTo>
                  <a:cubicBezTo>
                    <a:pt x="2917" y="4729"/>
                    <a:pt x="2918" y="4729"/>
                    <a:pt x="2919" y="4729"/>
                  </a:cubicBezTo>
                  <a:cubicBezTo>
                    <a:pt x="2961" y="4729"/>
                    <a:pt x="2970" y="4657"/>
                    <a:pt x="2926" y="4651"/>
                  </a:cubicBezTo>
                  <a:cubicBezTo>
                    <a:pt x="2858" y="4641"/>
                    <a:pt x="2789" y="4633"/>
                    <a:pt x="2720" y="4623"/>
                  </a:cubicBezTo>
                  <a:cubicBezTo>
                    <a:pt x="2785" y="4592"/>
                    <a:pt x="2833" y="4533"/>
                    <a:pt x="2854" y="4464"/>
                  </a:cubicBezTo>
                  <a:cubicBezTo>
                    <a:pt x="2874" y="4453"/>
                    <a:pt x="2883" y="4430"/>
                    <a:pt x="2877" y="4409"/>
                  </a:cubicBezTo>
                  <a:cubicBezTo>
                    <a:pt x="2872" y="4394"/>
                    <a:pt x="2865" y="4379"/>
                    <a:pt x="2859" y="4364"/>
                  </a:cubicBezTo>
                  <a:cubicBezTo>
                    <a:pt x="2858" y="4359"/>
                    <a:pt x="2854" y="4353"/>
                    <a:pt x="2852" y="4347"/>
                  </a:cubicBezTo>
                  <a:cubicBezTo>
                    <a:pt x="2813" y="4250"/>
                    <a:pt x="2765" y="4157"/>
                    <a:pt x="2707" y="4068"/>
                  </a:cubicBezTo>
                  <a:lnTo>
                    <a:pt x="2707" y="4068"/>
                  </a:lnTo>
                  <a:cubicBezTo>
                    <a:pt x="2786" y="4076"/>
                    <a:pt x="2865" y="4080"/>
                    <a:pt x="2944" y="4080"/>
                  </a:cubicBezTo>
                  <a:cubicBezTo>
                    <a:pt x="3038" y="4080"/>
                    <a:pt x="3131" y="4075"/>
                    <a:pt x="3225" y="4064"/>
                  </a:cubicBezTo>
                  <a:cubicBezTo>
                    <a:pt x="3269" y="4061"/>
                    <a:pt x="3269" y="3995"/>
                    <a:pt x="3225" y="3993"/>
                  </a:cubicBezTo>
                  <a:cubicBezTo>
                    <a:pt x="3130" y="3983"/>
                    <a:pt x="3031" y="3976"/>
                    <a:pt x="2933" y="3976"/>
                  </a:cubicBezTo>
                  <a:cubicBezTo>
                    <a:pt x="2841" y="3976"/>
                    <a:pt x="2748" y="3982"/>
                    <a:pt x="2659" y="3995"/>
                  </a:cubicBezTo>
                  <a:cubicBezTo>
                    <a:pt x="2405" y="3637"/>
                    <a:pt x="2012" y="3379"/>
                    <a:pt x="1581" y="3379"/>
                  </a:cubicBezTo>
                  <a:cubicBezTo>
                    <a:pt x="1558" y="3379"/>
                    <a:pt x="1535" y="3380"/>
                    <a:pt x="1511" y="3382"/>
                  </a:cubicBezTo>
                  <a:cubicBezTo>
                    <a:pt x="1518" y="3318"/>
                    <a:pt x="1522" y="3255"/>
                    <a:pt x="1527" y="3191"/>
                  </a:cubicBezTo>
                  <a:cubicBezTo>
                    <a:pt x="1528" y="3191"/>
                    <a:pt x="1529" y="3194"/>
                    <a:pt x="1532" y="3194"/>
                  </a:cubicBezTo>
                  <a:cubicBezTo>
                    <a:pt x="2118" y="3295"/>
                    <a:pt x="2717" y="3380"/>
                    <a:pt x="3314" y="3407"/>
                  </a:cubicBezTo>
                  <a:cubicBezTo>
                    <a:pt x="3315" y="3407"/>
                    <a:pt x="3316" y="3407"/>
                    <a:pt x="3317" y="3407"/>
                  </a:cubicBezTo>
                  <a:cubicBezTo>
                    <a:pt x="3367" y="3407"/>
                    <a:pt x="3365" y="3330"/>
                    <a:pt x="3314" y="3323"/>
                  </a:cubicBezTo>
                  <a:cubicBezTo>
                    <a:pt x="2721" y="3258"/>
                    <a:pt x="2130" y="3206"/>
                    <a:pt x="1540" y="3131"/>
                  </a:cubicBezTo>
                  <a:cubicBezTo>
                    <a:pt x="1537" y="3131"/>
                    <a:pt x="1535" y="3133"/>
                    <a:pt x="1532" y="3133"/>
                  </a:cubicBezTo>
                  <a:cubicBezTo>
                    <a:pt x="1541" y="3029"/>
                    <a:pt x="1548" y="2926"/>
                    <a:pt x="1555" y="2821"/>
                  </a:cubicBezTo>
                  <a:cubicBezTo>
                    <a:pt x="1671" y="2823"/>
                    <a:pt x="1788" y="2825"/>
                    <a:pt x="1905" y="2825"/>
                  </a:cubicBezTo>
                  <a:cubicBezTo>
                    <a:pt x="1991" y="2825"/>
                    <a:pt x="2077" y="2824"/>
                    <a:pt x="2163" y="2820"/>
                  </a:cubicBezTo>
                  <a:cubicBezTo>
                    <a:pt x="2202" y="2818"/>
                    <a:pt x="2202" y="2761"/>
                    <a:pt x="2163" y="2758"/>
                  </a:cubicBezTo>
                  <a:cubicBezTo>
                    <a:pt x="2080" y="2754"/>
                    <a:pt x="1997" y="2753"/>
                    <a:pt x="1914" y="2753"/>
                  </a:cubicBezTo>
                  <a:cubicBezTo>
                    <a:pt x="1796" y="2753"/>
                    <a:pt x="1677" y="2755"/>
                    <a:pt x="1559" y="2757"/>
                  </a:cubicBezTo>
                  <a:cubicBezTo>
                    <a:pt x="1565" y="2643"/>
                    <a:pt x="1571" y="2530"/>
                    <a:pt x="1573" y="2417"/>
                  </a:cubicBezTo>
                  <a:cubicBezTo>
                    <a:pt x="1598" y="2414"/>
                    <a:pt x="1625" y="2412"/>
                    <a:pt x="1650" y="2412"/>
                  </a:cubicBezTo>
                  <a:cubicBezTo>
                    <a:pt x="2087" y="2431"/>
                    <a:pt x="2273" y="2860"/>
                    <a:pt x="2494" y="3163"/>
                  </a:cubicBezTo>
                  <a:cubicBezTo>
                    <a:pt x="2507" y="3178"/>
                    <a:pt x="2526" y="3187"/>
                    <a:pt x="2546" y="3187"/>
                  </a:cubicBezTo>
                  <a:cubicBezTo>
                    <a:pt x="2556" y="3187"/>
                    <a:pt x="2566" y="3184"/>
                    <a:pt x="2575" y="3180"/>
                  </a:cubicBezTo>
                  <a:cubicBezTo>
                    <a:pt x="2598" y="3187"/>
                    <a:pt x="2622" y="3191"/>
                    <a:pt x="2645" y="3191"/>
                  </a:cubicBezTo>
                  <a:cubicBezTo>
                    <a:pt x="2805" y="3191"/>
                    <a:pt x="2946" y="3023"/>
                    <a:pt x="2828" y="2853"/>
                  </a:cubicBezTo>
                  <a:cubicBezTo>
                    <a:pt x="2826" y="2851"/>
                    <a:pt x="2823" y="2851"/>
                    <a:pt x="2821" y="2849"/>
                  </a:cubicBezTo>
                  <a:cubicBezTo>
                    <a:pt x="2792" y="2783"/>
                    <a:pt x="2759" y="2720"/>
                    <a:pt x="2722" y="2659"/>
                  </a:cubicBezTo>
                  <a:lnTo>
                    <a:pt x="2722" y="2659"/>
                  </a:lnTo>
                  <a:cubicBezTo>
                    <a:pt x="2949" y="2671"/>
                    <a:pt x="3175" y="2687"/>
                    <a:pt x="3402" y="2703"/>
                  </a:cubicBezTo>
                  <a:cubicBezTo>
                    <a:pt x="3403" y="2703"/>
                    <a:pt x="3404" y="2703"/>
                    <a:pt x="3405" y="2703"/>
                  </a:cubicBezTo>
                  <a:cubicBezTo>
                    <a:pt x="3451" y="2703"/>
                    <a:pt x="3462" y="2625"/>
                    <a:pt x="3414" y="2616"/>
                  </a:cubicBezTo>
                  <a:cubicBezTo>
                    <a:pt x="3224" y="2580"/>
                    <a:pt x="3032" y="2562"/>
                    <a:pt x="2839" y="2562"/>
                  </a:cubicBezTo>
                  <a:cubicBezTo>
                    <a:pt x="2778" y="2562"/>
                    <a:pt x="2717" y="2564"/>
                    <a:pt x="2656" y="2567"/>
                  </a:cubicBezTo>
                  <a:cubicBezTo>
                    <a:pt x="2413" y="2234"/>
                    <a:pt x="2034" y="2005"/>
                    <a:pt x="1634" y="2005"/>
                  </a:cubicBezTo>
                  <a:cubicBezTo>
                    <a:pt x="1586" y="2005"/>
                    <a:pt x="1538" y="2009"/>
                    <a:pt x="1490" y="2015"/>
                  </a:cubicBezTo>
                  <a:cubicBezTo>
                    <a:pt x="1527" y="1773"/>
                    <a:pt x="1538" y="1529"/>
                    <a:pt x="1521" y="1284"/>
                  </a:cubicBezTo>
                  <a:cubicBezTo>
                    <a:pt x="1520" y="1275"/>
                    <a:pt x="1514" y="1272"/>
                    <a:pt x="1510" y="1263"/>
                  </a:cubicBezTo>
                  <a:cubicBezTo>
                    <a:pt x="1552" y="1251"/>
                    <a:pt x="1594" y="1243"/>
                    <a:pt x="1636" y="1240"/>
                  </a:cubicBezTo>
                  <a:cubicBezTo>
                    <a:pt x="1649" y="1239"/>
                    <a:pt x="1661" y="1239"/>
                    <a:pt x="1673" y="1239"/>
                  </a:cubicBezTo>
                  <a:cubicBezTo>
                    <a:pt x="1981" y="1239"/>
                    <a:pt x="2189" y="1427"/>
                    <a:pt x="2386" y="1630"/>
                  </a:cubicBezTo>
                  <a:cubicBezTo>
                    <a:pt x="2269" y="1622"/>
                    <a:pt x="2152" y="1616"/>
                    <a:pt x="2037" y="1616"/>
                  </a:cubicBezTo>
                  <a:cubicBezTo>
                    <a:pt x="1895" y="1616"/>
                    <a:pt x="1755" y="1625"/>
                    <a:pt x="1624" y="1649"/>
                  </a:cubicBezTo>
                  <a:cubicBezTo>
                    <a:pt x="1592" y="1656"/>
                    <a:pt x="1594" y="1704"/>
                    <a:pt x="1624" y="1712"/>
                  </a:cubicBezTo>
                  <a:cubicBezTo>
                    <a:pt x="1849" y="1770"/>
                    <a:pt x="2102" y="1783"/>
                    <a:pt x="2353" y="1783"/>
                  </a:cubicBezTo>
                  <a:cubicBezTo>
                    <a:pt x="2413" y="1783"/>
                    <a:pt x="2474" y="1783"/>
                    <a:pt x="2534" y="1782"/>
                  </a:cubicBezTo>
                  <a:lnTo>
                    <a:pt x="2548" y="1796"/>
                  </a:lnTo>
                  <a:cubicBezTo>
                    <a:pt x="2557" y="1806"/>
                    <a:pt x="2569" y="1811"/>
                    <a:pt x="2580" y="1811"/>
                  </a:cubicBezTo>
                  <a:cubicBezTo>
                    <a:pt x="2594" y="1811"/>
                    <a:pt x="2607" y="1805"/>
                    <a:pt x="2616" y="1792"/>
                  </a:cubicBezTo>
                  <a:cubicBezTo>
                    <a:pt x="2635" y="1798"/>
                    <a:pt x="2656" y="1801"/>
                    <a:pt x="2676" y="1801"/>
                  </a:cubicBezTo>
                  <a:cubicBezTo>
                    <a:pt x="2707" y="1801"/>
                    <a:pt x="2739" y="1794"/>
                    <a:pt x="2768" y="1779"/>
                  </a:cubicBezTo>
                  <a:cubicBezTo>
                    <a:pt x="2817" y="1778"/>
                    <a:pt x="2868" y="1776"/>
                    <a:pt x="2916" y="1776"/>
                  </a:cubicBezTo>
                  <a:cubicBezTo>
                    <a:pt x="2983" y="1776"/>
                    <a:pt x="2981" y="1678"/>
                    <a:pt x="2916" y="1674"/>
                  </a:cubicBezTo>
                  <a:cubicBezTo>
                    <a:pt x="2898" y="1672"/>
                    <a:pt x="2878" y="1669"/>
                    <a:pt x="2860" y="1668"/>
                  </a:cubicBezTo>
                  <a:cubicBezTo>
                    <a:pt x="2884" y="1593"/>
                    <a:pt x="2864" y="1511"/>
                    <a:pt x="2809" y="1455"/>
                  </a:cubicBezTo>
                  <a:cubicBezTo>
                    <a:pt x="2628" y="1009"/>
                    <a:pt x="2181" y="734"/>
                    <a:pt x="1717" y="734"/>
                  </a:cubicBezTo>
                  <a:cubicBezTo>
                    <a:pt x="1654" y="734"/>
                    <a:pt x="1591" y="739"/>
                    <a:pt x="1528" y="749"/>
                  </a:cubicBezTo>
                  <a:cubicBezTo>
                    <a:pt x="1545" y="647"/>
                    <a:pt x="1564" y="545"/>
                    <a:pt x="1582" y="444"/>
                  </a:cubicBezTo>
                  <a:cubicBezTo>
                    <a:pt x="2041" y="478"/>
                    <a:pt x="2500" y="508"/>
                    <a:pt x="2960" y="525"/>
                  </a:cubicBezTo>
                  <a:cubicBezTo>
                    <a:pt x="2961" y="525"/>
                    <a:pt x="2961" y="525"/>
                    <a:pt x="2961" y="525"/>
                  </a:cubicBezTo>
                  <a:cubicBezTo>
                    <a:pt x="3010" y="525"/>
                    <a:pt x="3009" y="452"/>
                    <a:pt x="2960" y="448"/>
                  </a:cubicBezTo>
                  <a:cubicBezTo>
                    <a:pt x="2506" y="410"/>
                    <a:pt x="2050" y="387"/>
                    <a:pt x="1595" y="365"/>
                  </a:cubicBezTo>
                  <a:cubicBezTo>
                    <a:pt x="1611" y="273"/>
                    <a:pt x="1626" y="179"/>
                    <a:pt x="1634" y="86"/>
                  </a:cubicBezTo>
                  <a:cubicBezTo>
                    <a:pt x="1637" y="51"/>
                    <a:pt x="1604" y="28"/>
                    <a:pt x="1572" y="28"/>
                  </a:cubicBezTo>
                  <a:cubicBezTo>
                    <a:pt x="1552" y="28"/>
                    <a:pt x="1533" y="36"/>
                    <a:pt x="1524" y="57"/>
                  </a:cubicBezTo>
                  <a:cubicBezTo>
                    <a:pt x="1480" y="156"/>
                    <a:pt x="1448" y="261"/>
                    <a:pt x="1431" y="369"/>
                  </a:cubicBezTo>
                  <a:cubicBezTo>
                    <a:pt x="1420" y="378"/>
                    <a:pt x="1417" y="393"/>
                    <a:pt x="1423" y="407"/>
                  </a:cubicBezTo>
                  <a:cubicBezTo>
                    <a:pt x="1405" y="528"/>
                    <a:pt x="1396" y="652"/>
                    <a:pt x="1398" y="775"/>
                  </a:cubicBezTo>
                  <a:cubicBezTo>
                    <a:pt x="1325" y="795"/>
                    <a:pt x="1256" y="821"/>
                    <a:pt x="1189" y="855"/>
                  </a:cubicBezTo>
                  <a:cubicBezTo>
                    <a:pt x="662" y="1129"/>
                    <a:pt x="423" y="1864"/>
                    <a:pt x="938" y="2268"/>
                  </a:cubicBezTo>
                  <a:cubicBezTo>
                    <a:pt x="563" y="2619"/>
                    <a:pt x="509" y="3265"/>
                    <a:pt x="965" y="3574"/>
                  </a:cubicBezTo>
                  <a:cubicBezTo>
                    <a:pt x="564" y="3877"/>
                    <a:pt x="467" y="4482"/>
                    <a:pt x="871" y="4850"/>
                  </a:cubicBezTo>
                  <a:cubicBezTo>
                    <a:pt x="572" y="5019"/>
                    <a:pt x="347" y="5321"/>
                    <a:pt x="342" y="5673"/>
                  </a:cubicBezTo>
                  <a:cubicBezTo>
                    <a:pt x="336" y="5958"/>
                    <a:pt x="490" y="6300"/>
                    <a:pt x="781" y="6373"/>
                  </a:cubicBezTo>
                  <a:cubicBezTo>
                    <a:pt x="529" y="6577"/>
                    <a:pt x="396" y="6894"/>
                    <a:pt x="425" y="7218"/>
                  </a:cubicBezTo>
                  <a:cubicBezTo>
                    <a:pt x="443" y="7422"/>
                    <a:pt x="540" y="7690"/>
                    <a:pt x="729" y="7771"/>
                  </a:cubicBezTo>
                  <a:cubicBezTo>
                    <a:pt x="156" y="8111"/>
                    <a:pt x="32" y="8951"/>
                    <a:pt x="679" y="9307"/>
                  </a:cubicBezTo>
                  <a:cubicBezTo>
                    <a:pt x="1" y="9861"/>
                    <a:pt x="444" y="10971"/>
                    <a:pt x="1222" y="10971"/>
                  </a:cubicBezTo>
                  <a:cubicBezTo>
                    <a:pt x="1302" y="10971"/>
                    <a:pt x="1385" y="10960"/>
                    <a:pt x="1470" y="10935"/>
                  </a:cubicBezTo>
                  <a:cubicBezTo>
                    <a:pt x="1483" y="11098"/>
                    <a:pt x="1498" y="11261"/>
                    <a:pt x="1518" y="11420"/>
                  </a:cubicBezTo>
                  <a:cubicBezTo>
                    <a:pt x="1520" y="11452"/>
                    <a:pt x="1546" y="11474"/>
                    <a:pt x="1575" y="11474"/>
                  </a:cubicBezTo>
                  <a:cubicBezTo>
                    <a:pt x="1582" y="11474"/>
                    <a:pt x="1589" y="11473"/>
                    <a:pt x="1596" y="11470"/>
                  </a:cubicBezTo>
                  <a:cubicBezTo>
                    <a:pt x="1691" y="11599"/>
                    <a:pt x="1791" y="11723"/>
                    <a:pt x="1890" y="11849"/>
                  </a:cubicBezTo>
                  <a:cubicBezTo>
                    <a:pt x="1993" y="11978"/>
                    <a:pt x="2088" y="12127"/>
                    <a:pt x="2220" y="12228"/>
                  </a:cubicBezTo>
                  <a:cubicBezTo>
                    <a:pt x="2231" y="12237"/>
                    <a:pt x="2242" y="12240"/>
                    <a:pt x="2252" y="12240"/>
                  </a:cubicBezTo>
                  <a:cubicBezTo>
                    <a:pt x="2273" y="12240"/>
                    <a:pt x="2291" y="12225"/>
                    <a:pt x="2303" y="12205"/>
                  </a:cubicBezTo>
                  <a:cubicBezTo>
                    <a:pt x="3340" y="12343"/>
                    <a:pt x="4406" y="12384"/>
                    <a:pt x="5451" y="12391"/>
                  </a:cubicBezTo>
                  <a:cubicBezTo>
                    <a:pt x="5389" y="12546"/>
                    <a:pt x="5335" y="12703"/>
                    <a:pt x="5309" y="12872"/>
                  </a:cubicBezTo>
                  <a:cubicBezTo>
                    <a:pt x="5303" y="12913"/>
                    <a:pt x="5331" y="12967"/>
                    <a:pt x="5375" y="12967"/>
                  </a:cubicBezTo>
                  <a:cubicBezTo>
                    <a:pt x="5383" y="12967"/>
                    <a:pt x="5391" y="12966"/>
                    <a:pt x="5399" y="12962"/>
                  </a:cubicBezTo>
                  <a:cubicBezTo>
                    <a:pt x="5747" y="12823"/>
                    <a:pt x="6106" y="12663"/>
                    <a:pt x="6451" y="12477"/>
                  </a:cubicBezTo>
                  <a:cubicBezTo>
                    <a:pt x="6668" y="12495"/>
                    <a:pt x="6884" y="12502"/>
                    <a:pt x="7100" y="12502"/>
                  </a:cubicBezTo>
                  <a:cubicBezTo>
                    <a:pt x="8215" y="12502"/>
                    <a:pt x="9327" y="12303"/>
                    <a:pt x="10446" y="12303"/>
                  </a:cubicBezTo>
                  <a:cubicBezTo>
                    <a:pt x="10624" y="12303"/>
                    <a:pt x="10802" y="12308"/>
                    <a:pt x="10980" y="12319"/>
                  </a:cubicBezTo>
                  <a:cubicBezTo>
                    <a:pt x="10982" y="12319"/>
                    <a:pt x="10983" y="12320"/>
                    <a:pt x="10985" y="12320"/>
                  </a:cubicBezTo>
                  <a:cubicBezTo>
                    <a:pt x="11057" y="12320"/>
                    <a:pt x="11061" y="12216"/>
                    <a:pt x="10999" y="12194"/>
                  </a:cubicBezTo>
                  <a:lnTo>
                    <a:pt x="10999" y="12194"/>
                  </a:lnTo>
                  <a:cubicBezTo>
                    <a:pt x="11003" y="12195"/>
                    <a:pt x="11006" y="12195"/>
                    <a:pt x="11010" y="12195"/>
                  </a:cubicBezTo>
                  <a:cubicBezTo>
                    <a:pt x="11056" y="12195"/>
                    <a:pt x="11096" y="12134"/>
                    <a:pt x="11055" y="12089"/>
                  </a:cubicBezTo>
                  <a:cubicBezTo>
                    <a:pt x="10889" y="11901"/>
                    <a:pt x="10705" y="11723"/>
                    <a:pt x="10520" y="11553"/>
                  </a:cubicBezTo>
                  <a:cubicBezTo>
                    <a:pt x="10778" y="10497"/>
                    <a:pt x="10679" y="9268"/>
                    <a:pt x="10652" y="8189"/>
                  </a:cubicBezTo>
                  <a:cubicBezTo>
                    <a:pt x="10651" y="8177"/>
                    <a:pt x="10648" y="8164"/>
                    <a:pt x="10643" y="8153"/>
                  </a:cubicBezTo>
                  <a:cubicBezTo>
                    <a:pt x="10795" y="7975"/>
                    <a:pt x="10946" y="7797"/>
                    <a:pt x="11097" y="7619"/>
                  </a:cubicBezTo>
                  <a:lnTo>
                    <a:pt x="11097" y="7619"/>
                  </a:lnTo>
                  <a:cubicBezTo>
                    <a:pt x="11045" y="9134"/>
                    <a:pt x="11021" y="10659"/>
                    <a:pt x="11096" y="12172"/>
                  </a:cubicBezTo>
                  <a:cubicBezTo>
                    <a:pt x="11098" y="12199"/>
                    <a:pt x="11119" y="12212"/>
                    <a:pt x="11139" y="12212"/>
                  </a:cubicBezTo>
                  <a:cubicBezTo>
                    <a:pt x="11159" y="12212"/>
                    <a:pt x="11179" y="12199"/>
                    <a:pt x="11180" y="12172"/>
                  </a:cubicBezTo>
                  <a:cubicBezTo>
                    <a:pt x="11208" y="10623"/>
                    <a:pt x="11199" y="9074"/>
                    <a:pt x="11226" y="7524"/>
                  </a:cubicBezTo>
                  <a:cubicBezTo>
                    <a:pt x="11226" y="7510"/>
                    <a:pt x="11220" y="7497"/>
                    <a:pt x="11211" y="7487"/>
                  </a:cubicBezTo>
                  <a:cubicBezTo>
                    <a:pt x="11596" y="7036"/>
                    <a:pt x="11979" y="6584"/>
                    <a:pt x="12364" y="6134"/>
                  </a:cubicBezTo>
                  <a:cubicBezTo>
                    <a:pt x="12364" y="6134"/>
                    <a:pt x="12364" y="6132"/>
                    <a:pt x="12365" y="6131"/>
                  </a:cubicBezTo>
                  <a:cubicBezTo>
                    <a:pt x="12377" y="6130"/>
                    <a:pt x="12389" y="6125"/>
                    <a:pt x="12397" y="6116"/>
                  </a:cubicBezTo>
                  <a:cubicBezTo>
                    <a:pt x="12782" y="5623"/>
                    <a:pt x="12072" y="4768"/>
                    <a:pt x="11497" y="4768"/>
                  </a:cubicBezTo>
                  <a:cubicBezTo>
                    <a:pt x="11380" y="4768"/>
                    <a:pt x="11269" y="4804"/>
                    <a:pt x="11174" y="4884"/>
                  </a:cubicBezTo>
                  <a:cubicBezTo>
                    <a:pt x="11273" y="3584"/>
                    <a:pt x="11276" y="2266"/>
                    <a:pt x="11260" y="962"/>
                  </a:cubicBezTo>
                  <a:cubicBezTo>
                    <a:pt x="11270" y="941"/>
                    <a:pt x="11270" y="916"/>
                    <a:pt x="11260" y="895"/>
                  </a:cubicBezTo>
                  <a:lnTo>
                    <a:pt x="11260" y="888"/>
                  </a:lnTo>
                  <a:cubicBezTo>
                    <a:pt x="11260" y="846"/>
                    <a:pt x="11229" y="827"/>
                    <a:pt x="11197" y="827"/>
                  </a:cubicBezTo>
                  <a:cubicBezTo>
                    <a:pt x="11194" y="827"/>
                    <a:pt x="11190" y="827"/>
                    <a:pt x="11187" y="828"/>
                  </a:cubicBezTo>
                  <a:cubicBezTo>
                    <a:pt x="10936" y="640"/>
                    <a:pt x="10709" y="444"/>
                    <a:pt x="10507" y="200"/>
                  </a:cubicBezTo>
                  <a:cubicBezTo>
                    <a:pt x="10500" y="191"/>
                    <a:pt x="10491" y="188"/>
                    <a:pt x="10483" y="188"/>
                  </a:cubicBezTo>
                  <a:cubicBezTo>
                    <a:pt x="10468" y="188"/>
                    <a:pt x="10454" y="198"/>
                    <a:pt x="10447" y="212"/>
                  </a:cubicBezTo>
                  <a:cubicBezTo>
                    <a:pt x="9887" y="53"/>
                    <a:pt x="9274" y="11"/>
                    <a:pt x="8654" y="11"/>
                  </a:cubicBezTo>
                  <a:cubicBezTo>
                    <a:pt x="7974" y="11"/>
                    <a:pt x="7285" y="61"/>
                    <a:pt x="6649" y="61"/>
                  </a:cubicBezTo>
                  <a:cubicBezTo>
                    <a:pt x="6617" y="61"/>
                    <a:pt x="6584" y="61"/>
                    <a:pt x="6552" y="61"/>
                  </a:cubicBezTo>
                  <a:cubicBezTo>
                    <a:pt x="5496" y="52"/>
                    <a:pt x="4424" y="0"/>
                    <a:pt x="3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74"/>
            <p:cNvSpPr/>
            <p:nvPr/>
          </p:nvSpPr>
          <p:spPr>
            <a:xfrm>
              <a:off x="-5821452" y="1715393"/>
              <a:ext cx="14635" cy="3237"/>
            </a:xfrm>
            <a:custGeom>
              <a:avLst/>
              <a:gdLst/>
              <a:ahLst/>
              <a:cxnLst/>
              <a:rect l="l" t="t" r="r" b="b"/>
              <a:pathLst>
                <a:path w="425" h="94" extrusionOk="0">
                  <a:moveTo>
                    <a:pt x="248" y="0"/>
                  </a:moveTo>
                  <a:cubicBezTo>
                    <a:pt x="184" y="0"/>
                    <a:pt x="120" y="3"/>
                    <a:pt x="57" y="4"/>
                  </a:cubicBezTo>
                  <a:cubicBezTo>
                    <a:pt x="1" y="4"/>
                    <a:pt x="1" y="90"/>
                    <a:pt x="57" y="91"/>
                  </a:cubicBezTo>
                  <a:cubicBezTo>
                    <a:pt x="123" y="91"/>
                    <a:pt x="189" y="94"/>
                    <a:pt x="255" y="94"/>
                  </a:cubicBezTo>
                  <a:cubicBezTo>
                    <a:pt x="292" y="94"/>
                    <a:pt x="329" y="93"/>
                    <a:pt x="366" y="91"/>
                  </a:cubicBezTo>
                  <a:cubicBezTo>
                    <a:pt x="425" y="91"/>
                    <a:pt x="425" y="4"/>
                    <a:pt x="366" y="4"/>
                  </a:cubicBezTo>
                  <a:cubicBezTo>
                    <a:pt x="327" y="1"/>
                    <a:pt x="288"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6" name="Google Shape;3246;p74"/>
          <p:cNvGrpSpPr/>
          <p:nvPr/>
        </p:nvGrpSpPr>
        <p:grpSpPr>
          <a:xfrm>
            <a:off x="3948111" y="3547615"/>
            <a:ext cx="259308" cy="342823"/>
            <a:chOff x="-5596489" y="1297421"/>
            <a:chExt cx="342456" cy="452751"/>
          </a:xfrm>
        </p:grpSpPr>
        <p:sp>
          <p:nvSpPr>
            <p:cNvPr id="3247" name="Google Shape;3247;p74"/>
            <p:cNvSpPr/>
            <p:nvPr/>
          </p:nvSpPr>
          <p:spPr>
            <a:xfrm>
              <a:off x="-5596489" y="1297421"/>
              <a:ext cx="342456" cy="452751"/>
            </a:xfrm>
            <a:custGeom>
              <a:avLst/>
              <a:gdLst/>
              <a:ahLst/>
              <a:cxnLst/>
              <a:rect l="l" t="t" r="r" b="b"/>
              <a:pathLst>
                <a:path w="9945" h="13148" extrusionOk="0">
                  <a:moveTo>
                    <a:pt x="7446" y="448"/>
                  </a:moveTo>
                  <a:cubicBezTo>
                    <a:pt x="8097" y="448"/>
                    <a:pt x="8970" y="758"/>
                    <a:pt x="9506" y="900"/>
                  </a:cubicBezTo>
                  <a:cubicBezTo>
                    <a:pt x="7922" y="4072"/>
                    <a:pt x="6804" y="7570"/>
                    <a:pt x="5877" y="10980"/>
                  </a:cubicBezTo>
                  <a:cubicBezTo>
                    <a:pt x="5785" y="11321"/>
                    <a:pt x="5759" y="11862"/>
                    <a:pt x="5567" y="12163"/>
                  </a:cubicBezTo>
                  <a:cubicBezTo>
                    <a:pt x="5215" y="12719"/>
                    <a:pt x="4734" y="12648"/>
                    <a:pt x="4180" y="12718"/>
                  </a:cubicBezTo>
                  <a:cubicBezTo>
                    <a:pt x="3913" y="12753"/>
                    <a:pt x="3646" y="12823"/>
                    <a:pt x="3391" y="12823"/>
                  </a:cubicBezTo>
                  <a:cubicBezTo>
                    <a:pt x="3138" y="12823"/>
                    <a:pt x="2899" y="12753"/>
                    <a:pt x="2688" y="12507"/>
                  </a:cubicBezTo>
                  <a:cubicBezTo>
                    <a:pt x="2652" y="12463"/>
                    <a:pt x="2617" y="12398"/>
                    <a:pt x="2582" y="12326"/>
                  </a:cubicBezTo>
                  <a:lnTo>
                    <a:pt x="2582" y="12326"/>
                  </a:lnTo>
                  <a:cubicBezTo>
                    <a:pt x="2978" y="12397"/>
                    <a:pt x="3380" y="12456"/>
                    <a:pt x="3780" y="12510"/>
                  </a:cubicBezTo>
                  <a:cubicBezTo>
                    <a:pt x="3782" y="12510"/>
                    <a:pt x="3783" y="12510"/>
                    <a:pt x="3784" y="12510"/>
                  </a:cubicBezTo>
                  <a:cubicBezTo>
                    <a:pt x="3824" y="12510"/>
                    <a:pt x="3832" y="12441"/>
                    <a:pt x="3791" y="12434"/>
                  </a:cubicBezTo>
                  <a:cubicBezTo>
                    <a:pt x="3379" y="12365"/>
                    <a:pt x="2964" y="12302"/>
                    <a:pt x="2549" y="12252"/>
                  </a:cubicBezTo>
                  <a:cubicBezTo>
                    <a:pt x="2479" y="12085"/>
                    <a:pt x="2416" y="11874"/>
                    <a:pt x="2359" y="11672"/>
                  </a:cubicBezTo>
                  <a:lnTo>
                    <a:pt x="2359" y="11672"/>
                  </a:lnTo>
                  <a:cubicBezTo>
                    <a:pt x="2771" y="11729"/>
                    <a:pt x="3189" y="11774"/>
                    <a:pt x="3603" y="11810"/>
                  </a:cubicBezTo>
                  <a:cubicBezTo>
                    <a:pt x="3605" y="11810"/>
                    <a:pt x="3607" y="11810"/>
                    <a:pt x="3608" y="11810"/>
                  </a:cubicBezTo>
                  <a:cubicBezTo>
                    <a:pt x="3665" y="11810"/>
                    <a:pt x="3661" y="11722"/>
                    <a:pt x="3603" y="11715"/>
                  </a:cubicBezTo>
                  <a:cubicBezTo>
                    <a:pt x="3183" y="11662"/>
                    <a:pt x="2757" y="11614"/>
                    <a:pt x="2334" y="11583"/>
                  </a:cubicBezTo>
                  <a:cubicBezTo>
                    <a:pt x="2277" y="11380"/>
                    <a:pt x="2229" y="11192"/>
                    <a:pt x="2188" y="11078"/>
                  </a:cubicBezTo>
                  <a:lnTo>
                    <a:pt x="2095" y="10812"/>
                  </a:lnTo>
                  <a:lnTo>
                    <a:pt x="2095" y="10812"/>
                  </a:lnTo>
                  <a:cubicBezTo>
                    <a:pt x="2435" y="10847"/>
                    <a:pt x="2776" y="10892"/>
                    <a:pt x="3117" y="10909"/>
                  </a:cubicBezTo>
                  <a:cubicBezTo>
                    <a:pt x="3118" y="10909"/>
                    <a:pt x="3118" y="10909"/>
                    <a:pt x="3119" y="10909"/>
                  </a:cubicBezTo>
                  <a:cubicBezTo>
                    <a:pt x="3162" y="10909"/>
                    <a:pt x="3160" y="10845"/>
                    <a:pt x="3117" y="10840"/>
                  </a:cubicBezTo>
                  <a:cubicBezTo>
                    <a:pt x="2772" y="10798"/>
                    <a:pt x="2423" y="10783"/>
                    <a:pt x="2076" y="10759"/>
                  </a:cubicBezTo>
                  <a:lnTo>
                    <a:pt x="1799" y="9965"/>
                  </a:lnTo>
                  <a:lnTo>
                    <a:pt x="1799" y="9965"/>
                  </a:lnTo>
                  <a:cubicBezTo>
                    <a:pt x="2059" y="9978"/>
                    <a:pt x="2318" y="10015"/>
                    <a:pt x="2573" y="10074"/>
                  </a:cubicBezTo>
                  <a:cubicBezTo>
                    <a:pt x="2577" y="10075"/>
                    <a:pt x="2580" y="10075"/>
                    <a:pt x="2584" y="10075"/>
                  </a:cubicBezTo>
                  <a:cubicBezTo>
                    <a:pt x="2627" y="10075"/>
                    <a:pt x="2642" y="10009"/>
                    <a:pt x="2595" y="9996"/>
                  </a:cubicBezTo>
                  <a:cubicBezTo>
                    <a:pt x="2325" y="9926"/>
                    <a:pt x="2047" y="9887"/>
                    <a:pt x="1767" y="9881"/>
                  </a:cubicBezTo>
                  <a:cubicBezTo>
                    <a:pt x="1685" y="9646"/>
                    <a:pt x="1601" y="9412"/>
                    <a:pt x="1519" y="9179"/>
                  </a:cubicBezTo>
                  <a:lnTo>
                    <a:pt x="1519" y="9179"/>
                  </a:lnTo>
                  <a:cubicBezTo>
                    <a:pt x="1860" y="9232"/>
                    <a:pt x="2199" y="9291"/>
                    <a:pt x="2542" y="9322"/>
                  </a:cubicBezTo>
                  <a:cubicBezTo>
                    <a:pt x="2543" y="9322"/>
                    <a:pt x="2544" y="9323"/>
                    <a:pt x="2545" y="9323"/>
                  </a:cubicBezTo>
                  <a:cubicBezTo>
                    <a:pt x="2590" y="9323"/>
                    <a:pt x="2599" y="9248"/>
                    <a:pt x="2552" y="9238"/>
                  </a:cubicBezTo>
                  <a:cubicBezTo>
                    <a:pt x="2199" y="9165"/>
                    <a:pt x="1838" y="9120"/>
                    <a:pt x="1481" y="9071"/>
                  </a:cubicBezTo>
                  <a:cubicBezTo>
                    <a:pt x="1387" y="8804"/>
                    <a:pt x="1292" y="8539"/>
                    <a:pt x="1197" y="8272"/>
                  </a:cubicBezTo>
                  <a:lnTo>
                    <a:pt x="1197" y="8272"/>
                  </a:lnTo>
                  <a:cubicBezTo>
                    <a:pt x="1542" y="8301"/>
                    <a:pt x="1886" y="8330"/>
                    <a:pt x="2232" y="8344"/>
                  </a:cubicBezTo>
                  <a:cubicBezTo>
                    <a:pt x="2232" y="8344"/>
                    <a:pt x="2233" y="8344"/>
                    <a:pt x="2234" y="8344"/>
                  </a:cubicBezTo>
                  <a:cubicBezTo>
                    <a:pt x="2285" y="8344"/>
                    <a:pt x="2282" y="8269"/>
                    <a:pt x="2232" y="8264"/>
                  </a:cubicBezTo>
                  <a:cubicBezTo>
                    <a:pt x="1875" y="8222"/>
                    <a:pt x="1518" y="8197"/>
                    <a:pt x="1160" y="8171"/>
                  </a:cubicBezTo>
                  <a:cubicBezTo>
                    <a:pt x="1066" y="7905"/>
                    <a:pt x="971" y="7641"/>
                    <a:pt x="876" y="7376"/>
                  </a:cubicBezTo>
                  <a:lnTo>
                    <a:pt x="876" y="7376"/>
                  </a:lnTo>
                  <a:cubicBezTo>
                    <a:pt x="1145" y="7431"/>
                    <a:pt x="1428" y="7453"/>
                    <a:pt x="1701" y="7472"/>
                  </a:cubicBezTo>
                  <a:cubicBezTo>
                    <a:pt x="1702" y="7472"/>
                    <a:pt x="1703" y="7472"/>
                    <a:pt x="1704" y="7472"/>
                  </a:cubicBezTo>
                  <a:cubicBezTo>
                    <a:pt x="1761" y="7472"/>
                    <a:pt x="1774" y="7375"/>
                    <a:pt x="1715" y="7367"/>
                  </a:cubicBezTo>
                  <a:cubicBezTo>
                    <a:pt x="1438" y="7328"/>
                    <a:pt x="1150" y="7288"/>
                    <a:pt x="870" y="7288"/>
                  </a:cubicBezTo>
                  <a:cubicBezTo>
                    <a:pt x="866" y="7288"/>
                    <a:pt x="863" y="7288"/>
                    <a:pt x="859" y="7288"/>
                  </a:cubicBezTo>
                  <a:cubicBezTo>
                    <a:pt x="854" y="7288"/>
                    <a:pt x="851" y="7292"/>
                    <a:pt x="846" y="7293"/>
                  </a:cubicBezTo>
                  <a:cubicBezTo>
                    <a:pt x="767" y="7073"/>
                    <a:pt x="685" y="6854"/>
                    <a:pt x="605" y="6635"/>
                  </a:cubicBezTo>
                  <a:lnTo>
                    <a:pt x="605" y="6635"/>
                  </a:lnTo>
                  <a:cubicBezTo>
                    <a:pt x="956" y="6646"/>
                    <a:pt x="1306" y="6679"/>
                    <a:pt x="1656" y="6715"/>
                  </a:cubicBezTo>
                  <a:cubicBezTo>
                    <a:pt x="1658" y="6716"/>
                    <a:pt x="1659" y="6716"/>
                    <a:pt x="1661" y="6716"/>
                  </a:cubicBezTo>
                  <a:cubicBezTo>
                    <a:pt x="1712" y="6716"/>
                    <a:pt x="1723" y="6628"/>
                    <a:pt x="1669" y="6617"/>
                  </a:cubicBezTo>
                  <a:cubicBezTo>
                    <a:pt x="1321" y="6546"/>
                    <a:pt x="970" y="6525"/>
                    <a:pt x="615" y="6525"/>
                  </a:cubicBezTo>
                  <a:cubicBezTo>
                    <a:pt x="598" y="6525"/>
                    <a:pt x="581" y="6525"/>
                    <a:pt x="564" y="6525"/>
                  </a:cubicBezTo>
                  <a:cubicBezTo>
                    <a:pt x="491" y="6324"/>
                    <a:pt x="417" y="6123"/>
                    <a:pt x="343" y="5922"/>
                  </a:cubicBezTo>
                  <a:lnTo>
                    <a:pt x="343" y="5922"/>
                  </a:lnTo>
                  <a:cubicBezTo>
                    <a:pt x="713" y="6022"/>
                    <a:pt x="1097" y="6091"/>
                    <a:pt x="1471" y="6156"/>
                  </a:cubicBezTo>
                  <a:cubicBezTo>
                    <a:pt x="1475" y="6157"/>
                    <a:pt x="1479" y="6157"/>
                    <a:pt x="1482" y="6157"/>
                  </a:cubicBezTo>
                  <a:cubicBezTo>
                    <a:pt x="1537" y="6157"/>
                    <a:pt x="1559" y="6075"/>
                    <a:pt x="1498" y="6059"/>
                  </a:cubicBezTo>
                  <a:cubicBezTo>
                    <a:pt x="1107" y="5961"/>
                    <a:pt x="703" y="5865"/>
                    <a:pt x="301" y="5808"/>
                  </a:cubicBezTo>
                  <a:cubicBezTo>
                    <a:pt x="270" y="5725"/>
                    <a:pt x="241" y="5642"/>
                    <a:pt x="210" y="5559"/>
                  </a:cubicBezTo>
                  <a:lnTo>
                    <a:pt x="210" y="5559"/>
                  </a:lnTo>
                  <a:cubicBezTo>
                    <a:pt x="225" y="5568"/>
                    <a:pt x="242" y="5572"/>
                    <a:pt x="259" y="5572"/>
                  </a:cubicBezTo>
                  <a:cubicBezTo>
                    <a:pt x="261" y="5572"/>
                    <a:pt x="263" y="5572"/>
                    <a:pt x="265" y="5572"/>
                  </a:cubicBezTo>
                  <a:cubicBezTo>
                    <a:pt x="552" y="5557"/>
                    <a:pt x="824" y="5540"/>
                    <a:pt x="1080" y="5540"/>
                  </a:cubicBezTo>
                  <a:cubicBezTo>
                    <a:pt x="1929" y="5540"/>
                    <a:pt x="2590" y="5725"/>
                    <a:pt x="2964" y="6775"/>
                  </a:cubicBezTo>
                  <a:cubicBezTo>
                    <a:pt x="3266" y="7625"/>
                    <a:pt x="3570" y="8474"/>
                    <a:pt x="3873" y="9323"/>
                  </a:cubicBezTo>
                  <a:cubicBezTo>
                    <a:pt x="3897" y="9390"/>
                    <a:pt x="3961" y="9427"/>
                    <a:pt x="4023" y="9427"/>
                  </a:cubicBezTo>
                  <a:cubicBezTo>
                    <a:pt x="4080" y="9427"/>
                    <a:pt x="4136" y="9395"/>
                    <a:pt x="4154" y="9323"/>
                  </a:cubicBezTo>
                  <a:cubicBezTo>
                    <a:pt x="4193" y="9173"/>
                    <a:pt x="4234" y="9024"/>
                    <a:pt x="4273" y="8874"/>
                  </a:cubicBezTo>
                  <a:cubicBezTo>
                    <a:pt x="4370" y="8874"/>
                    <a:pt x="4467" y="8875"/>
                    <a:pt x="4564" y="8875"/>
                  </a:cubicBezTo>
                  <a:cubicBezTo>
                    <a:pt x="4613" y="8875"/>
                    <a:pt x="4662" y="8875"/>
                    <a:pt x="4711" y="8874"/>
                  </a:cubicBezTo>
                  <a:cubicBezTo>
                    <a:pt x="4760" y="8874"/>
                    <a:pt x="4760" y="8798"/>
                    <a:pt x="4711" y="8797"/>
                  </a:cubicBezTo>
                  <a:cubicBezTo>
                    <a:pt x="4652" y="8796"/>
                    <a:pt x="4593" y="8795"/>
                    <a:pt x="4534" y="8795"/>
                  </a:cubicBezTo>
                  <a:cubicBezTo>
                    <a:pt x="4454" y="8795"/>
                    <a:pt x="4374" y="8796"/>
                    <a:pt x="4294" y="8797"/>
                  </a:cubicBezTo>
                  <a:cubicBezTo>
                    <a:pt x="4354" y="8566"/>
                    <a:pt x="4417" y="8336"/>
                    <a:pt x="4479" y="8105"/>
                  </a:cubicBezTo>
                  <a:cubicBezTo>
                    <a:pt x="4689" y="8107"/>
                    <a:pt x="4898" y="8117"/>
                    <a:pt x="5108" y="8124"/>
                  </a:cubicBezTo>
                  <a:cubicBezTo>
                    <a:pt x="5109" y="8124"/>
                    <a:pt x="5110" y="8124"/>
                    <a:pt x="5110" y="8124"/>
                  </a:cubicBezTo>
                  <a:cubicBezTo>
                    <a:pt x="5147" y="8124"/>
                    <a:pt x="5155" y="8063"/>
                    <a:pt x="5118" y="8057"/>
                  </a:cubicBezTo>
                  <a:cubicBezTo>
                    <a:pt x="4955" y="8034"/>
                    <a:pt x="4792" y="8026"/>
                    <a:pt x="4628" y="8026"/>
                  </a:cubicBezTo>
                  <a:cubicBezTo>
                    <a:pt x="4586" y="8026"/>
                    <a:pt x="4543" y="8027"/>
                    <a:pt x="4500" y="8028"/>
                  </a:cubicBezTo>
                  <a:cubicBezTo>
                    <a:pt x="4566" y="7779"/>
                    <a:pt x="4639" y="7533"/>
                    <a:pt x="4708" y="7284"/>
                  </a:cubicBezTo>
                  <a:cubicBezTo>
                    <a:pt x="4852" y="7293"/>
                    <a:pt x="4997" y="7298"/>
                    <a:pt x="5143" y="7298"/>
                  </a:cubicBezTo>
                  <a:cubicBezTo>
                    <a:pt x="5220" y="7298"/>
                    <a:pt x="5298" y="7297"/>
                    <a:pt x="5375" y="7294"/>
                  </a:cubicBezTo>
                  <a:cubicBezTo>
                    <a:pt x="5440" y="7291"/>
                    <a:pt x="5440" y="7194"/>
                    <a:pt x="5375" y="7191"/>
                  </a:cubicBezTo>
                  <a:cubicBezTo>
                    <a:pt x="5303" y="7188"/>
                    <a:pt x="5230" y="7187"/>
                    <a:pt x="5157" y="7187"/>
                  </a:cubicBezTo>
                  <a:cubicBezTo>
                    <a:pt x="5015" y="7187"/>
                    <a:pt x="4872" y="7192"/>
                    <a:pt x="4731" y="7200"/>
                  </a:cubicBezTo>
                  <a:cubicBezTo>
                    <a:pt x="4803" y="6940"/>
                    <a:pt x="4879" y="6680"/>
                    <a:pt x="4952" y="6420"/>
                  </a:cubicBezTo>
                  <a:cubicBezTo>
                    <a:pt x="5240" y="6466"/>
                    <a:pt x="5528" y="6508"/>
                    <a:pt x="5818" y="6531"/>
                  </a:cubicBezTo>
                  <a:cubicBezTo>
                    <a:pt x="5819" y="6531"/>
                    <a:pt x="5821" y="6531"/>
                    <a:pt x="5822" y="6531"/>
                  </a:cubicBezTo>
                  <a:cubicBezTo>
                    <a:pt x="5874" y="6531"/>
                    <a:pt x="5885" y="6444"/>
                    <a:pt x="5832" y="6435"/>
                  </a:cubicBezTo>
                  <a:cubicBezTo>
                    <a:pt x="5549" y="6385"/>
                    <a:pt x="5264" y="6355"/>
                    <a:pt x="4979" y="6326"/>
                  </a:cubicBezTo>
                  <a:cubicBezTo>
                    <a:pt x="5071" y="5997"/>
                    <a:pt x="5168" y="5670"/>
                    <a:pt x="5263" y="5343"/>
                  </a:cubicBezTo>
                  <a:cubicBezTo>
                    <a:pt x="5588" y="5360"/>
                    <a:pt x="5912" y="5383"/>
                    <a:pt x="6238" y="5383"/>
                  </a:cubicBezTo>
                  <a:cubicBezTo>
                    <a:pt x="6245" y="5383"/>
                    <a:pt x="6253" y="5383"/>
                    <a:pt x="6260" y="5383"/>
                  </a:cubicBezTo>
                  <a:cubicBezTo>
                    <a:pt x="6316" y="5383"/>
                    <a:pt x="6314" y="5301"/>
                    <a:pt x="6260" y="5296"/>
                  </a:cubicBezTo>
                  <a:cubicBezTo>
                    <a:pt x="5938" y="5269"/>
                    <a:pt x="5612" y="5262"/>
                    <a:pt x="5288" y="5254"/>
                  </a:cubicBezTo>
                  <a:cubicBezTo>
                    <a:pt x="5365" y="4990"/>
                    <a:pt x="5448" y="4729"/>
                    <a:pt x="5526" y="4466"/>
                  </a:cubicBezTo>
                  <a:cubicBezTo>
                    <a:pt x="5785" y="4486"/>
                    <a:pt x="6044" y="4502"/>
                    <a:pt x="6301" y="4502"/>
                  </a:cubicBezTo>
                  <a:cubicBezTo>
                    <a:pt x="6317" y="4502"/>
                    <a:pt x="6332" y="4502"/>
                    <a:pt x="6348" y="4502"/>
                  </a:cubicBezTo>
                  <a:cubicBezTo>
                    <a:pt x="6407" y="4502"/>
                    <a:pt x="6406" y="4415"/>
                    <a:pt x="6348" y="4412"/>
                  </a:cubicBezTo>
                  <a:cubicBezTo>
                    <a:pt x="6159" y="4398"/>
                    <a:pt x="5970" y="4395"/>
                    <a:pt x="5780" y="4395"/>
                  </a:cubicBezTo>
                  <a:cubicBezTo>
                    <a:pt x="5702" y="4395"/>
                    <a:pt x="5625" y="4395"/>
                    <a:pt x="5547" y="4396"/>
                  </a:cubicBezTo>
                  <a:cubicBezTo>
                    <a:pt x="5620" y="4155"/>
                    <a:pt x="5692" y="3914"/>
                    <a:pt x="5766" y="3674"/>
                  </a:cubicBezTo>
                  <a:cubicBezTo>
                    <a:pt x="6116" y="3700"/>
                    <a:pt x="6468" y="3732"/>
                    <a:pt x="6818" y="3732"/>
                  </a:cubicBezTo>
                  <a:cubicBezTo>
                    <a:pt x="6823" y="3732"/>
                    <a:pt x="6829" y="3732"/>
                    <a:pt x="6834" y="3732"/>
                  </a:cubicBezTo>
                  <a:cubicBezTo>
                    <a:pt x="6908" y="3732"/>
                    <a:pt x="6905" y="3626"/>
                    <a:pt x="6834" y="3619"/>
                  </a:cubicBezTo>
                  <a:cubicBezTo>
                    <a:pt x="6492" y="3581"/>
                    <a:pt x="6145" y="3573"/>
                    <a:pt x="5800" y="3562"/>
                  </a:cubicBezTo>
                  <a:cubicBezTo>
                    <a:pt x="5803" y="3550"/>
                    <a:pt x="5806" y="3538"/>
                    <a:pt x="5811" y="3527"/>
                  </a:cubicBezTo>
                  <a:cubicBezTo>
                    <a:pt x="5874" y="3327"/>
                    <a:pt x="5940" y="3042"/>
                    <a:pt x="6013" y="2727"/>
                  </a:cubicBezTo>
                  <a:cubicBezTo>
                    <a:pt x="6184" y="2755"/>
                    <a:pt x="6355" y="2784"/>
                    <a:pt x="6527" y="2804"/>
                  </a:cubicBezTo>
                  <a:cubicBezTo>
                    <a:pt x="6528" y="2805"/>
                    <a:pt x="6530" y="2805"/>
                    <a:pt x="6531" y="2805"/>
                  </a:cubicBezTo>
                  <a:cubicBezTo>
                    <a:pt x="6576" y="2805"/>
                    <a:pt x="6584" y="2728"/>
                    <a:pt x="6538" y="2720"/>
                  </a:cubicBezTo>
                  <a:cubicBezTo>
                    <a:pt x="6370" y="2690"/>
                    <a:pt x="6201" y="2667"/>
                    <a:pt x="6032" y="2645"/>
                  </a:cubicBezTo>
                  <a:cubicBezTo>
                    <a:pt x="6181" y="2005"/>
                    <a:pt x="6365" y="1263"/>
                    <a:pt x="6630" y="845"/>
                  </a:cubicBezTo>
                  <a:cubicBezTo>
                    <a:pt x="6919" y="879"/>
                    <a:pt x="7203" y="938"/>
                    <a:pt x="7482" y="1020"/>
                  </a:cubicBezTo>
                  <a:cubicBezTo>
                    <a:pt x="7488" y="1022"/>
                    <a:pt x="7495" y="1023"/>
                    <a:pt x="7501" y="1023"/>
                  </a:cubicBezTo>
                  <a:cubicBezTo>
                    <a:pt x="7565" y="1023"/>
                    <a:pt x="7585" y="922"/>
                    <a:pt x="7515" y="899"/>
                  </a:cubicBezTo>
                  <a:cubicBezTo>
                    <a:pt x="7253" y="814"/>
                    <a:pt x="6981" y="761"/>
                    <a:pt x="6706" y="740"/>
                  </a:cubicBezTo>
                  <a:cubicBezTo>
                    <a:pt x="6727" y="716"/>
                    <a:pt x="6744" y="687"/>
                    <a:pt x="6765" y="666"/>
                  </a:cubicBezTo>
                  <a:cubicBezTo>
                    <a:pt x="6918" y="507"/>
                    <a:pt x="7161" y="448"/>
                    <a:pt x="7446" y="448"/>
                  </a:cubicBezTo>
                  <a:close/>
                  <a:moveTo>
                    <a:pt x="6789" y="1"/>
                  </a:moveTo>
                  <a:cubicBezTo>
                    <a:pt x="6722" y="1"/>
                    <a:pt x="6666" y="43"/>
                    <a:pt x="6642" y="110"/>
                  </a:cubicBezTo>
                  <a:cubicBezTo>
                    <a:pt x="5637" y="2967"/>
                    <a:pt x="4754" y="5862"/>
                    <a:pt x="3994" y="8794"/>
                  </a:cubicBezTo>
                  <a:cubicBezTo>
                    <a:pt x="3798" y="8250"/>
                    <a:pt x="3602" y="7705"/>
                    <a:pt x="3408" y="7161"/>
                  </a:cubicBezTo>
                  <a:cubicBezTo>
                    <a:pt x="3250" y="6721"/>
                    <a:pt x="3093" y="5740"/>
                    <a:pt x="2740" y="5393"/>
                  </a:cubicBezTo>
                  <a:cubicBezTo>
                    <a:pt x="2540" y="5196"/>
                    <a:pt x="2241" y="5131"/>
                    <a:pt x="1909" y="5131"/>
                  </a:cubicBezTo>
                  <a:cubicBezTo>
                    <a:pt x="1352" y="5131"/>
                    <a:pt x="702" y="5312"/>
                    <a:pt x="265" y="5353"/>
                  </a:cubicBezTo>
                  <a:cubicBezTo>
                    <a:pt x="217" y="5357"/>
                    <a:pt x="177" y="5392"/>
                    <a:pt x="165" y="5439"/>
                  </a:cubicBezTo>
                  <a:cubicBezTo>
                    <a:pt x="158" y="5418"/>
                    <a:pt x="150" y="5397"/>
                    <a:pt x="142" y="5376"/>
                  </a:cubicBezTo>
                  <a:cubicBezTo>
                    <a:pt x="130" y="5345"/>
                    <a:pt x="104" y="5332"/>
                    <a:pt x="78" y="5332"/>
                  </a:cubicBezTo>
                  <a:cubicBezTo>
                    <a:pt x="39" y="5332"/>
                    <a:pt x="1" y="5362"/>
                    <a:pt x="16" y="5411"/>
                  </a:cubicBezTo>
                  <a:cubicBezTo>
                    <a:pt x="56" y="5538"/>
                    <a:pt x="98" y="5666"/>
                    <a:pt x="138" y="5793"/>
                  </a:cubicBezTo>
                  <a:cubicBezTo>
                    <a:pt x="113" y="5810"/>
                    <a:pt x="114" y="5858"/>
                    <a:pt x="149" y="5868"/>
                  </a:cubicBezTo>
                  <a:lnTo>
                    <a:pt x="163" y="5872"/>
                  </a:lnTo>
                  <a:cubicBezTo>
                    <a:pt x="848" y="8037"/>
                    <a:pt x="1552" y="10217"/>
                    <a:pt x="2356" y="12336"/>
                  </a:cubicBezTo>
                  <a:cubicBezTo>
                    <a:pt x="2593" y="12964"/>
                    <a:pt x="3034" y="13148"/>
                    <a:pt x="3559" y="13148"/>
                  </a:cubicBezTo>
                  <a:cubicBezTo>
                    <a:pt x="4180" y="13148"/>
                    <a:pt x="4918" y="12891"/>
                    <a:pt x="5578" y="12808"/>
                  </a:cubicBezTo>
                  <a:cubicBezTo>
                    <a:pt x="5636" y="12801"/>
                    <a:pt x="5692" y="12771"/>
                    <a:pt x="5708" y="12710"/>
                  </a:cubicBezTo>
                  <a:cubicBezTo>
                    <a:pt x="6727" y="8643"/>
                    <a:pt x="8225" y="4838"/>
                    <a:pt x="9748" y="950"/>
                  </a:cubicBezTo>
                  <a:cubicBezTo>
                    <a:pt x="9752" y="951"/>
                    <a:pt x="9755" y="951"/>
                    <a:pt x="9759" y="951"/>
                  </a:cubicBezTo>
                  <a:cubicBezTo>
                    <a:pt x="9889" y="951"/>
                    <a:pt x="9944" y="781"/>
                    <a:pt x="9841" y="715"/>
                  </a:cubicBezTo>
                  <a:cubicBezTo>
                    <a:pt x="9843" y="709"/>
                    <a:pt x="9845" y="704"/>
                    <a:pt x="9847" y="698"/>
                  </a:cubicBezTo>
                  <a:cubicBezTo>
                    <a:pt x="9878" y="621"/>
                    <a:pt x="9804" y="560"/>
                    <a:pt x="9734" y="560"/>
                  </a:cubicBezTo>
                  <a:cubicBezTo>
                    <a:pt x="9698" y="560"/>
                    <a:pt x="9664" y="576"/>
                    <a:pt x="9644" y="613"/>
                  </a:cubicBezTo>
                  <a:cubicBezTo>
                    <a:pt x="9638" y="626"/>
                    <a:pt x="9633" y="640"/>
                    <a:pt x="9626" y="651"/>
                  </a:cubicBezTo>
                  <a:cubicBezTo>
                    <a:pt x="8700" y="411"/>
                    <a:pt x="7761" y="215"/>
                    <a:pt x="6827" y="5"/>
                  </a:cubicBezTo>
                  <a:cubicBezTo>
                    <a:pt x="6814" y="2"/>
                    <a:pt x="6801" y="1"/>
                    <a:pt x="6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74"/>
            <p:cNvSpPr/>
            <p:nvPr/>
          </p:nvSpPr>
          <p:spPr>
            <a:xfrm>
              <a:off x="-5381924" y="1355478"/>
              <a:ext cx="38188" cy="5682"/>
            </a:xfrm>
            <a:custGeom>
              <a:avLst/>
              <a:gdLst/>
              <a:ahLst/>
              <a:cxnLst/>
              <a:rect l="l" t="t" r="r" b="b"/>
              <a:pathLst>
                <a:path w="1109" h="165" extrusionOk="0">
                  <a:moveTo>
                    <a:pt x="781" y="1"/>
                  </a:moveTo>
                  <a:cubicBezTo>
                    <a:pt x="540" y="1"/>
                    <a:pt x="301" y="27"/>
                    <a:pt x="61" y="68"/>
                  </a:cubicBezTo>
                  <a:cubicBezTo>
                    <a:pt x="0" y="78"/>
                    <a:pt x="23" y="165"/>
                    <a:pt x="79" y="165"/>
                  </a:cubicBezTo>
                  <a:cubicBezTo>
                    <a:pt x="82" y="165"/>
                    <a:pt x="85" y="165"/>
                    <a:pt x="87" y="164"/>
                  </a:cubicBezTo>
                  <a:cubicBezTo>
                    <a:pt x="406" y="121"/>
                    <a:pt x="726" y="112"/>
                    <a:pt x="1048" y="106"/>
                  </a:cubicBezTo>
                  <a:cubicBezTo>
                    <a:pt x="1109" y="105"/>
                    <a:pt x="1107" y="16"/>
                    <a:pt x="1048" y="12"/>
                  </a:cubicBezTo>
                  <a:cubicBezTo>
                    <a:pt x="958" y="4"/>
                    <a:pt x="869"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74"/>
          <p:cNvGrpSpPr/>
          <p:nvPr/>
        </p:nvGrpSpPr>
        <p:grpSpPr>
          <a:xfrm>
            <a:off x="4323591" y="3543285"/>
            <a:ext cx="278603" cy="351480"/>
            <a:chOff x="-5160851" y="1260885"/>
            <a:chExt cx="367938" cy="464184"/>
          </a:xfrm>
        </p:grpSpPr>
        <p:sp>
          <p:nvSpPr>
            <p:cNvPr id="3250" name="Google Shape;3250;p74"/>
            <p:cNvSpPr/>
            <p:nvPr/>
          </p:nvSpPr>
          <p:spPr>
            <a:xfrm>
              <a:off x="-5101658" y="1428894"/>
              <a:ext cx="97244" cy="152788"/>
            </a:xfrm>
            <a:custGeom>
              <a:avLst/>
              <a:gdLst/>
              <a:ahLst/>
              <a:cxnLst/>
              <a:rect l="l" t="t" r="r" b="b"/>
              <a:pathLst>
                <a:path w="2824" h="4437" extrusionOk="0">
                  <a:moveTo>
                    <a:pt x="348" y="0"/>
                  </a:moveTo>
                  <a:cubicBezTo>
                    <a:pt x="330" y="0"/>
                    <a:pt x="313" y="8"/>
                    <a:pt x="300" y="27"/>
                  </a:cubicBezTo>
                  <a:cubicBezTo>
                    <a:pt x="1" y="464"/>
                    <a:pt x="278" y="890"/>
                    <a:pt x="692" y="1128"/>
                  </a:cubicBezTo>
                  <a:cubicBezTo>
                    <a:pt x="1166" y="1401"/>
                    <a:pt x="2062" y="1433"/>
                    <a:pt x="2351" y="1976"/>
                  </a:cubicBezTo>
                  <a:cubicBezTo>
                    <a:pt x="2784" y="2792"/>
                    <a:pt x="2058" y="4162"/>
                    <a:pt x="1144" y="4322"/>
                  </a:cubicBezTo>
                  <a:cubicBezTo>
                    <a:pt x="1082" y="4333"/>
                    <a:pt x="1093" y="4437"/>
                    <a:pt x="1153" y="4437"/>
                  </a:cubicBezTo>
                  <a:cubicBezTo>
                    <a:pt x="1155" y="4437"/>
                    <a:pt x="1157" y="4436"/>
                    <a:pt x="1159" y="4436"/>
                  </a:cubicBezTo>
                  <a:cubicBezTo>
                    <a:pt x="1946" y="4342"/>
                    <a:pt x="2603" y="3396"/>
                    <a:pt x="2739" y="2656"/>
                  </a:cubicBezTo>
                  <a:cubicBezTo>
                    <a:pt x="2823" y="2190"/>
                    <a:pt x="2621" y="1950"/>
                    <a:pt x="2259" y="1662"/>
                  </a:cubicBezTo>
                  <a:cubicBezTo>
                    <a:pt x="1846" y="1334"/>
                    <a:pt x="21" y="884"/>
                    <a:pt x="402" y="87"/>
                  </a:cubicBezTo>
                  <a:cubicBezTo>
                    <a:pt x="425" y="41"/>
                    <a:pt x="387"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74"/>
            <p:cNvSpPr/>
            <p:nvPr/>
          </p:nvSpPr>
          <p:spPr>
            <a:xfrm>
              <a:off x="-5160851" y="1260885"/>
              <a:ext cx="367938" cy="464184"/>
            </a:xfrm>
            <a:custGeom>
              <a:avLst/>
              <a:gdLst/>
              <a:ahLst/>
              <a:cxnLst/>
              <a:rect l="l" t="t" r="r" b="b"/>
              <a:pathLst>
                <a:path w="10685" h="13480" extrusionOk="0">
                  <a:moveTo>
                    <a:pt x="6499" y="116"/>
                  </a:moveTo>
                  <a:cubicBezTo>
                    <a:pt x="6662" y="116"/>
                    <a:pt x="6802" y="307"/>
                    <a:pt x="6641" y="423"/>
                  </a:cubicBezTo>
                  <a:cubicBezTo>
                    <a:pt x="6633" y="428"/>
                    <a:pt x="6632" y="437"/>
                    <a:pt x="6627" y="443"/>
                  </a:cubicBezTo>
                  <a:cubicBezTo>
                    <a:pt x="6489" y="402"/>
                    <a:pt x="6348" y="366"/>
                    <a:pt x="6202" y="336"/>
                  </a:cubicBezTo>
                  <a:cubicBezTo>
                    <a:pt x="6263" y="224"/>
                    <a:pt x="6358" y="122"/>
                    <a:pt x="6493" y="116"/>
                  </a:cubicBezTo>
                  <a:cubicBezTo>
                    <a:pt x="6495" y="116"/>
                    <a:pt x="6497" y="116"/>
                    <a:pt x="6499" y="116"/>
                  </a:cubicBezTo>
                  <a:close/>
                  <a:moveTo>
                    <a:pt x="5961" y="1014"/>
                  </a:moveTo>
                  <a:cubicBezTo>
                    <a:pt x="6078" y="1054"/>
                    <a:pt x="6190" y="1102"/>
                    <a:pt x="6302" y="1147"/>
                  </a:cubicBezTo>
                  <a:cubicBezTo>
                    <a:pt x="6227" y="1256"/>
                    <a:pt x="6166" y="1378"/>
                    <a:pt x="6105" y="1493"/>
                  </a:cubicBezTo>
                  <a:cubicBezTo>
                    <a:pt x="6038" y="1619"/>
                    <a:pt x="5975" y="1747"/>
                    <a:pt x="5913" y="1876"/>
                  </a:cubicBezTo>
                  <a:cubicBezTo>
                    <a:pt x="5806" y="1840"/>
                    <a:pt x="5698" y="1806"/>
                    <a:pt x="5585" y="1779"/>
                  </a:cubicBezTo>
                  <a:cubicBezTo>
                    <a:pt x="5741" y="1540"/>
                    <a:pt x="5872" y="1285"/>
                    <a:pt x="5961" y="1014"/>
                  </a:cubicBezTo>
                  <a:close/>
                  <a:moveTo>
                    <a:pt x="4479" y="1887"/>
                  </a:moveTo>
                  <a:cubicBezTo>
                    <a:pt x="4681" y="1887"/>
                    <a:pt x="4884" y="1900"/>
                    <a:pt x="5085" y="1927"/>
                  </a:cubicBezTo>
                  <a:cubicBezTo>
                    <a:pt x="5687" y="2007"/>
                    <a:pt x="6206" y="2206"/>
                    <a:pt x="6646" y="2494"/>
                  </a:cubicBezTo>
                  <a:cubicBezTo>
                    <a:pt x="6373" y="2535"/>
                    <a:pt x="6099" y="2738"/>
                    <a:pt x="5947" y="2934"/>
                  </a:cubicBezTo>
                  <a:cubicBezTo>
                    <a:pt x="5920" y="2969"/>
                    <a:pt x="5948" y="3016"/>
                    <a:pt x="5982" y="3016"/>
                  </a:cubicBezTo>
                  <a:cubicBezTo>
                    <a:pt x="5992" y="3016"/>
                    <a:pt x="6004" y="3011"/>
                    <a:pt x="6014" y="3000"/>
                  </a:cubicBezTo>
                  <a:cubicBezTo>
                    <a:pt x="6131" y="2870"/>
                    <a:pt x="6279" y="2771"/>
                    <a:pt x="6443" y="2711"/>
                  </a:cubicBezTo>
                  <a:cubicBezTo>
                    <a:pt x="6578" y="2663"/>
                    <a:pt x="6716" y="2665"/>
                    <a:pt x="6853" y="2640"/>
                  </a:cubicBezTo>
                  <a:cubicBezTo>
                    <a:pt x="7344" y="3014"/>
                    <a:pt x="7722" y="3509"/>
                    <a:pt x="7987" y="4077"/>
                  </a:cubicBezTo>
                  <a:cubicBezTo>
                    <a:pt x="7804" y="4096"/>
                    <a:pt x="7487" y="4121"/>
                    <a:pt x="7143" y="4121"/>
                  </a:cubicBezTo>
                  <a:cubicBezTo>
                    <a:pt x="6273" y="4121"/>
                    <a:pt x="5234" y="3966"/>
                    <a:pt x="5780" y="3192"/>
                  </a:cubicBezTo>
                  <a:cubicBezTo>
                    <a:pt x="5807" y="3153"/>
                    <a:pt x="5768" y="3110"/>
                    <a:pt x="5730" y="3110"/>
                  </a:cubicBezTo>
                  <a:cubicBezTo>
                    <a:pt x="5717" y="3110"/>
                    <a:pt x="5705" y="3115"/>
                    <a:pt x="5694" y="3125"/>
                  </a:cubicBezTo>
                  <a:cubicBezTo>
                    <a:pt x="5402" y="3421"/>
                    <a:pt x="5459" y="3925"/>
                    <a:pt x="5843" y="4117"/>
                  </a:cubicBezTo>
                  <a:cubicBezTo>
                    <a:pt x="6137" y="4265"/>
                    <a:pt x="6506" y="4316"/>
                    <a:pt x="6883" y="4316"/>
                  </a:cubicBezTo>
                  <a:cubicBezTo>
                    <a:pt x="7287" y="4316"/>
                    <a:pt x="7700" y="4257"/>
                    <a:pt x="8039" y="4197"/>
                  </a:cubicBezTo>
                  <a:cubicBezTo>
                    <a:pt x="8138" y="4427"/>
                    <a:pt x="8220" y="4664"/>
                    <a:pt x="8283" y="4905"/>
                  </a:cubicBezTo>
                  <a:cubicBezTo>
                    <a:pt x="7619" y="4876"/>
                    <a:pt x="6877" y="4419"/>
                    <a:pt x="6183" y="4419"/>
                  </a:cubicBezTo>
                  <a:cubicBezTo>
                    <a:pt x="5948" y="4419"/>
                    <a:pt x="5719" y="4471"/>
                    <a:pt x="5501" y="4610"/>
                  </a:cubicBezTo>
                  <a:cubicBezTo>
                    <a:pt x="4997" y="4928"/>
                    <a:pt x="5095" y="5623"/>
                    <a:pt x="5591" y="5912"/>
                  </a:cubicBezTo>
                  <a:cubicBezTo>
                    <a:pt x="5598" y="5916"/>
                    <a:pt x="5605" y="5918"/>
                    <a:pt x="5611" y="5918"/>
                  </a:cubicBezTo>
                  <a:cubicBezTo>
                    <a:pt x="5645" y="5918"/>
                    <a:pt x="5671" y="5873"/>
                    <a:pt x="5642" y="5844"/>
                  </a:cubicBezTo>
                  <a:cubicBezTo>
                    <a:pt x="5182" y="5372"/>
                    <a:pt x="5395" y="4646"/>
                    <a:pt x="6106" y="4589"/>
                  </a:cubicBezTo>
                  <a:cubicBezTo>
                    <a:pt x="6143" y="4586"/>
                    <a:pt x="6180" y="4584"/>
                    <a:pt x="6217" y="4584"/>
                  </a:cubicBezTo>
                  <a:cubicBezTo>
                    <a:pt x="6478" y="4584"/>
                    <a:pt x="6731" y="4654"/>
                    <a:pt x="6978" y="4729"/>
                  </a:cubicBezTo>
                  <a:cubicBezTo>
                    <a:pt x="7427" y="4865"/>
                    <a:pt x="7839" y="5016"/>
                    <a:pt x="8311" y="5021"/>
                  </a:cubicBezTo>
                  <a:cubicBezTo>
                    <a:pt x="8414" y="5462"/>
                    <a:pt x="8465" y="5914"/>
                    <a:pt x="8463" y="6367"/>
                  </a:cubicBezTo>
                  <a:cubicBezTo>
                    <a:pt x="8460" y="7230"/>
                    <a:pt x="8049" y="8063"/>
                    <a:pt x="7427" y="8744"/>
                  </a:cubicBezTo>
                  <a:cubicBezTo>
                    <a:pt x="6566" y="8672"/>
                    <a:pt x="7040" y="7276"/>
                    <a:pt x="6846" y="6736"/>
                  </a:cubicBezTo>
                  <a:cubicBezTo>
                    <a:pt x="6689" y="6301"/>
                    <a:pt x="6315" y="6239"/>
                    <a:pt x="5954" y="6021"/>
                  </a:cubicBezTo>
                  <a:cubicBezTo>
                    <a:pt x="5945" y="6015"/>
                    <a:pt x="5936" y="6013"/>
                    <a:pt x="5927" y="6013"/>
                  </a:cubicBezTo>
                  <a:cubicBezTo>
                    <a:pt x="5880" y="6013"/>
                    <a:pt x="5839" y="6077"/>
                    <a:pt x="5883" y="6113"/>
                  </a:cubicBezTo>
                  <a:cubicBezTo>
                    <a:pt x="6185" y="6348"/>
                    <a:pt x="6540" y="6391"/>
                    <a:pt x="6703" y="6788"/>
                  </a:cubicBezTo>
                  <a:cubicBezTo>
                    <a:pt x="6869" y="7190"/>
                    <a:pt x="6703" y="7633"/>
                    <a:pt x="6736" y="8049"/>
                  </a:cubicBezTo>
                  <a:cubicBezTo>
                    <a:pt x="6766" y="8431"/>
                    <a:pt x="6939" y="8808"/>
                    <a:pt x="7328" y="8849"/>
                  </a:cubicBezTo>
                  <a:cubicBezTo>
                    <a:pt x="6455" y="9748"/>
                    <a:pt x="5209" y="10354"/>
                    <a:pt x="4069" y="10354"/>
                  </a:cubicBezTo>
                  <a:cubicBezTo>
                    <a:pt x="3968" y="10354"/>
                    <a:pt x="3868" y="10350"/>
                    <a:pt x="3769" y="10340"/>
                  </a:cubicBezTo>
                  <a:cubicBezTo>
                    <a:pt x="3766" y="10339"/>
                    <a:pt x="3762" y="10339"/>
                    <a:pt x="3758" y="10339"/>
                  </a:cubicBezTo>
                  <a:cubicBezTo>
                    <a:pt x="3740" y="10339"/>
                    <a:pt x="3721" y="10346"/>
                    <a:pt x="3707" y="10358"/>
                  </a:cubicBezTo>
                  <a:cubicBezTo>
                    <a:pt x="3499" y="10289"/>
                    <a:pt x="3293" y="10209"/>
                    <a:pt x="3094" y="10119"/>
                  </a:cubicBezTo>
                  <a:cubicBezTo>
                    <a:pt x="3086" y="10102"/>
                    <a:pt x="3069" y="10091"/>
                    <a:pt x="3052" y="10091"/>
                  </a:cubicBezTo>
                  <a:cubicBezTo>
                    <a:pt x="3046" y="10091"/>
                    <a:pt x="3041" y="10092"/>
                    <a:pt x="3036" y="10094"/>
                  </a:cubicBezTo>
                  <a:cubicBezTo>
                    <a:pt x="2969" y="10062"/>
                    <a:pt x="2905" y="10026"/>
                    <a:pt x="2840" y="9992"/>
                  </a:cubicBezTo>
                  <a:lnTo>
                    <a:pt x="2840" y="9992"/>
                  </a:lnTo>
                  <a:cubicBezTo>
                    <a:pt x="3180" y="10010"/>
                    <a:pt x="3511" y="10067"/>
                    <a:pt x="3847" y="10127"/>
                  </a:cubicBezTo>
                  <a:cubicBezTo>
                    <a:pt x="3849" y="10128"/>
                    <a:pt x="3851" y="10128"/>
                    <a:pt x="3853" y="10128"/>
                  </a:cubicBezTo>
                  <a:cubicBezTo>
                    <a:pt x="3890" y="10128"/>
                    <a:pt x="3903" y="10074"/>
                    <a:pt x="3865" y="10062"/>
                  </a:cubicBezTo>
                  <a:cubicBezTo>
                    <a:pt x="3530" y="9967"/>
                    <a:pt x="3183" y="9932"/>
                    <a:pt x="2838" y="9921"/>
                  </a:cubicBezTo>
                  <a:cubicBezTo>
                    <a:pt x="2837" y="9921"/>
                    <a:pt x="2837" y="9921"/>
                    <a:pt x="2836" y="9921"/>
                  </a:cubicBezTo>
                  <a:cubicBezTo>
                    <a:pt x="2805" y="9921"/>
                    <a:pt x="2797" y="9956"/>
                    <a:pt x="2811" y="9977"/>
                  </a:cubicBezTo>
                  <a:cubicBezTo>
                    <a:pt x="2605" y="9873"/>
                    <a:pt x="2406" y="9755"/>
                    <a:pt x="2215" y="9625"/>
                  </a:cubicBezTo>
                  <a:lnTo>
                    <a:pt x="2215" y="9625"/>
                  </a:lnTo>
                  <a:cubicBezTo>
                    <a:pt x="2714" y="9724"/>
                    <a:pt x="3218" y="9798"/>
                    <a:pt x="3722" y="9861"/>
                  </a:cubicBezTo>
                  <a:cubicBezTo>
                    <a:pt x="3723" y="9861"/>
                    <a:pt x="3724" y="9861"/>
                    <a:pt x="3725" y="9861"/>
                  </a:cubicBezTo>
                  <a:cubicBezTo>
                    <a:pt x="3756" y="9861"/>
                    <a:pt x="3763" y="9807"/>
                    <a:pt x="3730" y="9802"/>
                  </a:cubicBezTo>
                  <a:cubicBezTo>
                    <a:pt x="3201" y="9704"/>
                    <a:pt x="2667" y="9618"/>
                    <a:pt x="2132" y="9564"/>
                  </a:cubicBezTo>
                  <a:cubicBezTo>
                    <a:pt x="2130" y="9564"/>
                    <a:pt x="2129" y="9565"/>
                    <a:pt x="2127" y="9565"/>
                  </a:cubicBezTo>
                  <a:cubicBezTo>
                    <a:pt x="1875" y="9383"/>
                    <a:pt x="1643" y="9177"/>
                    <a:pt x="1432" y="8948"/>
                  </a:cubicBezTo>
                  <a:lnTo>
                    <a:pt x="1432" y="8948"/>
                  </a:lnTo>
                  <a:cubicBezTo>
                    <a:pt x="1705" y="9008"/>
                    <a:pt x="1977" y="9068"/>
                    <a:pt x="2251" y="9114"/>
                  </a:cubicBezTo>
                  <a:cubicBezTo>
                    <a:pt x="2253" y="9115"/>
                    <a:pt x="2255" y="9115"/>
                    <a:pt x="2258" y="9115"/>
                  </a:cubicBezTo>
                  <a:cubicBezTo>
                    <a:pt x="2302" y="9115"/>
                    <a:pt x="2320" y="9049"/>
                    <a:pt x="2272" y="9037"/>
                  </a:cubicBezTo>
                  <a:cubicBezTo>
                    <a:pt x="1961" y="8959"/>
                    <a:pt x="1645" y="8898"/>
                    <a:pt x="1330" y="8835"/>
                  </a:cubicBezTo>
                  <a:cubicBezTo>
                    <a:pt x="1223" y="8710"/>
                    <a:pt x="1123" y="8579"/>
                    <a:pt x="1032" y="8443"/>
                  </a:cubicBezTo>
                  <a:lnTo>
                    <a:pt x="1032" y="8443"/>
                  </a:lnTo>
                  <a:cubicBezTo>
                    <a:pt x="1278" y="8482"/>
                    <a:pt x="1528" y="8505"/>
                    <a:pt x="1776" y="8522"/>
                  </a:cubicBezTo>
                  <a:cubicBezTo>
                    <a:pt x="1776" y="8522"/>
                    <a:pt x="1777" y="8522"/>
                    <a:pt x="1778" y="8522"/>
                  </a:cubicBezTo>
                  <a:cubicBezTo>
                    <a:pt x="1806" y="8522"/>
                    <a:pt x="1813" y="8472"/>
                    <a:pt x="1783" y="8468"/>
                  </a:cubicBezTo>
                  <a:cubicBezTo>
                    <a:pt x="1522" y="8429"/>
                    <a:pt x="1257" y="8394"/>
                    <a:pt x="993" y="8381"/>
                  </a:cubicBezTo>
                  <a:cubicBezTo>
                    <a:pt x="769" y="8040"/>
                    <a:pt x="596" y="7667"/>
                    <a:pt x="475" y="7276"/>
                  </a:cubicBezTo>
                  <a:lnTo>
                    <a:pt x="475" y="7276"/>
                  </a:lnTo>
                  <a:cubicBezTo>
                    <a:pt x="744" y="7308"/>
                    <a:pt x="1010" y="7347"/>
                    <a:pt x="1278" y="7388"/>
                  </a:cubicBezTo>
                  <a:cubicBezTo>
                    <a:pt x="1280" y="7389"/>
                    <a:pt x="1283" y="7389"/>
                    <a:pt x="1285" y="7389"/>
                  </a:cubicBezTo>
                  <a:cubicBezTo>
                    <a:pt x="1328" y="7389"/>
                    <a:pt x="1346" y="7325"/>
                    <a:pt x="1298" y="7312"/>
                  </a:cubicBezTo>
                  <a:cubicBezTo>
                    <a:pt x="1021" y="7235"/>
                    <a:pt x="731" y="7194"/>
                    <a:pt x="442" y="7174"/>
                  </a:cubicBezTo>
                  <a:cubicBezTo>
                    <a:pt x="392" y="6992"/>
                    <a:pt x="352" y="6808"/>
                    <a:pt x="324" y="6621"/>
                  </a:cubicBezTo>
                  <a:lnTo>
                    <a:pt x="324" y="6621"/>
                  </a:lnTo>
                  <a:cubicBezTo>
                    <a:pt x="584" y="6642"/>
                    <a:pt x="842" y="6678"/>
                    <a:pt x="1098" y="6729"/>
                  </a:cubicBezTo>
                  <a:cubicBezTo>
                    <a:pt x="1102" y="6730"/>
                    <a:pt x="1106" y="6731"/>
                    <a:pt x="1110" y="6731"/>
                  </a:cubicBezTo>
                  <a:cubicBezTo>
                    <a:pt x="1163" y="6731"/>
                    <a:pt x="1183" y="6650"/>
                    <a:pt x="1124" y="6633"/>
                  </a:cubicBezTo>
                  <a:cubicBezTo>
                    <a:pt x="856" y="6554"/>
                    <a:pt x="583" y="6517"/>
                    <a:pt x="305" y="6504"/>
                  </a:cubicBezTo>
                  <a:cubicBezTo>
                    <a:pt x="290" y="6397"/>
                    <a:pt x="281" y="6286"/>
                    <a:pt x="274" y="6176"/>
                  </a:cubicBezTo>
                  <a:lnTo>
                    <a:pt x="274" y="6176"/>
                  </a:lnTo>
                  <a:cubicBezTo>
                    <a:pt x="279" y="6187"/>
                    <a:pt x="290" y="6193"/>
                    <a:pt x="302" y="6195"/>
                  </a:cubicBezTo>
                  <a:cubicBezTo>
                    <a:pt x="482" y="6226"/>
                    <a:pt x="663" y="6263"/>
                    <a:pt x="846" y="6282"/>
                  </a:cubicBezTo>
                  <a:cubicBezTo>
                    <a:pt x="848" y="6282"/>
                    <a:pt x="850" y="6282"/>
                    <a:pt x="852" y="6282"/>
                  </a:cubicBezTo>
                  <a:cubicBezTo>
                    <a:pt x="897" y="6282"/>
                    <a:pt x="905" y="6205"/>
                    <a:pt x="858" y="6194"/>
                  </a:cubicBezTo>
                  <a:cubicBezTo>
                    <a:pt x="683" y="6155"/>
                    <a:pt x="505" y="6131"/>
                    <a:pt x="328" y="6102"/>
                  </a:cubicBezTo>
                  <a:cubicBezTo>
                    <a:pt x="325" y="6102"/>
                    <a:pt x="322" y="6102"/>
                    <a:pt x="319" y="6102"/>
                  </a:cubicBezTo>
                  <a:cubicBezTo>
                    <a:pt x="296" y="6102"/>
                    <a:pt x="275" y="6117"/>
                    <a:pt x="270" y="6139"/>
                  </a:cubicBezTo>
                  <a:cubicBezTo>
                    <a:pt x="257" y="5965"/>
                    <a:pt x="254" y="5790"/>
                    <a:pt x="258" y="5616"/>
                  </a:cubicBezTo>
                  <a:cubicBezTo>
                    <a:pt x="258" y="5607"/>
                    <a:pt x="260" y="5599"/>
                    <a:pt x="260" y="5589"/>
                  </a:cubicBezTo>
                  <a:cubicBezTo>
                    <a:pt x="364" y="5601"/>
                    <a:pt x="469" y="5612"/>
                    <a:pt x="572" y="5612"/>
                  </a:cubicBezTo>
                  <a:cubicBezTo>
                    <a:pt x="605" y="5612"/>
                    <a:pt x="637" y="5611"/>
                    <a:pt x="669" y="5608"/>
                  </a:cubicBezTo>
                  <a:cubicBezTo>
                    <a:pt x="698" y="5605"/>
                    <a:pt x="708" y="5561"/>
                    <a:pt x="676" y="5553"/>
                  </a:cubicBezTo>
                  <a:cubicBezTo>
                    <a:pt x="544" y="5521"/>
                    <a:pt x="405" y="5511"/>
                    <a:pt x="267" y="5504"/>
                  </a:cubicBezTo>
                  <a:cubicBezTo>
                    <a:pt x="276" y="5356"/>
                    <a:pt x="295" y="5207"/>
                    <a:pt x="323" y="5062"/>
                  </a:cubicBezTo>
                  <a:cubicBezTo>
                    <a:pt x="409" y="5064"/>
                    <a:pt x="496" y="5067"/>
                    <a:pt x="583" y="5067"/>
                  </a:cubicBezTo>
                  <a:cubicBezTo>
                    <a:pt x="626" y="5067"/>
                    <a:pt x="670" y="5066"/>
                    <a:pt x="713" y="5065"/>
                  </a:cubicBezTo>
                  <a:cubicBezTo>
                    <a:pt x="734" y="5063"/>
                    <a:pt x="734" y="5031"/>
                    <a:pt x="713" y="5029"/>
                  </a:cubicBezTo>
                  <a:cubicBezTo>
                    <a:pt x="670" y="5027"/>
                    <a:pt x="627" y="5026"/>
                    <a:pt x="584" y="5026"/>
                  </a:cubicBezTo>
                  <a:cubicBezTo>
                    <a:pt x="499" y="5026"/>
                    <a:pt x="413" y="5029"/>
                    <a:pt x="328" y="5032"/>
                  </a:cubicBezTo>
                  <a:cubicBezTo>
                    <a:pt x="348" y="4927"/>
                    <a:pt x="376" y="4827"/>
                    <a:pt x="404" y="4727"/>
                  </a:cubicBezTo>
                  <a:cubicBezTo>
                    <a:pt x="551" y="4747"/>
                    <a:pt x="697" y="4766"/>
                    <a:pt x="845" y="4777"/>
                  </a:cubicBezTo>
                  <a:cubicBezTo>
                    <a:pt x="846" y="4777"/>
                    <a:pt x="847" y="4777"/>
                    <a:pt x="848" y="4777"/>
                  </a:cubicBezTo>
                  <a:cubicBezTo>
                    <a:pt x="889" y="4777"/>
                    <a:pt x="886" y="4713"/>
                    <a:pt x="845" y="4708"/>
                  </a:cubicBezTo>
                  <a:cubicBezTo>
                    <a:pt x="703" y="4691"/>
                    <a:pt x="561" y="4681"/>
                    <a:pt x="418" y="4671"/>
                  </a:cubicBezTo>
                  <a:cubicBezTo>
                    <a:pt x="447" y="4571"/>
                    <a:pt x="482" y="4474"/>
                    <a:pt x="519" y="4377"/>
                  </a:cubicBezTo>
                  <a:cubicBezTo>
                    <a:pt x="702" y="4380"/>
                    <a:pt x="883" y="4387"/>
                    <a:pt x="1065" y="4396"/>
                  </a:cubicBezTo>
                  <a:cubicBezTo>
                    <a:pt x="1066" y="4396"/>
                    <a:pt x="1067" y="4396"/>
                    <a:pt x="1068" y="4396"/>
                  </a:cubicBezTo>
                  <a:cubicBezTo>
                    <a:pt x="1123" y="4396"/>
                    <a:pt x="1135" y="4307"/>
                    <a:pt x="1079" y="4297"/>
                  </a:cubicBezTo>
                  <a:cubicBezTo>
                    <a:pt x="951" y="4273"/>
                    <a:pt x="820" y="4262"/>
                    <a:pt x="690" y="4262"/>
                  </a:cubicBezTo>
                  <a:cubicBezTo>
                    <a:pt x="649" y="4262"/>
                    <a:pt x="609" y="4263"/>
                    <a:pt x="568" y="4265"/>
                  </a:cubicBezTo>
                  <a:cubicBezTo>
                    <a:pt x="605" y="4178"/>
                    <a:pt x="649" y="4097"/>
                    <a:pt x="693" y="4015"/>
                  </a:cubicBezTo>
                  <a:cubicBezTo>
                    <a:pt x="816" y="4018"/>
                    <a:pt x="937" y="4050"/>
                    <a:pt x="1045" y="4110"/>
                  </a:cubicBezTo>
                  <a:cubicBezTo>
                    <a:pt x="1050" y="4112"/>
                    <a:pt x="1056" y="4113"/>
                    <a:pt x="1061" y="4113"/>
                  </a:cubicBezTo>
                  <a:cubicBezTo>
                    <a:pt x="1095" y="4113"/>
                    <a:pt x="1116" y="4067"/>
                    <a:pt x="1084" y="4042"/>
                  </a:cubicBezTo>
                  <a:cubicBezTo>
                    <a:pt x="979" y="3974"/>
                    <a:pt x="858" y="3936"/>
                    <a:pt x="733" y="3934"/>
                  </a:cubicBezTo>
                  <a:cubicBezTo>
                    <a:pt x="806" y="3801"/>
                    <a:pt x="887" y="3673"/>
                    <a:pt x="977" y="3550"/>
                  </a:cubicBezTo>
                  <a:lnTo>
                    <a:pt x="977" y="3550"/>
                  </a:lnTo>
                  <a:cubicBezTo>
                    <a:pt x="1516" y="4373"/>
                    <a:pt x="750" y="5438"/>
                    <a:pt x="1187" y="6337"/>
                  </a:cubicBezTo>
                  <a:cubicBezTo>
                    <a:pt x="1688" y="7369"/>
                    <a:pt x="2292" y="8151"/>
                    <a:pt x="2503" y="9330"/>
                  </a:cubicBezTo>
                  <a:cubicBezTo>
                    <a:pt x="2511" y="9368"/>
                    <a:pt x="2537" y="9385"/>
                    <a:pt x="2565" y="9385"/>
                  </a:cubicBezTo>
                  <a:cubicBezTo>
                    <a:pt x="2609" y="9385"/>
                    <a:pt x="2657" y="9347"/>
                    <a:pt x="2649" y="9290"/>
                  </a:cubicBezTo>
                  <a:cubicBezTo>
                    <a:pt x="2575" y="8795"/>
                    <a:pt x="2461" y="8327"/>
                    <a:pt x="2267" y="7864"/>
                  </a:cubicBezTo>
                  <a:cubicBezTo>
                    <a:pt x="2048" y="7343"/>
                    <a:pt x="1593" y="6905"/>
                    <a:pt x="1395" y="6393"/>
                  </a:cubicBezTo>
                  <a:cubicBezTo>
                    <a:pt x="1032" y="5451"/>
                    <a:pt x="1710" y="4260"/>
                    <a:pt x="1042" y="3472"/>
                  </a:cubicBezTo>
                  <a:cubicBezTo>
                    <a:pt x="1676" y="2668"/>
                    <a:pt x="2636" y="2134"/>
                    <a:pt x="3686" y="1954"/>
                  </a:cubicBezTo>
                  <a:lnTo>
                    <a:pt x="3686" y="1954"/>
                  </a:lnTo>
                  <a:cubicBezTo>
                    <a:pt x="3679" y="1975"/>
                    <a:pt x="3682" y="1999"/>
                    <a:pt x="3690" y="2019"/>
                  </a:cubicBezTo>
                  <a:cubicBezTo>
                    <a:pt x="4040" y="2830"/>
                    <a:pt x="3891" y="3719"/>
                    <a:pt x="3087" y="4166"/>
                  </a:cubicBezTo>
                  <a:cubicBezTo>
                    <a:pt x="2754" y="4351"/>
                    <a:pt x="2439" y="4462"/>
                    <a:pt x="2201" y="4774"/>
                  </a:cubicBezTo>
                  <a:cubicBezTo>
                    <a:pt x="2183" y="4797"/>
                    <a:pt x="2207" y="4823"/>
                    <a:pt x="2231" y="4823"/>
                  </a:cubicBezTo>
                  <a:cubicBezTo>
                    <a:pt x="2239" y="4823"/>
                    <a:pt x="2247" y="4821"/>
                    <a:pt x="2253" y="4814"/>
                  </a:cubicBezTo>
                  <a:cubicBezTo>
                    <a:pt x="2735" y="4307"/>
                    <a:pt x="3481" y="4351"/>
                    <a:pt x="3859" y="3704"/>
                  </a:cubicBezTo>
                  <a:cubicBezTo>
                    <a:pt x="4183" y="3149"/>
                    <a:pt x="4138" y="2486"/>
                    <a:pt x="3856" y="1929"/>
                  </a:cubicBezTo>
                  <a:cubicBezTo>
                    <a:pt x="4063" y="1901"/>
                    <a:pt x="4271" y="1887"/>
                    <a:pt x="4479" y="1887"/>
                  </a:cubicBezTo>
                  <a:close/>
                  <a:moveTo>
                    <a:pt x="3047" y="10321"/>
                  </a:moveTo>
                  <a:cubicBezTo>
                    <a:pt x="3134" y="10348"/>
                    <a:pt x="3223" y="10373"/>
                    <a:pt x="3314" y="10395"/>
                  </a:cubicBezTo>
                  <a:cubicBezTo>
                    <a:pt x="3285" y="10465"/>
                    <a:pt x="3264" y="10541"/>
                    <a:pt x="3234" y="10606"/>
                  </a:cubicBezTo>
                  <a:cubicBezTo>
                    <a:pt x="3186" y="10712"/>
                    <a:pt x="3128" y="10814"/>
                    <a:pt x="3064" y="10911"/>
                  </a:cubicBezTo>
                  <a:cubicBezTo>
                    <a:pt x="3057" y="10922"/>
                    <a:pt x="3054" y="10934"/>
                    <a:pt x="3058" y="10946"/>
                  </a:cubicBezTo>
                  <a:cubicBezTo>
                    <a:pt x="2943" y="10922"/>
                    <a:pt x="2829" y="10895"/>
                    <a:pt x="2715" y="10866"/>
                  </a:cubicBezTo>
                  <a:cubicBezTo>
                    <a:pt x="2801" y="10749"/>
                    <a:pt x="2879" y="10629"/>
                    <a:pt x="2950" y="10503"/>
                  </a:cubicBezTo>
                  <a:cubicBezTo>
                    <a:pt x="2981" y="10446"/>
                    <a:pt x="3017" y="10384"/>
                    <a:pt x="3047" y="10321"/>
                  </a:cubicBezTo>
                  <a:close/>
                  <a:moveTo>
                    <a:pt x="6412" y="1191"/>
                  </a:moveTo>
                  <a:cubicBezTo>
                    <a:pt x="8682" y="2193"/>
                    <a:pt x="9806" y="4479"/>
                    <a:pt x="9451" y="7092"/>
                  </a:cubicBezTo>
                  <a:cubicBezTo>
                    <a:pt x="9066" y="9932"/>
                    <a:pt x="7045" y="11129"/>
                    <a:pt x="4702" y="11129"/>
                  </a:cubicBezTo>
                  <a:cubicBezTo>
                    <a:pt x="4199" y="11129"/>
                    <a:pt x="3680" y="11073"/>
                    <a:pt x="3160" y="10967"/>
                  </a:cubicBezTo>
                  <a:cubicBezTo>
                    <a:pt x="3238" y="10861"/>
                    <a:pt x="3309" y="10749"/>
                    <a:pt x="3369" y="10632"/>
                  </a:cubicBezTo>
                  <a:cubicBezTo>
                    <a:pt x="3400" y="10567"/>
                    <a:pt x="3436" y="10498"/>
                    <a:pt x="3457" y="10426"/>
                  </a:cubicBezTo>
                  <a:cubicBezTo>
                    <a:pt x="3530" y="10442"/>
                    <a:pt x="3603" y="10457"/>
                    <a:pt x="3679" y="10467"/>
                  </a:cubicBezTo>
                  <a:cubicBezTo>
                    <a:pt x="3691" y="10508"/>
                    <a:pt x="3727" y="10538"/>
                    <a:pt x="3770" y="10541"/>
                  </a:cubicBezTo>
                  <a:cubicBezTo>
                    <a:pt x="3874" y="10551"/>
                    <a:pt x="3978" y="10556"/>
                    <a:pt x="4084" y="10556"/>
                  </a:cubicBezTo>
                  <a:cubicBezTo>
                    <a:pt x="6145" y="10556"/>
                    <a:pt x="8573" y="8666"/>
                    <a:pt x="8666" y="6559"/>
                  </a:cubicBezTo>
                  <a:cubicBezTo>
                    <a:pt x="8755" y="4530"/>
                    <a:pt x="7864" y="2583"/>
                    <a:pt x="6002" y="1906"/>
                  </a:cubicBezTo>
                  <a:cubicBezTo>
                    <a:pt x="6074" y="1790"/>
                    <a:pt x="6146" y="1675"/>
                    <a:pt x="6215" y="1557"/>
                  </a:cubicBezTo>
                  <a:cubicBezTo>
                    <a:pt x="6282" y="1439"/>
                    <a:pt x="6362" y="1319"/>
                    <a:pt x="6412" y="1191"/>
                  </a:cubicBezTo>
                  <a:close/>
                  <a:moveTo>
                    <a:pt x="2451" y="11516"/>
                  </a:moveTo>
                  <a:cubicBezTo>
                    <a:pt x="2559" y="11563"/>
                    <a:pt x="2671" y="11605"/>
                    <a:pt x="2783" y="11645"/>
                  </a:cubicBezTo>
                  <a:cubicBezTo>
                    <a:pt x="2639" y="11831"/>
                    <a:pt x="2490" y="12017"/>
                    <a:pt x="2363" y="12216"/>
                  </a:cubicBezTo>
                  <a:cubicBezTo>
                    <a:pt x="2343" y="12245"/>
                    <a:pt x="2349" y="12285"/>
                    <a:pt x="2378" y="12306"/>
                  </a:cubicBezTo>
                  <a:cubicBezTo>
                    <a:pt x="2350" y="12344"/>
                    <a:pt x="2317" y="12374"/>
                    <a:pt x="2268" y="12374"/>
                  </a:cubicBezTo>
                  <a:cubicBezTo>
                    <a:pt x="2265" y="12374"/>
                    <a:pt x="2261" y="12374"/>
                    <a:pt x="2258" y="12374"/>
                  </a:cubicBezTo>
                  <a:cubicBezTo>
                    <a:pt x="2196" y="12369"/>
                    <a:pt x="2152" y="12311"/>
                    <a:pt x="2152" y="12247"/>
                  </a:cubicBezTo>
                  <a:cubicBezTo>
                    <a:pt x="2173" y="12232"/>
                    <a:pt x="2179" y="12202"/>
                    <a:pt x="2163" y="12181"/>
                  </a:cubicBezTo>
                  <a:cubicBezTo>
                    <a:pt x="2271" y="11964"/>
                    <a:pt x="2367" y="11742"/>
                    <a:pt x="2451" y="11516"/>
                  </a:cubicBezTo>
                  <a:close/>
                  <a:moveTo>
                    <a:pt x="2052" y="12279"/>
                  </a:moveTo>
                  <a:lnTo>
                    <a:pt x="2052" y="12279"/>
                  </a:lnTo>
                  <a:cubicBezTo>
                    <a:pt x="2042" y="12379"/>
                    <a:pt x="2088" y="12476"/>
                    <a:pt x="2200" y="12509"/>
                  </a:cubicBezTo>
                  <a:cubicBezTo>
                    <a:pt x="2220" y="12515"/>
                    <a:pt x="2241" y="12518"/>
                    <a:pt x="2262" y="12518"/>
                  </a:cubicBezTo>
                  <a:cubicBezTo>
                    <a:pt x="2372" y="12518"/>
                    <a:pt x="2479" y="12437"/>
                    <a:pt x="2483" y="12323"/>
                  </a:cubicBezTo>
                  <a:cubicBezTo>
                    <a:pt x="3088" y="12441"/>
                    <a:pt x="3699" y="12471"/>
                    <a:pt x="4311" y="12471"/>
                  </a:cubicBezTo>
                  <a:cubicBezTo>
                    <a:pt x="4973" y="12471"/>
                    <a:pt x="5637" y="12435"/>
                    <a:pt x="6300" y="12435"/>
                  </a:cubicBezTo>
                  <a:cubicBezTo>
                    <a:pt x="6446" y="12435"/>
                    <a:pt x="6592" y="12437"/>
                    <a:pt x="6738" y="12441"/>
                  </a:cubicBezTo>
                  <a:cubicBezTo>
                    <a:pt x="6742" y="12449"/>
                    <a:pt x="6746" y="12456"/>
                    <a:pt x="6753" y="12463"/>
                  </a:cubicBezTo>
                  <a:cubicBezTo>
                    <a:pt x="6983" y="12692"/>
                    <a:pt x="6920" y="13028"/>
                    <a:pt x="6662" y="13188"/>
                  </a:cubicBezTo>
                  <a:cubicBezTo>
                    <a:pt x="6657" y="13186"/>
                    <a:pt x="6650" y="13186"/>
                    <a:pt x="6644" y="13186"/>
                  </a:cubicBezTo>
                  <a:cubicBezTo>
                    <a:pt x="5838" y="13231"/>
                    <a:pt x="5031" y="13267"/>
                    <a:pt x="4223" y="13273"/>
                  </a:cubicBezTo>
                  <a:cubicBezTo>
                    <a:pt x="3995" y="13274"/>
                    <a:pt x="3515" y="13305"/>
                    <a:pt x="3003" y="13305"/>
                  </a:cubicBezTo>
                  <a:cubicBezTo>
                    <a:pt x="2340" y="13305"/>
                    <a:pt x="1624" y="13253"/>
                    <a:pt x="1337" y="13013"/>
                  </a:cubicBezTo>
                  <a:lnTo>
                    <a:pt x="1337" y="13013"/>
                  </a:lnTo>
                  <a:cubicBezTo>
                    <a:pt x="1748" y="13038"/>
                    <a:pt x="2161" y="13048"/>
                    <a:pt x="2572" y="13054"/>
                  </a:cubicBezTo>
                  <a:cubicBezTo>
                    <a:pt x="2573" y="13054"/>
                    <a:pt x="2573" y="13054"/>
                    <a:pt x="2573" y="13054"/>
                  </a:cubicBezTo>
                  <a:cubicBezTo>
                    <a:pt x="2625" y="13054"/>
                    <a:pt x="2624" y="12977"/>
                    <a:pt x="2572" y="12973"/>
                  </a:cubicBezTo>
                  <a:cubicBezTo>
                    <a:pt x="2145" y="12950"/>
                    <a:pt x="1717" y="12931"/>
                    <a:pt x="1288" y="12928"/>
                  </a:cubicBezTo>
                  <a:cubicBezTo>
                    <a:pt x="1281" y="12929"/>
                    <a:pt x="1275" y="12932"/>
                    <a:pt x="1269" y="12936"/>
                  </a:cubicBezTo>
                  <a:cubicBezTo>
                    <a:pt x="1262" y="12927"/>
                    <a:pt x="1252" y="12919"/>
                    <a:pt x="1247" y="12910"/>
                  </a:cubicBezTo>
                  <a:cubicBezTo>
                    <a:pt x="1253" y="12838"/>
                    <a:pt x="1272" y="12767"/>
                    <a:pt x="1303" y="12701"/>
                  </a:cubicBezTo>
                  <a:cubicBezTo>
                    <a:pt x="1962" y="12718"/>
                    <a:pt x="2611" y="12753"/>
                    <a:pt x="3265" y="12850"/>
                  </a:cubicBezTo>
                  <a:cubicBezTo>
                    <a:pt x="3269" y="12850"/>
                    <a:pt x="3273" y="12850"/>
                    <a:pt x="3276" y="12850"/>
                  </a:cubicBezTo>
                  <a:cubicBezTo>
                    <a:pt x="3351" y="12850"/>
                    <a:pt x="3362" y="12744"/>
                    <a:pt x="3281" y="12733"/>
                  </a:cubicBezTo>
                  <a:cubicBezTo>
                    <a:pt x="2742" y="12661"/>
                    <a:pt x="2196" y="12614"/>
                    <a:pt x="1652" y="12614"/>
                  </a:cubicBezTo>
                  <a:cubicBezTo>
                    <a:pt x="1552" y="12614"/>
                    <a:pt x="1452" y="12616"/>
                    <a:pt x="1352" y="12619"/>
                  </a:cubicBezTo>
                  <a:cubicBezTo>
                    <a:pt x="1387" y="12567"/>
                    <a:pt x="1430" y="12522"/>
                    <a:pt x="1481" y="12486"/>
                  </a:cubicBezTo>
                  <a:cubicBezTo>
                    <a:pt x="1652" y="12361"/>
                    <a:pt x="1854" y="12330"/>
                    <a:pt x="2052" y="12279"/>
                  </a:cubicBezTo>
                  <a:close/>
                  <a:moveTo>
                    <a:pt x="6509" y="1"/>
                  </a:moveTo>
                  <a:cubicBezTo>
                    <a:pt x="6328" y="1"/>
                    <a:pt x="6181" y="149"/>
                    <a:pt x="6112" y="321"/>
                  </a:cubicBezTo>
                  <a:cubicBezTo>
                    <a:pt x="5812" y="266"/>
                    <a:pt x="5507" y="240"/>
                    <a:pt x="5202" y="240"/>
                  </a:cubicBezTo>
                  <a:cubicBezTo>
                    <a:pt x="5196" y="240"/>
                    <a:pt x="5190" y="240"/>
                    <a:pt x="5184" y="240"/>
                  </a:cubicBezTo>
                  <a:cubicBezTo>
                    <a:pt x="5135" y="240"/>
                    <a:pt x="5109" y="279"/>
                    <a:pt x="5108" y="317"/>
                  </a:cubicBezTo>
                  <a:cubicBezTo>
                    <a:pt x="4986" y="386"/>
                    <a:pt x="5003" y="652"/>
                    <a:pt x="5072" y="748"/>
                  </a:cubicBezTo>
                  <a:cubicBezTo>
                    <a:pt x="5085" y="765"/>
                    <a:pt x="5104" y="774"/>
                    <a:pt x="5124" y="774"/>
                  </a:cubicBezTo>
                  <a:cubicBezTo>
                    <a:pt x="5134" y="781"/>
                    <a:pt x="5144" y="787"/>
                    <a:pt x="5155" y="789"/>
                  </a:cubicBezTo>
                  <a:cubicBezTo>
                    <a:pt x="5396" y="839"/>
                    <a:pt x="5633" y="903"/>
                    <a:pt x="5866" y="980"/>
                  </a:cubicBezTo>
                  <a:cubicBezTo>
                    <a:pt x="5758" y="1248"/>
                    <a:pt x="5642" y="1508"/>
                    <a:pt x="5500" y="1760"/>
                  </a:cubicBezTo>
                  <a:cubicBezTo>
                    <a:pt x="5371" y="1731"/>
                    <a:pt x="5239" y="1706"/>
                    <a:pt x="5102" y="1689"/>
                  </a:cubicBezTo>
                  <a:cubicBezTo>
                    <a:pt x="4907" y="1664"/>
                    <a:pt x="4712" y="1653"/>
                    <a:pt x="4516" y="1653"/>
                  </a:cubicBezTo>
                  <a:cubicBezTo>
                    <a:pt x="2604" y="1653"/>
                    <a:pt x="716" y="2800"/>
                    <a:pt x="210" y="4658"/>
                  </a:cubicBezTo>
                  <a:lnTo>
                    <a:pt x="183" y="4655"/>
                  </a:lnTo>
                  <a:cubicBezTo>
                    <a:pt x="182" y="4655"/>
                    <a:pt x="182" y="4655"/>
                    <a:pt x="181" y="4655"/>
                  </a:cubicBezTo>
                  <a:cubicBezTo>
                    <a:pt x="155" y="4655"/>
                    <a:pt x="156" y="4696"/>
                    <a:pt x="183" y="4699"/>
                  </a:cubicBezTo>
                  <a:lnTo>
                    <a:pt x="197" y="4701"/>
                  </a:lnTo>
                  <a:cubicBezTo>
                    <a:pt x="156" y="4857"/>
                    <a:pt x="124" y="5015"/>
                    <a:pt x="104" y="5176"/>
                  </a:cubicBezTo>
                  <a:cubicBezTo>
                    <a:pt x="91" y="5280"/>
                    <a:pt x="82" y="5386"/>
                    <a:pt x="76" y="5493"/>
                  </a:cubicBezTo>
                  <a:cubicBezTo>
                    <a:pt x="68" y="5493"/>
                    <a:pt x="58" y="5492"/>
                    <a:pt x="50" y="5491"/>
                  </a:cubicBezTo>
                  <a:cubicBezTo>
                    <a:pt x="49" y="5491"/>
                    <a:pt x="48" y="5491"/>
                    <a:pt x="47" y="5491"/>
                  </a:cubicBezTo>
                  <a:cubicBezTo>
                    <a:pt x="0" y="5491"/>
                    <a:pt x="1" y="5565"/>
                    <a:pt x="50" y="5568"/>
                  </a:cubicBezTo>
                  <a:cubicBezTo>
                    <a:pt x="57" y="5569"/>
                    <a:pt x="66" y="5570"/>
                    <a:pt x="74" y="5571"/>
                  </a:cubicBezTo>
                  <a:cubicBezTo>
                    <a:pt x="63" y="5883"/>
                    <a:pt x="78" y="6196"/>
                    <a:pt x="122" y="6506"/>
                  </a:cubicBezTo>
                  <a:cubicBezTo>
                    <a:pt x="72" y="6523"/>
                    <a:pt x="75" y="6604"/>
                    <a:pt x="137" y="6607"/>
                  </a:cubicBezTo>
                  <a:cubicBezTo>
                    <a:pt x="395" y="8218"/>
                    <a:pt x="1390" y="9732"/>
                    <a:pt x="2919" y="10280"/>
                  </a:cubicBezTo>
                  <a:cubicBezTo>
                    <a:pt x="2892" y="10344"/>
                    <a:pt x="2868" y="10410"/>
                    <a:pt x="2840" y="10470"/>
                  </a:cubicBezTo>
                  <a:cubicBezTo>
                    <a:pt x="2781" y="10600"/>
                    <a:pt x="2713" y="10725"/>
                    <a:pt x="2641" y="10848"/>
                  </a:cubicBezTo>
                  <a:cubicBezTo>
                    <a:pt x="2440" y="10794"/>
                    <a:pt x="2239" y="10732"/>
                    <a:pt x="2038" y="10664"/>
                  </a:cubicBezTo>
                  <a:cubicBezTo>
                    <a:pt x="2032" y="10661"/>
                    <a:pt x="2026" y="10661"/>
                    <a:pt x="2020" y="10661"/>
                  </a:cubicBezTo>
                  <a:cubicBezTo>
                    <a:pt x="1996" y="10661"/>
                    <a:pt x="1980" y="10680"/>
                    <a:pt x="1977" y="10704"/>
                  </a:cubicBezTo>
                  <a:cubicBezTo>
                    <a:pt x="1827" y="10760"/>
                    <a:pt x="1716" y="10948"/>
                    <a:pt x="1818" y="11095"/>
                  </a:cubicBezTo>
                  <a:cubicBezTo>
                    <a:pt x="1831" y="11114"/>
                    <a:pt x="1855" y="11124"/>
                    <a:pt x="1877" y="11124"/>
                  </a:cubicBezTo>
                  <a:cubicBezTo>
                    <a:pt x="1910" y="11124"/>
                    <a:pt x="1942" y="11104"/>
                    <a:pt x="1937" y="11062"/>
                  </a:cubicBezTo>
                  <a:cubicBezTo>
                    <a:pt x="1926" y="10958"/>
                    <a:pt x="1939" y="10846"/>
                    <a:pt x="2056" y="10811"/>
                  </a:cubicBezTo>
                  <a:cubicBezTo>
                    <a:pt x="2067" y="10806"/>
                    <a:pt x="2072" y="10799"/>
                    <a:pt x="2078" y="10793"/>
                  </a:cubicBezTo>
                  <a:cubicBezTo>
                    <a:pt x="2968" y="11149"/>
                    <a:pt x="3884" y="11330"/>
                    <a:pt x="4759" y="11330"/>
                  </a:cubicBezTo>
                  <a:cubicBezTo>
                    <a:pt x="7158" y="11330"/>
                    <a:pt x="9250" y="9973"/>
                    <a:pt x="9643" y="7156"/>
                  </a:cubicBezTo>
                  <a:cubicBezTo>
                    <a:pt x="10067" y="4115"/>
                    <a:pt x="8442" y="1048"/>
                    <a:pt x="5181" y="630"/>
                  </a:cubicBezTo>
                  <a:cubicBezTo>
                    <a:pt x="5174" y="582"/>
                    <a:pt x="5180" y="533"/>
                    <a:pt x="5199" y="489"/>
                  </a:cubicBezTo>
                  <a:cubicBezTo>
                    <a:pt x="5214" y="461"/>
                    <a:pt x="5227" y="432"/>
                    <a:pt x="5238" y="403"/>
                  </a:cubicBezTo>
                  <a:cubicBezTo>
                    <a:pt x="5240" y="403"/>
                    <a:pt x="5242" y="403"/>
                    <a:pt x="5244" y="403"/>
                  </a:cubicBezTo>
                  <a:cubicBezTo>
                    <a:pt x="9086" y="403"/>
                    <a:pt x="10583" y="4665"/>
                    <a:pt x="9756" y="7890"/>
                  </a:cubicBezTo>
                  <a:cubicBezTo>
                    <a:pt x="9098" y="10462"/>
                    <a:pt x="7026" y="11775"/>
                    <a:pt x="4729" y="11775"/>
                  </a:cubicBezTo>
                  <a:cubicBezTo>
                    <a:pt x="3994" y="11775"/>
                    <a:pt x="3237" y="11641"/>
                    <a:pt x="2496" y="11371"/>
                  </a:cubicBezTo>
                  <a:cubicBezTo>
                    <a:pt x="2489" y="11354"/>
                    <a:pt x="2473" y="11344"/>
                    <a:pt x="2456" y="11344"/>
                  </a:cubicBezTo>
                  <a:cubicBezTo>
                    <a:pt x="2450" y="11344"/>
                    <a:pt x="2443" y="11346"/>
                    <a:pt x="2437" y="11349"/>
                  </a:cubicBezTo>
                  <a:cubicBezTo>
                    <a:pt x="2268" y="11285"/>
                    <a:pt x="2099" y="11217"/>
                    <a:pt x="1932" y="11140"/>
                  </a:cubicBezTo>
                  <a:cubicBezTo>
                    <a:pt x="1924" y="11136"/>
                    <a:pt x="1917" y="11134"/>
                    <a:pt x="1909" y="11134"/>
                  </a:cubicBezTo>
                  <a:cubicBezTo>
                    <a:pt x="1864" y="11134"/>
                    <a:pt x="1834" y="11197"/>
                    <a:pt x="1883" y="11225"/>
                  </a:cubicBezTo>
                  <a:cubicBezTo>
                    <a:pt x="2037" y="11317"/>
                    <a:pt x="2197" y="11400"/>
                    <a:pt x="2361" y="11475"/>
                  </a:cubicBezTo>
                  <a:cubicBezTo>
                    <a:pt x="2240" y="11698"/>
                    <a:pt x="2132" y="11927"/>
                    <a:pt x="2037" y="12163"/>
                  </a:cubicBezTo>
                  <a:cubicBezTo>
                    <a:pt x="2014" y="12162"/>
                    <a:pt x="1991" y="12161"/>
                    <a:pt x="1967" y="12161"/>
                  </a:cubicBezTo>
                  <a:cubicBezTo>
                    <a:pt x="1723" y="12161"/>
                    <a:pt x="1471" y="12242"/>
                    <a:pt x="1297" y="12407"/>
                  </a:cubicBezTo>
                  <a:cubicBezTo>
                    <a:pt x="1121" y="12573"/>
                    <a:pt x="988" y="12879"/>
                    <a:pt x="1138" y="13100"/>
                  </a:cubicBezTo>
                  <a:cubicBezTo>
                    <a:pt x="1149" y="13117"/>
                    <a:pt x="1168" y="13125"/>
                    <a:pt x="1186" y="13125"/>
                  </a:cubicBezTo>
                  <a:cubicBezTo>
                    <a:pt x="1212" y="13125"/>
                    <a:pt x="1238" y="13109"/>
                    <a:pt x="1240" y="13077"/>
                  </a:cubicBezTo>
                  <a:cubicBezTo>
                    <a:pt x="1520" y="13480"/>
                    <a:pt x="2133" y="13392"/>
                    <a:pt x="2607" y="13412"/>
                  </a:cubicBezTo>
                  <a:cubicBezTo>
                    <a:pt x="3119" y="13434"/>
                    <a:pt x="3631" y="13444"/>
                    <a:pt x="4143" y="13444"/>
                  </a:cubicBezTo>
                  <a:cubicBezTo>
                    <a:pt x="4977" y="13444"/>
                    <a:pt x="5811" y="13417"/>
                    <a:pt x="6643" y="13366"/>
                  </a:cubicBezTo>
                  <a:cubicBezTo>
                    <a:pt x="6677" y="13364"/>
                    <a:pt x="6706" y="13344"/>
                    <a:pt x="6720" y="13313"/>
                  </a:cubicBezTo>
                  <a:cubicBezTo>
                    <a:pt x="7118" y="13158"/>
                    <a:pt x="7205" y="12630"/>
                    <a:pt x="6888" y="12327"/>
                  </a:cubicBezTo>
                  <a:cubicBezTo>
                    <a:pt x="6871" y="12310"/>
                    <a:pt x="6848" y="12301"/>
                    <a:pt x="6825" y="12301"/>
                  </a:cubicBezTo>
                  <a:cubicBezTo>
                    <a:pt x="6817" y="12301"/>
                    <a:pt x="6810" y="12302"/>
                    <a:pt x="6803" y="12304"/>
                  </a:cubicBezTo>
                  <a:cubicBezTo>
                    <a:pt x="6796" y="12302"/>
                    <a:pt x="6792" y="12295"/>
                    <a:pt x="6785" y="12295"/>
                  </a:cubicBezTo>
                  <a:cubicBezTo>
                    <a:pt x="6531" y="12283"/>
                    <a:pt x="6277" y="12279"/>
                    <a:pt x="6024" y="12279"/>
                  </a:cubicBezTo>
                  <a:cubicBezTo>
                    <a:pt x="5364" y="12279"/>
                    <a:pt x="4706" y="12309"/>
                    <a:pt x="4047" y="12309"/>
                  </a:cubicBezTo>
                  <a:cubicBezTo>
                    <a:pt x="3543" y="12309"/>
                    <a:pt x="3039" y="12291"/>
                    <a:pt x="2534" y="12230"/>
                  </a:cubicBezTo>
                  <a:cubicBezTo>
                    <a:pt x="2655" y="12052"/>
                    <a:pt x="2761" y="11863"/>
                    <a:pt x="2868" y="11675"/>
                  </a:cubicBezTo>
                  <a:cubicBezTo>
                    <a:pt x="3473" y="11878"/>
                    <a:pt x="4116" y="11975"/>
                    <a:pt x="4761" y="11975"/>
                  </a:cubicBezTo>
                  <a:cubicBezTo>
                    <a:pt x="5546" y="11975"/>
                    <a:pt x="6335" y="11831"/>
                    <a:pt x="7060" y="11559"/>
                  </a:cubicBezTo>
                  <a:cubicBezTo>
                    <a:pt x="8617" y="10975"/>
                    <a:pt x="9539" y="9494"/>
                    <a:pt x="9937" y="7940"/>
                  </a:cubicBezTo>
                  <a:cubicBezTo>
                    <a:pt x="10685" y="5032"/>
                    <a:pt x="9603" y="1446"/>
                    <a:pt x="6762" y="487"/>
                  </a:cubicBezTo>
                  <a:cubicBezTo>
                    <a:pt x="6892" y="349"/>
                    <a:pt x="6829" y="101"/>
                    <a:pt x="6646" y="28"/>
                  </a:cubicBezTo>
                  <a:cubicBezTo>
                    <a:pt x="6599" y="9"/>
                    <a:pt x="6553" y="1"/>
                    <a:pt x="6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74"/>
            <p:cNvSpPr/>
            <p:nvPr/>
          </p:nvSpPr>
          <p:spPr>
            <a:xfrm>
              <a:off x="-5136230" y="1529272"/>
              <a:ext cx="30475" cy="5613"/>
            </a:xfrm>
            <a:custGeom>
              <a:avLst/>
              <a:gdLst/>
              <a:ahLst/>
              <a:cxnLst/>
              <a:rect l="l" t="t" r="r" b="b"/>
              <a:pathLst>
                <a:path w="885" h="163" extrusionOk="0">
                  <a:moveTo>
                    <a:pt x="40" y="0"/>
                  </a:moveTo>
                  <a:cubicBezTo>
                    <a:pt x="0" y="0"/>
                    <a:pt x="2" y="63"/>
                    <a:pt x="43" y="68"/>
                  </a:cubicBezTo>
                  <a:cubicBezTo>
                    <a:pt x="308" y="103"/>
                    <a:pt x="572" y="143"/>
                    <a:pt x="839" y="162"/>
                  </a:cubicBezTo>
                  <a:cubicBezTo>
                    <a:pt x="840" y="162"/>
                    <a:pt x="841" y="162"/>
                    <a:pt x="841" y="162"/>
                  </a:cubicBezTo>
                  <a:cubicBezTo>
                    <a:pt x="877" y="162"/>
                    <a:pt x="884" y="103"/>
                    <a:pt x="848" y="97"/>
                  </a:cubicBezTo>
                  <a:cubicBezTo>
                    <a:pt x="582" y="52"/>
                    <a:pt x="312" y="29"/>
                    <a:pt x="43" y="0"/>
                  </a:cubicBezTo>
                  <a:cubicBezTo>
                    <a:pt x="42" y="0"/>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3" name="Google Shape;3253;p74"/>
          <p:cNvGrpSpPr/>
          <p:nvPr/>
        </p:nvGrpSpPr>
        <p:grpSpPr>
          <a:xfrm>
            <a:off x="4718364" y="3535358"/>
            <a:ext cx="343892" cy="367333"/>
            <a:chOff x="-4735510" y="1257476"/>
            <a:chExt cx="454163" cy="485120"/>
          </a:xfrm>
        </p:grpSpPr>
        <p:sp>
          <p:nvSpPr>
            <p:cNvPr id="3254" name="Google Shape;3254;p74"/>
            <p:cNvSpPr/>
            <p:nvPr/>
          </p:nvSpPr>
          <p:spPr>
            <a:xfrm>
              <a:off x="-4735510" y="1257476"/>
              <a:ext cx="454163" cy="485120"/>
            </a:xfrm>
            <a:custGeom>
              <a:avLst/>
              <a:gdLst/>
              <a:ahLst/>
              <a:cxnLst/>
              <a:rect l="l" t="t" r="r" b="b"/>
              <a:pathLst>
                <a:path w="13189" h="14088" extrusionOk="0">
                  <a:moveTo>
                    <a:pt x="9422" y="165"/>
                  </a:moveTo>
                  <a:cubicBezTo>
                    <a:pt x="9782" y="165"/>
                    <a:pt x="10162" y="237"/>
                    <a:pt x="10512" y="311"/>
                  </a:cubicBezTo>
                  <a:cubicBezTo>
                    <a:pt x="9736" y="728"/>
                    <a:pt x="8946" y="1001"/>
                    <a:pt x="8057" y="1098"/>
                  </a:cubicBezTo>
                  <a:cubicBezTo>
                    <a:pt x="8051" y="1073"/>
                    <a:pt x="8046" y="1049"/>
                    <a:pt x="8039" y="1023"/>
                  </a:cubicBezTo>
                  <a:cubicBezTo>
                    <a:pt x="8051" y="1019"/>
                    <a:pt x="8060" y="1009"/>
                    <a:pt x="8064" y="999"/>
                  </a:cubicBezTo>
                  <a:cubicBezTo>
                    <a:pt x="8321" y="349"/>
                    <a:pt x="8845" y="165"/>
                    <a:pt x="9422" y="165"/>
                  </a:cubicBezTo>
                  <a:close/>
                  <a:moveTo>
                    <a:pt x="10635" y="407"/>
                  </a:moveTo>
                  <a:lnTo>
                    <a:pt x="10635" y="407"/>
                  </a:lnTo>
                  <a:cubicBezTo>
                    <a:pt x="10380" y="727"/>
                    <a:pt x="10154" y="1086"/>
                    <a:pt x="9795" y="1292"/>
                  </a:cubicBezTo>
                  <a:cubicBezTo>
                    <a:pt x="9557" y="1428"/>
                    <a:pt x="9296" y="1492"/>
                    <a:pt x="9036" y="1492"/>
                  </a:cubicBezTo>
                  <a:cubicBezTo>
                    <a:pt x="8713" y="1492"/>
                    <a:pt x="8390" y="1394"/>
                    <a:pt x="8110" y="1214"/>
                  </a:cubicBezTo>
                  <a:cubicBezTo>
                    <a:pt x="8104" y="1210"/>
                    <a:pt x="8097" y="1209"/>
                    <a:pt x="8090" y="1209"/>
                  </a:cubicBezTo>
                  <a:cubicBezTo>
                    <a:pt x="8088" y="1209"/>
                    <a:pt x="8086" y="1209"/>
                    <a:pt x="8084" y="1209"/>
                  </a:cubicBezTo>
                  <a:cubicBezTo>
                    <a:pt x="8081" y="1195"/>
                    <a:pt x="8076" y="1180"/>
                    <a:pt x="8073" y="1165"/>
                  </a:cubicBezTo>
                  <a:cubicBezTo>
                    <a:pt x="8976" y="1150"/>
                    <a:pt x="9874" y="902"/>
                    <a:pt x="10635" y="407"/>
                  </a:cubicBezTo>
                  <a:close/>
                  <a:moveTo>
                    <a:pt x="7355" y="274"/>
                  </a:moveTo>
                  <a:cubicBezTo>
                    <a:pt x="7522" y="274"/>
                    <a:pt x="7824" y="781"/>
                    <a:pt x="7847" y="842"/>
                  </a:cubicBezTo>
                  <a:cubicBezTo>
                    <a:pt x="7925" y="1051"/>
                    <a:pt x="7960" y="1268"/>
                    <a:pt x="7987" y="1488"/>
                  </a:cubicBezTo>
                  <a:cubicBezTo>
                    <a:pt x="8029" y="1844"/>
                    <a:pt x="8092" y="2301"/>
                    <a:pt x="7958" y="2651"/>
                  </a:cubicBezTo>
                  <a:cubicBezTo>
                    <a:pt x="7953" y="1844"/>
                    <a:pt x="7699" y="1085"/>
                    <a:pt x="7259" y="405"/>
                  </a:cubicBezTo>
                  <a:lnTo>
                    <a:pt x="7258" y="403"/>
                  </a:lnTo>
                  <a:cubicBezTo>
                    <a:pt x="7275" y="311"/>
                    <a:pt x="7310" y="274"/>
                    <a:pt x="7355" y="274"/>
                  </a:cubicBezTo>
                  <a:close/>
                  <a:moveTo>
                    <a:pt x="7795" y="7608"/>
                  </a:moveTo>
                  <a:cubicBezTo>
                    <a:pt x="8067" y="7709"/>
                    <a:pt x="8313" y="7958"/>
                    <a:pt x="8571" y="8141"/>
                  </a:cubicBezTo>
                  <a:cubicBezTo>
                    <a:pt x="8161" y="8081"/>
                    <a:pt x="7729" y="8064"/>
                    <a:pt x="7305" y="8064"/>
                  </a:cubicBezTo>
                  <a:cubicBezTo>
                    <a:pt x="7254" y="8064"/>
                    <a:pt x="7203" y="8064"/>
                    <a:pt x="7153" y="8065"/>
                  </a:cubicBezTo>
                  <a:cubicBezTo>
                    <a:pt x="7190" y="8048"/>
                    <a:pt x="7227" y="8033"/>
                    <a:pt x="7263" y="8014"/>
                  </a:cubicBezTo>
                  <a:cubicBezTo>
                    <a:pt x="7464" y="7908"/>
                    <a:pt x="7623" y="7747"/>
                    <a:pt x="7795" y="7608"/>
                  </a:cubicBezTo>
                  <a:close/>
                  <a:moveTo>
                    <a:pt x="9907" y="2264"/>
                  </a:moveTo>
                  <a:cubicBezTo>
                    <a:pt x="10011" y="2264"/>
                    <a:pt x="10113" y="2280"/>
                    <a:pt x="10215" y="2316"/>
                  </a:cubicBezTo>
                  <a:cubicBezTo>
                    <a:pt x="10219" y="2335"/>
                    <a:pt x="10233" y="2352"/>
                    <a:pt x="10252" y="2358"/>
                  </a:cubicBezTo>
                  <a:cubicBezTo>
                    <a:pt x="12260" y="3108"/>
                    <a:pt x="10622" y="7412"/>
                    <a:pt x="9279" y="8170"/>
                  </a:cubicBezTo>
                  <a:cubicBezTo>
                    <a:pt x="9249" y="8174"/>
                    <a:pt x="9221" y="8175"/>
                    <a:pt x="9192" y="8175"/>
                  </a:cubicBezTo>
                  <a:cubicBezTo>
                    <a:pt x="8685" y="8175"/>
                    <a:pt x="8366" y="7678"/>
                    <a:pt x="7902" y="7525"/>
                  </a:cubicBezTo>
                  <a:cubicBezTo>
                    <a:pt x="7961" y="7482"/>
                    <a:pt x="8024" y="7444"/>
                    <a:pt x="8090" y="7412"/>
                  </a:cubicBezTo>
                  <a:cubicBezTo>
                    <a:pt x="8155" y="7382"/>
                    <a:pt x="8118" y="7286"/>
                    <a:pt x="8055" y="7286"/>
                  </a:cubicBezTo>
                  <a:cubicBezTo>
                    <a:pt x="8049" y="7286"/>
                    <a:pt x="8043" y="7287"/>
                    <a:pt x="8037" y="7288"/>
                  </a:cubicBezTo>
                  <a:cubicBezTo>
                    <a:pt x="7900" y="7325"/>
                    <a:pt x="7790" y="7399"/>
                    <a:pt x="7687" y="7485"/>
                  </a:cubicBezTo>
                  <a:cubicBezTo>
                    <a:pt x="7667" y="7483"/>
                    <a:pt x="7645" y="7482"/>
                    <a:pt x="7624" y="7482"/>
                  </a:cubicBezTo>
                  <a:cubicBezTo>
                    <a:pt x="7617" y="7482"/>
                    <a:pt x="7610" y="7482"/>
                    <a:pt x="7603" y="7482"/>
                  </a:cubicBezTo>
                  <a:cubicBezTo>
                    <a:pt x="7552" y="7484"/>
                    <a:pt x="7553" y="7554"/>
                    <a:pt x="7602" y="7560"/>
                  </a:cubicBezTo>
                  <a:cubicBezTo>
                    <a:pt x="7491" y="7660"/>
                    <a:pt x="7383" y="7765"/>
                    <a:pt x="7249" y="7845"/>
                  </a:cubicBezTo>
                  <a:cubicBezTo>
                    <a:pt x="7044" y="7966"/>
                    <a:pt x="6770" y="8048"/>
                    <a:pt x="6506" y="8048"/>
                  </a:cubicBezTo>
                  <a:cubicBezTo>
                    <a:pt x="6264" y="8048"/>
                    <a:pt x="6032" y="7980"/>
                    <a:pt x="5867" y="7814"/>
                  </a:cubicBezTo>
                  <a:cubicBezTo>
                    <a:pt x="5866" y="7808"/>
                    <a:pt x="5868" y="7802"/>
                    <a:pt x="5865" y="7797"/>
                  </a:cubicBezTo>
                  <a:cubicBezTo>
                    <a:pt x="5767" y="7626"/>
                    <a:pt x="5679" y="7446"/>
                    <a:pt x="5596" y="7263"/>
                  </a:cubicBezTo>
                  <a:lnTo>
                    <a:pt x="5596" y="7263"/>
                  </a:lnTo>
                  <a:cubicBezTo>
                    <a:pt x="5830" y="7266"/>
                    <a:pt x="6063" y="7270"/>
                    <a:pt x="6296" y="7270"/>
                  </a:cubicBezTo>
                  <a:cubicBezTo>
                    <a:pt x="6426" y="7270"/>
                    <a:pt x="6555" y="7269"/>
                    <a:pt x="6685" y="7265"/>
                  </a:cubicBezTo>
                  <a:cubicBezTo>
                    <a:pt x="6735" y="7263"/>
                    <a:pt x="6735" y="7188"/>
                    <a:pt x="6685" y="7186"/>
                  </a:cubicBezTo>
                  <a:cubicBezTo>
                    <a:pt x="6552" y="7182"/>
                    <a:pt x="6420" y="7181"/>
                    <a:pt x="6288" y="7181"/>
                  </a:cubicBezTo>
                  <a:cubicBezTo>
                    <a:pt x="6047" y="7181"/>
                    <a:pt x="5806" y="7185"/>
                    <a:pt x="5565" y="7188"/>
                  </a:cubicBezTo>
                  <a:cubicBezTo>
                    <a:pt x="5484" y="7004"/>
                    <a:pt x="5416" y="6814"/>
                    <a:pt x="5352" y="6621"/>
                  </a:cubicBezTo>
                  <a:lnTo>
                    <a:pt x="5352" y="6621"/>
                  </a:lnTo>
                  <a:cubicBezTo>
                    <a:pt x="5354" y="6621"/>
                    <a:pt x="5354" y="6623"/>
                    <a:pt x="5356" y="6623"/>
                  </a:cubicBezTo>
                  <a:cubicBezTo>
                    <a:pt x="6006" y="6616"/>
                    <a:pt x="6655" y="6599"/>
                    <a:pt x="7304" y="6571"/>
                  </a:cubicBezTo>
                  <a:cubicBezTo>
                    <a:pt x="7361" y="6568"/>
                    <a:pt x="7363" y="6481"/>
                    <a:pt x="7305" y="6481"/>
                  </a:cubicBezTo>
                  <a:cubicBezTo>
                    <a:pt x="7305" y="6481"/>
                    <a:pt x="7305" y="6481"/>
                    <a:pt x="7304" y="6481"/>
                  </a:cubicBezTo>
                  <a:cubicBezTo>
                    <a:pt x="6655" y="6493"/>
                    <a:pt x="6006" y="6515"/>
                    <a:pt x="5356" y="6549"/>
                  </a:cubicBezTo>
                  <a:cubicBezTo>
                    <a:pt x="5347" y="6550"/>
                    <a:pt x="5338" y="6553"/>
                    <a:pt x="5333" y="6561"/>
                  </a:cubicBezTo>
                  <a:cubicBezTo>
                    <a:pt x="5279" y="6391"/>
                    <a:pt x="5234" y="6218"/>
                    <a:pt x="5194" y="6044"/>
                  </a:cubicBezTo>
                  <a:lnTo>
                    <a:pt x="5194" y="6044"/>
                  </a:lnTo>
                  <a:cubicBezTo>
                    <a:pt x="5481" y="6066"/>
                    <a:pt x="5768" y="6079"/>
                    <a:pt x="6054" y="6079"/>
                  </a:cubicBezTo>
                  <a:cubicBezTo>
                    <a:pt x="6220" y="6079"/>
                    <a:pt x="6385" y="6075"/>
                    <a:pt x="6551" y="6065"/>
                  </a:cubicBezTo>
                  <a:cubicBezTo>
                    <a:pt x="6600" y="6062"/>
                    <a:pt x="6601" y="5989"/>
                    <a:pt x="6551" y="5989"/>
                  </a:cubicBezTo>
                  <a:cubicBezTo>
                    <a:pt x="6329" y="5991"/>
                    <a:pt x="6106" y="5994"/>
                    <a:pt x="5884" y="5994"/>
                  </a:cubicBezTo>
                  <a:cubicBezTo>
                    <a:pt x="5649" y="5994"/>
                    <a:pt x="5414" y="5991"/>
                    <a:pt x="5180" y="5983"/>
                  </a:cubicBezTo>
                  <a:cubicBezTo>
                    <a:pt x="5142" y="5810"/>
                    <a:pt x="5110" y="5635"/>
                    <a:pt x="5087" y="5460"/>
                  </a:cubicBezTo>
                  <a:lnTo>
                    <a:pt x="5087" y="5460"/>
                  </a:lnTo>
                  <a:cubicBezTo>
                    <a:pt x="6241" y="5486"/>
                    <a:pt x="7392" y="5557"/>
                    <a:pt x="8544" y="5642"/>
                  </a:cubicBezTo>
                  <a:cubicBezTo>
                    <a:pt x="8546" y="5642"/>
                    <a:pt x="8547" y="5642"/>
                    <a:pt x="8549" y="5642"/>
                  </a:cubicBezTo>
                  <a:cubicBezTo>
                    <a:pt x="8609" y="5642"/>
                    <a:pt x="8606" y="5546"/>
                    <a:pt x="8544" y="5540"/>
                  </a:cubicBezTo>
                  <a:cubicBezTo>
                    <a:pt x="7391" y="5415"/>
                    <a:pt x="6236" y="5367"/>
                    <a:pt x="5077" y="5359"/>
                  </a:cubicBezTo>
                  <a:cubicBezTo>
                    <a:pt x="5059" y="5206"/>
                    <a:pt x="5050" y="5052"/>
                    <a:pt x="5042" y="4897"/>
                  </a:cubicBezTo>
                  <a:lnTo>
                    <a:pt x="5042" y="4897"/>
                  </a:lnTo>
                  <a:cubicBezTo>
                    <a:pt x="5234" y="4905"/>
                    <a:pt x="5426" y="4909"/>
                    <a:pt x="5618" y="4909"/>
                  </a:cubicBezTo>
                  <a:cubicBezTo>
                    <a:pt x="6093" y="4909"/>
                    <a:pt x="6567" y="4885"/>
                    <a:pt x="7039" y="4836"/>
                  </a:cubicBezTo>
                  <a:cubicBezTo>
                    <a:pt x="7102" y="4830"/>
                    <a:pt x="7104" y="4734"/>
                    <a:pt x="7044" y="4734"/>
                  </a:cubicBezTo>
                  <a:cubicBezTo>
                    <a:pt x="7042" y="4734"/>
                    <a:pt x="7041" y="4734"/>
                    <a:pt x="7039" y="4734"/>
                  </a:cubicBezTo>
                  <a:cubicBezTo>
                    <a:pt x="6427" y="4784"/>
                    <a:pt x="5814" y="4807"/>
                    <a:pt x="5200" y="4807"/>
                  </a:cubicBezTo>
                  <a:cubicBezTo>
                    <a:pt x="5147" y="4807"/>
                    <a:pt x="5094" y="4807"/>
                    <a:pt x="5041" y="4806"/>
                  </a:cubicBezTo>
                  <a:cubicBezTo>
                    <a:pt x="5037" y="4611"/>
                    <a:pt x="5042" y="4415"/>
                    <a:pt x="5058" y="4220"/>
                  </a:cubicBezTo>
                  <a:cubicBezTo>
                    <a:pt x="5577" y="4230"/>
                    <a:pt x="6096" y="4236"/>
                    <a:pt x="6616" y="4236"/>
                  </a:cubicBezTo>
                  <a:cubicBezTo>
                    <a:pt x="7097" y="4236"/>
                    <a:pt x="7577" y="4231"/>
                    <a:pt x="8057" y="4220"/>
                  </a:cubicBezTo>
                  <a:cubicBezTo>
                    <a:pt x="8120" y="4218"/>
                    <a:pt x="8120" y="4124"/>
                    <a:pt x="8057" y="4123"/>
                  </a:cubicBezTo>
                  <a:cubicBezTo>
                    <a:pt x="7572" y="4112"/>
                    <a:pt x="7086" y="4107"/>
                    <a:pt x="6600" y="4107"/>
                  </a:cubicBezTo>
                  <a:cubicBezTo>
                    <a:pt x="6090" y="4107"/>
                    <a:pt x="5579" y="4113"/>
                    <a:pt x="5069" y="4123"/>
                  </a:cubicBezTo>
                  <a:cubicBezTo>
                    <a:pt x="5076" y="4043"/>
                    <a:pt x="5080" y="3962"/>
                    <a:pt x="5093" y="3883"/>
                  </a:cubicBezTo>
                  <a:cubicBezTo>
                    <a:pt x="5111" y="3772"/>
                    <a:pt x="5136" y="3662"/>
                    <a:pt x="5169" y="3554"/>
                  </a:cubicBezTo>
                  <a:lnTo>
                    <a:pt x="5257" y="3573"/>
                  </a:lnTo>
                  <a:cubicBezTo>
                    <a:pt x="5261" y="3575"/>
                    <a:pt x="5265" y="3577"/>
                    <a:pt x="5268" y="3577"/>
                  </a:cubicBezTo>
                  <a:cubicBezTo>
                    <a:pt x="5280" y="3577"/>
                    <a:pt x="5292" y="3567"/>
                    <a:pt x="5292" y="3553"/>
                  </a:cubicBezTo>
                  <a:cubicBezTo>
                    <a:pt x="5533" y="3552"/>
                    <a:pt x="5774" y="3550"/>
                    <a:pt x="6016" y="3550"/>
                  </a:cubicBezTo>
                  <a:cubicBezTo>
                    <a:pt x="6327" y="3550"/>
                    <a:pt x="6639" y="3554"/>
                    <a:pt x="6951" y="3568"/>
                  </a:cubicBezTo>
                  <a:cubicBezTo>
                    <a:pt x="6952" y="3568"/>
                    <a:pt x="6953" y="3568"/>
                    <a:pt x="6954" y="3568"/>
                  </a:cubicBezTo>
                  <a:cubicBezTo>
                    <a:pt x="7025" y="3568"/>
                    <a:pt x="7022" y="3459"/>
                    <a:pt x="6951" y="3454"/>
                  </a:cubicBezTo>
                  <a:cubicBezTo>
                    <a:pt x="6619" y="3427"/>
                    <a:pt x="6285" y="3410"/>
                    <a:pt x="5951" y="3410"/>
                  </a:cubicBezTo>
                  <a:cubicBezTo>
                    <a:pt x="5703" y="3410"/>
                    <a:pt x="5454" y="3420"/>
                    <a:pt x="5207" y="3442"/>
                  </a:cubicBezTo>
                  <a:cubicBezTo>
                    <a:pt x="5273" y="3259"/>
                    <a:pt x="5368" y="3089"/>
                    <a:pt x="5488" y="2936"/>
                  </a:cubicBezTo>
                  <a:cubicBezTo>
                    <a:pt x="6065" y="2937"/>
                    <a:pt x="6640" y="2960"/>
                    <a:pt x="7217" y="2989"/>
                  </a:cubicBezTo>
                  <a:cubicBezTo>
                    <a:pt x="7218" y="2989"/>
                    <a:pt x="7219" y="2989"/>
                    <a:pt x="7220" y="2989"/>
                  </a:cubicBezTo>
                  <a:cubicBezTo>
                    <a:pt x="7290" y="2989"/>
                    <a:pt x="7288" y="2881"/>
                    <a:pt x="7217" y="2876"/>
                  </a:cubicBezTo>
                  <a:cubicBezTo>
                    <a:pt x="6834" y="2844"/>
                    <a:pt x="6452" y="2831"/>
                    <a:pt x="6070" y="2831"/>
                  </a:cubicBezTo>
                  <a:cubicBezTo>
                    <a:pt x="5905" y="2831"/>
                    <a:pt x="5740" y="2834"/>
                    <a:pt x="5575" y="2838"/>
                  </a:cubicBezTo>
                  <a:cubicBezTo>
                    <a:pt x="5785" y="2616"/>
                    <a:pt x="6062" y="2454"/>
                    <a:pt x="6420" y="2389"/>
                  </a:cubicBezTo>
                  <a:cubicBezTo>
                    <a:pt x="6467" y="2380"/>
                    <a:pt x="6516" y="2376"/>
                    <a:pt x="6565" y="2376"/>
                  </a:cubicBezTo>
                  <a:cubicBezTo>
                    <a:pt x="6967" y="2376"/>
                    <a:pt x="7423" y="2641"/>
                    <a:pt x="7742" y="2843"/>
                  </a:cubicBezTo>
                  <a:cubicBezTo>
                    <a:pt x="7734" y="2872"/>
                    <a:pt x="7755" y="2900"/>
                    <a:pt x="7785" y="2902"/>
                  </a:cubicBezTo>
                  <a:cubicBezTo>
                    <a:pt x="7790" y="2902"/>
                    <a:pt x="7795" y="2902"/>
                    <a:pt x="7800" y="2902"/>
                  </a:cubicBezTo>
                  <a:cubicBezTo>
                    <a:pt x="7811" y="2902"/>
                    <a:pt x="7821" y="2902"/>
                    <a:pt x="7831" y="2902"/>
                  </a:cubicBezTo>
                  <a:cubicBezTo>
                    <a:pt x="8221" y="3161"/>
                    <a:pt x="8507" y="3427"/>
                    <a:pt x="8976" y="3540"/>
                  </a:cubicBezTo>
                  <a:cubicBezTo>
                    <a:pt x="8980" y="3541"/>
                    <a:pt x="8983" y="3542"/>
                    <a:pt x="8986" y="3542"/>
                  </a:cubicBezTo>
                  <a:cubicBezTo>
                    <a:pt x="9023" y="3542"/>
                    <a:pt x="9034" y="3487"/>
                    <a:pt x="8996" y="3473"/>
                  </a:cubicBezTo>
                  <a:cubicBezTo>
                    <a:pt x="8690" y="3356"/>
                    <a:pt x="8335" y="3129"/>
                    <a:pt x="7958" y="2900"/>
                  </a:cubicBezTo>
                  <a:cubicBezTo>
                    <a:pt x="8616" y="2842"/>
                    <a:pt x="9276" y="2264"/>
                    <a:pt x="9907" y="2264"/>
                  </a:cubicBezTo>
                  <a:close/>
                  <a:moveTo>
                    <a:pt x="5986" y="8050"/>
                  </a:moveTo>
                  <a:cubicBezTo>
                    <a:pt x="6139" y="8148"/>
                    <a:pt x="6330" y="8199"/>
                    <a:pt x="6529" y="8201"/>
                  </a:cubicBezTo>
                  <a:cubicBezTo>
                    <a:pt x="6533" y="8201"/>
                    <a:pt x="6537" y="8201"/>
                    <a:pt x="6541" y="8201"/>
                  </a:cubicBezTo>
                  <a:cubicBezTo>
                    <a:pt x="6666" y="8201"/>
                    <a:pt x="6791" y="8184"/>
                    <a:pt x="6912" y="8151"/>
                  </a:cubicBezTo>
                  <a:cubicBezTo>
                    <a:pt x="7345" y="8200"/>
                    <a:pt x="7801" y="8243"/>
                    <a:pt x="8243" y="8243"/>
                  </a:cubicBezTo>
                  <a:cubicBezTo>
                    <a:pt x="8374" y="8243"/>
                    <a:pt x="8505" y="8239"/>
                    <a:pt x="8633" y="8231"/>
                  </a:cubicBezTo>
                  <a:cubicBezTo>
                    <a:pt x="8648" y="8230"/>
                    <a:pt x="8661" y="8219"/>
                    <a:pt x="8667" y="8204"/>
                  </a:cubicBezTo>
                  <a:cubicBezTo>
                    <a:pt x="8809" y="8294"/>
                    <a:pt x="8955" y="8355"/>
                    <a:pt x="9111" y="8355"/>
                  </a:cubicBezTo>
                  <a:cubicBezTo>
                    <a:pt x="9203" y="8355"/>
                    <a:pt x="9298" y="8334"/>
                    <a:pt x="9397" y="8285"/>
                  </a:cubicBezTo>
                  <a:cubicBezTo>
                    <a:pt x="9414" y="8277"/>
                    <a:pt x="9425" y="8261"/>
                    <a:pt x="9426" y="8242"/>
                  </a:cubicBezTo>
                  <a:cubicBezTo>
                    <a:pt x="9427" y="8242"/>
                    <a:pt x="9427" y="8244"/>
                    <a:pt x="9429" y="8244"/>
                  </a:cubicBezTo>
                  <a:cubicBezTo>
                    <a:pt x="10520" y="8302"/>
                    <a:pt x="11612" y="8279"/>
                    <a:pt x="12703" y="8353"/>
                  </a:cubicBezTo>
                  <a:cubicBezTo>
                    <a:pt x="12706" y="8354"/>
                    <a:pt x="12709" y="8354"/>
                    <a:pt x="12711" y="8354"/>
                  </a:cubicBezTo>
                  <a:cubicBezTo>
                    <a:pt x="12739" y="8354"/>
                    <a:pt x="12765" y="8338"/>
                    <a:pt x="12777" y="8313"/>
                  </a:cubicBezTo>
                  <a:cubicBezTo>
                    <a:pt x="12948" y="8444"/>
                    <a:pt x="12982" y="8718"/>
                    <a:pt x="12845" y="8890"/>
                  </a:cubicBezTo>
                  <a:lnTo>
                    <a:pt x="12844" y="8890"/>
                  </a:lnTo>
                  <a:cubicBezTo>
                    <a:pt x="10242" y="8740"/>
                    <a:pt x="7615" y="8591"/>
                    <a:pt x="5001" y="8591"/>
                  </a:cubicBezTo>
                  <a:cubicBezTo>
                    <a:pt x="4470" y="8591"/>
                    <a:pt x="3940" y="8597"/>
                    <a:pt x="3411" y="8610"/>
                  </a:cubicBezTo>
                  <a:cubicBezTo>
                    <a:pt x="2204" y="8641"/>
                    <a:pt x="1301" y="9098"/>
                    <a:pt x="936" y="10017"/>
                  </a:cubicBezTo>
                  <a:cubicBezTo>
                    <a:pt x="934" y="10017"/>
                    <a:pt x="934" y="10015"/>
                    <a:pt x="931" y="10015"/>
                  </a:cubicBezTo>
                  <a:cubicBezTo>
                    <a:pt x="874" y="10012"/>
                    <a:pt x="816" y="10012"/>
                    <a:pt x="758" y="10012"/>
                  </a:cubicBezTo>
                  <a:cubicBezTo>
                    <a:pt x="610" y="10012"/>
                    <a:pt x="462" y="10018"/>
                    <a:pt x="315" y="10022"/>
                  </a:cubicBezTo>
                  <a:cubicBezTo>
                    <a:pt x="351" y="9839"/>
                    <a:pt x="402" y="9674"/>
                    <a:pt x="467" y="9540"/>
                  </a:cubicBezTo>
                  <a:cubicBezTo>
                    <a:pt x="506" y="9462"/>
                    <a:pt x="546" y="9390"/>
                    <a:pt x="588" y="9321"/>
                  </a:cubicBezTo>
                  <a:cubicBezTo>
                    <a:pt x="589" y="9334"/>
                    <a:pt x="597" y="9343"/>
                    <a:pt x="609" y="9346"/>
                  </a:cubicBezTo>
                  <a:cubicBezTo>
                    <a:pt x="719" y="9381"/>
                    <a:pt x="831" y="9399"/>
                    <a:pt x="944" y="9399"/>
                  </a:cubicBezTo>
                  <a:cubicBezTo>
                    <a:pt x="1048" y="9399"/>
                    <a:pt x="1152" y="9383"/>
                    <a:pt x="1253" y="9349"/>
                  </a:cubicBezTo>
                  <a:cubicBezTo>
                    <a:pt x="1296" y="9333"/>
                    <a:pt x="1283" y="9272"/>
                    <a:pt x="1243" y="9272"/>
                  </a:cubicBezTo>
                  <a:cubicBezTo>
                    <a:pt x="1240" y="9272"/>
                    <a:pt x="1236" y="9272"/>
                    <a:pt x="1232" y="9274"/>
                  </a:cubicBezTo>
                  <a:cubicBezTo>
                    <a:pt x="1121" y="9302"/>
                    <a:pt x="1014" y="9318"/>
                    <a:pt x="906" y="9318"/>
                  </a:cubicBezTo>
                  <a:cubicBezTo>
                    <a:pt x="814" y="9318"/>
                    <a:pt x="722" y="9307"/>
                    <a:pt x="628" y="9281"/>
                  </a:cubicBezTo>
                  <a:cubicBezTo>
                    <a:pt x="626" y="9280"/>
                    <a:pt x="625" y="9280"/>
                    <a:pt x="624" y="9280"/>
                  </a:cubicBezTo>
                  <a:cubicBezTo>
                    <a:pt x="620" y="9280"/>
                    <a:pt x="617" y="9282"/>
                    <a:pt x="613" y="9283"/>
                  </a:cubicBezTo>
                  <a:cubicBezTo>
                    <a:pt x="698" y="9151"/>
                    <a:pt x="795" y="9027"/>
                    <a:pt x="904" y="8915"/>
                  </a:cubicBezTo>
                  <a:cubicBezTo>
                    <a:pt x="935" y="8915"/>
                    <a:pt x="967" y="8914"/>
                    <a:pt x="998" y="8914"/>
                  </a:cubicBezTo>
                  <a:cubicBezTo>
                    <a:pt x="1242" y="8914"/>
                    <a:pt x="1485" y="8925"/>
                    <a:pt x="1728" y="8949"/>
                  </a:cubicBezTo>
                  <a:cubicBezTo>
                    <a:pt x="1729" y="8949"/>
                    <a:pt x="1730" y="8949"/>
                    <a:pt x="1731" y="8949"/>
                  </a:cubicBezTo>
                  <a:cubicBezTo>
                    <a:pt x="1774" y="8949"/>
                    <a:pt x="1783" y="8876"/>
                    <a:pt x="1738" y="8867"/>
                  </a:cubicBezTo>
                  <a:cubicBezTo>
                    <a:pt x="1506" y="8826"/>
                    <a:pt x="1271" y="8805"/>
                    <a:pt x="1035" y="8805"/>
                  </a:cubicBezTo>
                  <a:cubicBezTo>
                    <a:pt x="1030" y="8805"/>
                    <a:pt x="1024" y="8805"/>
                    <a:pt x="1018" y="8805"/>
                  </a:cubicBezTo>
                  <a:cubicBezTo>
                    <a:pt x="1184" y="8661"/>
                    <a:pt x="1372" y="8545"/>
                    <a:pt x="1577" y="8460"/>
                  </a:cubicBezTo>
                  <a:cubicBezTo>
                    <a:pt x="2121" y="8407"/>
                    <a:pt x="2669" y="8380"/>
                    <a:pt x="3217" y="8380"/>
                  </a:cubicBezTo>
                  <a:cubicBezTo>
                    <a:pt x="3266" y="8380"/>
                    <a:pt x="3316" y="8380"/>
                    <a:pt x="3366" y="8381"/>
                  </a:cubicBezTo>
                  <a:cubicBezTo>
                    <a:pt x="3426" y="8381"/>
                    <a:pt x="3425" y="8292"/>
                    <a:pt x="3366" y="8288"/>
                  </a:cubicBezTo>
                  <a:cubicBezTo>
                    <a:pt x="3201" y="8278"/>
                    <a:pt x="3035" y="8274"/>
                    <a:pt x="2870" y="8274"/>
                  </a:cubicBezTo>
                  <a:cubicBezTo>
                    <a:pt x="2595" y="8274"/>
                    <a:pt x="2319" y="8287"/>
                    <a:pt x="2045" y="8313"/>
                  </a:cubicBezTo>
                  <a:cubicBezTo>
                    <a:pt x="2468" y="8219"/>
                    <a:pt x="2930" y="8197"/>
                    <a:pt x="3415" y="8178"/>
                  </a:cubicBezTo>
                  <a:cubicBezTo>
                    <a:pt x="4269" y="8143"/>
                    <a:pt x="5123" y="8104"/>
                    <a:pt x="5976" y="8055"/>
                  </a:cubicBezTo>
                  <a:cubicBezTo>
                    <a:pt x="5980" y="8055"/>
                    <a:pt x="5982" y="8051"/>
                    <a:pt x="5986" y="8050"/>
                  </a:cubicBezTo>
                  <a:close/>
                  <a:moveTo>
                    <a:pt x="303" y="10093"/>
                  </a:moveTo>
                  <a:cubicBezTo>
                    <a:pt x="453" y="10098"/>
                    <a:pt x="604" y="10104"/>
                    <a:pt x="755" y="10104"/>
                  </a:cubicBezTo>
                  <a:cubicBezTo>
                    <a:pt x="805" y="10104"/>
                    <a:pt x="855" y="10103"/>
                    <a:pt x="905" y="10102"/>
                  </a:cubicBezTo>
                  <a:lnTo>
                    <a:pt x="905" y="10102"/>
                  </a:lnTo>
                  <a:cubicBezTo>
                    <a:pt x="813" y="10364"/>
                    <a:pt x="760" y="10661"/>
                    <a:pt x="757" y="10997"/>
                  </a:cubicBezTo>
                  <a:cubicBezTo>
                    <a:pt x="756" y="10997"/>
                    <a:pt x="756" y="10996"/>
                    <a:pt x="754" y="10995"/>
                  </a:cubicBezTo>
                  <a:cubicBezTo>
                    <a:pt x="669" y="10993"/>
                    <a:pt x="583" y="10992"/>
                    <a:pt x="498" y="10992"/>
                  </a:cubicBezTo>
                  <a:cubicBezTo>
                    <a:pt x="413" y="10992"/>
                    <a:pt x="328" y="10993"/>
                    <a:pt x="243" y="10994"/>
                  </a:cubicBezTo>
                  <a:cubicBezTo>
                    <a:pt x="238" y="10679"/>
                    <a:pt x="256" y="10368"/>
                    <a:pt x="303" y="10093"/>
                  </a:cubicBezTo>
                  <a:close/>
                  <a:moveTo>
                    <a:pt x="3863" y="8744"/>
                  </a:moveTo>
                  <a:cubicBezTo>
                    <a:pt x="4241" y="8744"/>
                    <a:pt x="4622" y="8758"/>
                    <a:pt x="4984" y="8762"/>
                  </a:cubicBezTo>
                  <a:cubicBezTo>
                    <a:pt x="7486" y="8785"/>
                    <a:pt x="9986" y="8865"/>
                    <a:pt x="12485" y="9006"/>
                  </a:cubicBezTo>
                  <a:cubicBezTo>
                    <a:pt x="12481" y="9012"/>
                    <a:pt x="12477" y="9021"/>
                    <a:pt x="12474" y="9029"/>
                  </a:cubicBezTo>
                  <a:cubicBezTo>
                    <a:pt x="12452" y="9034"/>
                    <a:pt x="12434" y="9050"/>
                    <a:pt x="12425" y="9072"/>
                  </a:cubicBezTo>
                  <a:cubicBezTo>
                    <a:pt x="12298" y="9339"/>
                    <a:pt x="12200" y="9619"/>
                    <a:pt x="12131" y="9907"/>
                  </a:cubicBezTo>
                  <a:cubicBezTo>
                    <a:pt x="12122" y="9888"/>
                    <a:pt x="12104" y="9875"/>
                    <a:pt x="12083" y="9872"/>
                  </a:cubicBezTo>
                  <a:cubicBezTo>
                    <a:pt x="10403" y="9650"/>
                    <a:pt x="8709" y="9548"/>
                    <a:pt x="7015" y="9548"/>
                  </a:cubicBezTo>
                  <a:cubicBezTo>
                    <a:pt x="6122" y="9548"/>
                    <a:pt x="5230" y="9576"/>
                    <a:pt x="4340" y="9630"/>
                  </a:cubicBezTo>
                  <a:cubicBezTo>
                    <a:pt x="4274" y="9634"/>
                    <a:pt x="4272" y="9735"/>
                    <a:pt x="4338" y="9735"/>
                  </a:cubicBezTo>
                  <a:cubicBezTo>
                    <a:pt x="4339" y="9735"/>
                    <a:pt x="4339" y="9735"/>
                    <a:pt x="4340" y="9735"/>
                  </a:cubicBezTo>
                  <a:cubicBezTo>
                    <a:pt x="4925" y="9716"/>
                    <a:pt x="5507" y="9706"/>
                    <a:pt x="6089" y="9706"/>
                  </a:cubicBezTo>
                  <a:cubicBezTo>
                    <a:pt x="8090" y="9706"/>
                    <a:pt x="10079" y="9815"/>
                    <a:pt x="12083" y="9999"/>
                  </a:cubicBezTo>
                  <a:cubicBezTo>
                    <a:pt x="12094" y="9999"/>
                    <a:pt x="12106" y="9996"/>
                    <a:pt x="12115" y="9988"/>
                  </a:cubicBezTo>
                  <a:lnTo>
                    <a:pt x="12115" y="9988"/>
                  </a:lnTo>
                  <a:cubicBezTo>
                    <a:pt x="12056" y="10251"/>
                    <a:pt x="12022" y="10517"/>
                    <a:pt x="12015" y="10786"/>
                  </a:cubicBezTo>
                  <a:cubicBezTo>
                    <a:pt x="8597" y="10533"/>
                    <a:pt x="5152" y="10437"/>
                    <a:pt x="1727" y="10431"/>
                  </a:cubicBezTo>
                  <a:cubicBezTo>
                    <a:pt x="1668" y="10431"/>
                    <a:pt x="1668" y="10521"/>
                    <a:pt x="1727" y="10524"/>
                  </a:cubicBezTo>
                  <a:cubicBezTo>
                    <a:pt x="5158" y="10631"/>
                    <a:pt x="8584" y="10785"/>
                    <a:pt x="12014" y="10914"/>
                  </a:cubicBezTo>
                  <a:cubicBezTo>
                    <a:pt x="12014" y="11178"/>
                    <a:pt x="12039" y="11443"/>
                    <a:pt x="12090" y="11702"/>
                  </a:cubicBezTo>
                  <a:cubicBezTo>
                    <a:pt x="9112" y="11592"/>
                    <a:pt x="6125" y="11542"/>
                    <a:pt x="3144" y="11539"/>
                  </a:cubicBezTo>
                  <a:cubicBezTo>
                    <a:pt x="3116" y="11539"/>
                    <a:pt x="3116" y="11581"/>
                    <a:pt x="3144" y="11582"/>
                  </a:cubicBezTo>
                  <a:cubicBezTo>
                    <a:pt x="6132" y="11714"/>
                    <a:pt x="9129" y="11803"/>
                    <a:pt x="12120" y="11829"/>
                  </a:cubicBezTo>
                  <a:cubicBezTo>
                    <a:pt x="12166" y="12035"/>
                    <a:pt x="12229" y="12237"/>
                    <a:pt x="12307" y="12434"/>
                  </a:cubicBezTo>
                  <a:cubicBezTo>
                    <a:pt x="11155" y="12468"/>
                    <a:pt x="10005" y="12483"/>
                    <a:pt x="8856" y="12483"/>
                  </a:cubicBezTo>
                  <a:cubicBezTo>
                    <a:pt x="6526" y="12483"/>
                    <a:pt x="4198" y="12422"/>
                    <a:pt x="1865" y="12337"/>
                  </a:cubicBezTo>
                  <a:cubicBezTo>
                    <a:pt x="1865" y="12337"/>
                    <a:pt x="1865" y="12337"/>
                    <a:pt x="1864" y="12337"/>
                  </a:cubicBezTo>
                  <a:cubicBezTo>
                    <a:pt x="1835" y="12337"/>
                    <a:pt x="1835" y="12384"/>
                    <a:pt x="1865" y="12386"/>
                  </a:cubicBezTo>
                  <a:cubicBezTo>
                    <a:pt x="4035" y="12554"/>
                    <a:pt x="6215" y="12623"/>
                    <a:pt x="8394" y="12623"/>
                  </a:cubicBezTo>
                  <a:cubicBezTo>
                    <a:pt x="9700" y="12623"/>
                    <a:pt x="11005" y="12598"/>
                    <a:pt x="12308" y="12555"/>
                  </a:cubicBezTo>
                  <a:cubicBezTo>
                    <a:pt x="12324" y="12555"/>
                    <a:pt x="12340" y="12548"/>
                    <a:pt x="12351" y="12535"/>
                  </a:cubicBezTo>
                  <a:cubicBezTo>
                    <a:pt x="12383" y="12607"/>
                    <a:pt x="12409" y="12680"/>
                    <a:pt x="12445" y="12750"/>
                  </a:cubicBezTo>
                  <a:cubicBezTo>
                    <a:pt x="12331" y="12730"/>
                    <a:pt x="12208" y="12723"/>
                    <a:pt x="12083" y="12723"/>
                  </a:cubicBezTo>
                  <a:cubicBezTo>
                    <a:pt x="11713" y="12723"/>
                    <a:pt x="11321" y="12790"/>
                    <a:pt x="11061" y="12819"/>
                  </a:cubicBezTo>
                  <a:cubicBezTo>
                    <a:pt x="9823" y="12956"/>
                    <a:pt x="8622" y="13315"/>
                    <a:pt x="7374" y="13315"/>
                  </a:cubicBezTo>
                  <a:cubicBezTo>
                    <a:pt x="7257" y="13315"/>
                    <a:pt x="7139" y="13312"/>
                    <a:pt x="7021" y="13305"/>
                  </a:cubicBezTo>
                  <a:cubicBezTo>
                    <a:pt x="6707" y="13287"/>
                    <a:pt x="6402" y="13280"/>
                    <a:pt x="6099" y="13280"/>
                  </a:cubicBezTo>
                  <a:cubicBezTo>
                    <a:pt x="5415" y="13280"/>
                    <a:pt x="4747" y="13315"/>
                    <a:pt x="4040" y="13331"/>
                  </a:cubicBezTo>
                  <a:cubicBezTo>
                    <a:pt x="3868" y="13336"/>
                    <a:pt x="3669" y="13341"/>
                    <a:pt x="3459" y="13341"/>
                  </a:cubicBezTo>
                  <a:cubicBezTo>
                    <a:pt x="2962" y="13341"/>
                    <a:pt x="2407" y="13312"/>
                    <a:pt x="2027" y="13176"/>
                  </a:cubicBezTo>
                  <a:cubicBezTo>
                    <a:pt x="1671" y="13048"/>
                    <a:pt x="1404" y="12807"/>
                    <a:pt x="1214" y="12511"/>
                  </a:cubicBezTo>
                  <a:cubicBezTo>
                    <a:pt x="1228" y="12495"/>
                    <a:pt x="1217" y="12471"/>
                    <a:pt x="1197" y="12470"/>
                  </a:cubicBezTo>
                  <a:lnTo>
                    <a:pt x="1188" y="12470"/>
                  </a:lnTo>
                  <a:cubicBezTo>
                    <a:pt x="922" y="12031"/>
                    <a:pt x="818" y="11480"/>
                    <a:pt x="839" y="10984"/>
                  </a:cubicBezTo>
                  <a:cubicBezTo>
                    <a:pt x="928" y="8968"/>
                    <a:pt x="2374" y="8744"/>
                    <a:pt x="3863" y="8744"/>
                  </a:cubicBezTo>
                  <a:close/>
                  <a:moveTo>
                    <a:pt x="756" y="11067"/>
                  </a:moveTo>
                  <a:cubicBezTo>
                    <a:pt x="757" y="11171"/>
                    <a:pt x="762" y="11277"/>
                    <a:pt x="772" y="11387"/>
                  </a:cubicBezTo>
                  <a:cubicBezTo>
                    <a:pt x="780" y="11476"/>
                    <a:pt x="794" y="11558"/>
                    <a:pt x="808" y="11640"/>
                  </a:cubicBezTo>
                  <a:cubicBezTo>
                    <a:pt x="805" y="11637"/>
                    <a:pt x="805" y="11631"/>
                    <a:pt x="798" y="11630"/>
                  </a:cubicBezTo>
                  <a:cubicBezTo>
                    <a:pt x="751" y="11627"/>
                    <a:pt x="704" y="11626"/>
                    <a:pt x="657" y="11626"/>
                  </a:cubicBezTo>
                  <a:cubicBezTo>
                    <a:pt x="571" y="11626"/>
                    <a:pt x="485" y="11629"/>
                    <a:pt x="399" y="11630"/>
                  </a:cubicBezTo>
                  <a:cubicBezTo>
                    <a:pt x="371" y="11630"/>
                    <a:pt x="371" y="11674"/>
                    <a:pt x="399" y="11674"/>
                  </a:cubicBezTo>
                  <a:cubicBezTo>
                    <a:pt x="480" y="11675"/>
                    <a:pt x="562" y="11678"/>
                    <a:pt x="644" y="11678"/>
                  </a:cubicBezTo>
                  <a:cubicBezTo>
                    <a:pt x="695" y="11678"/>
                    <a:pt x="747" y="11676"/>
                    <a:pt x="798" y="11673"/>
                  </a:cubicBezTo>
                  <a:cubicBezTo>
                    <a:pt x="807" y="11673"/>
                    <a:pt x="808" y="11666"/>
                    <a:pt x="811" y="11660"/>
                  </a:cubicBezTo>
                  <a:cubicBezTo>
                    <a:pt x="870" y="11982"/>
                    <a:pt x="973" y="12249"/>
                    <a:pt x="1113" y="12468"/>
                  </a:cubicBezTo>
                  <a:cubicBezTo>
                    <a:pt x="905" y="12468"/>
                    <a:pt x="697" y="12468"/>
                    <a:pt x="488" y="12471"/>
                  </a:cubicBezTo>
                  <a:cubicBezTo>
                    <a:pt x="461" y="12473"/>
                    <a:pt x="461" y="12513"/>
                    <a:pt x="488" y="12515"/>
                  </a:cubicBezTo>
                  <a:cubicBezTo>
                    <a:pt x="648" y="12517"/>
                    <a:pt x="808" y="12518"/>
                    <a:pt x="968" y="12518"/>
                  </a:cubicBezTo>
                  <a:cubicBezTo>
                    <a:pt x="1026" y="12518"/>
                    <a:pt x="1085" y="12517"/>
                    <a:pt x="1143" y="12517"/>
                  </a:cubicBezTo>
                  <a:cubicBezTo>
                    <a:pt x="1662" y="13278"/>
                    <a:pt x="2643" y="13453"/>
                    <a:pt x="3696" y="13453"/>
                  </a:cubicBezTo>
                  <a:cubicBezTo>
                    <a:pt x="3880" y="13453"/>
                    <a:pt x="4066" y="13448"/>
                    <a:pt x="4252" y="13439"/>
                  </a:cubicBezTo>
                  <a:cubicBezTo>
                    <a:pt x="4808" y="13414"/>
                    <a:pt x="5339" y="13318"/>
                    <a:pt x="5891" y="13318"/>
                  </a:cubicBezTo>
                  <a:cubicBezTo>
                    <a:pt x="5982" y="13318"/>
                    <a:pt x="6073" y="13320"/>
                    <a:pt x="6165" y="13326"/>
                  </a:cubicBezTo>
                  <a:cubicBezTo>
                    <a:pt x="6701" y="13360"/>
                    <a:pt x="7208" y="13432"/>
                    <a:pt x="7734" y="13432"/>
                  </a:cubicBezTo>
                  <a:cubicBezTo>
                    <a:pt x="7872" y="13432"/>
                    <a:pt x="8011" y="13427"/>
                    <a:pt x="8152" y="13415"/>
                  </a:cubicBezTo>
                  <a:cubicBezTo>
                    <a:pt x="8680" y="13371"/>
                    <a:pt x="10416" y="12920"/>
                    <a:pt x="11655" y="12920"/>
                  </a:cubicBezTo>
                  <a:cubicBezTo>
                    <a:pt x="12331" y="12920"/>
                    <a:pt x="12860" y="13055"/>
                    <a:pt x="12963" y="13464"/>
                  </a:cubicBezTo>
                  <a:cubicBezTo>
                    <a:pt x="10667" y="13758"/>
                    <a:pt x="8346" y="13880"/>
                    <a:pt x="6029" y="13880"/>
                  </a:cubicBezTo>
                  <a:cubicBezTo>
                    <a:pt x="5182" y="13880"/>
                    <a:pt x="4336" y="13864"/>
                    <a:pt x="3492" y="13834"/>
                  </a:cubicBezTo>
                  <a:cubicBezTo>
                    <a:pt x="2557" y="13800"/>
                    <a:pt x="1283" y="13771"/>
                    <a:pt x="692" y="13008"/>
                  </a:cubicBezTo>
                  <a:lnTo>
                    <a:pt x="692" y="13008"/>
                  </a:lnTo>
                  <a:cubicBezTo>
                    <a:pt x="826" y="13020"/>
                    <a:pt x="959" y="13026"/>
                    <a:pt x="1093" y="13026"/>
                  </a:cubicBezTo>
                  <a:cubicBezTo>
                    <a:pt x="1201" y="13026"/>
                    <a:pt x="1310" y="13022"/>
                    <a:pt x="1418" y="13014"/>
                  </a:cubicBezTo>
                  <a:cubicBezTo>
                    <a:pt x="1466" y="13011"/>
                    <a:pt x="1468" y="12937"/>
                    <a:pt x="1421" y="12937"/>
                  </a:cubicBezTo>
                  <a:cubicBezTo>
                    <a:pt x="1420" y="12937"/>
                    <a:pt x="1419" y="12937"/>
                    <a:pt x="1418" y="12937"/>
                  </a:cubicBezTo>
                  <a:cubicBezTo>
                    <a:pt x="1313" y="12943"/>
                    <a:pt x="1208" y="12946"/>
                    <a:pt x="1104" y="12946"/>
                  </a:cubicBezTo>
                  <a:cubicBezTo>
                    <a:pt x="947" y="12946"/>
                    <a:pt x="791" y="12940"/>
                    <a:pt x="634" y="12932"/>
                  </a:cubicBezTo>
                  <a:cubicBezTo>
                    <a:pt x="546" y="12800"/>
                    <a:pt x="480" y="12655"/>
                    <a:pt x="438" y="12502"/>
                  </a:cubicBezTo>
                  <a:cubicBezTo>
                    <a:pt x="336" y="12137"/>
                    <a:pt x="260" y="11603"/>
                    <a:pt x="245" y="11069"/>
                  </a:cubicBezTo>
                  <a:lnTo>
                    <a:pt x="245" y="11069"/>
                  </a:lnTo>
                  <a:cubicBezTo>
                    <a:pt x="330" y="11070"/>
                    <a:pt x="414" y="11071"/>
                    <a:pt x="499" y="11071"/>
                  </a:cubicBezTo>
                  <a:cubicBezTo>
                    <a:pt x="584" y="11071"/>
                    <a:pt x="669" y="11070"/>
                    <a:pt x="754" y="11068"/>
                  </a:cubicBezTo>
                  <a:cubicBezTo>
                    <a:pt x="755" y="11068"/>
                    <a:pt x="755" y="11067"/>
                    <a:pt x="756" y="11067"/>
                  </a:cubicBezTo>
                  <a:close/>
                  <a:moveTo>
                    <a:pt x="9431" y="1"/>
                  </a:moveTo>
                  <a:cubicBezTo>
                    <a:pt x="8781" y="1"/>
                    <a:pt x="8180" y="202"/>
                    <a:pt x="8005" y="893"/>
                  </a:cubicBezTo>
                  <a:cubicBezTo>
                    <a:pt x="7978" y="805"/>
                    <a:pt x="7945" y="721"/>
                    <a:pt x="7907" y="638"/>
                  </a:cubicBezTo>
                  <a:cubicBezTo>
                    <a:pt x="7828" y="472"/>
                    <a:pt x="7655" y="133"/>
                    <a:pt x="7423" y="133"/>
                  </a:cubicBezTo>
                  <a:cubicBezTo>
                    <a:pt x="7422" y="133"/>
                    <a:pt x="7421" y="133"/>
                    <a:pt x="7420" y="133"/>
                  </a:cubicBezTo>
                  <a:cubicBezTo>
                    <a:pt x="7260" y="134"/>
                    <a:pt x="7191" y="234"/>
                    <a:pt x="7191" y="369"/>
                  </a:cubicBezTo>
                  <a:cubicBezTo>
                    <a:pt x="7155" y="376"/>
                    <a:pt x="7125" y="410"/>
                    <a:pt x="7150" y="450"/>
                  </a:cubicBezTo>
                  <a:cubicBezTo>
                    <a:pt x="7602" y="1171"/>
                    <a:pt x="7822" y="1956"/>
                    <a:pt x="7884" y="2800"/>
                  </a:cubicBezTo>
                  <a:cubicBezTo>
                    <a:pt x="7858" y="2802"/>
                    <a:pt x="7830" y="2806"/>
                    <a:pt x="7804" y="2806"/>
                  </a:cubicBezTo>
                  <a:cubicBezTo>
                    <a:pt x="7300" y="2506"/>
                    <a:pt x="6768" y="2229"/>
                    <a:pt x="6278" y="2229"/>
                  </a:cubicBezTo>
                  <a:cubicBezTo>
                    <a:pt x="5870" y="2229"/>
                    <a:pt x="5492" y="2420"/>
                    <a:pt x="5182" y="2947"/>
                  </a:cubicBezTo>
                  <a:cubicBezTo>
                    <a:pt x="4438" y="4209"/>
                    <a:pt x="4949" y="6594"/>
                    <a:pt x="5724" y="7762"/>
                  </a:cubicBezTo>
                  <a:cubicBezTo>
                    <a:pt x="5758" y="7832"/>
                    <a:pt x="5804" y="7895"/>
                    <a:pt x="5860" y="7950"/>
                  </a:cubicBezTo>
                  <a:cubicBezTo>
                    <a:pt x="4538" y="7975"/>
                    <a:pt x="3194" y="7965"/>
                    <a:pt x="1878" y="8083"/>
                  </a:cubicBezTo>
                  <a:cubicBezTo>
                    <a:pt x="1401" y="8126"/>
                    <a:pt x="1020" y="8161"/>
                    <a:pt x="691" y="8547"/>
                  </a:cubicBezTo>
                  <a:cubicBezTo>
                    <a:pt x="244" y="9073"/>
                    <a:pt x="50" y="10048"/>
                    <a:pt x="61" y="10996"/>
                  </a:cubicBezTo>
                  <a:lnTo>
                    <a:pt x="46" y="10996"/>
                  </a:lnTo>
                  <a:cubicBezTo>
                    <a:pt x="1" y="10996"/>
                    <a:pt x="1" y="11067"/>
                    <a:pt x="46" y="11068"/>
                  </a:cubicBezTo>
                  <a:lnTo>
                    <a:pt x="64" y="11068"/>
                  </a:lnTo>
                  <a:cubicBezTo>
                    <a:pt x="79" y="11775"/>
                    <a:pt x="206" y="12460"/>
                    <a:pt x="427" y="12927"/>
                  </a:cubicBezTo>
                  <a:cubicBezTo>
                    <a:pt x="413" y="12940"/>
                    <a:pt x="413" y="12970"/>
                    <a:pt x="435" y="12973"/>
                  </a:cubicBezTo>
                  <a:lnTo>
                    <a:pt x="449" y="12975"/>
                  </a:lnTo>
                  <a:cubicBezTo>
                    <a:pt x="459" y="12994"/>
                    <a:pt x="467" y="13016"/>
                    <a:pt x="477" y="13034"/>
                  </a:cubicBezTo>
                  <a:cubicBezTo>
                    <a:pt x="958" y="13926"/>
                    <a:pt x="2090" y="14088"/>
                    <a:pt x="3202" y="14088"/>
                  </a:cubicBezTo>
                  <a:cubicBezTo>
                    <a:pt x="3833" y="14088"/>
                    <a:pt x="4457" y="14036"/>
                    <a:pt x="4952" y="14036"/>
                  </a:cubicBezTo>
                  <a:cubicBezTo>
                    <a:pt x="4994" y="14036"/>
                    <a:pt x="5036" y="14036"/>
                    <a:pt x="5076" y="14037"/>
                  </a:cubicBezTo>
                  <a:cubicBezTo>
                    <a:pt x="5286" y="14041"/>
                    <a:pt x="5496" y="14043"/>
                    <a:pt x="5706" y="14043"/>
                  </a:cubicBezTo>
                  <a:cubicBezTo>
                    <a:pt x="8156" y="14043"/>
                    <a:pt x="10563" y="13765"/>
                    <a:pt x="13008" y="13610"/>
                  </a:cubicBezTo>
                  <a:cubicBezTo>
                    <a:pt x="13010" y="13610"/>
                    <a:pt x="13011" y="13609"/>
                    <a:pt x="13012" y="13609"/>
                  </a:cubicBezTo>
                  <a:cubicBezTo>
                    <a:pt x="13020" y="13612"/>
                    <a:pt x="13028" y="13613"/>
                    <a:pt x="13036" y="13613"/>
                  </a:cubicBezTo>
                  <a:cubicBezTo>
                    <a:pt x="13044" y="13613"/>
                    <a:pt x="13052" y="13612"/>
                    <a:pt x="13060" y="13609"/>
                  </a:cubicBezTo>
                  <a:lnTo>
                    <a:pt x="13117" y="13584"/>
                  </a:lnTo>
                  <a:cubicBezTo>
                    <a:pt x="13137" y="13576"/>
                    <a:pt x="13140" y="13547"/>
                    <a:pt x="13132" y="13530"/>
                  </a:cubicBezTo>
                  <a:lnTo>
                    <a:pt x="13114" y="13493"/>
                  </a:lnTo>
                  <a:cubicBezTo>
                    <a:pt x="13108" y="13484"/>
                    <a:pt x="13098" y="13478"/>
                    <a:pt x="13087" y="13478"/>
                  </a:cubicBezTo>
                  <a:cubicBezTo>
                    <a:pt x="13081" y="13478"/>
                    <a:pt x="13074" y="13480"/>
                    <a:pt x="13068" y="13485"/>
                  </a:cubicBezTo>
                  <a:cubicBezTo>
                    <a:pt x="13064" y="13478"/>
                    <a:pt x="13059" y="13473"/>
                    <a:pt x="13053" y="13469"/>
                  </a:cubicBezTo>
                  <a:cubicBezTo>
                    <a:pt x="13043" y="13171"/>
                    <a:pt x="13189" y="13106"/>
                    <a:pt x="12799" y="12868"/>
                  </a:cubicBezTo>
                  <a:cubicBezTo>
                    <a:pt x="12734" y="12830"/>
                    <a:pt x="12664" y="12802"/>
                    <a:pt x="12592" y="12782"/>
                  </a:cubicBezTo>
                  <a:cubicBezTo>
                    <a:pt x="12326" y="12170"/>
                    <a:pt x="12191" y="11542"/>
                    <a:pt x="12192" y="10913"/>
                  </a:cubicBezTo>
                  <a:cubicBezTo>
                    <a:pt x="12240" y="10898"/>
                    <a:pt x="12241" y="10832"/>
                    <a:pt x="12196" y="10808"/>
                  </a:cubicBezTo>
                  <a:cubicBezTo>
                    <a:pt x="12211" y="10238"/>
                    <a:pt x="12339" y="9676"/>
                    <a:pt x="12571" y="9156"/>
                  </a:cubicBezTo>
                  <a:cubicBezTo>
                    <a:pt x="12584" y="9129"/>
                    <a:pt x="12581" y="9097"/>
                    <a:pt x="12564" y="9073"/>
                  </a:cubicBezTo>
                  <a:cubicBezTo>
                    <a:pt x="12577" y="9051"/>
                    <a:pt x="12589" y="9031"/>
                    <a:pt x="12601" y="9009"/>
                  </a:cubicBezTo>
                  <a:cubicBezTo>
                    <a:pt x="12682" y="9014"/>
                    <a:pt x="12764" y="9018"/>
                    <a:pt x="12845" y="9023"/>
                  </a:cubicBezTo>
                  <a:cubicBezTo>
                    <a:pt x="12847" y="9023"/>
                    <a:pt x="12848" y="9023"/>
                    <a:pt x="12849" y="9023"/>
                  </a:cubicBezTo>
                  <a:cubicBezTo>
                    <a:pt x="12885" y="9023"/>
                    <a:pt x="12901" y="8997"/>
                    <a:pt x="12905" y="8970"/>
                  </a:cubicBezTo>
                  <a:cubicBezTo>
                    <a:pt x="13184" y="8748"/>
                    <a:pt x="13115" y="8280"/>
                    <a:pt x="12785" y="8140"/>
                  </a:cubicBezTo>
                  <a:cubicBezTo>
                    <a:pt x="12775" y="8136"/>
                    <a:pt x="12764" y="8134"/>
                    <a:pt x="12754" y="8134"/>
                  </a:cubicBezTo>
                  <a:cubicBezTo>
                    <a:pt x="12727" y="8134"/>
                    <a:pt x="12701" y="8147"/>
                    <a:pt x="12685" y="8170"/>
                  </a:cubicBezTo>
                  <a:cubicBezTo>
                    <a:pt x="12028" y="8127"/>
                    <a:pt x="11362" y="8086"/>
                    <a:pt x="10699" y="8086"/>
                  </a:cubicBezTo>
                  <a:cubicBezTo>
                    <a:pt x="10330" y="8086"/>
                    <a:pt x="9963" y="8099"/>
                    <a:pt x="9597" y="8130"/>
                  </a:cubicBezTo>
                  <a:cubicBezTo>
                    <a:pt x="10576" y="7486"/>
                    <a:pt x="10992" y="5909"/>
                    <a:pt x="11249" y="4871"/>
                  </a:cubicBezTo>
                  <a:cubicBezTo>
                    <a:pt x="11482" y="3933"/>
                    <a:pt x="11543" y="2668"/>
                    <a:pt x="10506" y="2303"/>
                  </a:cubicBezTo>
                  <a:cubicBezTo>
                    <a:pt x="10309" y="2170"/>
                    <a:pt x="10113" y="2117"/>
                    <a:pt x="9917" y="2117"/>
                  </a:cubicBezTo>
                  <a:cubicBezTo>
                    <a:pt x="9292" y="2117"/>
                    <a:pt x="8673" y="2654"/>
                    <a:pt x="8039" y="2778"/>
                  </a:cubicBezTo>
                  <a:cubicBezTo>
                    <a:pt x="8209" y="2493"/>
                    <a:pt x="8168" y="2142"/>
                    <a:pt x="8149" y="1819"/>
                  </a:cubicBezTo>
                  <a:cubicBezTo>
                    <a:pt x="8141" y="1667"/>
                    <a:pt x="8126" y="1515"/>
                    <a:pt x="8105" y="1363"/>
                  </a:cubicBezTo>
                  <a:lnTo>
                    <a:pt x="8105" y="1363"/>
                  </a:lnTo>
                  <a:cubicBezTo>
                    <a:pt x="8392" y="1546"/>
                    <a:pt x="8716" y="1647"/>
                    <a:pt x="9046" y="1647"/>
                  </a:cubicBezTo>
                  <a:cubicBezTo>
                    <a:pt x="9222" y="1647"/>
                    <a:pt x="9399" y="1618"/>
                    <a:pt x="9574" y="1559"/>
                  </a:cubicBezTo>
                  <a:cubicBezTo>
                    <a:pt x="10192" y="1352"/>
                    <a:pt x="10447" y="790"/>
                    <a:pt x="10879" y="355"/>
                  </a:cubicBezTo>
                  <a:cubicBezTo>
                    <a:pt x="10919" y="313"/>
                    <a:pt x="10900" y="243"/>
                    <a:pt x="10844" y="225"/>
                  </a:cubicBezTo>
                  <a:cubicBezTo>
                    <a:pt x="10458" y="119"/>
                    <a:pt x="9930" y="1"/>
                    <a:pt x="9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74"/>
            <p:cNvSpPr/>
            <p:nvPr/>
          </p:nvSpPr>
          <p:spPr>
            <a:xfrm>
              <a:off x="-4536063" y="1519974"/>
              <a:ext cx="35709" cy="3134"/>
            </a:xfrm>
            <a:custGeom>
              <a:avLst/>
              <a:gdLst/>
              <a:ahLst/>
              <a:cxnLst/>
              <a:rect l="l" t="t" r="r" b="b"/>
              <a:pathLst>
                <a:path w="1037" h="91" extrusionOk="0">
                  <a:moveTo>
                    <a:pt x="696" y="1"/>
                  </a:moveTo>
                  <a:cubicBezTo>
                    <a:pt x="481" y="1"/>
                    <a:pt x="267" y="4"/>
                    <a:pt x="52" y="6"/>
                  </a:cubicBezTo>
                  <a:cubicBezTo>
                    <a:pt x="0" y="6"/>
                    <a:pt x="0" y="85"/>
                    <a:pt x="52" y="85"/>
                  </a:cubicBezTo>
                  <a:cubicBezTo>
                    <a:pt x="256" y="87"/>
                    <a:pt x="459" y="90"/>
                    <a:pt x="663" y="90"/>
                  </a:cubicBezTo>
                  <a:cubicBezTo>
                    <a:pt x="769" y="90"/>
                    <a:pt x="875" y="90"/>
                    <a:pt x="982" y="87"/>
                  </a:cubicBezTo>
                  <a:cubicBezTo>
                    <a:pt x="1037" y="87"/>
                    <a:pt x="1037" y="3"/>
                    <a:pt x="982" y="3"/>
                  </a:cubicBezTo>
                  <a:cubicBezTo>
                    <a:pt x="886" y="1"/>
                    <a:pt x="791"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74"/>
            <p:cNvSpPr/>
            <p:nvPr/>
          </p:nvSpPr>
          <p:spPr>
            <a:xfrm>
              <a:off x="-4687646" y="1717459"/>
              <a:ext cx="42975" cy="7438"/>
            </a:xfrm>
            <a:custGeom>
              <a:avLst/>
              <a:gdLst/>
              <a:ahLst/>
              <a:cxnLst/>
              <a:rect l="l" t="t" r="r" b="b"/>
              <a:pathLst>
                <a:path w="1248" h="216" extrusionOk="0">
                  <a:moveTo>
                    <a:pt x="28" y="0"/>
                  </a:moveTo>
                  <a:cubicBezTo>
                    <a:pt x="7" y="0"/>
                    <a:pt x="0" y="32"/>
                    <a:pt x="23" y="38"/>
                  </a:cubicBezTo>
                  <a:cubicBezTo>
                    <a:pt x="416" y="137"/>
                    <a:pt x="818" y="197"/>
                    <a:pt x="1223" y="216"/>
                  </a:cubicBezTo>
                  <a:cubicBezTo>
                    <a:pt x="1223" y="216"/>
                    <a:pt x="1224" y="216"/>
                    <a:pt x="1224" y="216"/>
                  </a:cubicBezTo>
                  <a:cubicBezTo>
                    <a:pt x="1247" y="216"/>
                    <a:pt x="1247" y="180"/>
                    <a:pt x="1223" y="179"/>
                  </a:cubicBezTo>
                  <a:cubicBezTo>
                    <a:pt x="822" y="154"/>
                    <a:pt x="423" y="95"/>
                    <a:pt x="33" y="1"/>
                  </a:cubicBezTo>
                  <a:cubicBezTo>
                    <a:pt x="31" y="0"/>
                    <a:pt x="29"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7" name="Google Shape;3257;p74"/>
          <p:cNvGrpSpPr/>
          <p:nvPr/>
        </p:nvGrpSpPr>
        <p:grpSpPr>
          <a:xfrm>
            <a:off x="5178430" y="3508305"/>
            <a:ext cx="355730" cy="421437"/>
            <a:chOff x="-4178593" y="1203999"/>
            <a:chExt cx="469797" cy="556573"/>
          </a:xfrm>
        </p:grpSpPr>
        <p:sp>
          <p:nvSpPr>
            <p:cNvPr id="3258" name="Google Shape;3258;p74"/>
            <p:cNvSpPr/>
            <p:nvPr/>
          </p:nvSpPr>
          <p:spPr>
            <a:xfrm>
              <a:off x="-4173979" y="1203999"/>
              <a:ext cx="465182" cy="424515"/>
            </a:xfrm>
            <a:custGeom>
              <a:avLst/>
              <a:gdLst/>
              <a:ahLst/>
              <a:cxnLst/>
              <a:rect l="l" t="t" r="r" b="b"/>
              <a:pathLst>
                <a:path w="13509" h="12328" extrusionOk="0">
                  <a:moveTo>
                    <a:pt x="12824" y="482"/>
                  </a:moveTo>
                  <a:cubicBezTo>
                    <a:pt x="12860" y="535"/>
                    <a:pt x="9004" y="4052"/>
                    <a:pt x="8631" y="4409"/>
                  </a:cubicBezTo>
                  <a:cubicBezTo>
                    <a:pt x="7500" y="5491"/>
                    <a:pt x="6375" y="6578"/>
                    <a:pt x="5256" y="7672"/>
                  </a:cubicBezTo>
                  <a:lnTo>
                    <a:pt x="5248" y="7672"/>
                  </a:lnTo>
                  <a:cubicBezTo>
                    <a:pt x="5247" y="7652"/>
                    <a:pt x="5236" y="7635"/>
                    <a:pt x="5219" y="7624"/>
                  </a:cubicBezTo>
                  <a:cubicBezTo>
                    <a:pt x="4996" y="7497"/>
                    <a:pt x="4763" y="7381"/>
                    <a:pt x="4528" y="7268"/>
                  </a:cubicBezTo>
                  <a:lnTo>
                    <a:pt x="4543" y="7268"/>
                  </a:lnTo>
                  <a:cubicBezTo>
                    <a:pt x="4601" y="7269"/>
                    <a:pt x="4660" y="7269"/>
                    <a:pt x="4718" y="7269"/>
                  </a:cubicBezTo>
                  <a:cubicBezTo>
                    <a:pt x="4893" y="7269"/>
                    <a:pt x="5068" y="7265"/>
                    <a:pt x="5242" y="7258"/>
                  </a:cubicBezTo>
                  <a:cubicBezTo>
                    <a:pt x="5284" y="7258"/>
                    <a:pt x="5284" y="7195"/>
                    <a:pt x="5242" y="7195"/>
                  </a:cubicBezTo>
                  <a:cubicBezTo>
                    <a:pt x="5099" y="7190"/>
                    <a:pt x="4955" y="7185"/>
                    <a:pt x="4811" y="7185"/>
                  </a:cubicBezTo>
                  <a:cubicBezTo>
                    <a:pt x="4773" y="7185"/>
                    <a:pt x="4736" y="7186"/>
                    <a:pt x="4698" y="7186"/>
                  </a:cubicBezTo>
                  <a:cubicBezTo>
                    <a:pt x="4658" y="7186"/>
                    <a:pt x="4511" y="7203"/>
                    <a:pt x="4400" y="7208"/>
                  </a:cubicBezTo>
                  <a:cubicBezTo>
                    <a:pt x="4180" y="7105"/>
                    <a:pt x="3957" y="7005"/>
                    <a:pt x="3735" y="6905"/>
                  </a:cubicBezTo>
                  <a:lnTo>
                    <a:pt x="3735" y="6905"/>
                  </a:lnTo>
                  <a:cubicBezTo>
                    <a:pt x="3952" y="6911"/>
                    <a:pt x="4169" y="6916"/>
                    <a:pt x="4386" y="6916"/>
                  </a:cubicBezTo>
                  <a:cubicBezTo>
                    <a:pt x="4495" y="6916"/>
                    <a:pt x="4603" y="6915"/>
                    <a:pt x="4711" y="6911"/>
                  </a:cubicBezTo>
                  <a:cubicBezTo>
                    <a:pt x="4762" y="6911"/>
                    <a:pt x="4762" y="6835"/>
                    <a:pt x="4711" y="6835"/>
                  </a:cubicBezTo>
                  <a:cubicBezTo>
                    <a:pt x="4603" y="6831"/>
                    <a:pt x="4494" y="6830"/>
                    <a:pt x="4386" y="6830"/>
                  </a:cubicBezTo>
                  <a:cubicBezTo>
                    <a:pt x="4124" y="6830"/>
                    <a:pt x="3863" y="6838"/>
                    <a:pt x="3602" y="6844"/>
                  </a:cubicBezTo>
                  <a:cubicBezTo>
                    <a:pt x="3412" y="6759"/>
                    <a:pt x="3225" y="6672"/>
                    <a:pt x="3038" y="6585"/>
                  </a:cubicBezTo>
                  <a:cubicBezTo>
                    <a:pt x="3537" y="6555"/>
                    <a:pt x="4038" y="6527"/>
                    <a:pt x="4535" y="6477"/>
                  </a:cubicBezTo>
                  <a:cubicBezTo>
                    <a:pt x="4585" y="6471"/>
                    <a:pt x="4587" y="6395"/>
                    <a:pt x="4537" y="6395"/>
                  </a:cubicBezTo>
                  <a:cubicBezTo>
                    <a:pt x="4536" y="6395"/>
                    <a:pt x="4535" y="6395"/>
                    <a:pt x="4535" y="6395"/>
                  </a:cubicBezTo>
                  <a:cubicBezTo>
                    <a:pt x="3987" y="6420"/>
                    <a:pt x="3440" y="6471"/>
                    <a:pt x="2894" y="6518"/>
                  </a:cubicBezTo>
                  <a:cubicBezTo>
                    <a:pt x="2871" y="6507"/>
                    <a:pt x="2847" y="6497"/>
                    <a:pt x="2823" y="6485"/>
                  </a:cubicBezTo>
                  <a:cubicBezTo>
                    <a:pt x="4219" y="5690"/>
                    <a:pt x="12839" y="505"/>
                    <a:pt x="12824" y="482"/>
                  </a:cubicBezTo>
                  <a:close/>
                  <a:moveTo>
                    <a:pt x="13385" y="1"/>
                  </a:moveTo>
                  <a:cubicBezTo>
                    <a:pt x="13384" y="1"/>
                    <a:pt x="13383" y="1"/>
                    <a:pt x="13381" y="1"/>
                  </a:cubicBezTo>
                  <a:cubicBezTo>
                    <a:pt x="11390" y="68"/>
                    <a:pt x="9369" y="848"/>
                    <a:pt x="7406" y="1194"/>
                  </a:cubicBezTo>
                  <a:cubicBezTo>
                    <a:pt x="5027" y="1613"/>
                    <a:pt x="2637" y="1802"/>
                    <a:pt x="233" y="1994"/>
                  </a:cubicBezTo>
                  <a:cubicBezTo>
                    <a:pt x="161" y="1999"/>
                    <a:pt x="158" y="2109"/>
                    <a:pt x="232" y="2109"/>
                  </a:cubicBezTo>
                  <a:cubicBezTo>
                    <a:pt x="233" y="2109"/>
                    <a:pt x="233" y="2109"/>
                    <a:pt x="233" y="2109"/>
                  </a:cubicBezTo>
                  <a:cubicBezTo>
                    <a:pt x="2321" y="2088"/>
                    <a:pt x="4407" y="1850"/>
                    <a:pt x="6468" y="1529"/>
                  </a:cubicBezTo>
                  <a:cubicBezTo>
                    <a:pt x="7537" y="1363"/>
                    <a:pt x="8602" y="1168"/>
                    <a:pt x="9661" y="941"/>
                  </a:cubicBezTo>
                  <a:cubicBezTo>
                    <a:pt x="10750" y="707"/>
                    <a:pt x="11847" y="337"/>
                    <a:pt x="12960" y="227"/>
                  </a:cubicBezTo>
                  <a:lnTo>
                    <a:pt x="12960" y="227"/>
                  </a:lnTo>
                  <a:cubicBezTo>
                    <a:pt x="9556" y="2278"/>
                    <a:pt x="6092" y="4263"/>
                    <a:pt x="2773" y="6450"/>
                  </a:cubicBezTo>
                  <a:cubicBezTo>
                    <a:pt x="2775" y="6440"/>
                    <a:pt x="2774" y="6429"/>
                    <a:pt x="2769" y="6421"/>
                  </a:cubicBezTo>
                  <a:cubicBezTo>
                    <a:pt x="2661" y="6224"/>
                    <a:pt x="2547" y="6031"/>
                    <a:pt x="2431" y="5841"/>
                  </a:cubicBezTo>
                  <a:lnTo>
                    <a:pt x="2431" y="5841"/>
                  </a:lnTo>
                  <a:cubicBezTo>
                    <a:pt x="2447" y="5841"/>
                    <a:pt x="2464" y="5841"/>
                    <a:pt x="2480" y="5841"/>
                  </a:cubicBezTo>
                  <a:cubicBezTo>
                    <a:pt x="2742" y="5841"/>
                    <a:pt x="3008" y="5824"/>
                    <a:pt x="3260" y="5756"/>
                  </a:cubicBezTo>
                  <a:cubicBezTo>
                    <a:pt x="3306" y="5745"/>
                    <a:pt x="3288" y="5685"/>
                    <a:pt x="3247" y="5685"/>
                  </a:cubicBezTo>
                  <a:cubicBezTo>
                    <a:pt x="3245" y="5685"/>
                    <a:pt x="3243" y="5685"/>
                    <a:pt x="3241" y="5686"/>
                  </a:cubicBezTo>
                  <a:cubicBezTo>
                    <a:pt x="2957" y="5726"/>
                    <a:pt x="2677" y="5767"/>
                    <a:pt x="2391" y="5777"/>
                  </a:cubicBezTo>
                  <a:cubicBezTo>
                    <a:pt x="2101" y="5305"/>
                    <a:pt x="1791" y="4849"/>
                    <a:pt x="1484" y="4390"/>
                  </a:cubicBezTo>
                  <a:lnTo>
                    <a:pt x="1484" y="4390"/>
                  </a:lnTo>
                  <a:cubicBezTo>
                    <a:pt x="1602" y="4393"/>
                    <a:pt x="1719" y="4395"/>
                    <a:pt x="1837" y="4395"/>
                  </a:cubicBezTo>
                  <a:cubicBezTo>
                    <a:pt x="2161" y="4395"/>
                    <a:pt x="2486" y="4381"/>
                    <a:pt x="2808" y="4341"/>
                  </a:cubicBezTo>
                  <a:cubicBezTo>
                    <a:pt x="2854" y="4336"/>
                    <a:pt x="2858" y="4265"/>
                    <a:pt x="2810" y="4265"/>
                  </a:cubicBezTo>
                  <a:cubicBezTo>
                    <a:pt x="2809" y="4265"/>
                    <a:pt x="2808" y="4265"/>
                    <a:pt x="2808" y="4265"/>
                  </a:cubicBezTo>
                  <a:cubicBezTo>
                    <a:pt x="2377" y="4288"/>
                    <a:pt x="1947" y="4310"/>
                    <a:pt x="1516" y="4310"/>
                  </a:cubicBezTo>
                  <a:cubicBezTo>
                    <a:pt x="1487" y="4310"/>
                    <a:pt x="1459" y="4310"/>
                    <a:pt x="1431" y="4310"/>
                  </a:cubicBezTo>
                  <a:cubicBezTo>
                    <a:pt x="1280" y="4084"/>
                    <a:pt x="1132" y="3858"/>
                    <a:pt x="986" y="3631"/>
                  </a:cubicBezTo>
                  <a:cubicBezTo>
                    <a:pt x="1535" y="3599"/>
                    <a:pt x="2084" y="3568"/>
                    <a:pt x="2632" y="3519"/>
                  </a:cubicBezTo>
                  <a:cubicBezTo>
                    <a:pt x="2683" y="3513"/>
                    <a:pt x="2686" y="3436"/>
                    <a:pt x="2634" y="3436"/>
                  </a:cubicBezTo>
                  <a:cubicBezTo>
                    <a:pt x="2633" y="3436"/>
                    <a:pt x="2633" y="3436"/>
                    <a:pt x="2632" y="3436"/>
                  </a:cubicBezTo>
                  <a:cubicBezTo>
                    <a:pt x="2066" y="3461"/>
                    <a:pt x="1501" y="3508"/>
                    <a:pt x="936" y="3551"/>
                  </a:cubicBezTo>
                  <a:cubicBezTo>
                    <a:pt x="771" y="3292"/>
                    <a:pt x="613" y="3027"/>
                    <a:pt x="462" y="2758"/>
                  </a:cubicBezTo>
                  <a:cubicBezTo>
                    <a:pt x="1156" y="2739"/>
                    <a:pt x="1849" y="2719"/>
                    <a:pt x="2543" y="2677"/>
                  </a:cubicBezTo>
                  <a:cubicBezTo>
                    <a:pt x="2601" y="2674"/>
                    <a:pt x="2602" y="2586"/>
                    <a:pt x="2543" y="2586"/>
                  </a:cubicBezTo>
                  <a:cubicBezTo>
                    <a:pt x="1831" y="2596"/>
                    <a:pt x="1120" y="2628"/>
                    <a:pt x="409" y="2662"/>
                  </a:cubicBezTo>
                  <a:cubicBezTo>
                    <a:pt x="335" y="2529"/>
                    <a:pt x="258" y="2396"/>
                    <a:pt x="189" y="2259"/>
                  </a:cubicBezTo>
                  <a:cubicBezTo>
                    <a:pt x="172" y="2225"/>
                    <a:pt x="146" y="2211"/>
                    <a:pt x="119" y="2211"/>
                  </a:cubicBezTo>
                  <a:cubicBezTo>
                    <a:pt x="61" y="2211"/>
                    <a:pt x="0" y="2278"/>
                    <a:pt x="31" y="2351"/>
                  </a:cubicBezTo>
                  <a:cubicBezTo>
                    <a:pt x="82" y="2473"/>
                    <a:pt x="140" y="2594"/>
                    <a:pt x="196" y="2715"/>
                  </a:cubicBezTo>
                  <a:cubicBezTo>
                    <a:pt x="195" y="2731"/>
                    <a:pt x="202" y="2745"/>
                    <a:pt x="214" y="2755"/>
                  </a:cubicBezTo>
                  <a:cubicBezTo>
                    <a:pt x="838" y="4088"/>
                    <a:pt x="1740" y="5388"/>
                    <a:pt x="2701" y="6473"/>
                  </a:cubicBezTo>
                  <a:cubicBezTo>
                    <a:pt x="2705" y="6478"/>
                    <a:pt x="2711" y="6481"/>
                    <a:pt x="2718" y="6482"/>
                  </a:cubicBezTo>
                  <a:cubicBezTo>
                    <a:pt x="2712" y="6485"/>
                    <a:pt x="2708" y="6489"/>
                    <a:pt x="2704" y="6495"/>
                  </a:cubicBezTo>
                  <a:lnTo>
                    <a:pt x="2684" y="6508"/>
                  </a:lnTo>
                  <a:cubicBezTo>
                    <a:pt x="2661" y="6523"/>
                    <a:pt x="2675" y="6553"/>
                    <a:pt x="2696" y="6553"/>
                  </a:cubicBezTo>
                  <a:cubicBezTo>
                    <a:pt x="2700" y="6553"/>
                    <a:pt x="2704" y="6552"/>
                    <a:pt x="2708" y="6550"/>
                  </a:cubicBezTo>
                  <a:lnTo>
                    <a:pt x="2709" y="6550"/>
                  </a:lnTo>
                  <a:cubicBezTo>
                    <a:pt x="2713" y="6557"/>
                    <a:pt x="2716" y="6565"/>
                    <a:pt x="2725" y="6571"/>
                  </a:cubicBezTo>
                  <a:lnTo>
                    <a:pt x="2731" y="6575"/>
                  </a:lnTo>
                  <a:cubicBezTo>
                    <a:pt x="2733" y="6590"/>
                    <a:pt x="2746" y="6602"/>
                    <a:pt x="2762" y="6602"/>
                  </a:cubicBezTo>
                  <a:cubicBezTo>
                    <a:pt x="2763" y="6602"/>
                    <a:pt x="2763" y="6601"/>
                    <a:pt x="2764" y="6601"/>
                  </a:cubicBezTo>
                  <a:lnTo>
                    <a:pt x="2777" y="6600"/>
                  </a:lnTo>
                  <a:cubicBezTo>
                    <a:pt x="3529" y="7030"/>
                    <a:pt x="4339" y="7495"/>
                    <a:pt x="5164" y="7756"/>
                  </a:cubicBezTo>
                  <a:cubicBezTo>
                    <a:pt x="5165" y="7756"/>
                    <a:pt x="5166" y="7756"/>
                    <a:pt x="5167" y="7756"/>
                  </a:cubicBezTo>
                  <a:cubicBezTo>
                    <a:pt x="5168" y="7756"/>
                    <a:pt x="5168" y="7756"/>
                    <a:pt x="5169" y="7756"/>
                  </a:cubicBezTo>
                  <a:cubicBezTo>
                    <a:pt x="4875" y="8042"/>
                    <a:pt x="4578" y="8326"/>
                    <a:pt x="4284" y="8612"/>
                  </a:cubicBezTo>
                  <a:lnTo>
                    <a:pt x="4269" y="8612"/>
                  </a:lnTo>
                  <a:cubicBezTo>
                    <a:pt x="4248" y="8612"/>
                    <a:pt x="4233" y="8633"/>
                    <a:pt x="4241" y="8652"/>
                  </a:cubicBezTo>
                  <a:cubicBezTo>
                    <a:pt x="4202" y="8690"/>
                    <a:pt x="4163" y="8727"/>
                    <a:pt x="4125" y="8764"/>
                  </a:cubicBezTo>
                  <a:cubicBezTo>
                    <a:pt x="4066" y="8822"/>
                    <a:pt x="4123" y="8905"/>
                    <a:pt x="4187" y="8905"/>
                  </a:cubicBezTo>
                  <a:cubicBezTo>
                    <a:pt x="4205" y="8905"/>
                    <a:pt x="4224" y="8898"/>
                    <a:pt x="4242" y="8882"/>
                  </a:cubicBezTo>
                  <a:cubicBezTo>
                    <a:pt x="4311" y="8815"/>
                    <a:pt x="4380" y="8749"/>
                    <a:pt x="4450" y="8682"/>
                  </a:cubicBezTo>
                  <a:cubicBezTo>
                    <a:pt x="4562" y="8686"/>
                    <a:pt x="4674" y="8688"/>
                    <a:pt x="4786" y="8688"/>
                  </a:cubicBezTo>
                  <a:cubicBezTo>
                    <a:pt x="5313" y="8688"/>
                    <a:pt x="5841" y="8640"/>
                    <a:pt x="6361" y="8554"/>
                  </a:cubicBezTo>
                  <a:cubicBezTo>
                    <a:pt x="6411" y="8546"/>
                    <a:pt x="6402" y="8461"/>
                    <a:pt x="6354" y="8461"/>
                  </a:cubicBezTo>
                  <a:cubicBezTo>
                    <a:pt x="6352" y="8461"/>
                    <a:pt x="6350" y="8462"/>
                    <a:pt x="6348" y="8462"/>
                  </a:cubicBezTo>
                  <a:cubicBezTo>
                    <a:pt x="5744" y="8537"/>
                    <a:pt x="5142" y="8574"/>
                    <a:pt x="4535" y="8600"/>
                  </a:cubicBezTo>
                  <a:cubicBezTo>
                    <a:pt x="4826" y="8318"/>
                    <a:pt x="5120" y="8038"/>
                    <a:pt x="5412" y="7756"/>
                  </a:cubicBezTo>
                  <a:cubicBezTo>
                    <a:pt x="5567" y="7764"/>
                    <a:pt x="5723" y="7769"/>
                    <a:pt x="5878" y="7769"/>
                  </a:cubicBezTo>
                  <a:cubicBezTo>
                    <a:pt x="6110" y="7769"/>
                    <a:pt x="6342" y="7758"/>
                    <a:pt x="6571" y="7727"/>
                  </a:cubicBezTo>
                  <a:cubicBezTo>
                    <a:pt x="6625" y="7720"/>
                    <a:pt x="6630" y="7640"/>
                    <a:pt x="6574" y="7640"/>
                  </a:cubicBezTo>
                  <a:cubicBezTo>
                    <a:pt x="6573" y="7640"/>
                    <a:pt x="6572" y="7640"/>
                    <a:pt x="6571" y="7640"/>
                  </a:cubicBezTo>
                  <a:cubicBezTo>
                    <a:pt x="6212" y="7655"/>
                    <a:pt x="5855" y="7675"/>
                    <a:pt x="5497" y="7675"/>
                  </a:cubicBezTo>
                  <a:cubicBezTo>
                    <a:pt x="5622" y="7555"/>
                    <a:pt x="5747" y="7436"/>
                    <a:pt x="5870" y="7316"/>
                  </a:cubicBezTo>
                  <a:cubicBezTo>
                    <a:pt x="5874" y="7330"/>
                    <a:pt x="5886" y="7340"/>
                    <a:pt x="5900" y="7340"/>
                  </a:cubicBezTo>
                  <a:cubicBezTo>
                    <a:pt x="5901" y="7340"/>
                    <a:pt x="5903" y="7340"/>
                    <a:pt x="5904" y="7340"/>
                  </a:cubicBezTo>
                  <a:cubicBezTo>
                    <a:pt x="6273" y="7293"/>
                    <a:pt x="6641" y="7285"/>
                    <a:pt x="7012" y="7267"/>
                  </a:cubicBezTo>
                  <a:cubicBezTo>
                    <a:pt x="7065" y="7267"/>
                    <a:pt x="7065" y="7187"/>
                    <a:pt x="7012" y="7187"/>
                  </a:cubicBezTo>
                  <a:cubicBezTo>
                    <a:pt x="6942" y="7183"/>
                    <a:pt x="6871" y="7181"/>
                    <a:pt x="6800" y="7181"/>
                  </a:cubicBezTo>
                  <a:cubicBezTo>
                    <a:pt x="6510" y="7181"/>
                    <a:pt x="6220" y="7214"/>
                    <a:pt x="5934" y="7256"/>
                  </a:cubicBezTo>
                  <a:cubicBezTo>
                    <a:pt x="8215" y="5057"/>
                    <a:pt x="10508" y="2871"/>
                    <a:pt x="12813" y="697"/>
                  </a:cubicBezTo>
                  <a:lnTo>
                    <a:pt x="12813" y="697"/>
                  </a:lnTo>
                  <a:cubicBezTo>
                    <a:pt x="11384" y="3144"/>
                    <a:pt x="10104" y="5676"/>
                    <a:pt x="8982" y="8280"/>
                  </a:cubicBezTo>
                  <a:cubicBezTo>
                    <a:pt x="8759" y="8796"/>
                    <a:pt x="8538" y="9314"/>
                    <a:pt x="8334" y="9840"/>
                  </a:cubicBezTo>
                  <a:cubicBezTo>
                    <a:pt x="8154" y="10308"/>
                    <a:pt x="8107" y="10934"/>
                    <a:pt x="7879" y="11358"/>
                  </a:cubicBezTo>
                  <a:cubicBezTo>
                    <a:pt x="7942" y="11657"/>
                    <a:pt x="7912" y="11806"/>
                    <a:pt x="7789" y="11806"/>
                  </a:cubicBezTo>
                  <a:cubicBezTo>
                    <a:pt x="7725" y="11806"/>
                    <a:pt x="7635" y="11766"/>
                    <a:pt x="7521" y="11686"/>
                  </a:cubicBezTo>
                  <a:cubicBezTo>
                    <a:pt x="7328" y="11657"/>
                    <a:pt x="7150" y="11563"/>
                    <a:pt x="7018" y="11419"/>
                  </a:cubicBezTo>
                  <a:cubicBezTo>
                    <a:pt x="6944" y="11371"/>
                    <a:pt x="6871" y="11316"/>
                    <a:pt x="6798" y="11260"/>
                  </a:cubicBezTo>
                  <a:lnTo>
                    <a:pt x="6798" y="11260"/>
                  </a:lnTo>
                  <a:cubicBezTo>
                    <a:pt x="7001" y="11265"/>
                    <a:pt x="7206" y="11269"/>
                    <a:pt x="7409" y="11269"/>
                  </a:cubicBezTo>
                  <a:cubicBezTo>
                    <a:pt x="7558" y="11269"/>
                    <a:pt x="7706" y="11267"/>
                    <a:pt x="7854" y="11261"/>
                  </a:cubicBezTo>
                  <a:cubicBezTo>
                    <a:pt x="7904" y="11261"/>
                    <a:pt x="7904" y="11186"/>
                    <a:pt x="7854" y="11186"/>
                  </a:cubicBezTo>
                  <a:cubicBezTo>
                    <a:pt x="7733" y="11182"/>
                    <a:pt x="7611" y="11180"/>
                    <a:pt x="7489" y="11180"/>
                  </a:cubicBezTo>
                  <a:cubicBezTo>
                    <a:pt x="7232" y="11180"/>
                    <a:pt x="6975" y="11188"/>
                    <a:pt x="6718" y="11196"/>
                  </a:cubicBezTo>
                  <a:cubicBezTo>
                    <a:pt x="6525" y="11037"/>
                    <a:pt x="6338" y="10864"/>
                    <a:pt x="6157" y="10703"/>
                  </a:cubicBezTo>
                  <a:lnTo>
                    <a:pt x="6157" y="10703"/>
                  </a:lnTo>
                  <a:cubicBezTo>
                    <a:pt x="6399" y="10721"/>
                    <a:pt x="6642" y="10735"/>
                    <a:pt x="6885" y="10735"/>
                  </a:cubicBezTo>
                  <a:cubicBezTo>
                    <a:pt x="6987" y="10735"/>
                    <a:pt x="7089" y="10732"/>
                    <a:pt x="7191" y="10727"/>
                  </a:cubicBezTo>
                  <a:cubicBezTo>
                    <a:pt x="7229" y="10725"/>
                    <a:pt x="7230" y="10668"/>
                    <a:pt x="7191" y="10667"/>
                  </a:cubicBezTo>
                  <a:cubicBezTo>
                    <a:pt x="6826" y="10665"/>
                    <a:pt x="6464" y="10668"/>
                    <a:pt x="6099" y="10651"/>
                  </a:cubicBezTo>
                  <a:cubicBezTo>
                    <a:pt x="6090" y="10644"/>
                    <a:pt x="6081" y="10635"/>
                    <a:pt x="6072" y="10627"/>
                  </a:cubicBezTo>
                  <a:cubicBezTo>
                    <a:pt x="5657" y="10267"/>
                    <a:pt x="5253" y="9895"/>
                    <a:pt x="4846" y="9524"/>
                  </a:cubicBezTo>
                  <a:lnTo>
                    <a:pt x="4846" y="9524"/>
                  </a:lnTo>
                  <a:cubicBezTo>
                    <a:pt x="4964" y="9529"/>
                    <a:pt x="5083" y="9532"/>
                    <a:pt x="5202" y="9532"/>
                  </a:cubicBezTo>
                  <a:cubicBezTo>
                    <a:pt x="5591" y="9532"/>
                    <a:pt x="5979" y="9502"/>
                    <a:pt x="6361" y="9434"/>
                  </a:cubicBezTo>
                  <a:cubicBezTo>
                    <a:pt x="6405" y="9425"/>
                    <a:pt x="6397" y="9351"/>
                    <a:pt x="6353" y="9351"/>
                  </a:cubicBezTo>
                  <a:cubicBezTo>
                    <a:pt x="6352" y="9351"/>
                    <a:pt x="6351" y="9351"/>
                    <a:pt x="6349" y="9351"/>
                  </a:cubicBezTo>
                  <a:cubicBezTo>
                    <a:pt x="5820" y="9406"/>
                    <a:pt x="5294" y="9444"/>
                    <a:pt x="4760" y="9447"/>
                  </a:cubicBezTo>
                  <a:cubicBezTo>
                    <a:pt x="4586" y="9290"/>
                    <a:pt x="4414" y="9130"/>
                    <a:pt x="4236" y="8976"/>
                  </a:cubicBezTo>
                  <a:cubicBezTo>
                    <a:pt x="4226" y="8966"/>
                    <a:pt x="4214" y="8961"/>
                    <a:pt x="4203" y="8961"/>
                  </a:cubicBezTo>
                  <a:cubicBezTo>
                    <a:pt x="4165" y="8961"/>
                    <a:pt x="4133" y="9009"/>
                    <a:pt x="4168" y="9044"/>
                  </a:cubicBezTo>
                  <a:cubicBezTo>
                    <a:pt x="4867" y="9827"/>
                    <a:pt x="5651" y="10536"/>
                    <a:pt x="6468" y="11203"/>
                  </a:cubicBezTo>
                  <a:lnTo>
                    <a:pt x="6439" y="11204"/>
                  </a:lnTo>
                  <a:cubicBezTo>
                    <a:pt x="6408" y="11204"/>
                    <a:pt x="6408" y="11252"/>
                    <a:pt x="6439" y="11252"/>
                  </a:cubicBezTo>
                  <a:cubicBezTo>
                    <a:pt x="6470" y="11253"/>
                    <a:pt x="6500" y="11253"/>
                    <a:pt x="6530" y="11254"/>
                  </a:cubicBezTo>
                  <a:cubicBezTo>
                    <a:pt x="6977" y="11617"/>
                    <a:pt x="7431" y="11969"/>
                    <a:pt x="7887" y="12313"/>
                  </a:cubicBezTo>
                  <a:cubicBezTo>
                    <a:pt x="7900" y="12323"/>
                    <a:pt x="7914" y="12327"/>
                    <a:pt x="7928" y="12327"/>
                  </a:cubicBezTo>
                  <a:cubicBezTo>
                    <a:pt x="7973" y="12327"/>
                    <a:pt x="8017" y="12285"/>
                    <a:pt x="8015" y="12241"/>
                  </a:cubicBezTo>
                  <a:cubicBezTo>
                    <a:pt x="7954" y="10040"/>
                    <a:pt x="9399" y="7681"/>
                    <a:pt x="10330" y="5745"/>
                  </a:cubicBezTo>
                  <a:cubicBezTo>
                    <a:pt x="11227" y="3877"/>
                    <a:pt x="12216" y="2060"/>
                    <a:pt x="13262" y="273"/>
                  </a:cubicBezTo>
                  <a:lnTo>
                    <a:pt x="13309" y="227"/>
                  </a:lnTo>
                  <a:cubicBezTo>
                    <a:pt x="13318" y="220"/>
                    <a:pt x="13324" y="211"/>
                    <a:pt x="13328" y="201"/>
                  </a:cubicBezTo>
                  <a:cubicBezTo>
                    <a:pt x="13346" y="201"/>
                    <a:pt x="13364" y="198"/>
                    <a:pt x="13382" y="198"/>
                  </a:cubicBezTo>
                  <a:cubicBezTo>
                    <a:pt x="13506" y="194"/>
                    <a:pt x="13508" y="1"/>
                    <a:pt x="1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4"/>
            <p:cNvSpPr/>
            <p:nvPr/>
          </p:nvSpPr>
          <p:spPr>
            <a:xfrm>
              <a:off x="-4178593" y="1470388"/>
              <a:ext cx="145867" cy="290184"/>
            </a:xfrm>
            <a:custGeom>
              <a:avLst/>
              <a:gdLst/>
              <a:ahLst/>
              <a:cxnLst/>
              <a:rect l="l" t="t" r="r" b="b"/>
              <a:pathLst>
                <a:path w="4236" h="8427" extrusionOk="0">
                  <a:moveTo>
                    <a:pt x="2386" y="1924"/>
                  </a:moveTo>
                  <a:cubicBezTo>
                    <a:pt x="2736" y="1924"/>
                    <a:pt x="3171" y="2028"/>
                    <a:pt x="2901" y="2658"/>
                  </a:cubicBezTo>
                  <a:cubicBezTo>
                    <a:pt x="2758" y="2991"/>
                    <a:pt x="2490" y="3119"/>
                    <a:pt x="2198" y="3119"/>
                  </a:cubicBezTo>
                  <a:cubicBezTo>
                    <a:pt x="1851" y="3119"/>
                    <a:pt x="1470" y="2937"/>
                    <a:pt x="1227" y="2699"/>
                  </a:cubicBezTo>
                  <a:cubicBezTo>
                    <a:pt x="1375" y="2224"/>
                    <a:pt x="1744" y="1963"/>
                    <a:pt x="2242" y="1929"/>
                  </a:cubicBezTo>
                  <a:cubicBezTo>
                    <a:pt x="2287" y="1926"/>
                    <a:pt x="2336" y="1924"/>
                    <a:pt x="2386" y="1924"/>
                  </a:cubicBezTo>
                  <a:close/>
                  <a:moveTo>
                    <a:pt x="2924" y="4016"/>
                  </a:moveTo>
                  <a:cubicBezTo>
                    <a:pt x="2936" y="4033"/>
                    <a:pt x="2957" y="4042"/>
                    <a:pt x="2980" y="4042"/>
                  </a:cubicBezTo>
                  <a:cubicBezTo>
                    <a:pt x="2985" y="4042"/>
                    <a:pt x="2991" y="4042"/>
                    <a:pt x="2997" y="4042"/>
                  </a:cubicBezTo>
                  <a:cubicBezTo>
                    <a:pt x="3625" y="4042"/>
                    <a:pt x="4079" y="4563"/>
                    <a:pt x="3919" y="5236"/>
                  </a:cubicBezTo>
                  <a:cubicBezTo>
                    <a:pt x="3836" y="5581"/>
                    <a:pt x="3571" y="5854"/>
                    <a:pt x="3297" y="6056"/>
                  </a:cubicBezTo>
                  <a:cubicBezTo>
                    <a:pt x="2971" y="6297"/>
                    <a:pt x="2583" y="6434"/>
                    <a:pt x="2200" y="6434"/>
                  </a:cubicBezTo>
                  <a:cubicBezTo>
                    <a:pt x="1910" y="6434"/>
                    <a:pt x="1623" y="6355"/>
                    <a:pt x="1368" y="6184"/>
                  </a:cubicBezTo>
                  <a:cubicBezTo>
                    <a:pt x="1422" y="5280"/>
                    <a:pt x="2047" y="4287"/>
                    <a:pt x="2924" y="4016"/>
                  </a:cubicBezTo>
                  <a:close/>
                  <a:moveTo>
                    <a:pt x="2403" y="0"/>
                  </a:moveTo>
                  <a:cubicBezTo>
                    <a:pt x="1615" y="0"/>
                    <a:pt x="895" y="510"/>
                    <a:pt x="702" y="1350"/>
                  </a:cubicBezTo>
                  <a:cubicBezTo>
                    <a:pt x="592" y="1826"/>
                    <a:pt x="712" y="2367"/>
                    <a:pt x="1004" y="2761"/>
                  </a:cubicBezTo>
                  <a:cubicBezTo>
                    <a:pt x="0" y="3607"/>
                    <a:pt x="173" y="5485"/>
                    <a:pt x="1151" y="6290"/>
                  </a:cubicBezTo>
                  <a:cubicBezTo>
                    <a:pt x="1151" y="6295"/>
                    <a:pt x="1150" y="6302"/>
                    <a:pt x="1150" y="6308"/>
                  </a:cubicBezTo>
                  <a:cubicBezTo>
                    <a:pt x="1155" y="7643"/>
                    <a:pt x="2211" y="8247"/>
                    <a:pt x="3401" y="8425"/>
                  </a:cubicBezTo>
                  <a:cubicBezTo>
                    <a:pt x="3406" y="8426"/>
                    <a:pt x="3411" y="8426"/>
                    <a:pt x="3415" y="8426"/>
                  </a:cubicBezTo>
                  <a:cubicBezTo>
                    <a:pt x="3514" y="8426"/>
                    <a:pt x="3555" y="8278"/>
                    <a:pt x="3447" y="8255"/>
                  </a:cubicBezTo>
                  <a:cubicBezTo>
                    <a:pt x="2495" y="8047"/>
                    <a:pt x="1596" y="7730"/>
                    <a:pt x="1393" y="6652"/>
                  </a:cubicBezTo>
                  <a:cubicBezTo>
                    <a:pt x="1381" y="6583"/>
                    <a:pt x="1372" y="6513"/>
                    <a:pt x="1367" y="6443"/>
                  </a:cubicBezTo>
                  <a:lnTo>
                    <a:pt x="1367" y="6443"/>
                  </a:lnTo>
                  <a:cubicBezTo>
                    <a:pt x="1607" y="6584"/>
                    <a:pt x="1885" y="6667"/>
                    <a:pt x="2197" y="6667"/>
                  </a:cubicBezTo>
                  <a:cubicBezTo>
                    <a:pt x="2239" y="6667"/>
                    <a:pt x="2280" y="6666"/>
                    <a:pt x="2323" y="6663"/>
                  </a:cubicBezTo>
                  <a:cubicBezTo>
                    <a:pt x="3156" y="6607"/>
                    <a:pt x="4085" y="5950"/>
                    <a:pt x="4173" y="5073"/>
                  </a:cubicBezTo>
                  <a:cubicBezTo>
                    <a:pt x="4236" y="4439"/>
                    <a:pt x="3802" y="3859"/>
                    <a:pt x="3192" y="3859"/>
                  </a:cubicBezTo>
                  <a:cubicBezTo>
                    <a:pt x="3150" y="3859"/>
                    <a:pt x="3108" y="3862"/>
                    <a:pt x="3064" y="3868"/>
                  </a:cubicBezTo>
                  <a:cubicBezTo>
                    <a:pt x="2067" y="3915"/>
                    <a:pt x="1298" y="5063"/>
                    <a:pt x="1170" y="6027"/>
                  </a:cubicBezTo>
                  <a:cubicBezTo>
                    <a:pt x="1168" y="6025"/>
                    <a:pt x="1166" y="6023"/>
                    <a:pt x="1163" y="6021"/>
                  </a:cubicBezTo>
                  <a:cubicBezTo>
                    <a:pt x="334" y="5231"/>
                    <a:pt x="306" y="3676"/>
                    <a:pt x="1076" y="2849"/>
                  </a:cubicBezTo>
                  <a:lnTo>
                    <a:pt x="1076" y="2849"/>
                  </a:lnTo>
                  <a:cubicBezTo>
                    <a:pt x="1311" y="3122"/>
                    <a:pt x="1635" y="3306"/>
                    <a:pt x="2030" y="3314"/>
                  </a:cubicBezTo>
                  <a:cubicBezTo>
                    <a:pt x="2034" y="3314"/>
                    <a:pt x="2038" y="3314"/>
                    <a:pt x="2042" y="3314"/>
                  </a:cubicBezTo>
                  <a:cubicBezTo>
                    <a:pt x="2697" y="3314"/>
                    <a:pt x="3749" y="2396"/>
                    <a:pt x="2933" y="1838"/>
                  </a:cubicBezTo>
                  <a:cubicBezTo>
                    <a:pt x="2765" y="1723"/>
                    <a:pt x="2567" y="1672"/>
                    <a:pt x="2363" y="1672"/>
                  </a:cubicBezTo>
                  <a:cubicBezTo>
                    <a:pt x="1821" y="1672"/>
                    <a:pt x="1240" y="2036"/>
                    <a:pt x="1088" y="2531"/>
                  </a:cubicBezTo>
                  <a:cubicBezTo>
                    <a:pt x="1079" y="2518"/>
                    <a:pt x="1070" y="2507"/>
                    <a:pt x="1062" y="2495"/>
                  </a:cubicBezTo>
                  <a:cubicBezTo>
                    <a:pt x="361" y="1325"/>
                    <a:pt x="1403" y="136"/>
                    <a:pt x="2576" y="136"/>
                  </a:cubicBezTo>
                  <a:cubicBezTo>
                    <a:pt x="2721" y="136"/>
                    <a:pt x="2868" y="154"/>
                    <a:pt x="3015" y="193"/>
                  </a:cubicBezTo>
                  <a:cubicBezTo>
                    <a:pt x="3019" y="194"/>
                    <a:pt x="3023" y="194"/>
                    <a:pt x="3027" y="194"/>
                  </a:cubicBezTo>
                  <a:cubicBezTo>
                    <a:pt x="3070" y="194"/>
                    <a:pt x="3083" y="128"/>
                    <a:pt x="3037" y="111"/>
                  </a:cubicBezTo>
                  <a:cubicBezTo>
                    <a:pt x="2826" y="36"/>
                    <a:pt x="2612" y="0"/>
                    <a:pt x="2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74"/>
            <p:cNvSpPr/>
            <p:nvPr/>
          </p:nvSpPr>
          <p:spPr>
            <a:xfrm>
              <a:off x="-4106383" y="1376931"/>
              <a:ext cx="36777" cy="4029"/>
            </a:xfrm>
            <a:custGeom>
              <a:avLst/>
              <a:gdLst/>
              <a:ahLst/>
              <a:cxnLst/>
              <a:rect l="l" t="t" r="r" b="b"/>
              <a:pathLst>
                <a:path w="1068" h="117" extrusionOk="0">
                  <a:moveTo>
                    <a:pt x="1024" y="0"/>
                  </a:moveTo>
                  <a:cubicBezTo>
                    <a:pt x="1024" y="0"/>
                    <a:pt x="1023" y="0"/>
                    <a:pt x="1022" y="0"/>
                  </a:cubicBezTo>
                  <a:cubicBezTo>
                    <a:pt x="698" y="9"/>
                    <a:pt x="373" y="26"/>
                    <a:pt x="48" y="43"/>
                  </a:cubicBezTo>
                  <a:cubicBezTo>
                    <a:pt x="2" y="46"/>
                    <a:pt x="1" y="117"/>
                    <a:pt x="47" y="117"/>
                  </a:cubicBezTo>
                  <a:cubicBezTo>
                    <a:pt x="47" y="117"/>
                    <a:pt x="48" y="117"/>
                    <a:pt x="48" y="117"/>
                  </a:cubicBezTo>
                  <a:cubicBezTo>
                    <a:pt x="374" y="104"/>
                    <a:pt x="698" y="91"/>
                    <a:pt x="1022" y="71"/>
                  </a:cubicBezTo>
                  <a:cubicBezTo>
                    <a:pt x="1067" y="68"/>
                    <a:pt x="1068" y="0"/>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74"/>
            <p:cNvSpPr/>
            <p:nvPr/>
          </p:nvSpPr>
          <p:spPr>
            <a:xfrm>
              <a:off x="-3980971" y="1547626"/>
              <a:ext cx="40978" cy="4270"/>
            </a:xfrm>
            <a:custGeom>
              <a:avLst/>
              <a:gdLst/>
              <a:ahLst/>
              <a:cxnLst/>
              <a:rect l="l" t="t" r="r" b="b"/>
              <a:pathLst>
                <a:path w="1190" h="124" extrusionOk="0">
                  <a:moveTo>
                    <a:pt x="1143" y="0"/>
                  </a:moveTo>
                  <a:cubicBezTo>
                    <a:pt x="1143" y="0"/>
                    <a:pt x="1142" y="0"/>
                    <a:pt x="1142" y="0"/>
                  </a:cubicBezTo>
                  <a:cubicBezTo>
                    <a:pt x="803" y="14"/>
                    <a:pt x="469" y="53"/>
                    <a:pt x="129" y="53"/>
                  </a:cubicBezTo>
                  <a:cubicBezTo>
                    <a:pt x="98" y="53"/>
                    <a:pt x="67" y="53"/>
                    <a:pt x="36" y="52"/>
                  </a:cubicBezTo>
                  <a:cubicBezTo>
                    <a:pt x="1" y="52"/>
                    <a:pt x="1" y="105"/>
                    <a:pt x="36" y="107"/>
                  </a:cubicBezTo>
                  <a:cubicBezTo>
                    <a:pt x="194" y="116"/>
                    <a:pt x="358" y="124"/>
                    <a:pt x="521" y="124"/>
                  </a:cubicBezTo>
                  <a:cubicBezTo>
                    <a:pt x="734" y="124"/>
                    <a:pt x="947" y="110"/>
                    <a:pt x="1152" y="69"/>
                  </a:cubicBezTo>
                  <a:cubicBezTo>
                    <a:pt x="1189" y="62"/>
                    <a:pt x="1181"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2" name="Google Shape;3262;p74"/>
          <p:cNvGrpSpPr/>
          <p:nvPr/>
        </p:nvGrpSpPr>
        <p:grpSpPr>
          <a:xfrm>
            <a:off x="5650328" y="3492491"/>
            <a:ext cx="423966" cy="453065"/>
            <a:chOff x="-3684761" y="1184819"/>
            <a:chExt cx="559913" cy="598343"/>
          </a:xfrm>
        </p:grpSpPr>
        <p:sp>
          <p:nvSpPr>
            <p:cNvPr id="3263" name="Google Shape;3263;p74"/>
            <p:cNvSpPr/>
            <p:nvPr/>
          </p:nvSpPr>
          <p:spPr>
            <a:xfrm>
              <a:off x="-3684761" y="1184819"/>
              <a:ext cx="559913" cy="598343"/>
            </a:xfrm>
            <a:custGeom>
              <a:avLst/>
              <a:gdLst/>
              <a:ahLst/>
              <a:cxnLst/>
              <a:rect l="l" t="t" r="r" b="b"/>
              <a:pathLst>
                <a:path w="16260" h="17376" extrusionOk="0">
                  <a:moveTo>
                    <a:pt x="5164" y="214"/>
                  </a:moveTo>
                  <a:cubicBezTo>
                    <a:pt x="5186" y="214"/>
                    <a:pt x="5208" y="214"/>
                    <a:pt x="5231" y="215"/>
                  </a:cubicBezTo>
                  <a:cubicBezTo>
                    <a:pt x="6258" y="254"/>
                    <a:pt x="6810" y="1105"/>
                    <a:pt x="6981" y="2007"/>
                  </a:cubicBezTo>
                  <a:cubicBezTo>
                    <a:pt x="6412" y="1802"/>
                    <a:pt x="5817" y="1700"/>
                    <a:pt x="5222" y="1700"/>
                  </a:cubicBezTo>
                  <a:cubicBezTo>
                    <a:pt x="4569" y="1700"/>
                    <a:pt x="3916" y="1823"/>
                    <a:pt x="3299" y="2068"/>
                  </a:cubicBezTo>
                  <a:cubicBezTo>
                    <a:pt x="3330" y="1664"/>
                    <a:pt x="3489" y="1275"/>
                    <a:pt x="3736" y="955"/>
                  </a:cubicBezTo>
                  <a:cubicBezTo>
                    <a:pt x="3786" y="956"/>
                    <a:pt x="3836" y="956"/>
                    <a:pt x="3886" y="956"/>
                  </a:cubicBezTo>
                  <a:cubicBezTo>
                    <a:pt x="4193" y="956"/>
                    <a:pt x="4496" y="933"/>
                    <a:pt x="4796" y="873"/>
                  </a:cubicBezTo>
                  <a:cubicBezTo>
                    <a:pt x="4841" y="864"/>
                    <a:pt x="4825" y="802"/>
                    <a:pt x="4783" y="802"/>
                  </a:cubicBezTo>
                  <a:cubicBezTo>
                    <a:pt x="4781" y="802"/>
                    <a:pt x="4779" y="802"/>
                    <a:pt x="4776" y="802"/>
                  </a:cubicBezTo>
                  <a:cubicBezTo>
                    <a:pt x="4447" y="856"/>
                    <a:pt x="4115" y="888"/>
                    <a:pt x="3782" y="894"/>
                  </a:cubicBezTo>
                  <a:cubicBezTo>
                    <a:pt x="4121" y="488"/>
                    <a:pt x="4610" y="214"/>
                    <a:pt x="5164" y="214"/>
                  </a:cubicBezTo>
                  <a:close/>
                  <a:moveTo>
                    <a:pt x="6919" y="1043"/>
                  </a:moveTo>
                  <a:cubicBezTo>
                    <a:pt x="9468" y="2317"/>
                    <a:pt x="12091" y="3537"/>
                    <a:pt x="14750" y="4556"/>
                  </a:cubicBezTo>
                  <a:cubicBezTo>
                    <a:pt x="14706" y="4586"/>
                    <a:pt x="14668" y="4624"/>
                    <a:pt x="14635" y="4667"/>
                  </a:cubicBezTo>
                  <a:cubicBezTo>
                    <a:pt x="14601" y="4713"/>
                    <a:pt x="14643" y="4773"/>
                    <a:pt x="14692" y="4782"/>
                  </a:cubicBezTo>
                  <a:cubicBezTo>
                    <a:pt x="14598" y="4882"/>
                    <a:pt x="14530" y="5005"/>
                    <a:pt x="14495" y="5138"/>
                  </a:cubicBezTo>
                  <a:cubicBezTo>
                    <a:pt x="13274" y="4621"/>
                    <a:pt x="12043" y="4133"/>
                    <a:pt x="10827" y="3606"/>
                  </a:cubicBezTo>
                  <a:cubicBezTo>
                    <a:pt x="9693" y="3116"/>
                    <a:pt x="8115" y="2693"/>
                    <a:pt x="7183" y="1822"/>
                  </a:cubicBezTo>
                  <a:cubicBezTo>
                    <a:pt x="7158" y="1548"/>
                    <a:pt x="7064" y="1282"/>
                    <a:pt x="6919" y="1043"/>
                  </a:cubicBezTo>
                  <a:close/>
                  <a:moveTo>
                    <a:pt x="15169" y="4659"/>
                  </a:moveTo>
                  <a:cubicBezTo>
                    <a:pt x="15179" y="4659"/>
                    <a:pt x="15188" y="4659"/>
                    <a:pt x="15198" y="4659"/>
                  </a:cubicBezTo>
                  <a:cubicBezTo>
                    <a:pt x="15369" y="4669"/>
                    <a:pt x="15534" y="4731"/>
                    <a:pt x="15668" y="4839"/>
                  </a:cubicBezTo>
                  <a:cubicBezTo>
                    <a:pt x="16007" y="5115"/>
                    <a:pt x="15941" y="5574"/>
                    <a:pt x="15602" y="5817"/>
                  </a:cubicBezTo>
                  <a:cubicBezTo>
                    <a:pt x="15479" y="5905"/>
                    <a:pt x="15336" y="5951"/>
                    <a:pt x="15199" y="5951"/>
                  </a:cubicBezTo>
                  <a:cubicBezTo>
                    <a:pt x="14981" y="5951"/>
                    <a:pt x="14778" y="5834"/>
                    <a:pt x="14697" y="5585"/>
                  </a:cubicBezTo>
                  <a:cubicBezTo>
                    <a:pt x="14669" y="5500"/>
                    <a:pt x="14657" y="5411"/>
                    <a:pt x="14661" y="5322"/>
                  </a:cubicBezTo>
                  <a:cubicBezTo>
                    <a:pt x="14687" y="5294"/>
                    <a:pt x="14697" y="5247"/>
                    <a:pt x="14670" y="5218"/>
                  </a:cubicBezTo>
                  <a:cubicBezTo>
                    <a:pt x="14706" y="5012"/>
                    <a:pt x="14826" y="4822"/>
                    <a:pt x="15031" y="4742"/>
                  </a:cubicBezTo>
                  <a:cubicBezTo>
                    <a:pt x="15062" y="4729"/>
                    <a:pt x="15083" y="4700"/>
                    <a:pt x="15083" y="4667"/>
                  </a:cubicBezTo>
                  <a:cubicBezTo>
                    <a:pt x="15111" y="4661"/>
                    <a:pt x="15140" y="4659"/>
                    <a:pt x="15169" y="4659"/>
                  </a:cubicBezTo>
                  <a:close/>
                  <a:moveTo>
                    <a:pt x="5223" y="1926"/>
                  </a:moveTo>
                  <a:cubicBezTo>
                    <a:pt x="5839" y="1926"/>
                    <a:pt x="6456" y="2040"/>
                    <a:pt x="7041" y="2270"/>
                  </a:cubicBezTo>
                  <a:cubicBezTo>
                    <a:pt x="7058" y="2287"/>
                    <a:pt x="7081" y="2297"/>
                    <a:pt x="7105" y="2297"/>
                  </a:cubicBezTo>
                  <a:cubicBezTo>
                    <a:pt x="9052" y="3105"/>
                    <a:pt x="10312" y="5137"/>
                    <a:pt x="10193" y="7379"/>
                  </a:cubicBezTo>
                  <a:cubicBezTo>
                    <a:pt x="10176" y="7348"/>
                    <a:pt x="10144" y="7330"/>
                    <a:pt x="10110" y="7330"/>
                  </a:cubicBezTo>
                  <a:cubicBezTo>
                    <a:pt x="10100" y="7330"/>
                    <a:pt x="10089" y="7332"/>
                    <a:pt x="10079" y="7335"/>
                  </a:cubicBezTo>
                  <a:cubicBezTo>
                    <a:pt x="8154" y="7851"/>
                    <a:pt x="6291" y="8130"/>
                    <a:pt x="4408" y="8130"/>
                  </a:cubicBezTo>
                  <a:cubicBezTo>
                    <a:pt x="3048" y="8130"/>
                    <a:pt x="1678" y="7985"/>
                    <a:pt x="266" y="7678"/>
                  </a:cubicBezTo>
                  <a:lnTo>
                    <a:pt x="255" y="7678"/>
                  </a:lnTo>
                  <a:cubicBezTo>
                    <a:pt x="246" y="7574"/>
                    <a:pt x="240" y="7469"/>
                    <a:pt x="237" y="7367"/>
                  </a:cubicBezTo>
                  <a:cubicBezTo>
                    <a:pt x="326" y="7366"/>
                    <a:pt x="415" y="7366"/>
                    <a:pt x="503" y="7366"/>
                  </a:cubicBezTo>
                  <a:cubicBezTo>
                    <a:pt x="1637" y="7366"/>
                    <a:pt x="2772" y="7422"/>
                    <a:pt x="3901" y="7535"/>
                  </a:cubicBezTo>
                  <a:cubicBezTo>
                    <a:pt x="3903" y="7535"/>
                    <a:pt x="3905" y="7535"/>
                    <a:pt x="3906" y="7535"/>
                  </a:cubicBezTo>
                  <a:cubicBezTo>
                    <a:pt x="3966" y="7535"/>
                    <a:pt x="3963" y="7439"/>
                    <a:pt x="3901" y="7431"/>
                  </a:cubicBezTo>
                  <a:cubicBezTo>
                    <a:pt x="3008" y="7315"/>
                    <a:pt x="2108" y="7257"/>
                    <a:pt x="1208" y="7257"/>
                  </a:cubicBezTo>
                  <a:cubicBezTo>
                    <a:pt x="884" y="7257"/>
                    <a:pt x="559" y="7265"/>
                    <a:pt x="235" y="7280"/>
                  </a:cubicBezTo>
                  <a:cubicBezTo>
                    <a:pt x="232" y="7093"/>
                    <a:pt x="239" y="6907"/>
                    <a:pt x="253" y="6724"/>
                  </a:cubicBezTo>
                  <a:cubicBezTo>
                    <a:pt x="378" y="6727"/>
                    <a:pt x="502" y="6728"/>
                    <a:pt x="627" y="6728"/>
                  </a:cubicBezTo>
                  <a:cubicBezTo>
                    <a:pt x="1218" y="6728"/>
                    <a:pt x="1809" y="6697"/>
                    <a:pt x="2397" y="6634"/>
                  </a:cubicBezTo>
                  <a:cubicBezTo>
                    <a:pt x="2446" y="6629"/>
                    <a:pt x="2449" y="6553"/>
                    <a:pt x="2401" y="6553"/>
                  </a:cubicBezTo>
                  <a:cubicBezTo>
                    <a:pt x="2399" y="6553"/>
                    <a:pt x="2398" y="6553"/>
                    <a:pt x="2397" y="6553"/>
                  </a:cubicBezTo>
                  <a:cubicBezTo>
                    <a:pt x="1686" y="6608"/>
                    <a:pt x="975" y="6634"/>
                    <a:pt x="264" y="6637"/>
                  </a:cubicBezTo>
                  <a:cubicBezTo>
                    <a:pt x="281" y="6452"/>
                    <a:pt x="309" y="6271"/>
                    <a:pt x="344" y="6092"/>
                  </a:cubicBezTo>
                  <a:cubicBezTo>
                    <a:pt x="349" y="6094"/>
                    <a:pt x="352" y="6098"/>
                    <a:pt x="358" y="6098"/>
                  </a:cubicBezTo>
                  <a:cubicBezTo>
                    <a:pt x="358" y="6098"/>
                    <a:pt x="359" y="6098"/>
                    <a:pt x="360" y="6098"/>
                  </a:cubicBezTo>
                  <a:cubicBezTo>
                    <a:pt x="1242" y="6053"/>
                    <a:pt x="2121" y="6036"/>
                    <a:pt x="3001" y="6036"/>
                  </a:cubicBezTo>
                  <a:cubicBezTo>
                    <a:pt x="3816" y="6036"/>
                    <a:pt x="4632" y="6051"/>
                    <a:pt x="5450" y="6071"/>
                  </a:cubicBezTo>
                  <a:cubicBezTo>
                    <a:pt x="5451" y="6071"/>
                    <a:pt x="5451" y="6071"/>
                    <a:pt x="5452" y="6071"/>
                  </a:cubicBezTo>
                  <a:cubicBezTo>
                    <a:pt x="5521" y="6071"/>
                    <a:pt x="5519" y="5965"/>
                    <a:pt x="5450" y="5962"/>
                  </a:cubicBezTo>
                  <a:cubicBezTo>
                    <a:pt x="4783" y="5920"/>
                    <a:pt x="4115" y="5901"/>
                    <a:pt x="3447" y="5901"/>
                  </a:cubicBezTo>
                  <a:cubicBezTo>
                    <a:pt x="2417" y="5901"/>
                    <a:pt x="1387" y="5946"/>
                    <a:pt x="360" y="6018"/>
                  </a:cubicBezTo>
                  <a:cubicBezTo>
                    <a:pt x="407" y="5794"/>
                    <a:pt x="469" y="5573"/>
                    <a:pt x="544" y="5356"/>
                  </a:cubicBezTo>
                  <a:cubicBezTo>
                    <a:pt x="545" y="5376"/>
                    <a:pt x="562" y="5393"/>
                    <a:pt x="582" y="5393"/>
                  </a:cubicBezTo>
                  <a:cubicBezTo>
                    <a:pt x="739" y="5399"/>
                    <a:pt x="896" y="5402"/>
                    <a:pt x="1053" y="5402"/>
                  </a:cubicBezTo>
                  <a:cubicBezTo>
                    <a:pt x="1576" y="5402"/>
                    <a:pt x="2098" y="5371"/>
                    <a:pt x="2618" y="5310"/>
                  </a:cubicBezTo>
                  <a:cubicBezTo>
                    <a:pt x="2674" y="5304"/>
                    <a:pt x="2678" y="5216"/>
                    <a:pt x="2624" y="5216"/>
                  </a:cubicBezTo>
                  <a:cubicBezTo>
                    <a:pt x="2622" y="5216"/>
                    <a:pt x="2620" y="5216"/>
                    <a:pt x="2618" y="5217"/>
                  </a:cubicBezTo>
                  <a:cubicBezTo>
                    <a:pt x="2008" y="5281"/>
                    <a:pt x="1394" y="5312"/>
                    <a:pt x="780" y="5312"/>
                  </a:cubicBezTo>
                  <a:cubicBezTo>
                    <a:pt x="714" y="5312"/>
                    <a:pt x="648" y="5312"/>
                    <a:pt x="582" y="5311"/>
                  </a:cubicBezTo>
                  <a:cubicBezTo>
                    <a:pt x="581" y="5311"/>
                    <a:pt x="580" y="5311"/>
                    <a:pt x="579" y="5311"/>
                  </a:cubicBezTo>
                  <a:cubicBezTo>
                    <a:pt x="570" y="5311"/>
                    <a:pt x="562" y="5315"/>
                    <a:pt x="555" y="5321"/>
                  </a:cubicBezTo>
                  <a:cubicBezTo>
                    <a:pt x="632" y="5104"/>
                    <a:pt x="720" y="4891"/>
                    <a:pt x="824" y="4685"/>
                  </a:cubicBezTo>
                  <a:cubicBezTo>
                    <a:pt x="830" y="4690"/>
                    <a:pt x="839" y="4694"/>
                    <a:pt x="848" y="4694"/>
                  </a:cubicBezTo>
                  <a:cubicBezTo>
                    <a:pt x="2367" y="4682"/>
                    <a:pt x="3889" y="4661"/>
                    <a:pt x="5407" y="4602"/>
                  </a:cubicBezTo>
                  <a:cubicBezTo>
                    <a:pt x="5472" y="4599"/>
                    <a:pt x="5473" y="4500"/>
                    <a:pt x="5407" y="4500"/>
                  </a:cubicBezTo>
                  <a:cubicBezTo>
                    <a:pt x="3892" y="4506"/>
                    <a:pt x="2377" y="4551"/>
                    <a:pt x="863" y="4604"/>
                  </a:cubicBezTo>
                  <a:cubicBezTo>
                    <a:pt x="1184" y="3980"/>
                    <a:pt x="1630" y="3429"/>
                    <a:pt x="2175" y="2987"/>
                  </a:cubicBezTo>
                  <a:lnTo>
                    <a:pt x="2175" y="2987"/>
                  </a:lnTo>
                  <a:cubicBezTo>
                    <a:pt x="2163" y="3018"/>
                    <a:pt x="2179" y="3053"/>
                    <a:pt x="2211" y="3062"/>
                  </a:cubicBezTo>
                  <a:lnTo>
                    <a:pt x="2338" y="3104"/>
                  </a:lnTo>
                  <a:cubicBezTo>
                    <a:pt x="2344" y="3106"/>
                    <a:pt x="2351" y="3107"/>
                    <a:pt x="2357" y="3107"/>
                  </a:cubicBezTo>
                  <a:cubicBezTo>
                    <a:pt x="2410" y="3107"/>
                    <a:pt x="2424" y="3022"/>
                    <a:pt x="2367" y="2998"/>
                  </a:cubicBezTo>
                  <a:lnTo>
                    <a:pt x="2367" y="2998"/>
                  </a:lnTo>
                  <a:cubicBezTo>
                    <a:pt x="2598" y="3089"/>
                    <a:pt x="2882" y="3114"/>
                    <a:pt x="3175" y="3114"/>
                  </a:cubicBezTo>
                  <a:cubicBezTo>
                    <a:pt x="3531" y="3114"/>
                    <a:pt x="3900" y="3077"/>
                    <a:pt x="4201" y="3077"/>
                  </a:cubicBezTo>
                  <a:cubicBezTo>
                    <a:pt x="4206" y="3077"/>
                    <a:pt x="4210" y="3077"/>
                    <a:pt x="4215" y="3077"/>
                  </a:cubicBezTo>
                  <a:cubicBezTo>
                    <a:pt x="4555" y="3079"/>
                    <a:pt x="4895" y="3082"/>
                    <a:pt x="5235" y="3082"/>
                  </a:cubicBezTo>
                  <a:cubicBezTo>
                    <a:pt x="5558" y="3082"/>
                    <a:pt x="5881" y="3079"/>
                    <a:pt x="6204" y="3071"/>
                  </a:cubicBezTo>
                  <a:cubicBezTo>
                    <a:pt x="6287" y="3069"/>
                    <a:pt x="6287" y="2944"/>
                    <a:pt x="6204" y="2942"/>
                  </a:cubicBezTo>
                  <a:cubicBezTo>
                    <a:pt x="5721" y="2929"/>
                    <a:pt x="5237" y="2925"/>
                    <a:pt x="4753" y="2925"/>
                  </a:cubicBezTo>
                  <a:cubicBezTo>
                    <a:pt x="3911" y="2925"/>
                    <a:pt x="3068" y="2938"/>
                    <a:pt x="2226" y="2947"/>
                  </a:cubicBezTo>
                  <a:cubicBezTo>
                    <a:pt x="2224" y="2947"/>
                    <a:pt x="2224" y="2948"/>
                    <a:pt x="2222" y="2949"/>
                  </a:cubicBezTo>
                  <a:cubicBezTo>
                    <a:pt x="2492" y="2737"/>
                    <a:pt x="2784" y="2556"/>
                    <a:pt x="3093" y="2407"/>
                  </a:cubicBezTo>
                  <a:cubicBezTo>
                    <a:pt x="3098" y="2431"/>
                    <a:pt x="3119" y="2449"/>
                    <a:pt x="3144" y="2449"/>
                  </a:cubicBezTo>
                  <a:cubicBezTo>
                    <a:pt x="3146" y="2449"/>
                    <a:pt x="3148" y="2449"/>
                    <a:pt x="3150" y="2449"/>
                  </a:cubicBezTo>
                  <a:cubicBezTo>
                    <a:pt x="3680" y="2415"/>
                    <a:pt x="4212" y="2404"/>
                    <a:pt x="4744" y="2404"/>
                  </a:cubicBezTo>
                  <a:cubicBezTo>
                    <a:pt x="4832" y="2404"/>
                    <a:pt x="4921" y="2404"/>
                    <a:pt x="5009" y="2405"/>
                  </a:cubicBezTo>
                  <a:cubicBezTo>
                    <a:pt x="5086" y="2405"/>
                    <a:pt x="5086" y="2287"/>
                    <a:pt x="5009" y="2284"/>
                  </a:cubicBezTo>
                  <a:cubicBezTo>
                    <a:pt x="4797" y="2273"/>
                    <a:pt x="4585" y="2268"/>
                    <a:pt x="4374" y="2268"/>
                  </a:cubicBezTo>
                  <a:cubicBezTo>
                    <a:pt x="4021" y="2268"/>
                    <a:pt x="3668" y="2282"/>
                    <a:pt x="3315" y="2307"/>
                  </a:cubicBezTo>
                  <a:cubicBezTo>
                    <a:pt x="3925" y="2053"/>
                    <a:pt x="4574" y="1926"/>
                    <a:pt x="5223" y="1926"/>
                  </a:cubicBezTo>
                  <a:close/>
                  <a:moveTo>
                    <a:pt x="7142" y="8288"/>
                  </a:moveTo>
                  <a:cubicBezTo>
                    <a:pt x="7137" y="8294"/>
                    <a:pt x="7134" y="8302"/>
                    <a:pt x="7131" y="8309"/>
                  </a:cubicBezTo>
                  <a:cubicBezTo>
                    <a:pt x="6869" y="9284"/>
                    <a:pt x="6088" y="9770"/>
                    <a:pt x="5303" y="9770"/>
                  </a:cubicBezTo>
                  <a:cubicBezTo>
                    <a:pt x="4545" y="9770"/>
                    <a:pt x="3784" y="9317"/>
                    <a:pt x="3487" y="8413"/>
                  </a:cubicBezTo>
                  <a:lnTo>
                    <a:pt x="3487" y="8413"/>
                  </a:lnTo>
                  <a:cubicBezTo>
                    <a:pt x="3907" y="8443"/>
                    <a:pt x="4329" y="8458"/>
                    <a:pt x="4751" y="8458"/>
                  </a:cubicBezTo>
                  <a:cubicBezTo>
                    <a:pt x="5551" y="8458"/>
                    <a:pt x="6352" y="8403"/>
                    <a:pt x="7142" y="8288"/>
                  </a:cubicBezTo>
                  <a:close/>
                  <a:moveTo>
                    <a:pt x="14991" y="6133"/>
                  </a:moveTo>
                  <a:cubicBezTo>
                    <a:pt x="15059" y="6151"/>
                    <a:pt x="15129" y="6160"/>
                    <a:pt x="15200" y="6160"/>
                  </a:cubicBezTo>
                  <a:cubicBezTo>
                    <a:pt x="15241" y="6160"/>
                    <a:pt x="15282" y="6157"/>
                    <a:pt x="15323" y="6151"/>
                  </a:cubicBezTo>
                  <a:lnTo>
                    <a:pt x="15323" y="6151"/>
                  </a:lnTo>
                  <a:cubicBezTo>
                    <a:pt x="13627" y="8490"/>
                    <a:pt x="12130" y="11087"/>
                    <a:pt x="11021" y="13768"/>
                  </a:cubicBezTo>
                  <a:cubicBezTo>
                    <a:pt x="11018" y="13768"/>
                    <a:pt x="11015" y="13768"/>
                    <a:pt x="11012" y="13768"/>
                  </a:cubicBezTo>
                  <a:cubicBezTo>
                    <a:pt x="10964" y="13768"/>
                    <a:pt x="10947" y="13832"/>
                    <a:pt x="10986" y="13855"/>
                  </a:cubicBezTo>
                  <a:cubicBezTo>
                    <a:pt x="10891" y="14089"/>
                    <a:pt x="10793" y="14321"/>
                    <a:pt x="10704" y="14556"/>
                  </a:cubicBezTo>
                  <a:lnTo>
                    <a:pt x="10704" y="14558"/>
                  </a:lnTo>
                  <a:cubicBezTo>
                    <a:pt x="10696" y="14528"/>
                    <a:pt x="10668" y="14506"/>
                    <a:pt x="10637" y="14506"/>
                  </a:cubicBezTo>
                  <a:cubicBezTo>
                    <a:pt x="10621" y="14506"/>
                    <a:pt x="10604" y="14511"/>
                    <a:pt x="10588" y="14525"/>
                  </a:cubicBezTo>
                  <a:cubicBezTo>
                    <a:pt x="10437" y="14649"/>
                    <a:pt x="10290" y="14755"/>
                    <a:pt x="10088" y="14755"/>
                  </a:cubicBezTo>
                  <a:cubicBezTo>
                    <a:pt x="10086" y="14755"/>
                    <a:pt x="10084" y="14755"/>
                    <a:pt x="10082" y="14755"/>
                  </a:cubicBezTo>
                  <a:cubicBezTo>
                    <a:pt x="9962" y="14753"/>
                    <a:pt x="9910" y="14749"/>
                    <a:pt x="9892" y="14625"/>
                  </a:cubicBezTo>
                  <a:cubicBezTo>
                    <a:pt x="9875" y="14507"/>
                    <a:pt x="9909" y="14397"/>
                    <a:pt x="9979" y="14300"/>
                  </a:cubicBezTo>
                  <a:cubicBezTo>
                    <a:pt x="10004" y="14267"/>
                    <a:pt x="9971" y="14233"/>
                    <a:pt x="9937" y="14233"/>
                  </a:cubicBezTo>
                  <a:cubicBezTo>
                    <a:pt x="9931" y="14233"/>
                    <a:pt x="9924" y="14234"/>
                    <a:pt x="9918" y="14237"/>
                  </a:cubicBezTo>
                  <a:cubicBezTo>
                    <a:pt x="11469" y="11421"/>
                    <a:pt x="13124" y="8773"/>
                    <a:pt x="14987" y="6148"/>
                  </a:cubicBezTo>
                  <a:cubicBezTo>
                    <a:pt x="14991" y="6143"/>
                    <a:pt x="14989" y="6138"/>
                    <a:pt x="14991" y="6133"/>
                  </a:cubicBezTo>
                  <a:close/>
                  <a:moveTo>
                    <a:pt x="8670" y="13535"/>
                  </a:moveTo>
                  <a:cubicBezTo>
                    <a:pt x="9220" y="13535"/>
                    <a:pt x="9717" y="13567"/>
                    <a:pt x="10040" y="13585"/>
                  </a:cubicBezTo>
                  <a:cubicBezTo>
                    <a:pt x="9934" y="13805"/>
                    <a:pt x="9825" y="14024"/>
                    <a:pt x="9725" y="14244"/>
                  </a:cubicBezTo>
                  <a:cubicBezTo>
                    <a:pt x="9697" y="14302"/>
                    <a:pt x="9740" y="14368"/>
                    <a:pt x="9803" y="14368"/>
                  </a:cubicBezTo>
                  <a:cubicBezTo>
                    <a:pt x="9806" y="14368"/>
                    <a:pt x="9808" y="14368"/>
                    <a:pt x="9810" y="14368"/>
                  </a:cubicBezTo>
                  <a:lnTo>
                    <a:pt x="9810" y="14368"/>
                  </a:lnTo>
                  <a:cubicBezTo>
                    <a:pt x="9761" y="14448"/>
                    <a:pt x="9735" y="14541"/>
                    <a:pt x="9736" y="14636"/>
                  </a:cubicBezTo>
                  <a:cubicBezTo>
                    <a:pt x="9739" y="14793"/>
                    <a:pt x="9781" y="14881"/>
                    <a:pt x="9934" y="14920"/>
                  </a:cubicBezTo>
                  <a:cubicBezTo>
                    <a:pt x="9988" y="14934"/>
                    <a:pt x="10046" y="14941"/>
                    <a:pt x="10106" y="14941"/>
                  </a:cubicBezTo>
                  <a:cubicBezTo>
                    <a:pt x="10344" y="14941"/>
                    <a:pt x="10603" y="14830"/>
                    <a:pt x="10699" y="14611"/>
                  </a:cubicBezTo>
                  <a:cubicBezTo>
                    <a:pt x="10700" y="14605"/>
                    <a:pt x="10701" y="14598"/>
                    <a:pt x="10701" y="14591"/>
                  </a:cubicBezTo>
                  <a:cubicBezTo>
                    <a:pt x="10707" y="14630"/>
                    <a:pt x="10749" y="14659"/>
                    <a:pt x="10789" y="14659"/>
                  </a:cubicBezTo>
                  <a:cubicBezTo>
                    <a:pt x="10815" y="14659"/>
                    <a:pt x="10840" y="14647"/>
                    <a:pt x="10853" y="14619"/>
                  </a:cubicBezTo>
                  <a:cubicBezTo>
                    <a:pt x="10966" y="14380"/>
                    <a:pt x="11081" y="14143"/>
                    <a:pt x="11196" y="13905"/>
                  </a:cubicBezTo>
                  <a:cubicBezTo>
                    <a:pt x="11526" y="13967"/>
                    <a:pt x="11850" y="13982"/>
                    <a:pt x="12180" y="13982"/>
                  </a:cubicBezTo>
                  <a:cubicBezTo>
                    <a:pt x="12382" y="13982"/>
                    <a:pt x="12587" y="13977"/>
                    <a:pt x="12795" y="13972"/>
                  </a:cubicBezTo>
                  <a:cubicBezTo>
                    <a:pt x="12909" y="13970"/>
                    <a:pt x="13023" y="13968"/>
                    <a:pt x="13137" y="13968"/>
                  </a:cubicBezTo>
                  <a:cubicBezTo>
                    <a:pt x="13280" y="13968"/>
                    <a:pt x="13423" y="13972"/>
                    <a:pt x="13566" y="13985"/>
                  </a:cubicBezTo>
                  <a:cubicBezTo>
                    <a:pt x="13640" y="13992"/>
                    <a:pt x="14283" y="14141"/>
                    <a:pt x="14687" y="14346"/>
                  </a:cubicBezTo>
                  <a:cubicBezTo>
                    <a:pt x="14776" y="14461"/>
                    <a:pt x="14855" y="14589"/>
                    <a:pt x="14892" y="14728"/>
                  </a:cubicBezTo>
                  <a:cubicBezTo>
                    <a:pt x="14947" y="14932"/>
                    <a:pt x="14872" y="15076"/>
                    <a:pt x="14772" y="15249"/>
                  </a:cubicBezTo>
                  <a:cubicBezTo>
                    <a:pt x="14758" y="15275"/>
                    <a:pt x="14760" y="15307"/>
                    <a:pt x="14778" y="15330"/>
                  </a:cubicBezTo>
                  <a:cubicBezTo>
                    <a:pt x="14238" y="15975"/>
                    <a:pt x="12991" y="16100"/>
                    <a:pt x="11904" y="16100"/>
                  </a:cubicBezTo>
                  <a:cubicBezTo>
                    <a:pt x="11273" y="16100"/>
                    <a:pt x="10697" y="16058"/>
                    <a:pt x="10343" y="16051"/>
                  </a:cubicBezTo>
                  <a:cubicBezTo>
                    <a:pt x="9596" y="16036"/>
                    <a:pt x="7673" y="16115"/>
                    <a:pt x="6434" y="15674"/>
                  </a:cubicBezTo>
                  <a:lnTo>
                    <a:pt x="6434" y="15674"/>
                  </a:lnTo>
                  <a:cubicBezTo>
                    <a:pt x="6711" y="15688"/>
                    <a:pt x="6989" y="15708"/>
                    <a:pt x="7265" y="15745"/>
                  </a:cubicBezTo>
                  <a:cubicBezTo>
                    <a:pt x="7266" y="15745"/>
                    <a:pt x="7268" y="15745"/>
                    <a:pt x="7269" y="15745"/>
                  </a:cubicBezTo>
                  <a:cubicBezTo>
                    <a:pt x="7306" y="15745"/>
                    <a:pt x="7312" y="15682"/>
                    <a:pt x="7274" y="15675"/>
                  </a:cubicBezTo>
                  <a:cubicBezTo>
                    <a:pt x="6957" y="15611"/>
                    <a:pt x="6635" y="15579"/>
                    <a:pt x="6313" y="15579"/>
                  </a:cubicBezTo>
                  <a:cubicBezTo>
                    <a:pt x="6275" y="15579"/>
                    <a:pt x="6237" y="15579"/>
                    <a:pt x="6199" y="15580"/>
                  </a:cubicBezTo>
                  <a:cubicBezTo>
                    <a:pt x="5952" y="15470"/>
                    <a:pt x="5747" y="15331"/>
                    <a:pt x="5594" y="15162"/>
                  </a:cubicBezTo>
                  <a:lnTo>
                    <a:pt x="5594" y="15162"/>
                  </a:lnTo>
                  <a:cubicBezTo>
                    <a:pt x="6018" y="15212"/>
                    <a:pt x="6442" y="15266"/>
                    <a:pt x="6867" y="15303"/>
                  </a:cubicBezTo>
                  <a:cubicBezTo>
                    <a:pt x="6869" y="15303"/>
                    <a:pt x="6870" y="15303"/>
                    <a:pt x="6871" y="15303"/>
                  </a:cubicBezTo>
                  <a:cubicBezTo>
                    <a:pt x="6922" y="15303"/>
                    <a:pt x="6919" y="15223"/>
                    <a:pt x="6867" y="15218"/>
                  </a:cubicBezTo>
                  <a:cubicBezTo>
                    <a:pt x="6426" y="15167"/>
                    <a:pt x="5982" y="15134"/>
                    <a:pt x="5540" y="15097"/>
                  </a:cubicBezTo>
                  <a:cubicBezTo>
                    <a:pt x="5538" y="15097"/>
                    <a:pt x="5537" y="15098"/>
                    <a:pt x="5535" y="15098"/>
                  </a:cubicBezTo>
                  <a:cubicBezTo>
                    <a:pt x="5488" y="15040"/>
                    <a:pt x="5447" y="14975"/>
                    <a:pt x="5414" y="14907"/>
                  </a:cubicBezTo>
                  <a:cubicBezTo>
                    <a:pt x="5435" y="14832"/>
                    <a:pt x="5463" y="14758"/>
                    <a:pt x="5495" y="14687"/>
                  </a:cubicBezTo>
                  <a:cubicBezTo>
                    <a:pt x="6095" y="14763"/>
                    <a:pt x="6706" y="14795"/>
                    <a:pt x="7309" y="14824"/>
                  </a:cubicBezTo>
                  <a:cubicBezTo>
                    <a:pt x="7310" y="14824"/>
                    <a:pt x="7311" y="14824"/>
                    <a:pt x="7312" y="14824"/>
                  </a:cubicBezTo>
                  <a:cubicBezTo>
                    <a:pt x="7364" y="14824"/>
                    <a:pt x="7361" y="14744"/>
                    <a:pt x="7309" y="14739"/>
                  </a:cubicBezTo>
                  <a:cubicBezTo>
                    <a:pt x="6721" y="14682"/>
                    <a:pt x="6125" y="14627"/>
                    <a:pt x="5533" y="14616"/>
                  </a:cubicBezTo>
                  <a:cubicBezTo>
                    <a:pt x="5616" y="14453"/>
                    <a:pt x="5729" y="14306"/>
                    <a:pt x="5860" y="14159"/>
                  </a:cubicBezTo>
                  <a:cubicBezTo>
                    <a:pt x="6501" y="14271"/>
                    <a:pt x="7144" y="14351"/>
                    <a:pt x="7796" y="14382"/>
                  </a:cubicBezTo>
                  <a:cubicBezTo>
                    <a:pt x="7796" y="14382"/>
                    <a:pt x="7797" y="14382"/>
                    <a:pt x="7798" y="14382"/>
                  </a:cubicBezTo>
                  <a:cubicBezTo>
                    <a:pt x="7851" y="14382"/>
                    <a:pt x="7849" y="14300"/>
                    <a:pt x="7796" y="14297"/>
                  </a:cubicBezTo>
                  <a:cubicBezTo>
                    <a:pt x="7164" y="14256"/>
                    <a:pt x="6536" y="14192"/>
                    <a:pt x="5910" y="14100"/>
                  </a:cubicBezTo>
                  <a:cubicBezTo>
                    <a:pt x="5923" y="14087"/>
                    <a:pt x="5931" y="14074"/>
                    <a:pt x="5944" y="14060"/>
                  </a:cubicBezTo>
                  <a:cubicBezTo>
                    <a:pt x="5948" y="14058"/>
                    <a:pt x="5953" y="14055"/>
                    <a:pt x="5958" y="14053"/>
                  </a:cubicBezTo>
                  <a:lnTo>
                    <a:pt x="6020" y="14025"/>
                  </a:lnTo>
                  <a:cubicBezTo>
                    <a:pt x="6030" y="14021"/>
                    <a:pt x="6033" y="14013"/>
                    <a:pt x="6039" y="14006"/>
                  </a:cubicBezTo>
                  <a:cubicBezTo>
                    <a:pt x="6181" y="13926"/>
                    <a:pt x="6330" y="13859"/>
                    <a:pt x="6484" y="13808"/>
                  </a:cubicBezTo>
                  <a:lnTo>
                    <a:pt x="6484" y="13808"/>
                  </a:lnTo>
                  <a:cubicBezTo>
                    <a:pt x="6466" y="13831"/>
                    <a:pt x="6470" y="13872"/>
                    <a:pt x="6503" y="13877"/>
                  </a:cubicBezTo>
                  <a:cubicBezTo>
                    <a:pt x="7344" y="13990"/>
                    <a:pt x="8186" y="14068"/>
                    <a:pt x="9035" y="14079"/>
                  </a:cubicBezTo>
                  <a:cubicBezTo>
                    <a:pt x="9036" y="14079"/>
                    <a:pt x="9036" y="14079"/>
                    <a:pt x="9036" y="14079"/>
                  </a:cubicBezTo>
                  <a:cubicBezTo>
                    <a:pt x="9094" y="14079"/>
                    <a:pt x="9093" y="13990"/>
                    <a:pt x="9035" y="13987"/>
                  </a:cubicBezTo>
                  <a:cubicBezTo>
                    <a:pt x="8197" y="13946"/>
                    <a:pt x="7361" y="13891"/>
                    <a:pt x="6527" y="13795"/>
                  </a:cubicBezTo>
                  <a:cubicBezTo>
                    <a:pt x="6845" y="13690"/>
                    <a:pt x="7208" y="13626"/>
                    <a:pt x="7579" y="13586"/>
                  </a:cubicBezTo>
                  <a:cubicBezTo>
                    <a:pt x="8229" y="13621"/>
                    <a:pt x="8876" y="13681"/>
                    <a:pt x="9522" y="13760"/>
                  </a:cubicBezTo>
                  <a:cubicBezTo>
                    <a:pt x="9524" y="13760"/>
                    <a:pt x="9525" y="13760"/>
                    <a:pt x="9527" y="13760"/>
                  </a:cubicBezTo>
                  <a:cubicBezTo>
                    <a:pt x="9570" y="13760"/>
                    <a:pt x="9579" y="13685"/>
                    <a:pt x="9533" y="13677"/>
                  </a:cubicBezTo>
                  <a:cubicBezTo>
                    <a:pt x="9135" y="13612"/>
                    <a:pt x="8734" y="13568"/>
                    <a:pt x="8332" y="13539"/>
                  </a:cubicBezTo>
                  <a:cubicBezTo>
                    <a:pt x="8446" y="13536"/>
                    <a:pt x="8559" y="13535"/>
                    <a:pt x="8670" y="13535"/>
                  </a:cubicBezTo>
                  <a:close/>
                  <a:moveTo>
                    <a:pt x="5357" y="15176"/>
                  </a:moveTo>
                  <a:cubicBezTo>
                    <a:pt x="5904" y="16160"/>
                    <a:pt x="7828" y="16262"/>
                    <a:pt x="9214" y="16262"/>
                  </a:cubicBezTo>
                  <a:cubicBezTo>
                    <a:pt x="9575" y="16262"/>
                    <a:pt x="9900" y="16255"/>
                    <a:pt x="10154" y="16255"/>
                  </a:cubicBezTo>
                  <a:cubicBezTo>
                    <a:pt x="10223" y="16255"/>
                    <a:pt x="10287" y="16256"/>
                    <a:pt x="10345" y="16257"/>
                  </a:cubicBezTo>
                  <a:cubicBezTo>
                    <a:pt x="10723" y="16265"/>
                    <a:pt x="11370" y="16318"/>
                    <a:pt x="12070" y="16318"/>
                  </a:cubicBezTo>
                  <a:cubicBezTo>
                    <a:pt x="13177" y="16318"/>
                    <a:pt x="14417" y="16186"/>
                    <a:pt x="14947" y="15540"/>
                  </a:cubicBezTo>
                  <a:lnTo>
                    <a:pt x="14947" y="15540"/>
                  </a:lnTo>
                  <a:cubicBezTo>
                    <a:pt x="14888" y="15824"/>
                    <a:pt x="14876" y="16124"/>
                    <a:pt x="14889" y="16412"/>
                  </a:cubicBezTo>
                  <a:cubicBezTo>
                    <a:pt x="14884" y="16412"/>
                    <a:pt x="14879" y="16412"/>
                    <a:pt x="14874" y="16413"/>
                  </a:cubicBezTo>
                  <a:cubicBezTo>
                    <a:pt x="13211" y="16870"/>
                    <a:pt x="11577" y="17114"/>
                    <a:pt x="9941" y="17114"/>
                  </a:cubicBezTo>
                  <a:cubicBezTo>
                    <a:pt x="8437" y="17114"/>
                    <a:pt x="6931" y="16908"/>
                    <a:pt x="5401" y="16471"/>
                  </a:cubicBezTo>
                  <a:cubicBezTo>
                    <a:pt x="5417" y="16450"/>
                    <a:pt x="5424" y="16424"/>
                    <a:pt x="5417" y="16400"/>
                  </a:cubicBezTo>
                  <a:cubicBezTo>
                    <a:pt x="5407" y="16351"/>
                    <a:pt x="5397" y="16302"/>
                    <a:pt x="5388" y="16254"/>
                  </a:cubicBezTo>
                  <a:lnTo>
                    <a:pt x="5388" y="16254"/>
                  </a:lnTo>
                  <a:cubicBezTo>
                    <a:pt x="5703" y="16301"/>
                    <a:pt x="6018" y="16347"/>
                    <a:pt x="6335" y="16381"/>
                  </a:cubicBezTo>
                  <a:cubicBezTo>
                    <a:pt x="6337" y="16381"/>
                    <a:pt x="6339" y="16381"/>
                    <a:pt x="6340" y="16381"/>
                  </a:cubicBezTo>
                  <a:cubicBezTo>
                    <a:pt x="6390" y="16381"/>
                    <a:pt x="6400" y="16294"/>
                    <a:pt x="6348" y="16285"/>
                  </a:cubicBezTo>
                  <a:cubicBezTo>
                    <a:pt x="6022" y="16236"/>
                    <a:pt x="5695" y="16198"/>
                    <a:pt x="5369" y="16162"/>
                  </a:cubicBezTo>
                  <a:cubicBezTo>
                    <a:pt x="5363" y="16136"/>
                    <a:pt x="5358" y="16112"/>
                    <a:pt x="5353" y="16087"/>
                  </a:cubicBezTo>
                  <a:cubicBezTo>
                    <a:pt x="5345" y="15981"/>
                    <a:pt x="5340" y="15874"/>
                    <a:pt x="5336" y="15768"/>
                  </a:cubicBezTo>
                  <a:lnTo>
                    <a:pt x="5336" y="15768"/>
                  </a:lnTo>
                  <a:cubicBezTo>
                    <a:pt x="5536" y="15795"/>
                    <a:pt x="5737" y="15820"/>
                    <a:pt x="5938" y="15840"/>
                  </a:cubicBezTo>
                  <a:cubicBezTo>
                    <a:pt x="5939" y="15840"/>
                    <a:pt x="5940" y="15840"/>
                    <a:pt x="5942" y="15840"/>
                  </a:cubicBezTo>
                  <a:cubicBezTo>
                    <a:pt x="5982" y="15840"/>
                    <a:pt x="5991" y="15768"/>
                    <a:pt x="5948" y="15762"/>
                  </a:cubicBezTo>
                  <a:cubicBezTo>
                    <a:pt x="5743" y="15732"/>
                    <a:pt x="5538" y="15708"/>
                    <a:pt x="5333" y="15683"/>
                  </a:cubicBezTo>
                  <a:cubicBezTo>
                    <a:pt x="5327" y="15513"/>
                    <a:pt x="5335" y="15344"/>
                    <a:pt x="5357" y="15176"/>
                  </a:cubicBezTo>
                  <a:close/>
                  <a:moveTo>
                    <a:pt x="5163" y="0"/>
                  </a:moveTo>
                  <a:cubicBezTo>
                    <a:pt x="4049" y="0"/>
                    <a:pt x="3164" y="993"/>
                    <a:pt x="3147" y="2085"/>
                  </a:cubicBezTo>
                  <a:cubicBezTo>
                    <a:pt x="3147" y="2100"/>
                    <a:pt x="3153" y="2115"/>
                    <a:pt x="3162" y="2125"/>
                  </a:cubicBezTo>
                  <a:cubicBezTo>
                    <a:pt x="1375" y="2903"/>
                    <a:pt x="173" y="4658"/>
                    <a:pt x="52" y="6639"/>
                  </a:cubicBezTo>
                  <a:lnTo>
                    <a:pt x="50" y="6639"/>
                  </a:lnTo>
                  <a:cubicBezTo>
                    <a:pt x="0" y="6639"/>
                    <a:pt x="0" y="6711"/>
                    <a:pt x="47" y="6717"/>
                  </a:cubicBezTo>
                  <a:cubicBezTo>
                    <a:pt x="30" y="7045"/>
                    <a:pt x="44" y="7374"/>
                    <a:pt x="88" y="7701"/>
                  </a:cubicBezTo>
                  <a:cubicBezTo>
                    <a:pt x="91" y="7732"/>
                    <a:pt x="117" y="7756"/>
                    <a:pt x="148" y="7760"/>
                  </a:cubicBezTo>
                  <a:cubicBezTo>
                    <a:pt x="138" y="7807"/>
                    <a:pt x="167" y="7853"/>
                    <a:pt x="214" y="7865"/>
                  </a:cubicBezTo>
                  <a:cubicBezTo>
                    <a:pt x="1229" y="8137"/>
                    <a:pt x="2266" y="8316"/>
                    <a:pt x="3313" y="8401"/>
                  </a:cubicBezTo>
                  <a:cubicBezTo>
                    <a:pt x="3566" y="9468"/>
                    <a:pt x="4441" y="9999"/>
                    <a:pt x="5318" y="9999"/>
                  </a:cubicBezTo>
                  <a:cubicBezTo>
                    <a:pt x="6207" y="9999"/>
                    <a:pt x="7098" y="9455"/>
                    <a:pt x="7349" y="8369"/>
                  </a:cubicBezTo>
                  <a:cubicBezTo>
                    <a:pt x="7360" y="8329"/>
                    <a:pt x="7346" y="8286"/>
                    <a:pt x="7313" y="8259"/>
                  </a:cubicBezTo>
                  <a:cubicBezTo>
                    <a:pt x="8278" y="8108"/>
                    <a:pt x="9227" y="7872"/>
                    <a:pt x="10135" y="7541"/>
                  </a:cubicBezTo>
                  <a:cubicBezTo>
                    <a:pt x="10174" y="7528"/>
                    <a:pt x="10203" y="7494"/>
                    <a:pt x="10207" y="7452"/>
                  </a:cubicBezTo>
                  <a:cubicBezTo>
                    <a:pt x="10227" y="7487"/>
                    <a:pt x="10266" y="7505"/>
                    <a:pt x="10306" y="7505"/>
                  </a:cubicBezTo>
                  <a:cubicBezTo>
                    <a:pt x="10364" y="7505"/>
                    <a:pt x="10424" y="7467"/>
                    <a:pt x="10428" y="7392"/>
                  </a:cubicBezTo>
                  <a:cubicBezTo>
                    <a:pt x="10531" y="5559"/>
                    <a:pt x="9737" y="3878"/>
                    <a:pt x="8425" y="2824"/>
                  </a:cubicBezTo>
                  <a:lnTo>
                    <a:pt x="8425" y="2824"/>
                  </a:lnTo>
                  <a:cubicBezTo>
                    <a:pt x="9112" y="3158"/>
                    <a:pt x="9866" y="3409"/>
                    <a:pt x="10485" y="3680"/>
                  </a:cubicBezTo>
                  <a:cubicBezTo>
                    <a:pt x="11794" y="4255"/>
                    <a:pt x="13118" y="4813"/>
                    <a:pt x="14464" y="5296"/>
                  </a:cubicBezTo>
                  <a:cubicBezTo>
                    <a:pt x="14449" y="5429"/>
                    <a:pt x="14465" y="5565"/>
                    <a:pt x="14510" y="5692"/>
                  </a:cubicBezTo>
                  <a:cubicBezTo>
                    <a:pt x="14577" y="5876"/>
                    <a:pt x="14717" y="6024"/>
                    <a:pt x="14897" y="6099"/>
                  </a:cubicBezTo>
                  <a:cubicBezTo>
                    <a:pt x="13030" y="8306"/>
                    <a:pt x="11374" y="10850"/>
                    <a:pt x="10095" y="13468"/>
                  </a:cubicBezTo>
                  <a:cubicBezTo>
                    <a:pt x="10094" y="13468"/>
                    <a:pt x="10093" y="13467"/>
                    <a:pt x="10092" y="13467"/>
                  </a:cubicBezTo>
                  <a:cubicBezTo>
                    <a:pt x="9733" y="13430"/>
                    <a:pt x="9092" y="13371"/>
                    <a:pt x="8393" y="13371"/>
                  </a:cubicBezTo>
                  <a:cubicBezTo>
                    <a:pt x="7419" y="13371"/>
                    <a:pt x="6330" y="13486"/>
                    <a:pt x="5724" y="13940"/>
                  </a:cubicBezTo>
                  <a:cubicBezTo>
                    <a:pt x="5518" y="14016"/>
                    <a:pt x="5352" y="14190"/>
                    <a:pt x="5248" y="14399"/>
                  </a:cubicBezTo>
                  <a:cubicBezTo>
                    <a:pt x="5225" y="14402"/>
                    <a:pt x="5208" y="14421"/>
                    <a:pt x="5207" y="14443"/>
                  </a:cubicBezTo>
                  <a:cubicBezTo>
                    <a:pt x="5205" y="14462"/>
                    <a:pt x="5207" y="14478"/>
                    <a:pt x="5206" y="14496"/>
                  </a:cubicBezTo>
                  <a:cubicBezTo>
                    <a:pt x="5164" y="14603"/>
                    <a:pt x="5139" y="14716"/>
                    <a:pt x="5133" y="14830"/>
                  </a:cubicBezTo>
                  <a:cubicBezTo>
                    <a:pt x="5133" y="14831"/>
                    <a:pt x="5131" y="14831"/>
                    <a:pt x="5131" y="14833"/>
                  </a:cubicBezTo>
                  <a:cubicBezTo>
                    <a:pt x="5090" y="15375"/>
                    <a:pt x="5117" y="15916"/>
                    <a:pt x="5251" y="16444"/>
                  </a:cubicBezTo>
                  <a:cubicBezTo>
                    <a:pt x="5253" y="16448"/>
                    <a:pt x="5254" y="16451"/>
                    <a:pt x="5256" y="16455"/>
                  </a:cubicBezTo>
                  <a:cubicBezTo>
                    <a:pt x="5229" y="16480"/>
                    <a:pt x="5228" y="16534"/>
                    <a:pt x="5274" y="16551"/>
                  </a:cubicBezTo>
                  <a:cubicBezTo>
                    <a:pt x="6853" y="17091"/>
                    <a:pt x="8531" y="17376"/>
                    <a:pt x="10206" y="17376"/>
                  </a:cubicBezTo>
                  <a:cubicBezTo>
                    <a:pt x="11801" y="17376"/>
                    <a:pt x="13394" y="17117"/>
                    <a:pt x="14897" y="16574"/>
                  </a:cubicBezTo>
                  <a:cubicBezTo>
                    <a:pt x="14901" y="16614"/>
                    <a:pt x="14903" y="16656"/>
                    <a:pt x="14907" y="16696"/>
                  </a:cubicBezTo>
                  <a:cubicBezTo>
                    <a:pt x="14910" y="16726"/>
                    <a:pt x="14934" y="16742"/>
                    <a:pt x="14958" y="16742"/>
                  </a:cubicBezTo>
                  <a:cubicBezTo>
                    <a:pt x="14981" y="16742"/>
                    <a:pt x="15003" y="16727"/>
                    <a:pt x="15002" y="16696"/>
                  </a:cubicBezTo>
                  <a:cubicBezTo>
                    <a:pt x="14998" y="16147"/>
                    <a:pt x="15146" y="15659"/>
                    <a:pt x="15240" y="15128"/>
                  </a:cubicBezTo>
                  <a:cubicBezTo>
                    <a:pt x="15246" y="15088"/>
                    <a:pt x="15220" y="15049"/>
                    <a:pt x="15181" y="15037"/>
                  </a:cubicBezTo>
                  <a:cubicBezTo>
                    <a:pt x="15210" y="14885"/>
                    <a:pt x="15217" y="14728"/>
                    <a:pt x="15198" y="14573"/>
                  </a:cubicBezTo>
                  <a:cubicBezTo>
                    <a:pt x="15194" y="14534"/>
                    <a:pt x="15161" y="14505"/>
                    <a:pt x="15124" y="14505"/>
                  </a:cubicBezTo>
                  <a:cubicBezTo>
                    <a:pt x="15119" y="14505"/>
                    <a:pt x="15115" y="14506"/>
                    <a:pt x="15110" y="14507"/>
                  </a:cubicBezTo>
                  <a:cubicBezTo>
                    <a:pt x="14945" y="14183"/>
                    <a:pt x="14498" y="13997"/>
                    <a:pt x="14170" y="13904"/>
                  </a:cubicBezTo>
                  <a:cubicBezTo>
                    <a:pt x="13837" y="13808"/>
                    <a:pt x="13500" y="13781"/>
                    <a:pt x="13159" y="13781"/>
                  </a:cubicBezTo>
                  <a:cubicBezTo>
                    <a:pt x="12703" y="13781"/>
                    <a:pt x="12242" y="13830"/>
                    <a:pt x="11784" y="13830"/>
                  </a:cubicBezTo>
                  <a:cubicBezTo>
                    <a:pt x="11604" y="13830"/>
                    <a:pt x="11424" y="13822"/>
                    <a:pt x="11245" y="13801"/>
                  </a:cubicBezTo>
                  <a:cubicBezTo>
                    <a:pt x="12524" y="11154"/>
                    <a:pt x="13886" y="8612"/>
                    <a:pt x="15469" y="6116"/>
                  </a:cubicBezTo>
                  <a:cubicBezTo>
                    <a:pt x="15543" y="6092"/>
                    <a:pt x="15614" y="6060"/>
                    <a:pt x="15680" y="6018"/>
                  </a:cubicBezTo>
                  <a:cubicBezTo>
                    <a:pt x="16107" y="5743"/>
                    <a:pt x="16260" y="5168"/>
                    <a:pt x="15898" y="4774"/>
                  </a:cubicBezTo>
                  <a:cubicBezTo>
                    <a:pt x="15731" y="4591"/>
                    <a:pt x="15413" y="4447"/>
                    <a:pt x="15124" y="4447"/>
                  </a:cubicBezTo>
                  <a:cubicBezTo>
                    <a:pt x="15054" y="4447"/>
                    <a:pt x="14987" y="4455"/>
                    <a:pt x="14923" y="4473"/>
                  </a:cubicBezTo>
                  <a:cubicBezTo>
                    <a:pt x="12226" y="3194"/>
                    <a:pt x="9471" y="2007"/>
                    <a:pt x="6743" y="796"/>
                  </a:cubicBezTo>
                  <a:cubicBezTo>
                    <a:pt x="6390" y="364"/>
                    <a:pt x="5871" y="57"/>
                    <a:pt x="5335" y="8"/>
                  </a:cubicBezTo>
                  <a:cubicBezTo>
                    <a:pt x="5277" y="3"/>
                    <a:pt x="5219" y="0"/>
                    <a:pt x="5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74"/>
            <p:cNvSpPr/>
            <p:nvPr/>
          </p:nvSpPr>
          <p:spPr>
            <a:xfrm>
              <a:off x="-3646262" y="1519630"/>
              <a:ext cx="43044" cy="36536"/>
            </a:xfrm>
            <a:custGeom>
              <a:avLst/>
              <a:gdLst/>
              <a:ahLst/>
              <a:cxnLst/>
              <a:rect l="l" t="t" r="r" b="b"/>
              <a:pathLst>
                <a:path w="1250" h="1061" extrusionOk="0">
                  <a:moveTo>
                    <a:pt x="1138" y="0"/>
                  </a:moveTo>
                  <a:cubicBezTo>
                    <a:pt x="1128" y="0"/>
                    <a:pt x="1118" y="2"/>
                    <a:pt x="1107" y="6"/>
                  </a:cubicBezTo>
                  <a:cubicBezTo>
                    <a:pt x="671" y="199"/>
                    <a:pt x="237" y="524"/>
                    <a:pt x="22" y="960"/>
                  </a:cubicBezTo>
                  <a:cubicBezTo>
                    <a:pt x="0" y="1006"/>
                    <a:pt x="40" y="1060"/>
                    <a:pt x="82" y="1060"/>
                  </a:cubicBezTo>
                  <a:cubicBezTo>
                    <a:pt x="96" y="1060"/>
                    <a:pt x="111" y="1054"/>
                    <a:pt x="123" y="1039"/>
                  </a:cubicBezTo>
                  <a:cubicBezTo>
                    <a:pt x="424" y="657"/>
                    <a:pt x="730" y="334"/>
                    <a:pt x="1178" y="127"/>
                  </a:cubicBezTo>
                  <a:cubicBezTo>
                    <a:pt x="1249" y="94"/>
                    <a:pt x="1204"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74"/>
            <p:cNvSpPr/>
            <p:nvPr/>
          </p:nvSpPr>
          <p:spPr>
            <a:xfrm>
              <a:off x="-3575120" y="1556854"/>
              <a:ext cx="31784" cy="35709"/>
            </a:xfrm>
            <a:custGeom>
              <a:avLst/>
              <a:gdLst/>
              <a:ahLst/>
              <a:cxnLst/>
              <a:rect l="l" t="t" r="r" b="b"/>
              <a:pathLst>
                <a:path w="923" h="1037" extrusionOk="0">
                  <a:moveTo>
                    <a:pt x="813" y="1"/>
                  </a:moveTo>
                  <a:cubicBezTo>
                    <a:pt x="802" y="1"/>
                    <a:pt x="791" y="3"/>
                    <a:pt x="779" y="9"/>
                  </a:cubicBezTo>
                  <a:cubicBezTo>
                    <a:pt x="427" y="188"/>
                    <a:pt x="74" y="533"/>
                    <a:pt x="8" y="939"/>
                  </a:cubicBezTo>
                  <a:cubicBezTo>
                    <a:pt x="0" y="990"/>
                    <a:pt x="47" y="1036"/>
                    <a:pt x="90" y="1036"/>
                  </a:cubicBezTo>
                  <a:cubicBezTo>
                    <a:pt x="112" y="1036"/>
                    <a:pt x="133" y="1025"/>
                    <a:pt x="146" y="997"/>
                  </a:cubicBezTo>
                  <a:cubicBezTo>
                    <a:pt x="318" y="636"/>
                    <a:pt x="489" y="337"/>
                    <a:pt x="852" y="135"/>
                  </a:cubicBezTo>
                  <a:cubicBezTo>
                    <a:pt x="923" y="96"/>
                    <a:pt x="879" y="1"/>
                    <a:pt x="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4"/>
            <p:cNvSpPr/>
            <p:nvPr/>
          </p:nvSpPr>
          <p:spPr>
            <a:xfrm>
              <a:off x="-3475396" y="1559712"/>
              <a:ext cx="26308" cy="38223"/>
            </a:xfrm>
            <a:custGeom>
              <a:avLst/>
              <a:gdLst/>
              <a:ahLst/>
              <a:cxnLst/>
              <a:rect l="l" t="t" r="r" b="b"/>
              <a:pathLst>
                <a:path w="764" h="1110" extrusionOk="0">
                  <a:moveTo>
                    <a:pt x="86" y="1"/>
                  </a:moveTo>
                  <a:cubicBezTo>
                    <a:pt x="43" y="1"/>
                    <a:pt x="0" y="46"/>
                    <a:pt x="29" y="97"/>
                  </a:cubicBezTo>
                  <a:cubicBezTo>
                    <a:pt x="210" y="424"/>
                    <a:pt x="386" y="776"/>
                    <a:pt x="608" y="1076"/>
                  </a:cubicBezTo>
                  <a:cubicBezTo>
                    <a:pt x="626" y="1099"/>
                    <a:pt x="649" y="1109"/>
                    <a:pt x="671" y="1109"/>
                  </a:cubicBezTo>
                  <a:cubicBezTo>
                    <a:pt x="720" y="1109"/>
                    <a:pt x="764" y="1061"/>
                    <a:pt x="735" y="1002"/>
                  </a:cubicBezTo>
                  <a:cubicBezTo>
                    <a:pt x="572" y="665"/>
                    <a:pt x="345" y="344"/>
                    <a:pt x="140" y="31"/>
                  </a:cubicBezTo>
                  <a:cubicBezTo>
                    <a:pt x="126" y="10"/>
                    <a:pt x="10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4"/>
            <p:cNvSpPr/>
            <p:nvPr/>
          </p:nvSpPr>
          <p:spPr>
            <a:xfrm>
              <a:off x="-3404184" y="1524175"/>
              <a:ext cx="33574" cy="22624"/>
            </a:xfrm>
            <a:custGeom>
              <a:avLst/>
              <a:gdLst/>
              <a:ahLst/>
              <a:cxnLst/>
              <a:rect l="l" t="t" r="r" b="b"/>
              <a:pathLst>
                <a:path w="975" h="657" extrusionOk="0">
                  <a:moveTo>
                    <a:pt x="86" y="0"/>
                  </a:moveTo>
                  <a:cubicBezTo>
                    <a:pt x="33" y="0"/>
                    <a:pt x="0" y="82"/>
                    <a:pt x="55" y="121"/>
                  </a:cubicBezTo>
                  <a:cubicBezTo>
                    <a:pt x="316" y="303"/>
                    <a:pt x="573" y="496"/>
                    <a:pt x="852" y="650"/>
                  </a:cubicBezTo>
                  <a:cubicBezTo>
                    <a:pt x="861" y="655"/>
                    <a:pt x="871" y="657"/>
                    <a:pt x="880" y="657"/>
                  </a:cubicBezTo>
                  <a:cubicBezTo>
                    <a:pt x="930" y="657"/>
                    <a:pt x="975" y="592"/>
                    <a:pt x="927" y="553"/>
                  </a:cubicBezTo>
                  <a:cubicBezTo>
                    <a:pt x="674" y="350"/>
                    <a:pt x="393" y="184"/>
                    <a:pt x="119" y="11"/>
                  </a:cubicBezTo>
                  <a:cubicBezTo>
                    <a:pt x="108" y="4"/>
                    <a:pt x="97"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4"/>
            <p:cNvSpPr/>
            <p:nvPr/>
          </p:nvSpPr>
          <p:spPr>
            <a:xfrm>
              <a:off x="-3637826" y="1313537"/>
              <a:ext cx="117182" cy="5578"/>
            </a:xfrm>
            <a:custGeom>
              <a:avLst/>
              <a:gdLst/>
              <a:ahLst/>
              <a:cxnLst/>
              <a:rect l="l" t="t" r="r" b="b"/>
              <a:pathLst>
                <a:path w="3403" h="162" extrusionOk="0">
                  <a:moveTo>
                    <a:pt x="1729" y="1"/>
                  </a:moveTo>
                  <a:cubicBezTo>
                    <a:pt x="1172" y="1"/>
                    <a:pt x="616" y="22"/>
                    <a:pt x="60" y="68"/>
                  </a:cubicBezTo>
                  <a:cubicBezTo>
                    <a:pt x="3" y="72"/>
                    <a:pt x="1" y="159"/>
                    <a:pt x="59" y="159"/>
                  </a:cubicBezTo>
                  <a:cubicBezTo>
                    <a:pt x="59" y="159"/>
                    <a:pt x="59" y="159"/>
                    <a:pt x="60" y="159"/>
                  </a:cubicBezTo>
                  <a:cubicBezTo>
                    <a:pt x="626" y="139"/>
                    <a:pt x="1192" y="127"/>
                    <a:pt x="1757" y="127"/>
                  </a:cubicBezTo>
                  <a:cubicBezTo>
                    <a:pt x="2283" y="127"/>
                    <a:pt x="2808" y="138"/>
                    <a:pt x="3335" y="161"/>
                  </a:cubicBezTo>
                  <a:cubicBezTo>
                    <a:pt x="3336" y="161"/>
                    <a:pt x="3337" y="161"/>
                    <a:pt x="3338" y="161"/>
                  </a:cubicBezTo>
                  <a:cubicBezTo>
                    <a:pt x="3403" y="161"/>
                    <a:pt x="3401" y="60"/>
                    <a:pt x="3335" y="56"/>
                  </a:cubicBezTo>
                  <a:cubicBezTo>
                    <a:pt x="2800" y="20"/>
                    <a:pt x="2264" y="1"/>
                    <a:pt x="1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4"/>
            <p:cNvSpPr/>
            <p:nvPr/>
          </p:nvSpPr>
          <p:spPr>
            <a:xfrm>
              <a:off x="-3565891" y="1232545"/>
              <a:ext cx="29166" cy="4029"/>
            </a:xfrm>
            <a:custGeom>
              <a:avLst/>
              <a:gdLst/>
              <a:ahLst/>
              <a:cxnLst/>
              <a:rect l="l" t="t" r="r" b="b"/>
              <a:pathLst>
                <a:path w="847" h="117" extrusionOk="0">
                  <a:moveTo>
                    <a:pt x="53" y="1"/>
                  </a:moveTo>
                  <a:cubicBezTo>
                    <a:pt x="15" y="1"/>
                    <a:pt x="0" y="59"/>
                    <a:pt x="40" y="67"/>
                  </a:cubicBezTo>
                  <a:cubicBezTo>
                    <a:pt x="206" y="99"/>
                    <a:pt x="374" y="116"/>
                    <a:pt x="542" y="116"/>
                  </a:cubicBezTo>
                  <a:cubicBezTo>
                    <a:pt x="629" y="116"/>
                    <a:pt x="716" y="112"/>
                    <a:pt x="803" y="103"/>
                  </a:cubicBezTo>
                  <a:cubicBezTo>
                    <a:pt x="845" y="97"/>
                    <a:pt x="846" y="35"/>
                    <a:pt x="805" y="35"/>
                  </a:cubicBezTo>
                  <a:cubicBezTo>
                    <a:pt x="804" y="35"/>
                    <a:pt x="804" y="35"/>
                    <a:pt x="803" y="35"/>
                  </a:cubicBezTo>
                  <a:cubicBezTo>
                    <a:pt x="729" y="40"/>
                    <a:pt x="655" y="42"/>
                    <a:pt x="582" y="42"/>
                  </a:cubicBezTo>
                  <a:cubicBezTo>
                    <a:pt x="407" y="42"/>
                    <a:pt x="232" y="29"/>
                    <a:pt x="58" y="1"/>
                  </a:cubicBezTo>
                  <a:cubicBezTo>
                    <a:pt x="56" y="1"/>
                    <a:pt x="54"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4"/>
            <p:cNvSpPr/>
            <p:nvPr/>
          </p:nvSpPr>
          <p:spPr>
            <a:xfrm>
              <a:off x="-3535416" y="1200073"/>
              <a:ext cx="35881" cy="4718"/>
            </a:xfrm>
            <a:custGeom>
              <a:avLst/>
              <a:gdLst/>
              <a:ahLst/>
              <a:cxnLst/>
              <a:rect l="l" t="t" r="r" b="b"/>
              <a:pathLst>
                <a:path w="1042" h="137" extrusionOk="0">
                  <a:moveTo>
                    <a:pt x="47" y="1"/>
                  </a:moveTo>
                  <a:cubicBezTo>
                    <a:pt x="9" y="1"/>
                    <a:pt x="1" y="69"/>
                    <a:pt x="42" y="74"/>
                  </a:cubicBezTo>
                  <a:cubicBezTo>
                    <a:pt x="300" y="112"/>
                    <a:pt x="560" y="136"/>
                    <a:pt x="820" y="136"/>
                  </a:cubicBezTo>
                  <a:cubicBezTo>
                    <a:pt x="874" y="136"/>
                    <a:pt x="927" y="135"/>
                    <a:pt x="980" y="133"/>
                  </a:cubicBezTo>
                  <a:cubicBezTo>
                    <a:pt x="1041" y="131"/>
                    <a:pt x="1041" y="39"/>
                    <a:pt x="982" y="39"/>
                  </a:cubicBezTo>
                  <a:cubicBezTo>
                    <a:pt x="981" y="39"/>
                    <a:pt x="981" y="39"/>
                    <a:pt x="981" y="39"/>
                  </a:cubicBezTo>
                  <a:cubicBezTo>
                    <a:pt x="927" y="40"/>
                    <a:pt x="873" y="40"/>
                    <a:pt x="819" y="40"/>
                  </a:cubicBezTo>
                  <a:cubicBezTo>
                    <a:pt x="562" y="40"/>
                    <a:pt x="307" y="31"/>
                    <a:pt x="51" y="1"/>
                  </a:cubicBezTo>
                  <a:cubicBezTo>
                    <a:pt x="50" y="1"/>
                    <a:pt x="48"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1" name="Google Shape;3271;p74"/>
          <p:cNvGrpSpPr/>
          <p:nvPr/>
        </p:nvGrpSpPr>
        <p:grpSpPr>
          <a:xfrm>
            <a:off x="6190465" y="3556582"/>
            <a:ext cx="314272" cy="324884"/>
            <a:chOff x="-3066377" y="1271078"/>
            <a:chExt cx="415045" cy="429060"/>
          </a:xfrm>
        </p:grpSpPr>
        <p:sp>
          <p:nvSpPr>
            <p:cNvPr id="3272" name="Google Shape;3272;p74"/>
            <p:cNvSpPr/>
            <p:nvPr/>
          </p:nvSpPr>
          <p:spPr>
            <a:xfrm>
              <a:off x="-3066377" y="1271078"/>
              <a:ext cx="415045" cy="429060"/>
            </a:xfrm>
            <a:custGeom>
              <a:avLst/>
              <a:gdLst/>
              <a:ahLst/>
              <a:cxnLst/>
              <a:rect l="l" t="t" r="r" b="b"/>
              <a:pathLst>
                <a:path w="12053" h="12460" extrusionOk="0">
                  <a:moveTo>
                    <a:pt x="6438" y="190"/>
                  </a:moveTo>
                  <a:cubicBezTo>
                    <a:pt x="6449" y="190"/>
                    <a:pt x="6460" y="190"/>
                    <a:pt x="6470" y="190"/>
                  </a:cubicBezTo>
                  <a:cubicBezTo>
                    <a:pt x="6772" y="205"/>
                    <a:pt x="7092" y="593"/>
                    <a:pt x="6764" y="827"/>
                  </a:cubicBezTo>
                  <a:cubicBezTo>
                    <a:pt x="6705" y="867"/>
                    <a:pt x="6723" y="959"/>
                    <a:pt x="6794" y="973"/>
                  </a:cubicBezTo>
                  <a:cubicBezTo>
                    <a:pt x="6800" y="990"/>
                    <a:pt x="6818" y="1001"/>
                    <a:pt x="6835" y="1001"/>
                  </a:cubicBezTo>
                  <a:cubicBezTo>
                    <a:pt x="6847" y="1001"/>
                    <a:pt x="6858" y="996"/>
                    <a:pt x="6865" y="983"/>
                  </a:cubicBezTo>
                  <a:cubicBezTo>
                    <a:pt x="6875" y="961"/>
                    <a:pt x="6890" y="942"/>
                    <a:pt x="6907" y="926"/>
                  </a:cubicBezTo>
                  <a:cubicBezTo>
                    <a:pt x="6918" y="919"/>
                    <a:pt x="6927" y="911"/>
                    <a:pt x="6938" y="902"/>
                  </a:cubicBezTo>
                  <a:cubicBezTo>
                    <a:pt x="6969" y="884"/>
                    <a:pt x="7004" y="876"/>
                    <a:pt x="7039" y="876"/>
                  </a:cubicBezTo>
                  <a:cubicBezTo>
                    <a:pt x="7107" y="876"/>
                    <a:pt x="7177" y="905"/>
                    <a:pt x="7224" y="948"/>
                  </a:cubicBezTo>
                  <a:cubicBezTo>
                    <a:pt x="7387" y="1095"/>
                    <a:pt x="7276" y="1334"/>
                    <a:pt x="7167" y="1472"/>
                  </a:cubicBezTo>
                  <a:cubicBezTo>
                    <a:pt x="7111" y="1542"/>
                    <a:pt x="7156" y="1629"/>
                    <a:pt x="7240" y="1629"/>
                  </a:cubicBezTo>
                  <a:cubicBezTo>
                    <a:pt x="7246" y="1629"/>
                    <a:pt x="7252" y="1629"/>
                    <a:pt x="7258" y="1628"/>
                  </a:cubicBezTo>
                  <a:cubicBezTo>
                    <a:pt x="7276" y="1625"/>
                    <a:pt x="7293" y="1624"/>
                    <a:pt x="7309" y="1624"/>
                  </a:cubicBezTo>
                  <a:cubicBezTo>
                    <a:pt x="7524" y="1624"/>
                    <a:pt x="7669" y="1827"/>
                    <a:pt x="7564" y="2027"/>
                  </a:cubicBezTo>
                  <a:cubicBezTo>
                    <a:pt x="7521" y="2109"/>
                    <a:pt x="7451" y="2146"/>
                    <a:pt x="7376" y="2185"/>
                  </a:cubicBezTo>
                  <a:cubicBezTo>
                    <a:pt x="6884" y="2035"/>
                    <a:pt x="6373" y="1958"/>
                    <a:pt x="5859" y="1956"/>
                  </a:cubicBezTo>
                  <a:cubicBezTo>
                    <a:pt x="5433" y="1957"/>
                    <a:pt x="5008" y="2009"/>
                    <a:pt x="4594" y="2114"/>
                  </a:cubicBezTo>
                  <a:cubicBezTo>
                    <a:pt x="4590" y="2110"/>
                    <a:pt x="4589" y="2105"/>
                    <a:pt x="4581" y="2100"/>
                  </a:cubicBezTo>
                  <a:cubicBezTo>
                    <a:pt x="4358" y="1995"/>
                    <a:pt x="4170" y="1772"/>
                    <a:pt x="4207" y="1508"/>
                  </a:cubicBezTo>
                  <a:cubicBezTo>
                    <a:pt x="4243" y="1247"/>
                    <a:pt x="4468" y="1084"/>
                    <a:pt x="4716" y="1041"/>
                  </a:cubicBezTo>
                  <a:cubicBezTo>
                    <a:pt x="4780" y="1029"/>
                    <a:pt x="4783" y="951"/>
                    <a:pt x="4743" y="913"/>
                  </a:cubicBezTo>
                  <a:cubicBezTo>
                    <a:pt x="4757" y="897"/>
                    <a:pt x="4758" y="873"/>
                    <a:pt x="4745" y="856"/>
                  </a:cubicBezTo>
                  <a:cubicBezTo>
                    <a:pt x="4538" y="575"/>
                    <a:pt x="4734" y="199"/>
                    <a:pt x="5082" y="199"/>
                  </a:cubicBezTo>
                  <a:cubicBezTo>
                    <a:pt x="5083" y="199"/>
                    <a:pt x="5085" y="199"/>
                    <a:pt x="5086" y="199"/>
                  </a:cubicBezTo>
                  <a:cubicBezTo>
                    <a:pt x="5419" y="201"/>
                    <a:pt x="5580" y="495"/>
                    <a:pt x="5660" y="775"/>
                  </a:cubicBezTo>
                  <a:cubicBezTo>
                    <a:pt x="5671" y="812"/>
                    <a:pt x="5701" y="829"/>
                    <a:pt x="5732" y="829"/>
                  </a:cubicBezTo>
                  <a:cubicBezTo>
                    <a:pt x="5770" y="829"/>
                    <a:pt x="5808" y="803"/>
                    <a:pt x="5808" y="755"/>
                  </a:cubicBezTo>
                  <a:cubicBezTo>
                    <a:pt x="5807" y="711"/>
                    <a:pt x="5803" y="666"/>
                    <a:pt x="5795" y="623"/>
                  </a:cubicBezTo>
                  <a:cubicBezTo>
                    <a:pt x="5874" y="358"/>
                    <a:pt x="6162" y="190"/>
                    <a:pt x="6438" y="190"/>
                  </a:cubicBezTo>
                  <a:close/>
                  <a:moveTo>
                    <a:pt x="5748" y="2169"/>
                  </a:moveTo>
                  <a:cubicBezTo>
                    <a:pt x="5785" y="2169"/>
                    <a:pt x="5821" y="2169"/>
                    <a:pt x="5858" y="2170"/>
                  </a:cubicBezTo>
                  <a:cubicBezTo>
                    <a:pt x="7632" y="2219"/>
                    <a:pt x="9357" y="3141"/>
                    <a:pt x="9990" y="4872"/>
                  </a:cubicBezTo>
                  <a:cubicBezTo>
                    <a:pt x="10520" y="6320"/>
                    <a:pt x="10661" y="7993"/>
                    <a:pt x="10807" y="9514"/>
                  </a:cubicBezTo>
                  <a:cubicBezTo>
                    <a:pt x="10808" y="9520"/>
                    <a:pt x="10809" y="9527"/>
                    <a:pt x="10812" y="9532"/>
                  </a:cubicBezTo>
                  <a:cubicBezTo>
                    <a:pt x="9556" y="10262"/>
                    <a:pt x="8114" y="10560"/>
                    <a:pt x="6643" y="10560"/>
                  </a:cubicBezTo>
                  <a:cubicBezTo>
                    <a:pt x="5259" y="10560"/>
                    <a:pt x="3849" y="10296"/>
                    <a:pt x="2545" y="9880"/>
                  </a:cubicBezTo>
                  <a:lnTo>
                    <a:pt x="2545" y="9880"/>
                  </a:lnTo>
                  <a:cubicBezTo>
                    <a:pt x="3369" y="9979"/>
                    <a:pt x="4186" y="10102"/>
                    <a:pt x="5001" y="10260"/>
                  </a:cubicBezTo>
                  <a:cubicBezTo>
                    <a:pt x="5005" y="10260"/>
                    <a:pt x="5008" y="10261"/>
                    <a:pt x="5011" y="10261"/>
                  </a:cubicBezTo>
                  <a:cubicBezTo>
                    <a:pt x="5059" y="10261"/>
                    <a:pt x="5076" y="10187"/>
                    <a:pt x="5025" y="10175"/>
                  </a:cubicBezTo>
                  <a:cubicBezTo>
                    <a:pt x="4095" y="9974"/>
                    <a:pt x="3153" y="9837"/>
                    <a:pt x="2204" y="9764"/>
                  </a:cubicBezTo>
                  <a:cubicBezTo>
                    <a:pt x="1711" y="9595"/>
                    <a:pt x="1233" y="9406"/>
                    <a:pt x="782" y="9201"/>
                  </a:cubicBezTo>
                  <a:cubicBezTo>
                    <a:pt x="774" y="9197"/>
                    <a:pt x="766" y="9196"/>
                    <a:pt x="758" y="9196"/>
                  </a:cubicBezTo>
                  <a:cubicBezTo>
                    <a:pt x="709" y="9196"/>
                    <a:pt x="676" y="9264"/>
                    <a:pt x="729" y="9292"/>
                  </a:cubicBezTo>
                  <a:cubicBezTo>
                    <a:pt x="1244" y="9580"/>
                    <a:pt x="1827" y="9841"/>
                    <a:pt x="2453" y="10063"/>
                  </a:cubicBezTo>
                  <a:cubicBezTo>
                    <a:pt x="2382" y="10612"/>
                    <a:pt x="2352" y="11168"/>
                    <a:pt x="2315" y="11721"/>
                  </a:cubicBezTo>
                  <a:cubicBezTo>
                    <a:pt x="2045" y="11640"/>
                    <a:pt x="1780" y="11552"/>
                    <a:pt x="1530" y="11445"/>
                  </a:cubicBezTo>
                  <a:cubicBezTo>
                    <a:pt x="1541" y="11439"/>
                    <a:pt x="1547" y="11428"/>
                    <a:pt x="1547" y="11416"/>
                  </a:cubicBezTo>
                  <a:cubicBezTo>
                    <a:pt x="1553" y="11135"/>
                    <a:pt x="1554" y="10855"/>
                    <a:pt x="1549" y="10575"/>
                  </a:cubicBezTo>
                  <a:cubicBezTo>
                    <a:pt x="1549" y="10549"/>
                    <a:pt x="1529" y="10536"/>
                    <a:pt x="1508" y="10536"/>
                  </a:cubicBezTo>
                  <a:cubicBezTo>
                    <a:pt x="1488" y="10536"/>
                    <a:pt x="1469" y="10549"/>
                    <a:pt x="1468" y="10575"/>
                  </a:cubicBezTo>
                  <a:cubicBezTo>
                    <a:pt x="1463" y="10855"/>
                    <a:pt x="1465" y="11135"/>
                    <a:pt x="1470" y="11416"/>
                  </a:cubicBezTo>
                  <a:cubicBezTo>
                    <a:pt x="1470" y="11418"/>
                    <a:pt x="1472" y="11419"/>
                    <a:pt x="1472" y="11421"/>
                  </a:cubicBezTo>
                  <a:cubicBezTo>
                    <a:pt x="1268" y="11332"/>
                    <a:pt x="1070" y="11228"/>
                    <a:pt x="880" y="11112"/>
                  </a:cubicBezTo>
                  <a:cubicBezTo>
                    <a:pt x="915" y="10669"/>
                    <a:pt x="935" y="10224"/>
                    <a:pt x="922" y="9779"/>
                  </a:cubicBezTo>
                  <a:cubicBezTo>
                    <a:pt x="922" y="9753"/>
                    <a:pt x="904" y="9741"/>
                    <a:pt x="885" y="9741"/>
                  </a:cubicBezTo>
                  <a:cubicBezTo>
                    <a:pt x="867" y="9741"/>
                    <a:pt x="847" y="9754"/>
                    <a:pt x="845" y="9779"/>
                  </a:cubicBezTo>
                  <a:cubicBezTo>
                    <a:pt x="805" y="10205"/>
                    <a:pt x="798" y="10633"/>
                    <a:pt x="803" y="11061"/>
                  </a:cubicBezTo>
                  <a:cubicBezTo>
                    <a:pt x="551" y="10896"/>
                    <a:pt x="326" y="10712"/>
                    <a:pt x="145" y="10499"/>
                  </a:cubicBezTo>
                  <a:cubicBezTo>
                    <a:pt x="234" y="9988"/>
                    <a:pt x="150" y="8980"/>
                    <a:pt x="683" y="8710"/>
                  </a:cubicBezTo>
                  <a:cubicBezTo>
                    <a:pt x="692" y="8834"/>
                    <a:pt x="703" y="8958"/>
                    <a:pt x="715" y="9082"/>
                  </a:cubicBezTo>
                  <a:cubicBezTo>
                    <a:pt x="702" y="9082"/>
                    <a:pt x="691" y="9082"/>
                    <a:pt x="679" y="9083"/>
                  </a:cubicBezTo>
                  <a:cubicBezTo>
                    <a:pt x="654" y="9085"/>
                    <a:pt x="654" y="9122"/>
                    <a:pt x="679" y="9124"/>
                  </a:cubicBezTo>
                  <a:cubicBezTo>
                    <a:pt x="692" y="9126"/>
                    <a:pt x="706" y="9126"/>
                    <a:pt x="718" y="9128"/>
                  </a:cubicBezTo>
                  <a:cubicBezTo>
                    <a:pt x="719" y="9140"/>
                    <a:pt x="720" y="9152"/>
                    <a:pt x="721" y="9165"/>
                  </a:cubicBezTo>
                  <a:cubicBezTo>
                    <a:pt x="723" y="9183"/>
                    <a:pt x="738" y="9192"/>
                    <a:pt x="752" y="9192"/>
                  </a:cubicBezTo>
                  <a:cubicBezTo>
                    <a:pt x="766" y="9192"/>
                    <a:pt x="779" y="9183"/>
                    <a:pt x="778" y="9165"/>
                  </a:cubicBezTo>
                  <a:cubicBezTo>
                    <a:pt x="778" y="9155"/>
                    <a:pt x="777" y="9144"/>
                    <a:pt x="777" y="9133"/>
                  </a:cubicBezTo>
                  <a:lnTo>
                    <a:pt x="777" y="9133"/>
                  </a:lnTo>
                  <a:cubicBezTo>
                    <a:pt x="1876" y="9243"/>
                    <a:pt x="2986" y="9276"/>
                    <a:pt x="4087" y="9376"/>
                  </a:cubicBezTo>
                  <a:cubicBezTo>
                    <a:pt x="4088" y="9376"/>
                    <a:pt x="4090" y="9376"/>
                    <a:pt x="4091" y="9376"/>
                  </a:cubicBezTo>
                  <a:cubicBezTo>
                    <a:pt x="4151" y="9376"/>
                    <a:pt x="4147" y="9281"/>
                    <a:pt x="4087" y="9274"/>
                  </a:cubicBezTo>
                  <a:cubicBezTo>
                    <a:pt x="3170" y="9167"/>
                    <a:pt x="2228" y="9068"/>
                    <a:pt x="1297" y="9068"/>
                  </a:cubicBezTo>
                  <a:cubicBezTo>
                    <a:pt x="1123" y="9068"/>
                    <a:pt x="949" y="9072"/>
                    <a:pt x="776" y="9079"/>
                  </a:cubicBezTo>
                  <a:cubicBezTo>
                    <a:pt x="770" y="8867"/>
                    <a:pt x="766" y="8652"/>
                    <a:pt x="765" y="8439"/>
                  </a:cubicBezTo>
                  <a:lnTo>
                    <a:pt x="765" y="8439"/>
                  </a:lnTo>
                  <a:cubicBezTo>
                    <a:pt x="1281" y="8468"/>
                    <a:pt x="1798" y="8483"/>
                    <a:pt x="2316" y="8486"/>
                  </a:cubicBezTo>
                  <a:cubicBezTo>
                    <a:pt x="2376" y="8486"/>
                    <a:pt x="2375" y="8396"/>
                    <a:pt x="2316" y="8393"/>
                  </a:cubicBezTo>
                  <a:cubicBezTo>
                    <a:pt x="1836" y="8371"/>
                    <a:pt x="1357" y="8359"/>
                    <a:pt x="877" y="8359"/>
                  </a:cubicBezTo>
                  <a:cubicBezTo>
                    <a:pt x="839" y="8359"/>
                    <a:pt x="802" y="8359"/>
                    <a:pt x="765" y="8359"/>
                  </a:cubicBezTo>
                  <a:cubicBezTo>
                    <a:pt x="765" y="8139"/>
                    <a:pt x="770" y="7920"/>
                    <a:pt x="780" y="7701"/>
                  </a:cubicBezTo>
                  <a:cubicBezTo>
                    <a:pt x="782" y="7716"/>
                    <a:pt x="795" y="7728"/>
                    <a:pt x="811" y="7728"/>
                  </a:cubicBezTo>
                  <a:cubicBezTo>
                    <a:pt x="1254" y="7723"/>
                    <a:pt x="1696" y="7711"/>
                    <a:pt x="2139" y="7690"/>
                  </a:cubicBezTo>
                  <a:cubicBezTo>
                    <a:pt x="2191" y="7688"/>
                    <a:pt x="2191" y="7607"/>
                    <a:pt x="2140" y="7607"/>
                  </a:cubicBezTo>
                  <a:cubicBezTo>
                    <a:pt x="2139" y="7607"/>
                    <a:pt x="2139" y="7607"/>
                    <a:pt x="2139" y="7607"/>
                  </a:cubicBezTo>
                  <a:cubicBezTo>
                    <a:pt x="1696" y="7615"/>
                    <a:pt x="1253" y="7633"/>
                    <a:pt x="811" y="7657"/>
                  </a:cubicBezTo>
                  <a:cubicBezTo>
                    <a:pt x="796" y="7657"/>
                    <a:pt x="784" y="7668"/>
                    <a:pt x="781" y="7682"/>
                  </a:cubicBezTo>
                  <a:cubicBezTo>
                    <a:pt x="793" y="7412"/>
                    <a:pt x="814" y="7142"/>
                    <a:pt x="847" y="6875"/>
                  </a:cubicBezTo>
                  <a:cubicBezTo>
                    <a:pt x="850" y="6876"/>
                    <a:pt x="851" y="6880"/>
                    <a:pt x="856" y="6880"/>
                  </a:cubicBezTo>
                  <a:cubicBezTo>
                    <a:pt x="1833" y="6924"/>
                    <a:pt x="2814" y="6946"/>
                    <a:pt x="3793" y="6946"/>
                  </a:cubicBezTo>
                  <a:cubicBezTo>
                    <a:pt x="3862" y="6946"/>
                    <a:pt x="3930" y="6945"/>
                    <a:pt x="3998" y="6945"/>
                  </a:cubicBezTo>
                  <a:cubicBezTo>
                    <a:pt x="4068" y="6945"/>
                    <a:pt x="4068" y="6839"/>
                    <a:pt x="3998" y="6837"/>
                  </a:cubicBezTo>
                  <a:cubicBezTo>
                    <a:pt x="3229" y="6811"/>
                    <a:pt x="2458" y="6797"/>
                    <a:pt x="1688" y="6797"/>
                  </a:cubicBezTo>
                  <a:cubicBezTo>
                    <a:pt x="1411" y="6797"/>
                    <a:pt x="1135" y="6799"/>
                    <a:pt x="859" y="6802"/>
                  </a:cubicBezTo>
                  <a:cubicBezTo>
                    <a:pt x="961" y="6033"/>
                    <a:pt x="1169" y="5283"/>
                    <a:pt x="1567" y="4586"/>
                  </a:cubicBezTo>
                  <a:cubicBezTo>
                    <a:pt x="1777" y="4223"/>
                    <a:pt x="2034" y="3891"/>
                    <a:pt x="2332" y="3597"/>
                  </a:cubicBezTo>
                  <a:cubicBezTo>
                    <a:pt x="2339" y="3605"/>
                    <a:pt x="2349" y="3610"/>
                    <a:pt x="2360" y="3611"/>
                  </a:cubicBezTo>
                  <a:cubicBezTo>
                    <a:pt x="3068" y="3654"/>
                    <a:pt x="3777" y="3698"/>
                    <a:pt x="4484" y="3747"/>
                  </a:cubicBezTo>
                  <a:cubicBezTo>
                    <a:pt x="4485" y="3747"/>
                    <a:pt x="4486" y="3747"/>
                    <a:pt x="4487" y="3747"/>
                  </a:cubicBezTo>
                  <a:cubicBezTo>
                    <a:pt x="4534" y="3747"/>
                    <a:pt x="4545" y="3668"/>
                    <a:pt x="4496" y="3660"/>
                  </a:cubicBezTo>
                  <a:cubicBezTo>
                    <a:pt x="3906" y="3574"/>
                    <a:pt x="3309" y="3530"/>
                    <a:pt x="2713" y="3530"/>
                  </a:cubicBezTo>
                  <a:cubicBezTo>
                    <a:pt x="2608" y="3530"/>
                    <a:pt x="2503" y="3532"/>
                    <a:pt x="2399" y="3535"/>
                  </a:cubicBezTo>
                  <a:cubicBezTo>
                    <a:pt x="2675" y="3273"/>
                    <a:pt x="2981" y="3045"/>
                    <a:pt x="3310" y="2852"/>
                  </a:cubicBezTo>
                  <a:cubicBezTo>
                    <a:pt x="3914" y="2977"/>
                    <a:pt x="4531" y="3076"/>
                    <a:pt x="5148" y="3079"/>
                  </a:cubicBezTo>
                  <a:cubicBezTo>
                    <a:pt x="5213" y="3079"/>
                    <a:pt x="5210" y="2987"/>
                    <a:pt x="5148" y="2980"/>
                  </a:cubicBezTo>
                  <a:cubicBezTo>
                    <a:pt x="4579" y="2922"/>
                    <a:pt x="4014" y="2868"/>
                    <a:pt x="3450" y="2772"/>
                  </a:cubicBezTo>
                  <a:cubicBezTo>
                    <a:pt x="3746" y="2611"/>
                    <a:pt x="4057" y="2480"/>
                    <a:pt x="4379" y="2381"/>
                  </a:cubicBezTo>
                  <a:cubicBezTo>
                    <a:pt x="4381" y="2413"/>
                    <a:pt x="4406" y="2441"/>
                    <a:pt x="4439" y="2444"/>
                  </a:cubicBezTo>
                  <a:cubicBezTo>
                    <a:pt x="4880" y="2487"/>
                    <a:pt x="5325" y="2551"/>
                    <a:pt x="5768" y="2555"/>
                  </a:cubicBezTo>
                  <a:cubicBezTo>
                    <a:pt x="5831" y="2555"/>
                    <a:pt x="5848" y="2455"/>
                    <a:pt x="5783" y="2443"/>
                  </a:cubicBezTo>
                  <a:cubicBezTo>
                    <a:pt x="5389" y="2375"/>
                    <a:pt x="4982" y="2352"/>
                    <a:pt x="4583" y="2321"/>
                  </a:cubicBezTo>
                  <a:cubicBezTo>
                    <a:pt x="4963" y="2221"/>
                    <a:pt x="5355" y="2169"/>
                    <a:pt x="5748" y="2169"/>
                  </a:cubicBezTo>
                  <a:close/>
                  <a:moveTo>
                    <a:pt x="11085" y="9212"/>
                  </a:moveTo>
                  <a:cubicBezTo>
                    <a:pt x="11322" y="9212"/>
                    <a:pt x="11667" y="9917"/>
                    <a:pt x="11715" y="10048"/>
                  </a:cubicBezTo>
                  <a:cubicBezTo>
                    <a:pt x="11803" y="10290"/>
                    <a:pt x="11845" y="10546"/>
                    <a:pt x="11854" y="10803"/>
                  </a:cubicBezTo>
                  <a:cubicBezTo>
                    <a:pt x="11838" y="10809"/>
                    <a:pt x="11823" y="10817"/>
                    <a:pt x="11811" y="10828"/>
                  </a:cubicBezTo>
                  <a:cubicBezTo>
                    <a:pt x="11592" y="11012"/>
                    <a:pt x="11347" y="11167"/>
                    <a:pt x="11087" y="11308"/>
                  </a:cubicBezTo>
                  <a:cubicBezTo>
                    <a:pt x="11034" y="10881"/>
                    <a:pt x="10932" y="10417"/>
                    <a:pt x="10730" y="10051"/>
                  </a:cubicBezTo>
                  <a:cubicBezTo>
                    <a:pt x="10716" y="10025"/>
                    <a:pt x="10693" y="10014"/>
                    <a:pt x="10669" y="10014"/>
                  </a:cubicBezTo>
                  <a:cubicBezTo>
                    <a:pt x="10623" y="10014"/>
                    <a:pt x="10576" y="10056"/>
                    <a:pt x="10589" y="10112"/>
                  </a:cubicBezTo>
                  <a:cubicBezTo>
                    <a:pt x="10643" y="10348"/>
                    <a:pt x="10742" y="10575"/>
                    <a:pt x="10809" y="10809"/>
                  </a:cubicBezTo>
                  <a:cubicBezTo>
                    <a:pt x="10864" y="10998"/>
                    <a:pt x="10908" y="11190"/>
                    <a:pt x="10955" y="11382"/>
                  </a:cubicBezTo>
                  <a:cubicBezTo>
                    <a:pt x="10643" y="11536"/>
                    <a:pt x="10318" y="11665"/>
                    <a:pt x="9985" y="11767"/>
                  </a:cubicBezTo>
                  <a:cubicBezTo>
                    <a:pt x="10002" y="11427"/>
                    <a:pt x="9974" y="11075"/>
                    <a:pt x="9838" y="10765"/>
                  </a:cubicBezTo>
                  <a:cubicBezTo>
                    <a:pt x="9828" y="10742"/>
                    <a:pt x="9810" y="10732"/>
                    <a:pt x="9791" y="10732"/>
                  </a:cubicBezTo>
                  <a:cubicBezTo>
                    <a:pt x="9755" y="10732"/>
                    <a:pt x="9714" y="10770"/>
                    <a:pt x="9721" y="10814"/>
                  </a:cubicBezTo>
                  <a:cubicBezTo>
                    <a:pt x="9779" y="11149"/>
                    <a:pt x="9845" y="11469"/>
                    <a:pt x="9856" y="11805"/>
                  </a:cubicBezTo>
                  <a:cubicBezTo>
                    <a:pt x="9541" y="11897"/>
                    <a:pt x="9221" y="11972"/>
                    <a:pt x="8899" y="12029"/>
                  </a:cubicBezTo>
                  <a:cubicBezTo>
                    <a:pt x="8967" y="11660"/>
                    <a:pt x="8962" y="11275"/>
                    <a:pt x="8866" y="10913"/>
                  </a:cubicBezTo>
                  <a:cubicBezTo>
                    <a:pt x="8858" y="10884"/>
                    <a:pt x="8831" y="10870"/>
                    <a:pt x="8805" y="10870"/>
                  </a:cubicBezTo>
                  <a:cubicBezTo>
                    <a:pt x="8773" y="10870"/>
                    <a:pt x="8742" y="10891"/>
                    <a:pt x="8746" y="10929"/>
                  </a:cubicBezTo>
                  <a:cubicBezTo>
                    <a:pt x="8792" y="11303"/>
                    <a:pt x="8796" y="11679"/>
                    <a:pt x="8757" y="12052"/>
                  </a:cubicBezTo>
                  <a:cubicBezTo>
                    <a:pt x="7960" y="12183"/>
                    <a:pt x="7145" y="12229"/>
                    <a:pt x="6402" y="12229"/>
                  </a:cubicBezTo>
                  <a:cubicBezTo>
                    <a:pt x="6201" y="12229"/>
                    <a:pt x="6006" y="12225"/>
                    <a:pt x="5818" y="12219"/>
                  </a:cubicBezTo>
                  <a:cubicBezTo>
                    <a:pt x="5705" y="12216"/>
                    <a:pt x="5584" y="12211"/>
                    <a:pt x="5461" y="12206"/>
                  </a:cubicBezTo>
                  <a:cubicBezTo>
                    <a:pt x="5459" y="11793"/>
                    <a:pt x="5474" y="11383"/>
                    <a:pt x="5483" y="10971"/>
                  </a:cubicBezTo>
                  <a:cubicBezTo>
                    <a:pt x="5484" y="10939"/>
                    <a:pt x="5454" y="10919"/>
                    <a:pt x="5425" y="10919"/>
                  </a:cubicBezTo>
                  <a:cubicBezTo>
                    <a:pt x="5403" y="10919"/>
                    <a:pt x="5382" y="10931"/>
                    <a:pt x="5378" y="10958"/>
                  </a:cubicBezTo>
                  <a:cubicBezTo>
                    <a:pt x="5317" y="11365"/>
                    <a:pt x="5316" y="11788"/>
                    <a:pt x="5353" y="12199"/>
                  </a:cubicBezTo>
                  <a:cubicBezTo>
                    <a:pt x="4993" y="12178"/>
                    <a:pt x="4601" y="12146"/>
                    <a:pt x="4192" y="12096"/>
                  </a:cubicBezTo>
                  <a:cubicBezTo>
                    <a:pt x="4230" y="11668"/>
                    <a:pt x="4264" y="11223"/>
                    <a:pt x="4241" y="10795"/>
                  </a:cubicBezTo>
                  <a:cubicBezTo>
                    <a:pt x="4239" y="10758"/>
                    <a:pt x="4213" y="10740"/>
                    <a:pt x="4187" y="10740"/>
                  </a:cubicBezTo>
                  <a:cubicBezTo>
                    <a:pt x="4159" y="10740"/>
                    <a:pt x="4131" y="10759"/>
                    <a:pt x="4126" y="10795"/>
                  </a:cubicBezTo>
                  <a:cubicBezTo>
                    <a:pt x="4071" y="11215"/>
                    <a:pt x="4070" y="11655"/>
                    <a:pt x="4075" y="12080"/>
                  </a:cubicBezTo>
                  <a:cubicBezTo>
                    <a:pt x="3522" y="12007"/>
                    <a:pt x="2950" y="11901"/>
                    <a:pt x="2405" y="11747"/>
                  </a:cubicBezTo>
                  <a:cubicBezTo>
                    <a:pt x="2462" y="11198"/>
                    <a:pt x="2527" y="10646"/>
                    <a:pt x="2551" y="10095"/>
                  </a:cubicBezTo>
                  <a:cubicBezTo>
                    <a:pt x="3840" y="10539"/>
                    <a:pt x="5303" y="10817"/>
                    <a:pt x="6721" y="10817"/>
                  </a:cubicBezTo>
                  <a:cubicBezTo>
                    <a:pt x="8273" y="10817"/>
                    <a:pt x="9772" y="10485"/>
                    <a:pt x="10932" y="9677"/>
                  </a:cubicBezTo>
                  <a:cubicBezTo>
                    <a:pt x="10956" y="9662"/>
                    <a:pt x="10970" y="9638"/>
                    <a:pt x="10974" y="9611"/>
                  </a:cubicBezTo>
                  <a:cubicBezTo>
                    <a:pt x="11014" y="9596"/>
                    <a:pt x="11037" y="9555"/>
                    <a:pt x="11031" y="9513"/>
                  </a:cubicBezTo>
                  <a:cubicBezTo>
                    <a:pt x="11022" y="9424"/>
                    <a:pt x="11015" y="9333"/>
                    <a:pt x="11006" y="9242"/>
                  </a:cubicBezTo>
                  <a:cubicBezTo>
                    <a:pt x="11007" y="9242"/>
                    <a:pt x="11009" y="9242"/>
                    <a:pt x="11009" y="9241"/>
                  </a:cubicBezTo>
                  <a:cubicBezTo>
                    <a:pt x="11032" y="9221"/>
                    <a:pt x="11058" y="9212"/>
                    <a:pt x="11085" y="9212"/>
                  </a:cubicBezTo>
                  <a:close/>
                  <a:moveTo>
                    <a:pt x="5087" y="1"/>
                  </a:moveTo>
                  <a:cubicBezTo>
                    <a:pt x="5039" y="1"/>
                    <a:pt x="4990" y="6"/>
                    <a:pt x="4941" y="17"/>
                  </a:cubicBezTo>
                  <a:cubicBezTo>
                    <a:pt x="4543" y="107"/>
                    <a:pt x="4347" y="590"/>
                    <a:pt x="4628" y="899"/>
                  </a:cubicBezTo>
                  <a:cubicBezTo>
                    <a:pt x="3963" y="959"/>
                    <a:pt x="3818" y="1931"/>
                    <a:pt x="4431" y="2159"/>
                  </a:cubicBezTo>
                  <a:cubicBezTo>
                    <a:pt x="3364" y="2464"/>
                    <a:pt x="2423" y="3106"/>
                    <a:pt x="1748" y="3988"/>
                  </a:cubicBezTo>
                  <a:cubicBezTo>
                    <a:pt x="775" y="5264"/>
                    <a:pt x="587" y="6813"/>
                    <a:pt x="662" y="8358"/>
                  </a:cubicBezTo>
                  <a:lnTo>
                    <a:pt x="635" y="8358"/>
                  </a:lnTo>
                  <a:cubicBezTo>
                    <a:pt x="587" y="8358"/>
                    <a:pt x="587" y="8429"/>
                    <a:pt x="635" y="8432"/>
                  </a:cubicBezTo>
                  <a:cubicBezTo>
                    <a:pt x="645" y="8432"/>
                    <a:pt x="656" y="8433"/>
                    <a:pt x="666" y="8433"/>
                  </a:cubicBezTo>
                  <a:cubicBezTo>
                    <a:pt x="670" y="8485"/>
                    <a:pt x="672" y="8537"/>
                    <a:pt x="675" y="8589"/>
                  </a:cubicBezTo>
                  <a:cubicBezTo>
                    <a:pt x="413" y="8662"/>
                    <a:pt x="277" y="8872"/>
                    <a:pt x="197" y="9128"/>
                  </a:cubicBezTo>
                  <a:cubicBezTo>
                    <a:pt x="62" y="9548"/>
                    <a:pt x="0" y="10093"/>
                    <a:pt x="18" y="10529"/>
                  </a:cubicBezTo>
                  <a:cubicBezTo>
                    <a:pt x="20" y="10560"/>
                    <a:pt x="45" y="10585"/>
                    <a:pt x="76" y="10589"/>
                  </a:cubicBezTo>
                  <a:cubicBezTo>
                    <a:pt x="1049" y="12096"/>
                    <a:pt x="3982" y="12339"/>
                    <a:pt x="5591" y="12431"/>
                  </a:cubicBezTo>
                  <a:cubicBezTo>
                    <a:pt x="5907" y="12449"/>
                    <a:pt x="6245" y="12460"/>
                    <a:pt x="6596" y="12460"/>
                  </a:cubicBezTo>
                  <a:cubicBezTo>
                    <a:pt x="8418" y="12460"/>
                    <a:pt x="10586" y="12166"/>
                    <a:pt x="11903" y="11037"/>
                  </a:cubicBezTo>
                  <a:cubicBezTo>
                    <a:pt x="11912" y="11040"/>
                    <a:pt x="11921" y="11042"/>
                    <a:pt x="11930" y="11042"/>
                  </a:cubicBezTo>
                  <a:cubicBezTo>
                    <a:pt x="11955" y="11042"/>
                    <a:pt x="11979" y="11029"/>
                    <a:pt x="11984" y="10998"/>
                  </a:cubicBezTo>
                  <a:cubicBezTo>
                    <a:pt x="11986" y="10984"/>
                    <a:pt x="11987" y="10971"/>
                    <a:pt x="11989" y="10957"/>
                  </a:cubicBezTo>
                  <a:cubicBezTo>
                    <a:pt x="12002" y="10934"/>
                    <a:pt x="12006" y="10908"/>
                    <a:pt x="11997" y="10883"/>
                  </a:cubicBezTo>
                  <a:cubicBezTo>
                    <a:pt x="12052" y="10393"/>
                    <a:pt x="11925" y="9901"/>
                    <a:pt x="11642" y="9498"/>
                  </a:cubicBezTo>
                  <a:cubicBezTo>
                    <a:pt x="11549" y="9365"/>
                    <a:pt x="11288" y="9037"/>
                    <a:pt x="11078" y="9037"/>
                  </a:cubicBezTo>
                  <a:cubicBezTo>
                    <a:pt x="11048" y="9037"/>
                    <a:pt x="11019" y="9044"/>
                    <a:pt x="10992" y="9058"/>
                  </a:cubicBezTo>
                  <a:cubicBezTo>
                    <a:pt x="10846" y="7287"/>
                    <a:pt x="10708" y="5098"/>
                    <a:pt x="9636" y="3699"/>
                  </a:cubicBezTo>
                  <a:cubicBezTo>
                    <a:pt x="9124" y="3031"/>
                    <a:pt x="8413" y="2558"/>
                    <a:pt x="7630" y="2274"/>
                  </a:cubicBezTo>
                  <a:cubicBezTo>
                    <a:pt x="7750" y="2170"/>
                    <a:pt x="7824" y="2000"/>
                    <a:pt x="7805" y="1847"/>
                  </a:cubicBezTo>
                  <a:cubicBezTo>
                    <a:pt x="7775" y="1622"/>
                    <a:pt x="7598" y="1482"/>
                    <a:pt x="7395" y="1449"/>
                  </a:cubicBezTo>
                  <a:cubicBezTo>
                    <a:pt x="7508" y="1222"/>
                    <a:pt x="7538" y="922"/>
                    <a:pt x="7286" y="783"/>
                  </a:cubicBezTo>
                  <a:cubicBezTo>
                    <a:pt x="7229" y="750"/>
                    <a:pt x="7166" y="733"/>
                    <a:pt x="7101" y="733"/>
                  </a:cubicBezTo>
                  <a:cubicBezTo>
                    <a:pt x="7086" y="733"/>
                    <a:pt x="7071" y="734"/>
                    <a:pt x="7056" y="736"/>
                  </a:cubicBezTo>
                  <a:cubicBezTo>
                    <a:pt x="7154" y="469"/>
                    <a:pt x="6954" y="112"/>
                    <a:pt x="6652" y="36"/>
                  </a:cubicBezTo>
                  <a:cubicBezTo>
                    <a:pt x="6595" y="21"/>
                    <a:pt x="6535" y="14"/>
                    <a:pt x="6473" y="14"/>
                  </a:cubicBezTo>
                  <a:cubicBezTo>
                    <a:pt x="6180" y="14"/>
                    <a:pt x="5861" y="174"/>
                    <a:pt x="5733" y="426"/>
                  </a:cubicBezTo>
                  <a:cubicBezTo>
                    <a:pt x="5615" y="179"/>
                    <a:pt x="5367" y="1"/>
                    <a:pt x="5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74"/>
            <p:cNvSpPr/>
            <p:nvPr/>
          </p:nvSpPr>
          <p:spPr>
            <a:xfrm>
              <a:off x="-2952845" y="1630373"/>
              <a:ext cx="4890" cy="40117"/>
            </a:xfrm>
            <a:custGeom>
              <a:avLst/>
              <a:gdLst/>
              <a:ahLst/>
              <a:cxnLst/>
              <a:rect l="l" t="t" r="r" b="b"/>
              <a:pathLst>
                <a:path w="142" h="1165" extrusionOk="0">
                  <a:moveTo>
                    <a:pt x="70" y="1"/>
                  </a:moveTo>
                  <a:cubicBezTo>
                    <a:pt x="44" y="1"/>
                    <a:pt x="18" y="18"/>
                    <a:pt x="17" y="53"/>
                  </a:cubicBezTo>
                  <a:cubicBezTo>
                    <a:pt x="1" y="406"/>
                    <a:pt x="7" y="761"/>
                    <a:pt x="19" y="1115"/>
                  </a:cubicBezTo>
                  <a:cubicBezTo>
                    <a:pt x="20" y="1148"/>
                    <a:pt x="46" y="1165"/>
                    <a:pt x="71" y="1165"/>
                  </a:cubicBezTo>
                  <a:cubicBezTo>
                    <a:pt x="96" y="1165"/>
                    <a:pt x="121" y="1148"/>
                    <a:pt x="122" y="1115"/>
                  </a:cubicBezTo>
                  <a:cubicBezTo>
                    <a:pt x="134" y="761"/>
                    <a:pt x="141" y="406"/>
                    <a:pt x="124" y="53"/>
                  </a:cubicBezTo>
                  <a:cubicBezTo>
                    <a:pt x="123" y="18"/>
                    <a:pt x="97"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74"/>
            <p:cNvSpPr/>
            <p:nvPr/>
          </p:nvSpPr>
          <p:spPr>
            <a:xfrm>
              <a:off x="-2843789" y="1643906"/>
              <a:ext cx="6233" cy="40392"/>
            </a:xfrm>
            <a:custGeom>
              <a:avLst/>
              <a:gdLst/>
              <a:ahLst/>
              <a:cxnLst/>
              <a:rect l="l" t="t" r="r" b="b"/>
              <a:pathLst>
                <a:path w="181" h="1173" extrusionOk="0">
                  <a:moveTo>
                    <a:pt x="90" y="1"/>
                  </a:moveTo>
                  <a:cubicBezTo>
                    <a:pt x="62" y="1"/>
                    <a:pt x="33" y="20"/>
                    <a:pt x="33" y="58"/>
                  </a:cubicBezTo>
                  <a:cubicBezTo>
                    <a:pt x="0" y="408"/>
                    <a:pt x="23" y="770"/>
                    <a:pt x="37" y="1121"/>
                  </a:cubicBezTo>
                  <a:cubicBezTo>
                    <a:pt x="38" y="1155"/>
                    <a:pt x="64" y="1172"/>
                    <a:pt x="90" y="1172"/>
                  </a:cubicBezTo>
                  <a:cubicBezTo>
                    <a:pt x="117" y="1172"/>
                    <a:pt x="143" y="1155"/>
                    <a:pt x="144" y="1121"/>
                  </a:cubicBezTo>
                  <a:cubicBezTo>
                    <a:pt x="158" y="770"/>
                    <a:pt x="181" y="409"/>
                    <a:pt x="148" y="58"/>
                  </a:cubicBezTo>
                  <a:cubicBezTo>
                    <a:pt x="148" y="20"/>
                    <a:pt x="119"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4"/>
            <p:cNvSpPr/>
            <p:nvPr/>
          </p:nvSpPr>
          <p:spPr>
            <a:xfrm>
              <a:off x="-2807254" y="1645559"/>
              <a:ext cx="6336" cy="41873"/>
            </a:xfrm>
            <a:custGeom>
              <a:avLst/>
              <a:gdLst/>
              <a:ahLst/>
              <a:cxnLst/>
              <a:rect l="l" t="t" r="r" b="b"/>
              <a:pathLst>
                <a:path w="184" h="1216" extrusionOk="0">
                  <a:moveTo>
                    <a:pt x="104" y="1"/>
                  </a:moveTo>
                  <a:cubicBezTo>
                    <a:pt x="83" y="1"/>
                    <a:pt x="63" y="13"/>
                    <a:pt x="59" y="39"/>
                  </a:cubicBezTo>
                  <a:cubicBezTo>
                    <a:pt x="4" y="408"/>
                    <a:pt x="15" y="789"/>
                    <a:pt x="2" y="1161"/>
                  </a:cubicBezTo>
                  <a:cubicBezTo>
                    <a:pt x="1" y="1198"/>
                    <a:pt x="28" y="1216"/>
                    <a:pt x="56" y="1216"/>
                  </a:cubicBezTo>
                  <a:cubicBezTo>
                    <a:pt x="84" y="1216"/>
                    <a:pt x="113" y="1198"/>
                    <a:pt x="115" y="1161"/>
                  </a:cubicBezTo>
                  <a:cubicBezTo>
                    <a:pt x="137" y="794"/>
                    <a:pt x="184" y="420"/>
                    <a:pt x="164" y="53"/>
                  </a:cubicBezTo>
                  <a:cubicBezTo>
                    <a:pt x="162" y="21"/>
                    <a:pt x="131"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4"/>
            <p:cNvSpPr/>
            <p:nvPr/>
          </p:nvSpPr>
          <p:spPr>
            <a:xfrm>
              <a:off x="-3020785" y="1474796"/>
              <a:ext cx="43836" cy="6164"/>
            </a:xfrm>
            <a:custGeom>
              <a:avLst/>
              <a:gdLst/>
              <a:ahLst/>
              <a:cxnLst/>
              <a:rect l="l" t="t" r="r" b="b"/>
              <a:pathLst>
                <a:path w="1273" h="179" extrusionOk="0">
                  <a:moveTo>
                    <a:pt x="1212" y="0"/>
                  </a:moveTo>
                  <a:cubicBezTo>
                    <a:pt x="1209" y="0"/>
                    <a:pt x="1205" y="0"/>
                    <a:pt x="1202" y="1"/>
                  </a:cubicBezTo>
                  <a:cubicBezTo>
                    <a:pt x="959" y="55"/>
                    <a:pt x="712" y="83"/>
                    <a:pt x="464" y="83"/>
                  </a:cubicBezTo>
                  <a:cubicBezTo>
                    <a:pt x="329" y="83"/>
                    <a:pt x="195" y="75"/>
                    <a:pt x="60" y="58"/>
                  </a:cubicBezTo>
                  <a:cubicBezTo>
                    <a:pt x="59" y="58"/>
                    <a:pt x="57" y="58"/>
                    <a:pt x="55" y="58"/>
                  </a:cubicBezTo>
                  <a:cubicBezTo>
                    <a:pt x="11" y="58"/>
                    <a:pt x="1" y="138"/>
                    <a:pt x="49" y="145"/>
                  </a:cubicBezTo>
                  <a:cubicBezTo>
                    <a:pt x="199" y="167"/>
                    <a:pt x="348" y="178"/>
                    <a:pt x="496" y="178"/>
                  </a:cubicBezTo>
                  <a:cubicBezTo>
                    <a:pt x="740" y="178"/>
                    <a:pt x="981" y="147"/>
                    <a:pt x="1224" y="82"/>
                  </a:cubicBezTo>
                  <a:cubicBezTo>
                    <a:pt x="1272" y="69"/>
                    <a:pt x="1256" y="0"/>
                    <a:pt x="1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74"/>
            <p:cNvSpPr/>
            <p:nvPr/>
          </p:nvSpPr>
          <p:spPr>
            <a:xfrm>
              <a:off x="-3021887" y="1451690"/>
              <a:ext cx="50998" cy="4752"/>
            </a:xfrm>
            <a:custGeom>
              <a:avLst/>
              <a:gdLst/>
              <a:ahLst/>
              <a:cxnLst/>
              <a:rect l="l" t="t" r="r" b="b"/>
              <a:pathLst>
                <a:path w="1481" h="138" extrusionOk="0">
                  <a:moveTo>
                    <a:pt x="535" y="1"/>
                  </a:moveTo>
                  <a:cubicBezTo>
                    <a:pt x="374" y="1"/>
                    <a:pt x="212" y="6"/>
                    <a:pt x="50" y="15"/>
                  </a:cubicBezTo>
                  <a:cubicBezTo>
                    <a:pt x="2" y="18"/>
                    <a:pt x="0" y="93"/>
                    <a:pt x="49" y="93"/>
                  </a:cubicBezTo>
                  <a:cubicBezTo>
                    <a:pt x="49" y="93"/>
                    <a:pt x="50" y="93"/>
                    <a:pt x="50" y="93"/>
                  </a:cubicBezTo>
                  <a:cubicBezTo>
                    <a:pt x="156" y="90"/>
                    <a:pt x="262" y="88"/>
                    <a:pt x="367" y="88"/>
                  </a:cubicBezTo>
                  <a:cubicBezTo>
                    <a:pt x="720" y="88"/>
                    <a:pt x="1072" y="105"/>
                    <a:pt x="1423" y="137"/>
                  </a:cubicBezTo>
                  <a:cubicBezTo>
                    <a:pt x="1425" y="137"/>
                    <a:pt x="1426" y="137"/>
                    <a:pt x="1428" y="137"/>
                  </a:cubicBezTo>
                  <a:cubicBezTo>
                    <a:pt x="1481" y="137"/>
                    <a:pt x="1476" y="55"/>
                    <a:pt x="1423" y="49"/>
                  </a:cubicBezTo>
                  <a:cubicBezTo>
                    <a:pt x="1128" y="17"/>
                    <a:pt x="832" y="1"/>
                    <a:pt x="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74"/>
            <p:cNvSpPr/>
            <p:nvPr/>
          </p:nvSpPr>
          <p:spPr>
            <a:xfrm>
              <a:off x="-3004359" y="1419459"/>
              <a:ext cx="84056" cy="5854"/>
            </a:xfrm>
            <a:custGeom>
              <a:avLst/>
              <a:gdLst/>
              <a:ahLst/>
              <a:cxnLst/>
              <a:rect l="l" t="t" r="r" b="b"/>
              <a:pathLst>
                <a:path w="2441" h="170" extrusionOk="0">
                  <a:moveTo>
                    <a:pt x="69" y="1"/>
                  </a:moveTo>
                  <a:cubicBezTo>
                    <a:pt x="0" y="1"/>
                    <a:pt x="2" y="109"/>
                    <a:pt x="72" y="113"/>
                  </a:cubicBezTo>
                  <a:cubicBezTo>
                    <a:pt x="606" y="146"/>
                    <a:pt x="1141" y="170"/>
                    <a:pt x="1676" y="170"/>
                  </a:cubicBezTo>
                  <a:cubicBezTo>
                    <a:pt x="1909" y="170"/>
                    <a:pt x="2141" y="165"/>
                    <a:pt x="2374" y="155"/>
                  </a:cubicBezTo>
                  <a:cubicBezTo>
                    <a:pt x="2439" y="152"/>
                    <a:pt x="2440" y="55"/>
                    <a:pt x="2374" y="53"/>
                  </a:cubicBezTo>
                  <a:cubicBezTo>
                    <a:pt x="1608" y="37"/>
                    <a:pt x="840" y="34"/>
                    <a:pt x="72" y="1"/>
                  </a:cubicBezTo>
                  <a:cubicBezTo>
                    <a:pt x="71" y="1"/>
                    <a:pt x="70"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9" name="Google Shape;3279;p74"/>
          <p:cNvGrpSpPr/>
          <p:nvPr/>
        </p:nvGrpSpPr>
        <p:grpSpPr>
          <a:xfrm>
            <a:off x="6620910" y="3543738"/>
            <a:ext cx="361440" cy="350567"/>
            <a:chOff x="-2544308" y="1220838"/>
            <a:chExt cx="477338" cy="462979"/>
          </a:xfrm>
        </p:grpSpPr>
        <p:sp>
          <p:nvSpPr>
            <p:cNvPr id="3280" name="Google Shape;3280;p74"/>
            <p:cNvSpPr/>
            <p:nvPr/>
          </p:nvSpPr>
          <p:spPr>
            <a:xfrm>
              <a:off x="-2544308" y="1220838"/>
              <a:ext cx="477338" cy="462979"/>
            </a:xfrm>
            <a:custGeom>
              <a:avLst/>
              <a:gdLst/>
              <a:ahLst/>
              <a:cxnLst/>
              <a:rect l="l" t="t" r="r" b="b"/>
              <a:pathLst>
                <a:path w="13862" h="13445" extrusionOk="0">
                  <a:moveTo>
                    <a:pt x="5141" y="183"/>
                  </a:moveTo>
                  <a:cubicBezTo>
                    <a:pt x="7639" y="559"/>
                    <a:pt x="10332" y="602"/>
                    <a:pt x="12875" y="602"/>
                  </a:cubicBezTo>
                  <a:cubicBezTo>
                    <a:pt x="12907" y="602"/>
                    <a:pt x="12938" y="602"/>
                    <a:pt x="12970" y="602"/>
                  </a:cubicBezTo>
                  <a:lnTo>
                    <a:pt x="12970" y="602"/>
                  </a:lnTo>
                  <a:cubicBezTo>
                    <a:pt x="12397" y="951"/>
                    <a:pt x="11851" y="1338"/>
                    <a:pt x="11342" y="1775"/>
                  </a:cubicBezTo>
                  <a:cubicBezTo>
                    <a:pt x="10857" y="2193"/>
                    <a:pt x="10265" y="2689"/>
                    <a:pt x="9960" y="3266"/>
                  </a:cubicBezTo>
                  <a:cubicBezTo>
                    <a:pt x="8844" y="3218"/>
                    <a:pt x="7723" y="3193"/>
                    <a:pt x="6602" y="3193"/>
                  </a:cubicBezTo>
                  <a:cubicBezTo>
                    <a:pt x="6197" y="3193"/>
                    <a:pt x="5791" y="3196"/>
                    <a:pt x="5386" y="3203"/>
                  </a:cubicBezTo>
                  <a:cubicBezTo>
                    <a:pt x="5381" y="3174"/>
                    <a:pt x="5375" y="3145"/>
                    <a:pt x="5370" y="3116"/>
                  </a:cubicBezTo>
                  <a:cubicBezTo>
                    <a:pt x="5366" y="3096"/>
                    <a:pt x="5349" y="3086"/>
                    <a:pt x="5332" y="3086"/>
                  </a:cubicBezTo>
                  <a:cubicBezTo>
                    <a:pt x="5310" y="3086"/>
                    <a:pt x="5287" y="3101"/>
                    <a:pt x="5288" y="3128"/>
                  </a:cubicBezTo>
                  <a:cubicBezTo>
                    <a:pt x="5289" y="3153"/>
                    <a:pt x="5291" y="3179"/>
                    <a:pt x="5292" y="3204"/>
                  </a:cubicBezTo>
                  <a:cubicBezTo>
                    <a:pt x="3644" y="3233"/>
                    <a:pt x="1998" y="3318"/>
                    <a:pt x="366" y="3473"/>
                  </a:cubicBezTo>
                  <a:cubicBezTo>
                    <a:pt x="984" y="3079"/>
                    <a:pt x="1616" y="2684"/>
                    <a:pt x="2242" y="2278"/>
                  </a:cubicBezTo>
                  <a:cubicBezTo>
                    <a:pt x="2607" y="2252"/>
                    <a:pt x="2973" y="2240"/>
                    <a:pt x="3339" y="2240"/>
                  </a:cubicBezTo>
                  <a:cubicBezTo>
                    <a:pt x="3475" y="2240"/>
                    <a:pt x="3611" y="2241"/>
                    <a:pt x="3748" y="2245"/>
                  </a:cubicBezTo>
                  <a:cubicBezTo>
                    <a:pt x="3748" y="2245"/>
                    <a:pt x="3748" y="2245"/>
                    <a:pt x="3749" y="2245"/>
                  </a:cubicBezTo>
                  <a:cubicBezTo>
                    <a:pt x="3795" y="2245"/>
                    <a:pt x="3795" y="2172"/>
                    <a:pt x="3748" y="2170"/>
                  </a:cubicBezTo>
                  <a:cubicBezTo>
                    <a:pt x="3608" y="2165"/>
                    <a:pt x="3469" y="2163"/>
                    <a:pt x="3330" y="2163"/>
                  </a:cubicBezTo>
                  <a:cubicBezTo>
                    <a:pt x="3006" y="2163"/>
                    <a:pt x="2682" y="2176"/>
                    <a:pt x="2358" y="2201"/>
                  </a:cubicBezTo>
                  <a:cubicBezTo>
                    <a:pt x="2609" y="2038"/>
                    <a:pt x="2858" y="1871"/>
                    <a:pt x="3107" y="1703"/>
                  </a:cubicBezTo>
                  <a:cubicBezTo>
                    <a:pt x="3209" y="1700"/>
                    <a:pt x="3312" y="1698"/>
                    <a:pt x="3414" y="1698"/>
                  </a:cubicBezTo>
                  <a:cubicBezTo>
                    <a:pt x="3762" y="1698"/>
                    <a:pt x="4110" y="1719"/>
                    <a:pt x="4455" y="1760"/>
                  </a:cubicBezTo>
                  <a:cubicBezTo>
                    <a:pt x="4457" y="1761"/>
                    <a:pt x="4458" y="1761"/>
                    <a:pt x="4460" y="1761"/>
                  </a:cubicBezTo>
                  <a:cubicBezTo>
                    <a:pt x="4506" y="1761"/>
                    <a:pt x="4504" y="1686"/>
                    <a:pt x="4455" y="1681"/>
                  </a:cubicBezTo>
                  <a:cubicBezTo>
                    <a:pt x="4145" y="1642"/>
                    <a:pt x="3834" y="1623"/>
                    <a:pt x="3522" y="1623"/>
                  </a:cubicBezTo>
                  <a:cubicBezTo>
                    <a:pt x="3419" y="1623"/>
                    <a:pt x="3316" y="1625"/>
                    <a:pt x="3213" y="1629"/>
                  </a:cubicBezTo>
                  <a:cubicBezTo>
                    <a:pt x="3462" y="1460"/>
                    <a:pt x="3708" y="1287"/>
                    <a:pt x="3951" y="1110"/>
                  </a:cubicBezTo>
                  <a:cubicBezTo>
                    <a:pt x="4147" y="1131"/>
                    <a:pt x="4343" y="1167"/>
                    <a:pt x="4536" y="1217"/>
                  </a:cubicBezTo>
                  <a:cubicBezTo>
                    <a:pt x="4538" y="1217"/>
                    <a:pt x="4541" y="1218"/>
                    <a:pt x="4543" y="1218"/>
                  </a:cubicBezTo>
                  <a:cubicBezTo>
                    <a:pt x="4573" y="1218"/>
                    <a:pt x="4584" y="1172"/>
                    <a:pt x="4550" y="1161"/>
                  </a:cubicBezTo>
                  <a:cubicBezTo>
                    <a:pt x="4381" y="1110"/>
                    <a:pt x="4207" y="1074"/>
                    <a:pt x="4030" y="1053"/>
                  </a:cubicBezTo>
                  <a:cubicBezTo>
                    <a:pt x="4201" y="928"/>
                    <a:pt x="4370" y="801"/>
                    <a:pt x="4537" y="673"/>
                  </a:cubicBezTo>
                  <a:cubicBezTo>
                    <a:pt x="4716" y="673"/>
                    <a:pt x="4895" y="677"/>
                    <a:pt x="5074" y="682"/>
                  </a:cubicBezTo>
                  <a:cubicBezTo>
                    <a:pt x="5143" y="1058"/>
                    <a:pt x="5194" y="1447"/>
                    <a:pt x="5327" y="1806"/>
                  </a:cubicBezTo>
                  <a:cubicBezTo>
                    <a:pt x="5336" y="1831"/>
                    <a:pt x="5362" y="1845"/>
                    <a:pt x="5386" y="1845"/>
                  </a:cubicBezTo>
                  <a:cubicBezTo>
                    <a:pt x="5415" y="1845"/>
                    <a:pt x="5441" y="1827"/>
                    <a:pt x="5438" y="1790"/>
                  </a:cubicBezTo>
                  <a:cubicBezTo>
                    <a:pt x="5401" y="1416"/>
                    <a:pt x="5283" y="1049"/>
                    <a:pt x="5183" y="686"/>
                  </a:cubicBezTo>
                  <a:lnTo>
                    <a:pt x="5183" y="686"/>
                  </a:lnTo>
                  <a:cubicBezTo>
                    <a:pt x="5559" y="699"/>
                    <a:pt x="5936" y="721"/>
                    <a:pt x="6312" y="761"/>
                  </a:cubicBezTo>
                  <a:cubicBezTo>
                    <a:pt x="6314" y="761"/>
                    <a:pt x="6316" y="761"/>
                    <a:pt x="6318" y="761"/>
                  </a:cubicBezTo>
                  <a:cubicBezTo>
                    <a:pt x="6378" y="761"/>
                    <a:pt x="6374" y="668"/>
                    <a:pt x="6312" y="659"/>
                  </a:cubicBezTo>
                  <a:cubicBezTo>
                    <a:pt x="5925" y="614"/>
                    <a:pt x="5537" y="585"/>
                    <a:pt x="5148" y="577"/>
                  </a:cubicBezTo>
                  <a:cubicBezTo>
                    <a:pt x="5140" y="561"/>
                    <a:pt x="5124" y="553"/>
                    <a:pt x="5108" y="553"/>
                  </a:cubicBezTo>
                  <a:cubicBezTo>
                    <a:pt x="5093" y="553"/>
                    <a:pt x="5077" y="560"/>
                    <a:pt x="5069" y="575"/>
                  </a:cubicBezTo>
                  <a:cubicBezTo>
                    <a:pt x="5023" y="574"/>
                    <a:pt x="4978" y="574"/>
                    <a:pt x="4932" y="574"/>
                  </a:cubicBezTo>
                  <a:cubicBezTo>
                    <a:pt x="4841" y="574"/>
                    <a:pt x="4750" y="575"/>
                    <a:pt x="4659" y="578"/>
                  </a:cubicBezTo>
                  <a:cubicBezTo>
                    <a:pt x="4814" y="457"/>
                    <a:pt x="4968" y="336"/>
                    <a:pt x="5118" y="211"/>
                  </a:cubicBezTo>
                  <a:cubicBezTo>
                    <a:pt x="5127" y="204"/>
                    <a:pt x="5135" y="194"/>
                    <a:pt x="5141" y="183"/>
                  </a:cubicBezTo>
                  <a:close/>
                  <a:moveTo>
                    <a:pt x="13058" y="874"/>
                  </a:moveTo>
                  <a:cubicBezTo>
                    <a:pt x="13230" y="3617"/>
                    <a:pt x="13199" y="6369"/>
                    <a:pt x="13351" y="9105"/>
                  </a:cubicBezTo>
                  <a:cubicBezTo>
                    <a:pt x="13076" y="9069"/>
                    <a:pt x="12799" y="9046"/>
                    <a:pt x="12525" y="9014"/>
                  </a:cubicBezTo>
                  <a:cubicBezTo>
                    <a:pt x="12522" y="9014"/>
                    <a:pt x="12519" y="9014"/>
                    <a:pt x="12516" y="9014"/>
                  </a:cubicBezTo>
                  <a:cubicBezTo>
                    <a:pt x="12434" y="9014"/>
                    <a:pt x="12416" y="9162"/>
                    <a:pt x="12503" y="9173"/>
                  </a:cubicBezTo>
                  <a:cubicBezTo>
                    <a:pt x="12788" y="9211"/>
                    <a:pt x="13074" y="9260"/>
                    <a:pt x="13360" y="9295"/>
                  </a:cubicBezTo>
                  <a:cubicBezTo>
                    <a:pt x="13363" y="9342"/>
                    <a:pt x="13365" y="9391"/>
                    <a:pt x="13369" y="9440"/>
                  </a:cubicBezTo>
                  <a:cubicBezTo>
                    <a:pt x="13350" y="9445"/>
                    <a:pt x="13333" y="9457"/>
                    <a:pt x="13320" y="9471"/>
                  </a:cubicBezTo>
                  <a:cubicBezTo>
                    <a:pt x="12436" y="10532"/>
                    <a:pt x="11630" y="11551"/>
                    <a:pt x="10556" y="12428"/>
                  </a:cubicBezTo>
                  <a:cubicBezTo>
                    <a:pt x="10397" y="9505"/>
                    <a:pt x="10160" y="6585"/>
                    <a:pt x="10010" y="3661"/>
                  </a:cubicBezTo>
                  <a:cubicBezTo>
                    <a:pt x="10009" y="3615"/>
                    <a:pt x="9984" y="3574"/>
                    <a:pt x="9945" y="3552"/>
                  </a:cubicBezTo>
                  <a:lnTo>
                    <a:pt x="9945" y="3552"/>
                  </a:lnTo>
                  <a:cubicBezTo>
                    <a:pt x="10009" y="3553"/>
                    <a:pt x="10071" y="3553"/>
                    <a:pt x="10133" y="3554"/>
                  </a:cubicBezTo>
                  <a:cubicBezTo>
                    <a:pt x="10135" y="3554"/>
                    <a:pt x="10136" y="3554"/>
                    <a:pt x="10137" y="3554"/>
                  </a:cubicBezTo>
                  <a:cubicBezTo>
                    <a:pt x="10299" y="3554"/>
                    <a:pt x="10310" y="3331"/>
                    <a:pt x="10177" y="3283"/>
                  </a:cubicBezTo>
                  <a:cubicBezTo>
                    <a:pt x="10603" y="2929"/>
                    <a:pt x="10960" y="2471"/>
                    <a:pt x="11376" y="2105"/>
                  </a:cubicBezTo>
                  <a:cubicBezTo>
                    <a:pt x="11900" y="1644"/>
                    <a:pt x="12465" y="1239"/>
                    <a:pt x="13058" y="874"/>
                  </a:cubicBezTo>
                  <a:close/>
                  <a:moveTo>
                    <a:pt x="7397" y="3528"/>
                  </a:moveTo>
                  <a:cubicBezTo>
                    <a:pt x="8195" y="3528"/>
                    <a:pt x="8992" y="3534"/>
                    <a:pt x="9791" y="3549"/>
                  </a:cubicBezTo>
                  <a:cubicBezTo>
                    <a:pt x="9753" y="3572"/>
                    <a:pt x="9729" y="3615"/>
                    <a:pt x="9734" y="3660"/>
                  </a:cubicBezTo>
                  <a:cubicBezTo>
                    <a:pt x="9848" y="6669"/>
                    <a:pt x="10010" y="9702"/>
                    <a:pt x="10397" y="12689"/>
                  </a:cubicBezTo>
                  <a:cubicBezTo>
                    <a:pt x="10400" y="12709"/>
                    <a:pt x="10409" y="12728"/>
                    <a:pt x="10424" y="12742"/>
                  </a:cubicBezTo>
                  <a:cubicBezTo>
                    <a:pt x="8803" y="12894"/>
                    <a:pt x="7195" y="13090"/>
                    <a:pt x="5564" y="13127"/>
                  </a:cubicBezTo>
                  <a:cubicBezTo>
                    <a:pt x="5424" y="13131"/>
                    <a:pt x="5285" y="13132"/>
                    <a:pt x="5146" y="13132"/>
                  </a:cubicBezTo>
                  <a:cubicBezTo>
                    <a:pt x="3862" y="13132"/>
                    <a:pt x="2574" y="13009"/>
                    <a:pt x="1293" y="13009"/>
                  </a:cubicBezTo>
                  <a:cubicBezTo>
                    <a:pt x="1116" y="13009"/>
                    <a:pt x="938" y="13011"/>
                    <a:pt x="761" y="13016"/>
                  </a:cubicBezTo>
                  <a:cubicBezTo>
                    <a:pt x="741" y="12759"/>
                    <a:pt x="723" y="12502"/>
                    <a:pt x="704" y="12246"/>
                  </a:cubicBezTo>
                  <a:cubicBezTo>
                    <a:pt x="965" y="12220"/>
                    <a:pt x="1227" y="12194"/>
                    <a:pt x="1490" y="12167"/>
                  </a:cubicBezTo>
                  <a:cubicBezTo>
                    <a:pt x="1550" y="12161"/>
                    <a:pt x="1552" y="12068"/>
                    <a:pt x="1496" y="12068"/>
                  </a:cubicBezTo>
                  <a:cubicBezTo>
                    <a:pt x="1494" y="12068"/>
                    <a:pt x="1492" y="12069"/>
                    <a:pt x="1490" y="12069"/>
                  </a:cubicBezTo>
                  <a:cubicBezTo>
                    <a:pt x="1225" y="12097"/>
                    <a:pt x="961" y="12126"/>
                    <a:pt x="697" y="12157"/>
                  </a:cubicBezTo>
                  <a:cubicBezTo>
                    <a:pt x="683" y="11979"/>
                    <a:pt x="671" y="11801"/>
                    <a:pt x="658" y="11625"/>
                  </a:cubicBezTo>
                  <a:cubicBezTo>
                    <a:pt x="1057" y="11567"/>
                    <a:pt x="1456" y="11512"/>
                    <a:pt x="1853" y="11448"/>
                  </a:cubicBezTo>
                  <a:cubicBezTo>
                    <a:pt x="1896" y="11441"/>
                    <a:pt x="1880" y="11380"/>
                    <a:pt x="1840" y="11380"/>
                  </a:cubicBezTo>
                  <a:cubicBezTo>
                    <a:pt x="1838" y="11380"/>
                    <a:pt x="1836" y="11380"/>
                    <a:pt x="1835" y="11380"/>
                  </a:cubicBezTo>
                  <a:cubicBezTo>
                    <a:pt x="1440" y="11436"/>
                    <a:pt x="1048" y="11502"/>
                    <a:pt x="654" y="11565"/>
                  </a:cubicBezTo>
                  <a:cubicBezTo>
                    <a:pt x="639" y="11361"/>
                    <a:pt x="627" y="11156"/>
                    <a:pt x="612" y="10952"/>
                  </a:cubicBezTo>
                  <a:cubicBezTo>
                    <a:pt x="940" y="10938"/>
                    <a:pt x="1267" y="10899"/>
                    <a:pt x="1589" y="10832"/>
                  </a:cubicBezTo>
                  <a:cubicBezTo>
                    <a:pt x="1638" y="10823"/>
                    <a:pt x="1621" y="10752"/>
                    <a:pt x="1576" y="10752"/>
                  </a:cubicBezTo>
                  <a:cubicBezTo>
                    <a:pt x="1573" y="10752"/>
                    <a:pt x="1570" y="10752"/>
                    <a:pt x="1567" y="10753"/>
                  </a:cubicBezTo>
                  <a:cubicBezTo>
                    <a:pt x="1250" y="10817"/>
                    <a:pt x="929" y="10860"/>
                    <a:pt x="608" y="10882"/>
                  </a:cubicBezTo>
                  <a:cubicBezTo>
                    <a:pt x="591" y="10655"/>
                    <a:pt x="577" y="10427"/>
                    <a:pt x="562" y="10199"/>
                  </a:cubicBezTo>
                  <a:cubicBezTo>
                    <a:pt x="1150" y="10141"/>
                    <a:pt x="1739" y="10104"/>
                    <a:pt x="2331" y="10089"/>
                  </a:cubicBezTo>
                  <a:cubicBezTo>
                    <a:pt x="2392" y="10088"/>
                    <a:pt x="2392" y="9994"/>
                    <a:pt x="2332" y="9994"/>
                  </a:cubicBezTo>
                  <a:cubicBezTo>
                    <a:pt x="2331" y="9994"/>
                    <a:pt x="2331" y="9994"/>
                    <a:pt x="2331" y="9994"/>
                  </a:cubicBezTo>
                  <a:cubicBezTo>
                    <a:pt x="1737" y="10002"/>
                    <a:pt x="1145" y="10042"/>
                    <a:pt x="556" y="10112"/>
                  </a:cubicBezTo>
                  <a:cubicBezTo>
                    <a:pt x="519" y="9553"/>
                    <a:pt x="484" y="8993"/>
                    <a:pt x="452" y="8434"/>
                  </a:cubicBezTo>
                  <a:cubicBezTo>
                    <a:pt x="1004" y="8414"/>
                    <a:pt x="1557" y="8395"/>
                    <a:pt x="2110" y="8362"/>
                  </a:cubicBezTo>
                  <a:cubicBezTo>
                    <a:pt x="2162" y="8359"/>
                    <a:pt x="2164" y="8276"/>
                    <a:pt x="2112" y="8276"/>
                  </a:cubicBezTo>
                  <a:cubicBezTo>
                    <a:pt x="2111" y="8276"/>
                    <a:pt x="2111" y="8276"/>
                    <a:pt x="2110" y="8276"/>
                  </a:cubicBezTo>
                  <a:cubicBezTo>
                    <a:pt x="1555" y="8298"/>
                    <a:pt x="1002" y="8335"/>
                    <a:pt x="449" y="8370"/>
                  </a:cubicBezTo>
                  <a:cubicBezTo>
                    <a:pt x="433" y="8099"/>
                    <a:pt x="419" y="7826"/>
                    <a:pt x="406" y="7553"/>
                  </a:cubicBezTo>
                  <a:cubicBezTo>
                    <a:pt x="906" y="7549"/>
                    <a:pt x="1405" y="7506"/>
                    <a:pt x="1900" y="7427"/>
                  </a:cubicBezTo>
                  <a:cubicBezTo>
                    <a:pt x="1953" y="7418"/>
                    <a:pt x="1934" y="7341"/>
                    <a:pt x="1884" y="7341"/>
                  </a:cubicBezTo>
                  <a:cubicBezTo>
                    <a:pt x="1881" y="7341"/>
                    <a:pt x="1878" y="7341"/>
                    <a:pt x="1876" y="7341"/>
                  </a:cubicBezTo>
                  <a:cubicBezTo>
                    <a:pt x="1388" y="7416"/>
                    <a:pt x="895" y="7461"/>
                    <a:pt x="403" y="7475"/>
                  </a:cubicBezTo>
                  <a:cubicBezTo>
                    <a:pt x="388" y="7191"/>
                    <a:pt x="378" y="6907"/>
                    <a:pt x="366" y="6622"/>
                  </a:cubicBezTo>
                  <a:cubicBezTo>
                    <a:pt x="947" y="6585"/>
                    <a:pt x="1529" y="6550"/>
                    <a:pt x="2108" y="6497"/>
                  </a:cubicBezTo>
                  <a:cubicBezTo>
                    <a:pt x="2167" y="6492"/>
                    <a:pt x="2170" y="6402"/>
                    <a:pt x="2112" y="6402"/>
                  </a:cubicBezTo>
                  <a:cubicBezTo>
                    <a:pt x="2111" y="6402"/>
                    <a:pt x="2110" y="6402"/>
                    <a:pt x="2108" y="6402"/>
                  </a:cubicBezTo>
                  <a:cubicBezTo>
                    <a:pt x="1526" y="6443"/>
                    <a:pt x="945" y="6502"/>
                    <a:pt x="363" y="6558"/>
                  </a:cubicBezTo>
                  <a:cubicBezTo>
                    <a:pt x="349" y="6215"/>
                    <a:pt x="337" y="5872"/>
                    <a:pt x="324" y="5530"/>
                  </a:cubicBezTo>
                  <a:lnTo>
                    <a:pt x="324" y="5530"/>
                  </a:lnTo>
                  <a:cubicBezTo>
                    <a:pt x="370" y="5530"/>
                    <a:pt x="415" y="5531"/>
                    <a:pt x="460" y="5531"/>
                  </a:cubicBezTo>
                  <a:cubicBezTo>
                    <a:pt x="945" y="5531"/>
                    <a:pt x="1423" y="5489"/>
                    <a:pt x="1899" y="5389"/>
                  </a:cubicBezTo>
                  <a:cubicBezTo>
                    <a:pt x="1951" y="5378"/>
                    <a:pt x="1932" y="5306"/>
                    <a:pt x="1885" y="5306"/>
                  </a:cubicBezTo>
                  <a:cubicBezTo>
                    <a:pt x="1883" y="5306"/>
                    <a:pt x="1880" y="5306"/>
                    <a:pt x="1877" y="5307"/>
                  </a:cubicBezTo>
                  <a:cubicBezTo>
                    <a:pt x="1374" y="5391"/>
                    <a:pt x="866" y="5435"/>
                    <a:pt x="356" y="5435"/>
                  </a:cubicBezTo>
                  <a:cubicBezTo>
                    <a:pt x="344" y="5435"/>
                    <a:pt x="332" y="5435"/>
                    <a:pt x="320" y="5435"/>
                  </a:cubicBezTo>
                  <a:cubicBezTo>
                    <a:pt x="309" y="5115"/>
                    <a:pt x="304" y="4797"/>
                    <a:pt x="296" y="4477"/>
                  </a:cubicBezTo>
                  <a:lnTo>
                    <a:pt x="296" y="4477"/>
                  </a:lnTo>
                  <a:cubicBezTo>
                    <a:pt x="576" y="4481"/>
                    <a:pt x="856" y="4483"/>
                    <a:pt x="1136" y="4483"/>
                  </a:cubicBezTo>
                  <a:cubicBezTo>
                    <a:pt x="1579" y="4483"/>
                    <a:pt x="2021" y="4479"/>
                    <a:pt x="2464" y="4475"/>
                  </a:cubicBezTo>
                  <a:cubicBezTo>
                    <a:pt x="2543" y="4474"/>
                    <a:pt x="2544" y="4350"/>
                    <a:pt x="2464" y="4350"/>
                  </a:cubicBezTo>
                  <a:cubicBezTo>
                    <a:pt x="1740" y="4354"/>
                    <a:pt x="1016" y="4357"/>
                    <a:pt x="294" y="4377"/>
                  </a:cubicBezTo>
                  <a:cubicBezTo>
                    <a:pt x="287" y="4139"/>
                    <a:pt x="278" y="3901"/>
                    <a:pt x="276" y="3663"/>
                  </a:cubicBezTo>
                  <a:cubicBezTo>
                    <a:pt x="1956" y="3605"/>
                    <a:pt x="3635" y="3564"/>
                    <a:pt x="5310" y="3541"/>
                  </a:cubicBezTo>
                  <a:cubicBezTo>
                    <a:pt x="5331" y="3852"/>
                    <a:pt x="5367" y="4165"/>
                    <a:pt x="5431" y="4467"/>
                  </a:cubicBezTo>
                  <a:cubicBezTo>
                    <a:pt x="5437" y="4494"/>
                    <a:pt x="5459" y="4507"/>
                    <a:pt x="5482" y="4507"/>
                  </a:cubicBezTo>
                  <a:cubicBezTo>
                    <a:pt x="5512" y="4507"/>
                    <a:pt x="5542" y="4487"/>
                    <a:pt x="5541" y="4452"/>
                  </a:cubicBezTo>
                  <a:cubicBezTo>
                    <a:pt x="5535" y="4151"/>
                    <a:pt x="5498" y="3843"/>
                    <a:pt x="5447" y="3539"/>
                  </a:cubicBezTo>
                  <a:cubicBezTo>
                    <a:pt x="6097" y="3532"/>
                    <a:pt x="6747" y="3528"/>
                    <a:pt x="7397" y="3528"/>
                  </a:cubicBezTo>
                  <a:close/>
                  <a:moveTo>
                    <a:pt x="6979" y="1"/>
                  </a:moveTo>
                  <a:cubicBezTo>
                    <a:pt x="6348" y="1"/>
                    <a:pt x="5723" y="17"/>
                    <a:pt x="5109" y="55"/>
                  </a:cubicBezTo>
                  <a:cubicBezTo>
                    <a:pt x="5089" y="36"/>
                    <a:pt x="5063" y="27"/>
                    <a:pt x="5037" y="27"/>
                  </a:cubicBezTo>
                  <a:cubicBezTo>
                    <a:pt x="5020" y="27"/>
                    <a:pt x="5002" y="31"/>
                    <a:pt x="4986" y="40"/>
                  </a:cubicBezTo>
                  <a:cubicBezTo>
                    <a:pt x="3311" y="985"/>
                    <a:pt x="1719" y="2230"/>
                    <a:pt x="176" y="3378"/>
                  </a:cubicBezTo>
                  <a:cubicBezTo>
                    <a:pt x="138" y="3405"/>
                    <a:pt x="127" y="3456"/>
                    <a:pt x="147" y="3497"/>
                  </a:cubicBezTo>
                  <a:cubicBezTo>
                    <a:pt x="130" y="3503"/>
                    <a:pt x="115" y="3514"/>
                    <a:pt x="104" y="3529"/>
                  </a:cubicBezTo>
                  <a:cubicBezTo>
                    <a:pt x="48" y="3540"/>
                    <a:pt x="1" y="3582"/>
                    <a:pt x="2" y="3656"/>
                  </a:cubicBezTo>
                  <a:cubicBezTo>
                    <a:pt x="42" y="6785"/>
                    <a:pt x="203" y="9913"/>
                    <a:pt x="592" y="13020"/>
                  </a:cubicBezTo>
                  <a:lnTo>
                    <a:pt x="575" y="13020"/>
                  </a:lnTo>
                  <a:cubicBezTo>
                    <a:pt x="511" y="13023"/>
                    <a:pt x="492" y="13119"/>
                    <a:pt x="559" y="13135"/>
                  </a:cubicBezTo>
                  <a:cubicBezTo>
                    <a:pt x="589" y="13141"/>
                    <a:pt x="618" y="13145"/>
                    <a:pt x="648" y="13153"/>
                  </a:cubicBezTo>
                  <a:cubicBezTo>
                    <a:pt x="663" y="13160"/>
                    <a:pt x="678" y="13164"/>
                    <a:pt x="694" y="13164"/>
                  </a:cubicBezTo>
                  <a:cubicBezTo>
                    <a:pt x="696" y="13164"/>
                    <a:pt x="699" y="13164"/>
                    <a:pt x="701" y="13163"/>
                  </a:cubicBezTo>
                  <a:cubicBezTo>
                    <a:pt x="1736" y="13391"/>
                    <a:pt x="2833" y="13444"/>
                    <a:pt x="3917" y="13444"/>
                  </a:cubicBezTo>
                  <a:cubicBezTo>
                    <a:pt x="4472" y="13444"/>
                    <a:pt x="5025" y="13430"/>
                    <a:pt x="5564" y="13418"/>
                  </a:cubicBezTo>
                  <a:cubicBezTo>
                    <a:pt x="7231" y="13382"/>
                    <a:pt x="8930" y="13283"/>
                    <a:pt x="10570" y="12970"/>
                  </a:cubicBezTo>
                  <a:cubicBezTo>
                    <a:pt x="10695" y="12947"/>
                    <a:pt x="10676" y="12749"/>
                    <a:pt x="10561" y="12734"/>
                  </a:cubicBezTo>
                  <a:cubicBezTo>
                    <a:pt x="10569" y="12720"/>
                    <a:pt x="10572" y="12704"/>
                    <a:pt x="10571" y="12689"/>
                  </a:cubicBezTo>
                  <a:lnTo>
                    <a:pt x="10571" y="12680"/>
                  </a:lnTo>
                  <a:cubicBezTo>
                    <a:pt x="10583" y="12678"/>
                    <a:pt x="10595" y="12673"/>
                    <a:pt x="10604" y="12665"/>
                  </a:cubicBezTo>
                  <a:cubicBezTo>
                    <a:pt x="11689" y="11835"/>
                    <a:pt x="12818" y="10809"/>
                    <a:pt x="13499" y="9608"/>
                  </a:cubicBezTo>
                  <a:cubicBezTo>
                    <a:pt x="13517" y="9575"/>
                    <a:pt x="13517" y="9534"/>
                    <a:pt x="13497" y="9501"/>
                  </a:cubicBezTo>
                  <a:cubicBezTo>
                    <a:pt x="13505" y="9439"/>
                    <a:pt x="13509" y="9373"/>
                    <a:pt x="13518" y="9310"/>
                  </a:cubicBezTo>
                  <a:cubicBezTo>
                    <a:pt x="13584" y="9316"/>
                    <a:pt x="13652" y="9323"/>
                    <a:pt x="13719" y="9326"/>
                  </a:cubicBezTo>
                  <a:cubicBezTo>
                    <a:pt x="13721" y="9327"/>
                    <a:pt x="13722" y="9327"/>
                    <a:pt x="13724" y="9327"/>
                  </a:cubicBezTo>
                  <a:cubicBezTo>
                    <a:pt x="13810" y="9327"/>
                    <a:pt x="13829" y="9183"/>
                    <a:pt x="13740" y="9166"/>
                  </a:cubicBezTo>
                  <a:cubicBezTo>
                    <a:pt x="13673" y="9153"/>
                    <a:pt x="13605" y="9143"/>
                    <a:pt x="13538" y="9133"/>
                  </a:cubicBezTo>
                  <a:cubicBezTo>
                    <a:pt x="13861" y="6446"/>
                    <a:pt x="13647" y="3493"/>
                    <a:pt x="13278" y="839"/>
                  </a:cubicBezTo>
                  <a:cubicBezTo>
                    <a:pt x="13273" y="807"/>
                    <a:pt x="13252" y="780"/>
                    <a:pt x="13223" y="768"/>
                  </a:cubicBezTo>
                  <a:cubicBezTo>
                    <a:pt x="13283" y="725"/>
                    <a:pt x="13289" y="657"/>
                    <a:pt x="13264" y="601"/>
                  </a:cubicBezTo>
                  <a:lnTo>
                    <a:pt x="13321" y="601"/>
                  </a:lnTo>
                  <a:cubicBezTo>
                    <a:pt x="13469" y="601"/>
                    <a:pt x="13464" y="387"/>
                    <a:pt x="13321" y="374"/>
                  </a:cubicBezTo>
                  <a:cubicBezTo>
                    <a:pt x="11269" y="184"/>
                    <a:pt x="9092" y="1"/>
                    <a:pt x="6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4"/>
            <p:cNvSpPr/>
            <p:nvPr/>
          </p:nvSpPr>
          <p:spPr>
            <a:xfrm>
              <a:off x="-2358841" y="1413433"/>
              <a:ext cx="6921" cy="45110"/>
            </a:xfrm>
            <a:custGeom>
              <a:avLst/>
              <a:gdLst/>
              <a:ahLst/>
              <a:cxnLst/>
              <a:rect l="l" t="t" r="r" b="b"/>
              <a:pathLst>
                <a:path w="201" h="1310" extrusionOk="0">
                  <a:moveTo>
                    <a:pt x="101" y="0"/>
                  </a:moveTo>
                  <a:cubicBezTo>
                    <a:pt x="74" y="0"/>
                    <a:pt x="46" y="18"/>
                    <a:pt x="45" y="54"/>
                  </a:cubicBezTo>
                  <a:cubicBezTo>
                    <a:pt x="35" y="448"/>
                    <a:pt x="1" y="857"/>
                    <a:pt x="38" y="1249"/>
                  </a:cubicBezTo>
                  <a:cubicBezTo>
                    <a:pt x="40" y="1289"/>
                    <a:pt x="70" y="1309"/>
                    <a:pt x="101" y="1309"/>
                  </a:cubicBezTo>
                  <a:cubicBezTo>
                    <a:pt x="132" y="1309"/>
                    <a:pt x="163" y="1289"/>
                    <a:pt x="165" y="1249"/>
                  </a:cubicBezTo>
                  <a:cubicBezTo>
                    <a:pt x="201" y="857"/>
                    <a:pt x="167" y="448"/>
                    <a:pt x="156" y="54"/>
                  </a:cubicBezTo>
                  <a:cubicBezTo>
                    <a:pt x="155" y="18"/>
                    <a:pt x="128"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4"/>
            <p:cNvSpPr/>
            <p:nvPr/>
          </p:nvSpPr>
          <p:spPr>
            <a:xfrm>
              <a:off x="-2357532" y="1500450"/>
              <a:ext cx="11673" cy="35812"/>
            </a:xfrm>
            <a:custGeom>
              <a:avLst/>
              <a:gdLst/>
              <a:ahLst/>
              <a:cxnLst/>
              <a:rect l="l" t="t" r="r" b="b"/>
              <a:pathLst>
                <a:path w="339" h="1040" extrusionOk="0">
                  <a:moveTo>
                    <a:pt x="66" y="1"/>
                  </a:moveTo>
                  <a:cubicBezTo>
                    <a:pt x="35" y="1"/>
                    <a:pt x="0" y="29"/>
                    <a:pt x="15" y="63"/>
                  </a:cubicBezTo>
                  <a:cubicBezTo>
                    <a:pt x="78" y="214"/>
                    <a:pt x="121" y="373"/>
                    <a:pt x="139" y="536"/>
                  </a:cubicBezTo>
                  <a:cubicBezTo>
                    <a:pt x="153" y="685"/>
                    <a:pt x="128" y="830"/>
                    <a:pt x="129" y="978"/>
                  </a:cubicBezTo>
                  <a:cubicBezTo>
                    <a:pt x="130" y="1017"/>
                    <a:pt x="162" y="1039"/>
                    <a:pt x="194" y="1039"/>
                  </a:cubicBezTo>
                  <a:cubicBezTo>
                    <a:pt x="219" y="1039"/>
                    <a:pt x="243" y="1025"/>
                    <a:pt x="252" y="995"/>
                  </a:cubicBezTo>
                  <a:cubicBezTo>
                    <a:pt x="338" y="687"/>
                    <a:pt x="233" y="306"/>
                    <a:pt x="106" y="25"/>
                  </a:cubicBezTo>
                  <a:cubicBezTo>
                    <a:pt x="98" y="8"/>
                    <a:pt x="83"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74"/>
            <p:cNvSpPr/>
            <p:nvPr/>
          </p:nvSpPr>
          <p:spPr>
            <a:xfrm>
              <a:off x="-2512972" y="1647315"/>
              <a:ext cx="41391" cy="21315"/>
            </a:xfrm>
            <a:custGeom>
              <a:avLst/>
              <a:gdLst/>
              <a:ahLst/>
              <a:cxnLst/>
              <a:rect l="l" t="t" r="r" b="b"/>
              <a:pathLst>
                <a:path w="1202" h="619" extrusionOk="0">
                  <a:moveTo>
                    <a:pt x="1138" y="1"/>
                  </a:moveTo>
                  <a:cubicBezTo>
                    <a:pt x="1133" y="1"/>
                    <a:pt x="1127" y="2"/>
                    <a:pt x="1120" y="4"/>
                  </a:cubicBezTo>
                  <a:cubicBezTo>
                    <a:pt x="748" y="144"/>
                    <a:pt x="396" y="349"/>
                    <a:pt x="46" y="537"/>
                  </a:cubicBezTo>
                  <a:cubicBezTo>
                    <a:pt x="1" y="561"/>
                    <a:pt x="29" y="619"/>
                    <a:pt x="70" y="619"/>
                  </a:cubicBezTo>
                  <a:cubicBezTo>
                    <a:pt x="77" y="619"/>
                    <a:pt x="83" y="618"/>
                    <a:pt x="90" y="614"/>
                  </a:cubicBezTo>
                  <a:cubicBezTo>
                    <a:pt x="450" y="455"/>
                    <a:pt x="825" y="304"/>
                    <a:pt x="1160" y="97"/>
                  </a:cubicBezTo>
                  <a:cubicBezTo>
                    <a:pt x="1202" y="71"/>
                    <a:pt x="1183"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74"/>
            <p:cNvSpPr/>
            <p:nvPr/>
          </p:nvSpPr>
          <p:spPr>
            <a:xfrm>
              <a:off x="-2444894" y="1586641"/>
              <a:ext cx="37293" cy="32576"/>
            </a:xfrm>
            <a:custGeom>
              <a:avLst/>
              <a:gdLst/>
              <a:ahLst/>
              <a:cxnLst/>
              <a:rect l="l" t="t" r="r" b="b"/>
              <a:pathLst>
                <a:path w="1083" h="946" extrusionOk="0">
                  <a:moveTo>
                    <a:pt x="1005" y="0"/>
                  </a:moveTo>
                  <a:cubicBezTo>
                    <a:pt x="995" y="0"/>
                    <a:pt x="984" y="4"/>
                    <a:pt x="972" y="11"/>
                  </a:cubicBezTo>
                  <a:cubicBezTo>
                    <a:pt x="629" y="224"/>
                    <a:pt x="339" y="562"/>
                    <a:pt x="47" y="838"/>
                  </a:cubicBezTo>
                  <a:cubicBezTo>
                    <a:pt x="0" y="883"/>
                    <a:pt x="44" y="945"/>
                    <a:pt x="95" y="945"/>
                  </a:cubicBezTo>
                  <a:cubicBezTo>
                    <a:pt x="110" y="945"/>
                    <a:pt x="125" y="940"/>
                    <a:pt x="138" y="929"/>
                  </a:cubicBezTo>
                  <a:cubicBezTo>
                    <a:pt x="441" y="673"/>
                    <a:pt x="804" y="424"/>
                    <a:pt x="1049" y="111"/>
                  </a:cubicBezTo>
                  <a:cubicBezTo>
                    <a:pt x="1082" y="68"/>
                    <a:pt x="1053"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4"/>
            <p:cNvSpPr/>
            <p:nvPr/>
          </p:nvSpPr>
          <p:spPr>
            <a:xfrm>
              <a:off x="-2381017" y="1540016"/>
              <a:ext cx="33884" cy="24173"/>
            </a:xfrm>
            <a:custGeom>
              <a:avLst/>
              <a:gdLst/>
              <a:ahLst/>
              <a:cxnLst/>
              <a:rect l="l" t="t" r="r" b="b"/>
              <a:pathLst>
                <a:path w="984" h="702" extrusionOk="0">
                  <a:moveTo>
                    <a:pt x="866" y="1"/>
                  </a:moveTo>
                  <a:cubicBezTo>
                    <a:pt x="861" y="1"/>
                    <a:pt x="856" y="1"/>
                    <a:pt x="851" y="2"/>
                  </a:cubicBezTo>
                  <a:cubicBezTo>
                    <a:pt x="521" y="68"/>
                    <a:pt x="227" y="340"/>
                    <a:pt x="34" y="600"/>
                  </a:cubicBezTo>
                  <a:cubicBezTo>
                    <a:pt x="0" y="645"/>
                    <a:pt x="50" y="702"/>
                    <a:pt x="96" y="702"/>
                  </a:cubicBezTo>
                  <a:cubicBezTo>
                    <a:pt x="112" y="702"/>
                    <a:pt x="127" y="696"/>
                    <a:pt x="138" y="681"/>
                  </a:cubicBezTo>
                  <a:cubicBezTo>
                    <a:pt x="240" y="552"/>
                    <a:pt x="362" y="440"/>
                    <a:pt x="498" y="348"/>
                  </a:cubicBezTo>
                  <a:cubicBezTo>
                    <a:pt x="628" y="262"/>
                    <a:pt x="771" y="210"/>
                    <a:pt x="909" y="140"/>
                  </a:cubicBezTo>
                  <a:cubicBezTo>
                    <a:pt x="984" y="102"/>
                    <a:pt x="937"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4"/>
            <p:cNvSpPr/>
            <p:nvPr/>
          </p:nvSpPr>
          <p:spPr>
            <a:xfrm>
              <a:off x="-2325749" y="1536159"/>
              <a:ext cx="36604" cy="5165"/>
            </a:xfrm>
            <a:custGeom>
              <a:avLst/>
              <a:gdLst/>
              <a:ahLst/>
              <a:cxnLst/>
              <a:rect l="l" t="t" r="r" b="b"/>
              <a:pathLst>
                <a:path w="1063" h="150" extrusionOk="0">
                  <a:moveTo>
                    <a:pt x="701" y="0"/>
                  </a:moveTo>
                  <a:cubicBezTo>
                    <a:pt x="491" y="0"/>
                    <a:pt x="279" y="14"/>
                    <a:pt x="70" y="21"/>
                  </a:cubicBezTo>
                  <a:cubicBezTo>
                    <a:pt x="0" y="24"/>
                    <a:pt x="0" y="126"/>
                    <a:pt x="70" y="128"/>
                  </a:cubicBezTo>
                  <a:cubicBezTo>
                    <a:pt x="280" y="136"/>
                    <a:pt x="492" y="150"/>
                    <a:pt x="703" y="150"/>
                  </a:cubicBezTo>
                  <a:cubicBezTo>
                    <a:pt x="802" y="150"/>
                    <a:pt x="901" y="147"/>
                    <a:pt x="999" y="139"/>
                  </a:cubicBezTo>
                  <a:cubicBezTo>
                    <a:pt x="1035" y="139"/>
                    <a:pt x="1062" y="110"/>
                    <a:pt x="1062" y="75"/>
                  </a:cubicBezTo>
                  <a:cubicBezTo>
                    <a:pt x="1062" y="39"/>
                    <a:pt x="1035" y="12"/>
                    <a:pt x="999" y="12"/>
                  </a:cubicBezTo>
                  <a:cubicBezTo>
                    <a:pt x="900" y="3"/>
                    <a:pt x="8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4"/>
            <p:cNvSpPr/>
            <p:nvPr/>
          </p:nvSpPr>
          <p:spPr>
            <a:xfrm>
              <a:off x="-2248442" y="1540532"/>
              <a:ext cx="46763" cy="5578"/>
            </a:xfrm>
            <a:custGeom>
              <a:avLst/>
              <a:gdLst/>
              <a:ahLst/>
              <a:cxnLst/>
              <a:rect l="l" t="t" r="r" b="b"/>
              <a:pathLst>
                <a:path w="1358" h="162" extrusionOk="0">
                  <a:moveTo>
                    <a:pt x="834" y="0"/>
                  </a:moveTo>
                  <a:cubicBezTo>
                    <a:pt x="583" y="0"/>
                    <a:pt x="332" y="12"/>
                    <a:pt x="82" y="17"/>
                  </a:cubicBezTo>
                  <a:cubicBezTo>
                    <a:pt x="1" y="19"/>
                    <a:pt x="1" y="143"/>
                    <a:pt x="82" y="144"/>
                  </a:cubicBezTo>
                  <a:cubicBezTo>
                    <a:pt x="330" y="149"/>
                    <a:pt x="579" y="161"/>
                    <a:pt x="827" y="161"/>
                  </a:cubicBezTo>
                  <a:cubicBezTo>
                    <a:pt x="977" y="161"/>
                    <a:pt x="1127" y="157"/>
                    <a:pt x="1277" y="144"/>
                  </a:cubicBezTo>
                  <a:cubicBezTo>
                    <a:pt x="1357" y="141"/>
                    <a:pt x="1357" y="21"/>
                    <a:pt x="1277" y="17"/>
                  </a:cubicBezTo>
                  <a:cubicBezTo>
                    <a:pt x="1130" y="4"/>
                    <a:pt x="982"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4"/>
            <p:cNvSpPr/>
            <p:nvPr/>
          </p:nvSpPr>
          <p:spPr>
            <a:xfrm>
              <a:off x="-2176060" y="1530270"/>
              <a:ext cx="43354" cy="10262"/>
            </a:xfrm>
            <a:custGeom>
              <a:avLst/>
              <a:gdLst/>
              <a:ahLst/>
              <a:cxnLst/>
              <a:rect l="l" t="t" r="r" b="b"/>
              <a:pathLst>
                <a:path w="1259" h="298" extrusionOk="0">
                  <a:moveTo>
                    <a:pt x="810" y="1"/>
                  </a:moveTo>
                  <a:cubicBezTo>
                    <a:pt x="558" y="1"/>
                    <a:pt x="301" y="63"/>
                    <a:pt x="76" y="153"/>
                  </a:cubicBezTo>
                  <a:cubicBezTo>
                    <a:pt x="0" y="184"/>
                    <a:pt x="20" y="298"/>
                    <a:pt x="89" y="298"/>
                  </a:cubicBezTo>
                  <a:cubicBezTo>
                    <a:pt x="97" y="298"/>
                    <a:pt x="105" y="296"/>
                    <a:pt x="114" y="293"/>
                  </a:cubicBezTo>
                  <a:cubicBezTo>
                    <a:pt x="350" y="206"/>
                    <a:pt x="571" y="182"/>
                    <a:pt x="802" y="182"/>
                  </a:cubicBezTo>
                  <a:cubicBezTo>
                    <a:pt x="920" y="182"/>
                    <a:pt x="1039" y="188"/>
                    <a:pt x="1164" y="196"/>
                  </a:cubicBezTo>
                  <a:cubicBezTo>
                    <a:pt x="1166" y="196"/>
                    <a:pt x="1167" y="196"/>
                    <a:pt x="1168" y="196"/>
                  </a:cubicBezTo>
                  <a:cubicBezTo>
                    <a:pt x="1248" y="196"/>
                    <a:pt x="1258" y="76"/>
                    <a:pt x="1184" y="54"/>
                  </a:cubicBezTo>
                  <a:cubicBezTo>
                    <a:pt x="1064" y="17"/>
                    <a:pt x="938"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4"/>
            <p:cNvSpPr/>
            <p:nvPr/>
          </p:nvSpPr>
          <p:spPr>
            <a:xfrm>
              <a:off x="-2525506" y="1533094"/>
              <a:ext cx="52789" cy="9229"/>
            </a:xfrm>
            <a:custGeom>
              <a:avLst/>
              <a:gdLst/>
              <a:ahLst/>
              <a:cxnLst/>
              <a:rect l="l" t="t" r="r" b="b"/>
              <a:pathLst>
                <a:path w="1533" h="268" extrusionOk="0">
                  <a:moveTo>
                    <a:pt x="1481" y="0"/>
                  </a:moveTo>
                  <a:cubicBezTo>
                    <a:pt x="1480" y="0"/>
                    <a:pt x="1478" y="0"/>
                    <a:pt x="1476" y="0"/>
                  </a:cubicBezTo>
                  <a:cubicBezTo>
                    <a:pt x="1000" y="58"/>
                    <a:pt x="522" y="109"/>
                    <a:pt x="48" y="181"/>
                  </a:cubicBezTo>
                  <a:cubicBezTo>
                    <a:pt x="1" y="188"/>
                    <a:pt x="9" y="267"/>
                    <a:pt x="54" y="267"/>
                  </a:cubicBezTo>
                  <a:cubicBezTo>
                    <a:pt x="56" y="267"/>
                    <a:pt x="57" y="267"/>
                    <a:pt x="59" y="267"/>
                  </a:cubicBezTo>
                  <a:cubicBezTo>
                    <a:pt x="532" y="220"/>
                    <a:pt x="1004" y="153"/>
                    <a:pt x="1476" y="90"/>
                  </a:cubicBezTo>
                  <a:cubicBezTo>
                    <a:pt x="1530" y="83"/>
                    <a:pt x="1533" y="0"/>
                    <a:pt x="1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4"/>
            <p:cNvSpPr/>
            <p:nvPr/>
          </p:nvSpPr>
          <p:spPr>
            <a:xfrm>
              <a:off x="-2494859" y="1314673"/>
              <a:ext cx="55613" cy="4442"/>
            </a:xfrm>
            <a:custGeom>
              <a:avLst/>
              <a:gdLst/>
              <a:ahLst/>
              <a:cxnLst/>
              <a:rect l="l" t="t" r="r" b="b"/>
              <a:pathLst>
                <a:path w="1615" h="129" extrusionOk="0">
                  <a:moveTo>
                    <a:pt x="1005" y="0"/>
                  </a:moveTo>
                  <a:cubicBezTo>
                    <a:pt x="687" y="0"/>
                    <a:pt x="369" y="17"/>
                    <a:pt x="53" y="49"/>
                  </a:cubicBezTo>
                  <a:cubicBezTo>
                    <a:pt x="4" y="54"/>
                    <a:pt x="1" y="128"/>
                    <a:pt x="50" y="128"/>
                  </a:cubicBezTo>
                  <a:cubicBezTo>
                    <a:pt x="51" y="128"/>
                    <a:pt x="52" y="128"/>
                    <a:pt x="53" y="128"/>
                  </a:cubicBezTo>
                  <a:cubicBezTo>
                    <a:pt x="398" y="108"/>
                    <a:pt x="742" y="97"/>
                    <a:pt x="1087" y="97"/>
                  </a:cubicBezTo>
                  <a:cubicBezTo>
                    <a:pt x="1244" y="97"/>
                    <a:pt x="1401" y="99"/>
                    <a:pt x="1559" y="104"/>
                  </a:cubicBezTo>
                  <a:cubicBezTo>
                    <a:pt x="1559" y="104"/>
                    <a:pt x="1560" y="104"/>
                    <a:pt x="1561" y="104"/>
                  </a:cubicBezTo>
                  <a:cubicBezTo>
                    <a:pt x="1615" y="104"/>
                    <a:pt x="1614" y="20"/>
                    <a:pt x="1559" y="17"/>
                  </a:cubicBezTo>
                  <a:cubicBezTo>
                    <a:pt x="1374" y="6"/>
                    <a:pt x="1189"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1" name="Google Shape;3291;p74"/>
          <p:cNvGrpSpPr/>
          <p:nvPr/>
        </p:nvGrpSpPr>
        <p:grpSpPr>
          <a:xfrm>
            <a:off x="7098523" y="3533594"/>
            <a:ext cx="247157" cy="370853"/>
            <a:chOff x="-1982983" y="1177691"/>
            <a:chExt cx="326409" cy="489769"/>
          </a:xfrm>
        </p:grpSpPr>
        <p:sp>
          <p:nvSpPr>
            <p:cNvPr id="3292" name="Google Shape;3292;p74"/>
            <p:cNvSpPr/>
            <p:nvPr/>
          </p:nvSpPr>
          <p:spPr>
            <a:xfrm>
              <a:off x="-1982983" y="1177691"/>
              <a:ext cx="326409" cy="489769"/>
            </a:xfrm>
            <a:custGeom>
              <a:avLst/>
              <a:gdLst/>
              <a:ahLst/>
              <a:cxnLst/>
              <a:rect l="l" t="t" r="r" b="b"/>
              <a:pathLst>
                <a:path w="9479" h="14223" extrusionOk="0">
                  <a:moveTo>
                    <a:pt x="3571" y="3564"/>
                  </a:moveTo>
                  <a:cubicBezTo>
                    <a:pt x="3608" y="3574"/>
                    <a:pt x="3644" y="3587"/>
                    <a:pt x="3680" y="3598"/>
                  </a:cubicBezTo>
                  <a:cubicBezTo>
                    <a:pt x="3246" y="3840"/>
                    <a:pt x="3137" y="4340"/>
                    <a:pt x="3100" y="4818"/>
                  </a:cubicBezTo>
                  <a:cubicBezTo>
                    <a:pt x="2857" y="4897"/>
                    <a:pt x="2611" y="4974"/>
                    <a:pt x="2368" y="5054"/>
                  </a:cubicBezTo>
                  <a:cubicBezTo>
                    <a:pt x="2371" y="5004"/>
                    <a:pt x="2372" y="4954"/>
                    <a:pt x="2376" y="4929"/>
                  </a:cubicBezTo>
                  <a:cubicBezTo>
                    <a:pt x="2412" y="4686"/>
                    <a:pt x="2476" y="4452"/>
                    <a:pt x="2603" y="4238"/>
                  </a:cubicBezTo>
                  <a:cubicBezTo>
                    <a:pt x="2843" y="3834"/>
                    <a:pt x="3158" y="3702"/>
                    <a:pt x="3571" y="3564"/>
                  </a:cubicBezTo>
                  <a:close/>
                  <a:moveTo>
                    <a:pt x="4502" y="230"/>
                  </a:moveTo>
                  <a:cubicBezTo>
                    <a:pt x="4635" y="230"/>
                    <a:pt x="4768" y="235"/>
                    <a:pt x="4903" y="246"/>
                  </a:cubicBezTo>
                  <a:cubicBezTo>
                    <a:pt x="7294" y="434"/>
                    <a:pt x="8206" y="2492"/>
                    <a:pt x="7905" y="4655"/>
                  </a:cubicBezTo>
                  <a:cubicBezTo>
                    <a:pt x="7507" y="7512"/>
                    <a:pt x="5945" y="9883"/>
                    <a:pt x="3686" y="11615"/>
                  </a:cubicBezTo>
                  <a:cubicBezTo>
                    <a:pt x="3663" y="11633"/>
                    <a:pt x="3663" y="11668"/>
                    <a:pt x="3686" y="11685"/>
                  </a:cubicBezTo>
                  <a:cubicBezTo>
                    <a:pt x="3665" y="11686"/>
                    <a:pt x="3644" y="11686"/>
                    <a:pt x="3623" y="11687"/>
                  </a:cubicBezTo>
                  <a:cubicBezTo>
                    <a:pt x="4978" y="9879"/>
                    <a:pt x="6531" y="8081"/>
                    <a:pt x="7116" y="5849"/>
                  </a:cubicBezTo>
                  <a:cubicBezTo>
                    <a:pt x="7515" y="4326"/>
                    <a:pt x="7486" y="2302"/>
                    <a:pt x="6179" y="1194"/>
                  </a:cubicBezTo>
                  <a:cubicBezTo>
                    <a:pt x="5527" y="642"/>
                    <a:pt x="4790" y="402"/>
                    <a:pt x="4058" y="402"/>
                  </a:cubicBezTo>
                  <a:cubicBezTo>
                    <a:pt x="3179" y="402"/>
                    <a:pt x="2308" y="748"/>
                    <a:pt x="1600" y="1312"/>
                  </a:cubicBezTo>
                  <a:cubicBezTo>
                    <a:pt x="2367" y="606"/>
                    <a:pt x="3387" y="230"/>
                    <a:pt x="4502" y="230"/>
                  </a:cubicBezTo>
                  <a:close/>
                  <a:moveTo>
                    <a:pt x="3917" y="727"/>
                  </a:moveTo>
                  <a:cubicBezTo>
                    <a:pt x="5387" y="727"/>
                    <a:pt x="6669" y="1607"/>
                    <a:pt x="7018" y="3217"/>
                  </a:cubicBezTo>
                  <a:cubicBezTo>
                    <a:pt x="7714" y="6427"/>
                    <a:pt x="5120" y="9290"/>
                    <a:pt x="3356" y="11650"/>
                  </a:cubicBezTo>
                  <a:cubicBezTo>
                    <a:pt x="3323" y="11694"/>
                    <a:pt x="3330" y="11739"/>
                    <a:pt x="3356" y="11771"/>
                  </a:cubicBezTo>
                  <a:cubicBezTo>
                    <a:pt x="3356" y="11809"/>
                    <a:pt x="3387" y="11840"/>
                    <a:pt x="3426" y="11840"/>
                  </a:cubicBezTo>
                  <a:cubicBezTo>
                    <a:pt x="5067" y="11877"/>
                    <a:pt x="6710" y="11875"/>
                    <a:pt x="8352" y="11907"/>
                  </a:cubicBezTo>
                  <a:cubicBezTo>
                    <a:pt x="8393" y="12612"/>
                    <a:pt x="8404" y="13311"/>
                    <a:pt x="8409" y="14017"/>
                  </a:cubicBezTo>
                  <a:cubicBezTo>
                    <a:pt x="8400" y="14010"/>
                    <a:pt x="8389" y="14007"/>
                    <a:pt x="8380" y="14004"/>
                  </a:cubicBezTo>
                  <a:cubicBezTo>
                    <a:pt x="7191" y="13848"/>
                    <a:pt x="5953" y="13762"/>
                    <a:pt x="4716" y="13762"/>
                  </a:cubicBezTo>
                  <a:cubicBezTo>
                    <a:pt x="3585" y="13762"/>
                    <a:pt x="2456" y="13834"/>
                    <a:pt x="1370" y="13991"/>
                  </a:cubicBezTo>
                  <a:cubicBezTo>
                    <a:pt x="1368" y="13991"/>
                    <a:pt x="1368" y="13993"/>
                    <a:pt x="1366" y="13994"/>
                  </a:cubicBezTo>
                  <a:cubicBezTo>
                    <a:pt x="1374" y="13808"/>
                    <a:pt x="1378" y="13620"/>
                    <a:pt x="1380" y="13431"/>
                  </a:cubicBezTo>
                  <a:cubicBezTo>
                    <a:pt x="1384" y="13433"/>
                    <a:pt x="1386" y="13436"/>
                    <a:pt x="1391" y="13436"/>
                  </a:cubicBezTo>
                  <a:cubicBezTo>
                    <a:pt x="1646" y="13452"/>
                    <a:pt x="1902" y="13460"/>
                    <a:pt x="2157" y="13460"/>
                  </a:cubicBezTo>
                  <a:cubicBezTo>
                    <a:pt x="2566" y="13460"/>
                    <a:pt x="2975" y="13440"/>
                    <a:pt x="3382" y="13398"/>
                  </a:cubicBezTo>
                  <a:cubicBezTo>
                    <a:pt x="3438" y="13393"/>
                    <a:pt x="3440" y="13308"/>
                    <a:pt x="3388" y="13308"/>
                  </a:cubicBezTo>
                  <a:cubicBezTo>
                    <a:pt x="3386" y="13308"/>
                    <a:pt x="3384" y="13308"/>
                    <a:pt x="3382" y="13308"/>
                  </a:cubicBezTo>
                  <a:cubicBezTo>
                    <a:pt x="2916" y="13349"/>
                    <a:pt x="2447" y="13370"/>
                    <a:pt x="1979" y="13370"/>
                  </a:cubicBezTo>
                  <a:cubicBezTo>
                    <a:pt x="1783" y="13370"/>
                    <a:pt x="1587" y="13366"/>
                    <a:pt x="1391" y="13359"/>
                  </a:cubicBezTo>
                  <a:cubicBezTo>
                    <a:pt x="1386" y="13359"/>
                    <a:pt x="1384" y="13362"/>
                    <a:pt x="1379" y="13363"/>
                  </a:cubicBezTo>
                  <a:cubicBezTo>
                    <a:pt x="1380" y="12833"/>
                    <a:pt x="1355" y="12297"/>
                    <a:pt x="1324" y="11777"/>
                  </a:cubicBezTo>
                  <a:cubicBezTo>
                    <a:pt x="1336" y="11768"/>
                    <a:pt x="1346" y="11759"/>
                    <a:pt x="1353" y="11746"/>
                  </a:cubicBezTo>
                  <a:cubicBezTo>
                    <a:pt x="1358" y="11738"/>
                    <a:pt x="1362" y="11729"/>
                    <a:pt x="1368" y="11721"/>
                  </a:cubicBezTo>
                  <a:cubicBezTo>
                    <a:pt x="1495" y="11724"/>
                    <a:pt x="1623" y="11726"/>
                    <a:pt x="1750" y="11726"/>
                  </a:cubicBezTo>
                  <a:cubicBezTo>
                    <a:pt x="2132" y="11726"/>
                    <a:pt x="2514" y="11710"/>
                    <a:pt x="2896" y="11679"/>
                  </a:cubicBezTo>
                  <a:cubicBezTo>
                    <a:pt x="2960" y="11674"/>
                    <a:pt x="2964" y="11576"/>
                    <a:pt x="2900" y="11576"/>
                  </a:cubicBezTo>
                  <a:cubicBezTo>
                    <a:pt x="2899" y="11576"/>
                    <a:pt x="2897" y="11576"/>
                    <a:pt x="2896" y="11576"/>
                  </a:cubicBezTo>
                  <a:cubicBezTo>
                    <a:pt x="2406" y="11604"/>
                    <a:pt x="1916" y="11620"/>
                    <a:pt x="1426" y="11623"/>
                  </a:cubicBezTo>
                  <a:cubicBezTo>
                    <a:pt x="1588" y="11357"/>
                    <a:pt x="1744" y="11085"/>
                    <a:pt x="1899" y="10813"/>
                  </a:cubicBezTo>
                  <a:cubicBezTo>
                    <a:pt x="2202" y="10813"/>
                    <a:pt x="2506" y="10808"/>
                    <a:pt x="2807" y="10789"/>
                  </a:cubicBezTo>
                  <a:cubicBezTo>
                    <a:pt x="2864" y="10786"/>
                    <a:pt x="2865" y="10700"/>
                    <a:pt x="2808" y="10700"/>
                  </a:cubicBezTo>
                  <a:cubicBezTo>
                    <a:pt x="2808" y="10700"/>
                    <a:pt x="2807" y="10700"/>
                    <a:pt x="2807" y="10700"/>
                  </a:cubicBezTo>
                  <a:cubicBezTo>
                    <a:pt x="2518" y="10703"/>
                    <a:pt x="2229" y="10721"/>
                    <a:pt x="1941" y="10742"/>
                  </a:cubicBezTo>
                  <a:cubicBezTo>
                    <a:pt x="2041" y="10566"/>
                    <a:pt x="2137" y="10385"/>
                    <a:pt x="2236" y="10207"/>
                  </a:cubicBezTo>
                  <a:cubicBezTo>
                    <a:pt x="2505" y="10183"/>
                    <a:pt x="2771" y="10156"/>
                    <a:pt x="3039" y="10115"/>
                  </a:cubicBezTo>
                  <a:cubicBezTo>
                    <a:pt x="3082" y="10109"/>
                    <a:pt x="3073" y="10037"/>
                    <a:pt x="3031" y="10037"/>
                  </a:cubicBezTo>
                  <a:cubicBezTo>
                    <a:pt x="3030" y="10037"/>
                    <a:pt x="3029" y="10037"/>
                    <a:pt x="3028" y="10037"/>
                  </a:cubicBezTo>
                  <a:cubicBezTo>
                    <a:pt x="2780" y="10055"/>
                    <a:pt x="2533" y="10083"/>
                    <a:pt x="2286" y="10116"/>
                  </a:cubicBezTo>
                  <a:cubicBezTo>
                    <a:pt x="2426" y="9861"/>
                    <a:pt x="2566" y="9604"/>
                    <a:pt x="2705" y="9347"/>
                  </a:cubicBezTo>
                  <a:cubicBezTo>
                    <a:pt x="2710" y="9349"/>
                    <a:pt x="2712" y="9354"/>
                    <a:pt x="2718" y="9354"/>
                  </a:cubicBezTo>
                  <a:cubicBezTo>
                    <a:pt x="2870" y="9354"/>
                    <a:pt x="3022" y="9357"/>
                    <a:pt x="3173" y="9357"/>
                  </a:cubicBezTo>
                  <a:cubicBezTo>
                    <a:pt x="3302" y="9357"/>
                    <a:pt x="3431" y="9355"/>
                    <a:pt x="3559" y="9347"/>
                  </a:cubicBezTo>
                  <a:cubicBezTo>
                    <a:pt x="3624" y="9344"/>
                    <a:pt x="3624" y="9250"/>
                    <a:pt x="3559" y="9248"/>
                  </a:cubicBezTo>
                  <a:cubicBezTo>
                    <a:pt x="3511" y="9247"/>
                    <a:pt x="3462" y="9246"/>
                    <a:pt x="3414" y="9246"/>
                  </a:cubicBezTo>
                  <a:cubicBezTo>
                    <a:pt x="3192" y="9246"/>
                    <a:pt x="2970" y="9258"/>
                    <a:pt x="2749" y="9266"/>
                  </a:cubicBezTo>
                  <a:cubicBezTo>
                    <a:pt x="2896" y="8995"/>
                    <a:pt x="3043" y="8723"/>
                    <a:pt x="3190" y="8453"/>
                  </a:cubicBezTo>
                  <a:cubicBezTo>
                    <a:pt x="3608" y="8417"/>
                    <a:pt x="4025" y="8394"/>
                    <a:pt x="4444" y="8375"/>
                  </a:cubicBezTo>
                  <a:cubicBezTo>
                    <a:pt x="4501" y="8372"/>
                    <a:pt x="4501" y="8288"/>
                    <a:pt x="4444" y="8284"/>
                  </a:cubicBezTo>
                  <a:cubicBezTo>
                    <a:pt x="4364" y="8280"/>
                    <a:pt x="4283" y="8279"/>
                    <a:pt x="4203" y="8279"/>
                  </a:cubicBezTo>
                  <a:cubicBezTo>
                    <a:pt x="3880" y="8279"/>
                    <a:pt x="3556" y="8310"/>
                    <a:pt x="3238" y="8365"/>
                  </a:cubicBezTo>
                  <a:cubicBezTo>
                    <a:pt x="3343" y="8167"/>
                    <a:pt x="3451" y="7969"/>
                    <a:pt x="3558" y="7773"/>
                  </a:cubicBezTo>
                  <a:cubicBezTo>
                    <a:pt x="3657" y="7589"/>
                    <a:pt x="3754" y="7406"/>
                    <a:pt x="3847" y="7223"/>
                  </a:cubicBezTo>
                  <a:cubicBezTo>
                    <a:pt x="4121" y="7217"/>
                    <a:pt x="4398" y="7214"/>
                    <a:pt x="4666" y="7178"/>
                  </a:cubicBezTo>
                  <a:cubicBezTo>
                    <a:pt x="4722" y="7171"/>
                    <a:pt x="4727" y="7090"/>
                    <a:pt x="4666" y="7088"/>
                  </a:cubicBezTo>
                  <a:cubicBezTo>
                    <a:pt x="4622" y="7087"/>
                    <a:pt x="4577" y="7086"/>
                    <a:pt x="4532" y="7086"/>
                  </a:cubicBezTo>
                  <a:cubicBezTo>
                    <a:pt x="4323" y="7086"/>
                    <a:pt x="4111" y="7102"/>
                    <a:pt x="3900" y="7118"/>
                  </a:cubicBezTo>
                  <a:cubicBezTo>
                    <a:pt x="4010" y="6899"/>
                    <a:pt x="4112" y="6679"/>
                    <a:pt x="4207" y="6457"/>
                  </a:cubicBezTo>
                  <a:cubicBezTo>
                    <a:pt x="4326" y="6451"/>
                    <a:pt x="4444" y="6448"/>
                    <a:pt x="4563" y="6448"/>
                  </a:cubicBezTo>
                  <a:cubicBezTo>
                    <a:pt x="4641" y="6448"/>
                    <a:pt x="4719" y="6449"/>
                    <a:pt x="4797" y="6451"/>
                  </a:cubicBezTo>
                  <a:cubicBezTo>
                    <a:pt x="4843" y="6451"/>
                    <a:pt x="4856" y="6377"/>
                    <a:pt x="4809" y="6369"/>
                  </a:cubicBezTo>
                  <a:cubicBezTo>
                    <a:pt x="4720" y="6357"/>
                    <a:pt x="4630" y="6351"/>
                    <a:pt x="4540" y="6351"/>
                  </a:cubicBezTo>
                  <a:cubicBezTo>
                    <a:pt x="4441" y="6351"/>
                    <a:pt x="4342" y="6358"/>
                    <a:pt x="4244" y="6368"/>
                  </a:cubicBezTo>
                  <a:cubicBezTo>
                    <a:pt x="4326" y="6170"/>
                    <a:pt x="4396" y="5969"/>
                    <a:pt x="4459" y="5765"/>
                  </a:cubicBezTo>
                  <a:cubicBezTo>
                    <a:pt x="4466" y="5774"/>
                    <a:pt x="4477" y="5780"/>
                    <a:pt x="4489" y="5781"/>
                  </a:cubicBezTo>
                  <a:cubicBezTo>
                    <a:pt x="4593" y="5795"/>
                    <a:pt x="4701" y="5804"/>
                    <a:pt x="4809" y="5804"/>
                  </a:cubicBezTo>
                  <a:cubicBezTo>
                    <a:pt x="4931" y="5804"/>
                    <a:pt x="5053" y="5792"/>
                    <a:pt x="5168" y="5757"/>
                  </a:cubicBezTo>
                  <a:cubicBezTo>
                    <a:pt x="5217" y="5741"/>
                    <a:pt x="5212" y="5659"/>
                    <a:pt x="5158" y="5659"/>
                  </a:cubicBezTo>
                  <a:cubicBezTo>
                    <a:pt x="5157" y="5659"/>
                    <a:pt x="5156" y="5659"/>
                    <a:pt x="5155" y="5660"/>
                  </a:cubicBezTo>
                  <a:cubicBezTo>
                    <a:pt x="4974" y="5672"/>
                    <a:pt x="4800" y="5696"/>
                    <a:pt x="4621" y="5696"/>
                  </a:cubicBezTo>
                  <a:cubicBezTo>
                    <a:pt x="4577" y="5696"/>
                    <a:pt x="4533" y="5695"/>
                    <a:pt x="4489" y="5691"/>
                  </a:cubicBezTo>
                  <a:cubicBezTo>
                    <a:pt x="4485" y="5691"/>
                    <a:pt x="4483" y="5694"/>
                    <a:pt x="4480" y="5694"/>
                  </a:cubicBezTo>
                  <a:cubicBezTo>
                    <a:pt x="4542" y="5491"/>
                    <a:pt x="4590" y="5284"/>
                    <a:pt x="4628" y="5076"/>
                  </a:cubicBezTo>
                  <a:cubicBezTo>
                    <a:pt x="4746" y="5078"/>
                    <a:pt x="4864" y="5082"/>
                    <a:pt x="4982" y="5082"/>
                  </a:cubicBezTo>
                  <a:cubicBezTo>
                    <a:pt x="5054" y="5082"/>
                    <a:pt x="5125" y="5081"/>
                    <a:pt x="5197" y="5076"/>
                  </a:cubicBezTo>
                  <a:cubicBezTo>
                    <a:pt x="5251" y="5073"/>
                    <a:pt x="5251" y="4992"/>
                    <a:pt x="5197" y="4990"/>
                  </a:cubicBezTo>
                  <a:cubicBezTo>
                    <a:pt x="5123" y="4985"/>
                    <a:pt x="5049" y="4983"/>
                    <a:pt x="4975" y="4983"/>
                  </a:cubicBezTo>
                  <a:cubicBezTo>
                    <a:pt x="4865" y="4983"/>
                    <a:pt x="4754" y="4987"/>
                    <a:pt x="4644" y="4990"/>
                  </a:cubicBezTo>
                  <a:cubicBezTo>
                    <a:pt x="4663" y="4874"/>
                    <a:pt x="4679" y="4755"/>
                    <a:pt x="4690" y="4636"/>
                  </a:cubicBezTo>
                  <a:cubicBezTo>
                    <a:pt x="4690" y="4628"/>
                    <a:pt x="4685" y="4624"/>
                    <a:pt x="4683" y="4618"/>
                  </a:cubicBezTo>
                  <a:cubicBezTo>
                    <a:pt x="4683" y="4582"/>
                    <a:pt x="4681" y="4545"/>
                    <a:pt x="4677" y="4509"/>
                  </a:cubicBezTo>
                  <a:cubicBezTo>
                    <a:pt x="4730" y="4500"/>
                    <a:pt x="4783" y="4497"/>
                    <a:pt x="4837" y="4497"/>
                  </a:cubicBezTo>
                  <a:cubicBezTo>
                    <a:pt x="4868" y="4497"/>
                    <a:pt x="4899" y="4498"/>
                    <a:pt x="4931" y="4499"/>
                  </a:cubicBezTo>
                  <a:cubicBezTo>
                    <a:pt x="4931" y="4499"/>
                    <a:pt x="4931" y="4499"/>
                    <a:pt x="4932" y="4499"/>
                  </a:cubicBezTo>
                  <a:cubicBezTo>
                    <a:pt x="4974" y="4499"/>
                    <a:pt x="4981" y="4437"/>
                    <a:pt x="4941" y="4424"/>
                  </a:cubicBezTo>
                  <a:cubicBezTo>
                    <a:pt x="4898" y="4411"/>
                    <a:pt x="4855" y="4405"/>
                    <a:pt x="4812" y="4405"/>
                  </a:cubicBezTo>
                  <a:cubicBezTo>
                    <a:pt x="4765" y="4405"/>
                    <a:pt x="4718" y="4412"/>
                    <a:pt x="4672" y="4423"/>
                  </a:cubicBezTo>
                  <a:cubicBezTo>
                    <a:pt x="4654" y="4301"/>
                    <a:pt x="4615" y="4182"/>
                    <a:pt x="4556" y="4073"/>
                  </a:cubicBezTo>
                  <a:lnTo>
                    <a:pt x="4556" y="4073"/>
                  </a:lnTo>
                  <a:cubicBezTo>
                    <a:pt x="4677" y="4082"/>
                    <a:pt x="4796" y="4094"/>
                    <a:pt x="4917" y="4112"/>
                  </a:cubicBezTo>
                  <a:cubicBezTo>
                    <a:pt x="4920" y="4113"/>
                    <a:pt x="4924" y="4113"/>
                    <a:pt x="4927" y="4113"/>
                  </a:cubicBezTo>
                  <a:cubicBezTo>
                    <a:pt x="4988" y="4113"/>
                    <a:pt x="5013" y="4025"/>
                    <a:pt x="4946" y="4007"/>
                  </a:cubicBezTo>
                  <a:cubicBezTo>
                    <a:pt x="4811" y="3973"/>
                    <a:pt x="4672" y="3957"/>
                    <a:pt x="4533" y="3957"/>
                  </a:cubicBezTo>
                  <a:cubicBezTo>
                    <a:pt x="4517" y="3957"/>
                    <a:pt x="4501" y="3957"/>
                    <a:pt x="4484" y="3958"/>
                  </a:cubicBezTo>
                  <a:cubicBezTo>
                    <a:pt x="4299" y="3684"/>
                    <a:pt x="4003" y="3478"/>
                    <a:pt x="3673" y="3419"/>
                  </a:cubicBezTo>
                  <a:cubicBezTo>
                    <a:pt x="3663" y="3401"/>
                    <a:pt x="3645" y="3389"/>
                    <a:pt x="3625" y="3387"/>
                  </a:cubicBezTo>
                  <a:cubicBezTo>
                    <a:pt x="3582" y="3380"/>
                    <a:pt x="3539" y="3377"/>
                    <a:pt x="3498" y="3377"/>
                  </a:cubicBezTo>
                  <a:cubicBezTo>
                    <a:pt x="2934" y="3377"/>
                    <a:pt x="2458" y="3931"/>
                    <a:pt x="2291" y="4427"/>
                  </a:cubicBezTo>
                  <a:cubicBezTo>
                    <a:pt x="2253" y="4541"/>
                    <a:pt x="2139" y="4919"/>
                    <a:pt x="2164" y="5128"/>
                  </a:cubicBezTo>
                  <a:cubicBezTo>
                    <a:pt x="2161" y="5130"/>
                    <a:pt x="2158" y="5132"/>
                    <a:pt x="2155" y="5135"/>
                  </a:cubicBezTo>
                  <a:cubicBezTo>
                    <a:pt x="1815" y="5036"/>
                    <a:pt x="1424" y="5004"/>
                    <a:pt x="1040" y="5004"/>
                  </a:cubicBezTo>
                  <a:cubicBezTo>
                    <a:pt x="762" y="5004"/>
                    <a:pt x="488" y="5021"/>
                    <a:pt x="239" y="5040"/>
                  </a:cubicBezTo>
                  <a:cubicBezTo>
                    <a:pt x="218" y="5042"/>
                    <a:pt x="198" y="5051"/>
                    <a:pt x="184" y="5067"/>
                  </a:cubicBezTo>
                  <a:cubicBezTo>
                    <a:pt x="173" y="4966"/>
                    <a:pt x="166" y="4865"/>
                    <a:pt x="162" y="4765"/>
                  </a:cubicBezTo>
                  <a:lnTo>
                    <a:pt x="162" y="4765"/>
                  </a:lnTo>
                  <a:cubicBezTo>
                    <a:pt x="429" y="4769"/>
                    <a:pt x="696" y="4774"/>
                    <a:pt x="963" y="4774"/>
                  </a:cubicBezTo>
                  <a:cubicBezTo>
                    <a:pt x="1076" y="4774"/>
                    <a:pt x="1189" y="4773"/>
                    <a:pt x="1302" y="4771"/>
                  </a:cubicBezTo>
                  <a:cubicBezTo>
                    <a:pt x="1363" y="4770"/>
                    <a:pt x="1363" y="4677"/>
                    <a:pt x="1302" y="4676"/>
                  </a:cubicBezTo>
                  <a:cubicBezTo>
                    <a:pt x="1197" y="4674"/>
                    <a:pt x="1092" y="4673"/>
                    <a:pt x="986" y="4673"/>
                  </a:cubicBezTo>
                  <a:cubicBezTo>
                    <a:pt x="711" y="4673"/>
                    <a:pt x="436" y="4679"/>
                    <a:pt x="161" y="4683"/>
                  </a:cubicBezTo>
                  <a:cubicBezTo>
                    <a:pt x="158" y="4518"/>
                    <a:pt x="163" y="4354"/>
                    <a:pt x="178" y="4191"/>
                  </a:cubicBezTo>
                  <a:cubicBezTo>
                    <a:pt x="416" y="4195"/>
                    <a:pt x="655" y="4201"/>
                    <a:pt x="893" y="4201"/>
                  </a:cubicBezTo>
                  <a:cubicBezTo>
                    <a:pt x="1015" y="4201"/>
                    <a:pt x="1136" y="4200"/>
                    <a:pt x="1258" y="4196"/>
                  </a:cubicBezTo>
                  <a:cubicBezTo>
                    <a:pt x="1318" y="4194"/>
                    <a:pt x="1318" y="4103"/>
                    <a:pt x="1258" y="4101"/>
                  </a:cubicBezTo>
                  <a:cubicBezTo>
                    <a:pt x="1137" y="4097"/>
                    <a:pt x="1017" y="4095"/>
                    <a:pt x="897" y="4095"/>
                  </a:cubicBezTo>
                  <a:cubicBezTo>
                    <a:pt x="661" y="4095"/>
                    <a:pt x="425" y="4101"/>
                    <a:pt x="190" y="4106"/>
                  </a:cubicBezTo>
                  <a:cubicBezTo>
                    <a:pt x="214" y="3880"/>
                    <a:pt x="255" y="3655"/>
                    <a:pt x="314" y="3436"/>
                  </a:cubicBezTo>
                  <a:cubicBezTo>
                    <a:pt x="742" y="3463"/>
                    <a:pt x="1168" y="3479"/>
                    <a:pt x="1594" y="3479"/>
                  </a:cubicBezTo>
                  <a:cubicBezTo>
                    <a:pt x="1924" y="3479"/>
                    <a:pt x="2254" y="3469"/>
                    <a:pt x="2585" y="3449"/>
                  </a:cubicBezTo>
                  <a:cubicBezTo>
                    <a:pt x="2648" y="3445"/>
                    <a:pt x="2651" y="3350"/>
                    <a:pt x="2586" y="3350"/>
                  </a:cubicBezTo>
                  <a:cubicBezTo>
                    <a:pt x="2586" y="3350"/>
                    <a:pt x="2585" y="3350"/>
                    <a:pt x="2585" y="3350"/>
                  </a:cubicBezTo>
                  <a:cubicBezTo>
                    <a:pt x="2163" y="3357"/>
                    <a:pt x="1741" y="3362"/>
                    <a:pt x="1319" y="3362"/>
                  </a:cubicBezTo>
                  <a:cubicBezTo>
                    <a:pt x="992" y="3362"/>
                    <a:pt x="665" y="3359"/>
                    <a:pt x="339" y="3351"/>
                  </a:cubicBezTo>
                  <a:cubicBezTo>
                    <a:pt x="377" y="3219"/>
                    <a:pt x="421" y="3089"/>
                    <a:pt x="474" y="2962"/>
                  </a:cubicBezTo>
                  <a:cubicBezTo>
                    <a:pt x="475" y="2962"/>
                    <a:pt x="476" y="2962"/>
                    <a:pt x="477" y="2962"/>
                  </a:cubicBezTo>
                  <a:cubicBezTo>
                    <a:pt x="499" y="2962"/>
                    <a:pt x="519" y="2948"/>
                    <a:pt x="527" y="2927"/>
                  </a:cubicBezTo>
                  <a:cubicBezTo>
                    <a:pt x="543" y="2884"/>
                    <a:pt x="561" y="2844"/>
                    <a:pt x="579" y="2803"/>
                  </a:cubicBezTo>
                  <a:cubicBezTo>
                    <a:pt x="740" y="2818"/>
                    <a:pt x="900" y="2826"/>
                    <a:pt x="1060" y="2826"/>
                  </a:cubicBezTo>
                  <a:cubicBezTo>
                    <a:pt x="1291" y="2826"/>
                    <a:pt x="1522" y="2809"/>
                    <a:pt x="1755" y="2770"/>
                  </a:cubicBezTo>
                  <a:cubicBezTo>
                    <a:pt x="1797" y="2763"/>
                    <a:pt x="1789" y="2693"/>
                    <a:pt x="1748" y="2693"/>
                  </a:cubicBezTo>
                  <a:cubicBezTo>
                    <a:pt x="1747" y="2693"/>
                    <a:pt x="1745" y="2693"/>
                    <a:pt x="1744" y="2693"/>
                  </a:cubicBezTo>
                  <a:cubicBezTo>
                    <a:pt x="1508" y="2712"/>
                    <a:pt x="1272" y="2724"/>
                    <a:pt x="1035" y="2724"/>
                  </a:cubicBezTo>
                  <a:cubicBezTo>
                    <a:pt x="896" y="2724"/>
                    <a:pt x="756" y="2720"/>
                    <a:pt x="616" y="2711"/>
                  </a:cubicBezTo>
                  <a:cubicBezTo>
                    <a:pt x="663" y="2605"/>
                    <a:pt x="713" y="2501"/>
                    <a:pt x="766" y="2400"/>
                  </a:cubicBezTo>
                  <a:cubicBezTo>
                    <a:pt x="832" y="2299"/>
                    <a:pt x="901" y="2200"/>
                    <a:pt x="976" y="2106"/>
                  </a:cubicBezTo>
                  <a:cubicBezTo>
                    <a:pt x="1169" y="2115"/>
                    <a:pt x="1362" y="2119"/>
                    <a:pt x="1555" y="2119"/>
                  </a:cubicBezTo>
                  <a:cubicBezTo>
                    <a:pt x="1943" y="2119"/>
                    <a:pt x="2332" y="2102"/>
                    <a:pt x="2718" y="2067"/>
                  </a:cubicBezTo>
                  <a:cubicBezTo>
                    <a:pt x="2771" y="2062"/>
                    <a:pt x="2774" y="1981"/>
                    <a:pt x="2721" y="1981"/>
                  </a:cubicBezTo>
                  <a:cubicBezTo>
                    <a:pt x="2720" y="1981"/>
                    <a:pt x="2719" y="1981"/>
                    <a:pt x="2718" y="1981"/>
                  </a:cubicBezTo>
                  <a:cubicBezTo>
                    <a:pt x="2159" y="2012"/>
                    <a:pt x="1599" y="2030"/>
                    <a:pt x="1040" y="2030"/>
                  </a:cubicBezTo>
                  <a:cubicBezTo>
                    <a:pt x="1233" y="1798"/>
                    <a:pt x="1457" y="1592"/>
                    <a:pt x="1704" y="1418"/>
                  </a:cubicBezTo>
                  <a:cubicBezTo>
                    <a:pt x="1710" y="1434"/>
                    <a:pt x="1721" y="1448"/>
                    <a:pt x="1739" y="1448"/>
                  </a:cubicBezTo>
                  <a:cubicBezTo>
                    <a:pt x="1740" y="1448"/>
                    <a:pt x="1742" y="1448"/>
                    <a:pt x="1743" y="1448"/>
                  </a:cubicBezTo>
                  <a:cubicBezTo>
                    <a:pt x="2287" y="1376"/>
                    <a:pt x="2834" y="1336"/>
                    <a:pt x="3381" y="1328"/>
                  </a:cubicBezTo>
                  <a:cubicBezTo>
                    <a:pt x="3452" y="1327"/>
                    <a:pt x="3452" y="1218"/>
                    <a:pt x="3381" y="1218"/>
                  </a:cubicBezTo>
                  <a:cubicBezTo>
                    <a:pt x="2858" y="1221"/>
                    <a:pt x="2335" y="1262"/>
                    <a:pt x="1818" y="1344"/>
                  </a:cubicBezTo>
                  <a:cubicBezTo>
                    <a:pt x="2069" y="1179"/>
                    <a:pt x="2339" y="1045"/>
                    <a:pt x="2623" y="948"/>
                  </a:cubicBezTo>
                  <a:cubicBezTo>
                    <a:pt x="3058" y="800"/>
                    <a:pt x="3495" y="727"/>
                    <a:pt x="3917" y="727"/>
                  </a:cubicBezTo>
                  <a:close/>
                  <a:moveTo>
                    <a:pt x="9178" y="10839"/>
                  </a:moveTo>
                  <a:cubicBezTo>
                    <a:pt x="9237" y="11595"/>
                    <a:pt x="9272" y="12346"/>
                    <a:pt x="9280" y="13104"/>
                  </a:cubicBezTo>
                  <a:cubicBezTo>
                    <a:pt x="9269" y="13105"/>
                    <a:pt x="9258" y="13109"/>
                    <a:pt x="9249" y="13116"/>
                  </a:cubicBezTo>
                  <a:cubicBezTo>
                    <a:pt x="9100" y="13233"/>
                    <a:pt x="9006" y="13429"/>
                    <a:pt x="8901" y="13585"/>
                  </a:cubicBezTo>
                  <a:cubicBezTo>
                    <a:pt x="8785" y="13760"/>
                    <a:pt x="8669" y="13934"/>
                    <a:pt x="8555" y="14110"/>
                  </a:cubicBezTo>
                  <a:cubicBezTo>
                    <a:pt x="8649" y="13381"/>
                    <a:pt x="8642" y="12623"/>
                    <a:pt x="8552" y="11894"/>
                  </a:cubicBezTo>
                  <a:cubicBezTo>
                    <a:pt x="8551" y="11890"/>
                    <a:pt x="8550" y="11885"/>
                    <a:pt x="8548" y="11880"/>
                  </a:cubicBezTo>
                  <a:cubicBezTo>
                    <a:pt x="8615" y="11820"/>
                    <a:pt x="8591" y="11676"/>
                    <a:pt x="8473" y="11673"/>
                  </a:cubicBezTo>
                  <a:cubicBezTo>
                    <a:pt x="7662" y="11650"/>
                    <a:pt x="6851" y="11635"/>
                    <a:pt x="6039" y="11635"/>
                  </a:cubicBezTo>
                  <a:cubicBezTo>
                    <a:pt x="5272" y="11635"/>
                    <a:pt x="4504" y="11649"/>
                    <a:pt x="3738" y="11683"/>
                  </a:cubicBezTo>
                  <a:cubicBezTo>
                    <a:pt x="4054" y="11500"/>
                    <a:pt x="4354" y="11291"/>
                    <a:pt x="4637" y="11060"/>
                  </a:cubicBezTo>
                  <a:lnTo>
                    <a:pt x="4637" y="11060"/>
                  </a:lnTo>
                  <a:cubicBezTo>
                    <a:pt x="4630" y="11102"/>
                    <a:pt x="4653" y="11148"/>
                    <a:pt x="4709" y="11148"/>
                  </a:cubicBezTo>
                  <a:cubicBezTo>
                    <a:pt x="4709" y="11148"/>
                    <a:pt x="4710" y="11148"/>
                    <a:pt x="4711" y="11148"/>
                  </a:cubicBezTo>
                  <a:cubicBezTo>
                    <a:pt x="4784" y="11148"/>
                    <a:pt x="4858" y="11147"/>
                    <a:pt x="4933" y="11147"/>
                  </a:cubicBezTo>
                  <a:cubicBezTo>
                    <a:pt x="5418" y="11147"/>
                    <a:pt x="5933" y="11162"/>
                    <a:pt x="6453" y="11162"/>
                  </a:cubicBezTo>
                  <a:cubicBezTo>
                    <a:pt x="7392" y="11162"/>
                    <a:pt x="8349" y="11113"/>
                    <a:pt x="9178" y="10839"/>
                  </a:cubicBezTo>
                  <a:close/>
                  <a:moveTo>
                    <a:pt x="4588" y="0"/>
                  </a:moveTo>
                  <a:cubicBezTo>
                    <a:pt x="2934" y="0"/>
                    <a:pt x="1199" y="931"/>
                    <a:pt x="557" y="2502"/>
                  </a:cubicBezTo>
                  <a:cubicBezTo>
                    <a:pt x="518" y="2565"/>
                    <a:pt x="488" y="2632"/>
                    <a:pt x="454" y="2696"/>
                  </a:cubicBezTo>
                  <a:cubicBezTo>
                    <a:pt x="412" y="2693"/>
                    <a:pt x="369" y="2691"/>
                    <a:pt x="328" y="2687"/>
                  </a:cubicBezTo>
                  <a:cubicBezTo>
                    <a:pt x="326" y="2686"/>
                    <a:pt x="325" y="2686"/>
                    <a:pt x="323" y="2686"/>
                  </a:cubicBezTo>
                  <a:cubicBezTo>
                    <a:pt x="278" y="2686"/>
                    <a:pt x="269" y="2766"/>
                    <a:pt x="316" y="2773"/>
                  </a:cubicBezTo>
                  <a:cubicBezTo>
                    <a:pt x="347" y="2778"/>
                    <a:pt x="378" y="2779"/>
                    <a:pt x="408" y="2783"/>
                  </a:cubicBezTo>
                  <a:cubicBezTo>
                    <a:pt x="198" y="3208"/>
                    <a:pt x="61" y="3667"/>
                    <a:pt x="26" y="4143"/>
                  </a:cubicBezTo>
                  <a:cubicBezTo>
                    <a:pt x="26" y="4145"/>
                    <a:pt x="26" y="4147"/>
                    <a:pt x="26" y="4149"/>
                  </a:cubicBezTo>
                  <a:cubicBezTo>
                    <a:pt x="0" y="4479"/>
                    <a:pt x="25" y="4811"/>
                    <a:pt x="97" y="5135"/>
                  </a:cubicBezTo>
                  <a:cubicBezTo>
                    <a:pt x="102" y="5157"/>
                    <a:pt x="121" y="5167"/>
                    <a:pt x="141" y="5167"/>
                  </a:cubicBezTo>
                  <a:cubicBezTo>
                    <a:pt x="152" y="5167"/>
                    <a:pt x="164" y="5163"/>
                    <a:pt x="173" y="5157"/>
                  </a:cubicBezTo>
                  <a:cubicBezTo>
                    <a:pt x="183" y="5186"/>
                    <a:pt x="210" y="5205"/>
                    <a:pt x="240" y="5205"/>
                  </a:cubicBezTo>
                  <a:cubicBezTo>
                    <a:pt x="572" y="5211"/>
                    <a:pt x="905" y="5213"/>
                    <a:pt x="1237" y="5235"/>
                  </a:cubicBezTo>
                  <a:cubicBezTo>
                    <a:pt x="1541" y="5256"/>
                    <a:pt x="1852" y="5320"/>
                    <a:pt x="2157" y="5320"/>
                  </a:cubicBezTo>
                  <a:cubicBezTo>
                    <a:pt x="2181" y="5320"/>
                    <a:pt x="2205" y="5320"/>
                    <a:pt x="2229" y="5319"/>
                  </a:cubicBezTo>
                  <a:cubicBezTo>
                    <a:pt x="2254" y="5318"/>
                    <a:pt x="2276" y="5304"/>
                    <a:pt x="2290" y="5283"/>
                  </a:cubicBezTo>
                  <a:cubicBezTo>
                    <a:pt x="2294" y="5283"/>
                    <a:pt x="2298" y="5284"/>
                    <a:pt x="2302" y="5284"/>
                  </a:cubicBezTo>
                  <a:cubicBezTo>
                    <a:pt x="2335" y="5284"/>
                    <a:pt x="2365" y="5267"/>
                    <a:pt x="2384" y="5226"/>
                  </a:cubicBezTo>
                  <a:cubicBezTo>
                    <a:pt x="2386" y="5217"/>
                    <a:pt x="2385" y="5209"/>
                    <a:pt x="2381" y="5202"/>
                  </a:cubicBezTo>
                  <a:cubicBezTo>
                    <a:pt x="2661" y="5131"/>
                    <a:pt x="2939" y="5056"/>
                    <a:pt x="3220" y="4987"/>
                  </a:cubicBezTo>
                  <a:cubicBezTo>
                    <a:pt x="3265" y="4975"/>
                    <a:pt x="3288" y="4934"/>
                    <a:pt x="3293" y="4892"/>
                  </a:cubicBezTo>
                  <a:cubicBezTo>
                    <a:pt x="3332" y="4427"/>
                    <a:pt x="3398" y="3937"/>
                    <a:pt x="3868" y="3721"/>
                  </a:cubicBezTo>
                  <a:cubicBezTo>
                    <a:pt x="3882" y="3715"/>
                    <a:pt x="3892" y="3705"/>
                    <a:pt x="3901" y="3692"/>
                  </a:cubicBezTo>
                  <a:cubicBezTo>
                    <a:pt x="4030" y="3761"/>
                    <a:pt x="4142" y="3856"/>
                    <a:pt x="4231" y="3972"/>
                  </a:cubicBezTo>
                  <a:cubicBezTo>
                    <a:pt x="4246" y="3992"/>
                    <a:pt x="4257" y="4012"/>
                    <a:pt x="4271" y="4032"/>
                  </a:cubicBezTo>
                  <a:cubicBezTo>
                    <a:pt x="4273" y="4040"/>
                    <a:pt x="4278" y="4048"/>
                    <a:pt x="4285" y="4053"/>
                  </a:cubicBezTo>
                  <a:cubicBezTo>
                    <a:pt x="4457" y="4330"/>
                    <a:pt x="4454" y="4626"/>
                    <a:pt x="4426" y="4952"/>
                  </a:cubicBezTo>
                  <a:cubicBezTo>
                    <a:pt x="4424" y="4985"/>
                    <a:pt x="4445" y="5008"/>
                    <a:pt x="4472" y="5023"/>
                  </a:cubicBezTo>
                  <a:cubicBezTo>
                    <a:pt x="4257" y="5754"/>
                    <a:pt x="3966" y="6453"/>
                    <a:pt x="3636" y="7136"/>
                  </a:cubicBezTo>
                  <a:cubicBezTo>
                    <a:pt x="3626" y="7137"/>
                    <a:pt x="3615" y="7138"/>
                    <a:pt x="3605" y="7139"/>
                  </a:cubicBezTo>
                  <a:cubicBezTo>
                    <a:pt x="3553" y="7141"/>
                    <a:pt x="3550" y="7212"/>
                    <a:pt x="3593" y="7224"/>
                  </a:cubicBezTo>
                  <a:cubicBezTo>
                    <a:pt x="2861" y="8718"/>
                    <a:pt x="1943" y="10137"/>
                    <a:pt x="1216" y="11626"/>
                  </a:cubicBezTo>
                  <a:lnTo>
                    <a:pt x="1171" y="11626"/>
                  </a:lnTo>
                  <a:cubicBezTo>
                    <a:pt x="1113" y="11626"/>
                    <a:pt x="1114" y="11713"/>
                    <a:pt x="1171" y="11715"/>
                  </a:cubicBezTo>
                  <a:lnTo>
                    <a:pt x="1195" y="11715"/>
                  </a:lnTo>
                  <a:cubicBezTo>
                    <a:pt x="1197" y="11727"/>
                    <a:pt x="1202" y="11738"/>
                    <a:pt x="1208" y="11747"/>
                  </a:cubicBezTo>
                  <a:cubicBezTo>
                    <a:pt x="1206" y="11751"/>
                    <a:pt x="1202" y="11753"/>
                    <a:pt x="1202" y="11759"/>
                  </a:cubicBezTo>
                  <a:cubicBezTo>
                    <a:pt x="1131" y="12492"/>
                    <a:pt x="1103" y="13284"/>
                    <a:pt x="1182" y="14017"/>
                  </a:cubicBezTo>
                  <a:cubicBezTo>
                    <a:pt x="1184" y="14071"/>
                    <a:pt x="1229" y="14105"/>
                    <a:pt x="1275" y="14105"/>
                  </a:cubicBezTo>
                  <a:cubicBezTo>
                    <a:pt x="1298" y="14105"/>
                    <a:pt x="1320" y="14097"/>
                    <a:pt x="1339" y="14079"/>
                  </a:cubicBezTo>
                  <a:cubicBezTo>
                    <a:pt x="1348" y="14098"/>
                    <a:pt x="1367" y="14112"/>
                    <a:pt x="1388" y="14112"/>
                  </a:cubicBezTo>
                  <a:cubicBezTo>
                    <a:pt x="2064" y="14108"/>
                    <a:pt x="2737" y="14104"/>
                    <a:pt x="3408" y="14104"/>
                  </a:cubicBezTo>
                  <a:cubicBezTo>
                    <a:pt x="5064" y="14104"/>
                    <a:pt x="6710" y="14126"/>
                    <a:pt x="8382" y="14217"/>
                  </a:cubicBezTo>
                  <a:cubicBezTo>
                    <a:pt x="8383" y="14217"/>
                    <a:pt x="8385" y="14217"/>
                    <a:pt x="8387" y="14217"/>
                  </a:cubicBezTo>
                  <a:cubicBezTo>
                    <a:pt x="8406" y="14217"/>
                    <a:pt x="8426" y="14211"/>
                    <a:pt x="8442" y="14200"/>
                  </a:cubicBezTo>
                  <a:cubicBezTo>
                    <a:pt x="8457" y="14210"/>
                    <a:pt x="8474" y="14216"/>
                    <a:pt x="8491" y="14216"/>
                  </a:cubicBezTo>
                  <a:cubicBezTo>
                    <a:pt x="8515" y="14216"/>
                    <a:pt x="8536" y="14205"/>
                    <a:pt x="8546" y="14181"/>
                  </a:cubicBezTo>
                  <a:cubicBezTo>
                    <a:pt x="8560" y="14208"/>
                    <a:pt x="8587" y="14222"/>
                    <a:pt x="8615" y="14222"/>
                  </a:cubicBezTo>
                  <a:cubicBezTo>
                    <a:pt x="8638" y="14222"/>
                    <a:pt x="8662" y="14212"/>
                    <a:pt x="8678" y="14191"/>
                  </a:cubicBezTo>
                  <a:cubicBezTo>
                    <a:pt x="8807" y="14020"/>
                    <a:pt x="8934" y="13848"/>
                    <a:pt x="9060" y="13675"/>
                  </a:cubicBezTo>
                  <a:cubicBezTo>
                    <a:pt x="9154" y="13547"/>
                    <a:pt x="9268" y="13418"/>
                    <a:pt x="9339" y="13273"/>
                  </a:cubicBezTo>
                  <a:cubicBezTo>
                    <a:pt x="9339" y="13273"/>
                    <a:pt x="9340" y="13273"/>
                    <a:pt x="9341" y="13273"/>
                  </a:cubicBezTo>
                  <a:cubicBezTo>
                    <a:pt x="9373" y="13273"/>
                    <a:pt x="9398" y="13249"/>
                    <a:pt x="9400" y="13218"/>
                  </a:cubicBezTo>
                  <a:cubicBezTo>
                    <a:pt x="9478" y="12415"/>
                    <a:pt x="9461" y="11606"/>
                    <a:pt x="9351" y="10807"/>
                  </a:cubicBezTo>
                  <a:cubicBezTo>
                    <a:pt x="9348" y="10789"/>
                    <a:pt x="9339" y="10772"/>
                    <a:pt x="9323" y="10761"/>
                  </a:cubicBezTo>
                  <a:cubicBezTo>
                    <a:pt x="9332" y="10725"/>
                    <a:pt x="9312" y="10684"/>
                    <a:pt x="9272" y="10684"/>
                  </a:cubicBezTo>
                  <a:cubicBezTo>
                    <a:pt x="9266" y="10684"/>
                    <a:pt x="9260" y="10684"/>
                    <a:pt x="9253" y="10686"/>
                  </a:cubicBezTo>
                  <a:cubicBezTo>
                    <a:pt x="7832" y="11083"/>
                    <a:pt x="6195" y="10908"/>
                    <a:pt x="4727" y="10987"/>
                  </a:cubicBezTo>
                  <a:cubicBezTo>
                    <a:pt x="7134" y="8972"/>
                    <a:pt x="9033" y="4967"/>
                    <a:pt x="7873" y="2100"/>
                  </a:cubicBezTo>
                  <a:cubicBezTo>
                    <a:pt x="7285" y="644"/>
                    <a:pt x="5964" y="0"/>
                    <a:pt x="4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74"/>
            <p:cNvSpPr/>
            <p:nvPr/>
          </p:nvSpPr>
          <p:spPr>
            <a:xfrm>
              <a:off x="-1933431" y="1614843"/>
              <a:ext cx="36570" cy="2651"/>
            </a:xfrm>
            <a:custGeom>
              <a:avLst/>
              <a:gdLst/>
              <a:ahLst/>
              <a:cxnLst/>
              <a:rect l="l" t="t" r="r" b="b"/>
              <a:pathLst>
                <a:path w="1062" h="77" extrusionOk="0">
                  <a:moveTo>
                    <a:pt x="803" y="1"/>
                  </a:moveTo>
                  <a:cubicBezTo>
                    <a:pt x="548" y="1"/>
                    <a:pt x="294" y="5"/>
                    <a:pt x="41" y="7"/>
                  </a:cubicBezTo>
                  <a:cubicBezTo>
                    <a:pt x="1" y="7"/>
                    <a:pt x="1" y="69"/>
                    <a:pt x="41" y="69"/>
                  </a:cubicBezTo>
                  <a:cubicBezTo>
                    <a:pt x="303" y="72"/>
                    <a:pt x="565" y="77"/>
                    <a:pt x="828" y="77"/>
                  </a:cubicBezTo>
                  <a:cubicBezTo>
                    <a:pt x="890" y="77"/>
                    <a:pt x="952" y="76"/>
                    <a:pt x="1014" y="76"/>
                  </a:cubicBezTo>
                  <a:cubicBezTo>
                    <a:pt x="1061" y="75"/>
                    <a:pt x="1061" y="3"/>
                    <a:pt x="1014" y="2"/>
                  </a:cubicBezTo>
                  <a:cubicBezTo>
                    <a:pt x="943" y="1"/>
                    <a:pt x="873"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74"/>
          <p:cNvGrpSpPr/>
          <p:nvPr/>
        </p:nvGrpSpPr>
        <p:grpSpPr>
          <a:xfrm>
            <a:off x="7461849" y="3547829"/>
            <a:ext cx="277455" cy="342380"/>
            <a:chOff x="-1630575" y="1181823"/>
            <a:chExt cx="366423" cy="452166"/>
          </a:xfrm>
        </p:grpSpPr>
        <p:sp>
          <p:nvSpPr>
            <p:cNvPr id="3295" name="Google Shape;3295;p74"/>
            <p:cNvSpPr/>
            <p:nvPr/>
          </p:nvSpPr>
          <p:spPr>
            <a:xfrm>
              <a:off x="-1630575" y="1181823"/>
              <a:ext cx="366423" cy="452166"/>
            </a:xfrm>
            <a:custGeom>
              <a:avLst/>
              <a:gdLst/>
              <a:ahLst/>
              <a:cxnLst/>
              <a:rect l="l" t="t" r="r" b="b"/>
              <a:pathLst>
                <a:path w="10641" h="13131" extrusionOk="0">
                  <a:moveTo>
                    <a:pt x="5367" y="0"/>
                  </a:moveTo>
                  <a:cubicBezTo>
                    <a:pt x="5282" y="0"/>
                    <a:pt x="5196" y="5"/>
                    <a:pt x="5110" y="16"/>
                  </a:cubicBezTo>
                  <a:cubicBezTo>
                    <a:pt x="4378" y="106"/>
                    <a:pt x="3639" y="585"/>
                    <a:pt x="3404" y="1312"/>
                  </a:cubicBezTo>
                  <a:cubicBezTo>
                    <a:pt x="3271" y="1729"/>
                    <a:pt x="3339" y="2155"/>
                    <a:pt x="3520" y="2544"/>
                  </a:cubicBezTo>
                  <a:cubicBezTo>
                    <a:pt x="3811" y="3168"/>
                    <a:pt x="4626" y="3578"/>
                    <a:pt x="4539" y="4331"/>
                  </a:cubicBezTo>
                  <a:cubicBezTo>
                    <a:pt x="4531" y="4329"/>
                    <a:pt x="4526" y="4321"/>
                    <a:pt x="4516" y="4321"/>
                  </a:cubicBezTo>
                  <a:cubicBezTo>
                    <a:pt x="4047" y="4310"/>
                    <a:pt x="3571" y="4300"/>
                    <a:pt x="3093" y="4300"/>
                  </a:cubicBezTo>
                  <a:cubicBezTo>
                    <a:pt x="2154" y="4300"/>
                    <a:pt x="1209" y="4339"/>
                    <a:pt x="296" y="4483"/>
                  </a:cubicBezTo>
                  <a:cubicBezTo>
                    <a:pt x="251" y="4490"/>
                    <a:pt x="248" y="4541"/>
                    <a:pt x="272" y="4570"/>
                  </a:cubicBezTo>
                  <a:cubicBezTo>
                    <a:pt x="272" y="4570"/>
                    <a:pt x="271" y="4570"/>
                    <a:pt x="270" y="4570"/>
                  </a:cubicBezTo>
                  <a:cubicBezTo>
                    <a:pt x="228" y="4570"/>
                    <a:pt x="194" y="4605"/>
                    <a:pt x="196" y="4648"/>
                  </a:cubicBezTo>
                  <a:cubicBezTo>
                    <a:pt x="193" y="5307"/>
                    <a:pt x="230" y="5955"/>
                    <a:pt x="211" y="6606"/>
                  </a:cubicBezTo>
                  <a:cubicBezTo>
                    <a:pt x="192" y="6607"/>
                    <a:pt x="173" y="6609"/>
                    <a:pt x="153" y="6611"/>
                  </a:cubicBezTo>
                  <a:cubicBezTo>
                    <a:pt x="114" y="6614"/>
                    <a:pt x="114" y="6673"/>
                    <a:pt x="151" y="6673"/>
                  </a:cubicBezTo>
                  <a:cubicBezTo>
                    <a:pt x="152" y="6673"/>
                    <a:pt x="152" y="6673"/>
                    <a:pt x="153" y="6673"/>
                  </a:cubicBezTo>
                  <a:cubicBezTo>
                    <a:pt x="172" y="6672"/>
                    <a:pt x="190" y="6671"/>
                    <a:pt x="208" y="6670"/>
                  </a:cubicBezTo>
                  <a:lnTo>
                    <a:pt x="208" y="6670"/>
                  </a:lnTo>
                  <a:cubicBezTo>
                    <a:pt x="201" y="6841"/>
                    <a:pt x="194" y="7013"/>
                    <a:pt x="178" y="7184"/>
                  </a:cubicBezTo>
                  <a:cubicBezTo>
                    <a:pt x="141" y="7187"/>
                    <a:pt x="103" y="7191"/>
                    <a:pt x="65" y="7195"/>
                  </a:cubicBezTo>
                  <a:cubicBezTo>
                    <a:pt x="27" y="7198"/>
                    <a:pt x="24" y="7258"/>
                    <a:pt x="63" y="7258"/>
                  </a:cubicBezTo>
                  <a:cubicBezTo>
                    <a:pt x="64" y="7258"/>
                    <a:pt x="64" y="7258"/>
                    <a:pt x="65" y="7258"/>
                  </a:cubicBezTo>
                  <a:cubicBezTo>
                    <a:pt x="101" y="7256"/>
                    <a:pt x="137" y="7255"/>
                    <a:pt x="173" y="7253"/>
                  </a:cubicBezTo>
                  <a:lnTo>
                    <a:pt x="173" y="7253"/>
                  </a:lnTo>
                  <a:cubicBezTo>
                    <a:pt x="156" y="7413"/>
                    <a:pt x="136" y="7572"/>
                    <a:pt x="106" y="7732"/>
                  </a:cubicBezTo>
                  <a:cubicBezTo>
                    <a:pt x="96" y="7777"/>
                    <a:pt x="132" y="7811"/>
                    <a:pt x="170" y="7811"/>
                  </a:cubicBezTo>
                  <a:cubicBezTo>
                    <a:pt x="186" y="7811"/>
                    <a:pt x="203" y="7804"/>
                    <a:pt x="216" y="7789"/>
                  </a:cubicBezTo>
                  <a:cubicBezTo>
                    <a:pt x="378" y="7892"/>
                    <a:pt x="532" y="7933"/>
                    <a:pt x="688" y="7933"/>
                  </a:cubicBezTo>
                  <a:cubicBezTo>
                    <a:pt x="863" y="7933"/>
                    <a:pt x="1040" y="7882"/>
                    <a:pt x="1235" y="7807"/>
                  </a:cubicBezTo>
                  <a:cubicBezTo>
                    <a:pt x="1713" y="7623"/>
                    <a:pt x="2092" y="7401"/>
                    <a:pt x="2606" y="7401"/>
                  </a:cubicBezTo>
                  <a:cubicBezTo>
                    <a:pt x="2646" y="7401"/>
                    <a:pt x="2687" y="7402"/>
                    <a:pt x="2729" y="7405"/>
                  </a:cubicBezTo>
                  <a:cubicBezTo>
                    <a:pt x="3383" y="7450"/>
                    <a:pt x="4011" y="7912"/>
                    <a:pt x="4116" y="8580"/>
                  </a:cubicBezTo>
                  <a:cubicBezTo>
                    <a:pt x="4196" y="9091"/>
                    <a:pt x="3798" y="10012"/>
                    <a:pt x="3155" y="10045"/>
                  </a:cubicBezTo>
                  <a:cubicBezTo>
                    <a:pt x="3138" y="10046"/>
                    <a:pt x="3121" y="10046"/>
                    <a:pt x="3104" y="10046"/>
                  </a:cubicBezTo>
                  <a:cubicBezTo>
                    <a:pt x="2605" y="10046"/>
                    <a:pt x="2250" y="9677"/>
                    <a:pt x="1856" y="9448"/>
                  </a:cubicBezTo>
                  <a:cubicBezTo>
                    <a:pt x="1596" y="9299"/>
                    <a:pt x="1316" y="9227"/>
                    <a:pt x="1034" y="9227"/>
                  </a:cubicBezTo>
                  <a:cubicBezTo>
                    <a:pt x="819" y="9227"/>
                    <a:pt x="603" y="9269"/>
                    <a:pt x="392" y="9349"/>
                  </a:cubicBezTo>
                  <a:cubicBezTo>
                    <a:pt x="354" y="9362"/>
                    <a:pt x="328" y="9398"/>
                    <a:pt x="327" y="9438"/>
                  </a:cubicBezTo>
                  <a:cubicBezTo>
                    <a:pt x="307" y="9427"/>
                    <a:pt x="286" y="9418"/>
                    <a:pt x="265" y="9411"/>
                  </a:cubicBezTo>
                  <a:cubicBezTo>
                    <a:pt x="258" y="9409"/>
                    <a:pt x="251" y="9408"/>
                    <a:pt x="244" y="9408"/>
                  </a:cubicBezTo>
                  <a:cubicBezTo>
                    <a:pt x="210" y="9408"/>
                    <a:pt x="180" y="9435"/>
                    <a:pt x="169" y="9466"/>
                  </a:cubicBezTo>
                  <a:cubicBezTo>
                    <a:pt x="1" y="9926"/>
                    <a:pt x="142" y="10423"/>
                    <a:pt x="173" y="10899"/>
                  </a:cubicBezTo>
                  <a:cubicBezTo>
                    <a:pt x="214" y="11530"/>
                    <a:pt x="189" y="12154"/>
                    <a:pt x="149" y="12784"/>
                  </a:cubicBezTo>
                  <a:cubicBezTo>
                    <a:pt x="142" y="12812"/>
                    <a:pt x="151" y="12841"/>
                    <a:pt x="173" y="12860"/>
                  </a:cubicBezTo>
                  <a:cubicBezTo>
                    <a:pt x="184" y="12871"/>
                    <a:pt x="198" y="12877"/>
                    <a:pt x="213" y="12879"/>
                  </a:cubicBezTo>
                  <a:cubicBezTo>
                    <a:pt x="782" y="13069"/>
                    <a:pt x="1423" y="13131"/>
                    <a:pt x="2076" y="13131"/>
                  </a:cubicBezTo>
                  <a:cubicBezTo>
                    <a:pt x="2911" y="13131"/>
                    <a:pt x="3766" y="13029"/>
                    <a:pt x="4514" y="12961"/>
                  </a:cubicBezTo>
                  <a:cubicBezTo>
                    <a:pt x="4640" y="12949"/>
                    <a:pt x="4645" y="12757"/>
                    <a:pt x="4522" y="12757"/>
                  </a:cubicBezTo>
                  <a:cubicBezTo>
                    <a:pt x="4520" y="12757"/>
                    <a:pt x="4517" y="12757"/>
                    <a:pt x="4514" y="12758"/>
                  </a:cubicBezTo>
                  <a:cubicBezTo>
                    <a:pt x="3712" y="12810"/>
                    <a:pt x="2832" y="12904"/>
                    <a:pt x="1970" y="12904"/>
                  </a:cubicBezTo>
                  <a:cubicBezTo>
                    <a:pt x="1411" y="12904"/>
                    <a:pt x="860" y="12864"/>
                    <a:pt x="343" y="12747"/>
                  </a:cubicBezTo>
                  <a:cubicBezTo>
                    <a:pt x="354" y="12643"/>
                    <a:pt x="362" y="12540"/>
                    <a:pt x="370" y="12436"/>
                  </a:cubicBezTo>
                  <a:cubicBezTo>
                    <a:pt x="1019" y="12363"/>
                    <a:pt x="1669" y="12335"/>
                    <a:pt x="2322" y="12321"/>
                  </a:cubicBezTo>
                  <a:cubicBezTo>
                    <a:pt x="2383" y="12319"/>
                    <a:pt x="2383" y="12228"/>
                    <a:pt x="2322" y="12226"/>
                  </a:cubicBezTo>
                  <a:cubicBezTo>
                    <a:pt x="2210" y="12221"/>
                    <a:pt x="2099" y="12219"/>
                    <a:pt x="1987" y="12219"/>
                  </a:cubicBezTo>
                  <a:cubicBezTo>
                    <a:pt x="1448" y="12219"/>
                    <a:pt x="913" y="12268"/>
                    <a:pt x="377" y="12345"/>
                  </a:cubicBezTo>
                  <a:cubicBezTo>
                    <a:pt x="389" y="12177"/>
                    <a:pt x="393" y="12009"/>
                    <a:pt x="395" y="11842"/>
                  </a:cubicBezTo>
                  <a:cubicBezTo>
                    <a:pt x="566" y="11844"/>
                    <a:pt x="736" y="11847"/>
                    <a:pt x="906" y="11847"/>
                  </a:cubicBezTo>
                  <a:cubicBezTo>
                    <a:pt x="1068" y="11847"/>
                    <a:pt x="1230" y="11844"/>
                    <a:pt x="1392" y="11835"/>
                  </a:cubicBezTo>
                  <a:cubicBezTo>
                    <a:pt x="1453" y="11831"/>
                    <a:pt x="1454" y="11744"/>
                    <a:pt x="1392" y="11741"/>
                  </a:cubicBezTo>
                  <a:cubicBezTo>
                    <a:pt x="1282" y="11737"/>
                    <a:pt x="1172" y="11735"/>
                    <a:pt x="1061" y="11735"/>
                  </a:cubicBezTo>
                  <a:cubicBezTo>
                    <a:pt x="841" y="11735"/>
                    <a:pt x="620" y="11742"/>
                    <a:pt x="399" y="11748"/>
                  </a:cubicBezTo>
                  <a:cubicBezTo>
                    <a:pt x="400" y="11621"/>
                    <a:pt x="395" y="11494"/>
                    <a:pt x="392" y="11366"/>
                  </a:cubicBezTo>
                  <a:cubicBezTo>
                    <a:pt x="623" y="11330"/>
                    <a:pt x="854" y="11314"/>
                    <a:pt x="1086" y="11314"/>
                  </a:cubicBezTo>
                  <a:cubicBezTo>
                    <a:pt x="1261" y="11314"/>
                    <a:pt x="1437" y="11323"/>
                    <a:pt x="1614" y="11339"/>
                  </a:cubicBezTo>
                  <a:cubicBezTo>
                    <a:pt x="1616" y="11339"/>
                    <a:pt x="1617" y="11340"/>
                    <a:pt x="1618" y="11340"/>
                  </a:cubicBezTo>
                  <a:cubicBezTo>
                    <a:pt x="1662" y="11340"/>
                    <a:pt x="1671" y="11265"/>
                    <a:pt x="1626" y="11257"/>
                  </a:cubicBezTo>
                  <a:cubicBezTo>
                    <a:pt x="1443" y="11224"/>
                    <a:pt x="1261" y="11209"/>
                    <a:pt x="1079" y="11209"/>
                  </a:cubicBezTo>
                  <a:cubicBezTo>
                    <a:pt x="848" y="11209"/>
                    <a:pt x="619" y="11233"/>
                    <a:pt x="390" y="11274"/>
                  </a:cubicBezTo>
                  <a:cubicBezTo>
                    <a:pt x="389" y="11234"/>
                    <a:pt x="390" y="11192"/>
                    <a:pt x="388" y="11151"/>
                  </a:cubicBezTo>
                  <a:cubicBezTo>
                    <a:pt x="382" y="11020"/>
                    <a:pt x="368" y="10890"/>
                    <a:pt x="357" y="10760"/>
                  </a:cubicBezTo>
                  <a:lnTo>
                    <a:pt x="357" y="10760"/>
                  </a:lnTo>
                  <a:cubicBezTo>
                    <a:pt x="470" y="10771"/>
                    <a:pt x="583" y="10778"/>
                    <a:pt x="696" y="10778"/>
                  </a:cubicBezTo>
                  <a:cubicBezTo>
                    <a:pt x="846" y="10778"/>
                    <a:pt x="994" y="10766"/>
                    <a:pt x="1141" y="10733"/>
                  </a:cubicBezTo>
                  <a:cubicBezTo>
                    <a:pt x="1185" y="10723"/>
                    <a:pt x="1177" y="10651"/>
                    <a:pt x="1132" y="10651"/>
                  </a:cubicBezTo>
                  <a:cubicBezTo>
                    <a:pt x="1131" y="10651"/>
                    <a:pt x="1130" y="10651"/>
                    <a:pt x="1129" y="10651"/>
                  </a:cubicBezTo>
                  <a:cubicBezTo>
                    <a:pt x="923" y="10668"/>
                    <a:pt x="720" y="10686"/>
                    <a:pt x="515" y="10686"/>
                  </a:cubicBezTo>
                  <a:cubicBezTo>
                    <a:pt x="460" y="10686"/>
                    <a:pt x="406" y="10684"/>
                    <a:pt x="352" y="10682"/>
                  </a:cubicBezTo>
                  <a:cubicBezTo>
                    <a:pt x="343" y="10586"/>
                    <a:pt x="340" y="10491"/>
                    <a:pt x="329" y="10396"/>
                  </a:cubicBezTo>
                  <a:cubicBezTo>
                    <a:pt x="327" y="10381"/>
                    <a:pt x="324" y="10333"/>
                    <a:pt x="321" y="10267"/>
                  </a:cubicBezTo>
                  <a:cubicBezTo>
                    <a:pt x="566" y="10243"/>
                    <a:pt x="812" y="10230"/>
                    <a:pt x="1058" y="10230"/>
                  </a:cubicBezTo>
                  <a:cubicBezTo>
                    <a:pt x="1110" y="10230"/>
                    <a:pt x="1163" y="10231"/>
                    <a:pt x="1216" y="10232"/>
                  </a:cubicBezTo>
                  <a:cubicBezTo>
                    <a:pt x="1216" y="10232"/>
                    <a:pt x="1216" y="10232"/>
                    <a:pt x="1217" y="10232"/>
                  </a:cubicBezTo>
                  <a:cubicBezTo>
                    <a:pt x="1266" y="10232"/>
                    <a:pt x="1264" y="10159"/>
                    <a:pt x="1216" y="10155"/>
                  </a:cubicBezTo>
                  <a:cubicBezTo>
                    <a:pt x="1113" y="10145"/>
                    <a:pt x="1010" y="10141"/>
                    <a:pt x="908" y="10141"/>
                  </a:cubicBezTo>
                  <a:cubicBezTo>
                    <a:pt x="711" y="10141"/>
                    <a:pt x="515" y="10157"/>
                    <a:pt x="318" y="10184"/>
                  </a:cubicBezTo>
                  <a:cubicBezTo>
                    <a:pt x="306" y="9935"/>
                    <a:pt x="296" y="9561"/>
                    <a:pt x="327" y="9561"/>
                  </a:cubicBezTo>
                  <a:cubicBezTo>
                    <a:pt x="328" y="9561"/>
                    <a:pt x="329" y="9561"/>
                    <a:pt x="329" y="9562"/>
                  </a:cubicBezTo>
                  <a:cubicBezTo>
                    <a:pt x="336" y="9566"/>
                    <a:pt x="342" y="9567"/>
                    <a:pt x="349" y="9567"/>
                  </a:cubicBezTo>
                  <a:cubicBezTo>
                    <a:pt x="368" y="9567"/>
                    <a:pt x="387" y="9552"/>
                    <a:pt x="393" y="9533"/>
                  </a:cubicBezTo>
                  <a:cubicBezTo>
                    <a:pt x="401" y="9535"/>
                    <a:pt x="409" y="9536"/>
                    <a:pt x="418" y="9536"/>
                  </a:cubicBezTo>
                  <a:cubicBezTo>
                    <a:pt x="426" y="9536"/>
                    <a:pt x="435" y="9535"/>
                    <a:pt x="443" y="9533"/>
                  </a:cubicBezTo>
                  <a:cubicBezTo>
                    <a:pt x="624" y="9484"/>
                    <a:pt x="783" y="9463"/>
                    <a:pt x="927" y="9463"/>
                  </a:cubicBezTo>
                  <a:cubicBezTo>
                    <a:pt x="1466" y="9463"/>
                    <a:pt x="1799" y="9766"/>
                    <a:pt x="2331" y="10090"/>
                  </a:cubicBezTo>
                  <a:cubicBezTo>
                    <a:pt x="2540" y="10217"/>
                    <a:pt x="2729" y="10298"/>
                    <a:pt x="2946" y="10298"/>
                  </a:cubicBezTo>
                  <a:cubicBezTo>
                    <a:pt x="3030" y="10298"/>
                    <a:pt x="3118" y="10286"/>
                    <a:pt x="3213" y="10260"/>
                  </a:cubicBezTo>
                  <a:cubicBezTo>
                    <a:pt x="3813" y="10094"/>
                    <a:pt x="4333" y="9484"/>
                    <a:pt x="4358" y="8862"/>
                  </a:cubicBezTo>
                  <a:cubicBezTo>
                    <a:pt x="4382" y="8217"/>
                    <a:pt x="3981" y="7627"/>
                    <a:pt x="3406" y="7359"/>
                  </a:cubicBezTo>
                  <a:cubicBezTo>
                    <a:pt x="3150" y="7239"/>
                    <a:pt x="2864" y="7185"/>
                    <a:pt x="2580" y="7185"/>
                  </a:cubicBezTo>
                  <a:cubicBezTo>
                    <a:pt x="2469" y="7185"/>
                    <a:pt x="2357" y="7194"/>
                    <a:pt x="2248" y="7209"/>
                  </a:cubicBezTo>
                  <a:cubicBezTo>
                    <a:pt x="1731" y="7283"/>
                    <a:pt x="1176" y="7723"/>
                    <a:pt x="648" y="7723"/>
                  </a:cubicBezTo>
                  <a:cubicBezTo>
                    <a:pt x="528" y="7723"/>
                    <a:pt x="409" y="7700"/>
                    <a:pt x="292" y="7645"/>
                  </a:cubicBezTo>
                  <a:cubicBezTo>
                    <a:pt x="284" y="7642"/>
                    <a:pt x="276" y="7639"/>
                    <a:pt x="266" y="7638"/>
                  </a:cubicBezTo>
                  <a:cubicBezTo>
                    <a:pt x="300" y="7509"/>
                    <a:pt x="327" y="7377"/>
                    <a:pt x="351" y="7244"/>
                  </a:cubicBezTo>
                  <a:cubicBezTo>
                    <a:pt x="596" y="7234"/>
                    <a:pt x="841" y="7224"/>
                    <a:pt x="1085" y="7196"/>
                  </a:cubicBezTo>
                  <a:cubicBezTo>
                    <a:pt x="1133" y="7189"/>
                    <a:pt x="1136" y="7116"/>
                    <a:pt x="1085" y="7116"/>
                  </a:cubicBezTo>
                  <a:cubicBezTo>
                    <a:pt x="843" y="7122"/>
                    <a:pt x="602" y="7144"/>
                    <a:pt x="361" y="7167"/>
                  </a:cubicBezTo>
                  <a:cubicBezTo>
                    <a:pt x="388" y="6999"/>
                    <a:pt x="405" y="6830"/>
                    <a:pt x="416" y="6660"/>
                  </a:cubicBezTo>
                  <a:cubicBezTo>
                    <a:pt x="730" y="6647"/>
                    <a:pt x="1049" y="6636"/>
                    <a:pt x="1357" y="6587"/>
                  </a:cubicBezTo>
                  <a:cubicBezTo>
                    <a:pt x="1394" y="6580"/>
                    <a:pt x="1384" y="6523"/>
                    <a:pt x="1348" y="6523"/>
                  </a:cubicBezTo>
                  <a:cubicBezTo>
                    <a:pt x="1327" y="6523"/>
                    <a:pt x="1306" y="6523"/>
                    <a:pt x="1285" y="6523"/>
                  </a:cubicBezTo>
                  <a:cubicBezTo>
                    <a:pt x="999" y="6523"/>
                    <a:pt x="709" y="6555"/>
                    <a:pt x="421" y="6584"/>
                  </a:cubicBezTo>
                  <a:cubicBezTo>
                    <a:pt x="432" y="6400"/>
                    <a:pt x="435" y="6215"/>
                    <a:pt x="433" y="6031"/>
                  </a:cubicBezTo>
                  <a:lnTo>
                    <a:pt x="433" y="6031"/>
                  </a:lnTo>
                  <a:cubicBezTo>
                    <a:pt x="599" y="6039"/>
                    <a:pt x="764" y="6043"/>
                    <a:pt x="929" y="6043"/>
                  </a:cubicBezTo>
                  <a:cubicBezTo>
                    <a:pt x="1261" y="6043"/>
                    <a:pt x="1593" y="6026"/>
                    <a:pt x="1924" y="5983"/>
                  </a:cubicBezTo>
                  <a:cubicBezTo>
                    <a:pt x="1972" y="5976"/>
                    <a:pt x="1977" y="5903"/>
                    <a:pt x="1927" y="5903"/>
                  </a:cubicBezTo>
                  <a:cubicBezTo>
                    <a:pt x="1926" y="5903"/>
                    <a:pt x="1925" y="5903"/>
                    <a:pt x="1924" y="5903"/>
                  </a:cubicBezTo>
                  <a:cubicBezTo>
                    <a:pt x="1479" y="5927"/>
                    <a:pt x="1034" y="5946"/>
                    <a:pt x="587" y="5946"/>
                  </a:cubicBezTo>
                  <a:cubicBezTo>
                    <a:pt x="535" y="5946"/>
                    <a:pt x="483" y="5946"/>
                    <a:pt x="431" y="5946"/>
                  </a:cubicBezTo>
                  <a:cubicBezTo>
                    <a:pt x="429" y="5777"/>
                    <a:pt x="420" y="5611"/>
                    <a:pt x="411" y="5444"/>
                  </a:cubicBezTo>
                  <a:cubicBezTo>
                    <a:pt x="1196" y="5444"/>
                    <a:pt x="1990" y="5442"/>
                    <a:pt x="2767" y="5345"/>
                  </a:cubicBezTo>
                  <a:cubicBezTo>
                    <a:pt x="2818" y="5339"/>
                    <a:pt x="2821" y="5263"/>
                    <a:pt x="2768" y="5263"/>
                  </a:cubicBezTo>
                  <a:cubicBezTo>
                    <a:pt x="2768" y="5263"/>
                    <a:pt x="2768" y="5264"/>
                    <a:pt x="2767" y="5264"/>
                  </a:cubicBezTo>
                  <a:cubicBezTo>
                    <a:pt x="1980" y="5278"/>
                    <a:pt x="1196" y="5340"/>
                    <a:pt x="408" y="5354"/>
                  </a:cubicBezTo>
                  <a:cubicBezTo>
                    <a:pt x="400" y="5222"/>
                    <a:pt x="390" y="5092"/>
                    <a:pt x="381" y="4962"/>
                  </a:cubicBezTo>
                  <a:cubicBezTo>
                    <a:pt x="764" y="4941"/>
                    <a:pt x="1146" y="4918"/>
                    <a:pt x="1528" y="4887"/>
                  </a:cubicBezTo>
                  <a:cubicBezTo>
                    <a:pt x="1576" y="4883"/>
                    <a:pt x="1578" y="4809"/>
                    <a:pt x="1531" y="4809"/>
                  </a:cubicBezTo>
                  <a:cubicBezTo>
                    <a:pt x="1530" y="4809"/>
                    <a:pt x="1529" y="4809"/>
                    <a:pt x="1528" y="4809"/>
                  </a:cubicBezTo>
                  <a:cubicBezTo>
                    <a:pt x="1144" y="4834"/>
                    <a:pt x="761" y="4867"/>
                    <a:pt x="377" y="4901"/>
                  </a:cubicBezTo>
                  <a:cubicBezTo>
                    <a:pt x="371" y="4817"/>
                    <a:pt x="366" y="4730"/>
                    <a:pt x="360" y="4647"/>
                  </a:cubicBezTo>
                  <a:cubicBezTo>
                    <a:pt x="358" y="4625"/>
                    <a:pt x="347" y="4604"/>
                    <a:pt x="331" y="4589"/>
                  </a:cubicBezTo>
                  <a:lnTo>
                    <a:pt x="331" y="4589"/>
                  </a:lnTo>
                  <a:cubicBezTo>
                    <a:pt x="425" y="4590"/>
                    <a:pt x="519" y="4590"/>
                    <a:pt x="613" y="4590"/>
                  </a:cubicBezTo>
                  <a:cubicBezTo>
                    <a:pt x="1912" y="4590"/>
                    <a:pt x="3218" y="4488"/>
                    <a:pt x="4517" y="4476"/>
                  </a:cubicBezTo>
                  <a:cubicBezTo>
                    <a:pt x="4541" y="4476"/>
                    <a:pt x="4562" y="4464"/>
                    <a:pt x="4575" y="4445"/>
                  </a:cubicBezTo>
                  <a:cubicBezTo>
                    <a:pt x="4578" y="4446"/>
                    <a:pt x="4582" y="4447"/>
                    <a:pt x="4585" y="4447"/>
                  </a:cubicBezTo>
                  <a:cubicBezTo>
                    <a:pt x="4599" y="4447"/>
                    <a:pt x="4612" y="4438"/>
                    <a:pt x="4618" y="4425"/>
                  </a:cubicBezTo>
                  <a:cubicBezTo>
                    <a:pt x="4654" y="4354"/>
                    <a:pt x="4680" y="4278"/>
                    <a:pt x="4697" y="4200"/>
                  </a:cubicBezTo>
                  <a:cubicBezTo>
                    <a:pt x="4817" y="4178"/>
                    <a:pt x="4939" y="4167"/>
                    <a:pt x="5061" y="4167"/>
                  </a:cubicBezTo>
                  <a:cubicBezTo>
                    <a:pt x="5107" y="4167"/>
                    <a:pt x="5154" y="4169"/>
                    <a:pt x="5201" y="4172"/>
                  </a:cubicBezTo>
                  <a:cubicBezTo>
                    <a:pt x="5202" y="4172"/>
                    <a:pt x="5203" y="4172"/>
                    <a:pt x="5203" y="4172"/>
                  </a:cubicBezTo>
                  <a:cubicBezTo>
                    <a:pt x="5247" y="4172"/>
                    <a:pt x="5257" y="4098"/>
                    <a:pt x="5211" y="4091"/>
                  </a:cubicBezTo>
                  <a:cubicBezTo>
                    <a:pt x="5151" y="4081"/>
                    <a:pt x="5090" y="4076"/>
                    <a:pt x="5029" y="4076"/>
                  </a:cubicBezTo>
                  <a:cubicBezTo>
                    <a:pt x="4922" y="4076"/>
                    <a:pt x="4815" y="4091"/>
                    <a:pt x="4712" y="4119"/>
                  </a:cubicBezTo>
                  <a:cubicBezTo>
                    <a:pt x="4732" y="3931"/>
                    <a:pt x="4672" y="3764"/>
                    <a:pt x="4569" y="3600"/>
                  </a:cubicBezTo>
                  <a:lnTo>
                    <a:pt x="4569" y="3600"/>
                  </a:lnTo>
                  <a:cubicBezTo>
                    <a:pt x="4590" y="3601"/>
                    <a:pt x="4611" y="3601"/>
                    <a:pt x="4632" y="3601"/>
                  </a:cubicBezTo>
                  <a:cubicBezTo>
                    <a:pt x="4801" y="3601"/>
                    <a:pt x="4967" y="3574"/>
                    <a:pt x="5125" y="3509"/>
                  </a:cubicBezTo>
                  <a:cubicBezTo>
                    <a:pt x="5166" y="3493"/>
                    <a:pt x="5156" y="3433"/>
                    <a:pt x="5117" y="3433"/>
                  </a:cubicBezTo>
                  <a:cubicBezTo>
                    <a:pt x="5113" y="3433"/>
                    <a:pt x="5109" y="3434"/>
                    <a:pt x="5104" y="3435"/>
                  </a:cubicBezTo>
                  <a:cubicBezTo>
                    <a:pt x="4926" y="3489"/>
                    <a:pt x="4749" y="3519"/>
                    <a:pt x="4566" y="3519"/>
                  </a:cubicBezTo>
                  <a:cubicBezTo>
                    <a:pt x="4549" y="3519"/>
                    <a:pt x="4532" y="3519"/>
                    <a:pt x="4514" y="3518"/>
                  </a:cubicBezTo>
                  <a:cubicBezTo>
                    <a:pt x="4452" y="3429"/>
                    <a:pt x="4379" y="3339"/>
                    <a:pt x="4301" y="3246"/>
                  </a:cubicBezTo>
                  <a:cubicBezTo>
                    <a:pt x="4045" y="2944"/>
                    <a:pt x="3798" y="2647"/>
                    <a:pt x="3664" y="2304"/>
                  </a:cubicBezTo>
                  <a:cubicBezTo>
                    <a:pt x="4059" y="2299"/>
                    <a:pt x="4455" y="2300"/>
                    <a:pt x="4845" y="2256"/>
                  </a:cubicBezTo>
                  <a:cubicBezTo>
                    <a:pt x="4896" y="2250"/>
                    <a:pt x="4898" y="2176"/>
                    <a:pt x="4845" y="2175"/>
                  </a:cubicBezTo>
                  <a:cubicBezTo>
                    <a:pt x="4761" y="2172"/>
                    <a:pt x="4676" y="2170"/>
                    <a:pt x="4591" y="2170"/>
                  </a:cubicBezTo>
                  <a:cubicBezTo>
                    <a:pt x="4272" y="2170"/>
                    <a:pt x="3952" y="2193"/>
                    <a:pt x="3633" y="2211"/>
                  </a:cubicBezTo>
                  <a:cubicBezTo>
                    <a:pt x="3574" y="2030"/>
                    <a:pt x="3551" y="1839"/>
                    <a:pt x="3567" y="1649"/>
                  </a:cubicBezTo>
                  <a:cubicBezTo>
                    <a:pt x="4067" y="1629"/>
                    <a:pt x="4568" y="1612"/>
                    <a:pt x="5067" y="1577"/>
                  </a:cubicBezTo>
                  <a:cubicBezTo>
                    <a:pt x="5133" y="1572"/>
                    <a:pt x="5136" y="1471"/>
                    <a:pt x="5071" y="1471"/>
                  </a:cubicBezTo>
                  <a:cubicBezTo>
                    <a:pt x="5070" y="1471"/>
                    <a:pt x="5068" y="1471"/>
                    <a:pt x="5067" y="1471"/>
                  </a:cubicBezTo>
                  <a:cubicBezTo>
                    <a:pt x="4569" y="1491"/>
                    <a:pt x="4072" y="1530"/>
                    <a:pt x="3576" y="1564"/>
                  </a:cubicBezTo>
                  <a:cubicBezTo>
                    <a:pt x="3605" y="1375"/>
                    <a:pt x="3675" y="1193"/>
                    <a:pt x="3780" y="1032"/>
                  </a:cubicBezTo>
                  <a:cubicBezTo>
                    <a:pt x="3879" y="1034"/>
                    <a:pt x="3977" y="1035"/>
                    <a:pt x="4076" y="1035"/>
                  </a:cubicBezTo>
                  <a:cubicBezTo>
                    <a:pt x="4576" y="1035"/>
                    <a:pt x="5076" y="1005"/>
                    <a:pt x="5569" y="912"/>
                  </a:cubicBezTo>
                  <a:cubicBezTo>
                    <a:pt x="5621" y="902"/>
                    <a:pt x="5612" y="814"/>
                    <a:pt x="5560" y="814"/>
                  </a:cubicBezTo>
                  <a:cubicBezTo>
                    <a:pt x="5558" y="814"/>
                    <a:pt x="5557" y="814"/>
                    <a:pt x="5555" y="814"/>
                  </a:cubicBezTo>
                  <a:cubicBezTo>
                    <a:pt x="4987" y="870"/>
                    <a:pt x="4421" y="925"/>
                    <a:pt x="3850" y="935"/>
                  </a:cubicBezTo>
                  <a:cubicBezTo>
                    <a:pt x="4127" y="574"/>
                    <a:pt x="4567" y="333"/>
                    <a:pt x="5011" y="249"/>
                  </a:cubicBezTo>
                  <a:cubicBezTo>
                    <a:pt x="5123" y="229"/>
                    <a:pt x="5233" y="219"/>
                    <a:pt x="5342" y="219"/>
                  </a:cubicBezTo>
                  <a:cubicBezTo>
                    <a:pt x="6501" y="219"/>
                    <a:pt x="7431" y="1356"/>
                    <a:pt x="6858" y="2513"/>
                  </a:cubicBezTo>
                  <a:cubicBezTo>
                    <a:pt x="6543" y="3150"/>
                    <a:pt x="6090" y="3539"/>
                    <a:pt x="6261" y="4288"/>
                  </a:cubicBezTo>
                  <a:cubicBezTo>
                    <a:pt x="6269" y="4332"/>
                    <a:pt x="6306" y="4362"/>
                    <a:pt x="6349" y="4362"/>
                  </a:cubicBezTo>
                  <a:cubicBezTo>
                    <a:pt x="6352" y="4362"/>
                    <a:pt x="6355" y="4362"/>
                    <a:pt x="6359" y="4361"/>
                  </a:cubicBezTo>
                  <a:cubicBezTo>
                    <a:pt x="6371" y="4383"/>
                    <a:pt x="6393" y="4396"/>
                    <a:pt x="6417" y="4396"/>
                  </a:cubicBezTo>
                  <a:cubicBezTo>
                    <a:pt x="6418" y="4396"/>
                    <a:pt x="6419" y="4396"/>
                    <a:pt x="6420" y="4396"/>
                  </a:cubicBezTo>
                  <a:cubicBezTo>
                    <a:pt x="6666" y="4401"/>
                    <a:pt x="6911" y="4403"/>
                    <a:pt x="7155" y="4403"/>
                  </a:cubicBezTo>
                  <a:cubicBezTo>
                    <a:pt x="7614" y="4403"/>
                    <a:pt x="8071" y="4397"/>
                    <a:pt x="8528" y="4397"/>
                  </a:cubicBezTo>
                  <a:cubicBezTo>
                    <a:pt x="9127" y="4397"/>
                    <a:pt x="9727" y="4407"/>
                    <a:pt x="10333" y="4452"/>
                  </a:cubicBezTo>
                  <a:cubicBezTo>
                    <a:pt x="10335" y="4453"/>
                    <a:pt x="10337" y="4453"/>
                    <a:pt x="10339" y="4453"/>
                  </a:cubicBezTo>
                  <a:cubicBezTo>
                    <a:pt x="10349" y="4453"/>
                    <a:pt x="10357" y="4451"/>
                    <a:pt x="10366" y="4448"/>
                  </a:cubicBezTo>
                  <a:lnTo>
                    <a:pt x="10366" y="4448"/>
                  </a:lnTo>
                  <a:cubicBezTo>
                    <a:pt x="10489" y="5558"/>
                    <a:pt x="10353" y="6717"/>
                    <a:pt x="10343" y="7831"/>
                  </a:cubicBezTo>
                  <a:cubicBezTo>
                    <a:pt x="10249" y="7873"/>
                    <a:pt x="10157" y="7891"/>
                    <a:pt x="10067" y="7891"/>
                  </a:cubicBezTo>
                  <a:cubicBezTo>
                    <a:pt x="9601" y="7891"/>
                    <a:pt x="9190" y="7404"/>
                    <a:pt x="8800" y="7243"/>
                  </a:cubicBezTo>
                  <a:cubicBezTo>
                    <a:pt x="8601" y="7162"/>
                    <a:pt x="8391" y="7118"/>
                    <a:pt x="8178" y="7118"/>
                  </a:cubicBezTo>
                  <a:cubicBezTo>
                    <a:pt x="8083" y="7118"/>
                    <a:pt x="7988" y="7127"/>
                    <a:pt x="7893" y="7145"/>
                  </a:cubicBezTo>
                  <a:cubicBezTo>
                    <a:pt x="7271" y="7261"/>
                    <a:pt x="6780" y="7720"/>
                    <a:pt x="6565" y="8310"/>
                  </a:cubicBezTo>
                  <a:cubicBezTo>
                    <a:pt x="6369" y="8845"/>
                    <a:pt x="6386" y="9548"/>
                    <a:pt x="6840" y="9952"/>
                  </a:cubicBezTo>
                  <a:cubicBezTo>
                    <a:pt x="7089" y="10173"/>
                    <a:pt x="7446" y="10293"/>
                    <a:pt x="7795" y="10293"/>
                  </a:cubicBezTo>
                  <a:cubicBezTo>
                    <a:pt x="7974" y="10293"/>
                    <a:pt x="8150" y="10261"/>
                    <a:pt x="8308" y="10196"/>
                  </a:cubicBezTo>
                  <a:cubicBezTo>
                    <a:pt x="8318" y="10204"/>
                    <a:pt x="8331" y="10207"/>
                    <a:pt x="8343" y="10207"/>
                  </a:cubicBezTo>
                  <a:cubicBezTo>
                    <a:pt x="8355" y="10207"/>
                    <a:pt x="8367" y="10204"/>
                    <a:pt x="8378" y="10196"/>
                  </a:cubicBezTo>
                  <a:cubicBezTo>
                    <a:pt x="8991" y="9827"/>
                    <a:pt x="9566" y="9477"/>
                    <a:pt x="10288" y="9442"/>
                  </a:cubicBezTo>
                  <a:lnTo>
                    <a:pt x="10288" y="9442"/>
                  </a:lnTo>
                  <a:cubicBezTo>
                    <a:pt x="10287" y="10565"/>
                    <a:pt x="10301" y="11689"/>
                    <a:pt x="10345" y="12812"/>
                  </a:cubicBezTo>
                  <a:cubicBezTo>
                    <a:pt x="9581" y="12743"/>
                    <a:pt x="8791" y="12687"/>
                    <a:pt x="8006" y="12687"/>
                  </a:cubicBezTo>
                  <a:cubicBezTo>
                    <a:pt x="7474" y="12687"/>
                    <a:pt x="6945" y="12713"/>
                    <a:pt x="6429" y="12779"/>
                  </a:cubicBezTo>
                  <a:cubicBezTo>
                    <a:pt x="6203" y="12068"/>
                    <a:pt x="6979" y="11467"/>
                    <a:pt x="6687" y="10759"/>
                  </a:cubicBezTo>
                  <a:cubicBezTo>
                    <a:pt x="6469" y="10230"/>
                    <a:pt x="5808" y="9995"/>
                    <a:pt x="5278" y="9995"/>
                  </a:cubicBezTo>
                  <a:cubicBezTo>
                    <a:pt x="5274" y="9995"/>
                    <a:pt x="5271" y="9995"/>
                    <a:pt x="5267" y="9995"/>
                  </a:cubicBezTo>
                  <a:cubicBezTo>
                    <a:pt x="4762" y="9998"/>
                    <a:pt x="4299" y="10236"/>
                    <a:pt x="4173" y="10753"/>
                  </a:cubicBezTo>
                  <a:cubicBezTo>
                    <a:pt x="4002" y="11456"/>
                    <a:pt x="4497" y="12111"/>
                    <a:pt x="4641" y="12770"/>
                  </a:cubicBezTo>
                  <a:cubicBezTo>
                    <a:pt x="4650" y="12808"/>
                    <a:pt x="4683" y="12826"/>
                    <a:pt x="4717" y="12826"/>
                  </a:cubicBezTo>
                  <a:cubicBezTo>
                    <a:pt x="4759" y="12826"/>
                    <a:pt x="4802" y="12798"/>
                    <a:pt x="4796" y="12749"/>
                  </a:cubicBezTo>
                  <a:cubicBezTo>
                    <a:pt x="4743" y="12306"/>
                    <a:pt x="4541" y="11928"/>
                    <a:pt x="4422" y="11504"/>
                  </a:cubicBezTo>
                  <a:cubicBezTo>
                    <a:pt x="4306" y="11086"/>
                    <a:pt x="4312" y="10646"/>
                    <a:pt x="4691" y="10351"/>
                  </a:cubicBezTo>
                  <a:cubicBezTo>
                    <a:pt x="4830" y="10242"/>
                    <a:pt x="5038" y="10203"/>
                    <a:pt x="5243" y="10203"/>
                  </a:cubicBezTo>
                  <a:cubicBezTo>
                    <a:pt x="5404" y="10203"/>
                    <a:pt x="5563" y="10227"/>
                    <a:pt x="5685" y="10260"/>
                  </a:cubicBezTo>
                  <a:cubicBezTo>
                    <a:pt x="6049" y="10358"/>
                    <a:pt x="6381" y="10548"/>
                    <a:pt x="6490" y="10927"/>
                  </a:cubicBezTo>
                  <a:cubicBezTo>
                    <a:pt x="6589" y="11276"/>
                    <a:pt x="6425" y="11554"/>
                    <a:pt x="6302" y="11877"/>
                  </a:cubicBezTo>
                  <a:cubicBezTo>
                    <a:pt x="6164" y="12233"/>
                    <a:pt x="6090" y="12555"/>
                    <a:pt x="6268" y="12906"/>
                  </a:cubicBezTo>
                  <a:cubicBezTo>
                    <a:pt x="6284" y="12938"/>
                    <a:pt x="6313" y="12951"/>
                    <a:pt x="6344" y="12951"/>
                  </a:cubicBezTo>
                  <a:cubicBezTo>
                    <a:pt x="6378" y="12951"/>
                    <a:pt x="6413" y="12934"/>
                    <a:pt x="6433" y="12907"/>
                  </a:cubicBezTo>
                  <a:cubicBezTo>
                    <a:pt x="7736" y="12990"/>
                    <a:pt x="9050" y="12956"/>
                    <a:pt x="10356" y="13021"/>
                  </a:cubicBezTo>
                  <a:cubicBezTo>
                    <a:pt x="10358" y="13021"/>
                    <a:pt x="10360" y="13021"/>
                    <a:pt x="10362" y="13021"/>
                  </a:cubicBezTo>
                  <a:cubicBezTo>
                    <a:pt x="10429" y="13021"/>
                    <a:pt x="10459" y="12970"/>
                    <a:pt x="10456" y="12917"/>
                  </a:cubicBezTo>
                  <a:cubicBezTo>
                    <a:pt x="10491" y="12909"/>
                    <a:pt x="10514" y="12877"/>
                    <a:pt x="10513" y="12841"/>
                  </a:cubicBezTo>
                  <a:cubicBezTo>
                    <a:pt x="10522" y="11705"/>
                    <a:pt x="10502" y="10568"/>
                    <a:pt x="10466" y="9433"/>
                  </a:cubicBezTo>
                  <a:cubicBezTo>
                    <a:pt x="10465" y="9428"/>
                    <a:pt x="10464" y="9424"/>
                    <a:pt x="10463" y="9420"/>
                  </a:cubicBezTo>
                  <a:cubicBezTo>
                    <a:pt x="10531" y="9375"/>
                    <a:pt x="10510" y="9250"/>
                    <a:pt x="10408" y="9238"/>
                  </a:cubicBezTo>
                  <a:cubicBezTo>
                    <a:pt x="10346" y="9231"/>
                    <a:pt x="10284" y="9228"/>
                    <a:pt x="10223" y="9228"/>
                  </a:cubicBezTo>
                  <a:cubicBezTo>
                    <a:pt x="9582" y="9228"/>
                    <a:pt x="8992" y="9572"/>
                    <a:pt x="8479" y="9945"/>
                  </a:cubicBezTo>
                  <a:cubicBezTo>
                    <a:pt x="8478" y="9946"/>
                    <a:pt x="8477" y="9946"/>
                    <a:pt x="8476" y="9946"/>
                  </a:cubicBezTo>
                  <a:cubicBezTo>
                    <a:pt x="8474" y="9946"/>
                    <a:pt x="8472" y="9946"/>
                    <a:pt x="8471" y="9946"/>
                  </a:cubicBezTo>
                  <a:cubicBezTo>
                    <a:pt x="8469" y="9946"/>
                    <a:pt x="8467" y="9946"/>
                    <a:pt x="8465" y="9947"/>
                  </a:cubicBezTo>
                  <a:cubicBezTo>
                    <a:pt x="8265" y="10038"/>
                    <a:pt x="8064" y="10083"/>
                    <a:pt x="7863" y="10083"/>
                  </a:cubicBezTo>
                  <a:cubicBezTo>
                    <a:pt x="7703" y="10083"/>
                    <a:pt x="7542" y="10054"/>
                    <a:pt x="7381" y="9996"/>
                  </a:cubicBezTo>
                  <a:lnTo>
                    <a:pt x="6714" y="9342"/>
                  </a:lnTo>
                  <a:cubicBezTo>
                    <a:pt x="6564" y="9009"/>
                    <a:pt x="6695" y="8508"/>
                    <a:pt x="6855" y="8196"/>
                  </a:cubicBezTo>
                  <a:cubicBezTo>
                    <a:pt x="7135" y="7647"/>
                    <a:pt x="7628" y="7373"/>
                    <a:pt x="8153" y="7373"/>
                  </a:cubicBezTo>
                  <a:cubicBezTo>
                    <a:pt x="8444" y="7373"/>
                    <a:pt x="8745" y="7457"/>
                    <a:pt x="9026" y="7625"/>
                  </a:cubicBezTo>
                  <a:cubicBezTo>
                    <a:pt x="9344" y="7816"/>
                    <a:pt x="9649" y="8020"/>
                    <a:pt x="9964" y="8020"/>
                  </a:cubicBezTo>
                  <a:cubicBezTo>
                    <a:pt x="10095" y="8020"/>
                    <a:pt x="10229" y="7985"/>
                    <a:pt x="10365" y="7897"/>
                  </a:cubicBezTo>
                  <a:cubicBezTo>
                    <a:pt x="10382" y="7916"/>
                    <a:pt x="10408" y="7926"/>
                    <a:pt x="10433" y="7926"/>
                  </a:cubicBezTo>
                  <a:cubicBezTo>
                    <a:pt x="10478" y="7926"/>
                    <a:pt x="10522" y="7897"/>
                    <a:pt x="10524" y="7840"/>
                  </a:cubicBezTo>
                  <a:cubicBezTo>
                    <a:pt x="10543" y="7212"/>
                    <a:pt x="10552" y="6583"/>
                    <a:pt x="10564" y="5955"/>
                  </a:cubicBezTo>
                  <a:cubicBezTo>
                    <a:pt x="10572" y="5439"/>
                    <a:pt x="10641" y="4903"/>
                    <a:pt x="10469" y="4409"/>
                  </a:cubicBezTo>
                  <a:cubicBezTo>
                    <a:pt x="10460" y="4389"/>
                    <a:pt x="10440" y="4375"/>
                    <a:pt x="10418" y="4375"/>
                  </a:cubicBezTo>
                  <a:cubicBezTo>
                    <a:pt x="10423" y="4335"/>
                    <a:pt x="10405" y="4292"/>
                    <a:pt x="10357" y="4282"/>
                  </a:cubicBezTo>
                  <a:cubicBezTo>
                    <a:pt x="9776" y="4165"/>
                    <a:pt x="9170" y="4124"/>
                    <a:pt x="8560" y="4124"/>
                  </a:cubicBezTo>
                  <a:cubicBezTo>
                    <a:pt x="7854" y="4124"/>
                    <a:pt x="7143" y="4179"/>
                    <a:pt x="6461" y="4237"/>
                  </a:cubicBezTo>
                  <a:lnTo>
                    <a:pt x="6461" y="4234"/>
                  </a:lnTo>
                  <a:cubicBezTo>
                    <a:pt x="6253" y="3319"/>
                    <a:pt x="7175" y="2789"/>
                    <a:pt x="7249" y="1951"/>
                  </a:cubicBezTo>
                  <a:cubicBezTo>
                    <a:pt x="7276" y="1649"/>
                    <a:pt x="7214" y="1341"/>
                    <a:pt x="7088" y="1066"/>
                  </a:cubicBezTo>
                  <a:cubicBezTo>
                    <a:pt x="6773" y="380"/>
                    <a:pt x="6096" y="0"/>
                    <a:pt x="5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74"/>
            <p:cNvSpPr/>
            <p:nvPr/>
          </p:nvSpPr>
          <p:spPr>
            <a:xfrm>
              <a:off x="-1619212" y="1516049"/>
              <a:ext cx="29270" cy="4236"/>
            </a:xfrm>
            <a:custGeom>
              <a:avLst/>
              <a:gdLst/>
              <a:ahLst/>
              <a:cxnLst/>
              <a:rect l="l" t="t" r="r" b="b"/>
              <a:pathLst>
                <a:path w="850" h="123" extrusionOk="0">
                  <a:moveTo>
                    <a:pt x="286" y="0"/>
                  </a:moveTo>
                  <a:cubicBezTo>
                    <a:pt x="206" y="0"/>
                    <a:pt x="126" y="4"/>
                    <a:pt x="45" y="10"/>
                  </a:cubicBezTo>
                  <a:cubicBezTo>
                    <a:pt x="2" y="13"/>
                    <a:pt x="1" y="78"/>
                    <a:pt x="43" y="78"/>
                  </a:cubicBezTo>
                  <a:cubicBezTo>
                    <a:pt x="44" y="78"/>
                    <a:pt x="44" y="78"/>
                    <a:pt x="45" y="78"/>
                  </a:cubicBezTo>
                  <a:cubicBezTo>
                    <a:pt x="91" y="76"/>
                    <a:pt x="138" y="75"/>
                    <a:pt x="184" y="75"/>
                  </a:cubicBezTo>
                  <a:cubicBezTo>
                    <a:pt x="387" y="75"/>
                    <a:pt x="588" y="93"/>
                    <a:pt x="788" y="122"/>
                  </a:cubicBezTo>
                  <a:cubicBezTo>
                    <a:pt x="790" y="122"/>
                    <a:pt x="792" y="123"/>
                    <a:pt x="794" y="123"/>
                  </a:cubicBezTo>
                  <a:cubicBezTo>
                    <a:pt x="834" y="123"/>
                    <a:pt x="850" y="63"/>
                    <a:pt x="807" y="54"/>
                  </a:cubicBezTo>
                  <a:cubicBezTo>
                    <a:pt x="634" y="17"/>
                    <a:pt x="461"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74"/>
            <p:cNvSpPr/>
            <p:nvPr/>
          </p:nvSpPr>
          <p:spPr>
            <a:xfrm>
              <a:off x="-1491664" y="1277793"/>
              <a:ext cx="29958" cy="4855"/>
            </a:xfrm>
            <a:custGeom>
              <a:avLst/>
              <a:gdLst/>
              <a:ahLst/>
              <a:cxnLst/>
              <a:rect l="l" t="t" r="r" b="b"/>
              <a:pathLst>
                <a:path w="870" h="141" extrusionOk="0">
                  <a:moveTo>
                    <a:pt x="583" y="0"/>
                  </a:moveTo>
                  <a:cubicBezTo>
                    <a:pt x="404" y="0"/>
                    <a:pt x="222" y="25"/>
                    <a:pt x="49" y="64"/>
                  </a:cubicBezTo>
                  <a:cubicBezTo>
                    <a:pt x="0" y="75"/>
                    <a:pt x="19" y="141"/>
                    <a:pt x="64" y="141"/>
                  </a:cubicBezTo>
                  <a:cubicBezTo>
                    <a:pt x="66" y="141"/>
                    <a:pt x="68" y="141"/>
                    <a:pt x="70" y="140"/>
                  </a:cubicBezTo>
                  <a:cubicBezTo>
                    <a:pt x="319" y="106"/>
                    <a:pt x="561" y="103"/>
                    <a:pt x="811" y="102"/>
                  </a:cubicBezTo>
                  <a:cubicBezTo>
                    <a:pt x="870" y="101"/>
                    <a:pt x="865" y="22"/>
                    <a:pt x="811" y="14"/>
                  </a:cubicBezTo>
                  <a:cubicBezTo>
                    <a:pt x="736" y="5"/>
                    <a:pt x="660"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74"/>
            <p:cNvSpPr/>
            <p:nvPr/>
          </p:nvSpPr>
          <p:spPr>
            <a:xfrm>
              <a:off x="-1481437" y="1196871"/>
              <a:ext cx="53512" cy="6818"/>
            </a:xfrm>
            <a:custGeom>
              <a:avLst/>
              <a:gdLst/>
              <a:ahLst/>
              <a:cxnLst/>
              <a:rect l="l" t="t" r="r" b="b"/>
              <a:pathLst>
                <a:path w="1554" h="198" extrusionOk="0">
                  <a:moveTo>
                    <a:pt x="1152" y="0"/>
                  </a:moveTo>
                  <a:cubicBezTo>
                    <a:pt x="786" y="0"/>
                    <a:pt x="422" y="41"/>
                    <a:pt x="60" y="105"/>
                  </a:cubicBezTo>
                  <a:cubicBezTo>
                    <a:pt x="1" y="116"/>
                    <a:pt x="22" y="198"/>
                    <a:pt x="77" y="198"/>
                  </a:cubicBezTo>
                  <a:cubicBezTo>
                    <a:pt x="80" y="198"/>
                    <a:pt x="82" y="198"/>
                    <a:pt x="85" y="197"/>
                  </a:cubicBezTo>
                  <a:cubicBezTo>
                    <a:pt x="551" y="133"/>
                    <a:pt x="1018" y="118"/>
                    <a:pt x="1488" y="113"/>
                  </a:cubicBezTo>
                  <a:cubicBezTo>
                    <a:pt x="1554" y="112"/>
                    <a:pt x="1553" y="17"/>
                    <a:pt x="1488" y="12"/>
                  </a:cubicBezTo>
                  <a:cubicBezTo>
                    <a:pt x="1376" y="4"/>
                    <a:pt x="1264" y="0"/>
                    <a:pt x="1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9" name="Google Shape;3299;p74"/>
          <p:cNvGrpSpPr/>
          <p:nvPr/>
        </p:nvGrpSpPr>
        <p:grpSpPr>
          <a:xfrm>
            <a:off x="7855477" y="3487989"/>
            <a:ext cx="308327" cy="462061"/>
            <a:chOff x="-1158540" y="1107856"/>
            <a:chExt cx="407194" cy="610223"/>
          </a:xfrm>
        </p:grpSpPr>
        <p:sp>
          <p:nvSpPr>
            <p:cNvPr id="3300" name="Google Shape;3300;p74"/>
            <p:cNvSpPr/>
            <p:nvPr/>
          </p:nvSpPr>
          <p:spPr>
            <a:xfrm>
              <a:off x="-1158540" y="1107856"/>
              <a:ext cx="407194" cy="610223"/>
            </a:xfrm>
            <a:custGeom>
              <a:avLst/>
              <a:gdLst/>
              <a:ahLst/>
              <a:cxnLst/>
              <a:rect l="l" t="t" r="r" b="b"/>
              <a:pathLst>
                <a:path w="11825" h="17721" extrusionOk="0">
                  <a:moveTo>
                    <a:pt x="4579" y="332"/>
                  </a:moveTo>
                  <a:cubicBezTo>
                    <a:pt x="5819" y="332"/>
                    <a:pt x="7022" y="716"/>
                    <a:pt x="7990" y="1684"/>
                  </a:cubicBezTo>
                  <a:cubicBezTo>
                    <a:pt x="9743" y="3434"/>
                    <a:pt x="9382" y="6661"/>
                    <a:pt x="6758" y="7326"/>
                  </a:cubicBezTo>
                  <a:cubicBezTo>
                    <a:pt x="6635" y="7357"/>
                    <a:pt x="6604" y="7545"/>
                    <a:pt x="6722" y="7605"/>
                  </a:cubicBezTo>
                  <a:cubicBezTo>
                    <a:pt x="9282" y="8914"/>
                    <a:pt x="11350" y="10868"/>
                    <a:pt x="10539" y="13996"/>
                  </a:cubicBezTo>
                  <a:cubicBezTo>
                    <a:pt x="9981" y="16155"/>
                    <a:pt x="7977" y="17404"/>
                    <a:pt x="5904" y="17404"/>
                  </a:cubicBezTo>
                  <a:cubicBezTo>
                    <a:pt x="5234" y="17404"/>
                    <a:pt x="4556" y="17273"/>
                    <a:pt x="3917" y="17001"/>
                  </a:cubicBezTo>
                  <a:cubicBezTo>
                    <a:pt x="3803" y="16952"/>
                    <a:pt x="3695" y="16898"/>
                    <a:pt x="3588" y="16842"/>
                  </a:cubicBezTo>
                  <a:lnTo>
                    <a:pt x="3588" y="16842"/>
                  </a:lnTo>
                  <a:cubicBezTo>
                    <a:pt x="4037" y="16926"/>
                    <a:pt x="4490" y="16974"/>
                    <a:pt x="4946" y="16989"/>
                  </a:cubicBezTo>
                  <a:cubicBezTo>
                    <a:pt x="4947" y="16989"/>
                    <a:pt x="4947" y="16989"/>
                    <a:pt x="4947" y="16989"/>
                  </a:cubicBezTo>
                  <a:cubicBezTo>
                    <a:pt x="5004" y="16989"/>
                    <a:pt x="5003" y="16904"/>
                    <a:pt x="4946" y="16900"/>
                  </a:cubicBezTo>
                  <a:cubicBezTo>
                    <a:pt x="4413" y="16865"/>
                    <a:pt x="3881" y="16802"/>
                    <a:pt x="3355" y="16708"/>
                  </a:cubicBezTo>
                  <a:cubicBezTo>
                    <a:pt x="3049" y="16526"/>
                    <a:pt x="2766" y="16309"/>
                    <a:pt x="2510" y="16062"/>
                  </a:cubicBezTo>
                  <a:lnTo>
                    <a:pt x="2510" y="16062"/>
                  </a:lnTo>
                  <a:cubicBezTo>
                    <a:pt x="3070" y="16129"/>
                    <a:pt x="3631" y="16187"/>
                    <a:pt x="4193" y="16236"/>
                  </a:cubicBezTo>
                  <a:cubicBezTo>
                    <a:pt x="4195" y="16236"/>
                    <a:pt x="4196" y="16236"/>
                    <a:pt x="4197" y="16236"/>
                  </a:cubicBezTo>
                  <a:cubicBezTo>
                    <a:pt x="4241" y="16236"/>
                    <a:pt x="4238" y="16168"/>
                    <a:pt x="4193" y="16163"/>
                  </a:cubicBezTo>
                  <a:cubicBezTo>
                    <a:pt x="3611" y="16095"/>
                    <a:pt x="3026" y="16039"/>
                    <a:pt x="2440" y="15994"/>
                  </a:cubicBezTo>
                  <a:cubicBezTo>
                    <a:pt x="2280" y="15832"/>
                    <a:pt x="2130" y="15661"/>
                    <a:pt x="1992" y="15480"/>
                  </a:cubicBezTo>
                  <a:lnTo>
                    <a:pt x="1992" y="15480"/>
                  </a:lnTo>
                  <a:cubicBezTo>
                    <a:pt x="2469" y="15601"/>
                    <a:pt x="2952" y="15695"/>
                    <a:pt x="3442" y="15744"/>
                  </a:cubicBezTo>
                  <a:cubicBezTo>
                    <a:pt x="3444" y="15744"/>
                    <a:pt x="3445" y="15745"/>
                    <a:pt x="3447" y="15745"/>
                  </a:cubicBezTo>
                  <a:cubicBezTo>
                    <a:pt x="3491" y="15745"/>
                    <a:pt x="3500" y="15667"/>
                    <a:pt x="3454" y="15660"/>
                  </a:cubicBezTo>
                  <a:cubicBezTo>
                    <a:pt x="2935" y="15582"/>
                    <a:pt x="2422" y="15486"/>
                    <a:pt x="1911" y="15366"/>
                  </a:cubicBezTo>
                  <a:cubicBezTo>
                    <a:pt x="1793" y="15202"/>
                    <a:pt x="1681" y="15033"/>
                    <a:pt x="1579" y="14857"/>
                  </a:cubicBezTo>
                  <a:lnTo>
                    <a:pt x="1579" y="14857"/>
                  </a:lnTo>
                  <a:cubicBezTo>
                    <a:pt x="2024" y="14906"/>
                    <a:pt x="2469" y="14938"/>
                    <a:pt x="2917" y="14938"/>
                  </a:cubicBezTo>
                  <a:cubicBezTo>
                    <a:pt x="2974" y="14938"/>
                    <a:pt x="3031" y="14937"/>
                    <a:pt x="3088" y="14936"/>
                  </a:cubicBezTo>
                  <a:cubicBezTo>
                    <a:pt x="3123" y="14936"/>
                    <a:pt x="3123" y="14883"/>
                    <a:pt x="3088" y="14883"/>
                  </a:cubicBezTo>
                  <a:cubicBezTo>
                    <a:pt x="2570" y="14864"/>
                    <a:pt x="2054" y="14836"/>
                    <a:pt x="1539" y="14778"/>
                  </a:cubicBezTo>
                  <a:cubicBezTo>
                    <a:pt x="1537" y="14778"/>
                    <a:pt x="1537" y="14779"/>
                    <a:pt x="1534" y="14779"/>
                  </a:cubicBezTo>
                  <a:cubicBezTo>
                    <a:pt x="1395" y="14529"/>
                    <a:pt x="1275" y="14267"/>
                    <a:pt x="1165" y="13998"/>
                  </a:cubicBezTo>
                  <a:lnTo>
                    <a:pt x="1165" y="13998"/>
                  </a:lnTo>
                  <a:cubicBezTo>
                    <a:pt x="2493" y="14168"/>
                    <a:pt x="3831" y="14296"/>
                    <a:pt x="5167" y="14344"/>
                  </a:cubicBezTo>
                  <a:cubicBezTo>
                    <a:pt x="5168" y="14344"/>
                    <a:pt x="5169" y="14344"/>
                    <a:pt x="5169" y="14344"/>
                  </a:cubicBezTo>
                  <a:cubicBezTo>
                    <a:pt x="5238" y="14344"/>
                    <a:pt x="5235" y="14240"/>
                    <a:pt x="5167" y="14235"/>
                  </a:cubicBezTo>
                  <a:cubicBezTo>
                    <a:pt x="3818" y="14128"/>
                    <a:pt x="2469" y="14026"/>
                    <a:pt x="1121" y="13891"/>
                  </a:cubicBezTo>
                  <a:cubicBezTo>
                    <a:pt x="1006" y="13595"/>
                    <a:pt x="904" y="13293"/>
                    <a:pt x="820" y="12986"/>
                  </a:cubicBezTo>
                  <a:lnTo>
                    <a:pt x="820" y="12986"/>
                  </a:lnTo>
                  <a:lnTo>
                    <a:pt x="824" y="12987"/>
                  </a:lnTo>
                  <a:cubicBezTo>
                    <a:pt x="826" y="12988"/>
                    <a:pt x="828" y="12988"/>
                    <a:pt x="830" y="12988"/>
                  </a:cubicBezTo>
                  <a:cubicBezTo>
                    <a:pt x="855" y="12988"/>
                    <a:pt x="871" y="12951"/>
                    <a:pt x="845" y="12937"/>
                  </a:cubicBezTo>
                  <a:lnTo>
                    <a:pt x="845" y="12937"/>
                  </a:lnTo>
                  <a:cubicBezTo>
                    <a:pt x="1155" y="13089"/>
                    <a:pt x="1594" y="13083"/>
                    <a:pt x="1941" y="13120"/>
                  </a:cubicBezTo>
                  <a:cubicBezTo>
                    <a:pt x="2410" y="13170"/>
                    <a:pt x="2881" y="13213"/>
                    <a:pt x="3354" y="13232"/>
                  </a:cubicBezTo>
                  <a:cubicBezTo>
                    <a:pt x="3354" y="13233"/>
                    <a:pt x="3355" y="13233"/>
                    <a:pt x="3356" y="13233"/>
                  </a:cubicBezTo>
                  <a:cubicBezTo>
                    <a:pt x="3419" y="13233"/>
                    <a:pt x="3416" y="13137"/>
                    <a:pt x="3354" y="13131"/>
                  </a:cubicBezTo>
                  <a:cubicBezTo>
                    <a:pt x="2500" y="13057"/>
                    <a:pt x="1648" y="12979"/>
                    <a:pt x="795" y="12894"/>
                  </a:cubicBezTo>
                  <a:cubicBezTo>
                    <a:pt x="709" y="12571"/>
                    <a:pt x="640" y="12243"/>
                    <a:pt x="579" y="11915"/>
                  </a:cubicBezTo>
                  <a:lnTo>
                    <a:pt x="579" y="11915"/>
                  </a:lnTo>
                  <a:cubicBezTo>
                    <a:pt x="1174" y="11968"/>
                    <a:pt x="1773" y="12005"/>
                    <a:pt x="2371" y="12005"/>
                  </a:cubicBezTo>
                  <a:cubicBezTo>
                    <a:pt x="2536" y="12005"/>
                    <a:pt x="2701" y="12002"/>
                    <a:pt x="2866" y="11996"/>
                  </a:cubicBezTo>
                  <a:cubicBezTo>
                    <a:pt x="2934" y="11993"/>
                    <a:pt x="2935" y="11891"/>
                    <a:pt x="2866" y="11890"/>
                  </a:cubicBezTo>
                  <a:cubicBezTo>
                    <a:pt x="2096" y="11878"/>
                    <a:pt x="1330" y="11868"/>
                    <a:pt x="562" y="11821"/>
                  </a:cubicBezTo>
                  <a:cubicBezTo>
                    <a:pt x="497" y="11449"/>
                    <a:pt x="450" y="11079"/>
                    <a:pt x="413" y="10714"/>
                  </a:cubicBezTo>
                  <a:lnTo>
                    <a:pt x="413" y="10714"/>
                  </a:lnTo>
                  <a:cubicBezTo>
                    <a:pt x="943" y="10797"/>
                    <a:pt x="1484" y="10848"/>
                    <a:pt x="2021" y="10848"/>
                  </a:cubicBezTo>
                  <a:cubicBezTo>
                    <a:pt x="2171" y="10848"/>
                    <a:pt x="2320" y="10844"/>
                    <a:pt x="2468" y="10836"/>
                  </a:cubicBezTo>
                  <a:cubicBezTo>
                    <a:pt x="2525" y="10832"/>
                    <a:pt x="2525" y="10747"/>
                    <a:pt x="2468" y="10746"/>
                  </a:cubicBezTo>
                  <a:cubicBezTo>
                    <a:pt x="1777" y="10731"/>
                    <a:pt x="1093" y="10708"/>
                    <a:pt x="406" y="10644"/>
                  </a:cubicBezTo>
                  <a:cubicBezTo>
                    <a:pt x="397" y="10554"/>
                    <a:pt x="385" y="10462"/>
                    <a:pt x="377" y="10372"/>
                  </a:cubicBezTo>
                  <a:cubicBezTo>
                    <a:pt x="364" y="10192"/>
                    <a:pt x="357" y="10013"/>
                    <a:pt x="347" y="9833"/>
                  </a:cubicBezTo>
                  <a:lnTo>
                    <a:pt x="347" y="9833"/>
                  </a:lnTo>
                  <a:cubicBezTo>
                    <a:pt x="555" y="9874"/>
                    <a:pt x="762" y="9897"/>
                    <a:pt x="971" y="9897"/>
                  </a:cubicBezTo>
                  <a:cubicBezTo>
                    <a:pt x="1134" y="9897"/>
                    <a:pt x="1297" y="9883"/>
                    <a:pt x="1460" y="9853"/>
                  </a:cubicBezTo>
                  <a:cubicBezTo>
                    <a:pt x="1507" y="9844"/>
                    <a:pt x="1499" y="9766"/>
                    <a:pt x="1454" y="9766"/>
                  </a:cubicBezTo>
                  <a:cubicBezTo>
                    <a:pt x="1452" y="9766"/>
                    <a:pt x="1451" y="9767"/>
                    <a:pt x="1449" y="9767"/>
                  </a:cubicBezTo>
                  <a:cubicBezTo>
                    <a:pt x="1283" y="9787"/>
                    <a:pt x="1119" y="9799"/>
                    <a:pt x="955" y="9799"/>
                  </a:cubicBezTo>
                  <a:cubicBezTo>
                    <a:pt x="750" y="9799"/>
                    <a:pt x="546" y="9781"/>
                    <a:pt x="342" y="9742"/>
                  </a:cubicBezTo>
                  <a:cubicBezTo>
                    <a:pt x="327" y="9460"/>
                    <a:pt x="318" y="9179"/>
                    <a:pt x="312" y="8897"/>
                  </a:cubicBezTo>
                  <a:lnTo>
                    <a:pt x="312" y="8897"/>
                  </a:lnTo>
                  <a:cubicBezTo>
                    <a:pt x="1134" y="8953"/>
                    <a:pt x="1955" y="9017"/>
                    <a:pt x="2777" y="9077"/>
                  </a:cubicBezTo>
                  <a:cubicBezTo>
                    <a:pt x="2779" y="9077"/>
                    <a:pt x="2781" y="9077"/>
                    <a:pt x="2782" y="9077"/>
                  </a:cubicBezTo>
                  <a:cubicBezTo>
                    <a:pt x="2847" y="9077"/>
                    <a:pt x="2842" y="8979"/>
                    <a:pt x="2777" y="8970"/>
                  </a:cubicBezTo>
                  <a:cubicBezTo>
                    <a:pt x="1958" y="8868"/>
                    <a:pt x="1134" y="8809"/>
                    <a:pt x="308" y="8792"/>
                  </a:cubicBezTo>
                  <a:cubicBezTo>
                    <a:pt x="285" y="7702"/>
                    <a:pt x="325" y="6616"/>
                    <a:pt x="406" y="5533"/>
                  </a:cubicBezTo>
                  <a:cubicBezTo>
                    <a:pt x="763" y="5592"/>
                    <a:pt x="1125" y="5629"/>
                    <a:pt x="1487" y="5629"/>
                  </a:cubicBezTo>
                  <a:cubicBezTo>
                    <a:pt x="1622" y="5629"/>
                    <a:pt x="1757" y="5624"/>
                    <a:pt x="1892" y="5613"/>
                  </a:cubicBezTo>
                  <a:cubicBezTo>
                    <a:pt x="1948" y="5607"/>
                    <a:pt x="1950" y="5524"/>
                    <a:pt x="1892" y="5524"/>
                  </a:cubicBezTo>
                  <a:cubicBezTo>
                    <a:pt x="1839" y="5524"/>
                    <a:pt x="1786" y="5524"/>
                    <a:pt x="1733" y="5524"/>
                  </a:cubicBezTo>
                  <a:cubicBezTo>
                    <a:pt x="1289" y="5524"/>
                    <a:pt x="852" y="5507"/>
                    <a:pt x="411" y="5449"/>
                  </a:cubicBezTo>
                  <a:cubicBezTo>
                    <a:pt x="466" y="4735"/>
                    <a:pt x="540" y="4022"/>
                    <a:pt x="627" y="3309"/>
                  </a:cubicBezTo>
                  <a:cubicBezTo>
                    <a:pt x="967" y="3290"/>
                    <a:pt x="1306" y="3282"/>
                    <a:pt x="1644" y="3282"/>
                  </a:cubicBezTo>
                  <a:cubicBezTo>
                    <a:pt x="2154" y="3282"/>
                    <a:pt x="2664" y="3299"/>
                    <a:pt x="3176" y="3320"/>
                  </a:cubicBezTo>
                  <a:cubicBezTo>
                    <a:pt x="3177" y="3320"/>
                    <a:pt x="3178" y="3320"/>
                    <a:pt x="3179" y="3320"/>
                  </a:cubicBezTo>
                  <a:cubicBezTo>
                    <a:pt x="3243" y="3320"/>
                    <a:pt x="3239" y="3222"/>
                    <a:pt x="3176" y="3215"/>
                  </a:cubicBezTo>
                  <a:cubicBezTo>
                    <a:pt x="2779" y="3172"/>
                    <a:pt x="2381" y="3153"/>
                    <a:pt x="1982" y="3153"/>
                  </a:cubicBezTo>
                  <a:cubicBezTo>
                    <a:pt x="1535" y="3153"/>
                    <a:pt x="1086" y="3176"/>
                    <a:pt x="640" y="3213"/>
                  </a:cubicBezTo>
                  <a:cubicBezTo>
                    <a:pt x="678" y="2910"/>
                    <a:pt x="724" y="2608"/>
                    <a:pt x="766" y="2307"/>
                  </a:cubicBezTo>
                  <a:cubicBezTo>
                    <a:pt x="914" y="2321"/>
                    <a:pt x="1063" y="2329"/>
                    <a:pt x="1211" y="2329"/>
                  </a:cubicBezTo>
                  <a:cubicBezTo>
                    <a:pt x="1534" y="2329"/>
                    <a:pt x="1854" y="2291"/>
                    <a:pt x="2169" y="2203"/>
                  </a:cubicBezTo>
                  <a:cubicBezTo>
                    <a:pt x="2225" y="2187"/>
                    <a:pt x="2207" y="2108"/>
                    <a:pt x="2154" y="2108"/>
                  </a:cubicBezTo>
                  <a:cubicBezTo>
                    <a:pt x="2150" y="2108"/>
                    <a:pt x="2147" y="2108"/>
                    <a:pt x="2143" y="2109"/>
                  </a:cubicBezTo>
                  <a:cubicBezTo>
                    <a:pt x="1777" y="2186"/>
                    <a:pt x="1415" y="2231"/>
                    <a:pt x="1048" y="2231"/>
                  </a:cubicBezTo>
                  <a:cubicBezTo>
                    <a:pt x="958" y="2231"/>
                    <a:pt x="868" y="2229"/>
                    <a:pt x="777" y="2223"/>
                  </a:cubicBezTo>
                  <a:cubicBezTo>
                    <a:pt x="809" y="1991"/>
                    <a:pt x="840" y="1760"/>
                    <a:pt x="874" y="1528"/>
                  </a:cubicBezTo>
                  <a:cubicBezTo>
                    <a:pt x="948" y="1527"/>
                    <a:pt x="1023" y="1526"/>
                    <a:pt x="1097" y="1526"/>
                  </a:cubicBezTo>
                  <a:cubicBezTo>
                    <a:pt x="1750" y="1526"/>
                    <a:pt x="2393" y="1586"/>
                    <a:pt x="3045" y="1669"/>
                  </a:cubicBezTo>
                  <a:cubicBezTo>
                    <a:pt x="3047" y="1669"/>
                    <a:pt x="3049" y="1669"/>
                    <a:pt x="3051" y="1669"/>
                  </a:cubicBezTo>
                  <a:cubicBezTo>
                    <a:pt x="3103" y="1669"/>
                    <a:pt x="3114" y="1576"/>
                    <a:pt x="3057" y="1566"/>
                  </a:cubicBezTo>
                  <a:cubicBezTo>
                    <a:pt x="2553" y="1475"/>
                    <a:pt x="2041" y="1440"/>
                    <a:pt x="1529" y="1440"/>
                  </a:cubicBezTo>
                  <a:cubicBezTo>
                    <a:pt x="1313" y="1440"/>
                    <a:pt x="1098" y="1446"/>
                    <a:pt x="883" y="1457"/>
                  </a:cubicBezTo>
                  <a:cubicBezTo>
                    <a:pt x="886" y="1433"/>
                    <a:pt x="889" y="1409"/>
                    <a:pt x="893" y="1383"/>
                  </a:cubicBezTo>
                  <a:cubicBezTo>
                    <a:pt x="897" y="1361"/>
                    <a:pt x="893" y="1339"/>
                    <a:pt x="881" y="1319"/>
                  </a:cubicBezTo>
                  <a:cubicBezTo>
                    <a:pt x="886" y="1318"/>
                    <a:pt x="891" y="1316"/>
                    <a:pt x="897" y="1314"/>
                  </a:cubicBezTo>
                  <a:cubicBezTo>
                    <a:pt x="2024" y="728"/>
                    <a:pt x="3320" y="332"/>
                    <a:pt x="4579" y="332"/>
                  </a:cubicBezTo>
                  <a:close/>
                  <a:moveTo>
                    <a:pt x="4565" y="1"/>
                  </a:moveTo>
                  <a:cubicBezTo>
                    <a:pt x="3248" y="1"/>
                    <a:pt x="1929" y="443"/>
                    <a:pt x="759" y="1075"/>
                  </a:cubicBezTo>
                  <a:cubicBezTo>
                    <a:pt x="668" y="1125"/>
                    <a:pt x="678" y="1224"/>
                    <a:pt x="733" y="1283"/>
                  </a:cubicBezTo>
                  <a:cubicBezTo>
                    <a:pt x="718" y="1295"/>
                    <a:pt x="709" y="1312"/>
                    <a:pt x="704" y="1331"/>
                  </a:cubicBezTo>
                  <a:cubicBezTo>
                    <a:pt x="200" y="3613"/>
                    <a:pt x="1" y="5967"/>
                    <a:pt x="16" y="8301"/>
                  </a:cubicBezTo>
                  <a:cubicBezTo>
                    <a:pt x="28" y="10205"/>
                    <a:pt x="128" y="12202"/>
                    <a:pt x="830" y="13996"/>
                  </a:cubicBezTo>
                  <a:cubicBezTo>
                    <a:pt x="1707" y="16236"/>
                    <a:pt x="3729" y="17720"/>
                    <a:pt x="5978" y="17720"/>
                  </a:cubicBezTo>
                  <a:cubicBezTo>
                    <a:pt x="6663" y="17720"/>
                    <a:pt x="7368" y="17583"/>
                    <a:pt x="8069" y="17287"/>
                  </a:cubicBezTo>
                  <a:cubicBezTo>
                    <a:pt x="10831" y="16123"/>
                    <a:pt x="11825" y="12548"/>
                    <a:pt x="10310" y="10016"/>
                  </a:cubicBezTo>
                  <a:cubicBezTo>
                    <a:pt x="9922" y="9366"/>
                    <a:pt x="9372" y="8846"/>
                    <a:pt x="8756" y="8411"/>
                  </a:cubicBezTo>
                  <a:cubicBezTo>
                    <a:pt x="8374" y="8141"/>
                    <a:pt x="7775" y="7955"/>
                    <a:pt x="7455" y="7640"/>
                  </a:cubicBezTo>
                  <a:lnTo>
                    <a:pt x="7455" y="7640"/>
                  </a:lnTo>
                  <a:cubicBezTo>
                    <a:pt x="7470" y="7655"/>
                    <a:pt x="7475" y="7662"/>
                    <a:pt x="7472" y="7662"/>
                  </a:cubicBezTo>
                  <a:cubicBezTo>
                    <a:pt x="7458" y="7662"/>
                    <a:pt x="7313" y="7559"/>
                    <a:pt x="7229" y="7533"/>
                  </a:cubicBezTo>
                  <a:cubicBezTo>
                    <a:pt x="7351" y="7487"/>
                    <a:pt x="7618" y="7345"/>
                    <a:pt x="7659" y="7323"/>
                  </a:cubicBezTo>
                  <a:cubicBezTo>
                    <a:pt x="8845" y="6676"/>
                    <a:pt x="9537" y="5258"/>
                    <a:pt x="9426" y="3926"/>
                  </a:cubicBezTo>
                  <a:cubicBezTo>
                    <a:pt x="9294" y="2342"/>
                    <a:pt x="8080" y="1038"/>
                    <a:pt x="6672" y="427"/>
                  </a:cubicBezTo>
                  <a:cubicBezTo>
                    <a:pt x="5986" y="130"/>
                    <a:pt x="5276" y="1"/>
                    <a:pt x="4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74"/>
            <p:cNvSpPr/>
            <p:nvPr/>
          </p:nvSpPr>
          <p:spPr>
            <a:xfrm>
              <a:off x="-1023796" y="1198765"/>
              <a:ext cx="83918" cy="78822"/>
            </a:xfrm>
            <a:custGeom>
              <a:avLst/>
              <a:gdLst/>
              <a:ahLst/>
              <a:cxnLst/>
              <a:rect l="l" t="t" r="r" b="b"/>
              <a:pathLst>
                <a:path w="2437" h="2289" extrusionOk="0">
                  <a:moveTo>
                    <a:pt x="1206" y="281"/>
                  </a:moveTo>
                  <a:cubicBezTo>
                    <a:pt x="1208" y="282"/>
                    <a:pt x="1210" y="283"/>
                    <a:pt x="1212" y="284"/>
                  </a:cubicBezTo>
                  <a:cubicBezTo>
                    <a:pt x="1224" y="291"/>
                    <a:pt x="1238" y="294"/>
                    <a:pt x="1252" y="294"/>
                  </a:cubicBezTo>
                  <a:cubicBezTo>
                    <a:pt x="1266" y="294"/>
                    <a:pt x="1281" y="291"/>
                    <a:pt x="1293" y="283"/>
                  </a:cubicBezTo>
                  <a:cubicBezTo>
                    <a:pt x="1561" y="294"/>
                    <a:pt x="1814" y="442"/>
                    <a:pt x="1915" y="723"/>
                  </a:cubicBezTo>
                  <a:cubicBezTo>
                    <a:pt x="2070" y="1148"/>
                    <a:pt x="1796" y="1641"/>
                    <a:pt x="1438" y="1869"/>
                  </a:cubicBezTo>
                  <a:cubicBezTo>
                    <a:pt x="1287" y="1966"/>
                    <a:pt x="1116" y="2015"/>
                    <a:pt x="954" y="2015"/>
                  </a:cubicBezTo>
                  <a:cubicBezTo>
                    <a:pt x="625" y="2015"/>
                    <a:pt x="334" y="1811"/>
                    <a:pt x="322" y="1391"/>
                  </a:cubicBezTo>
                  <a:cubicBezTo>
                    <a:pt x="315" y="1173"/>
                    <a:pt x="533" y="590"/>
                    <a:pt x="820" y="350"/>
                  </a:cubicBezTo>
                  <a:cubicBezTo>
                    <a:pt x="837" y="359"/>
                    <a:pt x="857" y="364"/>
                    <a:pt x="877" y="364"/>
                  </a:cubicBezTo>
                  <a:cubicBezTo>
                    <a:pt x="894" y="364"/>
                    <a:pt x="911" y="361"/>
                    <a:pt x="928" y="354"/>
                  </a:cubicBezTo>
                  <a:cubicBezTo>
                    <a:pt x="1014" y="313"/>
                    <a:pt x="1109" y="288"/>
                    <a:pt x="1206" y="281"/>
                  </a:cubicBezTo>
                  <a:close/>
                  <a:moveTo>
                    <a:pt x="1263" y="1"/>
                  </a:moveTo>
                  <a:cubicBezTo>
                    <a:pt x="1178" y="1"/>
                    <a:pt x="1095" y="14"/>
                    <a:pt x="1015" y="42"/>
                  </a:cubicBezTo>
                  <a:cubicBezTo>
                    <a:pt x="556" y="73"/>
                    <a:pt x="114" y="902"/>
                    <a:pt x="73" y="1252"/>
                  </a:cubicBezTo>
                  <a:cubicBezTo>
                    <a:pt x="0" y="1857"/>
                    <a:pt x="424" y="2288"/>
                    <a:pt x="959" y="2288"/>
                  </a:cubicBezTo>
                  <a:cubicBezTo>
                    <a:pt x="1071" y="2288"/>
                    <a:pt x="1188" y="2269"/>
                    <a:pt x="1306" y="2229"/>
                  </a:cubicBezTo>
                  <a:cubicBezTo>
                    <a:pt x="1942" y="2013"/>
                    <a:pt x="2437" y="1226"/>
                    <a:pt x="2143" y="572"/>
                  </a:cubicBezTo>
                  <a:cubicBezTo>
                    <a:pt x="1993" y="240"/>
                    <a:pt x="1622"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74"/>
            <p:cNvSpPr/>
            <p:nvPr/>
          </p:nvSpPr>
          <p:spPr>
            <a:xfrm>
              <a:off x="-1004237" y="1495526"/>
              <a:ext cx="86432" cy="77307"/>
            </a:xfrm>
            <a:custGeom>
              <a:avLst/>
              <a:gdLst/>
              <a:ahLst/>
              <a:cxnLst/>
              <a:rect l="l" t="t" r="r" b="b"/>
              <a:pathLst>
                <a:path w="2510" h="2245" extrusionOk="0">
                  <a:moveTo>
                    <a:pt x="1283" y="156"/>
                  </a:moveTo>
                  <a:cubicBezTo>
                    <a:pt x="1288" y="205"/>
                    <a:pt x="1325" y="245"/>
                    <a:pt x="1375" y="254"/>
                  </a:cubicBezTo>
                  <a:cubicBezTo>
                    <a:pt x="1816" y="354"/>
                    <a:pt x="2151" y="746"/>
                    <a:pt x="2106" y="1208"/>
                  </a:cubicBezTo>
                  <a:cubicBezTo>
                    <a:pt x="2065" y="1632"/>
                    <a:pt x="1658" y="1978"/>
                    <a:pt x="1238" y="1978"/>
                  </a:cubicBezTo>
                  <a:cubicBezTo>
                    <a:pt x="1190" y="1978"/>
                    <a:pt x="1142" y="1974"/>
                    <a:pt x="1093" y="1964"/>
                  </a:cubicBezTo>
                  <a:cubicBezTo>
                    <a:pt x="637" y="1872"/>
                    <a:pt x="268" y="1398"/>
                    <a:pt x="376" y="923"/>
                  </a:cubicBezTo>
                  <a:cubicBezTo>
                    <a:pt x="472" y="508"/>
                    <a:pt x="867" y="200"/>
                    <a:pt x="1283" y="156"/>
                  </a:cubicBezTo>
                  <a:close/>
                  <a:moveTo>
                    <a:pt x="1416" y="0"/>
                  </a:moveTo>
                  <a:cubicBezTo>
                    <a:pt x="1394" y="0"/>
                    <a:pt x="1373" y="6"/>
                    <a:pt x="1354" y="17"/>
                  </a:cubicBezTo>
                  <a:cubicBezTo>
                    <a:pt x="1316" y="13"/>
                    <a:pt x="1278" y="12"/>
                    <a:pt x="1240" y="12"/>
                  </a:cubicBezTo>
                  <a:cubicBezTo>
                    <a:pt x="709" y="12"/>
                    <a:pt x="228" y="354"/>
                    <a:pt x="118" y="908"/>
                  </a:cubicBezTo>
                  <a:cubicBezTo>
                    <a:pt x="1" y="1502"/>
                    <a:pt x="454" y="2114"/>
                    <a:pt x="1040" y="2226"/>
                  </a:cubicBezTo>
                  <a:cubicBezTo>
                    <a:pt x="1104" y="2239"/>
                    <a:pt x="1168" y="2245"/>
                    <a:pt x="1232" y="2245"/>
                  </a:cubicBezTo>
                  <a:cubicBezTo>
                    <a:pt x="1741" y="2245"/>
                    <a:pt x="2226" y="1868"/>
                    <a:pt x="2352" y="1368"/>
                  </a:cubicBezTo>
                  <a:cubicBezTo>
                    <a:pt x="2510" y="745"/>
                    <a:pt x="2047" y="130"/>
                    <a:pt x="1444" y="3"/>
                  </a:cubicBezTo>
                  <a:cubicBezTo>
                    <a:pt x="1434" y="1"/>
                    <a:pt x="1425" y="0"/>
                    <a:pt x="1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74"/>
            <p:cNvSpPr/>
            <p:nvPr/>
          </p:nvSpPr>
          <p:spPr>
            <a:xfrm>
              <a:off x="-1144215" y="1380719"/>
              <a:ext cx="60778" cy="6646"/>
            </a:xfrm>
            <a:custGeom>
              <a:avLst/>
              <a:gdLst/>
              <a:ahLst/>
              <a:cxnLst/>
              <a:rect l="l" t="t" r="r" b="b"/>
              <a:pathLst>
                <a:path w="1765" h="193" extrusionOk="0">
                  <a:moveTo>
                    <a:pt x="64" y="0"/>
                  </a:moveTo>
                  <a:cubicBezTo>
                    <a:pt x="19" y="0"/>
                    <a:pt x="1" y="69"/>
                    <a:pt x="49" y="78"/>
                  </a:cubicBezTo>
                  <a:cubicBezTo>
                    <a:pt x="454" y="147"/>
                    <a:pt x="863" y="192"/>
                    <a:pt x="1273" y="192"/>
                  </a:cubicBezTo>
                  <a:cubicBezTo>
                    <a:pt x="1414" y="192"/>
                    <a:pt x="1556" y="187"/>
                    <a:pt x="1698" y="175"/>
                  </a:cubicBezTo>
                  <a:cubicBezTo>
                    <a:pt x="1762" y="170"/>
                    <a:pt x="1765" y="73"/>
                    <a:pt x="1699" y="73"/>
                  </a:cubicBezTo>
                  <a:cubicBezTo>
                    <a:pt x="1699" y="73"/>
                    <a:pt x="1698" y="73"/>
                    <a:pt x="1698" y="73"/>
                  </a:cubicBezTo>
                  <a:cubicBezTo>
                    <a:pt x="1595" y="75"/>
                    <a:pt x="1492" y="76"/>
                    <a:pt x="1389" y="76"/>
                  </a:cubicBezTo>
                  <a:cubicBezTo>
                    <a:pt x="948" y="76"/>
                    <a:pt x="511" y="60"/>
                    <a:pt x="70" y="0"/>
                  </a:cubicBezTo>
                  <a:cubicBezTo>
                    <a:pt x="68" y="0"/>
                    <a:pt x="66"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74"/>
            <p:cNvSpPr/>
            <p:nvPr/>
          </p:nvSpPr>
          <p:spPr>
            <a:xfrm>
              <a:off x="-1144319" y="1337503"/>
              <a:ext cx="70351" cy="8643"/>
            </a:xfrm>
            <a:custGeom>
              <a:avLst/>
              <a:gdLst/>
              <a:ahLst/>
              <a:cxnLst/>
              <a:rect l="l" t="t" r="r" b="b"/>
              <a:pathLst>
                <a:path w="2043" h="251" extrusionOk="0">
                  <a:moveTo>
                    <a:pt x="64" y="0"/>
                  </a:moveTo>
                  <a:cubicBezTo>
                    <a:pt x="0" y="0"/>
                    <a:pt x="2" y="93"/>
                    <a:pt x="64" y="97"/>
                  </a:cubicBezTo>
                  <a:cubicBezTo>
                    <a:pt x="698" y="146"/>
                    <a:pt x="1332" y="194"/>
                    <a:pt x="1965" y="250"/>
                  </a:cubicBezTo>
                  <a:cubicBezTo>
                    <a:pt x="1968" y="250"/>
                    <a:pt x="1970" y="250"/>
                    <a:pt x="1972" y="250"/>
                  </a:cubicBezTo>
                  <a:cubicBezTo>
                    <a:pt x="2042" y="250"/>
                    <a:pt x="2037" y="142"/>
                    <a:pt x="1965" y="132"/>
                  </a:cubicBezTo>
                  <a:cubicBezTo>
                    <a:pt x="1335" y="49"/>
                    <a:pt x="700" y="4"/>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74"/>
            <p:cNvSpPr/>
            <p:nvPr/>
          </p:nvSpPr>
          <p:spPr>
            <a:xfrm>
              <a:off x="-1140772" y="1258647"/>
              <a:ext cx="50964" cy="4821"/>
            </a:xfrm>
            <a:custGeom>
              <a:avLst/>
              <a:gdLst/>
              <a:ahLst/>
              <a:cxnLst/>
              <a:rect l="l" t="t" r="r" b="b"/>
              <a:pathLst>
                <a:path w="1480" h="140" extrusionOk="0">
                  <a:moveTo>
                    <a:pt x="45" y="0"/>
                  </a:moveTo>
                  <a:cubicBezTo>
                    <a:pt x="0" y="0"/>
                    <a:pt x="2" y="71"/>
                    <a:pt x="49" y="77"/>
                  </a:cubicBezTo>
                  <a:cubicBezTo>
                    <a:pt x="388" y="112"/>
                    <a:pt x="731" y="140"/>
                    <a:pt x="1073" y="140"/>
                  </a:cubicBezTo>
                  <a:cubicBezTo>
                    <a:pt x="1189" y="140"/>
                    <a:pt x="1305" y="137"/>
                    <a:pt x="1421" y="129"/>
                  </a:cubicBezTo>
                  <a:cubicBezTo>
                    <a:pt x="1479" y="126"/>
                    <a:pt x="1480" y="41"/>
                    <a:pt x="1421" y="40"/>
                  </a:cubicBezTo>
                  <a:cubicBezTo>
                    <a:pt x="962" y="35"/>
                    <a:pt x="507" y="37"/>
                    <a:pt x="49" y="0"/>
                  </a:cubicBezTo>
                  <a:cubicBezTo>
                    <a:pt x="47" y="0"/>
                    <a:pt x="46"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6" name="Google Shape;3306;p74"/>
          <p:cNvGrpSpPr/>
          <p:nvPr/>
        </p:nvGrpSpPr>
        <p:grpSpPr>
          <a:xfrm>
            <a:off x="7156952" y="4131659"/>
            <a:ext cx="300036" cy="388218"/>
            <a:chOff x="-2110565" y="2028201"/>
            <a:chExt cx="396244" cy="512703"/>
          </a:xfrm>
        </p:grpSpPr>
        <p:sp>
          <p:nvSpPr>
            <p:cNvPr id="3307" name="Google Shape;3307;p74"/>
            <p:cNvSpPr/>
            <p:nvPr/>
          </p:nvSpPr>
          <p:spPr>
            <a:xfrm>
              <a:off x="-2110565" y="2028201"/>
              <a:ext cx="396244" cy="512703"/>
            </a:xfrm>
            <a:custGeom>
              <a:avLst/>
              <a:gdLst/>
              <a:ahLst/>
              <a:cxnLst/>
              <a:rect l="l" t="t" r="r" b="b"/>
              <a:pathLst>
                <a:path w="11507" h="14889" extrusionOk="0">
                  <a:moveTo>
                    <a:pt x="7999" y="228"/>
                  </a:moveTo>
                  <a:cubicBezTo>
                    <a:pt x="8205" y="238"/>
                    <a:pt x="8410" y="252"/>
                    <a:pt x="8614" y="273"/>
                  </a:cubicBezTo>
                  <a:cubicBezTo>
                    <a:pt x="8528" y="552"/>
                    <a:pt x="8473" y="838"/>
                    <a:pt x="8372" y="1114"/>
                  </a:cubicBezTo>
                  <a:cubicBezTo>
                    <a:pt x="8201" y="1067"/>
                    <a:pt x="8029" y="1026"/>
                    <a:pt x="7857" y="981"/>
                  </a:cubicBezTo>
                  <a:cubicBezTo>
                    <a:pt x="7875" y="830"/>
                    <a:pt x="7893" y="678"/>
                    <a:pt x="7924" y="528"/>
                  </a:cubicBezTo>
                  <a:cubicBezTo>
                    <a:pt x="7944" y="428"/>
                    <a:pt x="7973" y="328"/>
                    <a:pt x="7999" y="228"/>
                  </a:cubicBezTo>
                  <a:close/>
                  <a:moveTo>
                    <a:pt x="8747" y="286"/>
                  </a:moveTo>
                  <a:cubicBezTo>
                    <a:pt x="8921" y="307"/>
                    <a:pt x="9094" y="331"/>
                    <a:pt x="9266" y="360"/>
                  </a:cubicBezTo>
                  <a:cubicBezTo>
                    <a:pt x="9140" y="650"/>
                    <a:pt x="9052" y="988"/>
                    <a:pt x="8983" y="1283"/>
                  </a:cubicBezTo>
                  <a:cubicBezTo>
                    <a:pt x="8813" y="1235"/>
                    <a:pt x="8643" y="1189"/>
                    <a:pt x="8473" y="1143"/>
                  </a:cubicBezTo>
                  <a:cubicBezTo>
                    <a:pt x="8590" y="873"/>
                    <a:pt x="8709" y="580"/>
                    <a:pt x="8747" y="286"/>
                  </a:cubicBezTo>
                  <a:close/>
                  <a:moveTo>
                    <a:pt x="9411" y="385"/>
                  </a:moveTo>
                  <a:cubicBezTo>
                    <a:pt x="9624" y="423"/>
                    <a:pt x="9835" y="468"/>
                    <a:pt x="10046" y="522"/>
                  </a:cubicBezTo>
                  <a:cubicBezTo>
                    <a:pt x="9899" y="827"/>
                    <a:pt x="9785" y="1158"/>
                    <a:pt x="9670" y="1473"/>
                  </a:cubicBezTo>
                  <a:cubicBezTo>
                    <a:pt x="9669" y="1475"/>
                    <a:pt x="9670" y="1476"/>
                    <a:pt x="9670" y="1478"/>
                  </a:cubicBezTo>
                  <a:cubicBezTo>
                    <a:pt x="9470" y="1420"/>
                    <a:pt x="9269" y="1365"/>
                    <a:pt x="9069" y="1308"/>
                  </a:cubicBezTo>
                  <a:cubicBezTo>
                    <a:pt x="9197" y="1024"/>
                    <a:pt x="9338" y="696"/>
                    <a:pt x="9411" y="385"/>
                  </a:cubicBezTo>
                  <a:close/>
                  <a:moveTo>
                    <a:pt x="10189" y="559"/>
                  </a:moveTo>
                  <a:cubicBezTo>
                    <a:pt x="10348" y="602"/>
                    <a:pt x="10507" y="649"/>
                    <a:pt x="10665" y="700"/>
                  </a:cubicBezTo>
                  <a:cubicBezTo>
                    <a:pt x="10602" y="853"/>
                    <a:pt x="10558" y="1016"/>
                    <a:pt x="10483" y="1164"/>
                  </a:cubicBezTo>
                  <a:cubicBezTo>
                    <a:pt x="10400" y="1328"/>
                    <a:pt x="10298" y="1479"/>
                    <a:pt x="10193" y="1629"/>
                  </a:cubicBezTo>
                  <a:cubicBezTo>
                    <a:pt x="10044" y="1586"/>
                    <a:pt x="9895" y="1543"/>
                    <a:pt x="9746" y="1500"/>
                  </a:cubicBezTo>
                  <a:cubicBezTo>
                    <a:pt x="9900" y="1195"/>
                    <a:pt x="10067" y="880"/>
                    <a:pt x="10189" y="559"/>
                  </a:cubicBezTo>
                  <a:close/>
                  <a:moveTo>
                    <a:pt x="10809" y="749"/>
                  </a:moveTo>
                  <a:cubicBezTo>
                    <a:pt x="10944" y="797"/>
                    <a:pt x="11081" y="846"/>
                    <a:pt x="11216" y="900"/>
                  </a:cubicBezTo>
                  <a:cubicBezTo>
                    <a:pt x="11061" y="1199"/>
                    <a:pt x="10908" y="1496"/>
                    <a:pt x="10763" y="1795"/>
                  </a:cubicBezTo>
                  <a:cubicBezTo>
                    <a:pt x="10758" y="1793"/>
                    <a:pt x="10754" y="1791"/>
                    <a:pt x="10749" y="1789"/>
                  </a:cubicBezTo>
                  <a:cubicBezTo>
                    <a:pt x="10598" y="1746"/>
                    <a:pt x="10446" y="1702"/>
                    <a:pt x="10295" y="1659"/>
                  </a:cubicBezTo>
                  <a:cubicBezTo>
                    <a:pt x="10515" y="1412"/>
                    <a:pt x="10739" y="1073"/>
                    <a:pt x="10809" y="749"/>
                  </a:cubicBezTo>
                  <a:close/>
                  <a:moveTo>
                    <a:pt x="8813" y="9979"/>
                  </a:moveTo>
                  <a:cubicBezTo>
                    <a:pt x="8994" y="9979"/>
                    <a:pt x="9163" y="10027"/>
                    <a:pt x="9257" y="10159"/>
                  </a:cubicBezTo>
                  <a:cubicBezTo>
                    <a:pt x="9263" y="10166"/>
                    <a:pt x="9271" y="10172"/>
                    <a:pt x="9281" y="10176"/>
                  </a:cubicBezTo>
                  <a:cubicBezTo>
                    <a:pt x="9172" y="10926"/>
                    <a:pt x="8881" y="11563"/>
                    <a:pt x="7943" y="11879"/>
                  </a:cubicBezTo>
                  <a:cubicBezTo>
                    <a:pt x="7757" y="11942"/>
                    <a:pt x="7557" y="11971"/>
                    <a:pt x="7353" y="11992"/>
                  </a:cubicBezTo>
                  <a:cubicBezTo>
                    <a:pt x="7208" y="11469"/>
                    <a:pt x="7410" y="10954"/>
                    <a:pt x="7742" y="10543"/>
                  </a:cubicBezTo>
                  <a:cubicBezTo>
                    <a:pt x="7882" y="10369"/>
                    <a:pt x="8045" y="10214"/>
                    <a:pt x="8247" y="10112"/>
                  </a:cubicBezTo>
                  <a:cubicBezTo>
                    <a:pt x="8385" y="10041"/>
                    <a:pt x="8607" y="9979"/>
                    <a:pt x="8813" y="9979"/>
                  </a:cubicBezTo>
                  <a:close/>
                  <a:moveTo>
                    <a:pt x="7226" y="887"/>
                  </a:moveTo>
                  <a:cubicBezTo>
                    <a:pt x="7226" y="909"/>
                    <a:pt x="7240" y="929"/>
                    <a:pt x="7261" y="935"/>
                  </a:cubicBezTo>
                  <a:cubicBezTo>
                    <a:pt x="8397" y="1310"/>
                    <a:pt x="9552" y="1607"/>
                    <a:pt x="10698" y="1930"/>
                  </a:cubicBezTo>
                  <a:cubicBezTo>
                    <a:pt x="10262" y="2840"/>
                    <a:pt x="9892" y="3771"/>
                    <a:pt x="9698" y="4780"/>
                  </a:cubicBezTo>
                  <a:cubicBezTo>
                    <a:pt x="9431" y="6159"/>
                    <a:pt x="9444" y="7574"/>
                    <a:pt x="9369" y="8971"/>
                  </a:cubicBezTo>
                  <a:cubicBezTo>
                    <a:pt x="9351" y="9301"/>
                    <a:pt x="9341" y="9630"/>
                    <a:pt x="9309" y="9943"/>
                  </a:cubicBezTo>
                  <a:cubicBezTo>
                    <a:pt x="9180" y="9822"/>
                    <a:pt x="8939" y="9797"/>
                    <a:pt x="8774" y="9796"/>
                  </a:cubicBezTo>
                  <a:cubicBezTo>
                    <a:pt x="8771" y="9796"/>
                    <a:pt x="8767" y="9796"/>
                    <a:pt x="8763" y="9796"/>
                  </a:cubicBezTo>
                  <a:cubicBezTo>
                    <a:pt x="8422" y="9796"/>
                    <a:pt x="8101" y="9942"/>
                    <a:pt x="7847" y="10166"/>
                  </a:cubicBezTo>
                  <a:cubicBezTo>
                    <a:pt x="7352" y="10600"/>
                    <a:pt x="6976" y="11360"/>
                    <a:pt x="7239" y="12004"/>
                  </a:cubicBezTo>
                  <a:cubicBezTo>
                    <a:pt x="6948" y="12033"/>
                    <a:pt x="6651" y="12056"/>
                    <a:pt x="6376" y="12149"/>
                  </a:cubicBezTo>
                  <a:cubicBezTo>
                    <a:pt x="5306" y="12512"/>
                    <a:pt x="4629" y="13259"/>
                    <a:pt x="3784" y="13952"/>
                  </a:cubicBezTo>
                  <a:cubicBezTo>
                    <a:pt x="3600" y="13410"/>
                    <a:pt x="3260" y="12809"/>
                    <a:pt x="2816" y="12323"/>
                  </a:cubicBezTo>
                  <a:lnTo>
                    <a:pt x="2816" y="12323"/>
                  </a:lnTo>
                  <a:cubicBezTo>
                    <a:pt x="2982" y="12334"/>
                    <a:pt x="3149" y="12345"/>
                    <a:pt x="3315" y="12352"/>
                  </a:cubicBezTo>
                  <a:cubicBezTo>
                    <a:pt x="3316" y="12352"/>
                    <a:pt x="3316" y="12352"/>
                    <a:pt x="3317" y="12352"/>
                  </a:cubicBezTo>
                  <a:cubicBezTo>
                    <a:pt x="3362" y="12352"/>
                    <a:pt x="3360" y="12284"/>
                    <a:pt x="3315" y="12281"/>
                  </a:cubicBezTo>
                  <a:cubicBezTo>
                    <a:pt x="3124" y="12267"/>
                    <a:pt x="2932" y="12258"/>
                    <a:pt x="2741" y="12246"/>
                  </a:cubicBezTo>
                  <a:cubicBezTo>
                    <a:pt x="2607" y="12107"/>
                    <a:pt x="2463" y="11978"/>
                    <a:pt x="2308" y="11862"/>
                  </a:cubicBezTo>
                  <a:cubicBezTo>
                    <a:pt x="2366" y="11862"/>
                    <a:pt x="2424" y="11862"/>
                    <a:pt x="2482" y="11862"/>
                  </a:cubicBezTo>
                  <a:cubicBezTo>
                    <a:pt x="2597" y="11862"/>
                    <a:pt x="2713" y="11862"/>
                    <a:pt x="2829" y="11859"/>
                  </a:cubicBezTo>
                  <a:cubicBezTo>
                    <a:pt x="2863" y="11857"/>
                    <a:pt x="2863" y="11805"/>
                    <a:pt x="2829" y="11802"/>
                  </a:cubicBezTo>
                  <a:cubicBezTo>
                    <a:pt x="2716" y="11800"/>
                    <a:pt x="2603" y="11799"/>
                    <a:pt x="2490" y="11799"/>
                  </a:cubicBezTo>
                  <a:cubicBezTo>
                    <a:pt x="2399" y="11799"/>
                    <a:pt x="2307" y="11799"/>
                    <a:pt x="2216" y="11800"/>
                  </a:cubicBezTo>
                  <a:cubicBezTo>
                    <a:pt x="1848" y="11549"/>
                    <a:pt x="1438" y="11390"/>
                    <a:pt x="1000" y="11390"/>
                  </a:cubicBezTo>
                  <a:cubicBezTo>
                    <a:pt x="960" y="11390"/>
                    <a:pt x="920" y="11391"/>
                    <a:pt x="880" y="11394"/>
                  </a:cubicBezTo>
                  <a:cubicBezTo>
                    <a:pt x="914" y="11347"/>
                    <a:pt x="956" y="11306"/>
                    <a:pt x="991" y="11261"/>
                  </a:cubicBezTo>
                  <a:cubicBezTo>
                    <a:pt x="1136" y="11266"/>
                    <a:pt x="1281" y="11269"/>
                    <a:pt x="1425" y="11269"/>
                  </a:cubicBezTo>
                  <a:cubicBezTo>
                    <a:pt x="1760" y="11269"/>
                    <a:pt x="2095" y="11253"/>
                    <a:pt x="2431" y="11216"/>
                  </a:cubicBezTo>
                  <a:cubicBezTo>
                    <a:pt x="2481" y="11211"/>
                    <a:pt x="2485" y="11135"/>
                    <a:pt x="2434" y="11135"/>
                  </a:cubicBezTo>
                  <a:cubicBezTo>
                    <a:pt x="2433" y="11135"/>
                    <a:pt x="2432" y="11135"/>
                    <a:pt x="2431" y="11135"/>
                  </a:cubicBezTo>
                  <a:cubicBezTo>
                    <a:pt x="2075" y="11154"/>
                    <a:pt x="1717" y="11164"/>
                    <a:pt x="1360" y="11164"/>
                  </a:cubicBezTo>
                  <a:cubicBezTo>
                    <a:pt x="1265" y="11164"/>
                    <a:pt x="1169" y="11164"/>
                    <a:pt x="1074" y="11162"/>
                  </a:cubicBezTo>
                  <a:cubicBezTo>
                    <a:pt x="1238" y="10974"/>
                    <a:pt x="1424" y="10800"/>
                    <a:pt x="1626" y="10632"/>
                  </a:cubicBezTo>
                  <a:cubicBezTo>
                    <a:pt x="2094" y="10624"/>
                    <a:pt x="2557" y="10588"/>
                    <a:pt x="3018" y="10505"/>
                  </a:cubicBezTo>
                  <a:cubicBezTo>
                    <a:pt x="3067" y="10496"/>
                    <a:pt x="3059" y="10413"/>
                    <a:pt x="3012" y="10413"/>
                  </a:cubicBezTo>
                  <a:cubicBezTo>
                    <a:pt x="3010" y="10413"/>
                    <a:pt x="3007" y="10413"/>
                    <a:pt x="3005" y="10413"/>
                  </a:cubicBezTo>
                  <a:cubicBezTo>
                    <a:pt x="2588" y="10469"/>
                    <a:pt x="2171" y="10512"/>
                    <a:pt x="1752" y="10533"/>
                  </a:cubicBezTo>
                  <a:cubicBezTo>
                    <a:pt x="1926" y="10393"/>
                    <a:pt x="2108" y="10256"/>
                    <a:pt x="2301" y="10117"/>
                  </a:cubicBezTo>
                  <a:cubicBezTo>
                    <a:pt x="2319" y="10105"/>
                    <a:pt x="2338" y="10093"/>
                    <a:pt x="2356" y="10080"/>
                  </a:cubicBezTo>
                  <a:cubicBezTo>
                    <a:pt x="2360" y="10092"/>
                    <a:pt x="2371" y="10099"/>
                    <a:pt x="2383" y="10099"/>
                  </a:cubicBezTo>
                  <a:cubicBezTo>
                    <a:pt x="2384" y="10099"/>
                    <a:pt x="2385" y="10099"/>
                    <a:pt x="2385" y="10099"/>
                  </a:cubicBezTo>
                  <a:cubicBezTo>
                    <a:pt x="2754" y="10073"/>
                    <a:pt x="3125" y="10057"/>
                    <a:pt x="3492" y="10010"/>
                  </a:cubicBezTo>
                  <a:cubicBezTo>
                    <a:pt x="3535" y="10005"/>
                    <a:pt x="3539" y="9938"/>
                    <a:pt x="3494" y="9938"/>
                  </a:cubicBezTo>
                  <a:cubicBezTo>
                    <a:pt x="3493" y="9938"/>
                    <a:pt x="3492" y="9938"/>
                    <a:pt x="3492" y="9939"/>
                  </a:cubicBezTo>
                  <a:cubicBezTo>
                    <a:pt x="3143" y="9949"/>
                    <a:pt x="2795" y="9988"/>
                    <a:pt x="2448" y="10020"/>
                  </a:cubicBezTo>
                  <a:cubicBezTo>
                    <a:pt x="2751" y="9813"/>
                    <a:pt x="3077" y="9624"/>
                    <a:pt x="3405" y="9435"/>
                  </a:cubicBezTo>
                  <a:cubicBezTo>
                    <a:pt x="3524" y="9437"/>
                    <a:pt x="3644" y="9439"/>
                    <a:pt x="3764" y="9439"/>
                  </a:cubicBezTo>
                  <a:cubicBezTo>
                    <a:pt x="4043" y="9439"/>
                    <a:pt x="4322" y="9432"/>
                    <a:pt x="4600" y="9414"/>
                  </a:cubicBezTo>
                  <a:cubicBezTo>
                    <a:pt x="4648" y="9411"/>
                    <a:pt x="4649" y="9339"/>
                    <a:pt x="4600" y="9338"/>
                  </a:cubicBezTo>
                  <a:cubicBezTo>
                    <a:pt x="4567" y="9338"/>
                    <a:pt x="4534" y="9337"/>
                    <a:pt x="4502" y="9337"/>
                  </a:cubicBezTo>
                  <a:cubicBezTo>
                    <a:pt x="4173" y="9337"/>
                    <a:pt x="3843" y="9351"/>
                    <a:pt x="3514" y="9372"/>
                  </a:cubicBezTo>
                  <a:cubicBezTo>
                    <a:pt x="3869" y="9168"/>
                    <a:pt x="4225" y="8959"/>
                    <a:pt x="4555" y="8725"/>
                  </a:cubicBezTo>
                  <a:cubicBezTo>
                    <a:pt x="4802" y="8727"/>
                    <a:pt x="5049" y="8729"/>
                    <a:pt x="5296" y="8729"/>
                  </a:cubicBezTo>
                  <a:cubicBezTo>
                    <a:pt x="5506" y="8729"/>
                    <a:pt x="5717" y="8728"/>
                    <a:pt x="5927" y="8723"/>
                  </a:cubicBezTo>
                  <a:cubicBezTo>
                    <a:pt x="5971" y="8722"/>
                    <a:pt x="5971" y="8656"/>
                    <a:pt x="5927" y="8655"/>
                  </a:cubicBezTo>
                  <a:cubicBezTo>
                    <a:pt x="5716" y="8650"/>
                    <a:pt x="5504" y="8648"/>
                    <a:pt x="5292" y="8648"/>
                  </a:cubicBezTo>
                  <a:cubicBezTo>
                    <a:pt x="5079" y="8648"/>
                    <a:pt x="4867" y="8650"/>
                    <a:pt x="4655" y="8651"/>
                  </a:cubicBezTo>
                  <a:cubicBezTo>
                    <a:pt x="4930" y="8449"/>
                    <a:pt x="5186" y="8227"/>
                    <a:pt x="5407" y="7969"/>
                  </a:cubicBezTo>
                  <a:cubicBezTo>
                    <a:pt x="5415" y="7960"/>
                    <a:pt x="5422" y="7948"/>
                    <a:pt x="5430" y="7939"/>
                  </a:cubicBezTo>
                  <a:cubicBezTo>
                    <a:pt x="5555" y="7940"/>
                    <a:pt x="5679" y="7941"/>
                    <a:pt x="5804" y="7941"/>
                  </a:cubicBezTo>
                  <a:cubicBezTo>
                    <a:pt x="5963" y="7941"/>
                    <a:pt x="6122" y="7939"/>
                    <a:pt x="6280" y="7933"/>
                  </a:cubicBezTo>
                  <a:cubicBezTo>
                    <a:pt x="6335" y="7933"/>
                    <a:pt x="6335" y="7851"/>
                    <a:pt x="6280" y="7851"/>
                  </a:cubicBezTo>
                  <a:cubicBezTo>
                    <a:pt x="6127" y="7845"/>
                    <a:pt x="5973" y="7843"/>
                    <a:pt x="5820" y="7843"/>
                  </a:cubicBezTo>
                  <a:cubicBezTo>
                    <a:pt x="5713" y="7843"/>
                    <a:pt x="5607" y="7844"/>
                    <a:pt x="5501" y="7845"/>
                  </a:cubicBezTo>
                  <a:cubicBezTo>
                    <a:pt x="5646" y="7659"/>
                    <a:pt x="5767" y="7457"/>
                    <a:pt x="5876" y="7250"/>
                  </a:cubicBezTo>
                  <a:cubicBezTo>
                    <a:pt x="5966" y="7265"/>
                    <a:pt x="6057" y="7273"/>
                    <a:pt x="6147" y="7273"/>
                  </a:cubicBezTo>
                  <a:cubicBezTo>
                    <a:pt x="6210" y="7273"/>
                    <a:pt x="6272" y="7269"/>
                    <a:pt x="6334" y="7260"/>
                  </a:cubicBezTo>
                  <a:cubicBezTo>
                    <a:pt x="6371" y="7254"/>
                    <a:pt x="6361" y="7196"/>
                    <a:pt x="6325" y="7196"/>
                  </a:cubicBezTo>
                  <a:cubicBezTo>
                    <a:pt x="6186" y="7195"/>
                    <a:pt x="6050" y="7193"/>
                    <a:pt x="5914" y="7180"/>
                  </a:cubicBezTo>
                  <a:cubicBezTo>
                    <a:pt x="6006" y="6996"/>
                    <a:pt x="6087" y="6806"/>
                    <a:pt x="6158" y="6612"/>
                  </a:cubicBezTo>
                  <a:cubicBezTo>
                    <a:pt x="6202" y="6613"/>
                    <a:pt x="6247" y="6614"/>
                    <a:pt x="6292" y="6614"/>
                  </a:cubicBezTo>
                  <a:cubicBezTo>
                    <a:pt x="6362" y="6614"/>
                    <a:pt x="6433" y="6612"/>
                    <a:pt x="6503" y="6609"/>
                  </a:cubicBezTo>
                  <a:cubicBezTo>
                    <a:pt x="6559" y="6606"/>
                    <a:pt x="6559" y="6524"/>
                    <a:pt x="6503" y="6520"/>
                  </a:cubicBezTo>
                  <a:cubicBezTo>
                    <a:pt x="6433" y="6518"/>
                    <a:pt x="6364" y="6517"/>
                    <a:pt x="6295" y="6517"/>
                  </a:cubicBezTo>
                  <a:cubicBezTo>
                    <a:pt x="6261" y="6517"/>
                    <a:pt x="6226" y="6517"/>
                    <a:pt x="6192" y="6517"/>
                  </a:cubicBezTo>
                  <a:cubicBezTo>
                    <a:pt x="6263" y="6316"/>
                    <a:pt x="6322" y="6111"/>
                    <a:pt x="6378" y="5905"/>
                  </a:cubicBezTo>
                  <a:cubicBezTo>
                    <a:pt x="6567" y="5924"/>
                    <a:pt x="6755" y="5944"/>
                    <a:pt x="6945" y="5949"/>
                  </a:cubicBezTo>
                  <a:cubicBezTo>
                    <a:pt x="6945" y="5949"/>
                    <a:pt x="6945" y="5949"/>
                    <a:pt x="6946" y="5949"/>
                  </a:cubicBezTo>
                  <a:cubicBezTo>
                    <a:pt x="7002" y="5949"/>
                    <a:pt x="6998" y="5868"/>
                    <a:pt x="6945" y="5862"/>
                  </a:cubicBezTo>
                  <a:cubicBezTo>
                    <a:pt x="6764" y="5841"/>
                    <a:pt x="6581" y="5834"/>
                    <a:pt x="6399" y="5826"/>
                  </a:cubicBezTo>
                  <a:cubicBezTo>
                    <a:pt x="6473" y="5546"/>
                    <a:pt x="6535" y="5266"/>
                    <a:pt x="6596" y="4990"/>
                  </a:cubicBezTo>
                  <a:cubicBezTo>
                    <a:pt x="6675" y="5012"/>
                    <a:pt x="6765" y="5019"/>
                    <a:pt x="6855" y="5019"/>
                  </a:cubicBezTo>
                  <a:cubicBezTo>
                    <a:pt x="6947" y="5019"/>
                    <a:pt x="7040" y="5012"/>
                    <a:pt x="7122" y="5005"/>
                  </a:cubicBezTo>
                  <a:cubicBezTo>
                    <a:pt x="7167" y="5005"/>
                    <a:pt x="7167" y="4938"/>
                    <a:pt x="7122" y="4938"/>
                  </a:cubicBezTo>
                  <a:cubicBezTo>
                    <a:pt x="7041" y="4931"/>
                    <a:pt x="6950" y="4924"/>
                    <a:pt x="6860" y="4924"/>
                  </a:cubicBezTo>
                  <a:cubicBezTo>
                    <a:pt x="6771" y="4924"/>
                    <a:pt x="6683" y="4931"/>
                    <a:pt x="6604" y="4952"/>
                  </a:cubicBezTo>
                  <a:cubicBezTo>
                    <a:pt x="6624" y="4860"/>
                    <a:pt x="6644" y="4767"/>
                    <a:pt x="6663" y="4677"/>
                  </a:cubicBezTo>
                  <a:cubicBezTo>
                    <a:pt x="6684" y="4579"/>
                    <a:pt x="6701" y="4479"/>
                    <a:pt x="6722" y="4381"/>
                  </a:cubicBezTo>
                  <a:cubicBezTo>
                    <a:pt x="6828" y="4389"/>
                    <a:pt x="6935" y="4394"/>
                    <a:pt x="7042" y="4394"/>
                  </a:cubicBezTo>
                  <a:cubicBezTo>
                    <a:pt x="7206" y="4394"/>
                    <a:pt x="7370" y="4382"/>
                    <a:pt x="7532" y="4352"/>
                  </a:cubicBezTo>
                  <a:cubicBezTo>
                    <a:pt x="7569" y="4345"/>
                    <a:pt x="7562" y="4283"/>
                    <a:pt x="7526" y="4283"/>
                  </a:cubicBezTo>
                  <a:cubicBezTo>
                    <a:pt x="7525" y="4283"/>
                    <a:pt x="7523" y="4283"/>
                    <a:pt x="7522" y="4284"/>
                  </a:cubicBezTo>
                  <a:cubicBezTo>
                    <a:pt x="7310" y="4307"/>
                    <a:pt x="7101" y="4324"/>
                    <a:pt x="6890" y="4324"/>
                  </a:cubicBezTo>
                  <a:cubicBezTo>
                    <a:pt x="6838" y="4324"/>
                    <a:pt x="6786" y="4323"/>
                    <a:pt x="6733" y="4321"/>
                  </a:cubicBezTo>
                  <a:cubicBezTo>
                    <a:pt x="6831" y="3829"/>
                    <a:pt x="6915" y="3334"/>
                    <a:pt x="6989" y="2838"/>
                  </a:cubicBezTo>
                  <a:cubicBezTo>
                    <a:pt x="7054" y="2843"/>
                    <a:pt x="7119" y="2846"/>
                    <a:pt x="7183" y="2846"/>
                  </a:cubicBezTo>
                  <a:cubicBezTo>
                    <a:pt x="7315" y="2846"/>
                    <a:pt x="7447" y="2833"/>
                    <a:pt x="7575" y="2801"/>
                  </a:cubicBezTo>
                  <a:cubicBezTo>
                    <a:pt x="7607" y="2793"/>
                    <a:pt x="7602" y="2741"/>
                    <a:pt x="7571" y="2741"/>
                  </a:cubicBezTo>
                  <a:cubicBezTo>
                    <a:pt x="7570" y="2741"/>
                    <a:pt x="7569" y="2741"/>
                    <a:pt x="7568" y="2742"/>
                  </a:cubicBezTo>
                  <a:cubicBezTo>
                    <a:pt x="7417" y="2760"/>
                    <a:pt x="7267" y="2770"/>
                    <a:pt x="7115" y="2770"/>
                  </a:cubicBezTo>
                  <a:cubicBezTo>
                    <a:pt x="7077" y="2770"/>
                    <a:pt x="7038" y="2769"/>
                    <a:pt x="7000" y="2768"/>
                  </a:cubicBezTo>
                  <a:cubicBezTo>
                    <a:pt x="7024" y="2608"/>
                    <a:pt x="7043" y="2449"/>
                    <a:pt x="7064" y="2288"/>
                  </a:cubicBezTo>
                  <a:cubicBezTo>
                    <a:pt x="7220" y="2267"/>
                    <a:pt x="7378" y="2250"/>
                    <a:pt x="7530" y="2213"/>
                  </a:cubicBezTo>
                  <a:cubicBezTo>
                    <a:pt x="7572" y="2202"/>
                    <a:pt x="7566" y="2131"/>
                    <a:pt x="7523" y="2131"/>
                  </a:cubicBezTo>
                  <a:cubicBezTo>
                    <a:pt x="7521" y="2131"/>
                    <a:pt x="7520" y="2131"/>
                    <a:pt x="7519" y="2131"/>
                  </a:cubicBezTo>
                  <a:cubicBezTo>
                    <a:pt x="7370" y="2146"/>
                    <a:pt x="7222" y="2181"/>
                    <a:pt x="7075" y="2214"/>
                  </a:cubicBezTo>
                  <a:cubicBezTo>
                    <a:pt x="7098" y="2032"/>
                    <a:pt x="7121" y="1849"/>
                    <a:pt x="7142" y="1667"/>
                  </a:cubicBezTo>
                  <a:cubicBezTo>
                    <a:pt x="7256" y="1659"/>
                    <a:pt x="7369" y="1654"/>
                    <a:pt x="7483" y="1654"/>
                  </a:cubicBezTo>
                  <a:cubicBezTo>
                    <a:pt x="7540" y="1654"/>
                    <a:pt x="7596" y="1655"/>
                    <a:pt x="7653" y="1658"/>
                  </a:cubicBezTo>
                  <a:cubicBezTo>
                    <a:pt x="7654" y="1658"/>
                    <a:pt x="7654" y="1658"/>
                    <a:pt x="7654" y="1658"/>
                  </a:cubicBezTo>
                  <a:cubicBezTo>
                    <a:pt x="7704" y="1658"/>
                    <a:pt x="7716" y="1576"/>
                    <a:pt x="7665" y="1568"/>
                  </a:cubicBezTo>
                  <a:cubicBezTo>
                    <a:pt x="7601" y="1557"/>
                    <a:pt x="7535" y="1552"/>
                    <a:pt x="7468" y="1552"/>
                  </a:cubicBezTo>
                  <a:cubicBezTo>
                    <a:pt x="7363" y="1552"/>
                    <a:pt x="7256" y="1564"/>
                    <a:pt x="7153" y="1585"/>
                  </a:cubicBezTo>
                  <a:cubicBezTo>
                    <a:pt x="7180" y="1352"/>
                    <a:pt x="7205" y="1119"/>
                    <a:pt x="7226" y="887"/>
                  </a:cubicBezTo>
                  <a:close/>
                  <a:moveTo>
                    <a:pt x="820" y="11522"/>
                  </a:moveTo>
                  <a:cubicBezTo>
                    <a:pt x="2170" y="11522"/>
                    <a:pt x="3238" y="12896"/>
                    <a:pt x="3601" y="14078"/>
                  </a:cubicBezTo>
                  <a:cubicBezTo>
                    <a:pt x="3603" y="14081"/>
                    <a:pt x="3605" y="14085"/>
                    <a:pt x="3607" y="14090"/>
                  </a:cubicBezTo>
                  <a:cubicBezTo>
                    <a:pt x="3183" y="14401"/>
                    <a:pt x="2687" y="14638"/>
                    <a:pt x="2157" y="14692"/>
                  </a:cubicBezTo>
                  <a:cubicBezTo>
                    <a:pt x="2106" y="14698"/>
                    <a:pt x="2056" y="14701"/>
                    <a:pt x="2005" y="14701"/>
                  </a:cubicBezTo>
                  <a:cubicBezTo>
                    <a:pt x="1737" y="14701"/>
                    <a:pt x="1472" y="14623"/>
                    <a:pt x="1245" y="14477"/>
                  </a:cubicBezTo>
                  <a:lnTo>
                    <a:pt x="1245" y="14477"/>
                  </a:lnTo>
                  <a:cubicBezTo>
                    <a:pt x="1459" y="14480"/>
                    <a:pt x="1673" y="14483"/>
                    <a:pt x="1886" y="14483"/>
                  </a:cubicBezTo>
                  <a:cubicBezTo>
                    <a:pt x="2053" y="14483"/>
                    <a:pt x="2219" y="14481"/>
                    <a:pt x="2385" y="14475"/>
                  </a:cubicBezTo>
                  <a:cubicBezTo>
                    <a:pt x="2428" y="14475"/>
                    <a:pt x="2428" y="14411"/>
                    <a:pt x="2385" y="14411"/>
                  </a:cubicBezTo>
                  <a:cubicBezTo>
                    <a:pt x="2213" y="14404"/>
                    <a:pt x="2041" y="14402"/>
                    <a:pt x="1868" y="14402"/>
                  </a:cubicBezTo>
                  <a:cubicBezTo>
                    <a:pt x="1628" y="14402"/>
                    <a:pt x="1388" y="14407"/>
                    <a:pt x="1148" y="14409"/>
                  </a:cubicBezTo>
                  <a:cubicBezTo>
                    <a:pt x="996" y="14294"/>
                    <a:pt x="866" y="14148"/>
                    <a:pt x="757" y="13986"/>
                  </a:cubicBezTo>
                  <a:lnTo>
                    <a:pt x="757" y="13986"/>
                  </a:lnTo>
                  <a:cubicBezTo>
                    <a:pt x="930" y="13995"/>
                    <a:pt x="1107" y="14004"/>
                    <a:pt x="1283" y="14004"/>
                  </a:cubicBezTo>
                  <a:cubicBezTo>
                    <a:pt x="1479" y="14004"/>
                    <a:pt x="1675" y="13993"/>
                    <a:pt x="1863" y="13962"/>
                  </a:cubicBezTo>
                  <a:cubicBezTo>
                    <a:pt x="1893" y="13956"/>
                    <a:pt x="1884" y="13911"/>
                    <a:pt x="1856" y="13910"/>
                  </a:cubicBezTo>
                  <a:cubicBezTo>
                    <a:pt x="1793" y="13908"/>
                    <a:pt x="1730" y="13907"/>
                    <a:pt x="1667" y="13907"/>
                  </a:cubicBezTo>
                  <a:cubicBezTo>
                    <a:pt x="1358" y="13907"/>
                    <a:pt x="1049" y="13928"/>
                    <a:pt x="739" y="13928"/>
                  </a:cubicBezTo>
                  <a:cubicBezTo>
                    <a:pt x="733" y="13928"/>
                    <a:pt x="727" y="13928"/>
                    <a:pt x="721" y="13928"/>
                  </a:cubicBezTo>
                  <a:cubicBezTo>
                    <a:pt x="650" y="13814"/>
                    <a:pt x="591" y="13693"/>
                    <a:pt x="542" y="13568"/>
                  </a:cubicBezTo>
                  <a:cubicBezTo>
                    <a:pt x="876" y="13551"/>
                    <a:pt x="1211" y="13539"/>
                    <a:pt x="1545" y="13507"/>
                  </a:cubicBezTo>
                  <a:cubicBezTo>
                    <a:pt x="1588" y="13503"/>
                    <a:pt x="1590" y="13437"/>
                    <a:pt x="1546" y="13437"/>
                  </a:cubicBezTo>
                  <a:cubicBezTo>
                    <a:pt x="1545" y="13437"/>
                    <a:pt x="1545" y="13437"/>
                    <a:pt x="1545" y="13437"/>
                  </a:cubicBezTo>
                  <a:cubicBezTo>
                    <a:pt x="1203" y="13451"/>
                    <a:pt x="861" y="13483"/>
                    <a:pt x="521" y="13511"/>
                  </a:cubicBezTo>
                  <a:cubicBezTo>
                    <a:pt x="449" y="13308"/>
                    <a:pt x="407" y="13096"/>
                    <a:pt x="398" y="12882"/>
                  </a:cubicBezTo>
                  <a:cubicBezTo>
                    <a:pt x="751" y="12861"/>
                    <a:pt x="1105" y="12841"/>
                    <a:pt x="1457" y="12807"/>
                  </a:cubicBezTo>
                  <a:cubicBezTo>
                    <a:pt x="1505" y="12802"/>
                    <a:pt x="1507" y="12729"/>
                    <a:pt x="1459" y="12729"/>
                  </a:cubicBezTo>
                  <a:cubicBezTo>
                    <a:pt x="1458" y="12729"/>
                    <a:pt x="1458" y="12729"/>
                    <a:pt x="1457" y="12730"/>
                  </a:cubicBezTo>
                  <a:cubicBezTo>
                    <a:pt x="1101" y="12747"/>
                    <a:pt x="747" y="12781"/>
                    <a:pt x="394" y="12812"/>
                  </a:cubicBezTo>
                  <a:cubicBezTo>
                    <a:pt x="393" y="12734"/>
                    <a:pt x="398" y="12654"/>
                    <a:pt x="409" y="12576"/>
                  </a:cubicBezTo>
                  <a:cubicBezTo>
                    <a:pt x="423" y="12475"/>
                    <a:pt x="443" y="12373"/>
                    <a:pt x="468" y="12274"/>
                  </a:cubicBezTo>
                  <a:cubicBezTo>
                    <a:pt x="588" y="12260"/>
                    <a:pt x="709" y="12254"/>
                    <a:pt x="829" y="12254"/>
                  </a:cubicBezTo>
                  <a:cubicBezTo>
                    <a:pt x="890" y="12254"/>
                    <a:pt x="952" y="12255"/>
                    <a:pt x="1013" y="12259"/>
                  </a:cubicBezTo>
                  <a:cubicBezTo>
                    <a:pt x="1013" y="12259"/>
                    <a:pt x="1014" y="12259"/>
                    <a:pt x="1014" y="12259"/>
                  </a:cubicBezTo>
                  <a:cubicBezTo>
                    <a:pt x="1040" y="12259"/>
                    <a:pt x="1047" y="12214"/>
                    <a:pt x="1020" y="12210"/>
                  </a:cubicBezTo>
                  <a:cubicBezTo>
                    <a:pt x="945" y="12199"/>
                    <a:pt x="870" y="12194"/>
                    <a:pt x="795" y="12194"/>
                  </a:cubicBezTo>
                  <a:cubicBezTo>
                    <a:pt x="692" y="12194"/>
                    <a:pt x="588" y="12204"/>
                    <a:pt x="485" y="12220"/>
                  </a:cubicBezTo>
                  <a:cubicBezTo>
                    <a:pt x="553" y="11973"/>
                    <a:pt x="657" y="11737"/>
                    <a:pt x="795" y="11522"/>
                  </a:cubicBezTo>
                  <a:cubicBezTo>
                    <a:pt x="803" y="11522"/>
                    <a:pt x="811" y="11522"/>
                    <a:pt x="820" y="11522"/>
                  </a:cubicBezTo>
                  <a:close/>
                  <a:moveTo>
                    <a:pt x="7966" y="1"/>
                  </a:moveTo>
                  <a:cubicBezTo>
                    <a:pt x="7948" y="1"/>
                    <a:pt x="7931" y="10"/>
                    <a:pt x="7920" y="33"/>
                  </a:cubicBezTo>
                  <a:cubicBezTo>
                    <a:pt x="7919" y="35"/>
                    <a:pt x="7919" y="38"/>
                    <a:pt x="7918" y="41"/>
                  </a:cubicBezTo>
                  <a:cubicBezTo>
                    <a:pt x="7687" y="46"/>
                    <a:pt x="7457" y="62"/>
                    <a:pt x="7225" y="90"/>
                  </a:cubicBezTo>
                  <a:cubicBezTo>
                    <a:pt x="7149" y="100"/>
                    <a:pt x="7144" y="213"/>
                    <a:pt x="7223" y="213"/>
                  </a:cubicBezTo>
                  <a:cubicBezTo>
                    <a:pt x="7223" y="213"/>
                    <a:pt x="7224" y="213"/>
                    <a:pt x="7225" y="213"/>
                  </a:cubicBezTo>
                  <a:cubicBezTo>
                    <a:pt x="7273" y="212"/>
                    <a:pt x="7322" y="212"/>
                    <a:pt x="7370" y="212"/>
                  </a:cubicBezTo>
                  <a:cubicBezTo>
                    <a:pt x="7532" y="212"/>
                    <a:pt x="7691" y="216"/>
                    <a:pt x="7851" y="221"/>
                  </a:cubicBezTo>
                  <a:cubicBezTo>
                    <a:pt x="7779" y="455"/>
                    <a:pt x="7755" y="720"/>
                    <a:pt x="7758" y="956"/>
                  </a:cubicBezTo>
                  <a:cubicBezTo>
                    <a:pt x="7601" y="916"/>
                    <a:pt x="7445" y="872"/>
                    <a:pt x="7287" y="835"/>
                  </a:cubicBezTo>
                  <a:cubicBezTo>
                    <a:pt x="7283" y="834"/>
                    <a:pt x="7278" y="833"/>
                    <a:pt x="7274" y="833"/>
                  </a:cubicBezTo>
                  <a:cubicBezTo>
                    <a:pt x="7253" y="833"/>
                    <a:pt x="7233" y="847"/>
                    <a:pt x="7227" y="869"/>
                  </a:cubicBezTo>
                  <a:cubicBezTo>
                    <a:pt x="7245" y="675"/>
                    <a:pt x="7265" y="482"/>
                    <a:pt x="7280" y="287"/>
                  </a:cubicBezTo>
                  <a:cubicBezTo>
                    <a:pt x="7283" y="247"/>
                    <a:pt x="7256" y="228"/>
                    <a:pt x="7226" y="228"/>
                  </a:cubicBezTo>
                  <a:cubicBezTo>
                    <a:pt x="7195" y="228"/>
                    <a:pt x="7162" y="248"/>
                    <a:pt x="7156" y="287"/>
                  </a:cubicBezTo>
                  <a:cubicBezTo>
                    <a:pt x="6885" y="2309"/>
                    <a:pt x="6686" y="4452"/>
                    <a:pt x="6007" y="6389"/>
                  </a:cubicBezTo>
                  <a:cubicBezTo>
                    <a:pt x="5990" y="6436"/>
                    <a:pt x="5969" y="6477"/>
                    <a:pt x="5952" y="6521"/>
                  </a:cubicBezTo>
                  <a:cubicBezTo>
                    <a:pt x="5914" y="6523"/>
                    <a:pt x="5875" y="6524"/>
                    <a:pt x="5837" y="6524"/>
                  </a:cubicBezTo>
                  <a:cubicBezTo>
                    <a:pt x="5786" y="6525"/>
                    <a:pt x="5786" y="6604"/>
                    <a:pt x="5837" y="6605"/>
                  </a:cubicBezTo>
                  <a:cubicBezTo>
                    <a:pt x="5864" y="6605"/>
                    <a:pt x="5890" y="6606"/>
                    <a:pt x="5916" y="6606"/>
                  </a:cubicBezTo>
                  <a:cubicBezTo>
                    <a:pt x="5723" y="7067"/>
                    <a:pt x="5446" y="7489"/>
                    <a:pt x="5100" y="7849"/>
                  </a:cubicBezTo>
                  <a:lnTo>
                    <a:pt x="5085" y="7849"/>
                  </a:lnTo>
                  <a:cubicBezTo>
                    <a:pt x="5052" y="7849"/>
                    <a:pt x="5040" y="7879"/>
                    <a:pt x="5047" y="7905"/>
                  </a:cubicBezTo>
                  <a:cubicBezTo>
                    <a:pt x="4071" y="8895"/>
                    <a:pt x="2689" y="9449"/>
                    <a:pt x="1560" y="10378"/>
                  </a:cubicBezTo>
                  <a:cubicBezTo>
                    <a:pt x="780" y="11022"/>
                    <a:pt x="1" y="11849"/>
                    <a:pt x="62" y="12936"/>
                  </a:cubicBezTo>
                  <a:cubicBezTo>
                    <a:pt x="121" y="13968"/>
                    <a:pt x="948" y="14794"/>
                    <a:pt x="1968" y="14881"/>
                  </a:cubicBezTo>
                  <a:cubicBezTo>
                    <a:pt x="2029" y="14886"/>
                    <a:pt x="2089" y="14888"/>
                    <a:pt x="2148" y="14888"/>
                  </a:cubicBezTo>
                  <a:cubicBezTo>
                    <a:pt x="3384" y="14888"/>
                    <a:pt x="4175" y="13783"/>
                    <a:pt x="5094" y="13098"/>
                  </a:cubicBezTo>
                  <a:cubicBezTo>
                    <a:pt x="6075" y="12365"/>
                    <a:pt x="6964" y="12264"/>
                    <a:pt x="8131" y="12090"/>
                  </a:cubicBezTo>
                  <a:cubicBezTo>
                    <a:pt x="8476" y="12038"/>
                    <a:pt x="8806" y="11986"/>
                    <a:pt x="9061" y="11720"/>
                  </a:cubicBezTo>
                  <a:cubicBezTo>
                    <a:pt x="9923" y="10815"/>
                    <a:pt x="9622" y="8612"/>
                    <a:pt x="9674" y="7493"/>
                  </a:cubicBezTo>
                  <a:cubicBezTo>
                    <a:pt x="9787" y="5070"/>
                    <a:pt x="10350" y="3080"/>
                    <a:pt x="11474" y="937"/>
                  </a:cubicBezTo>
                  <a:cubicBezTo>
                    <a:pt x="11485" y="917"/>
                    <a:pt x="11489" y="895"/>
                    <a:pt x="11488" y="874"/>
                  </a:cubicBezTo>
                  <a:cubicBezTo>
                    <a:pt x="11506" y="828"/>
                    <a:pt x="11498" y="778"/>
                    <a:pt x="11440" y="753"/>
                  </a:cubicBezTo>
                  <a:cubicBezTo>
                    <a:pt x="11432" y="749"/>
                    <a:pt x="11422" y="746"/>
                    <a:pt x="11414" y="743"/>
                  </a:cubicBezTo>
                  <a:cubicBezTo>
                    <a:pt x="11414" y="743"/>
                    <a:pt x="11414" y="742"/>
                    <a:pt x="11414" y="742"/>
                  </a:cubicBezTo>
                  <a:lnTo>
                    <a:pt x="11410" y="741"/>
                  </a:lnTo>
                  <a:cubicBezTo>
                    <a:pt x="11028" y="579"/>
                    <a:pt x="10636" y="443"/>
                    <a:pt x="10235" y="335"/>
                  </a:cubicBezTo>
                  <a:cubicBezTo>
                    <a:pt x="10223" y="321"/>
                    <a:pt x="10205" y="313"/>
                    <a:pt x="10188" y="313"/>
                  </a:cubicBezTo>
                  <a:cubicBezTo>
                    <a:pt x="10181" y="313"/>
                    <a:pt x="10174" y="314"/>
                    <a:pt x="10167" y="317"/>
                  </a:cubicBezTo>
                  <a:cubicBezTo>
                    <a:pt x="9491" y="137"/>
                    <a:pt x="8799" y="38"/>
                    <a:pt x="8100" y="38"/>
                  </a:cubicBezTo>
                  <a:cubicBezTo>
                    <a:pt x="8075" y="38"/>
                    <a:pt x="8050" y="38"/>
                    <a:pt x="8024" y="38"/>
                  </a:cubicBezTo>
                  <a:cubicBezTo>
                    <a:pt x="8012" y="16"/>
                    <a:pt x="7988" y="1"/>
                    <a:pt x="7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74"/>
            <p:cNvSpPr/>
            <p:nvPr/>
          </p:nvSpPr>
          <p:spPr>
            <a:xfrm>
              <a:off x="-1874203" y="2149618"/>
              <a:ext cx="25516" cy="4339"/>
            </a:xfrm>
            <a:custGeom>
              <a:avLst/>
              <a:gdLst/>
              <a:ahLst/>
              <a:cxnLst/>
              <a:rect l="l" t="t" r="r" b="b"/>
              <a:pathLst>
                <a:path w="741" h="126" extrusionOk="0">
                  <a:moveTo>
                    <a:pt x="704" y="0"/>
                  </a:moveTo>
                  <a:cubicBezTo>
                    <a:pt x="703" y="0"/>
                    <a:pt x="702" y="0"/>
                    <a:pt x="700" y="0"/>
                  </a:cubicBezTo>
                  <a:cubicBezTo>
                    <a:pt x="478" y="22"/>
                    <a:pt x="256" y="47"/>
                    <a:pt x="34" y="73"/>
                  </a:cubicBezTo>
                  <a:cubicBezTo>
                    <a:pt x="2" y="77"/>
                    <a:pt x="0" y="125"/>
                    <a:pt x="31" y="125"/>
                  </a:cubicBezTo>
                  <a:cubicBezTo>
                    <a:pt x="32" y="125"/>
                    <a:pt x="33" y="125"/>
                    <a:pt x="34" y="125"/>
                  </a:cubicBezTo>
                  <a:cubicBezTo>
                    <a:pt x="256" y="106"/>
                    <a:pt x="478" y="87"/>
                    <a:pt x="700" y="63"/>
                  </a:cubicBezTo>
                  <a:cubicBezTo>
                    <a:pt x="738" y="59"/>
                    <a:pt x="740" y="0"/>
                    <a:pt x="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9" name="Google Shape;3309;p74"/>
          <p:cNvGrpSpPr/>
          <p:nvPr/>
        </p:nvGrpSpPr>
        <p:grpSpPr>
          <a:xfrm>
            <a:off x="6679707" y="4140392"/>
            <a:ext cx="383864" cy="370749"/>
            <a:chOff x="-2715622" y="2008848"/>
            <a:chExt cx="506952" cy="489631"/>
          </a:xfrm>
        </p:grpSpPr>
        <p:sp>
          <p:nvSpPr>
            <p:cNvPr id="3310" name="Google Shape;3310;p74"/>
            <p:cNvSpPr/>
            <p:nvPr/>
          </p:nvSpPr>
          <p:spPr>
            <a:xfrm>
              <a:off x="-2552882" y="2376717"/>
              <a:ext cx="153442" cy="45489"/>
            </a:xfrm>
            <a:custGeom>
              <a:avLst/>
              <a:gdLst/>
              <a:ahLst/>
              <a:cxnLst/>
              <a:rect l="l" t="t" r="r" b="b"/>
              <a:pathLst>
                <a:path w="4456" h="1321" extrusionOk="0">
                  <a:moveTo>
                    <a:pt x="657" y="201"/>
                  </a:moveTo>
                  <a:cubicBezTo>
                    <a:pt x="743" y="201"/>
                    <a:pt x="848" y="219"/>
                    <a:pt x="980" y="224"/>
                  </a:cubicBezTo>
                  <a:cubicBezTo>
                    <a:pt x="1464" y="238"/>
                    <a:pt x="1947" y="253"/>
                    <a:pt x="2430" y="267"/>
                  </a:cubicBezTo>
                  <a:cubicBezTo>
                    <a:pt x="2498" y="269"/>
                    <a:pt x="2567" y="270"/>
                    <a:pt x="2636" y="270"/>
                  </a:cubicBezTo>
                  <a:cubicBezTo>
                    <a:pt x="2783" y="270"/>
                    <a:pt x="2934" y="267"/>
                    <a:pt x="3084" y="267"/>
                  </a:cubicBezTo>
                  <a:cubicBezTo>
                    <a:pt x="3299" y="267"/>
                    <a:pt x="3514" y="273"/>
                    <a:pt x="3719" y="302"/>
                  </a:cubicBezTo>
                  <a:cubicBezTo>
                    <a:pt x="4006" y="342"/>
                    <a:pt x="4168" y="272"/>
                    <a:pt x="4256" y="599"/>
                  </a:cubicBezTo>
                  <a:cubicBezTo>
                    <a:pt x="4296" y="744"/>
                    <a:pt x="4244" y="1020"/>
                    <a:pt x="4230" y="1181"/>
                  </a:cubicBezTo>
                  <a:cubicBezTo>
                    <a:pt x="3635" y="1131"/>
                    <a:pt x="3032" y="1110"/>
                    <a:pt x="2428" y="1110"/>
                  </a:cubicBezTo>
                  <a:cubicBezTo>
                    <a:pt x="1718" y="1110"/>
                    <a:pt x="1007" y="1139"/>
                    <a:pt x="307" y="1185"/>
                  </a:cubicBezTo>
                  <a:cubicBezTo>
                    <a:pt x="308" y="1181"/>
                    <a:pt x="312" y="1180"/>
                    <a:pt x="312" y="1174"/>
                  </a:cubicBezTo>
                  <a:cubicBezTo>
                    <a:pt x="316" y="989"/>
                    <a:pt x="290" y="760"/>
                    <a:pt x="333" y="579"/>
                  </a:cubicBezTo>
                  <a:cubicBezTo>
                    <a:pt x="408" y="262"/>
                    <a:pt x="499" y="201"/>
                    <a:pt x="657" y="201"/>
                  </a:cubicBezTo>
                  <a:close/>
                  <a:moveTo>
                    <a:pt x="738" y="0"/>
                  </a:moveTo>
                  <a:cubicBezTo>
                    <a:pt x="642" y="0"/>
                    <a:pt x="557" y="7"/>
                    <a:pt x="497" y="27"/>
                  </a:cubicBezTo>
                  <a:cubicBezTo>
                    <a:pt x="0" y="190"/>
                    <a:pt x="140" y="645"/>
                    <a:pt x="200" y="1174"/>
                  </a:cubicBezTo>
                  <a:cubicBezTo>
                    <a:pt x="202" y="1198"/>
                    <a:pt x="220" y="1218"/>
                    <a:pt x="243" y="1223"/>
                  </a:cubicBezTo>
                  <a:cubicBezTo>
                    <a:pt x="232" y="1254"/>
                    <a:pt x="244" y="1294"/>
                    <a:pt x="288" y="1294"/>
                  </a:cubicBezTo>
                  <a:cubicBezTo>
                    <a:pt x="1371" y="1297"/>
                    <a:pt x="2458" y="1320"/>
                    <a:pt x="3542" y="1320"/>
                  </a:cubicBezTo>
                  <a:cubicBezTo>
                    <a:pt x="3785" y="1320"/>
                    <a:pt x="4029" y="1319"/>
                    <a:pt x="4273" y="1316"/>
                  </a:cubicBezTo>
                  <a:cubicBezTo>
                    <a:pt x="4284" y="1315"/>
                    <a:pt x="4295" y="1311"/>
                    <a:pt x="4303" y="1303"/>
                  </a:cubicBezTo>
                  <a:cubicBezTo>
                    <a:pt x="4306" y="1304"/>
                    <a:pt x="4308" y="1304"/>
                    <a:pt x="4311" y="1304"/>
                  </a:cubicBezTo>
                  <a:cubicBezTo>
                    <a:pt x="4355" y="1304"/>
                    <a:pt x="4402" y="1276"/>
                    <a:pt x="4404" y="1219"/>
                  </a:cubicBezTo>
                  <a:cubicBezTo>
                    <a:pt x="4420" y="888"/>
                    <a:pt x="4437" y="558"/>
                    <a:pt x="4454" y="227"/>
                  </a:cubicBezTo>
                  <a:cubicBezTo>
                    <a:pt x="4456" y="177"/>
                    <a:pt x="4410" y="138"/>
                    <a:pt x="4363" y="137"/>
                  </a:cubicBezTo>
                  <a:cubicBezTo>
                    <a:pt x="3719" y="116"/>
                    <a:pt x="3074" y="96"/>
                    <a:pt x="2430" y="77"/>
                  </a:cubicBezTo>
                  <a:cubicBezTo>
                    <a:pt x="2108" y="68"/>
                    <a:pt x="1785" y="59"/>
                    <a:pt x="1464" y="50"/>
                  </a:cubicBezTo>
                  <a:cubicBezTo>
                    <a:pt x="1302" y="46"/>
                    <a:pt x="983"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4"/>
            <p:cNvSpPr/>
            <p:nvPr/>
          </p:nvSpPr>
          <p:spPr>
            <a:xfrm>
              <a:off x="-2715622" y="2008848"/>
              <a:ext cx="506952" cy="489631"/>
            </a:xfrm>
            <a:custGeom>
              <a:avLst/>
              <a:gdLst/>
              <a:ahLst/>
              <a:cxnLst/>
              <a:rect l="l" t="t" r="r" b="b"/>
              <a:pathLst>
                <a:path w="14722" h="14219" extrusionOk="0">
                  <a:moveTo>
                    <a:pt x="7189" y="220"/>
                  </a:moveTo>
                  <a:cubicBezTo>
                    <a:pt x="8041" y="220"/>
                    <a:pt x="8891" y="253"/>
                    <a:pt x="9751" y="352"/>
                  </a:cubicBezTo>
                  <a:cubicBezTo>
                    <a:pt x="9754" y="352"/>
                    <a:pt x="9758" y="353"/>
                    <a:pt x="9761" y="353"/>
                  </a:cubicBezTo>
                  <a:cubicBezTo>
                    <a:pt x="9771" y="353"/>
                    <a:pt x="9781" y="351"/>
                    <a:pt x="9790" y="348"/>
                  </a:cubicBezTo>
                  <a:cubicBezTo>
                    <a:pt x="9853" y="642"/>
                    <a:pt x="9871" y="944"/>
                    <a:pt x="9843" y="1244"/>
                  </a:cubicBezTo>
                  <a:cubicBezTo>
                    <a:pt x="9104" y="1055"/>
                    <a:pt x="8305" y="999"/>
                    <a:pt x="7579" y="998"/>
                  </a:cubicBezTo>
                  <a:cubicBezTo>
                    <a:pt x="7373" y="998"/>
                    <a:pt x="7163" y="996"/>
                    <a:pt x="6952" y="996"/>
                  </a:cubicBezTo>
                  <a:cubicBezTo>
                    <a:pt x="6279" y="996"/>
                    <a:pt x="5593" y="1013"/>
                    <a:pt x="4964" y="1137"/>
                  </a:cubicBezTo>
                  <a:cubicBezTo>
                    <a:pt x="4955" y="1022"/>
                    <a:pt x="4946" y="909"/>
                    <a:pt x="4952" y="794"/>
                  </a:cubicBezTo>
                  <a:cubicBezTo>
                    <a:pt x="4953" y="771"/>
                    <a:pt x="4959" y="748"/>
                    <a:pt x="4962" y="726"/>
                  </a:cubicBezTo>
                  <a:cubicBezTo>
                    <a:pt x="5364" y="716"/>
                    <a:pt x="5766" y="704"/>
                    <a:pt x="6167" y="672"/>
                  </a:cubicBezTo>
                  <a:cubicBezTo>
                    <a:pt x="6220" y="668"/>
                    <a:pt x="6223" y="587"/>
                    <a:pt x="6167" y="587"/>
                  </a:cubicBezTo>
                  <a:cubicBezTo>
                    <a:pt x="5768" y="592"/>
                    <a:pt x="5371" y="616"/>
                    <a:pt x="4974" y="642"/>
                  </a:cubicBezTo>
                  <a:cubicBezTo>
                    <a:pt x="4993" y="517"/>
                    <a:pt x="5019" y="394"/>
                    <a:pt x="5036" y="269"/>
                  </a:cubicBezTo>
                  <a:cubicBezTo>
                    <a:pt x="5759" y="243"/>
                    <a:pt x="6474" y="220"/>
                    <a:pt x="7189" y="220"/>
                  </a:cubicBezTo>
                  <a:close/>
                  <a:moveTo>
                    <a:pt x="12879" y="1875"/>
                  </a:moveTo>
                  <a:cubicBezTo>
                    <a:pt x="13026" y="1875"/>
                    <a:pt x="13173" y="1894"/>
                    <a:pt x="13321" y="1937"/>
                  </a:cubicBezTo>
                  <a:cubicBezTo>
                    <a:pt x="13865" y="2098"/>
                    <a:pt x="14086" y="2589"/>
                    <a:pt x="14204" y="3092"/>
                  </a:cubicBezTo>
                  <a:cubicBezTo>
                    <a:pt x="14082" y="3095"/>
                    <a:pt x="13960" y="3101"/>
                    <a:pt x="13839" y="3110"/>
                  </a:cubicBezTo>
                  <a:cubicBezTo>
                    <a:pt x="13919" y="2741"/>
                    <a:pt x="13650" y="2414"/>
                    <a:pt x="13304" y="2311"/>
                  </a:cubicBezTo>
                  <a:cubicBezTo>
                    <a:pt x="13154" y="2265"/>
                    <a:pt x="13000" y="2245"/>
                    <a:pt x="12844" y="2245"/>
                  </a:cubicBezTo>
                  <a:cubicBezTo>
                    <a:pt x="12515" y="2245"/>
                    <a:pt x="12184" y="2338"/>
                    <a:pt x="11895" y="2487"/>
                  </a:cubicBezTo>
                  <a:cubicBezTo>
                    <a:pt x="11818" y="2384"/>
                    <a:pt x="11734" y="2286"/>
                    <a:pt x="11643" y="2195"/>
                  </a:cubicBezTo>
                  <a:lnTo>
                    <a:pt x="11643" y="2194"/>
                  </a:lnTo>
                  <a:cubicBezTo>
                    <a:pt x="11646" y="2195"/>
                    <a:pt x="11649" y="2195"/>
                    <a:pt x="11652" y="2195"/>
                  </a:cubicBezTo>
                  <a:cubicBezTo>
                    <a:pt x="11657" y="2195"/>
                    <a:pt x="11663" y="2194"/>
                    <a:pt x="11668" y="2192"/>
                  </a:cubicBezTo>
                  <a:cubicBezTo>
                    <a:pt x="12051" y="2028"/>
                    <a:pt x="12460" y="1875"/>
                    <a:pt x="12879" y="1875"/>
                  </a:cubicBezTo>
                  <a:close/>
                  <a:moveTo>
                    <a:pt x="2084" y="2281"/>
                  </a:moveTo>
                  <a:cubicBezTo>
                    <a:pt x="2364" y="2281"/>
                    <a:pt x="2651" y="2344"/>
                    <a:pt x="2903" y="2465"/>
                  </a:cubicBezTo>
                  <a:cubicBezTo>
                    <a:pt x="2862" y="2536"/>
                    <a:pt x="2825" y="2610"/>
                    <a:pt x="2788" y="2685"/>
                  </a:cubicBezTo>
                  <a:cubicBezTo>
                    <a:pt x="2579" y="2592"/>
                    <a:pt x="2320" y="2532"/>
                    <a:pt x="2069" y="2532"/>
                  </a:cubicBezTo>
                  <a:cubicBezTo>
                    <a:pt x="1869" y="2532"/>
                    <a:pt x="1673" y="2570"/>
                    <a:pt x="1511" y="2660"/>
                  </a:cubicBezTo>
                  <a:cubicBezTo>
                    <a:pt x="1204" y="2829"/>
                    <a:pt x="1015" y="3162"/>
                    <a:pt x="1126" y="3506"/>
                  </a:cubicBezTo>
                  <a:cubicBezTo>
                    <a:pt x="1127" y="3510"/>
                    <a:pt x="1131" y="3511"/>
                    <a:pt x="1133" y="3514"/>
                  </a:cubicBezTo>
                  <a:cubicBezTo>
                    <a:pt x="1029" y="3507"/>
                    <a:pt x="923" y="3499"/>
                    <a:pt x="819" y="3495"/>
                  </a:cubicBezTo>
                  <a:cubicBezTo>
                    <a:pt x="758" y="2661"/>
                    <a:pt x="1397" y="2281"/>
                    <a:pt x="2084" y="2281"/>
                  </a:cubicBezTo>
                  <a:close/>
                  <a:moveTo>
                    <a:pt x="14249" y="3280"/>
                  </a:moveTo>
                  <a:cubicBezTo>
                    <a:pt x="14308" y="3280"/>
                    <a:pt x="14367" y="3281"/>
                    <a:pt x="14426" y="3282"/>
                  </a:cubicBezTo>
                  <a:cubicBezTo>
                    <a:pt x="14433" y="3623"/>
                    <a:pt x="14440" y="3964"/>
                    <a:pt x="14450" y="4305"/>
                  </a:cubicBezTo>
                  <a:cubicBezTo>
                    <a:pt x="14454" y="4474"/>
                    <a:pt x="14498" y="4696"/>
                    <a:pt x="14464" y="4864"/>
                  </a:cubicBezTo>
                  <a:lnTo>
                    <a:pt x="14464" y="4863"/>
                  </a:lnTo>
                  <a:cubicBezTo>
                    <a:pt x="14406" y="5146"/>
                    <a:pt x="14252" y="5123"/>
                    <a:pt x="14007" y="5137"/>
                  </a:cubicBezTo>
                  <a:cubicBezTo>
                    <a:pt x="13947" y="5141"/>
                    <a:pt x="13887" y="5146"/>
                    <a:pt x="13829" y="5146"/>
                  </a:cubicBezTo>
                  <a:cubicBezTo>
                    <a:pt x="13693" y="5146"/>
                    <a:pt x="13569" y="5116"/>
                    <a:pt x="13492" y="4961"/>
                  </a:cubicBezTo>
                  <a:cubicBezTo>
                    <a:pt x="13417" y="4810"/>
                    <a:pt x="13462" y="4471"/>
                    <a:pt x="13450" y="4302"/>
                  </a:cubicBezTo>
                  <a:cubicBezTo>
                    <a:pt x="13427" y="3978"/>
                    <a:pt x="13427" y="3645"/>
                    <a:pt x="13344" y="3331"/>
                  </a:cubicBezTo>
                  <a:lnTo>
                    <a:pt x="13344" y="3331"/>
                  </a:lnTo>
                  <a:cubicBezTo>
                    <a:pt x="13358" y="3339"/>
                    <a:pt x="13374" y="3342"/>
                    <a:pt x="13390" y="3342"/>
                  </a:cubicBezTo>
                  <a:cubicBezTo>
                    <a:pt x="13394" y="3342"/>
                    <a:pt x="13398" y="3342"/>
                    <a:pt x="13401" y="3342"/>
                  </a:cubicBezTo>
                  <a:cubicBezTo>
                    <a:pt x="13682" y="3301"/>
                    <a:pt x="13965" y="3280"/>
                    <a:pt x="14249" y="3280"/>
                  </a:cubicBezTo>
                  <a:close/>
                  <a:moveTo>
                    <a:pt x="2361" y="5036"/>
                  </a:moveTo>
                  <a:cubicBezTo>
                    <a:pt x="2461" y="5041"/>
                    <a:pt x="2562" y="5044"/>
                    <a:pt x="2663" y="5044"/>
                  </a:cubicBezTo>
                  <a:cubicBezTo>
                    <a:pt x="2733" y="5044"/>
                    <a:pt x="2803" y="5043"/>
                    <a:pt x="2872" y="5039"/>
                  </a:cubicBezTo>
                  <a:lnTo>
                    <a:pt x="2872" y="5039"/>
                  </a:lnTo>
                  <a:cubicBezTo>
                    <a:pt x="2848" y="5213"/>
                    <a:pt x="2827" y="5386"/>
                    <a:pt x="2810" y="5558"/>
                  </a:cubicBezTo>
                  <a:cubicBezTo>
                    <a:pt x="2686" y="5569"/>
                    <a:pt x="2562" y="5574"/>
                    <a:pt x="2439" y="5574"/>
                  </a:cubicBezTo>
                  <a:cubicBezTo>
                    <a:pt x="2386" y="5574"/>
                    <a:pt x="2333" y="5573"/>
                    <a:pt x="2280" y="5571"/>
                  </a:cubicBezTo>
                  <a:cubicBezTo>
                    <a:pt x="2300" y="5433"/>
                    <a:pt x="2319" y="5295"/>
                    <a:pt x="2341" y="5158"/>
                  </a:cubicBezTo>
                  <a:cubicBezTo>
                    <a:pt x="2349" y="5117"/>
                    <a:pt x="2355" y="5076"/>
                    <a:pt x="2361" y="5036"/>
                  </a:cubicBezTo>
                  <a:close/>
                  <a:moveTo>
                    <a:pt x="2801" y="5654"/>
                  </a:moveTo>
                  <a:lnTo>
                    <a:pt x="2801" y="5654"/>
                  </a:lnTo>
                  <a:cubicBezTo>
                    <a:pt x="2781" y="5877"/>
                    <a:pt x="2764" y="6098"/>
                    <a:pt x="2753" y="6311"/>
                  </a:cubicBezTo>
                  <a:cubicBezTo>
                    <a:pt x="2612" y="6322"/>
                    <a:pt x="2471" y="6327"/>
                    <a:pt x="2330" y="6327"/>
                  </a:cubicBezTo>
                  <a:cubicBezTo>
                    <a:pt x="2281" y="6327"/>
                    <a:pt x="2232" y="6327"/>
                    <a:pt x="2184" y="6325"/>
                  </a:cubicBezTo>
                  <a:cubicBezTo>
                    <a:pt x="2209" y="6104"/>
                    <a:pt x="2237" y="5883"/>
                    <a:pt x="2267" y="5661"/>
                  </a:cubicBezTo>
                  <a:cubicBezTo>
                    <a:pt x="2342" y="5667"/>
                    <a:pt x="2417" y="5670"/>
                    <a:pt x="2493" y="5670"/>
                  </a:cubicBezTo>
                  <a:cubicBezTo>
                    <a:pt x="2596" y="5670"/>
                    <a:pt x="2699" y="5665"/>
                    <a:pt x="2801" y="5654"/>
                  </a:cubicBezTo>
                  <a:close/>
                  <a:moveTo>
                    <a:pt x="2025" y="2698"/>
                  </a:moveTo>
                  <a:cubicBezTo>
                    <a:pt x="2266" y="2698"/>
                    <a:pt x="2496" y="2777"/>
                    <a:pt x="2734" y="2806"/>
                  </a:cubicBezTo>
                  <a:cubicBezTo>
                    <a:pt x="2700" y="2881"/>
                    <a:pt x="2666" y="2957"/>
                    <a:pt x="2638" y="3039"/>
                  </a:cubicBezTo>
                  <a:cubicBezTo>
                    <a:pt x="2564" y="3259"/>
                    <a:pt x="2501" y="3483"/>
                    <a:pt x="2437" y="3709"/>
                  </a:cubicBezTo>
                  <a:cubicBezTo>
                    <a:pt x="2396" y="3717"/>
                    <a:pt x="2381" y="3768"/>
                    <a:pt x="2411" y="3799"/>
                  </a:cubicBezTo>
                  <a:cubicBezTo>
                    <a:pt x="2171" y="4683"/>
                    <a:pt x="2009" y="5605"/>
                    <a:pt x="1904" y="6543"/>
                  </a:cubicBezTo>
                  <a:cubicBezTo>
                    <a:pt x="1802" y="6554"/>
                    <a:pt x="1697" y="6565"/>
                    <a:pt x="1592" y="6565"/>
                  </a:cubicBezTo>
                  <a:cubicBezTo>
                    <a:pt x="1486" y="6565"/>
                    <a:pt x="1382" y="6554"/>
                    <a:pt x="1282" y="6519"/>
                  </a:cubicBezTo>
                  <a:cubicBezTo>
                    <a:pt x="977" y="6412"/>
                    <a:pt x="934" y="6122"/>
                    <a:pt x="955" y="5840"/>
                  </a:cubicBezTo>
                  <a:lnTo>
                    <a:pt x="955" y="5840"/>
                  </a:lnTo>
                  <a:cubicBezTo>
                    <a:pt x="984" y="5842"/>
                    <a:pt x="1014" y="5843"/>
                    <a:pt x="1042" y="5843"/>
                  </a:cubicBezTo>
                  <a:cubicBezTo>
                    <a:pt x="1239" y="5843"/>
                    <a:pt x="1406" y="5783"/>
                    <a:pt x="1459" y="5571"/>
                  </a:cubicBezTo>
                  <a:cubicBezTo>
                    <a:pt x="1617" y="4953"/>
                    <a:pt x="1633" y="4263"/>
                    <a:pt x="1668" y="3629"/>
                  </a:cubicBezTo>
                  <a:cubicBezTo>
                    <a:pt x="1670" y="3579"/>
                    <a:pt x="1622" y="3536"/>
                    <a:pt x="1574" y="3536"/>
                  </a:cubicBezTo>
                  <a:cubicBezTo>
                    <a:pt x="1460" y="3536"/>
                    <a:pt x="1338" y="3528"/>
                    <a:pt x="1213" y="3519"/>
                  </a:cubicBezTo>
                  <a:cubicBezTo>
                    <a:pt x="1220" y="3508"/>
                    <a:pt x="1223" y="3494"/>
                    <a:pt x="1220" y="3480"/>
                  </a:cubicBezTo>
                  <a:cubicBezTo>
                    <a:pt x="1137" y="3048"/>
                    <a:pt x="1534" y="2739"/>
                    <a:pt x="1927" y="2703"/>
                  </a:cubicBezTo>
                  <a:cubicBezTo>
                    <a:pt x="1960" y="2700"/>
                    <a:pt x="1992" y="2698"/>
                    <a:pt x="2025" y="2698"/>
                  </a:cubicBezTo>
                  <a:close/>
                  <a:moveTo>
                    <a:pt x="12775" y="2416"/>
                  </a:moveTo>
                  <a:cubicBezTo>
                    <a:pt x="12805" y="2416"/>
                    <a:pt x="12834" y="2417"/>
                    <a:pt x="12864" y="2418"/>
                  </a:cubicBezTo>
                  <a:cubicBezTo>
                    <a:pt x="13037" y="2427"/>
                    <a:pt x="13247" y="2447"/>
                    <a:pt x="13397" y="2536"/>
                  </a:cubicBezTo>
                  <a:cubicBezTo>
                    <a:pt x="13630" y="2674"/>
                    <a:pt x="13662" y="2882"/>
                    <a:pt x="13704" y="3116"/>
                  </a:cubicBezTo>
                  <a:cubicBezTo>
                    <a:pt x="13704" y="3120"/>
                    <a:pt x="13708" y="3121"/>
                    <a:pt x="13708" y="3124"/>
                  </a:cubicBezTo>
                  <a:cubicBezTo>
                    <a:pt x="13590" y="3134"/>
                    <a:pt x="13470" y="3143"/>
                    <a:pt x="13352" y="3161"/>
                  </a:cubicBezTo>
                  <a:cubicBezTo>
                    <a:pt x="13285" y="3170"/>
                    <a:pt x="13272" y="3232"/>
                    <a:pt x="13295" y="3281"/>
                  </a:cubicBezTo>
                  <a:cubicBezTo>
                    <a:pt x="13282" y="3281"/>
                    <a:pt x="13270" y="3292"/>
                    <a:pt x="13268" y="3305"/>
                  </a:cubicBezTo>
                  <a:cubicBezTo>
                    <a:pt x="13227" y="3582"/>
                    <a:pt x="13257" y="3859"/>
                    <a:pt x="13270" y="4138"/>
                  </a:cubicBezTo>
                  <a:cubicBezTo>
                    <a:pt x="13286" y="4449"/>
                    <a:pt x="13254" y="4824"/>
                    <a:pt x="13326" y="5126"/>
                  </a:cubicBezTo>
                  <a:cubicBezTo>
                    <a:pt x="13371" y="5309"/>
                    <a:pt x="13478" y="5350"/>
                    <a:pt x="13618" y="5350"/>
                  </a:cubicBezTo>
                  <a:cubicBezTo>
                    <a:pt x="13622" y="5350"/>
                    <a:pt x="13625" y="5350"/>
                    <a:pt x="13629" y="5350"/>
                  </a:cubicBezTo>
                  <a:lnTo>
                    <a:pt x="13629" y="5350"/>
                  </a:lnTo>
                  <a:cubicBezTo>
                    <a:pt x="13699" y="5686"/>
                    <a:pt x="13698" y="6061"/>
                    <a:pt x="13493" y="6352"/>
                  </a:cubicBezTo>
                  <a:cubicBezTo>
                    <a:pt x="13352" y="6554"/>
                    <a:pt x="13120" y="6682"/>
                    <a:pt x="12884" y="6682"/>
                  </a:cubicBezTo>
                  <a:cubicBezTo>
                    <a:pt x="12780" y="6682"/>
                    <a:pt x="12676" y="6658"/>
                    <a:pt x="12578" y="6603"/>
                  </a:cubicBezTo>
                  <a:cubicBezTo>
                    <a:pt x="12570" y="6599"/>
                    <a:pt x="12562" y="6597"/>
                    <a:pt x="12554" y="6597"/>
                  </a:cubicBezTo>
                  <a:cubicBezTo>
                    <a:pt x="12542" y="6597"/>
                    <a:pt x="12529" y="6602"/>
                    <a:pt x="12521" y="6613"/>
                  </a:cubicBezTo>
                  <a:cubicBezTo>
                    <a:pt x="12547" y="5576"/>
                    <a:pt x="12567" y="4505"/>
                    <a:pt x="12350" y="3523"/>
                  </a:cubicBezTo>
                  <a:lnTo>
                    <a:pt x="12350" y="3521"/>
                  </a:lnTo>
                  <a:cubicBezTo>
                    <a:pt x="12277" y="3187"/>
                    <a:pt x="12143" y="2869"/>
                    <a:pt x="11955" y="2583"/>
                  </a:cubicBezTo>
                  <a:cubicBezTo>
                    <a:pt x="12218" y="2483"/>
                    <a:pt x="12492" y="2416"/>
                    <a:pt x="12775" y="2416"/>
                  </a:cubicBezTo>
                  <a:close/>
                  <a:moveTo>
                    <a:pt x="13985" y="5327"/>
                  </a:moveTo>
                  <a:cubicBezTo>
                    <a:pt x="14033" y="5327"/>
                    <a:pt x="14084" y="5329"/>
                    <a:pt x="14135" y="5331"/>
                  </a:cubicBezTo>
                  <a:cubicBezTo>
                    <a:pt x="14139" y="5786"/>
                    <a:pt x="14127" y="6391"/>
                    <a:pt x="13799" y="6729"/>
                  </a:cubicBezTo>
                  <a:cubicBezTo>
                    <a:pt x="13565" y="6972"/>
                    <a:pt x="13212" y="7024"/>
                    <a:pt x="12876" y="7024"/>
                  </a:cubicBezTo>
                  <a:cubicBezTo>
                    <a:pt x="12762" y="7024"/>
                    <a:pt x="12649" y="7018"/>
                    <a:pt x="12544" y="7012"/>
                  </a:cubicBezTo>
                  <a:cubicBezTo>
                    <a:pt x="12532" y="7012"/>
                    <a:pt x="12521" y="7015"/>
                    <a:pt x="12512" y="7023"/>
                  </a:cubicBezTo>
                  <a:cubicBezTo>
                    <a:pt x="12515" y="6909"/>
                    <a:pt x="12516" y="6797"/>
                    <a:pt x="12519" y="6682"/>
                  </a:cubicBezTo>
                  <a:cubicBezTo>
                    <a:pt x="12523" y="6685"/>
                    <a:pt x="12523" y="6689"/>
                    <a:pt x="12527" y="6692"/>
                  </a:cubicBezTo>
                  <a:cubicBezTo>
                    <a:pt x="12653" y="6775"/>
                    <a:pt x="12795" y="6814"/>
                    <a:pt x="12937" y="6814"/>
                  </a:cubicBezTo>
                  <a:cubicBezTo>
                    <a:pt x="13161" y="6814"/>
                    <a:pt x="13386" y="6718"/>
                    <a:pt x="13550" y="6550"/>
                  </a:cubicBezTo>
                  <a:cubicBezTo>
                    <a:pt x="13863" y="6231"/>
                    <a:pt x="13881" y="5753"/>
                    <a:pt x="13792" y="5339"/>
                  </a:cubicBezTo>
                  <a:cubicBezTo>
                    <a:pt x="13837" y="5335"/>
                    <a:pt x="13884" y="5330"/>
                    <a:pt x="13931" y="5328"/>
                  </a:cubicBezTo>
                  <a:cubicBezTo>
                    <a:pt x="13949" y="5327"/>
                    <a:pt x="13967" y="5327"/>
                    <a:pt x="13985" y="5327"/>
                  </a:cubicBezTo>
                  <a:close/>
                  <a:moveTo>
                    <a:pt x="673" y="5797"/>
                  </a:moveTo>
                  <a:lnTo>
                    <a:pt x="673" y="5797"/>
                  </a:lnTo>
                  <a:cubicBezTo>
                    <a:pt x="733" y="5808"/>
                    <a:pt x="793" y="5821"/>
                    <a:pt x="852" y="5829"/>
                  </a:cubicBezTo>
                  <a:cubicBezTo>
                    <a:pt x="793" y="6109"/>
                    <a:pt x="826" y="6420"/>
                    <a:pt x="1082" y="6593"/>
                  </a:cubicBezTo>
                  <a:cubicBezTo>
                    <a:pt x="1232" y="6693"/>
                    <a:pt x="1412" y="6726"/>
                    <a:pt x="1593" y="6726"/>
                  </a:cubicBezTo>
                  <a:cubicBezTo>
                    <a:pt x="1692" y="6726"/>
                    <a:pt x="1792" y="6716"/>
                    <a:pt x="1888" y="6703"/>
                  </a:cubicBezTo>
                  <a:lnTo>
                    <a:pt x="1888" y="6703"/>
                  </a:lnTo>
                  <a:cubicBezTo>
                    <a:pt x="1877" y="6802"/>
                    <a:pt x="1870" y="6902"/>
                    <a:pt x="1861" y="7001"/>
                  </a:cubicBezTo>
                  <a:cubicBezTo>
                    <a:pt x="1850" y="6991"/>
                    <a:pt x="1836" y="6986"/>
                    <a:pt x="1822" y="6986"/>
                  </a:cubicBezTo>
                  <a:cubicBezTo>
                    <a:pt x="1820" y="6986"/>
                    <a:pt x="1819" y="6986"/>
                    <a:pt x="1818" y="6986"/>
                  </a:cubicBezTo>
                  <a:cubicBezTo>
                    <a:pt x="1665" y="7002"/>
                    <a:pt x="1517" y="7025"/>
                    <a:pt x="1378" y="7025"/>
                  </a:cubicBezTo>
                  <a:cubicBezTo>
                    <a:pt x="1158" y="7025"/>
                    <a:pt x="962" y="6966"/>
                    <a:pt x="809" y="6719"/>
                  </a:cubicBezTo>
                  <a:cubicBezTo>
                    <a:pt x="639" y="6444"/>
                    <a:pt x="640" y="6110"/>
                    <a:pt x="673" y="5797"/>
                  </a:cubicBezTo>
                  <a:close/>
                  <a:moveTo>
                    <a:pt x="6583" y="1970"/>
                  </a:moveTo>
                  <a:cubicBezTo>
                    <a:pt x="6757" y="1970"/>
                    <a:pt x="6930" y="1972"/>
                    <a:pt x="7101" y="1974"/>
                  </a:cubicBezTo>
                  <a:cubicBezTo>
                    <a:pt x="8361" y="1988"/>
                    <a:pt x="9982" y="1913"/>
                    <a:pt x="11014" y="2741"/>
                  </a:cubicBezTo>
                  <a:cubicBezTo>
                    <a:pt x="11989" y="3524"/>
                    <a:pt x="11625" y="5965"/>
                    <a:pt x="11620" y="7081"/>
                  </a:cubicBezTo>
                  <a:cubicBezTo>
                    <a:pt x="11620" y="7107"/>
                    <a:pt x="11630" y="7130"/>
                    <a:pt x="11648" y="7148"/>
                  </a:cubicBezTo>
                  <a:cubicBezTo>
                    <a:pt x="9448" y="7004"/>
                    <a:pt x="7178" y="6871"/>
                    <a:pt x="4944" y="6871"/>
                  </a:cubicBezTo>
                  <a:cubicBezTo>
                    <a:pt x="4241" y="6871"/>
                    <a:pt x="3542" y="6884"/>
                    <a:pt x="2850" y="6914"/>
                  </a:cubicBezTo>
                  <a:cubicBezTo>
                    <a:pt x="2852" y="6909"/>
                    <a:pt x="2857" y="6906"/>
                    <a:pt x="2857" y="6899"/>
                  </a:cubicBezTo>
                  <a:cubicBezTo>
                    <a:pt x="2874" y="6725"/>
                    <a:pt x="2891" y="6545"/>
                    <a:pt x="2908" y="6364"/>
                  </a:cubicBezTo>
                  <a:lnTo>
                    <a:pt x="2909" y="6364"/>
                  </a:lnTo>
                  <a:cubicBezTo>
                    <a:pt x="2927" y="6353"/>
                    <a:pt x="2930" y="6326"/>
                    <a:pt x="2914" y="6310"/>
                  </a:cubicBezTo>
                  <a:cubicBezTo>
                    <a:pt x="2937" y="6084"/>
                    <a:pt x="2962" y="5853"/>
                    <a:pt x="2992" y="5623"/>
                  </a:cubicBezTo>
                  <a:cubicBezTo>
                    <a:pt x="3027" y="5616"/>
                    <a:pt x="3025" y="5567"/>
                    <a:pt x="3000" y="5551"/>
                  </a:cubicBezTo>
                  <a:cubicBezTo>
                    <a:pt x="3097" y="4810"/>
                    <a:pt x="3245" y="4065"/>
                    <a:pt x="3528" y="3402"/>
                  </a:cubicBezTo>
                  <a:cubicBezTo>
                    <a:pt x="4085" y="2094"/>
                    <a:pt x="5340" y="1970"/>
                    <a:pt x="6583" y="1970"/>
                  </a:cubicBezTo>
                  <a:close/>
                  <a:moveTo>
                    <a:pt x="3968" y="7629"/>
                  </a:moveTo>
                  <a:cubicBezTo>
                    <a:pt x="4138" y="7629"/>
                    <a:pt x="4307" y="7632"/>
                    <a:pt x="4476" y="7638"/>
                  </a:cubicBezTo>
                  <a:cubicBezTo>
                    <a:pt x="4478" y="7825"/>
                    <a:pt x="4478" y="8012"/>
                    <a:pt x="4479" y="8198"/>
                  </a:cubicBezTo>
                  <a:cubicBezTo>
                    <a:pt x="4479" y="8247"/>
                    <a:pt x="4509" y="8552"/>
                    <a:pt x="4481" y="8589"/>
                  </a:cubicBezTo>
                  <a:cubicBezTo>
                    <a:pt x="4452" y="8627"/>
                    <a:pt x="4412" y="8637"/>
                    <a:pt x="4369" y="8637"/>
                  </a:cubicBezTo>
                  <a:cubicBezTo>
                    <a:pt x="4323" y="8637"/>
                    <a:pt x="4273" y="8625"/>
                    <a:pt x="4229" y="8624"/>
                  </a:cubicBezTo>
                  <a:cubicBezTo>
                    <a:pt x="3750" y="8613"/>
                    <a:pt x="3271" y="8599"/>
                    <a:pt x="2792" y="8594"/>
                  </a:cubicBezTo>
                  <a:cubicBezTo>
                    <a:pt x="2793" y="8591"/>
                    <a:pt x="2795" y="8589"/>
                    <a:pt x="2795" y="8586"/>
                  </a:cubicBezTo>
                  <a:cubicBezTo>
                    <a:pt x="2813" y="8283"/>
                    <a:pt x="2803" y="7976"/>
                    <a:pt x="2814" y="7671"/>
                  </a:cubicBezTo>
                  <a:cubicBezTo>
                    <a:pt x="3198" y="7644"/>
                    <a:pt x="3583" y="7629"/>
                    <a:pt x="3968" y="7629"/>
                  </a:cubicBezTo>
                  <a:close/>
                  <a:moveTo>
                    <a:pt x="6967" y="1216"/>
                  </a:moveTo>
                  <a:cubicBezTo>
                    <a:pt x="7177" y="1216"/>
                    <a:pt x="7382" y="1218"/>
                    <a:pt x="7579" y="1220"/>
                  </a:cubicBezTo>
                  <a:cubicBezTo>
                    <a:pt x="8679" y="1231"/>
                    <a:pt x="9880" y="1325"/>
                    <a:pt x="10866" y="1857"/>
                  </a:cubicBezTo>
                  <a:cubicBezTo>
                    <a:pt x="12372" y="2668"/>
                    <a:pt x="12244" y="4408"/>
                    <a:pt x="12270" y="5866"/>
                  </a:cubicBezTo>
                  <a:cubicBezTo>
                    <a:pt x="12308" y="8067"/>
                    <a:pt x="12229" y="10262"/>
                    <a:pt x="12132" y="12460"/>
                  </a:cubicBezTo>
                  <a:cubicBezTo>
                    <a:pt x="11501" y="12472"/>
                    <a:pt x="10870" y="12477"/>
                    <a:pt x="10240" y="12477"/>
                  </a:cubicBezTo>
                  <a:cubicBezTo>
                    <a:pt x="7432" y="12477"/>
                    <a:pt x="4639" y="12375"/>
                    <a:pt x="1826" y="12306"/>
                  </a:cubicBezTo>
                  <a:cubicBezTo>
                    <a:pt x="1826" y="12306"/>
                    <a:pt x="1825" y="12306"/>
                    <a:pt x="1825" y="12306"/>
                  </a:cubicBezTo>
                  <a:lnTo>
                    <a:pt x="1825" y="12306"/>
                  </a:lnTo>
                  <a:cubicBezTo>
                    <a:pt x="1846" y="12300"/>
                    <a:pt x="1864" y="12283"/>
                    <a:pt x="1865" y="12254"/>
                  </a:cubicBezTo>
                  <a:cubicBezTo>
                    <a:pt x="1872" y="12118"/>
                    <a:pt x="1877" y="11981"/>
                    <a:pt x="1882" y="11845"/>
                  </a:cubicBezTo>
                  <a:cubicBezTo>
                    <a:pt x="2616" y="11881"/>
                    <a:pt x="3351" y="11895"/>
                    <a:pt x="4085" y="11935"/>
                  </a:cubicBezTo>
                  <a:cubicBezTo>
                    <a:pt x="4086" y="11935"/>
                    <a:pt x="4087" y="11935"/>
                    <a:pt x="4088" y="11935"/>
                  </a:cubicBezTo>
                  <a:cubicBezTo>
                    <a:pt x="4132" y="11935"/>
                    <a:pt x="4129" y="11869"/>
                    <a:pt x="4085" y="11864"/>
                  </a:cubicBezTo>
                  <a:cubicBezTo>
                    <a:pt x="3537" y="11803"/>
                    <a:pt x="2981" y="11764"/>
                    <a:pt x="2427" y="11764"/>
                  </a:cubicBezTo>
                  <a:cubicBezTo>
                    <a:pt x="2246" y="11764"/>
                    <a:pt x="2065" y="11768"/>
                    <a:pt x="1884" y="11777"/>
                  </a:cubicBezTo>
                  <a:cubicBezTo>
                    <a:pt x="1892" y="11609"/>
                    <a:pt x="1897" y="11442"/>
                    <a:pt x="1903" y="11274"/>
                  </a:cubicBezTo>
                  <a:cubicBezTo>
                    <a:pt x="2305" y="11289"/>
                    <a:pt x="2708" y="11309"/>
                    <a:pt x="3111" y="11319"/>
                  </a:cubicBezTo>
                  <a:cubicBezTo>
                    <a:pt x="3112" y="11319"/>
                    <a:pt x="3113" y="11319"/>
                    <a:pt x="3113" y="11319"/>
                  </a:cubicBezTo>
                  <a:cubicBezTo>
                    <a:pt x="3163" y="11319"/>
                    <a:pt x="3161" y="11242"/>
                    <a:pt x="3111" y="11240"/>
                  </a:cubicBezTo>
                  <a:cubicBezTo>
                    <a:pt x="2709" y="11223"/>
                    <a:pt x="2307" y="11212"/>
                    <a:pt x="1905" y="11201"/>
                  </a:cubicBezTo>
                  <a:cubicBezTo>
                    <a:pt x="1929" y="10514"/>
                    <a:pt x="1950" y="9829"/>
                    <a:pt x="1977" y="9145"/>
                  </a:cubicBezTo>
                  <a:cubicBezTo>
                    <a:pt x="2828" y="9195"/>
                    <a:pt x="3677" y="9254"/>
                    <a:pt x="4528" y="9277"/>
                  </a:cubicBezTo>
                  <a:cubicBezTo>
                    <a:pt x="4529" y="9277"/>
                    <a:pt x="4529" y="9277"/>
                    <a:pt x="4529" y="9277"/>
                  </a:cubicBezTo>
                  <a:cubicBezTo>
                    <a:pt x="4590" y="9277"/>
                    <a:pt x="4588" y="9186"/>
                    <a:pt x="4528" y="9182"/>
                  </a:cubicBezTo>
                  <a:cubicBezTo>
                    <a:pt x="3680" y="9124"/>
                    <a:pt x="2830" y="9101"/>
                    <a:pt x="1981" y="9072"/>
                  </a:cubicBezTo>
                  <a:cubicBezTo>
                    <a:pt x="1990" y="8840"/>
                    <a:pt x="2003" y="8609"/>
                    <a:pt x="2015" y="8377"/>
                  </a:cubicBezTo>
                  <a:cubicBezTo>
                    <a:pt x="2136" y="8399"/>
                    <a:pt x="2257" y="8413"/>
                    <a:pt x="2380" y="8413"/>
                  </a:cubicBezTo>
                  <a:cubicBezTo>
                    <a:pt x="2446" y="8413"/>
                    <a:pt x="2513" y="8409"/>
                    <a:pt x="2580" y="8400"/>
                  </a:cubicBezTo>
                  <a:cubicBezTo>
                    <a:pt x="2631" y="8394"/>
                    <a:pt x="2634" y="8318"/>
                    <a:pt x="2580" y="8318"/>
                  </a:cubicBezTo>
                  <a:cubicBezTo>
                    <a:pt x="2551" y="8318"/>
                    <a:pt x="2523" y="8319"/>
                    <a:pt x="2494" y="8319"/>
                  </a:cubicBezTo>
                  <a:cubicBezTo>
                    <a:pt x="2335" y="8319"/>
                    <a:pt x="2177" y="8309"/>
                    <a:pt x="2020" y="8289"/>
                  </a:cubicBezTo>
                  <a:cubicBezTo>
                    <a:pt x="2032" y="8061"/>
                    <a:pt x="2047" y="7832"/>
                    <a:pt x="2064" y="7605"/>
                  </a:cubicBezTo>
                  <a:cubicBezTo>
                    <a:pt x="2066" y="7605"/>
                    <a:pt x="2067" y="7606"/>
                    <a:pt x="2070" y="7606"/>
                  </a:cubicBezTo>
                  <a:cubicBezTo>
                    <a:pt x="2088" y="7606"/>
                    <a:pt x="2103" y="7594"/>
                    <a:pt x="2109" y="7577"/>
                  </a:cubicBezTo>
                  <a:cubicBezTo>
                    <a:pt x="2110" y="7573"/>
                    <a:pt x="2111" y="7570"/>
                    <a:pt x="2113" y="7566"/>
                  </a:cubicBezTo>
                  <a:cubicBezTo>
                    <a:pt x="2114" y="7561"/>
                    <a:pt x="2113" y="7556"/>
                    <a:pt x="2111" y="7553"/>
                  </a:cubicBezTo>
                  <a:lnTo>
                    <a:pt x="2111" y="7553"/>
                  </a:lnTo>
                  <a:cubicBezTo>
                    <a:pt x="2198" y="7563"/>
                    <a:pt x="2340" y="7568"/>
                    <a:pt x="2359" y="7569"/>
                  </a:cubicBezTo>
                  <a:cubicBezTo>
                    <a:pt x="2405" y="7570"/>
                    <a:pt x="2450" y="7570"/>
                    <a:pt x="2496" y="7570"/>
                  </a:cubicBezTo>
                  <a:cubicBezTo>
                    <a:pt x="2541" y="7570"/>
                    <a:pt x="2587" y="7570"/>
                    <a:pt x="2632" y="7569"/>
                  </a:cubicBezTo>
                  <a:lnTo>
                    <a:pt x="2632" y="7569"/>
                  </a:lnTo>
                  <a:cubicBezTo>
                    <a:pt x="2631" y="7574"/>
                    <a:pt x="2627" y="7576"/>
                    <a:pt x="2627" y="7582"/>
                  </a:cubicBezTo>
                  <a:cubicBezTo>
                    <a:pt x="2617" y="7922"/>
                    <a:pt x="2606" y="8267"/>
                    <a:pt x="2657" y="8604"/>
                  </a:cubicBezTo>
                  <a:cubicBezTo>
                    <a:pt x="2660" y="8625"/>
                    <a:pt x="2675" y="8643"/>
                    <a:pt x="2697" y="8649"/>
                  </a:cubicBezTo>
                  <a:cubicBezTo>
                    <a:pt x="2693" y="8683"/>
                    <a:pt x="2712" y="8721"/>
                    <a:pt x="2758" y="8723"/>
                  </a:cubicBezTo>
                  <a:cubicBezTo>
                    <a:pt x="3130" y="8747"/>
                    <a:pt x="3505" y="8763"/>
                    <a:pt x="3878" y="8782"/>
                  </a:cubicBezTo>
                  <a:cubicBezTo>
                    <a:pt x="4000" y="8788"/>
                    <a:pt x="4194" y="8830"/>
                    <a:pt x="4354" y="8830"/>
                  </a:cubicBezTo>
                  <a:cubicBezTo>
                    <a:pt x="4427" y="8830"/>
                    <a:pt x="4493" y="8822"/>
                    <a:pt x="4542" y="8797"/>
                  </a:cubicBezTo>
                  <a:cubicBezTo>
                    <a:pt x="4644" y="8744"/>
                    <a:pt x="4648" y="8693"/>
                    <a:pt x="4666" y="8588"/>
                  </a:cubicBezTo>
                  <a:cubicBezTo>
                    <a:pt x="4722" y="8263"/>
                    <a:pt x="4664" y="7877"/>
                    <a:pt x="4663" y="7546"/>
                  </a:cubicBezTo>
                  <a:cubicBezTo>
                    <a:pt x="4663" y="7494"/>
                    <a:pt x="4620" y="7453"/>
                    <a:pt x="4570" y="7451"/>
                  </a:cubicBezTo>
                  <a:cubicBezTo>
                    <a:pt x="4338" y="7441"/>
                    <a:pt x="4107" y="7435"/>
                    <a:pt x="3876" y="7435"/>
                  </a:cubicBezTo>
                  <a:cubicBezTo>
                    <a:pt x="3490" y="7435"/>
                    <a:pt x="3105" y="7451"/>
                    <a:pt x="2721" y="7487"/>
                  </a:cubicBezTo>
                  <a:cubicBezTo>
                    <a:pt x="2715" y="7487"/>
                    <a:pt x="2711" y="7493"/>
                    <a:pt x="2705" y="7494"/>
                  </a:cubicBezTo>
                  <a:cubicBezTo>
                    <a:pt x="2698" y="7481"/>
                    <a:pt x="2684" y="7473"/>
                    <a:pt x="2668" y="7473"/>
                  </a:cubicBezTo>
                  <a:cubicBezTo>
                    <a:pt x="2595" y="7469"/>
                    <a:pt x="2521" y="7468"/>
                    <a:pt x="2448" y="7468"/>
                  </a:cubicBezTo>
                  <a:cubicBezTo>
                    <a:pt x="2401" y="7468"/>
                    <a:pt x="2355" y="7469"/>
                    <a:pt x="2308" y="7469"/>
                  </a:cubicBezTo>
                  <a:cubicBezTo>
                    <a:pt x="2270" y="7469"/>
                    <a:pt x="2216" y="7464"/>
                    <a:pt x="2165" y="7464"/>
                  </a:cubicBezTo>
                  <a:cubicBezTo>
                    <a:pt x="2132" y="7464"/>
                    <a:pt x="2100" y="7466"/>
                    <a:pt x="2073" y="7474"/>
                  </a:cubicBezTo>
                  <a:cubicBezTo>
                    <a:pt x="2081" y="7364"/>
                    <a:pt x="2091" y="7254"/>
                    <a:pt x="2100" y="7144"/>
                  </a:cubicBezTo>
                  <a:cubicBezTo>
                    <a:pt x="2777" y="7193"/>
                    <a:pt x="3453" y="7254"/>
                    <a:pt x="4130" y="7304"/>
                  </a:cubicBezTo>
                  <a:cubicBezTo>
                    <a:pt x="4131" y="7305"/>
                    <a:pt x="4133" y="7305"/>
                    <a:pt x="4135" y="7305"/>
                  </a:cubicBezTo>
                  <a:cubicBezTo>
                    <a:pt x="4200" y="7305"/>
                    <a:pt x="4197" y="7202"/>
                    <a:pt x="4130" y="7195"/>
                  </a:cubicBezTo>
                  <a:cubicBezTo>
                    <a:pt x="3458" y="7122"/>
                    <a:pt x="2783" y="7080"/>
                    <a:pt x="2109" y="7047"/>
                  </a:cubicBezTo>
                  <a:cubicBezTo>
                    <a:pt x="2127" y="6836"/>
                    <a:pt x="2151" y="6624"/>
                    <a:pt x="2174" y="6414"/>
                  </a:cubicBezTo>
                  <a:cubicBezTo>
                    <a:pt x="2240" y="6419"/>
                    <a:pt x="2305" y="6421"/>
                    <a:pt x="2371" y="6421"/>
                  </a:cubicBezTo>
                  <a:cubicBezTo>
                    <a:pt x="2497" y="6421"/>
                    <a:pt x="2623" y="6412"/>
                    <a:pt x="2747" y="6395"/>
                  </a:cubicBezTo>
                  <a:lnTo>
                    <a:pt x="2747" y="6395"/>
                  </a:lnTo>
                  <a:cubicBezTo>
                    <a:pt x="2739" y="6568"/>
                    <a:pt x="2731" y="6738"/>
                    <a:pt x="2724" y="6899"/>
                  </a:cubicBezTo>
                  <a:cubicBezTo>
                    <a:pt x="2724" y="6911"/>
                    <a:pt x="2730" y="6917"/>
                    <a:pt x="2735" y="6927"/>
                  </a:cubicBezTo>
                  <a:cubicBezTo>
                    <a:pt x="2697" y="6950"/>
                    <a:pt x="2712" y="7009"/>
                    <a:pt x="2757" y="7012"/>
                  </a:cubicBezTo>
                  <a:cubicBezTo>
                    <a:pt x="5288" y="7282"/>
                    <a:pt x="7932" y="7329"/>
                    <a:pt x="10506" y="7329"/>
                  </a:cubicBezTo>
                  <a:cubicBezTo>
                    <a:pt x="10950" y="7329"/>
                    <a:pt x="11391" y="7328"/>
                    <a:pt x="11830" y="7326"/>
                  </a:cubicBezTo>
                  <a:cubicBezTo>
                    <a:pt x="11939" y="7326"/>
                    <a:pt x="11936" y="7166"/>
                    <a:pt x="11830" y="7159"/>
                  </a:cubicBezTo>
                  <a:lnTo>
                    <a:pt x="11773" y="7155"/>
                  </a:lnTo>
                  <a:cubicBezTo>
                    <a:pt x="11797" y="7138"/>
                    <a:pt x="11812" y="7111"/>
                    <a:pt x="11811" y="7081"/>
                  </a:cubicBezTo>
                  <a:cubicBezTo>
                    <a:pt x="11811" y="5745"/>
                    <a:pt x="12191" y="3699"/>
                    <a:pt x="11149" y="2623"/>
                  </a:cubicBezTo>
                  <a:cubicBezTo>
                    <a:pt x="10378" y="1827"/>
                    <a:pt x="8834" y="1787"/>
                    <a:pt x="7665" y="1787"/>
                  </a:cubicBezTo>
                  <a:cubicBezTo>
                    <a:pt x="7533" y="1787"/>
                    <a:pt x="7405" y="1788"/>
                    <a:pt x="7284" y="1788"/>
                  </a:cubicBezTo>
                  <a:cubicBezTo>
                    <a:pt x="7222" y="1788"/>
                    <a:pt x="7161" y="1787"/>
                    <a:pt x="7101" y="1787"/>
                  </a:cubicBezTo>
                  <a:cubicBezTo>
                    <a:pt x="6860" y="1785"/>
                    <a:pt x="6600" y="1778"/>
                    <a:pt x="6333" y="1778"/>
                  </a:cubicBezTo>
                  <a:cubicBezTo>
                    <a:pt x="5352" y="1778"/>
                    <a:pt x="4278" y="1874"/>
                    <a:pt x="3684" y="2685"/>
                  </a:cubicBezTo>
                  <a:cubicBezTo>
                    <a:pt x="3232" y="3303"/>
                    <a:pt x="3006" y="4121"/>
                    <a:pt x="2884" y="4955"/>
                  </a:cubicBezTo>
                  <a:cubicBezTo>
                    <a:pt x="2809" y="4951"/>
                    <a:pt x="2735" y="4950"/>
                    <a:pt x="2661" y="4950"/>
                  </a:cubicBezTo>
                  <a:cubicBezTo>
                    <a:pt x="2565" y="4950"/>
                    <a:pt x="2470" y="4952"/>
                    <a:pt x="2374" y="4958"/>
                  </a:cubicBezTo>
                  <a:cubicBezTo>
                    <a:pt x="2397" y="4816"/>
                    <a:pt x="2421" y="4670"/>
                    <a:pt x="2446" y="4523"/>
                  </a:cubicBezTo>
                  <a:cubicBezTo>
                    <a:pt x="2501" y="4507"/>
                    <a:pt x="2556" y="4499"/>
                    <a:pt x="2610" y="4499"/>
                  </a:cubicBezTo>
                  <a:cubicBezTo>
                    <a:pt x="2685" y="4499"/>
                    <a:pt x="2760" y="4514"/>
                    <a:pt x="2837" y="4540"/>
                  </a:cubicBezTo>
                  <a:cubicBezTo>
                    <a:pt x="2840" y="4541"/>
                    <a:pt x="2843" y="4541"/>
                    <a:pt x="2846" y="4541"/>
                  </a:cubicBezTo>
                  <a:cubicBezTo>
                    <a:pt x="2873" y="4541"/>
                    <a:pt x="2887" y="4499"/>
                    <a:pt x="2860" y="4486"/>
                  </a:cubicBezTo>
                  <a:cubicBezTo>
                    <a:pt x="2789" y="4451"/>
                    <a:pt x="2714" y="4435"/>
                    <a:pt x="2640" y="4435"/>
                  </a:cubicBezTo>
                  <a:cubicBezTo>
                    <a:pt x="2578" y="4435"/>
                    <a:pt x="2516" y="4446"/>
                    <a:pt x="2455" y="4465"/>
                  </a:cubicBezTo>
                  <a:cubicBezTo>
                    <a:pt x="2491" y="4260"/>
                    <a:pt x="2532" y="4052"/>
                    <a:pt x="2578" y="3846"/>
                  </a:cubicBezTo>
                  <a:cubicBezTo>
                    <a:pt x="2657" y="3861"/>
                    <a:pt x="2737" y="3870"/>
                    <a:pt x="2817" y="3870"/>
                  </a:cubicBezTo>
                  <a:cubicBezTo>
                    <a:pt x="2876" y="3870"/>
                    <a:pt x="2935" y="3865"/>
                    <a:pt x="2994" y="3854"/>
                  </a:cubicBezTo>
                  <a:cubicBezTo>
                    <a:pt x="3057" y="3842"/>
                    <a:pt x="3039" y="3747"/>
                    <a:pt x="2979" y="3745"/>
                  </a:cubicBezTo>
                  <a:cubicBezTo>
                    <a:pt x="2853" y="3743"/>
                    <a:pt x="2731" y="3736"/>
                    <a:pt x="2609" y="3722"/>
                  </a:cubicBezTo>
                  <a:cubicBezTo>
                    <a:pt x="2663" y="3500"/>
                    <a:pt x="2731" y="3281"/>
                    <a:pt x="2813" y="3068"/>
                  </a:cubicBezTo>
                  <a:cubicBezTo>
                    <a:pt x="2913" y="3086"/>
                    <a:pt x="3014" y="3097"/>
                    <a:pt x="3115" y="3097"/>
                  </a:cubicBezTo>
                  <a:cubicBezTo>
                    <a:pt x="3172" y="3097"/>
                    <a:pt x="3230" y="3093"/>
                    <a:pt x="3289" y="3086"/>
                  </a:cubicBezTo>
                  <a:cubicBezTo>
                    <a:pt x="3334" y="3079"/>
                    <a:pt x="3337" y="3013"/>
                    <a:pt x="3289" y="3012"/>
                  </a:cubicBezTo>
                  <a:cubicBezTo>
                    <a:pt x="3143" y="3012"/>
                    <a:pt x="2996" y="3001"/>
                    <a:pt x="2851" y="2980"/>
                  </a:cubicBezTo>
                  <a:cubicBezTo>
                    <a:pt x="2922" y="2808"/>
                    <a:pt x="3009" y="2642"/>
                    <a:pt x="3109" y="2483"/>
                  </a:cubicBezTo>
                  <a:cubicBezTo>
                    <a:pt x="3157" y="2486"/>
                    <a:pt x="3204" y="2488"/>
                    <a:pt x="3252" y="2488"/>
                  </a:cubicBezTo>
                  <a:cubicBezTo>
                    <a:pt x="3388" y="2488"/>
                    <a:pt x="3523" y="2474"/>
                    <a:pt x="3657" y="2440"/>
                  </a:cubicBezTo>
                  <a:cubicBezTo>
                    <a:pt x="3701" y="2427"/>
                    <a:pt x="3695" y="2355"/>
                    <a:pt x="3650" y="2355"/>
                  </a:cubicBezTo>
                  <a:cubicBezTo>
                    <a:pt x="3648" y="2355"/>
                    <a:pt x="3647" y="2355"/>
                    <a:pt x="3645" y="2355"/>
                  </a:cubicBezTo>
                  <a:cubicBezTo>
                    <a:pt x="3490" y="2372"/>
                    <a:pt x="3333" y="2380"/>
                    <a:pt x="3177" y="2380"/>
                  </a:cubicBezTo>
                  <a:cubicBezTo>
                    <a:pt x="3278" y="2234"/>
                    <a:pt x="3397" y="2102"/>
                    <a:pt x="3530" y="1984"/>
                  </a:cubicBezTo>
                  <a:cubicBezTo>
                    <a:pt x="3833" y="1952"/>
                    <a:pt x="4134" y="1960"/>
                    <a:pt x="4439" y="1955"/>
                  </a:cubicBezTo>
                  <a:cubicBezTo>
                    <a:pt x="4500" y="1954"/>
                    <a:pt x="4519" y="1855"/>
                    <a:pt x="4454" y="1846"/>
                  </a:cubicBezTo>
                  <a:cubicBezTo>
                    <a:pt x="4348" y="1832"/>
                    <a:pt x="4242" y="1825"/>
                    <a:pt x="4135" y="1825"/>
                  </a:cubicBezTo>
                  <a:cubicBezTo>
                    <a:pt x="3988" y="1825"/>
                    <a:pt x="3841" y="1837"/>
                    <a:pt x="3695" y="1855"/>
                  </a:cubicBezTo>
                  <a:cubicBezTo>
                    <a:pt x="3782" y="1792"/>
                    <a:pt x="3872" y="1737"/>
                    <a:pt x="3967" y="1689"/>
                  </a:cubicBezTo>
                  <a:cubicBezTo>
                    <a:pt x="4106" y="1621"/>
                    <a:pt x="4251" y="1562"/>
                    <a:pt x="4398" y="1514"/>
                  </a:cubicBezTo>
                  <a:cubicBezTo>
                    <a:pt x="4778" y="1543"/>
                    <a:pt x="5158" y="1582"/>
                    <a:pt x="5534" y="1635"/>
                  </a:cubicBezTo>
                  <a:cubicBezTo>
                    <a:pt x="5536" y="1635"/>
                    <a:pt x="5539" y="1635"/>
                    <a:pt x="5541" y="1635"/>
                  </a:cubicBezTo>
                  <a:cubicBezTo>
                    <a:pt x="5589" y="1635"/>
                    <a:pt x="5610" y="1561"/>
                    <a:pt x="5557" y="1551"/>
                  </a:cubicBezTo>
                  <a:cubicBezTo>
                    <a:pt x="5264" y="1496"/>
                    <a:pt x="4968" y="1457"/>
                    <a:pt x="4671" y="1434"/>
                  </a:cubicBezTo>
                  <a:cubicBezTo>
                    <a:pt x="4762" y="1411"/>
                    <a:pt x="4854" y="1389"/>
                    <a:pt x="4948" y="1370"/>
                  </a:cubicBezTo>
                  <a:cubicBezTo>
                    <a:pt x="5598" y="1239"/>
                    <a:pt x="6305" y="1216"/>
                    <a:pt x="6967" y="1216"/>
                  </a:cubicBezTo>
                  <a:close/>
                  <a:moveTo>
                    <a:pt x="3141" y="12571"/>
                  </a:moveTo>
                  <a:cubicBezTo>
                    <a:pt x="3493" y="12601"/>
                    <a:pt x="3846" y="12625"/>
                    <a:pt x="4200" y="12648"/>
                  </a:cubicBezTo>
                  <a:cubicBezTo>
                    <a:pt x="4160" y="13039"/>
                    <a:pt x="4247" y="13707"/>
                    <a:pt x="3787" y="13802"/>
                  </a:cubicBezTo>
                  <a:cubicBezTo>
                    <a:pt x="3759" y="13808"/>
                    <a:pt x="3731" y="13811"/>
                    <a:pt x="3703" y="13811"/>
                  </a:cubicBezTo>
                  <a:cubicBezTo>
                    <a:pt x="3503" y="13811"/>
                    <a:pt x="3301" y="13673"/>
                    <a:pt x="3205" y="13505"/>
                  </a:cubicBezTo>
                  <a:cubicBezTo>
                    <a:pt x="3049" y="13230"/>
                    <a:pt x="3086" y="12881"/>
                    <a:pt x="3143" y="12584"/>
                  </a:cubicBezTo>
                  <a:cubicBezTo>
                    <a:pt x="3144" y="12580"/>
                    <a:pt x="3141" y="12577"/>
                    <a:pt x="3141" y="12571"/>
                  </a:cubicBezTo>
                  <a:close/>
                  <a:moveTo>
                    <a:pt x="11010" y="12716"/>
                  </a:moveTo>
                  <a:lnTo>
                    <a:pt x="11010" y="12716"/>
                  </a:lnTo>
                  <a:cubicBezTo>
                    <a:pt x="11061" y="13130"/>
                    <a:pt x="10979" y="14014"/>
                    <a:pt x="10401" y="14014"/>
                  </a:cubicBezTo>
                  <a:cubicBezTo>
                    <a:pt x="10389" y="14014"/>
                    <a:pt x="10377" y="14014"/>
                    <a:pt x="10364" y="14013"/>
                  </a:cubicBezTo>
                  <a:cubicBezTo>
                    <a:pt x="9805" y="13978"/>
                    <a:pt x="9948" y="13155"/>
                    <a:pt x="9914" y="12747"/>
                  </a:cubicBezTo>
                  <a:cubicBezTo>
                    <a:pt x="10279" y="12738"/>
                    <a:pt x="10645" y="12728"/>
                    <a:pt x="11010" y="12716"/>
                  </a:cubicBezTo>
                  <a:close/>
                  <a:moveTo>
                    <a:pt x="7207" y="0"/>
                  </a:moveTo>
                  <a:cubicBezTo>
                    <a:pt x="6439" y="0"/>
                    <a:pt x="5672" y="57"/>
                    <a:pt x="4916" y="193"/>
                  </a:cubicBezTo>
                  <a:cubicBezTo>
                    <a:pt x="4889" y="197"/>
                    <a:pt x="4884" y="226"/>
                    <a:pt x="4893" y="248"/>
                  </a:cubicBezTo>
                  <a:cubicBezTo>
                    <a:pt x="4772" y="512"/>
                    <a:pt x="4756" y="870"/>
                    <a:pt x="4836" y="1165"/>
                  </a:cubicBezTo>
                  <a:cubicBezTo>
                    <a:pt x="4084" y="1333"/>
                    <a:pt x="3423" y="1666"/>
                    <a:pt x="2981" y="2329"/>
                  </a:cubicBezTo>
                  <a:cubicBezTo>
                    <a:pt x="2685" y="2179"/>
                    <a:pt x="2352" y="2079"/>
                    <a:pt x="2023" y="2079"/>
                  </a:cubicBezTo>
                  <a:cubicBezTo>
                    <a:pt x="1763" y="2079"/>
                    <a:pt x="1506" y="2142"/>
                    <a:pt x="1272" y="2290"/>
                  </a:cubicBezTo>
                  <a:cubicBezTo>
                    <a:pt x="862" y="2551"/>
                    <a:pt x="637" y="3020"/>
                    <a:pt x="738" y="3493"/>
                  </a:cubicBezTo>
                  <a:cubicBezTo>
                    <a:pt x="722" y="3493"/>
                    <a:pt x="707" y="3493"/>
                    <a:pt x="691" y="3493"/>
                  </a:cubicBezTo>
                  <a:cubicBezTo>
                    <a:pt x="560" y="3493"/>
                    <a:pt x="432" y="3501"/>
                    <a:pt x="315" y="3525"/>
                  </a:cubicBezTo>
                  <a:cubicBezTo>
                    <a:pt x="203" y="3548"/>
                    <a:pt x="152" y="3551"/>
                    <a:pt x="100" y="3662"/>
                  </a:cubicBezTo>
                  <a:cubicBezTo>
                    <a:pt x="76" y="3713"/>
                    <a:pt x="64" y="3780"/>
                    <a:pt x="62" y="3854"/>
                  </a:cubicBezTo>
                  <a:cubicBezTo>
                    <a:pt x="19" y="3854"/>
                    <a:pt x="1" y="3919"/>
                    <a:pt x="47" y="3927"/>
                  </a:cubicBezTo>
                  <a:cubicBezTo>
                    <a:pt x="53" y="3928"/>
                    <a:pt x="58" y="3929"/>
                    <a:pt x="63" y="3929"/>
                  </a:cubicBezTo>
                  <a:cubicBezTo>
                    <a:pt x="68" y="4140"/>
                    <a:pt x="120" y="4392"/>
                    <a:pt x="128" y="4541"/>
                  </a:cubicBezTo>
                  <a:cubicBezTo>
                    <a:pt x="148" y="4913"/>
                    <a:pt x="157" y="5290"/>
                    <a:pt x="209" y="5660"/>
                  </a:cubicBezTo>
                  <a:cubicBezTo>
                    <a:pt x="215" y="5700"/>
                    <a:pt x="245" y="5718"/>
                    <a:pt x="278" y="5718"/>
                  </a:cubicBezTo>
                  <a:cubicBezTo>
                    <a:pt x="321" y="5718"/>
                    <a:pt x="368" y="5688"/>
                    <a:pt x="368" y="5638"/>
                  </a:cubicBezTo>
                  <a:cubicBezTo>
                    <a:pt x="368" y="5521"/>
                    <a:pt x="365" y="5405"/>
                    <a:pt x="360" y="5288"/>
                  </a:cubicBezTo>
                  <a:lnTo>
                    <a:pt x="360" y="5288"/>
                  </a:lnTo>
                  <a:cubicBezTo>
                    <a:pt x="447" y="5290"/>
                    <a:pt x="534" y="5291"/>
                    <a:pt x="621" y="5291"/>
                  </a:cubicBezTo>
                  <a:cubicBezTo>
                    <a:pt x="698" y="5291"/>
                    <a:pt x="776" y="5290"/>
                    <a:pt x="854" y="5288"/>
                  </a:cubicBezTo>
                  <a:cubicBezTo>
                    <a:pt x="889" y="5288"/>
                    <a:pt x="889" y="5235"/>
                    <a:pt x="854" y="5235"/>
                  </a:cubicBezTo>
                  <a:cubicBezTo>
                    <a:pt x="776" y="5232"/>
                    <a:pt x="698" y="5231"/>
                    <a:pt x="620" y="5231"/>
                  </a:cubicBezTo>
                  <a:cubicBezTo>
                    <a:pt x="533" y="5231"/>
                    <a:pt x="446" y="5233"/>
                    <a:pt x="359" y="5235"/>
                  </a:cubicBezTo>
                  <a:cubicBezTo>
                    <a:pt x="347" y="4948"/>
                    <a:pt x="327" y="4662"/>
                    <a:pt x="310" y="4376"/>
                  </a:cubicBezTo>
                  <a:lnTo>
                    <a:pt x="310" y="4376"/>
                  </a:lnTo>
                  <a:cubicBezTo>
                    <a:pt x="470" y="4379"/>
                    <a:pt x="631" y="4382"/>
                    <a:pt x="792" y="4382"/>
                  </a:cubicBezTo>
                  <a:cubicBezTo>
                    <a:pt x="901" y="4382"/>
                    <a:pt x="1011" y="4380"/>
                    <a:pt x="1120" y="4376"/>
                  </a:cubicBezTo>
                  <a:cubicBezTo>
                    <a:pt x="1176" y="4373"/>
                    <a:pt x="1176" y="4290"/>
                    <a:pt x="1120" y="4287"/>
                  </a:cubicBezTo>
                  <a:cubicBezTo>
                    <a:pt x="1012" y="4283"/>
                    <a:pt x="903" y="4281"/>
                    <a:pt x="795" y="4281"/>
                  </a:cubicBezTo>
                  <a:cubicBezTo>
                    <a:pt x="632" y="4281"/>
                    <a:pt x="468" y="4285"/>
                    <a:pt x="304" y="4287"/>
                  </a:cubicBezTo>
                  <a:cubicBezTo>
                    <a:pt x="299" y="4189"/>
                    <a:pt x="292" y="4088"/>
                    <a:pt x="288" y="3991"/>
                  </a:cubicBezTo>
                  <a:lnTo>
                    <a:pt x="288" y="3963"/>
                  </a:lnTo>
                  <a:cubicBezTo>
                    <a:pt x="533" y="3997"/>
                    <a:pt x="780" y="4020"/>
                    <a:pt x="1027" y="4020"/>
                  </a:cubicBezTo>
                  <a:cubicBezTo>
                    <a:pt x="1043" y="4020"/>
                    <a:pt x="1059" y="4020"/>
                    <a:pt x="1075" y="4020"/>
                  </a:cubicBezTo>
                  <a:cubicBezTo>
                    <a:pt x="1130" y="4020"/>
                    <a:pt x="1130" y="3936"/>
                    <a:pt x="1075" y="3934"/>
                  </a:cubicBezTo>
                  <a:cubicBezTo>
                    <a:pt x="812" y="3922"/>
                    <a:pt x="551" y="3904"/>
                    <a:pt x="291" y="3876"/>
                  </a:cubicBezTo>
                  <a:cubicBezTo>
                    <a:pt x="303" y="3736"/>
                    <a:pt x="361" y="3712"/>
                    <a:pt x="482" y="3712"/>
                  </a:cubicBezTo>
                  <a:cubicBezTo>
                    <a:pt x="541" y="3712"/>
                    <a:pt x="615" y="3718"/>
                    <a:pt x="707" y="3718"/>
                  </a:cubicBezTo>
                  <a:cubicBezTo>
                    <a:pt x="962" y="3718"/>
                    <a:pt x="1217" y="3718"/>
                    <a:pt x="1472" y="3719"/>
                  </a:cubicBezTo>
                  <a:cubicBezTo>
                    <a:pt x="1444" y="4124"/>
                    <a:pt x="1407" y="4529"/>
                    <a:pt x="1357" y="4932"/>
                  </a:cubicBezTo>
                  <a:cubicBezTo>
                    <a:pt x="1339" y="5077"/>
                    <a:pt x="1319" y="5221"/>
                    <a:pt x="1298" y="5366"/>
                  </a:cubicBezTo>
                  <a:cubicBezTo>
                    <a:pt x="1276" y="5522"/>
                    <a:pt x="1306" y="5558"/>
                    <a:pt x="1163" y="5614"/>
                  </a:cubicBezTo>
                  <a:cubicBezTo>
                    <a:pt x="1085" y="5645"/>
                    <a:pt x="987" y="5654"/>
                    <a:pt x="884" y="5654"/>
                  </a:cubicBezTo>
                  <a:cubicBezTo>
                    <a:pt x="749" y="5654"/>
                    <a:pt x="605" y="5639"/>
                    <a:pt x="484" y="5639"/>
                  </a:cubicBezTo>
                  <a:cubicBezTo>
                    <a:pt x="459" y="5639"/>
                    <a:pt x="435" y="5639"/>
                    <a:pt x="412" y="5641"/>
                  </a:cubicBezTo>
                  <a:cubicBezTo>
                    <a:pt x="358" y="5644"/>
                    <a:pt x="337" y="5733"/>
                    <a:pt x="398" y="5742"/>
                  </a:cubicBezTo>
                  <a:cubicBezTo>
                    <a:pt x="451" y="5750"/>
                    <a:pt x="512" y="5763"/>
                    <a:pt x="573" y="5775"/>
                  </a:cubicBezTo>
                  <a:cubicBezTo>
                    <a:pt x="496" y="6165"/>
                    <a:pt x="496" y="6578"/>
                    <a:pt x="758" y="6903"/>
                  </a:cubicBezTo>
                  <a:cubicBezTo>
                    <a:pt x="929" y="7114"/>
                    <a:pt x="1164" y="7208"/>
                    <a:pt x="1410" y="7208"/>
                  </a:cubicBezTo>
                  <a:cubicBezTo>
                    <a:pt x="1556" y="7208"/>
                    <a:pt x="1706" y="7175"/>
                    <a:pt x="1848" y="7113"/>
                  </a:cubicBezTo>
                  <a:cubicBezTo>
                    <a:pt x="1848" y="7113"/>
                    <a:pt x="1849" y="7113"/>
                    <a:pt x="1849" y="7114"/>
                  </a:cubicBezTo>
                  <a:cubicBezTo>
                    <a:pt x="1698" y="8845"/>
                    <a:pt x="1714" y="10609"/>
                    <a:pt x="1753" y="12254"/>
                  </a:cubicBezTo>
                  <a:cubicBezTo>
                    <a:pt x="1754" y="12289"/>
                    <a:pt x="1780" y="12307"/>
                    <a:pt x="1806" y="12308"/>
                  </a:cubicBezTo>
                  <a:lnTo>
                    <a:pt x="1806" y="12308"/>
                  </a:lnTo>
                  <a:cubicBezTo>
                    <a:pt x="1739" y="12324"/>
                    <a:pt x="1749" y="12432"/>
                    <a:pt x="1826" y="12441"/>
                  </a:cubicBezTo>
                  <a:cubicBezTo>
                    <a:pt x="2224" y="12487"/>
                    <a:pt x="2623" y="12527"/>
                    <a:pt x="3023" y="12561"/>
                  </a:cubicBezTo>
                  <a:cubicBezTo>
                    <a:pt x="2848" y="13110"/>
                    <a:pt x="2927" y="13948"/>
                    <a:pt x="3662" y="13997"/>
                  </a:cubicBezTo>
                  <a:cubicBezTo>
                    <a:pt x="3678" y="13998"/>
                    <a:pt x="3694" y="13999"/>
                    <a:pt x="3710" y="13999"/>
                  </a:cubicBezTo>
                  <a:cubicBezTo>
                    <a:pt x="4331" y="13999"/>
                    <a:pt x="4421" y="13165"/>
                    <a:pt x="4387" y="12661"/>
                  </a:cubicBezTo>
                  <a:lnTo>
                    <a:pt x="4387" y="12661"/>
                  </a:lnTo>
                  <a:cubicBezTo>
                    <a:pt x="5619" y="12736"/>
                    <a:pt x="6860" y="12767"/>
                    <a:pt x="8098" y="12767"/>
                  </a:cubicBezTo>
                  <a:cubicBezTo>
                    <a:pt x="8655" y="12767"/>
                    <a:pt x="9211" y="12760"/>
                    <a:pt x="9765" y="12749"/>
                  </a:cubicBezTo>
                  <a:lnTo>
                    <a:pt x="9765" y="12749"/>
                  </a:lnTo>
                  <a:cubicBezTo>
                    <a:pt x="9752" y="13228"/>
                    <a:pt x="9666" y="14218"/>
                    <a:pt x="10357" y="14218"/>
                  </a:cubicBezTo>
                  <a:cubicBezTo>
                    <a:pt x="10384" y="14218"/>
                    <a:pt x="10411" y="14217"/>
                    <a:pt x="10440" y="14214"/>
                  </a:cubicBezTo>
                  <a:cubicBezTo>
                    <a:pt x="11086" y="14146"/>
                    <a:pt x="11335" y="13247"/>
                    <a:pt x="11204" y="12709"/>
                  </a:cubicBezTo>
                  <a:cubicBezTo>
                    <a:pt x="11517" y="12697"/>
                    <a:pt x="11830" y="12684"/>
                    <a:pt x="12142" y="12671"/>
                  </a:cubicBezTo>
                  <a:cubicBezTo>
                    <a:pt x="12161" y="12670"/>
                    <a:pt x="12178" y="12664"/>
                    <a:pt x="12194" y="12655"/>
                  </a:cubicBezTo>
                  <a:cubicBezTo>
                    <a:pt x="12202" y="12657"/>
                    <a:pt x="12211" y="12658"/>
                    <a:pt x="12221" y="12658"/>
                  </a:cubicBezTo>
                  <a:cubicBezTo>
                    <a:pt x="12269" y="12658"/>
                    <a:pt x="12319" y="12627"/>
                    <a:pt x="12324" y="12565"/>
                  </a:cubicBezTo>
                  <a:cubicBezTo>
                    <a:pt x="12445" y="10936"/>
                    <a:pt x="12493" y="9302"/>
                    <a:pt x="12501" y="7669"/>
                  </a:cubicBezTo>
                  <a:cubicBezTo>
                    <a:pt x="12501" y="7481"/>
                    <a:pt x="12508" y="7287"/>
                    <a:pt x="12512" y="7093"/>
                  </a:cubicBezTo>
                  <a:cubicBezTo>
                    <a:pt x="12521" y="7102"/>
                    <a:pt x="12532" y="7109"/>
                    <a:pt x="12545" y="7111"/>
                  </a:cubicBezTo>
                  <a:cubicBezTo>
                    <a:pt x="12706" y="7128"/>
                    <a:pt x="12878" y="7145"/>
                    <a:pt x="13048" y="7145"/>
                  </a:cubicBezTo>
                  <a:cubicBezTo>
                    <a:pt x="13369" y="7145"/>
                    <a:pt x="13685" y="7084"/>
                    <a:pt x="13920" y="6848"/>
                  </a:cubicBezTo>
                  <a:cubicBezTo>
                    <a:pt x="14291" y="6474"/>
                    <a:pt x="14315" y="5831"/>
                    <a:pt x="14311" y="5329"/>
                  </a:cubicBezTo>
                  <a:cubicBezTo>
                    <a:pt x="14477" y="5320"/>
                    <a:pt x="14623" y="5276"/>
                    <a:pt x="14661" y="5102"/>
                  </a:cubicBezTo>
                  <a:cubicBezTo>
                    <a:pt x="14721" y="4821"/>
                    <a:pt x="14645" y="4432"/>
                    <a:pt x="14639" y="4144"/>
                  </a:cubicBezTo>
                  <a:cubicBezTo>
                    <a:pt x="14631" y="3825"/>
                    <a:pt x="14623" y="3506"/>
                    <a:pt x="14613" y="3186"/>
                  </a:cubicBezTo>
                  <a:cubicBezTo>
                    <a:pt x="14612" y="3134"/>
                    <a:pt x="14570" y="3093"/>
                    <a:pt x="14518" y="3092"/>
                  </a:cubicBezTo>
                  <a:cubicBezTo>
                    <a:pt x="14501" y="3091"/>
                    <a:pt x="14483" y="3091"/>
                    <a:pt x="14466" y="3091"/>
                  </a:cubicBezTo>
                  <a:cubicBezTo>
                    <a:pt x="14431" y="3091"/>
                    <a:pt x="14396" y="3092"/>
                    <a:pt x="14362" y="3092"/>
                  </a:cubicBezTo>
                  <a:cubicBezTo>
                    <a:pt x="14319" y="2563"/>
                    <a:pt x="14004" y="2017"/>
                    <a:pt x="13501" y="1807"/>
                  </a:cubicBezTo>
                  <a:cubicBezTo>
                    <a:pt x="13311" y="1728"/>
                    <a:pt x="13074" y="1688"/>
                    <a:pt x="12828" y="1688"/>
                  </a:cubicBezTo>
                  <a:cubicBezTo>
                    <a:pt x="12369" y="1688"/>
                    <a:pt x="11880" y="1829"/>
                    <a:pt x="11617" y="2128"/>
                  </a:cubicBezTo>
                  <a:cubicBezTo>
                    <a:pt x="11609" y="2136"/>
                    <a:pt x="11606" y="2148"/>
                    <a:pt x="11607" y="2159"/>
                  </a:cubicBezTo>
                  <a:cubicBezTo>
                    <a:pt x="11178" y="1736"/>
                    <a:pt x="10616" y="1462"/>
                    <a:pt x="10001" y="1287"/>
                  </a:cubicBezTo>
                  <a:cubicBezTo>
                    <a:pt x="10002" y="1284"/>
                    <a:pt x="10003" y="1282"/>
                    <a:pt x="10005" y="1278"/>
                  </a:cubicBezTo>
                  <a:cubicBezTo>
                    <a:pt x="10043" y="945"/>
                    <a:pt x="10009" y="607"/>
                    <a:pt x="9906" y="287"/>
                  </a:cubicBezTo>
                  <a:cubicBezTo>
                    <a:pt x="9898" y="260"/>
                    <a:pt x="9874" y="242"/>
                    <a:pt x="9847" y="242"/>
                  </a:cubicBezTo>
                  <a:cubicBezTo>
                    <a:pt x="9841" y="242"/>
                    <a:pt x="9835" y="243"/>
                    <a:pt x="9829" y="245"/>
                  </a:cubicBezTo>
                  <a:cubicBezTo>
                    <a:pt x="9819" y="208"/>
                    <a:pt x="9788" y="182"/>
                    <a:pt x="9750" y="177"/>
                  </a:cubicBezTo>
                  <a:cubicBezTo>
                    <a:pt x="8910" y="70"/>
                    <a:pt x="8058" y="0"/>
                    <a:pt x="7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4"/>
            <p:cNvSpPr/>
            <p:nvPr/>
          </p:nvSpPr>
          <p:spPr>
            <a:xfrm>
              <a:off x="-2387594" y="2274342"/>
              <a:ext cx="72313" cy="43939"/>
            </a:xfrm>
            <a:custGeom>
              <a:avLst/>
              <a:gdLst/>
              <a:ahLst/>
              <a:cxnLst/>
              <a:rect l="l" t="t" r="r" b="b"/>
              <a:pathLst>
                <a:path w="2100" h="1276" extrusionOk="0">
                  <a:moveTo>
                    <a:pt x="1145" y="152"/>
                  </a:moveTo>
                  <a:cubicBezTo>
                    <a:pt x="1262" y="152"/>
                    <a:pt x="1378" y="154"/>
                    <a:pt x="1495" y="159"/>
                  </a:cubicBezTo>
                  <a:cubicBezTo>
                    <a:pt x="1760" y="172"/>
                    <a:pt x="1899" y="136"/>
                    <a:pt x="1923" y="426"/>
                  </a:cubicBezTo>
                  <a:cubicBezTo>
                    <a:pt x="1941" y="637"/>
                    <a:pt x="1912" y="866"/>
                    <a:pt x="1892" y="1081"/>
                  </a:cubicBezTo>
                  <a:cubicBezTo>
                    <a:pt x="1647" y="1090"/>
                    <a:pt x="1402" y="1095"/>
                    <a:pt x="1156" y="1095"/>
                  </a:cubicBezTo>
                  <a:cubicBezTo>
                    <a:pt x="839" y="1095"/>
                    <a:pt x="522" y="1087"/>
                    <a:pt x="205" y="1073"/>
                  </a:cubicBezTo>
                  <a:cubicBezTo>
                    <a:pt x="208" y="1065"/>
                    <a:pt x="214" y="1058"/>
                    <a:pt x="213" y="1048"/>
                  </a:cubicBezTo>
                  <a:cubicBezTo>
                    <a:pt x="188" y="764"/>
                    <a:pt x="163" y="492"/>
                    <a:pt x="175" y="210"/>
                  </a:cubicBezTo>
                  <a:cubicBezTo>
                    <a:pt x="497" y="171"/>
                    <a:pt x="821" y="152"/>
                    <a:pt x="1145" y="152"/>
                  </a:cubicBezTo>
                  <a:close/>
                  <a:moveTo>
                    <a:pt x="1109" y="1"/>
                  </a:moveTo>
                  <a:cubicBezTo>
                    <a:pt x="772" y="1"/>
                    <a:pt x="435" y="21"/>
                    <a:pt x="100" y="62"/>
                  </a:cubicBezTo>
                  <a:cubicBezTo>
                    <a:pt x="55" y="67"/>
                    <a:pt x="25" y="94"/>
                    <a:pt x="22" y="140"/>
                  </a:cubicBezTo>
                  <a:cubicBezTo>
                    <a:pt x="0" y="450"/>
                    <a:pt x="4" y="762"/>
                    <a:pt x="79" y="1066"/>
                  </a:cubicBezTo>
                  <a:cubicBezTo>
                    <a:pt x="79" y="1070"/>
                    <a:pt x="83" y="1070"/>
                    <a:pt x="84" y="1073"/>
                  </a:cubicBezTo>
                  <a:cubicBezTo>
                    <a:pt x="22" y="1080"/>
                    <a:pt x="26" y="1176"/>
                    <a:pt x="92" y="1183"/>
                  </a:cubicBezTo>
                  <a:cubicBezTo>
                    <a:pt x="645" y="1245"/>
                    <a:pt x="1200" y="1276"/>
                    <a:pt x="1757" y="1276"/>
                  </a:cubicBezTo>
                  <a:cubicBezTo>
                    <a:pt x="1832" y="1276"/>
                    <a:pt x="1906" y="1275"/>
                    <a:pt x="1981" y="1274"/>
                  </a:cubicBezTo>
                  <a:cubicBezTo>
                    <a:pt x="2034" y="1273"/>
                    <a:pt x="2078" y="1230"/>
                    <a:pt x="2079" y="1177"/>
                  </a:cubicBezTo>
                  <a:cubicBezTo>
                    <a:pt x="2098" y="827"/>
                    <a:pt x="2100" y="475"/>
                    <a:pt x="2084" y="125"/>
                  </a:cubicBezTo>
                  <a:cubicBezTo>
                    <a:pt x="2082" y="81"/>
                    <a:pt x="2051" y="55"/>
                    <a:pt x="2009" y="49"/>
                  </a:cubicBezTo>
                  <a:cubicBezTo>
                    <a:pt x="1709" y="17"/>
                    <a:pt x="1409"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4"/>
            <p:cNvSpPr/>
            <p:nvPr/>
          </p:nvSpPr>
          <p:spPr>
            <a:xfrm>
              <a:off x="-2648921" y="2372172"/>
              <a:ext cx="69180" cy="4924"/>
            </a:xfrm>
            <a:custGeom>
              <a:avLst/>
              <a:gdLst/>
              <a:ahLst/>
              <a:cxnLst/>
              <a:rect l="l" t="t" r="r" b="b"/>
              <a:pathLst>
                <a:path w="2009" h="143" extrusionOk="0">
                  <a:moveTo>
                    <a:pt x="23" y="0"/>
                  </a:moveTo>
                  <a:cubicBezTo>
                    <a:pt x="0" y="0"/>
                    <a:pt x="2" y="34"/>
                    <a:pt x="25" y="36"/>
                  </a:cubicBezTo>
                  <a:cubicBezTo>
                    <a:pt x="664" y="92"/>
                    <a:pt x="1308" y="142"/>
                    <a:pt x="1952" y="142"/>
                  </a:cubicBezTo>
                  <a:cubicBezTo>
                    <a:pt x="1958" y="142"/>
                    <a:pt x="1965" y="142"/>
                    <a:pt x="1972" y="142"/>
                  </a:cubicBezTo>
                  <a:cubicBezTo>
                    <a:pt x="2009" y="142"/>
                    <a:pt x="2008" y="87"/>
                    <a:pt x="1972" y="85"/>
                  </a:cubicBezTo>
                  <a:cubicBezTo>
                    <a:pt x="1322" y="56"/>
                    <a:pt x="673" y="44"/>
                    <a:pt x="25" y="0"/>
                  </a:cubicBezTo>
                  <a:cubicBezTo>
                    <a:pt x="24"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4"/>
            <p:cNvSpPr/>
            <p:nvPr/>
          </p:nvSpPr>
          <p:spPr>
            <a:xfrm>
              <a:off x="-2646373" y="2347206"/>
              <a:ext cx="42596" cy="2755"/>
            </a:xfrm>
            <a:custGeom>
              <a:avLst/>
              <a:gdLst/>
              <a:ahLst/>
              <a:cxnLst/>
              <a:rect l="l" t="t" r="r" b="b"/>
              <a:pathLst>
                <a:path w="1237" h="80" extrusionOk="0">
                  <a:moveTo>
                    <a:pt x="910" y="0"/>
                  </a:moveTo>
                  <a:cubicBezTo>
                    <a:pt x="620" y="0"/>
                    <a:pt x="329" y="8"/>
                    <a:pt x="39" y="10"/>
                  </a:cubicBezTo>
                  <a:cubicBezTo>
                    <a:pt x="0" y="10"/>
                    <a:pt x="0" y="70"/>
                    <a:pt x="39" y="70"/>
                  </a:cubicBezTo>
                  <a:cubicBezTo>
                    <a:pt x="329" y="72"/>
                    <a:pt x="620" y="80"/>
                    <a:pt x="910" y="80"/>
                  </a:cubicBezTo>
                  <a:cubicBezTo>
                    <a:pt x="1003" y="80"/>
                    <a:pt x="1096" y="79"/>
                    <a:pt x="1189" y="77"/>
                  </a:cubicBezTo>
                  <a:cubicBezTo>
                    <a:pt x="1237" y="75"/>
                    <a:pt x="1237" y="4"/>
                    <a:pt x="1189" y="3"/>
                  </a:cubicBezTo>
                  <a:cubicBezTo>
                    <a:pt x="1096" y="1"/>
                    <a:pt x="1003"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4"/>
            <p:cNvSpPr/>
            <p:nvPr/>
          </p:nvSpPr>
          <p:spPr>
            <a:xfrm>
              <a:off x="-2701194" y="2172208"/>
              <a:ext cx="21074" cy="3994"/>
            </a:xfrm>
            <a:custGeom>
              <a:avLst/>
              <a:gdLst/>
              <a:ahLst/>
              <a:cxnLst/>
              <a:rect l="l" t="t" r="r" b="b"/>
              <a:pathLst>
                <a:path w="612" h="116" extrusionOk="0">
                  <a:moveTo>
                    <a:pt x="36" y="1"/>
                  </a:moveTo>
                  <a:cubicBezTo>
                    <a:pt x="9" y="1"/>
                    <a:pt x="1" y="45"/>
                    <a:pt x="30" y="56"/>
                  </a:cubicBezTo>
                  <a:cubicBezTo>
                    <a:pt x="127" y="93"/>
                    <a:pt x="232" y="115"/>
                    <a:pt x="336" y="115"/>
                  </a:cubicBezTo>
                  <a:cubicBezTo>
                    <a:pt x="418" y="115"/>
                    <a:pt x="501" y="101"/>
                    <a:pt x="579" y="70"/>
                  </a:cubicBezTo>
                  <a:cubicBezTo>
                    <a:pt x="611" y="57"/>
                    <a:pt x="604" y="11"/>
                    <a:pt x="571" y="11"/>
                  </a:cubicBezTo>
                  <a:cubicBezTo>
                    <a:pt x="569" y="11"/>
                    <a:pt x="566" y="11"/>
                    <a:pt x="563" y="12"/>
                  </a:cubicBezTo>
                  <a:cubicBezTo>
                    <a:pt x="473" y="33"/>
                    <a:pt x="388" y="47"/>
                    <a:pt x="303" y="47"/>
                  </a:cubicBezTo>
                  <a:cubicBezTo>
                    <a:pt x="218" y="47"/>
                    <a:pt x="133" y="33"/>
                    <a:pt x="45" y="2"/>
                  </a:cubicBezTo>
                  <a:cubicBezTo>
                    <a:pt x="42" y="1"/>
                    <a:pt x="39"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6" name="Google Shape;3316;p74"/>
          <p:cNvGrpSpPr/>
          <p:nvPr/>
        </p:nvGrpSpPr>
        <p:grpSpPr>
          <a:xfrm>
            <a:off x="6301072" y="4174483"/>
            <a:ext cx="285252" cy="302565"/>
            <a:chOff x="-3231148" y="2043318"/>
            <a:chExt cx="376719" cy="399584"/>
          </a:xfrm>
        </p:grpSpPr>
        <p:sp>
          <p:nvSpPr>
            <p:cNvPr id="3317" name="Google Shape;3317;p74"/>
            <p:cNvSpPr/>
            <p:nvPr/>
          </p:nvSpPr>
          <p:spPr>
            <a:xfrm>
              <a:off x="-3231148" y="2043318"/>
              <a:ext cx="376719" cy="399584"/>
            </a:xfrm>
            <a:custGeom>
              <a:avLst/>
              <a:gdLst/>
              <a:ahLst/>
              <a:cxnLst/>
              <a:rect l="l" t="t" r="r" b="b"/>
              <a:pathLst>
                <a:path w="10940" h="11604" extrusionOk="0">
                  <a:moveTo>
                    <a:pt x="5915" y="139"/>
                  </a:moveTo>
                  <a:cubicBezTo>
                    <a:pt x="6302" y="139"/>
                    <a:pt x="6688" y="152"/>
                    <a:pt x="7072" y="196"/>
                  </a:cubicBezTo>
                  <a:cubicBezTo>
                    <a:pt x="7074" y="196"/>
                    <a:pt x="7074" y="195"/>
                    <a:pt x="7076" y="195"/>
                  </a:cubicBezTo>
                  <a:cubicBezTo>
                    <a:pt x="7324" y="361"/>
                    <a:pt x="7430" y="724"/>
                    <a:pt x="7248" y="980"/>
                  </a:cubicBezTo>
                  <a:cubicBezTo>
                    <a:pt x="7104" y="1183"/>
                    <a:pt x="6915" y="1227"/>
                    <a:pt x="6712" y="1227"/>
                  </a:cubicBezTo>
                  <a:cubicBezTo>
                    <a:pt x="6594" y="1227"/>
                    <a:pt x="6472" y="1212"/>
                    <a:pt x="6350" y="1205"/>
                  </a:cubicBezTo>
                  <a:cubicBezTo>
                    <a:pt x="6349" y="1205"/>
                    <a:pt x="6348" y="1205"/>
                    <a:pt x="6347" y="1205"/>
                  </a:cubicBezTo>
                  <a:cubicBezTo>
                    <a:pt x="6296" y="1205"/>
                    <a:pt x="6263" y="1279"/>
                    <a:pt x="6305" y="1313"/>
                  </a:cubicBezTo>
                  <a:cubicBezTo>
                    <a:pt x="6310" y="1317"/>
                    <a:pt x="6316" y="1319"/>
                    <a:pt x="6322" y="1322"/>
                  </a:cubicBezTo>
                  <a:cubicBezTo>
                    <a:pt x="6266" y="1638"/>
                    <a:pt x="6284" y="1967"/>
                    <a:pt x="6293" y="2288"/>
                  </a:cubicBezTo>
                  <a:cubicBezTo>
                    <a:pt x="6302" y="2616"/>
                    <a:pt x="6291" y="2954"/>
                    <a:pt x="6354" y="3277"/>
                  </a:cubicBezTo>
                  <a:cubicBezTo>
                    <a:pt x="6359" y="3306"/>
                    <a:pt x="6379" y="3318"/>
                    <a:pt x="6400" y="3318"/>
                  </a:cubicBezTo>
                  <a:cubicBezTo>
                    <a:pt x="6410" y="3318"/>
                    <a:pt x="6420" y="3316"/>
                    <a:pt x="6430" y="3312"/>
                  </a:cubicBezTo>
                  <a:cubicBezTo>
                    <a:pt x="7867" y="5760"/>
                    <a:pt x="9382" y="8148"/>
                    <a:pt x="10756" y="10635"/>
                  </a:cubicBezTo>
                  <a:cubicBezTo>
                    <a:pt x="10740" y="10648"/>
                    <a:pt x="10730" y="10665"/>
                    <a:pt x="10726" y="10685"/>
                  </a:cubicBezTo>
                  <a:lnTo>
                    <a:pt x="10726" y="10684"/>
                  </a:lnTo>
                  <a:cubicBezTo>
                    <a:pt x="10604" y="11255"/>
                    <a:pt x="9312" y="11391"/>
                    <a:pt x="8009" y="11391"/>
                  </a:cubicBezTo>
                  <a:cubicBezTo>
                    <a:pt x="6868" y="11391"/>
                    <a:pt x="5719" y="11287"/>
                    <a:pt x="5339" y="11281"/>
                  </a:cubicBezTo>
                  <a:cubicBezTo>
                    <a:pt x="5144" y="11277"/>
                    <a:pt x="4947" y="11276"/>
                    <a:pt x="4747" y="11276"/>
                  </a:cubicBezTo>
                  <a:cubicBezTo>
                    <a:pt x="4375" y="11276"/>
                    <a:pt x="3996" y="11280"/>
                    <a:pt x="3616" y="11280"/>
                  </a:cubicBezTo>
                  <a:cubicBezTo>
                    <a:pt x="2535" y="11280"/>
                    <a:pt x="1438" y="11252"/>
                    <a:pt x="421" y="11034"/>
                  </a:cubicBezTo>
                  <a:lnTo>
                    <a:pt x="421" y="11031"/>
                  </a:lnTo>
                  <a:cubicBezTo>
                    <a:pt x="247" y="10708"/>
                    <a:pt x="177" y="10418"/>
                    <a:pt x="271" y="10085"/>
                  </a:cubicBezTo>
                  <a:cubicBezTo>
                    <a:pt x="300" y="10085"/>
                    <a:pt x="326" y="10070"/>
                    <a:pt x="339" y="10044"/>
                  </a:cubicBezTo>
                  <a:cubicBezTo>
                    <a:pt x="1596" y="7808"/>
                    <a:pt x="3136" y="5697"/>
                    <a:pt x="4265" y="3395"/>
                  </a:cubicBezTo>
                  <a:cubicBezTo>
                    <a:pt x="4276" y="3375"/>
                    <a:pt x="4259" y="3353"/>
                    <a:pt x="4240" y="3353"/>
                  </a:cubicBezTo>
                  <a:cubicBezTo>
                    <a:pt x="4235" y="3353"/>
                    <a:pt x="4230" y="3354"/>
                    <a:pt x="4226" y="3357"/>
                  </a:cubicBezTo>
                  <a:cubicBezTo>
                    <a:pt x="4272" y="2730"/>
                    <a:pt x="4216" y="2075"/>
                    <a:pt x="4201" y="1446"/>
                  </a:cubicBezTo>
                  <a:cubicBezTo>
                    <a:pt x="4206" y="1445"/>
                    <a:pt x="4210" y="1445"/>
                    <a:pt x="4214" y="1443"/>
                  </a:cubicBezTo>
                  <a:cubicBezTo>
                    <a:pt x="4256" y="1424"/>
                    <a:pt x="4241" y="1357"/>
                    <a:pt x="4200" y="1347"/>
                  </a:cubicBezTo>
                  <a:cubicBezTo>
                    <a:pt x="4162" y="1337"/>
                    <a:pt x="4123" y="1333"/>
                    <a:pt x="4083" y="1333"/>
                  </a:cubicBezTo>
                  <a:cubicBezTo>
                    <a:pt x="4008" y="1333"/>
                    <a:pt x="3932" y="1345"/>
                    <a:pt x="3858" y="1347"/>
                  </a:cubicBezTo>
                  <a:cubicBezTo>
                    <a:pt x="3840" y="1347"/>
                    <a:pt x="3823" y="1347"/>
                    <a:pt x="3805" y="1347"/>
                  </a:cubicBezTo>
                  <a:cubicBezTo>
                    <a:pt x="3700" y="1347"/>
                    <a:pt x="3596" y="1342"/>
                    <a:pt x="3491" y="1331"/>
                  </a:cubicBezTo>
                  <a:cubicBezTo>
                    <a:pt x="3031" y="1037"/>
                    <a:pt x="3088" y="440"/>
                    <a:pt x="3529" y="139"/>
                  </a:cubicBezTo>
                  <a:cubicBezTo>
                    <a:pt x="3793" y="157"/>
                    <a:pt x="4058" y="163"/>
                    <a:pt x="4323" y="163"/>
                  </a:cubicBezTo>
                  <a:cubicBezTo>
                    <a:pt x="4853" y="163"/>
                    <a:pt x="5385" y="139"/>
                    <a:pt x="5915" y="139"/>
                  </a:cubicBezTo>
                  <a:close/>
                  <a:moveTo>
                    <a:pt x="3522" y="0"/>
                  </a:moveTo>
                  <a:cubicBezTo>
                    <a:pt x="3516" y="0"/>
                    <a:pt x="3509" y="1"/>
                    <a:pt x="3502" y="3"/>
                  </a:cubicBezTo>
                  <a:cubicBezTo>
                    <a:pt x="3455" y="20"/>
                    <a:pt x="3408" y="40"/>
                    <a:pt x="3365" y="66"/>
                  </a:cubicBezTo>
                  <a:cubicBezTo>
                    <a:pt x="3364" y="66"/>
                    <a:pt x="3363" y="67"/>
                    <a:pt x="3362" y="67"/>
                  </a:cubicBezTo>
                  <a:cubicBezTo>
                    <a:pt x="2801" y="384"/>
                    <a:pt x="2929" y="1251"/>
                    <a:pt x="3549" y="1462"/>
                  </a:cubicBezTo>
                  <a:cubicBezTo>
                    <a:pt x="3552" y="1463"/>
                    <a:pt x="3556" y="1463"/>
                    <a:pt x="3559" y="1463"/>
                  </a:cubicBezTo>
                  <a:cubicBezTo>
                    <a:pt x="3573" y="1463"/>
                    <a:pt x="3586" y="1455"/>
                    <a:pt x="3592" y="1442"/>
                  </a:cubicBezTo>
                  <a:cubicBezTo>
                    <a:pt x="3708" y="1465"/>
                    <a:pt x="3836" y="1486"/>
                    <a:pt x="3957" y="1486"/>
                  </a:cubicBezTo>
                  <a:cubicBezTo>
                    <a:pt x="4001" y="1486"/>
                    <a:pt x="4045" y="1483"/>
                    <a:pt x="4087" y="1477"/>
                  </a:cubicBezTo>
                  <a:lnTo>
                    <a:pt x="4087" y="1477"/>
                  </a:lnTo>
                  <a:cubicBezTo>
                    <a:pt x="4045" y="2122"/>
                    <a:pt x="3997" y="2818"/>
                    <a:pt x="4098" y="3454"/>
                  </a:cubicBezTo>
                  <a:cubicBezTo>
                    <a:pt x="4099" y="3470"/>
                    <a:pt x="4108" y="3485"/>
                    <a:pt x="4122" y="3492"/>
                  </a:cubicBezTo>
                  <a:cubicBezTo>
                    <a:pt x="2663" y="5497"/>
                    <a:pt x="1350" y="7772"/>
                    <a:pt x="189" y="9957"/>
                  </a:cubicBezTo>
                  <a:cubicBezTo>
                    <a:pt x="181" y="9971"/>
                    <a:pt x="177" y="9988"/>
                    <a:pt x="179" y="10004"/>
                  </a:cubicBezTo>
                  <a:cubicBezTo>
                    <a:pt x="1" y="10329"/>
                    <a:pt x="17" y="10779"/>
                    <a:pt x="267" y="11057"/>
                  </a:cubicBezTo>
                  <a:cubicBezTo>
                    <a:pt x="269" y="11071"/>
                    <a:pt x="278" y="11083"/>
                    <a:pt x="291" y="11088"/>
                  </a:cubicBezTo>
                  <a:cubicBezTo>
                    <a:pt x="294" y="11089"/>
                    <a:pt x="296" y="11090"/>
                    <a:pt x="298" y="11091"/>
                  </a:cubicBezTo>
                  <a:cubicBezTo>
                    <a:pt x="304" y="11098"/>
                    <a:pt x="309" y="11105"/>
                    <a:pt x="316" y="11111"/>
                  </a:cubicBezTo>
                  <a:cubicBezTo>
                    <a:pt x="328" y="11122"/>
                    <a:pt x="343" y="11128"/>
                    <a:pt x="359" y="11128"/>
                  </a:cubicBezTo>
                  <a:cubicBezTo>
                    <a:pt x="367" y="11128"/>
                    <a:pt x="376" y="11126"/>
                    <a:pt x="384" y="11122"/>
                  </a:cubicBezTo>
                  <a:cubicBezTo>
                    <a:pt x="1194" y="11425"/>
                    <a:pt x="2108" y="11373"/>
                    <a:pt x="2963" y="11408"/>
                  </a:cubicBezTo>
                  <a:cubicBezTo>
                    <a:pt x="4283" y="11465"/>
                    <a:pt x="5604" y="11497"/>
                    <a:pt x="6925" y="11506"/>
                  </a:cubicBezTo>
                  <a:cubicBezTo>
                    <a:pt x="7536" y="11510"/>
                    <a:pt x="8299" y="11603"/>
                    <a:pt x="9014" y="11603"/>
                  </a:cubicBezTo>
                  <a:cubicBezTo>
                    <a:pt x="9438" y="11603"/>
                    <a:pt x="9844" y="11571"/>
                    <a:pt x="10191" y="11468"/>
                  </a:cubicBezTo>
                  <a:cubicBezTo>
                    <a:pt x="10656" y="11330"/>
                    <a:pt x="10831" y="11230"/>
                    <a:pt x="10924" y="10740"/>
                  </a:cubicBezTo>
                  <a:cubicBezTo>
                    <a:pt x="10928" y="10724"/>
                    <a:pt x="10928" y="10709"/>
                    <a:pt x="10924" y="10694"/>
                  </a:cubicBezTo>
                  <a:cubicBezTo>
                    <a:pt x="10939" y="10671"/>
                    <a:pt x="10939" y="10642"/>
                    <a:pt x="10927" y="10618"/>
                  </a:cubicBezTo>
                  <a:cubicBezTo>
                    <a:pt x="9606" y="8090"/>
                    <a:pt x="8181" y="5535"/>
                    <a:pt x="6494" y="3230"/>
                  </a:cubicBezTo>
                  <a:cubicBezTo>
                    <a:pt x="6489" y="3224"/>
                    <a:pt x="6481" y="3220"/>
                    <a:pt x="6474" y="3217"/>
                  </a:cubicBezTo>
                  <a:cubicBezTo>
                    <a:pt x="6504" y="2886"/>
                    <a:pt x="6471" y="2543"/>
                    <a:pt x="6463" y="2212"/>
                  </a:cubicBezTo>
                  <a:cubicBezTo>
                    <a:pt x="6456" y="1934"/>
                    <a:pt x="6460" y="1650"/>
                    <a:pt x="6415" y="1376"/>
                  </a:cubicBezTo>
                  <a:lnTo>
                    <a:pt x="6415" y="1376"/>
                  </a:lnTo>
                  <a:cubicBezTo>
                    <a:pt x="6499" y="1416"/>
                    <a:pt x="6593" y="1434"/>
                    <a:pt x="6689" y="1434"/>
                  </a:cubicBezTo>
                  <a:cubicBezTo>
                    <a:pt x="7002" y="1434"/>
                    <a:pt x="7340" y="1241"/>
                    <a:pt x="7459" y="972"/>
                  </a:cubicBezTo>
                  <a:cubicBezTo>
                    <a:pt x="7626" y="598"/>
                    <a:pt x="7411" y="82"/>
                    <a:pt x="6976" y="50"/>
                  </a:cubicBezTo>
                  <a:cubicBezTo>
                    <a:pt x="6975" y="50"/>
                    <a:pt x="6974" y="50"/>
                    <a:pt x="6973" y="50"/>
                  </a:cubicBezTo>
                  <a:cubicBezTo>
                    <a:pt x="6961" y="50"/>
                    <a:pt x="6951" y="54"/>
                    <a:pt x="6945" y="64"/>
                  </a:cubicBezTo>
                  <a:cubicBezTo>
                    <a:pt x="6700" y="22"/>
                    <a:pt x="6449" y="11"/>
                    <a:pt x="6198" y="11"/>
                  </a:cubicBezTo>
                  <a:cubicBezTo>
                    <a:pt x="5958" y="11"/>
                    <a:pt x="5718" y="21"/>
                    <a:pt x="5482" y="21"/>
                  </a:cubicBezTo>
                  <a:cubicBezTo>
                    <a:pt x="5454" y="21"/>
                    <a:pt x="5426" y="21"/>
                    <a:pt x="5399" y="20"/>
                  </a:cubicBezTo>
                  <a:cubicBezTo>
                    <a:pt x="5132" y="18"/>
                    <a:pt x="4865" y="14"/>
                    <a:pt x="4599" y="14"/>
                  </a:cubicBezTo>
                  <a:cubicBezTo>
                    <a:pt x="4257" y="14"/>
                    <a:pt x="3916" y="20"/>
                    <a:pt x="3575" y="43"/>
                  </a:cubicBezTo>
                  <a:cubicBezTo>
                    <a:pt x="3568" y="19"/>
                    <a:pt x="3549" y="0"/>
                    <a:pt x="3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4"/>
            <p:cNvSpPr/>
            <p:nvPr/>
          </p:nvSpPr>
          <p:spPr>
            <a:xfrm>
              <a:off x="-3111900" y="2061603"/>
              <a:ext cx="120591" cy="21797"/>
            </a:xfrm>
            <a:custGeom>
              <a:avLst/>
              <a:gdLst/>
              <a:ahLst/>
              <a:cxnLst/>
              <a:rect l="l" t="t" r="r" b="b"/>
              <a:pathLst>
                <a:path w="3502" h="633" extrusionOk="0">
                  <a:moveTo>
                    <a:pt x="273" y="0"/>
                  </a:moveTo>
                  <a:cubicBezTo>
                    <a:pt x="260" y="0"/>
                    <a:pt x="247" y="6"/>
                    <a:pt x="239" y="20"/>
                  </a:cubicBezTo>
                  <a:cubicBezTo>
                    <a:pt x="0" y="477"/>
                    <a:pt x="1232" y="544"/>
                    <a:pt x="1465" y="569"/>
                  </a:cubicBezTo>
                  <a:cubicBezTo>
                    <a:pt x="1650" y="590"/>
                    <a:pt x="1991" y="632"/>
                    <a:pt x="2342" y="632"/>
                  </a:cubicBezTo>
                  <a:cubicBezTo>
                    <a:pt x="2863" y="632"/>
                    <a:pt x="3406" y="538"/>
                    <a:pt x="3489" y="137"/>
                  </a:cubicBezTo>
                  <a:cubicBezTo>
                    <a:pt x="3501" y="81"/>
                    <a:pt x="3460" y="47"/>
                    <a:pt x="3417" y="47"/>
                  </a:cubicBezTo>
                  <a:cubicBezTo>
                    <a:pt x="3389" y="47"/>
                    <a:pt x="3360" y="62"/>
                    <a:pt x="3346" y="97"/>
                  </a:cubicBezTo>
                  <a:cubicBezTo>
                    <a:pt x="3250" y="354"/>
                    <a:pt x="2817" y="442"/>
                    <a:pt x="2308" y="442"/>
                  </a:cubicBezTo>
                  <a:cubicBezTo>
                    <a:pt x="1411" y="442"/>
                    <a:pt x="277" y="168"/>
                    <a:pt x="316" y="53"/>
                  </a:cubicBezTo>
                  <a:cubicBezTo>
                    <a:pt x="326" y="23"/>
                    <a:pt x="299"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4"/>
            <p:cNvSpPr/>
            <p:nvPr/>
          </p:nvSpPr>
          <p:spPr>
            <a:xfrm>
              <a:off x="-3211348" y="2249893"/>
              <a:ext cx="334605" cy="179303"/>
            </a:xfrm>
            <a:custGeom>
              <a:avLst/>
              <a:gdLst/>
              <a:ahLst/>
              <a:cxnLst/>
              <a:rect l="l" t="t" r="r" b="b"/>
              <a:pathLst>
                <a:path w="9717" h="5207" extrusionOk="0">
                  <a:moveTo>
                    <a:pt x="4536" y="215"/>
                  </a:moveTo>
                  <a:cubicBezTo>
                    <a:pt x="5387" y="215"/>
                    <a:pt x="6255" y="393"/>
                    <a:pt x="7036" y="637"/>
                  </a:cubicBezTo>
                  <a:cubicBezTo>
                    <a:pt x="6557" y="1141"/>
                    <a:pt x="5561" y="1195"/>
                    <a:pt x="4935" y="1232"/>
                  </a:cubicBezTo>
                  <a:cubicBezTo>
                    <a:pt x="4792" y="1240"/>
                    <a:pt x="4566" y="1252"/>
                    <a:pt x="4308" y="1252"/>
                  </a:cubicBezTo>
                  <a:cubicBezTo>
                    <a:pt x="3579" y="1252"/>
                    <a:pt x="2591" y="1161"/>
                    <a:pt x="2489" y="659"/>
                  </a:cubicBezTo>
                  <a:cubicBezTo>
                    <a:pt x="3119" y="341"/>
                    <a:pt x="3822" y="215"/>
                    <a:pt x="4536" y="215"/>
                  </a:cubicBezTo>
                  <a:close/>
                  <a:moveTo>
                    <a:pt x="7210" y="692"/>
                  </a:moveTo>
                  <a:cubicBezTo>
                    <a:pt x="7214" y="693"/>
                    <a:pt x="7219" y="694"/>
                    <a:pt x="7223" y="696"/>
                  </a:cubicBezTo>
                  <a:cubicBezTo>
                    <a:pt x="7581" y="1332"/>
                    <a:pt x="7957" y="1958"/>
                    <a:pt x="8353" y="2571"/>
                  </a:cubicBezTo>
                  <a:cubicBezTo>
                    <a:pt x="8770" y="3214"/>
                    <a:pt x="9295" y="3825"/>
                    <a:pt x="9605" y="4531"/>
                  </a:cubicBezTo>
                  <a:cubicBezTo>
                    <a:pt x="9102" y="4957"/>
                    <a:pt x="8178" y="5068"/>
                    <a:pt x="7226" y="5068"/>
                  </a:cubicBezTo>
                  <a:cubicBezTo>
                    <a:pt x="6280" y="5068"/>
                    <a:pt x="5306" y="4958"/>
                    <a:pt x="4697" y="4939"/>
                  </a:cubicBezTo>
                  <a:lnTo>
                    <a:pt x="4696" y="4939"/>
                  </a:lnTo>
                  <a:cubicBezTo>
                    <a:pt x="3296" y="4894"/>
                    <a:pt x="1907" y="4754"/>
                    <a:pt x="510" y="4664"/>
                  </a:cubicBezTo>
                  <a:cubicBezTo>
                    <a:pt x="506" y="4655"/>
                    <a:pt x="501" y="4649"/>
                    <a:pt x="494" y="4644"/>
                  </a:cubicBezTo>
                  <a:cubicBezTo>
                    <a:pt x="384" y="4580"/>
                    <a:pt x="331" y="4483"/>
                    <a:pt x="315" y="4365"/>
                  </a:cubicBezTo>
                  <a:lnTo>
                    <a:pt x="315" y="4365"/>
                  </a:lnTo>
                  <a:cubicBezTo>
                    <a:pt x="888" y="4395"/>
                    <a:pt x="1458" y="4428"/>
                    <a:pt x="2028" y="4500"/>
                  </a:cubicBezTo>
                  <a:cubicBezTo>
                    <a:pt x="2030" y="4500"/>
                    <a:pt x="2031" y="4500"/>
                    <a:pt x="2033" y="4500"/>
                  </a:cubicBezTo>
                  <a:cubicBezTo>
                    <a:pt x="2070" y="4500"/>
                    <a:pt x="2079" y="4432"/>
                    <a:pt x="2038" y="4426"/>
                  </a:cubicBezTo>
                  <a:cubicBezTo>
                    <a:pt x="1510" y="4349"/>
                    <a:pt x="978" y="4297"/>
                    <a:pt x="444" y="4297"/>
                  </a:cubicBezTo>
                  <a:cubicBezTo>
                    <a:pt x="400" y="4297"/>
                    <a:pt x="356" y="4297"/>
                    <a:pt x="312" y="4298"/>
                  </a:cubicBezTo>
                  <a:cubicBezTo>
                    <a:pt x="311" y="4162"/>
                    <a:pt x="353" y="4001"/>
                    <a:pt x="421" y="3832"/>
                  </a:cubicBezTo>
                  <a:cubicBezTo>
                    <a:pt x="1503" y="3839"/>
                    <a:pt x="2585" y="3874"/>
                    <a:pt x="3665" y="3921"/>
                  </a:cubicBezTo>
                  <a:cubicBezTo>
                    <a:pt x="3666" y="3921"/>
                    <a:pt x="3667" y="3922"/>
                    <a:pt x="3668" y="3922"/>
                  </a:cubicBezTo>
                  <a:cubicBezTo>
                    <a:pt x="3709" y="3922"/>
                    <a:pt x="3707" y="3859"/>
                    <a:pt x="3665" y="3856"/>
                  </a:cubicBezTo>
                  <a:cubicBezTo>
                    <a:pt x="2667" y="3789"/>
                    <a:pt x="1669" y="3761"/>
                    <a:pt x="669" y="3761"/>
                  </a:cubicBezTo>
                  <a:cubicBezTo>
                    <a:pt x="596" y="3761"/>
                    <a:pt x="523" y="3761"/>
                    <a:pt x="450" y="3762"/>
                  </a:cubicBezTo>
                  <a:cubicBezTo>
                    <a:pt x="535" y="3567"/>
                    <a:pt x="648" y="3365"/>
                    <a:pt x="766" y="3177"/>
                  </a:cubicBezTo>
                  <a:cubicBezTo>
                    <a:pt x="1130" y="3203"/>
                    <a:pt x="1494" y="3219"/>
                    <a:pt x="1860" y="3219"/>
                  </a:cubicBezTo>
                  <a:cubicBezTo>
                    <a:pt x="2004" y="3219"/>
                    <a:pt x="2149" y="3216"/>
                    <a:pt x="2294" y="3211"/>
                  </a:cubicBezTo>
                  <a:cubicBezTo>
                    <a:pt x="2335" y="3209"/>
                    <a:pt x="2336" y="3146"/>
                    <a:pt x="2295" y="3146"/>
                  </a:cubicBezTo>
                  <a:cubicBezTo>
                    <a:pt x="2294" y="3146"/>
                    <a:pt x="2294" y="3146"/>
                    <a:pt x="2294" y="3146"/>
                  </a:cubicBezTo>
                  <a:cubicBezTo>
                    <a:pt x="2219" y="3147"/>
                    <a:pt x="2144" y="3147"/>
                    <a:pt x="2070" y="3147"/>
                  </a:cubicBezTo>
                  <a:cubicBezTo>
                    <a:pt x="1648" y="3147"/>
                    <a:pt x="1226" y="3137"/>
                    <a:pt x="805" y="3113"/>
                  </a:cubicBezTo>
                  <a:cubicBezTo>
                    <a:pt x="981" y="2834"/>
                    <a:pt x="1158" y="2589"/>
                    <a:pt x="1244" y="2457"/>
                  </a:cubicBezTo>
                  <a:cubicBezTo>
                    <a:pt x="1466" y="2110"/>
                    <a:pt x="1689" y="1765"/>
                    <a:pt x="1910" y="1418"/>
                  </a:cubicBezTo>
                  <a:cubicBezTo>
                    <a:pt x="2201" y="1445"/>
                    <a:pt x="2489" y="1471"/>
                    <a:pt x="2781" y="1492"/>
                  </a:cubicBezTo>
                  <a:cubicBezTo>
                    <a:pt x="2783" y="1492"/>
                    <a:pt x="2784" y="1492"/>
                    <a:pt x="2785" y="1492"/>
                  </a:cubicBezTo>
                  <a:cubicBezTo>
                    <a:pt x="2832" y="1492"/>
                    <a:pt x="2830" y="1418"/>
                    <a:pt x="2781" y="1413"/>
                  </a:cubicBezTo>
                  <a:cubicBezTo>
                    <a:pt x="2507" y="1383"/>
                    <a:pt x="2235" y="1358"/>
                    <a:pt x="1962" y="1334"/>
                  </a:cubicBezTo>
                  <a:cubicBezTo>
                    <a:pt x="2091" y="1127"/>
                    <a:pt x="2222" y="921"/>
                    <a:pt x="2345" y="710"/>
                  </a:cubicBezTo>
                  <a:cubicBezTo>
                    <a:pt x="2455" y="1434"/>
                    <a:pt x="3921" y="1431"/>
                    <a:pt x="4439" y="1435"/>
                  </a:cubicBezTo>
                  <a:cubicBezTo>
                    <a:pt x="4500" y="1436"/>
                    <a:pt x="4565" y="1436"/>
                    <a:pt x="4631" y="1436"/>
                  </a:cubicBezTo>
                  <a:cubicBezTo>
                    <a:pt x="5484" y="1436"/>
                    <a:pt x="6668" y="1371"/>
                    <a:pt x="7210" y="692"/>
                  </a:cubicBezTo>
                  <a:close/>
                  <a:moveTo>
                    <a:pt x="4535" y="1"/>
                  </a:moveTo>
                  <a:cubicBezTo>
                    <a:pt x="3745" y="1"/>
                    <a:pt x="2979" y="162"/>
                    <a:pt x="2368" y="595"/>
                  </a:cubicBezTo>
                  <a:cubicBezTo>
                    <a:pt x="2352" y="607"/>
                    <a:pt x="2343" y="625"/>
                    <a:pt x="2346" y="644"/>
                  </a:cubicBezTo>
                  <a:cubicBezTo>
                    <a:pt x="2346" y="645"/>
                    <a:pt x="2345" y="646"/>
                    <a:pt x="2345" y="646"/>
                  </a:cubicBezTo>
                  <a:cubicBezTo>
                    <a:pt x="2343" y="647"/>
                    <a:pt x="2340" y="648"/>
                    <a:pt x="2339" y="649"/>
                  </a:cubicBezTo>
                  <a:cubicBezTo>
                    <a:pt x="2260" y="754"/>
                    <a:pt x="2064" y="999"/>
                    <a:pt x="1820" y="1320"/>
                  </a:cubicBezTo>
                  <a:lnTo>
                    <a:pt x="1807" y="1319"/>
                  </a:lnTo>
                  <a:cubicBezTo>
                    <a:pt x="1806" y="1319"/>
                    <a:pt x="1804" y="1319"/>
                    <a:pt x="1803" y="1319"/>
                  </a:cubicBezTo>
                  <a:cubicBezTo>
                    <a:pt x="1766" y="1319"/>
                    <a:pt x="1757" y="1357"/>
                    <a:pt x="1771" y="1383"/>
                  </a:cubicBezTo>
                  <a:cubicBezTo>
                    <a:pt x="1404" y="1870"/>
                    <a:pt x="944" y="2511"/>
                    <a:pt x="608" y="3105"/>
                  </a:cubicBezTo>
                  <a:cubicBezTo>
                    <a:pt x="595" y="3104"/>
                    <a:pt x="582" y="3104"/>
                    <a:pt x="569" y="3103"/>
                  </a:cubicBezTo>
                  <a:cubicBezTo>
                    <a:pt x="568" y="3103"/>
                    <a:pt x="567" y="3103"/>
                    <a:pt x="567" y="3103"/>
                  </a:cubicBezTo>
                  <a:cubicBezTo>
                    <a:pt x="530" y="3103"/>
                    <a:pt x="531" y="3160"/>
                    <a:pt x="569" y="3163"/>
                  </a:cubicBezTo>
                  <a:lnTo>
                    <a:pt x="576" y="3163"/>
                  </a:lnTo>
                  <a:cubicBezTo>
                    <a:pt x="204" y="3836"/>
                    <a:pt x="1" y="4439"/>
                    <a:pt x="294" y="4670"/>
                  </a:cubicBezTo>
                  <a:cubicBezTo>
                    <a:pt x="273" y="4698"/>
                    <a:pt x="276" y="4747"/>
                    <a:pt x="317" y="4754"/>
                  </a:cubicBezTo>
                  <a:cubicBezTo>
                    <a:pt x="2267" y="5065"/>
                    <a:pt x="4269" y="5124"/>
                    <a:pt x="6242" y="5133"/>
                  </a:cubicBezTo>
                  <a:cubicBezTo>
                    <a:pt x="6660" y="5135"/>
                    <a:pt x="7257" y="5207"/>
                    <a:pt x="7849" y="5207"/>
                  </a:cubicBezTo>
                  <a:cubicBezTo>
                    <a:pt x="8569" y="5207"/>
                    <a:pt x="9282" y="5101"/>
                    <a:pt x="9661" y="4638"/>
                  </a:cubicBezTo>
                  <a:cubicBezTo>
                    <a:pt x="9667" y="4644"/>
                    <a:pt x="9675" y="4647"/>
                    <a:pt x="9682" y="4647"/>
                  </a:cubicBezTo>
                  <a:cubicBezTo>
                    <a:pt x="9700" y="4647"/>
                    <a:pt x="9717" y="4630"/>
                    <a:pt x="9712" y="4609"/>
                  </a:cubicBezTo>
                  <a:cubicBezTo>
                    <a:pt x="9708" y="4597"/>
                    <a:pt x="9704" y="4587"/>
                    <a:pt x="9702" y="4575"/>
                  </a:cubicBezTo>
                  <a:cubicBezTo>
                    <a:pt x="9704" y="4563"/>
                    <a:pt x="9701" y="4551"/>
                    <a:pt x="9694" y="4542"/>
                  </a:cubicBezTo>
                  <a:cubicBezTo>
                    <a:pt x="9545" y="3866"/>
                    <a:pt x="9032" y="3313"/>
                    <a:pt x="8657" y="2745"/>
                  </a:cubicBezTo>
                  <a:cubicBezTo>
                    <a:pt x="8183" y="2025"/>
                    <a:pt x="7746" y="1285"/>
                    <a:pt x="7324" y="533"/>
                  </a:cubicBezTo>
                  <a:cubicBezTo>
                    <a:pt x="7311" y="507"/>
                    <a:pt x="7285" y="492"/>
                    <a:pt x="7259" y="492"/>
                  </a:cubicBezTo>
                  <a:cubicBezTo>
                    <a:pt x="7251" y="492"/>
                    <a:pt x="7243" y="493"/>
                    <a:pt x="7236" y="496"/>
                  </a:cubicBezTo>
                  <a:cubicBezTo>
                    <a:pt x="6447" y="228"/>
                    <a:pt x="5474" y="1"/>
                    <a:pt x="4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4"/>
            <p:cNvSpPr/>
            <p:nvPr/>
          </p:nvSpPr>
          <p:spPr>
            <a:xfrm>
              <a:off x="-3026742" y="2213461"/>
              <a:ext cx="24552" cy="21797"/>
            </a:xfrm>
            <a:custGeom>
              <a:avLst/>
              <a:gdLst/>
              <a:ahLst/>
              <a:cxnLst/>
              <a:rect l="l" t="t" r="r" b="b"/>
              <a:pathLst>
                <a:path w="713" h="633" extrusionOk="0">
                  <a:moveTo>
                    <a:pt x="357" y="111"/>
                  </a:moveTo>
                  <a:cubicBezTo>
                    <a:pt x="386" y="111"/>
                    <a:pt x="415" y="118"/>
                    <a:pt x="445" y="137"/>
                  </a:cubicBezTo>
                  <a:cubicBezTo>
                    <a:pt x="545" y="200"/>
                    <a:pt x="565" y="359"/>
                    <a:pt x="482" y="440"/>
                  </a:cubicBezTo>
                  <a:lnTo>
                    <a:pt x="482" y="439"/>
                  </a:lnTo>
                  <a:cubicBezTo>
                    <a:pt x="439" y="482"/>
                    <a:pt x="394" y="500"/>
                    <a:pt x="351" y="500"/>
                  </a:cubicBezTo>
                  <a:cubicBezTo>
                    <a:pt x="216" y="500"/>
                    <a:pt x="107" y="322"/>
                    <a:pt x="181" y="184"/>
                  </a:cubicBezTo>
                  <a:cubicBezTo>
                    <a:pt x="235" y="147"/>
                    <a:pt x="295" y="111"/>
                    <a:pt x="357" y="111"/>
                  </a:cubicBezTo>
                  <a:close/>
                  <a:moveTo>
                    <a:pt x="362" y="0"/>
                  </a:moveTo>
                  <a:cubicBezTo>
                    <a:pt x="274" y="0"/>
                    <a:pt x="187" y="35"/>
                    <a:pt x="140" y="109"/>
                  </a:cubicBezTo>
                  <a:cubicBezTo>
                    <a:pt x="36" y="209"/>
                    <a:pt x="1" y="372"/>
                    <a:pt x="88" y="501"/>
                  </a:cubicBezTo>
                  <a:cubicBezTo>
                    <a:pt x="146" y="588"/>
                    <a:pt x="249" y="633"/>
                    <a:pt x="353" y="633"/>
                  </a:cubicBezTo>
                  <a:cubicBezTo>
                    <a:pt x="433" y="633"/>
                    <a:pt x="513" y="606"/>
                    <a:pt x="572" y="553"/>
                  </a:cubicBezTo>
                  <a:cubicBezTo>
                    <a:pt x="713" y="428"/>
                    <a:pt x="698" y="190"/>
                    <a:pt x="559" y="69"/>
                  </a:cubicBezTo>
                  <a:cubicBezTo>
                    <a:pt x="507" y="24"/>
                    <a:pt x="434"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4"/>
            <p:cNvSpPr/>
            <p:nvPr/>
          </p:nvSpPr>
          <p:spPr>
            <a:xfrm>
              <a:off x="-3063863" y="2179577"/>
              <a:ext cx="36536" cy="33609"/>
            </a:xfrm>
            <a:custGeom>
              <a:avLst/>
              <a:gdLst/>
              <a:ahLst/>
              <a:cxnLst/>
              <a:rect l="l" t="t" r="r" b="b"/>
              <a:pathLst>
                <a:path w="1061" h="976" extrusionOk="0">
                  <a:moveTo>
                    <a:pt x="526" y="142"/>
                  </a:moveTo>
                  <a:cubicBezTo>
                    <a:pt x="624" y="142"/>
                    <a:pt x="717" y="178"/>
                    <a:pt x="786" y="277"/>
                  </a:cubicBezTo>
                  <a:cubicBezTo>
                    <a:pt x="897" y="433"/>
                    <a:pt x="850" y="690"/>
                    <a:pt x="677" y="784"/>
                  </a:cubicBezTo>
                  <a:cubicBezTo>
                    <a:pt x="629" y="810"/>
                    <a:pt x="575" y="822"/>
                    <a:pt x="522" y="822"/>
                  </a:cubicBezTo>
                  <a:cubicBezTo>
                    <a:pt x="396" y="822"/>
                    <a:pt x="268" y="756"/>
                    <a:pt x="208" y="644"/>
                  </a:cubicBezTo>
                  <a:cubicBezTo>
                    <a:pt x="111" y="459"/>
                    <a:pt x="234" y="241"/>
                    <a:pt x="405" y="158"/>
                  </a:cubicBezTo>
                  <a:cubicBezTo>
                    <a:pt x="445" y="148"/>
                    <a:pt x="486" y="142"/>
                    <a:pt x="526" y="142"/>
                  </a:cubicBezTo>
                  <a:close/>
                  <a:moveTo>
                    <a:pt x="486" y="1"/>
                  </a:moveTo>
                  <a:cubicBezTo>
                    <a:pt x="356" y="1"/>
                    <a:pt x="230" y="49"/>
                    <a:pt x="150" y="156"/>
                  </a:cubicBezTo>
                  <a:cubicBezTo>
                    <a:pt x="138" y="172"/>
                    <a:pt x="139" y="193"/>
                    <a:pt x="152" y="209"/>
                  </a:cubicBezTo>
                  <a:cubicBezTo>
                    <a:pt x="42" y="337"/>
                    <a:pt x="0" y="524"/>
                    <a:pt x="65" y="687"/>
                  </a:cubicBezTo>
                  <a:cubicBezTo>
                    <a:pt x="137" y="870"/>
                    <a:pt x="331" y="975"/>
                    <a:pt x="522" y="975"/>
                  </a:cubicBezTo>
                  <a:cubicBezTo>
                    <a:pt x="609" y="975"/>
                    <a:pt x="695" y="953"/>
                    <a:pt x="770" y="907"/>
                  </a:cubicBezTo>
                  <a:cubicBezTo>
                    <a:pt x="1008" y="759"/>
                    <a:pt x="1061" y="393"/>
                    <a:pt x="884" y="178"/>
                  </a:cubicBezTo>
                  <a:cubicBezTo>
                    <a:pt x="791" y="65"/>
                    <a:pt x="636"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4"/>
            <p:cNvSpPr/>
            <p:nvPr/>
          </p:nvSpPr>
          <p:spPr>
            <a:xfrm>
              <a:off x="-3055048" y="2150169"/>
              <a:ext cx="19972" cy="21728"/>
            </a:xfrm>
            <a:custGeom>
              <a:avLst/>
              <a:gdLst/>
              <a:ahLst/>
              <a:cxnLst/>
              <a:rect l="l" t="t" r="r" b="b"/>
              <a:pathLst>
                <a:path w="580" h="631" extrusionOk="0">
                  <a:moveTo>
                    <a:pt x="343" y="183"/>
                  </a:moveTo>
                  <a:cubicBezTo>
                    <a:pt x="365" y="227"/>
                    <a:pt x="383" y="270"/>
                    <a:pt x="384" y="319"/>
                  </a:cubicBezTo>
                  <a:cubicBezTo>
                    <a:pt x="385" y="387"/>
                    <a:pt x="336" y="476"/>
                    <a:pt x="267" y="476"/>
                  </a:cubicBezTo>
                  <a:cubicBezTo>
                    <a:pt x="251" y="476"/>
                    <a:pt x="234" y="472"/>
                    <a:pt x="217" y="461"/>
                  </a:cubicBezTo>
                  <a:cubicBezTo>
                    <a:pt x="129" y="411"/>
                    <a:pt x="132" y="335"/>
                    <a:pt x="170" y="267"/>
                  </a:cubicBezTo>
                  <a:lnTo>
                    <a:pt x="170" y="267"/>
                  </a:lnTo>
                  <a:cubicBezTo>
                    <a:pt x="177" y="270"/>
                    <a:pt x="184" y="272"/>
                    <a:pt x="192" y="272"/>
                  </a:cubicBezTo>
                  <a:cubicBezTo>
                    <a:pt x="201" y="272"/>
                    <a:pt x="210" y="269"/>
                    <a:pt x="218" y="265"/>
                  </a:cubicBezTo>
                  <a:cubicBezTo>
                    <a:pt x="261" y="239"/>
                    <a:pt x="301" y="212"/>
                    <a:pt x="343" y="183"/>
                  </a:cubicBezTo>
                  <a:close/>
                  <a:moveTo>
                    <a:pt x="371" y="1"/>
                  </a:moveTo>
                  <a:cubicBezTo>
                    <a:pt x="352" y="1"/>
                    <a:pt x="333" y="8"/>
                    <a:pt x="315" y="22"/>
                  </a:cubicBezTo>
                  <a:cubicBezTo>
                    <a:pt x="312" y="25"/>
                    <a:pt x="310" y="27"/>
                    <a:pt x="307" y="30"/>
                  </a:cubicBezTo>
                  <a:cubicBezTo>
                    <a:pt x="305" y="30"/>
                    <a:pt x="304" y="29"/>
                    <a:pt x="303" y="29"/>
                  </a:cubicBezTo>
                  <a:cubicBezTo>
                    <a:pt x="303" y="29"/>
                    <a:pt x="302" y="29"/>
                    <a:pt x="301" y="30"/>
                  </a:cubicBezTo>
                  <a:cubicBezTo>
                    <a:pt x="166" y="74"/>
                    <a:pt x="34" y="170"/>
                    <a:pt x="14" y="324"/>
                  </a:cubicBezTo>
                  <a:cubicBezTo>
                    <a:pt x="0" y="438"/>
                    <a:pt x="63" y="566"/>
                    <a:pt x="172" y="613"/>
                  </a:cubicBezTo>
                  <a:cubicBezTo>
                    <a:pt x="202" y="625"/>
                    <a:pt x="232" y="631"/>
                    <a:pt x="261" y="631"/>
                  </a:cubicBezTo>
                  <a:cubicBezTo>
                    <a:pt x="352" y="631"/>
                    <a:pt x="438" y="577"/>
                    <a:pt x="488" y="497"/>
                  </a:cubicBezTo>
                  <a:cubicBezTo>
                    <a:pt x="580" y="347"/>
                    <a:pt x="521" y="174"/>
                    <a:pt x="435" y="37"/>
                  </a:cubicBezTo>
                  <a:cubicBezTo>
                    <a:pt x="418" y="13"/>
                    <a:pt x="395"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4"/>
            <p:cNvSpPr/>
            <p:nvPr/>
          </p:nvSpPr>
          <p:spPr>
            <a:xfrm>
              <a:off x="-3173401" y="2341111"/>
              <a:ext cx="147933" cy="7369"/>
            </a:xfrm>
            <a:custGeom>
              <a:avLst/>
              <a:gdLst/>
              <a:ahLst/>
              <a:cxnLst/>
              <a:rect l="l" t="t" r="r" b="b"/>
              <a:pathLst>
                <a:path w="4296" h="214" extrusionOk="0">
                  <a:moveTo>
                    <a:pt x="1097" y="1"/>
                  </a:moveTo>
                  <a:cubicBezTo>
                    <a:pt x="745" y="1"/>
                    <a:pt x="394" y="4"/>
                    <a:pt x="42" y="11"/>
                  </a:cubicBezTo>
                  <a:cubicBezTo>
                    <a:pt x="1" y="12"/>
                    <a:pt x="1" y="74"/>
                    <a:pt x="42" y="74"/>
                  </a:cubicBezTo>
                  <a:cubicBezTo>
                    <a:pt x="1446" y="74"/>
                    <a:pt x="2845" y="148"/>
                    <a:pt x="4246" y="214"/>
                  </a:cubicBezTo>
                  <a:cubicBezTo>
                    <a:pt x="4247" y="214"/>
                    <a:pt x="4248" y="214"/>
                    <a:pt x="4249" y="214"/>
                  </a:cubicBezTo>
                  <a:cubicBezTo>
                    <a:pt x="4296" y="214"/>
                    <a:pt x="4294" y="143"/>
                    <a:pt x="4246" y="139"/>
                  </a:cubicBezTo>
                  <a:cubicBezTo>
                    <a:pt x="3199" y="35"/>
                    <a:pt x="2148"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74"/>
            <p:cNvSpPr/>
            <p:nvPr/>
          </p:nvSpPr>
          <p:spPr>
            <a:xfrm>
              <a:off x="-3156665" y="2316284"/>
              <a:ext cx="52169" cy="3822"/>
            </a:xfrm>
            <a:custGeom>
              <a:avLst/>
              <a:gdLst/>
              <a:ahLst/>
              <a:cxnLst/>
              <a:rect l="l" t="t" r="r" b="b"/>
              <a:pathLst>
                <a:path w="1515" h="111" extrusionOk="0">
                  <a:moveTo>
                    <a:pt x="704" y="1"/>
                  </a:moveTo>
                  <a:cubicBezTo>
                    <a:pt x="483" y="1"/>
                    <a:pt x="262" y="6"/>
                    <a:pt x="43" y="24"/>
                  </a:cubicBezTo>
                  <a:cubicBezTo>
                    <a:pt x="0" y="24"/>
                    <a:pt x="0" y="88"/>
                    <a:pt x="43" y="88"/>
                  </a:cubicBezTo>
                  <a:cubicBezTo>
                    <a:pt x="264" y="105"/>
                    <a:pt x="487" y="111"/>
                    <a:pt x="711" y="111"/>
                  </a:cubicBezTo>
                  <a:cubicBezTo>
                    <a:pt x="961" y="111"/>
                    <a:pt x="1211" y="104"/>
                    <a:pt x="1459" y="99"/>
                  </a:cubicBezTo>
                  <a:cubicBezTo>
                    <a:pt x="1515" y="98"/>
                    <a:pt x="1515" y="14"/>
                    <a:pt x="1459" y="13"/>
                  </a:cubicBezTo>
                  <a:cubicBezTo>
                    <a:pt x="1209" y="8"/>
                    <a:pt x="956"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74"/>
            <p:cNvSpPr/>
            <p:nvPr/>
          </p:nvSpPr>
          <p:spPr>
            <a:xfrm>
              <a:off x="-3124056" y="2273584"/>
              <a:ext cx="56508" cy="5165"/>
            </a:xfrm>
            <a:custGeom>
              <a:avLst/>
              <a:gdLst/>
              <a:ahLst/>
              <a:cxnLst/>
              <a:rect l="l" t="t" r="r" b="b"/>
              <a:pathLst>
                <a:path w="1641" h="150" extrusionOk="0">
                  <a:moveTo>
                    <a:pt x="69" y="0"/>
                  </a:moveTo>
                  <a:cubicBezTo>
                    <a:pt x="1" y="0"/>
                    <a:pt x="1" y="104"/>
                    <a:pt x="70" y="106"/>
                  </a:cubicBezTo>
                  <a:cubicBezTo>
                    <a:pt x="571" y="122"/>
                    <a:pt x="1072" y="138"/>
                    <a:pt x="1575" y="150"/>
                  </a:cubicBezTo>
                  <a:cubicBezTo>
                    <a:pt x="1575" y="150"/>
                    <a:pt x="1575" y="150"/>
                    <a:pt x="1576" y="150"/>
                  </a:cubicBezTo>
                  <a:cubicBezTo>
                    <a:pt x="1640" y="150"/>
                    <a:pt x="1640" y="50"/>
                    <a:pt x="1575" y="47"/>
                  </a:cubicBezTo>
                  <a:cubicBezTo>
                    <a:pt x="1072" y="29"/>
                    <a:pt x="571" y="15"/>
                    <a:pt x="70" y="0"/>
                  </a:cubicBezTo>
                  <a:cubicBezTo>
                    <a:pt x="69" y="0"/>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74"/>
          <p:cNvGrpSpPr/>
          <p:nvPr/>
        </p:nvGrpSpPr>
        <p:grpSpPr>
          <a:xfrm>
            <a:off x="5901345" y="4099614"/>
            <a:ext cx="306346" cy="452309"/>
            <a:chOff x="-3746193" y="1978304"/>
            <a:chExt cx="404577" cy="597344"/>
          </a:xfrm>
        </p:grpSpPr>
        <p:sp>
          <p:nvSpPr>
            <p:cNvPr id="3327" name="Google Shape;3327;p74"/>
            <p:cNvSpPr/>
            <p:nvPr/>
          </p:nvSpPr>
          <p:spPr>
            <a:xfrm>
              <a:off x="-3746193" y="1978304"/>
              <a:ext cx="404577" cy="597344"/>
            </a:xfrm>
            <a:custGeom>
              <a:avLst/>
              <a:gdLst/>
              <a:ahLst/>
              <a:cxnLst/>
              <a:rect l="l" t="t" r="r" b="b"/>
              <a:pathLst>
                <a:path w="11749" h="17347" extrusionOk="0">
                  <a:moveTo>
                    <a:pt x="6021" y="310"/>
                  </a:moveTo>
                  <a:cubicBezTo>
                    <a:pt x="9079" y="310"/>
                    <a:pt x="11276" y="3138"/>
                    <a:pt x="10813" y="6216"/>
                  </a:cubicBezTo>
                  <a:cubicBezTo>
                    <a:pt x="10773" y="6247"/>
                    <a:pt x="10754" y="6297"/>
                    <a:pt x="10763" y="6348"/>
                  </a:cubicBezTo>
                  <a:cubicBezTo>
                    <a:pt x="10878" y="7056"/>
                    <a:pt x="10184" y="7403"/>
                    <a:pt x="9444" y="7403"/>
                  </a:cubicBezTo>
                  <a:cubicBezTo>
                    <a:pt x="8662" y="7403"/>
                    <a:pt x="7829" y="7016"/>
                    <a:pt x="7843" y="6257"/>
                  </a:cubicBezTo>
                  <a:lnTo>
                    <a:pt x="7843" y="6257"/>
                  </a:lnTo>
                  <a:cubicBezTo>
                    <a:pt x="7856" y="6316"/>
                    <a:pt x="7869" y="6378"/>
                    <a:pt x="7879" y="6442"/>
                  </a:cubicBezTo>
                  <a:cubicBezTo>
                    <a:pt x="7888" y="6500"/>
                    <a:pt x="7936" y="6526"/>
                    <a:pt x="7986" y="6526"/>
                  </a:cubicBezTo>
                  <a:cubicBezTo>
                    <a:pt x="8049" y="6526"/>
                    <a:pt x="8116" y="6484"/>
                    <a:pt x="8111" y="6411"/>
                  </a:cubicBezTo>
                  <a:cubicBezTo>
                    <a:pt x="8057" y="5588"/>
                    <a:pt x="7495" y="4837"/>
                    <a:pt x="6608" y="4837"/>
                  </a:cubicBezTo>
                  <a:cubicBezTo>
                    <a:pt x="6591" y="4837"/>
                    <a:pt x="6573" y="4837"/>
                    <a:pt x="6556" y="4838"/>
                  </a:cubicBezTo>
                  <a:cubicBezTo>
                    <a:pt x="5389" y="4877"/>
                    <a:pt x="4632" y="6091"/>
                    <a:pt x="4357" y="7092"/>
                  </a:cubicBezTo>
                  <a:cubicBezTo>
                    <a:pt x="3893" y="8776"/>
                    <a:pt x="4424" y="12304"/>
                    <a:pt x="6620" y="12387"/>
                  </a:cubicBezTo>
                  <a:cubicBezTo>
                    <a:pt x="6628" y="12398"/>
                    <a:pt x="6639" y="12406"/>
                    <a:pt x="6651" y="12411"/>
                  </a:cubicBezTo>
                  <a:cubicBezTo>
                    <a:pt x="6801" y="12480"/>
                    <a:pt x="6943" y="12511"/>
                    <a:pt x="7077" y="12511"/>
                  </a:cubicBezTo>
                  <a:cubicBezTo>
                    <a:pt x="7663" y="12511"/>
                    <a:pt x="8102" y="11928"/>
                    <a:pt x="8460" y="11452"/>
                  </a:cubicBezTo>
                  <a:cubicBezTo>
                    <a:pt x="8783" y="11021"/>
                    <a:pt x="9122" y="10669"/>
                    <a:pt x="9625" y="10669"/>
                  </a:cubicBezTo>
                  <a:cubicBezTo>
                    <a:pt x="9748" y="10669"/>
                    <a:pt x="9882" y="10691"/>
                    <a:pt x="10027" y="10737"/>
                  </a:cubicBezTo>
                  <a:cubicBezTo>
                    <a:pt x="10609" y="10923"/>
                    <a:pt x="10999" y="11871"/>
                    <a:pt x="11117" y="12400"/>
                  </a:cubicBezTo>
                  <a:cubicBezTo>
                    <a:pt x="11370" y="13525"/>
                    <a:pt x="10893" y="14561"/>
                    <a:pt x="10088" y="15330"/>
                  </a:cubicBezTo>
                  <a:cubicBezTo>
                    <a:pt x="10062" y="15356"/>
                    <a:pt x="10066" y="15391"/>
                    <a:pt x="10083" y="15417"/>
                  </a:cubicBezTo>
                  <a:cubicBezTo>
                    <a:pt x="9030" y="16453"/>
                    <a:pt x="7626" y="17042"/>
                    <a:pt x="6219" y="17042"/>
                  </a:cubicBezTo>
                  <a:cubicBezTo>
                    <a:pt x="5392" y="17042"/>
                    <a:pt x="4563" y="16839"/>
                    <a:pt x="3804" y="16404"/>
                  </a:cubicBezTo>
                  <a:lnTo>
                    <a:pt x="3804" y="16404"/>
                  </a:lnTo>
                  <a:cubicBezTo>
                    <a:pt x="4436" y="16432"/>
                    <a:pt x="5066" y="16460"/>
                    <a:pt x="5697" y="16469"/>
                  </a:cubicBezTo>
                  <a:cubicBezTo>
                    <a:pt x="5740" y="16469"/>
                    <a:pt x="5739" y="16407"/>
                    <a:pt x="5697" y="16405"/>
                  </a:cubicBezTo>
                  <a:cubicBezTo>
                    <a:pt x="5018" y="16363"/>
                    <a:pt x="4338" y="16342"/>
                    <a:pt x="3658" y="16322"/>
                  </a:cubicBezTo>
                  <a:cubicBezTo>
                    <a:pt x="3425" y="16177"/>
                    <a:pt x="3204" y="16013"/>
                    <a:pt x="2997" y="15834"/>
                  </a:cubicBezTo>
                  <a:cubicBezTo>
                    <a:pt x="3173" y="15825"/>
                    <a:pt x="3349" y="15820"/>
                    <a:pt x="3525" y="15820"/>
                  </a:cubicBezTo>
                  <a:cubicBezTo>
                    <a:pt x="3941" y="15820"/>
                    <a:pt x="4356" y="15845"/>
                    <a:pt x="4768" y="15895"/>
                  </a:cubicBezTo>
                  <a:cubicBezTo>
                    <a:pt x="4769" y="15895"/>
                    <a:pt x="4771" y="15895"/>
                    <a:pt x="4772" y="15895"/>
                  </a:cubicBezTo>
                  <a:cubicBezTo>
                    <a:pt x="4809" y="15895"/>
                    <a:pt x="4816" y="15830"/>
                    <a:pt x="4777" y="15824"/>
                  </a:cubicBezTo>
                  <a:cubicBezTo>
                    <a:pt x="4382" y="15759"/>
                    <a:pt x="3981" y="15726"/>
                    <a:pt x="3581" y="15726"/>
                  </a:cubicBezTo>
                  <a:cubicBezTo>
                    <a:pt x="3358" y="15726"/>
                    <a:pt x="3136" y="15736"/>
                    <a:pt x="2914" y="15756"/>
                  </a:cubicBezTo>
                  <a:cubicBezTo>
                    <a:pt x="2873" y="15719"/>
                    <a:pt x="2832" y="15683"/>
                    <a:pt x="2792" y="15644"/>
                  </a:cubicBezTo>
                  <a:cubicBezTo>
                    <a:pt x="2644" y="15499"/>
                    <a:pt x="2506" y="15345"/>
                    <a:pt x="2377" y="15183"/>
                  </a:cubicBezTo>
                  <a:lnTo>
                    <a:pt x="2377" y="15183"/>
                  </a:lnTo>
                  <a:cubicBezTo>
                    <a:pt x="2759" y="15191"/>
                    <a:pt x="3141" y="15198"/>
                    <a:pt x="3523" y="15198"/>
                  </a:cubicBezTo>
                  <a:cubicBezTo>
                    <a:pt x="3717" y="15198"/>
                    <a:pt x="3911" y="15196"/>
                    <a:pt x="4105" y="15192"/>
                  </a:cubicBezTo>
                  <a:cubicBezTo>
                    <a:pt x="4161" y="15190"/>
                    <a:pt x="4161" y="15106"/>
                    <a:pt x="4105" y="15104"/>
                  </a:cubicBezTo>
                  <a:cubicBezTo>
                    <a:pt x="3913" y="15099"/>
                    <a:pt x="3721" y="15097"/>
                    <a:pt x="3528" y="15097"/>
                  </a:cubicBezTo>
                  <a:cubicBezTo>
                    <a:pt x="3127" y="15097"/>
                    <a:pt x="2725" y="15106"/>
                    <a:pt x="2325" y="15113"/>
                  </a:cubicBezTo>
                  <a:cubicBezTo>
                    <a:pt x="2171" y="14915"/>
                    <a:pt x="2031" y="14705"/>
                    <a:pt x="1903" y="14488"/>
                  </a:cubicBezTo>
                  <a:lnTo>
                    <a:pt x="1903" y="14488"/>
                  </a:lnTo>
                  <a:cubicBezTo>
                    <a:pt x="2416" y="14505"/>
                    <a:pt x="2930" y="14529"/>
                    <a:pt x="3444" y="14529"/>
                  </a:cubicBezTo>
                  <a:cubicBezTo>
                    <a:pt x="3516" y="14529"/>
                    <a:pt x="3589" y="14529"/>
                    <a:pt x="3661" y="14528"/>
                  </a:cubicBezTo>
                  <a:cubicBezTo>
                    <a:pt x="3714" y="14526"/>
                    <a:pt x="3712" y="14450"/>
                    <a:pt x="3661" y="14446"/>
                  </a:cubicBezTo>
                  <a:cubicBezTo>
                    <a:pt x="3072" y="14409"/>
                    <a:pt x="2481" y="14409"/>
                    <a:pt x="1891" y="14398"/>
                  </a:cubicBezTo>
                  <a:cubicBezTo>
                    <a:pt x="1877" y="14398"/>
                    <a:pt x="1866" y="14404"/>
                    <a:pt x="1857" y="14413"/>
                  </a:cubicBezTo>
                  <a:cubicBezTo>
                    <a:pt x="1723" y="14180"/>
                    <a:pt x="1601" y="13939"/>
                    <a:pt x="1492" y="13692"/>
                  </a:cubicBezTo>
                  <a:lnTo>
                    <a:pt x="1492" y="13692"/>
                  </a:lnTo>
                  <a:cubicBezTo>
                    <a:pt x="1632" y="13697"/>
                    <a:pt x="1772" y="13700"/>
                    <a:pt x="1912" y="13700"/>
                  </a:cubicBezTo>
                  <a:cubicBezTo>
                    <a:pt x="2230" y="13700"/>
                    <a:pt x="2548" y="13685"/>
                    <a:pt x="2865" y="13648"/>
                  </a:cubicBezTo>
                  <a:cubicBezTo>
                    <a:pt x="2915" y="13641"/>
                    <a:pt x="2919" y="13565"/>
                    <a:pt x="2868" y="13565"/>
                  </a:cubicBezTo>
                  <a:cubicBezTo>
                    <a:pt x="2867" y="13565"/>
                    <a:pt x="2866" y="13565"/>
                    <a:pt x="2865" y="13565"/>
                  </a:cubicBezTo>
                  <a:cubicBezTo>
                    <a:pt x="2501" y="13584"/>
                    <a:pt x="2137" y="13598"/>
                    <a:pt x="1772" y="13598"/>
                  </a:cubicBezTo>
                  <a:cubicBezTo>
                    <a:pt x="1664" y="13598"/>
                    <a:pt x="1555" y="13596"/>
                    <a:pt x="1446" y="13594"/>
                  </a:cubicBezTo>
                  <a:cubicBezTo>
                    <a:pt x="1359" y="13391"/>
                    <a:pt x="1280" y="13181"/>
                    <a:pt x="1206" y="12970"/>
                  </a:cubicBezTo>
                  <a:cubicBezTo>
                    <a:pt x="1685" y="12949"/>
                    <a:pt x="2165" y="12929"/>
                    <a:pt x="2643" y="12887"/>
                  </a:cubicBezTo>
                  <a:cubicBezTo>
                    <a:pt x="2692" y="12883"/>
                    <a:pt x="2693" y="12811"/>
                    <a:pt x="2643" y="12811"/>
                  </a:cubicBezTo>
                  <a:cubicBezTo>
                    <a:pt x="2153" y="12821"/>
                    <a:pt x="1665" y="12854"/>
                    <a:pt x="1176" y="12885"/>
                  </a:cubicBezTo>
                  <a:cubicBezTo>
                    <a:pt x="1080" y="12604"/>
                    <a:pt x="1000" y="12313"/>
                    <a:pt x="924" y="12019"/>
                  </a:cubicBezTo>
                  <a:cubicBezTo>
                    <a:pt x="2096" y="11983"/>
                    <a:pt x="3271" y="11922"/>
                    <a:pt x="4431" y="11760"/>
                  </a:cubicBezTo>
                  <a:cubicBezTo>
                    <a:pt x="4504" y="11750"/>
                    <a:pt x="4490" y="11626"/>
                    <a:pt x="4420" y="11626"/>
                  </a:cubicBezTo>
                  <a:cubicBezTo>
                    <a:pt x="4418" y="11626"/>
                    <a:pt x="4416" y="11626"/>
                    <a:pt x="4413" y="11627"/>
                  </a:cubicBezTo>
                  <a:cubicBezTo>
                    <a:pt x="3241" y="11726"/>
                    <a:pt x="2073" y="11844"/>
                    <a:pt x="899" y="11910"/>
                  </a:cubicBezTo>
                  <a:cubicBezTo>
                    <a:pt x="841" y="11671"/>
                    <a:pt x="791" y="11429"/>
                    <a:pt x="746" y="11186"/>
                  </a:cubicBezTo>
                  <a:cubicBezTo>
                    <a:pt x="1059" y="11161"/>
                    <a:pt x="1373" y="11149"/>
                    <a:pt x="1688" y="11149"/>
                  </a:cubicBezTo>
                  <a:cubicBezTo>
                    <a:pt x="1829" y="11149"/>
                    <a:pt x="1971" y="11151"/>
                    <a:pt x="2112" y="11156"/>
                  </a:cubicBezTo>
                  <a:cubicBezTo>
                    <a:pt x="2112" y="11156"/>
                    <a:pt x="2113" y="11156"/>
                    <a:pt x="2113" y="11156"/>
                  </a:cubicBezTo>
                  <a:cubicBezTo>
                    <a:pt x="2158" y="11156"/>
                    <a:pt x="2157" y="11087"/>
                    <a:pt x="2112" y="11085"/>
                  </a:cubicBezTo>
                  <a:cubicBezTo>
                    <a:pt x="1992" y="11080"/>
                    <a:pt x="1871" y="11078"/>
                    <a:pt x="1750" y="11078"/>
                  </a:cubicBezTo>
                  <a:cubicBezTo>
                    <a:pt x="1412" y="11078"/>
                    <a:pt x="1073" y="11097"/>
                    <a:pt x="737" y="11138"/>
                  </a:cubicBezTo>
                  <a:cubicBezTo>
                    <a:pt x="694" y="10904"/>
                    <a:pt x="658" y="10670"/>
                    <a:pt x="626" y="10437"/>
                  </a:cubicBezTo>
                  <a:lnTo>
                    <a:pt x="626" y="10437"/>
                  </a:lnTo>
                  <a:cubicBezTo>
                    <a:pt x="715" y="10438"/>
                    <a:pt x="805" y="10439"/>
                    <a:pt x="894" y="10439"/>
                  </a:cubicBezTo>
                  <a:cubicBezTo>
                    <a:pt x="1467" y="10439"/>
                    <a:pt x="2042" y="10405"/>
                    <a:pt x="2608" y="10307"/>
                  </a:cubicBezTo>
                  <a:cubicBezTo>
                    <a:pt x="2654" y="10299"/>
                    <a:pt x="2637" y="10232"/>
                    <a:pt x="2594" y="10232"/>
                  </a:cubicBezTo>
                  <a:cubicBezTo>
                    <a:pt x="2592" y="10232"/>
                    <a:pt x="2589" y="10232"/>
                    <a:pt x="2587" y="10233"/>
                  </a:cubicBezTo>
                  <a:cubicBezTo>
                    <a:pt x="1931" y="10323"/>
                    <a:pt x="1283" y="10391"/>
                    <a:pt x="620" y="10393"/>
                  </a:cubicBezTo>
                  <a:cubicBezTo>
                    <a:pt x="583" y="10121"/>
                    <a:pt x="554" y="9849"/>
                    <a:pt x="529" y="9579"/>
                  </a:cubicBezTo>
                  <a:cubicBezTo>
                    <a:pt x="1220" y="9513"/>
                    <a:pt x="1910" y="9449"/>
                    <a:pt x="2600" y="9372"/>
                  </a:cubicBezTo>
                  <a:cubicBezTo>
                    <a:pt x="2672" y="9364"/>
                    <a:pt x="2677" y="9252"/>
                    <a:pt x="2606" y="9252"/>
                  </a:cubicBezTo>
                  <a:cubicBezTo>
                    <a:pt x="2604" y="9252"/>
                    <a:pt x="2602" y="9252"/>
                    <a:pt x="2600" y="9252"/>
                  </a:cubicBezTo>
                  <a:cubicBezTo>
                    <a:pt x="1906" y="9317"/>
                    <a:pt x="1213" y="9397"/>
                    <a:pt x="519" y="9473"/>
                  </a:cubicBezTo>
                  <a:cubicBezTo>
                    <a:pt x="494" y="9174"/>
                    <a:pt x="478" y="8881"/>
                    <a:pt x="467" y="8591"/>
                  </a:cubicBezTo>
                  <a:lnTo>
                    <a:pt x="467" y="8591"/>
                  </a:lnTo>
                  <a:cubicBezTo>
                    <a:pt x="517" y="8592"/>
                    <a:pt x="567" y="8593"/>
                    <a:pt x="617" y="8593"/>
                  </a:cubicBezTo>
                  <a:cubicBezTo>
                    <a:pt x="988" y="8593"/>
                    <a:pt x="1358" y="8562"/>
                    <a:pt x="1724" y="8502"/>
                  </a:cubicBezTo>
                  <a:cubicBezTo>
                    <a:pt x="1773" y="8494"/>
                    <a:pt x="1754" y="8426"/>
                    <a:pt x="1710" y="8426"/>
                  </a:cubicBezTo>
                  <a:cubicBezTo>
                    <a:pt x="1708" y="8426"/>
                    <a:pt x="1706" y="8426"/>
                    <a:pt x="1704" y="8426"/>
                  </a:cubicBezTo>
                  <a:cubicBezTo>
                    <a:pt x="1294" y="8488"/>
                    <a:pt x="879" y="8519"/>
                    <a:pt x="464" y="8521"/>
                  </a:cubicBezTo>
                  <a:cubicBezTo>
                    <a:pt x="454" y="8258"/>
                    <a:pt x="450" y="8000"/>
                    <a:pt x="450" y="7748"/>
                  </a:cubicBezTo>
                  <a:cubicBezTo>
                    <a:pt x="1299" y="7687"/>
                    <a:pt x="2151" y="7645"/>
                    <a:pt x="2998" y="7552"/>
                  </a:cubicBezTo>
                  <a:cubicBezTo>
                    <a:pt x="3064" y="7545"/>
                    <a:pt x="3068" y="7445"/>
                    <a:pt x="3001" y="7445"/>
                  </a:cubicBezTo>
                  <a:cubicBezTo>
                    <a:pt x="3000" y="7445"/>
                    <a:pt x="2999" y="7445"/>
                    <a:pt x="2998" y="7445"/>
                  </a:cubicBezTo>
                  <a:cubicBezTo>
                    <a:pt x="2147" y="7489"/>
                    <a:pt x="1299" y="7584"/>
                    <a:pt x="451" y="7658"/>
                  </a:cubicBezTo>
                  <a:cubicBezTo>
                    <a:pt x="452" y="7471"/>
                    <a:pt x="453" y="7285"/>
                    <a:pt x="459" y="7107"/>
                  </a:cubicBezTo>
                  <a:cubicBezTo>
                    <a:pt x="473" y="6731"/>
                    <a:pt x="508" y="6354"/>
                    <a:pt x="564" y="5982"/>
                  </a:cubicBezTo>
                  <a:cubicBezTo>
                    <a:pt x="1273" y="5952"/>
                    <a:pt x="1981" y="5906"/>
                    <a:pt x="2687" y="5822"/>
                  </a:cubicBezTo>
                  <a:cubicBezTo>
                    <a:pt x="2757" y="5814"/>
                    <a:pt x="2761" y="5708"/>
                    <a:pt x="2694" y="5708"/>
                  </a:cubicBezTo>
                  <a:cubicBezTo>
                    <a:pt x="2692" y="5708"/>
                    <a:pt x="2690" y="5708"/>
                    <a:pt x="2687" y="5708"/>
                  </a:cubicBezTo>
                  <a:cubicBezTo>
                    <a:pt x="1985" y="5780"/>
                    <a:pt x="1282" y="5849"/>
                    <a:pt x="578" y="5897"/>
                  </a:cubicBezTo>
                  <a:cubicBezTo>
                    <a:pt x="673" y="5295"/>
                    <a:pt x="828" y="4704"/>
                    <a:pt x="1040" y="4132"/>
                  </a:cubicBezTo>
                  <a:cubicBezTo>
                    <a:pt x="1092" y="4133"/>
                    <a:pt x="1144" y="4133"/>
                    <a:pt x="1196" y="4133"/>
                  </a:cubicBezTo>
                  <a:cubicBezTo>
                    <a:pt x="2043" y="4133"/>
                    <a:pt x="2888" y="4075"/>
                    <a:pt x="3721" y="3918"/>
                  </a:cubicBezTo>
                  <a:cubicBezTo>
                    <a:pt x="3793" y="3905"/>
                    <a:pt x="3766" y="3803"/>
                    <a:pt x="3699" y="3803"/>
                  </a:cubicBezTo>
                  <a:cubicBezTo>
                    <a:pt x="3696" y="3803"/>
                    <a:pt x="3692" y="3803"/>
                    <a:pt x="3689" y="3804"/>
                  </a:cubicBezTo>
                  <a:cubicBezTo>
                    <a:pt x="2818" y="3935"/>
                    <a:pt x="1955" y="4021"/>
                    <a:pt x="1076" y="4032"/>
                  </a:cubicBezTo>
                  <a:cubicBezTo>
                    <a:pt x="1199" y="3713"/>
                    <a:pt x="1345" y="3402"/>
                    <a:pt x="1511" y="3102"/>
                  </a:cubicBezTo>
                  <a:cubicBezTo>
                    <a:pt x="1579" y="3103"/>
                    <a:pt x="1647" y="3103"/>
                    <a:pt x="1715" y="3103"/>
                  </a:cubicBezTo>
                  <a:cubicBezTo>
                    <a:pt x="2815" y="3103"/>
                    <a:pt x="3922" y="3052"/>
                    <a:pt x="5006" y="2867"/>
                  </a:cubicBezTo>
                  <a:cubicBezTo>
                    <a:pt x="5067" y="2856"/>
                    <a:pt x="5056" y="2752"/>
                    <a:pt x="4996" y="2752"/>
                  </a:cubicBezTo>
                  <a:cubicBezTo>
                    <a:pt x="4994" y="2752"/>
                    <a:pt x="4993" y="2752"/>
                    <a:pt x="4991" y="2752"/>
                  </a:cubicBezTo>
                  <a:cubicBezTo>
                    <a:pt x="3846" y="2872"/>
                    <a:pt x="2712" y="2989"/>
                    <a:pt x="1561" y="3015"/>
                  </a:cubicBezTo>
                  <a:cubicBezTo>
                    <a:pt x="1751" y="2681"/>
                    <a:pt x="1971" y="2367"/>
                    <a:pt x="2219" y="2074"/>
                  </a:cubicBezTo>
                  <a:cubicBezTo>
                    <a:pt x="2225" y="2082"/>
                    <a:pt x="2236" y="2086"/>
                    <a:pt x="2245" y="2086"/>
                  </a:cubicBezTo>
                  <a:cubicBezTo>
                    <a:pt x="2346" y="2088"/>
                    <a:pt x="2447" y="2088"/>
                    <a:pt x="2548" y="2088"/>
                  </a:cubicBezTo>
                  <a:cubicBezTo>
                    <a:pt x="3312" y="2088"/>
                    <a:pt x="4080" y="2039"/>
                    <a:pt x="4828" y="1882"/>
                  </a:cubicBezTo>
                  <a:cubicBezTo>
                    <a:pt x="4897" y="1867"/>
                    <a:pt x="4870" y="1772"/>
                    <a:pt x="4806" y="1772"/>
                  </a:cubicBezTo>
                  <a:cubicBezTo>
                    <a:pt x="4803" y="1772"/>
                    <a:pt x="4800" y="1773"/>
                    <a:pt x="4797" y="1773"/>
                  </a:cubicBezTo>
                  <a:cubicBezTo>
                    <a:pt x="3957" y="1888"/>
                    <a:pt x="3127" y="1993"/>
                    <a:pt x="2278" y="2009"/>
                  </a:cubicBezTo>
                  <a:cubicBezTo>
                    <a:pt x="2536" y="1714"/>
                    <a:pt x="2828" y="1448"/>
                    <a:pt x="3146" y="1218"/>
                  </a:cubicBezTo>
                  <a:cubicBezTo>
                    <a:pt x="4000" y="992"/>
                    <a:pt x="4863" y="842"/>
                    <a:pt x="5743" y="751"/>
                  </a:cubicBezTo>
                  <a:cubicBezTo>
                    <a:pt x="5826" y="742"/>
                    <a:pt x="5830" y="614"/>
                    <a:pt x="5750" y="614"/>
                  </a:cubicBezTo>
                  <a:cubicBezTo>
                    <a:pt x="5747" y="614"/>
                    <a:pt x="5745" y="614"/>
                    <a:pt x="5743" y="614"/>
                  </a:cubicBezTo>
                  <a:cubicBezTo>
                    <a:pt x="4958" y="680"/>
                    <a:pt x="4190" y="825"/>
                    <a:pt x="3433" y="1029"/>
                  </a:cubicBezTo>
                  <a:cubicBezTo>
                    <a:pt x="3953" y="708"/>
                    <a:pt x="4532" y="490"/>
                    <a:pt x="5135" y="388"/>
                  </a:cubicBezTo>
                  <a:cubicBezTo>
                    <a:pt x="5437" y="335"/>
                    <a:pt x="5733" y="310"/>
                    <a:pt x="6021" y="310"/>
                  </a:cubicBezTo>
                  <a:close/>
                  <a:moveTo>
                    <a:pt x="5998" y="1"/>
                  </a:moveTo>
                  <a:cubicBezTo>
                    <a:pt x="2662" y="1"/>
                    <a:pt x="593" y="3041"/>
                    <a:pt x="226" y="6126"/>
                  </a:cubicBezTo>
                  <a:cubicBezTo>
                    <a:pt x="0" y="8034"/>
                    <a:pt x="251" y="10048"/>
                    <a:pt x="665" y="11924"/>
                  </a:cubicBezTo>
                  <a:cubicBezTo>
                    <a:pt x="631" y="11925"/>
                    <a:pt x="598" y="11928"/>
                    <a:pt x="564" y="11929"/>
                  </a:cubicBezTo>
                  <a:cubicBezTo>
                    <a:pt x="499" y="11932"/>
                    <a:pt x="497" y="12032"/>
                    <a:pt x="562" y="12032"/>
                  </a:cubicBezTo>
                  <a:cubicBezTo>
                    <a:pt x="562" y="12032"/>
                    <a:pt x="563" y="12032"/>
                    <a:pt x="564" y="12032"/>
                  </a:cubicBezTo>
                  <a:cubicBezTo>
                    <a:pt x="605" y="12031"/>
                    <a:pt x="646" y="12028"/>
                    <a:pt x="688" y="12027"/>
                  </a:cubicBezTo>
                  <a:cubicBezTo>
                    <a:pt x="697" y="12071"/>
                    <a:pt x="707" y="12114"/>
                    <a:pt x="716" y="12157"/>
                  </a:cubicBezTo>
                  <a:cubicBezTo>
                    <a:pt x="1065" y="13675"/>
                    <a:pt x="1673" y="15143"/>
                    <a:pt x="2908" y="16149"/>
                  </a:cubicBezTo>
                  <a:cubicBezTo>
                    <a:pt x="3909" y="16962"/>
                    <a:pt x="5094" y="17346"/>
                    <a:pt x="6266" y="17346"/>
                  </a:cubicBezTo>
                  <a:cubicBezTo>
                    <a:pt x="8160" y="17346"/>
                    <a:pt x="10018" y="16343"/>
                    <a:pt x="11000" y="14528"/>
                  </a:cubicBezTo>
                  <a:cubicBezTo>
                    <a:pt x="11009" y="14512"/>
                    <a:pt x="11012" y="14494"/>
                    <a:pt x="11007" y="14477"/>
                  </a:cubicBezTo>
                  <a:cubicBezTo>
                    <a:pt x="11580" y="13467"/>
                    <a:pt x="11570" y="12191"/>
                    <a:pt x="10838" y="11172"/>
                  </a:cubicBezTo>
                  <a:cubicBezTo>
                    <a:pt x="10541" y="10757"/>
                    <a:pt x="10082" y="10351"/>
                    <a:pt x="9558" y="10351"/>
                  </a:cubicBezTo>
                  <a:cubicBezTo>
                    <a:pt x="9459" y="10351"/>
                    <a:pt x="9358" y="10365"/>
                    <a:pt x="9255" y="10397"/>
                  </a:cubicBezTo>
                  <a:cubicBezTo>
                    <a:pt x="8310" y="10687"/>
                    <a:pt x="8115" y="12108"/>
                    <a:pt x="7118" y="12242"/>
                  </a:cubicBezTo>
                  <a:cubicBezTo>
                    <a:pt x="7111" y="12237"/>
                    <a:pt x="7103" y="12234"/>
                    <a:pt x="7094" y="12233"/>
                  </a:cubicBezTo>
                  <a:cubicBezTo>
                    <a:pt x="5187" y="12218"/>
                    <a:pt x="4494" y="10122"/>
                    <a:pt x="4465" y="8526"/>
                  </a:cubicBezTo>
                  <a:cubicBezTo>
                    <a:pt x="4452" y="7749"/>
                    <a:pt x="4587" y="6956"/>
                    <a:pt x="4985" y="6278"/>
                  </a:cubicBezTo>
                  <a:cubicBezTo>
                    <a:pt x="5345" y="5664"/>
                    <a:pt x="6068" y="5188"/>
                    <a:pt x="6706" y="5188"/>
                  </a:cubicBezTo>
                  <a:cubicBezTo>
                    <a:pt x="7139" y="5188"/>
                    <a:pt x="7533" y="5407"/>
                    <a:pt x="7749" y="5950"/>
                  </a:cubicBezTo>
                  <a:cubicBezTo>
                    <a:pt x="7340" y="7064"/>
                    <a:pt x="8461" y="7657"/>
                    <a:pt x="9507" y="7657"/>
                  </a:cubicBezTo>
                  <a:cubicBezTo>
                    <a:pt x="10369" y="7657"/>
                    <a:pt x="11180" y="7253"/>
                    <a:pt x="11040" y="6405"/>
                  </a:cubicBezTo>
                  <a:cubicBezTo>
                    <a:pt x="11041" y="6403"/>
                    <a:pt x="11043" y="6401"/>
                    <a:pt x="11043" y="6398"/>
                  </a:cubicBezTo>
                  <a:cubicBezTo>
                    <a:pt x="11749" y="3266"/>
                    <a:pt x="9514" y="161"/>
                    <a:pt x="6262" y="7"/>
                  </a:cubicBezTo>
                  <a:cubicBezTo>
                    <a:pt x="6173" y="3"/>
                    <a:pt x="6085" y="1"/>
                    <a:pt x="5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4"/>
            <p:cNvSpPr/>
            <p:nvPr/>
          </p:nvSpPr>
          <p:spPr>
            <a:xfrm>
              <a:off x="-3720883" y="2207331"/>
              <a:ext cx="55440" cy="5820"/>
            </a:xfrm>
            <a:custGeom>
              <a:avLst/>
              <a:gdLst/>
              <a:ahLst/>
              <a:cxnLst/>
              <a:rect l="l" t="t" r="r" b="b"/>
              <a:pathLst>
                <a:path w="1610" h="169" extrusionOk="0">
                  <a:moveTo>
                    <a:pt x="1559" y="0"/>
                  </a:moveTo>
                  <a:cubicBezTo>
                    <a:pt x="1557" y="0"/>
                    <a:pt x="1555" y="0"/>
                    <a:pt x="1554" y="1"/>
                  </a:cubicBezTo>
                  <a:cubicBezTo>
                    <a:pt x="1053" y="46"/>
                    <a:pt x="552" y="84"/>
                    <a:pt x="50" y="93"/>
                  </a:cubicBezTo>
                  <a:cubicBezTo>
                    <a:pt x="0" y="94"/>
                    <a:pt x="0" y="169"/>
                    <a:pt x="50" y="169"/>
                  </a:cubicBezTo>
                  <a:cubicBezTo>
                    <a:pt x="71" y="169"/>
                    <a:pt x="93" y="169"/>
                    <a:pt x="115" y="169"/>
                  </a:cubicBezTo>
                  <a:cubicBezTo>
                    <a:pt x="596" y="169"/>
                    <a:pt x="1076" y="146"/>
                    <a:pt x="1554" y="85"/>
                  </a:cubicBezTo>
                  <a:cubicBezTo>
                    <a:pt x="1605" y="79"/>
                    <a:pt x="1610"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4"/>
            <p:cNvSpPr/>
            <p:nvPr/>
          </p:nvSpPr>
          <p:spPr>
            <a:xfrm>
              <a:off x="-3719333" y="2146450"/>
              <a:ext cx="46108" cy="3753"/>
            </a:xfrm>
            <a:custGeom>
              <a:avLst/>
              <a:gdLst/>
              <a:ahLst/>
              <a:cxnLst/>
              <a:rect l="l" t="t" r="r" b="b"/>
              <a:pathLst>
                <a:path w="1339" h="109" extrusionOk="0">
                  <a:moveTo>
                    <a:pt x="45" y="0"/>
                  </a:moveTo>
                  <a:cubicBezTo>
                    <a:pt x="1" y="0"/>
                    <a:pt x="3" y="71"/>
                    <a:pt x="49" y="75"/>
                  </a:cubicBezTo>
                  <a:cubicBezTo>
                    <a:pt x="274" y="97"/>
                    <a:pt x="499" y="108"/>
                    <a:pt x="723" y="108"/>
                  </a:cubicBezTo>
                  <a:cubicBezTo>
                    <a:pt x="912" y="108"/>
                    <a:pt x="1100" y="100"/>
                    <a:pt x="1289" y="83"/>
                  </a:cubicBezTo>
                  <a:cubicBezTo>
                    <a:pt x="1335" y="79"/>
                    <a:pt x="1338" y="6"/>
                    <a:pt x="1292" y="6"/>
                  </a:cubicBezTo>
                  <a:cubicBezTo>
                    <a:pt x="1291" y="6"/>
                    <a:pt x="1290" y="6"/>
                    <a:pt x="1289" y="6"/>
                  </a:cubicBezTo>
                  <a:cubicBezTo>
                    <a:pt x="1085" y="18"/>
                    <a:pt x="882" y="25"/>
                    <a:pt x="679" y="25"/>
                  </a:cubicBezTo>
                  <a:cubicBezTo>
                    <a:pt x="469" y="25"/>
                    <a:pt x="259" y="18"/>
                    <a:pt x="49" y="0"/>
                  </a:cubicBezTo>
                  <a:cubicBezTo>
                    <a:pt x="48" y="0"/>
                    <a:pt x="47"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3330;p74"/>
          <p:cNvGrpSpPr/>
          <p:nvPr/>
        </p:nvGrpSpPr>
        <p:grpSpPr>
          <a:xfrm>
            <a:off x="5559369" y="4166938"/>
            <a:ext cx="248591" cy="317662"/>
            <a:chOff x="-4224047" y="2076719"/>
            <a:chExt cx="328303" cy="419522"/>
          </a:xfrm>
        </p:grpSpPr>
        <p:sp>
          <p:nvSpPr>
            <p:cNvPr id="3331" name="Google Shape;3331;p74"/>
            <p:cNvSpPr/>
            <p:nvPr/>
          </p:nvSpPr>
          <p:spPr>
            <a:xfrm>
              <a:off x="-4224047" y="2076719"/>
              <a:ext cx="328303" cy="419522"/>
            </a:xfrm>
            <a:custGeom>
              <a:avLst/>
              <a:gdLst/>
              <a:ahLst/>
              <a:cxnLst/>
              <a:rect l="l" t="t" r="r" b="b"/>
              <a:pathLst>
                <a:path w="9534" h="12183" extrusionOk="0">
                  <a:moveTo>
                    <a:pt x="4845" y="213"/>
                  </a:moveTo>
                  <a:lnTo>
                    <a:pt x="4845" y="214"/>
                  </a:lnTo>
                  <a:cubicBezTo>
                    <a:pt x="4858" y="213"/>
                    <a:pt x="4870" y="213"/>
                    <a:pt x="4881" y="213"/>
                  </a:cubicBezTo>
                  <a:cubicBezTo>
                    <a:pt x="5451" y="213"/>
                    <a:pt x="5514" y="904"/>
                    <a:pt x="5578" y="1329"/>
                  </a:cubicBezTo>
                  <a:cubicBezTo>
                    <a:pt x="5096" y="1397"/>
                    <a:pt x="4615" y="1419"/>
                    <a:pt x="4128" y="1428"/>
                  </a:cubicBezTo>
                  <a:cubicBezTo>
                    <a:pt x="4102" y="974"/>
                    <a:pt x="4277" y="240"/>
                    <a:pt x="4845" y="213"/>
                  </a:cubicBezTo>
                  <a:close/>
                  <a:moveTo>
                    <a:pt x="2929" y="1389"/>
                  </a:moveTo>
                  <a:cubicBezTo>
                    <a:pt x="2900" y="1533"/>
                    <a:pt x="2879" y="1677"/>
                    <a:pt x="2867" y="1823"/>
                  </a:cubicBezTo>
                  <a:cubicBezTo>
                    <a:pt x="2587" y="1823"/>
                    <a:pt x="2307" y="1836"/>
                    <a:pt x="2028" y="1849"/>
                  </a:cubicBezTo>
                  <a:cubicBezTo>
                    <a:pt x="1811" y="1858"/>
                    <a:pt x="1586" y="1840"/>
                    <a:pt x="1387" y="1933"/>
                  </a:cubicBezTo>
                  <a:cubicBezTo>
                    <a:pt x="1369" y="1942"/>
                    <a:pt x="1361" y="1964"/>
                    <a:pt x="1369" y="1982"/>
                  </a:cubicBezTo>
                  <a:cubicBezTo>
                    <a:pt x="1361" y="1990"/>
                    <a:pt x="1355" y="2002"/>
                    <a:pt x="1354" y="2014"/>
                  </a:cubicBezTo>
                  <a:cubicBezTo>
                    <a:pt x="1348" y="2107"/>
                    <a:pt x="1346" y="2199"/>
                    <a:pt x="1340" y="2292"/>
                  </a:cubicBezTo>
                  <a:cubicBezTo>
                    <a:pt x="1002" y="2282"/>
                    <a:pt x="664" y="2288"/>
                    <a:pt x="325" y="2272"/>
                  </a:cubicBezTo>
                  <a:cubicBezTo>
                    <a:pt x="348" y="2109"/>
                    <a:pt x="389" y="1950"/>
                    <a:pt x="446" y="1796"/>
                  </a:cubicBezTo>
                  <a:cubicBezTo>
                    <a:pt x="799" y="1781"/>
                    <a:pt x="1152" y="1757"/>
                    <a:pt x="1503" y="1723"/>
                  </a:cubicBezTo>
                  <a:cubicBezTo>
                    <a:pt x="1547" y="1719"/>
                    <a:pt x="1549" y="1653"/>
                    <a:pt x="1505" y="1653"/>
                  </a:cubicBezTo>
                  <a:cubicBezTo>
                    <a:pt x="1505" y="1653"/>
                    <a:pt x="1504" y="1653"/>
                    <a:pt x="1503" y="1653"/>
                  </a:cubicBezTo>
                  <a:cubicBezTo>
                    <a:pt x="1162" y="1670"/>
                    <a:pt x="819" y="1694"/>
                    <a:pt x="479" y="1728"/>
                  </a:cubicBezTo>
                  <a:cubicBezTo>
                    <a:pt x="525" y="1621"/>
                    <a:pt x="580" y="1526"/>
                    <a:pt x="650" y="1450"/>
                  </a:cubicBezTo>
                  <a:lnTo>
                    <a:pt x="650" y="1451"/>
                  </a:lnTo>
                  <a:cubicBezTo>
                    <a:pt x="665" y="1437"/>
                    <a:pt x="672" y="1417"/>
                    <a:pt x="670" y="1397"/>
                  </a:cubicBezTo>
                  <a:lnTo>
                    <a:pt x="670" y="1397"/>
                  </a:lnTo>
                  <a:cubicBezTo>
                    <a:pt x="1085" y="1420"/>
                    <a:pt x="1528" y="1446"/>
                    <a:pt x="1967" y="1446"/>
                  </a:cubicBezTo>
                  <a:cubicBezTo>
                    <a:pt x="2295" y="1446"/>
                    <a:pt x="2620" y="1431"/>
                    <a:pt x="2929" y="1389"/>
                  </a:cubicBezTo>
                  <a:close/>
                  <a:moveTo>
                    <a:pt x="3947" y="1061"/>
                  </a:moveTo>
                  <a:cubicBezTo>
                    <a:pt x="3936" y="1195"/>
                    <a:pt x="3944" y="1332"/>
                    <a:pt x="3974" y="1464"/>
                  </a:cubicBezTo>
                  <a:cubicBezTo>
                    <a:pt x="3957" y="1495"/>
                    <a:pt x="3962" y="1538"/>
                    <a:pt x="4006" y="1546"/>
                  </a:cubicBezTo>
                  <a:cubicBezTo>
                    <a:pt x="4251" y="1588"/>
                    <a:pt x="4498" y="1608"/>
                    <a:pt x="4745" y="1608"/>
                  </a:cubicBezTo>
                  <a:cubicBezTo>
                    <a:pt x="5073" y="1608"/>
                    <a:pt x="5401" y="1574"/>
                    <a:pt x="5726" y="1515"/>
                  </a:cubicBezTo>
                  <a:cubicBezTo>
                    <a:pt x="5825" y="1497"/>
                    <a:pt x="5816" y="1381"/>
                    <a:pt x="5750" y="1335"/>
                  </a:cubicBezTo>
                  <a:cubicBezTo>
                    <a:pt x="5752" y="1292"/>
                    <a:pt x="5752" y="1248"/>
                    <a:pt x="5751" y="1203"/>
                  </a:cubicBezTo>
                  <a:lnTo>
                    <a:pt x="5751" y="1203"/>
                  </a:lnTo>
                  <a:cubicBezTo>
                    <a:pt x="5901" y="1218"/>
                    <a:pt x="6053" y="1225"/>
                    <a:pt x="6203" y="1230"/>
                  </a:cubicBezTo>
                  <a:cubicBezTo>
                    <a:pt x="6273" y="1233"/>
                    <a:pt x="6345" y="1239"/>
                    <a:pt x="6417" y="1239"/>
                  </a:cubicBezTo>
                  <a:cubicBezTo>
                    <a:pt x="6482" y="1239"/>
                    <a:pt x="6546" y="1234"/>
                    <a:pt x="6607" y="1218"/>
                  </a:cubicBezTo>
                  <a:lnTo>
                    <a:pt x="6607" y="1218"/>
                  </a:lnTo>
                  <a:cubicBezTo>
                    <a:pt x="6620" y="1717"/>
                    <a:pt x="6692" y="2225"/>
                    <a:pt x="6121" y="2396"/>
                  </a:cubicBezTo>
                  <a:cubicBezTo>
                    <a:pt x="5997" y="2432"/>
                    <a:pt x="5844" y="2445"/>
                    <a:pt x="5680" y="2445"/>
                  </a:cubicBezTo>
                  <a:cubicBezTo>
                    <a:pt x="5341" y="2445"/>
                    <a:pt x="4955" y="2391"/>
                    <a:pt x="4689" y="2387"/>
                  </a:cubicBezTo>
                  <a:cubicBezTo>
                    <a:pt x="4681" y="2387"/>
                    <a:pt x="4673" y="2387"/>
                    <a:pt x="4664" y="2387"/>
                  </a:cubicBezTo>
                  <a:cubicBezTo>
                    <a:pt x="4454" y="2387"/>
                    <a:pt x="4146" y="2424"/>
                    <a:pt x="3870" y="2424"/>
                  </a:cubicBezTo>
                  <a:cubicBezTo>
                    <a:pt x="3687" y="2424"/>
                    <a:pt x="3519" y="2408"/>
                    <a:pt x="3402" y="2353"/>
                  </a:cubicBezTo>
                  <a:cubicBezTo>
                    <a:pt x="2942" y="2137"/>
                    <a:pt x="3107" y="1536"/>
                    <a:pt x="3120" y="1109"/>
                  </a:cubicBezTo>
                  <a:lnTo>
                    <a:pt x="3120" y="1109"/>
                  </a:lnTo>
                  <a:lnTo>
                    <a:pt x="3120" y="1111"/>
                  </a:lnTo>
                  <a:cubicBezTo>
                    <a:pt x="3254" y="1103"/>
                    <a:pt x="3386" y="1093"/>
                    <a:pt x="3519" y="1093"/>
                  </a:cubicBezTo>
                  <a:cubicBezTo>
                    <a:pt x="3596" y="1093"/>
                    <a:pt x="3674" y="1100"/>
                    <a:pt x="3751" y="1100"/>
                  </a:cubicBezTo>
                  <a:cubicBezTo>
                    <a:pt x="3805" y="1100"/>
                    <a:pt x="3859" y="1096"/>
                    <a:pt x="3911" y="1084"/>
                  </a:cubicBezTo>
                  <a:cubicBezTo>
                    <a:pt x="3925" y="1080"/>
                    <a:pt x="3938" y="1072"/>
                    <a:pt x="3947" y="1061"/>
                  </a:cubicBezTo>
                  <a:close/>
                  <a:moveTo>
                    <a:pt x="315" y="2350"/>
                  </a:moveTo>
                  <a:cubicBezTo>
                    <a:pt x="559" y="2369"/>
                    <a:pt x="806" y="2386"/>
                    <a:pt x="1052" y="2386"/>
                  </a:cubicBezTo>
                  <a:cubicBezTo>
                    <a:pt x="1147" y="2386"/>
                    <a:pt x="1242" y="2383"/>
                    <a:pt x="1336" y="2378"/>
                  </a:cubicBezTo>
                  <a:lnTo>
                    <a:pt x="1336" y="2378"/>
                  </a:lnTo>
                  <a:cubicBezTo>
                    <a:pt x="1241" y="4102"/>
                    <a:pt x="1236" y="5837"/>
                    <a:pt x="1271" y="7570"/>
                  </a:cubicBezTo>
                  <a:cubicBezTo>
                    <a:pt x="1086" y="7531"/>
                    <a:pt x="899" y="7510"/>
                    <a:pt x="712" y="7510"/>
                  </a:cubicBezTo>
                  <a:cubicBezTo>
                    <a:pt x="589" y="7510"/>
                    <a:pt x="466" y="7519"/>
                    <a:pt x="343" y="7539"/>
                  </a:cubicBezTo>
                  <a:cubicBezTo>
                    <a:pt x="340" y="7443"/>
                    <a:pt x="338" y="7348"/>
                    <a:pt x="336" y="7253"/>
                  </a:cubicBezTo>
                  <a:lnTo>
                    <a:pt x="336" y="7253"/>
                  </a:lnTo>
                  <a:cubicBezTo>
                    <a:pt x="340" y="7257"/>
                    <a:pt x="346" y="7260"/>
                    <a:pt x="354" y="7260"/>
                  </a:cubicBezTo>
                  <a:cubicBezTo>
                    <a:pt x="512" y="7263"/>
                    <a:pt x="672" y="7269"/>
                    <a:pt x="832" y="7269"/>
                  </a:cubicBezTo>
                  <a:cubicBezTo>
                    <a:pt x="893" y="7269"/>
                    <a:pt x="955" y="7268"/>
                    <a:pt x="1017" y="7266"/>
                  </a:cubicBezTo>
                  <a:cubicBezTo>
                    <a:pt x="1064" y="7263"/>
                    <a:pt x="1064" y="7194"/>
                    <a:pt x="1017" y="7191"/>
                  </a:cubicBezTo>
                  <a:cubicBezTo>
                    <a:pt x="955" y="7188"/>
                    <a:pt x="893" y="7187"/>
                    <a:pt x="832" y="7187"/>
                  </a:cubicBezTo>
                  <a:cubicBezTo>
                    <a:pt x="672" y="7187"/>
                    <a:pt x="512" y="7194"/>
                    <a:pt x="354" y="7196"/>
                  </a:cubicBezTo>
                  <a:cubicBezTo>
                    <a:pt x="346" y="7196"/>
                    <a:pt x="339" y="7199"/>
                    <a:pt x="334" y="7204"/>
                  </a:cubicBezTo>
                  <a:cubicBezTo>
                    <a:pt x="330" y="7070"/>
                    <a:pt x="325" y="6936"/>
                    <a:pt x="323" y="6801"/>
                  </a:cubicBezTo>
                  <a:lnTo>
                    <a:pt x="323" y="6765"/>
                  </a:lnTo>
                  <a:cubicBezTo>
                    <a:pt x="478" y="6743"/>
                    <a:pt x="633" y="6735"/>
                    <a:pt x="788" y="6735"/>
                  </a:cubicBezTo>
                  <a:cubicBezTo>
                    <a:pt x="850" y="6735"/>
                    <a:pt x="911" y="6736"/>
                    <a:pt x="972" y="6738"/>
                  </a:cubicBezTo>
                  <a:cubicBezTo>
                    <a:pt x="973" y="6738"/>
                    <a:pt x="973" y="6738"/>
                    <a:pt x="973" y="6738"/>
                  </a:cubicBezTo>
                  <a:cubicBezTo>
                    <a:pt x="1015" y="6738"/>
                    <a:pt x="1025" y="6669"/>
                    <a:pt x="983" y="6663"/>
                  </a:cubicBezTo>
                  <a:cubicBezTo>
                    <a:pt x="902" y="6651"/>
                    <a:pt x="821" y="6646"/>
                    <a:pt x="740" y="6646"/>
                  </a:cubicBezTo>
                  <a:cubicBezTo>
                    <a:pt x="601" y="6646"/>
                    <a:pt x="462" y="6662"/>
                    <a:pt x="323" y="6687"/>
                  </a:cubicBezTo>
                  <a:cubicBezTo>
                    <a:pt x="320" y="6496"/>
                    <a:pt x="322" y="6304"/>
                    <a:pt x="320" y="6112"/>
                  </a:cubicBezTo>
                  <a:lnTo>
                    <a:pt x="320" y="6112"/>
                  </a:lnTo>
                  <a:cubicBezTo>
                    <a:pt x="459" y="6114"/>
                    <a:pt x="599" y="6116"/>
                    <a:pt x="738" y="6116"/>
                  </a:cubicBezTo>
                  <a:cubicBezTo>
                    <a:pt x="831" y="6116"/>
                    <a:pt x="924" y="6115"/>
                    <a:pt x="1017" y="6112"/>
                  </a:cubicBezTo>
                  <a:cubicBezTo>
                    <a:pt x="1063" y="6112"/>
                    <a:pt x="1063" y="6043"/>
                    <a:pt x="1017" y="6043"/>
                  </a:cubicBezTo>
                  <a:cubicBezTo>
                    <a:pt x="919" y="6039"/>
                    <a:pt x="820" y="6038"/>
                    <a:pt x="722" y="6038"/>
                  </a:cubicBezTo>
                  <a:cubicBezTo>
                    <a:pt x="588" y="6038"/>
                    <a:pt x="454" y="6040"/>
                    <a:pt x="320" y="6042"/>
                  </a:cubicBezTo>
                  <a:cubicBezTo>
                    <a:pt x="319" y="5901"/>
                    <a:pt x="319" y="5761"/>
                    <a:pt x="318" y="5620"/>
                  </a:cubicBezTo>
                  <a:cubicBezTo>
                    <a:pt x="580" y="5588"/>
                    <a:pt x="841" y="5585"/>
                    <a:pt x="1106" y="5585"/>
                  </a:cubicBezTo>
                  <a:cubicBezTo>
                    <a:pt x="1156" y="5585"/>
                    <a:pt x="1154" y="5512"/>
                    <a:pt x="1106" y="5508"/>
                  </a:cubicBezTo>
                  <a:cubicBezTo>
                    <a:pt x="1028" y="5500"/>
                    <a:pt x="951" y="5497"/>
                    <a:pt x="873" y="5497"/>
                  </a:cubicBezTo>
                  <a:cubicBezTo>
                    <a:pt x="687" y="5497"/>
                    <a:pt x="502" y="5517"/>
                    <a:pt x="318" y="5546"/>
                  </a:cubicBezTo>
                  <a:cubicBezTo>
                    <a:pt x="316" y="5339"/>
                    <a:pt x="316" y="5130"/>
                    <a:pt x="315" y="4923"/>
                  </a:cubicBezTo>
                  <a:lnTo>
                    <a:pt x="315" y="4923"/>
                  </a:lnTo>
                  <a:cubicBezTo>
                    <a:pt x="430" y="4925"/>
                    <a:pt x="545" y="4928"/>
                    <a:pt x="660" y="4928"/>
                  </a:cubicBezTo>
                  <a:cubicBezTo>
                    <a:pt x="720" y="4928"/>
                    <a:pt x="780" y="4927"/>
                    <a:pt x="840" y="4925"/>
                  </a:cubicBezTo>
                  <a:cubicBezTo>
                    <a:pt x="896" y="4924"/>
                    <a:pt x="896" y="4841"/>
                    <a:pt x="840" y="4839"/>
                  </a:cubicBezTo>
                  <a:cubicBezTo>
                    <a:pt x="782" y="4837"/>
                    <a:pt x="723" y="4837"/>
                    <a:pt x="665" y="4837"/>
                  </a:cubicBezTo>
                  <a:cubicBezTo>
                    <a:pt x="548" y="4837"/>
                    <a:pt x="431" y="4839"/>
                    <a:pt x="314" y="4842"/>
                  </a:cubicBezTo>
                  <a:cubicBezTo>
                    <a:pt x="314" y="4736"/>
                    <a:pt x="311" y="4630"/>
                    <a:pt x="312" y="4524"/>
                  </a:cubicBezTo>
                  <a:cubicBezTo>
                    <a:pt x="312" y="4433"/>
                    <a:pt x="309" y="4329"/>
                    <a:pt x="306" y="4216"/>
                  </a:cubicBezTo>
                  <a:lnTo>
                    <a:pt x="306" y="4216"/>
                  </a:lnTo>
                  <a:cubicBezTo>
                    <a:pt x="365" y="4219"/>
                    <a:pt x="423" y="4221"/>
                    <a:pt x="482" y="4221"/>
                  </a:cubicBezTo>
                  <a:cubicBezTo>
                    <a:pt x="665" y="4221"/>
                    <a:pt x="848" y="4203"/>
                    <a:pt x="1027" y="4166"/>
                  </a:cubicBezTo>
                  <a:cubicBezTo>
                    <a:pt x="1073" y="4156"/>
                    <a:pt x="1056" y="4093"/>
                    <a:pt x="1014" y="4093"/>
                  </a:cubicBezTo>
                  <a:cubicBezTo>
                    <a:pt x="1012" y="4093"/>
                    <a:pt x="1010" y="4094"/>
                    <a:pt x="1007" y="4094"/>
                  </a:cubicBezTo>
                  <a:cubicBezTo>
                    <a:pt x="826" y="4122"/>
                    <a:pt x="642" y="4137"/>
                    <a:pt x="457" y="4137"/>
                  </a:cubicBezTo>
                  <a:cubicBezTo>
                    <a:pt x="405" y="4137"/>
                    <a:pt x="354" y="4135"/>
                    <a:pt x="302" y="4133"/>
                  </a:cubicBezTo>
                  <a:cubicBezTo>
                    <a:pt x="296" y="3966"/>
                    <a:pt x="286" y="3781"/>
                    <a:pt x="279" y="3588"/>
                  </a:cubicBezTo>
                  <a:cubicBezTo>
                    <a:pt x="584" y="3581"/>
                    <a:pt x="891" y="3578"/>
                    <a:pt x="1195" y="3548"/>
                  </a:cubicBezTo>
                  <a:cubicBezTo>
                    <a:pt x="1243" y="3543"/>
                    <a:pt x="1246" y="3470"/>
                    <a:pt x="1195" y="3469"/>
                  </a:cubicBezTo>
                  <a:cubicBezTo>
                    <a:pt x="1163" y="3468"/>
                    <a:pt x="1132" y="3468"/>
                    <a:pt x="1101" y="3468"/>
                  </a:cubicBezTo>
                  <a:cubicBezTo>
                    <a:pt x="826" y="3468"/>
                    <a:pt x="551" y="3488"/>
                    <a:pt x="277" y="3504"/>
                  </a:cubicBezTo>
                  <a:cubicBezTo>
                    <a:pt x="270" y="3319"/>
                    <a:pt x="268" y="3126"/>
                    <a:pt x="271" y="2937"/>
                  </a:cubicBezTo>
                  <a:lnTo>
                    <a:pt x="271" y="2937"/>
                  </a:lnTo>
                  <a:cubicBezTo>
                    <a:pt x="418" y="2940"/>
                    <a:pt x="564" y="2944"/>
                    <a:pt x="711" y="2944"/>
                  </a:cubicBezTo>
                  <a:cubicBezTo>
                    <a:pt x="828" y="2944"/>
                    <a:pt x="945" y="2941"/>
                    <a:pt x="1061" y="2934"/>
                  </a:cubicBezTo>
                  <a:cubicBezTo>
                    <a:pt x="1117" y="2931"/>
                    <a:pt x="1117" y="2849"/>
                    <a:pt x="1061" y="2846"/>
                  </a:cubicBezTo>
                  <a:cubicBezTo>
                    <a:pt x="945" y="2839"/>
                    <a:pt x="829" y="2836"/>
                    <a:pt x="712" y="2836"/>
                  </a:cubicBezTo>
                  <a:cubicBezTo>
                    <a:pt x="566" y="2836"/>
                    <a:pt x="420" y="2840"/>
                    <a:pt x="274" y="2843"/>
                  </a:cubicBezTo>
                  <a:cubicBezTo>
                    <a:pt x="281" y="2674"/>
                    <a:pt x="293" y="2508"/>
                    <a:pt x="315" y="2350"/>
                  </a:cubicBezTo>
                  <a:close/>
                  <a:moveTo>
                    <a:pt x="6836" y="1401"/>
                  </a:moveTo>
                  <a:cubicBezTo>
                    <a:pt x="7186" y="1440"/>
                    <a:pt x="7540" y="1449"/>
                    <a:pt x="7892" y="1457"/>
                  </a:cubicBezTo>
                  <a:cubicBezTo>
                    <a:pt x="7939" y="1459"/>
                    <a:pt x="7986" y="1459"/>
                    <a:pt x="8034" y="1459"/>
                  </a:cubicBezTo>
                  <a:cubicBezTo>
                    <a:pt x="8074" y="1459"/>
                    <a:pt x="8114" y="1459"/>
                    <a:pt x="8154" y="1459"/>
                  </a:cubicBezTo>
                  <a:cubicBezTo>
                    <a:pt x="8482" y="1459"/>
                    <a:pt x="8816" y="1472"/>
                    <a:pt x="9064" y="1710"/>
                  </a:cubicBezTo>
                  <a:cubicBezTo>
                    <a:pt x="9068" y="1714"/>
                    <a:pt x="9074" y="1713"/>
                    <a:pt x="9079" y="1715"/>
                  </a:cubicBezTo>
                  <a:cubicBezTo>
                    <a:pt x="9024" y="5006"/>
                    <a:pt x="9172" y="8341"/>
                    <a:pt x="9248" y="11634"/>
                  </a:cubicBezTo>
                  <a:cubicBezTo>
                    <a:pt x="9186" y="11755"/>
                    <a:pt x="9137" y="11855"/>
                    <a:pt x="8991" y="11917"/>
                  </a:cubicBezTo>
                  <a:lnTo>
                    <a:pt x="8991" y="11918"/>
                  </a:lnTo>
                  <a:cubicBezTo>
                    <a:pt x="8987" y="11920"/>
                    <a:pt x="8987" y="11924"/>
                    <a:pt x="8984" y="11927"/>
                  </a:cubicBezTo>
                  <a:cubicBezTo>
                    <a:pt x="8982" y="11927"/>
                    <a:pt x="8980" y="11923"/>
                    <a:pt x="8978" y="11923"/>
                  </a:cubicBezTo>
                  <a:cubicBezTo>
                    <a:pt x="7510" y="11896"/>
                    <a:pt x="6041" y="11899"/>
                    <a:pt x="4572" y="11894"/>
                  </a:cubicBezTo>
                  <a:cubicBezTo>
                    <a:pt x="3882" y="11891"/>
                    <a:pt x="3190" y="11888"/>
                    <a:pt x="2500" y="11882"/>
                  </a:cubicBezTo>
                  <a:cubicBezTo>
                    <a:pt x="2497" y="11882"/>
                    <a:pt x="2493" y="11882"/>
                    <a:pt x="2490" y="11882"/>
                  </a:cubicBezTo>
                  <a:cubicBezTo>
                    <a:pt x="2262" y="11882"/>
                    <a:pt x="1722" y="11947"/>
                    <a:pt x="1259" y="11947"/>
                  </a:cubicBezTo>
                  <a:cubicBezTo>
                    <a:pt x="935" y="11947"/>
                    <a:pt x="648" y="11915"/>
                    <a:pt x="530" y="11808"/>
                  </a:cubicBezTo>
                  <a:cubicBezTo>
                    <a:pt x="529" y="11793"/>
                    <a:pt x="529" y="11777"/>
                    <a:pt x="528" y="11763"/>
                  </a:cubicBezTo>
                  <a:lnTo>
                    <a:pt x="529" y="11763"/>
                  </a:lnTo>
                  <a:cubicBezTo>
                    <a:pt x="905" y="11742"/>
                    <a:pt x="1280" y="11733"/>
                    <a:pt x="1655" y="11733"/>
                  </a:cubicBezTo>
                  <a:cubicBezTo>
                    <a:pt x="1811" y="11733"/>
                    <a:pt x="1968" y="11734"/>
                    <a:pt x="2124" y="11737"/>
                  </a:cubicBezTo>
                  <a:cubicBezTo>
                    <a:pt x="2124" y="11737"/>
                    <a:pt x="2125" y="11737"/>
                    <a:pt x="2125" y="11737"/>
                  </a:cubicBezTo>
                  <a:cubicBezTo>
                    <a:pt x="2170" y="11737"/>
                    <a:pt x="2168" y="11669"/>
                    <a:pt x="2124" y="11666"/>
                  </a:cubicBezTo>
                  <a:cubicBezTo>
                    <a:pt x="1923" y="11655"/>
                    <a:pt x="1722" y="11649"/>
                    <a:pt x="1521" y="11649"/>
                  </a:cubicBezTo>
                  <a:cubicBezTo>
                    <a:pt x="1190" y="11649"/>
                    <a:pt x="859" y="11665"/>
                    <a:pt x="529" y="11697"/>
                  </a:cubicBezTo>
                  <a:cubicBezTo>
                    <a:pt x="527" y="11697"/>
                    <a:pt x="526" y="11698"/>
                    <a:pt x="524" y="11699"/>
                  </a:cubicBezTo>
                  <a:cubicBezTo>
                    <a:pt x="517" y="11576"/>
                    <a:pt x="510" y="11454"/>
                    <a:pt x="503" y="11330"/>
                  </a:cubicBezTo>
                  <a:lnTo>
                    <a:pt x="503" y="11330"/>
                  </a:lnTo>
                  <a:cubicBezTo>
                    <a:pt x="1141" y="11339"/>
                    <a:pt x="1778" y="11348"/>
                    <a:pt x="2415" y="11348"/>
                  </a:cubicBezTo>
                  <a:cubicBezTo>
                    <a:pt x="2761" y="11348"/>
                    <a:pt x="3106" y="11346"/>
                    <a:pt x="3451" y="11338"/>
                  </a:cubicBezTo>
                  <a:cubicBezTo>
                    <a:pt x="3501" y="11337"/>
                    <a:pt x="3501" y="11262"/>
                    <a:pt x="3451" y="11261"/>
                  </a:cubicBezTo>
                  <a:cubicBezTo>
                    <a:pt x="3096" y="11254"/>
                    <a:pt x="2741" y="11251"/>
                    <a:pt x="2385" y="11251"/>
                  </a:cubicBezTo>
                  <a:cubicBezTo>
                    <a:pt x="1756" y="11251"/>
                    <a:pt x="1128" y="11260"/>
                    <a:pt x="500" y="11269"/>
                  </a:cubicBezTo>
                  <a:cubicBezTo>
                    <a:pt x="490" y="11117"/>
                    <a:pt x="483" y="10965"/>
                    <a:pt x="474" y="10813"/>
                  </a:cubicBezTo>
                  <a:lnTo>
                    <a:pt x="474" y="10813"/>
                  </a:lnTo>
                  <a:cubicBezTo>
                    <a:pt x="743" y="10832"/>
                    <a:pt x="1013" y="10852"/>
                    <a:pt x="1282" y="10857"/>
                  </a:cubicBezTo>
                  <a:cubicBezTo>
                    <a:pt x="1283" y="10857"/>
                    <a:pt x="1283" y="10857"/>
                    <a:pt x="1283" y="10857"/>
                  </a:cubicBezTo>
                  <a:cubicBezTo>
                    <a:pt x="1334" y="10857"/>
                    <a:pt x="1332" y="10783"/>
                    <a:pt x="1282" y="10779"/>
                  </a:cubicBezTo>
                  <a:cubicBezTo>
                    <a:pt x="1013" y="10756"/>
                    <a:pt x="741" y="10748"/>
                    <a:pt x="470" y="10740"/>
                  </a:cubicBezTo>
                  <a:cubicBezTo>
                    <a:pt x="465" y="10640"/>
                    <a:pt x="462" y="10542"/>
                    <a:pt x="456" y="10443"/>
                  </a:cubicBezTo>
                  <a:cubicBezTo>
                    <a:pt x="684" y="10388"/>
                    <a:pt x="916" y="10358"/>
                    <a:pt x="1150" y="10353"/>
                  </a:cubicBezTo>
                  <a:cubicBezTo>
                    <a:pt x="1185" y="10353"/>
                    <a:pt x="1185" y="10300"/>
                    <a:pt x="1150" y="10300"/>
                  </a:cubicBezTo>
                  <a:cubicBezTo>
                    <a:pt x="1134" y="10300"/>
                    <a:pt x="1119" y="10300"/>
                    <a:pt x="1103" y="10300"/>
                  </a:cubicBezTo>
                  <a:cubicBezTo>
                    <a:pt x="884" y="10300"/>
                    <a:pt x="665" y="10327"/>
                    <a:pt x="453" y="10382"/>
                  </a:cubicBezTo>
                  <a:cubicBezTo>
                    <a:pt x="442" y="10169"/>
                    <a:pt x="434" y="9955"/>
                    <a:pt x="424" y="9743"/>
                  </a:cubicBezTo>
                  <a:lnTo>
                    <a:pt x="424" y="9743"/>
                  </a:lnTo>
                  <a:cubicBezTo>
                    <a:pt x="575" y="9744"/>
                    <a:pt x="727" y="9749"/>
                    <a:pt x="878" y="9749"/>
                  </a:cubicBezTo>
                  <a:cubicBezTo>
                    <a:pt x="984" y="9749"/>
                    <a:pt x="1089" y="9747"/>
                    <a:pt x="1195" y="9740"/>
                  </a:cubicBezTo>
                  <a:cubicBezTo>
                    <a:pt x="1237" y="9738"/>
                    <a:pt x="1237" y="9676"/>
                    <a:pt x="1195" y="9674"/>
                  </a:cubicBezTo>
                  <a:cubicBezTo>
                    <a:pt x="1089" y="9668"/>
                    <a:pt x="983" y="9666"/>
                    <a:pt x="877" y="9666"/>
                  </a:cubicBezTo>
                  <a:cubicBezTo>
                    <a:pt x="725" y="9666"/>
                    <a:pt x="572" y="9670"/>
                    <a:pt x="420" y="9672"/>
                  </a:cubicBezTo>
                  <a:cubicBezTo>
                    <a:pt x="405" y="9328"/>
                    <a:pt x="391" y="8984"/>
                    <a:pt x="377" y="8641"/>
                  </a:cubicBezTo>
                  <a:cubicBezTo>
                    <a:pt x="576" y="8627"/>
                    <a:pt x="776" y="8618"/>
                    <a:pt x="972" y="8592"/>
                  </a:cubicBezTo>
                  <a:cubicBezTo>
                    <a:pt x="1019" y="8586"/>
                    <a:pt x="1024" y="8515"/>
                    <a:pt x="975" y="8515"/>
                  </a:cubicBezTo>
                  <a:cubicBezTo>
                    <a:pt x="974" y="8515"/>
                    <a:pt x="973" y="8515"/>
                    <a:pt x="972" y="8515"/>
                  </a:cubicBezTo>
                  <a:cubicBezTo>
                    <a:pt x="773" y="8521"/>
                    <a:pt x="574" y="8544"/>
                    <a:pt x="374" y="8564"/>
                  </a:cubicBezTo>
                  <a:cubicBezTo>
                    <a:pt x="370" y="8442"/>
                    <a:pt x="365" y="8319"/>
                    <a:pt x="361" y="8196"/>
                  </a:cubicBezTo>
                  <a:cubicBezTo>
                    <a:pt x="609" y="8184"/>
                    <a:pt x="857" y="8174"/>
                    <a:pt x="1105" y="8151"/>
                  </a:cubicBezTo>
                  <a:cubicBezTo>
                    <a:pt x="1160" y="8146"/>
                    <a:pt x="1163" y="8063"/>
                    <a:pt x="1107" y="8063"/>
                  </a:cubicBezTo>
                  <a:cubicBezTo>
                    <a:pt x="1106" y="8063"/>
                    <a:pt x="1105" y="8063"/>
                    <a:pt x="1105" y="8063"/>
                  </a:cubicBezTo>
                  <a:cubicBezTo>
                    <a:pt x="855" y="8071"/>
                    <a:pt x="607" y="8092"/>
                    <a:pt x="358" y="8109"/>
                  </a:cubicBezTo>
                  <a:cubicBezTo>
                    <a:pt x="352" y="7943"/>
                    <a:pt x="350" y="7775"/>
                    <a:pt x="344" y="7608"/>
                  </a:cubicBezTo>
                  <a:lnTo>
                    <a:pt x="344" y="7608"/>
                  </a:lnTo>
                  <a:cubicBezTo>
                    <a:pt x="347" y="7608"/>
                    <a:pt x="348" y="7612"/>
                    <a:pt x="352" y="7612"/>
                  </a:cubicBezTo>
                  <a:cubicBezTo>
                    <a:pt x="445" y="7605"/>
                    <a:pt x="537" y="7601"/>
                    <a:pt x="628" y="7601"/>
                  </a:cubicBezTo>
                  <a:cubicBezTo>
                    <a:pt x="844" y="7601"/>
                    <a:pt x="1056" y="7621"/>
                    <a:pt x="1271" y="7667"/>
                  </a:cubicBezTo>
                  <a:cubicBezTo>
                    <a:pt x="1295" y="8824"/>
                    <a:pt x="1335" y="9981"/>
                    <a:pt x="1376" y="11132"/>
                  </a:cubicBezTo>
                  <a:cubicBezTo>
                    <a:pt x="1378" y="11188"/>
                    <a:pt x="1422" y="11217"/>
                    <a:pt x="1466" y="11217"/>
                  </a:cubicBezTo>
                  <a:cubicBezTo>
                    <a:pt x="1496" y="11217"/>
                    <a:pt x="1526" y="11203"/>
                    <a:pt x="1541" y="11176"/>
                  </a:cubicBezTo>
                  <a:lnTo>
                    <a:pt x="1542" y="11176"/>
                  </a:lnTo>
                  <a:cubicBezTo>
                    <a:pt x="2363" y="11195"/>
                    <a:pt x="3187" y="11201"/>
                    <a:pt x="4011" y="11201"/>
                  </a:cubicBezTo>
                  <a:cubicBezTo>
                    <a:pt x="5366" y="11201"/>
                    <a:pt x="6724" y="11185"/>
                    <a:pt x="8075" y="11184"/>
                  </a:cubicBezTo>
                  <a:cubicBezTo>
                    <a:pt x="8092" y="11208"/>
                    <a:pt x="8121" y="11220"/>
                    <a:pt x="8150" y="11220"/>
                  </a:cubicBezTo>
                  <a:cubicBezTo>
                    <a:pt x="8195" y="11220"/>
                    <a:pt x="8240" y="11191"/>
                    <a:pt x="8242" y="11133"/>
                  </a:cubicBezTo>
                  <a:cubicBezTo>
                    <a:pt x="8341" y="8102"/>
                    <a:pt x="8537" y="5047"/>
                    <a:pt x="8480" y="2016"/>
                  </a:cubicBezTo>
                  <a:cubicBezTo>
                    <a:pt x="8480" y="1980"/>
                    <a:pt x="8453" y="1962"/>
                    <a:pt x="8427" y="1962"/>
                  </a:cubicBezTo>
                  <a:cubicBezTo>
                    <a:pt x="8400" y="1962"/>
                    <a:pt x="8372" y="1980"/>
                    <a:pt x="8370" y="2016"/>
                  </a:cubicBezTo>
                  <a:cubicBezTo>
                    <a:pt x="8134" y="4999"/>
                    <a:pt x="8143" y="8021"/>
                    <a:pt x="8061" y="11013"/>
                  </a:cubicBezTo>
                  <a:cubicBezTo>
                    <a:pt x="7024" y="10941"/>
                    <a:pt x="5963" y="10897"/>
                    <a:pt x="4902" y="10897"/>
                  </a:cubicBezTo>
                  <a:cubicBezTo>
                    <a:pt x="3775" y="10897"/>
                    <a:pt x="2648" y="10946"/>
                    <a:pt x="1550" y="11062"/>
                  </a:cubicBezTo>
                  <a:cubicBezTo>
                    <a:pt x="1449" y="8052"/>
                    <a:pt x="1520" y="5045"/>
                    <a:pt x="1477" y="2034"/>
                  </a:cubicBezTo>
                  <a:lnTo>
                    <a:pt x="1477" y="2034"/>
                  </a:lnTo>
                  <a:cubicBezTo>
                    <a:pt x="1560" y="2054"/>
                    <a:pt x="1647" y="2060"/>
                    <a:pt x="1734" y="2060"/>
                  </a:cubicBezTo>
                  <a:cubicBezTo>
                    <a:pt x="1852" y="2060"/>
                    <a:pt x="1971" y="2049"/>
                    <a:pt x="2084" y="2044"/>
                  </a:cubicBezTo>
                  <a:cubicBezTo>
                    <a:pt x="2344" y="2036"/>
                    <a:pt x="2604" y="2024"/>
                    <a:pt x="2863" y="2004"/>
                  </a:cubicBezTo>
                  <a:cubicBezTo>
                    <a:pt x="2869" y="2150"/>
                    <a:pt x="2897" y="2281"/>
                    <a:pt x="2970" y="2375"/>
                  </a:cubicBezTo>
                  <a:cubicBezTo>
                    <a:pt x="3125" y="2574"/>
                    <a:pt x="3506" y="2617"/>
                    <a:pt x="3883" y="2617"/>
                  </a:cubicBezTo>
                  <a:cubicBezTo>
                    <a:pt x="4177" y="2617"/>
                    <a:pt x="4469" y="2591"/>
                    <a:pt x="4648" y="2591"/>
                  </a:cubicBezTo>
                  <a:cubicBezTo>
                    <a:pt x="4663" y="2591"/>
                    <a:pt x="4676" y="2591"/>
                    <a:pt x="4689" y="2591"/>
                  </a:cubicBezTo>
                  <a:cubicBezTo>
                    <a:pt x="5074" y="2603"/>
                    <a:pt x="5460" y="2611"/>
                    <a:pt x="5844" y="2611"/>
                  </a:cubicBezTo>
                  <a:cubicBezTo>
                    <a:pt x="5889" y="2611"/>
                    <a:pt x="5933" y="2610"/>
                    <a:pt x="5977" y="2610"/>
                  </a:cubicBezTo>
                  <a:cubicBezTo>
                    <a:pt x="5979" y="2610"/>
                    <a:pt x="5982" y="2610"/>
                    <a:pt x="5984" y="2610"/>
                  </a:cubicBezTo>
                  <a:cubicBezTo>
                    <a:pt x="6058" y="2610"/>
                    <a:pt x="6147" y="2616"/>
                    <a:pt x="6239" y="2616"/>
                  </a:cubicBezTo>
                  <a:cubicBezTo>
                    <a:pt x="6384" y="2616"/>
                    <a:pt x="6535" y="2601"/>
                    <a:pt x="6642" y="2527"/>
                  </a:cubicBezTo>
                  <a:cubicBezTo>
                    <a:pt x="6804" y="2413"/>
                    <a:pt x="6859" y="2204"/>
                    <a:pt x="6868" y="1978"/>
                  </a:cubicBezTo>
                  <a:cubicBezTo>
                    <a:pt x="7146" y="2012"/>
                    <a:pt x="7469" y="2057"/>
                    <a:pt x="7779" y="2057"/>
                  </a:cubicBezTo>
                  <a:cubicBezTo>
                    <a:pt x="7973" y="2057"/>
                    <a:pt x="8163" y="2039"/>
                    <a:pt x="8333" y="1990"/>
                  </a:cubicBezTo>
                  <a:cubicBezTo>
                    <a:pt x="8398" y="1972"/>
                    <a:pt x="8405" y="1867"/>
                    <a:pt x="8333" y="1853"/>
                  </a:cubicBezTo>
                  <a:cubicBezTo>
                    <a:pt x="8233" y="1833"/>
                    <a:pt x="8129" y="1828"/>
                    <a:pt x="8025" y="1828"/>
                  </a:cubicBezTo>
                  <a:cubicBezTo>
                    <a:pt x="7896" y="1828"/>
                    <a:pt x="7766" y="1836"/>
                    <a:pt x="7639" y="1836"/>
                  </a:cubicBezTo>
                  <a:cubicBezTo>
                    <a:pt x="7382" y="1836"/>
                    <a:pt x="7127" y="1827"/>
                    <a:pt x="6870" y="1820"/>
                  </a:cubicBezTo>
                  <a:cubicBezTo>
                    <a:pt x="6865" y="1674"/>
                    <a:pt x="6849" y="1529"/>
                    <a:pt x="6836" y="1401"/>
                  </a:cubicBezTo>
                  <a:close/>
                  <a:moveTo>
                    <a:pt x="4884" y="0"/>
                  </a:moveTo>
                  <a:cubicBezTo>
                    <a:pt x="4843" y="0"/>
                    <a:pt x="4801" y="4"/>
                    <a:pt x="4756" y="11"/>
                  </a:cubicBezTo>
                  <a:cubicBezTo>
                    <a:pt x="4293" y="85"/>
                    <a:pt x="4024" y="519"/>
                    <a:pt x="3959" y="965"/>
                  </a:cubicBezTo>
                  <a:cubicBezTo>
                    <a:pt x="3950" y="943"/>
                    <a:pt x="3933" y="928"/>
                    <a:pt x="3911" y="918"/>
                  </a:cubicBezTo>
                  <a:cubicBezTo>
                    <a:pt x="3821" y="883"/>
                    <a:pt x="3714" y="870"/>
                    <a:pt x="3601" y="870"/>
                  </a:cubicBezTo>
                  <a:cubicBezTo>
                    <a:pt x="3416" y="870"/>
                    <a:pt x="3218" y="905"/>
                    <a:pt x="3065" y="936"/>
                  </a:cubicBezTo>
                  <a:cubicBezTo>
                    <a:pt x="3028" y="943"/>
                    <a:pt x="3003" y="975"/>
                    <a:pt x="3003" y="1012"/>
                  </a:cubicBezTo>
                  <a:cubicBezTo>
                    <a:pt x="3001" y="1016"/>
                    <a:pt x="2996" y="1019"/>
                    <a:pt x="2995" y="1025"/>
                  </a:cubicBezTo>
                  <a:cubicBezTo>
                    <a:pt x="2986" y="1089"/>
                    <a:pt x="2970" y="1169"/>
                    <a:pt x="2954" y="1253"/>
                  </a:cubicBezTo>
                  <a:cubicBezTo>
                    <a:pt x="2635" y="1185"/>
                    <a:pt x="2288" y="1159"/>
                    <a:pt x="1937" y="1159"/>
                  </a:cubicBezTo>
                  <a:cubicBezTo>
                    <a:pt x="1499" y="1159"/>
                    <a:pt x="1056" y="1200"/>
                    <a:pt x="656" y="1252"/>
                  </a:cubicBezTo>
                  <a:cubicBezTo>
                    <a:pt x="614" y="1256"/>
                    <a:pt x="584" y="1295"/>
                    <a:pt x="590" y="1336"/>
                  </a:cubicBezTo>
                  <a:cubicBezTo>
                    <a:pt x="575" y="1336"/>
                    <a:pt x="560" y="1341"/>
                    <a:pt x="548" y="1350"/>
                  </a:cubicBezTo>
                  <a:cubicBezTo>
                    <a:pt x="220" y="1625"/>
                    <a:pt x="207" y="1825"/>
                    <a:pt x="148" y="2248"/>
                  </a:cubicBezTo>
                  <a:cubicBezTo>
                    <a:pt x="1" y="3301"/>
                    <a:pt x="104" y="4477"/>
                    <a:pt x="113" y="5535"/>
                  </a:cubicBezTo>
                  <a:cubicBezTo>
                    <a:pt x="130" y="7643"/>
                    <a:pt x="218" y="9752"/>
                    <a:pt x="364" y="11854"/>
                  </a:cubicBezTo>
                  <a:cubicBezTo>
                    <a:pt x="368" y="11908"/>
                    <a:pt x="412" y="11934"/>
                    <a:pt x="454" y="11934"/>
                  </a:cubicBezTo>
                  <a:cubicBezTo>
                    <a:pt x="459" y="11934"/>
                    <a:pt x="463" y="11933"/>
                    <a:pt x="468" y="11933"/>
                  </a:cubicBezTo>
                  <a:cubicBezTo>
                    <a:pt x="629" y="12126"/>
                    <a:pt x="1045" y="12182"/>
                    <a:pt x="1514" y="12182"/>
                  </a:cubicBezTo>
                  <a:cubicBezTo>
                    <a:pt x="2189" y="12182"/>
                    <a:pt x="2975" y="12065"/>
                    <a:pt x="3276" y="12065"/>
                  </a:cubicBezTo>
                  <a:cubicBezTo>
                    <a:pt x="4566" y="12066"/>
                    <a:pt x="5856" y="12077"/>
                    <a:pt x="7145" y="12077"/>
                  </a:cubicBezTo>
                  <a:cubicBezTo>
                    <a:pt x="7756" y="12077"/>
                    <a:pt x="8367" y="12075"/>
                    <a:pt x="8977" y="12067"/>
                  </a:cubicBezTo>
                  <a:cubicBezTo>
                    <a:pt x="9003" y="12067"/>
                    <a:pt x="9026" y="12052"/>
                    <a:pt x="9035" y="12029"/>
                  </a:cubicBezTo>
                  <a:lnTo>
                    <a:pt x="9038" y="12029"/>
                  </a:lnTo>
                  <a:cubicBezTo>
                    <a:pt x="9154" y="11996"/>
                    <a:pt x="9280" y="11918"/>
                    <a:pt x="9352" y="11810"/>
                  </a:cubicBezTo>
                  <a:cubicBezTo>
                    <a:pt x="9377" y="11802"/>
                    <a:pt x="9394" y="11778"/>
                    <a:pt x="9394" y="11751"/>
                  </a:cubicBezTo>
                  <a:cubicBezTo>
                    <a:pt x="9394" y="11741"/>
                    <a:pt x="9395" y="11731"/>
                    <a:pt x="9395" y="11721"/>
                  </a:cubicBezTo>
                  <a:cubicBezTo>
                    <a:pt x="9407" y="11689"/>
                    <a:pt x="9413" y="11654"/>
                    <a:pt x="9413" y="11620"/>
                  </a:cubicBezTo>
                  <a:cubicBezTo>
                    <a:pt x="9412" y="11607"/>
                    <a:pt x="9407" y="11595"/>
                    <a:pt x="9399" y="11585"/>
                  </a:cubicBezTo>
                  <a:cubicBezTo>
                    <a:pt x="9510" y="8303"/>
                    <a:pt x="9534" y="4878"/>
                    <a:pt x="9200" y="1615"/>
                  </a:cubicBezTo>
                  <a:cubicBezTo>
                    <a:pt x="9197" y="1582"/>
                    <a:pt x="9171" y="1558"/>
                    <a:pt x="9139" y="1558"/>
                  </a:cubicBezTo>
                  <a:cubicBezTo>
                    <a:pt x="9138" y="1558"/>
                    <a:pt x="9136" y="1558"/>
                    <a:pt x="9135" y="1558"/>
                  </a:cubicBezTo>
                  <a:cubicBezTo>
                    <a:pt x="8972" y="1350"/>
                    <a:pt x="8720" y="1295"/>
                    <a:pt x="8454" y="1272"/>
                  </a:cubicBezTo>
                  <a:cubicBezTo>
                    <a:pt x="8189" y="1252"/>
                    <a:pt x="7924" y="1241"/>
                    <a:pt x="7658" y="1241"/>
                  </a:cubicBezTo>
                  <a:cubicBezTo>
                    <a:pt x="7380" y="1241"/>
                    <a:pt x="7101" y="1253"/>
                    <a:pt x="6823" y="1276"/>
                  </a:cubicBezTo>
                  <a:cubicBezTo>
                    <a:pt x="6820" y="1241"/>
                    <a:pt x="6817" y="1205"/>
                    <a:pt x="6816" y="1175"/>
                  </a:cubicBezTo>
                  <a:cubicBezTo>
                    <a:pt x="6813" y="1108"/>
                    <a:pt x="6760" y="1075"/>
                    <a:pt x="6708" y="1075"/>
                  </a:cubicBezTo>
                  <a:cubicBezTo>
                    <a:pt x="6701" y="1075"/>
                    <a:pt x="6694" y="1076"/>
                    <a:pt x="6688" y="1077"/>
                  </a:cubicBezTo>
                  <a:cubicBezTo>
                    <a:pt x="6679" y="1066"/>
                    <a:pt x="6668" y="1058"/>
                    <a:pt x="6654" y="1052"/>
                  </a:cubicBezTo>
                  <a:cubicBezTo>
                    <a:pt x="6584" y="1026"/>
                    <a:pt x="6506" y="1019"/>
                    <a:pt x="6428" y="1019"/>
                  </a:cubicBezTo>
                  <a:cubicBezTo>
                    <a:pt x="6352" y="1019"/>
                    <a:pt x="6275" y="1025"/>
                    <a:pt x="6203" y="1028"/>
                  </a:cubicBezTo>
                  <a:cubicBezTo>
                    <a:pt x="6049" y="1034"/>
                    <a:pt x="5893" y="1041"/>
                    <a:pt x="5740" y="1057"/>
                  </a:cubicBezTo>
                  <a:cubicBezTo>
                    <a:pt x="5683" y="560"/>
                    <a:pt x="5409" y="0"/>
                    <a:pt x="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74"/>
            <p:cNvSpPr/>
            <p:nvPr/>
          </p:nvSpPr>
          <p:spPr>
            <a:xfrm>
              <a:off x="-4210549" y="2389803"/>
              <a:ext cx="27927" cy="6818"/>
            </a:xfrm>
            <a:custGeom>
              <a:avLst/>
              <a:gdLst/>
              <a:ahLst/>
              <a:cxnLst/>
              <a:rect l="l" t="t" r="r" b="b"/>
              <a:pathLst>
                <a:path w="811" h="198" extrusionOk="0">
                  <a:moveTo>
                    <a:pt x="754" y="1"/>
                  </a:moveTo>
                  <a:cubicBezTo>
                    <a:pt x="752" y="1"/>
                    <a:pt x="750" y="1"/>
                    <a:pt x="748" y="1"/>
                  </a:cubicBezTo>
                  <a:cubicBezTo>
                    <a:pt x="511" y="35"/>
                    <a:pt x="276" y="89"/>
                    <a:pt x="40" y="133"/>
                  </a:cubicBezTo>
                  <a:cubicBezTo>
                    <a:pt x="0" y="141"/>
                    <a:pt x="14" y="197"/>
                    <a:pt x="51" y="197"/>
                  </a:cubicBezTo>
                  <a:cubicBezTo>
                    <a:pt x="53" y="197"/>
                    <a:pt x="56" y="197"/>
                    <a:pt x="58" y="197"/>
                  </a:cubicBezTo>
                  <a:cubicBezTo>
                    <a:pt x="294" y="157"/>
                    <a:pt x="534" y="123"/>
                    <a:pt x="768" y="71"/>
                  </a:cubicBezTo>
                  <a:cubicBezTo>
                    <a:pt x="811" y="61"/>
                    <a:pt x="795"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3" name="Google Shape;3333;p74"/>
          <p:cNvGrpSpPr/>
          <p:nvPr/>
        </p:nvGrpSpPr>
        <p:grpSpPr>
          <a:xfrm>
            <a:off x="5242816" y="4168097"/>
            <a:ext cx="223169" cy="315341"/>
            <a:chOff x="-4678589" y="2070418"/>
            <a:chExt cx="294729" cy="416457"/>
          </a:xfrm>
        </p:grpSpPr>
        <p:sp>
          <p:nvSpPr>
            <p:cNvPr id="3334" name="Google Shape;3334;p74"/>
            <p:cNvSpPr/>
            <p:nvPr/>
          </p:nvSpPr>
          <p:spPr>
            <a:xfrm>
              <a:off x="-4678589" y="2070418"/>
              <a:ext cx="294729" cy="416457"/>
            </a:xfrm>
            <a:custGeom>
              <a:avLst/>
              <a:gdLst/>
              <a:ahLst/>
              <a:cxnLst/>
              <a:rect l="l" t="t" r="r" b="b"/>
              <a:pathLst>
                <a:path w="8559" h="12094" extrusionOk="0">
                  <a:moveTo>
                    <a:pt x="5769" y="202"/>
                  </a:moveTo>
                  <a:lnTo>
                    <a:pt x="5769" y="202"/>
                  </a:lnTo>
                  <a:cubicBezTo>
                    <a:pt x="6349" y="1114"/>
                    <a:pt x="7082" y="1930"/>
                    <a:pt x="7873" y="2669"/>
                  </a:cubicBezTo>
                  <a:lnTo>
                    <a:pt x="7873" y="2671"/>
                  </a:lnTo>
                  <a:cubicBezTo>
                    <a:pt x="7700" y="2649"/>
                    <a:pt x="7525" y="2642"/>
                    <a:pt x="7351" y="2642"/>
                  </a:cubicBezTo>
                  <a:cubicBezTo>
                    <a:pt x="7207" y="2642"/>
                    <a:pt x="7062" y="2647"/>
                    <a:pt x="6917" y="2653"/>
                  </a:cubicBezTo>
                  <a:cubicBezTo>
                    <a:pt x="6743" y="2660"/>
                    <a:pt x="6568" y="2672"/>
                    <a:pt x="6394" y="2687"/>
                  </a:cubicBezTo>
                  <a:cubicBezTo>
                    <a:pt x="6289" y="2695"/>
                    <a:pt x="6184" y="2705"/>
                    <a:pt x="6080" y="2718"/>
                  </a:cubicBezTo>
                  <a:cubicBezTo>
                    <a:pt x="6012" y="2754"/>
                    <a:pt x="5960" y="2772"/>
                    <a:pt x="5925" y="2772"/>
                  </a:cubicBezTo>
                  <a:cubicBezTo>
                    <a:pt x="5869" y="2772"/>
                    <a:pt x="5852" y="2729"/>
                    <a:pt x="5872" y="2644"/>
                  </a:cubicBezTo>
                  <a:cubicBezTo>
                    <a:pt x="5809" y="2534"/>
                    <a:pt x="5864" y="2243"/>
                    <a:pt x="5860" y="2103"/>
                  </a:cubicBezTo>
                  <a:cubicBezTo>
                    <a:pt x="5853" y="1882"/>
                    <a:pt x="5845" y="1661"/>
                    <a:pt x="5837" y="1439"/>
                  </a:cubicBezTo>
                  <a:cubicBezTo>
                    <a:pt x="5821" y="1027"/>
                    <a:pt x="5804" y="614"/>
                    <a:pt x="5769" y="202"/>
                  </a:cubicBezTo>
                  <a:close/>
                  <a:moveTo>
                    <a:pt x="5588" y="231"/>
                  </a:moveTo>
                  <a:lnTo>
                    <a:pt x="5588" y="231"/>
                  </a:lnTo>
                  <a:cubicBezTo>
                    <a:pt x="5573" y="707"/>
                    <a:pt x="5580" y="1184"/>
                    <a:pt x="5586" y="1661"/>
                  </a:cubicBezTo>
                  <a:cubicBezTo>
                    <a:pt x="5592" y="2054"/>
                    <a:pt x="5525" y="2531"/>
                    <a:pt x="5647" y="2903"/>
                  </a:cubicBezTo>
                  <a:cubicBezTo>
                    <a:pt x="5668" y="2967"/>
                    <a:pt x="5716" y="2994"/>
                    <a:pt x="5778" y="3003"/>
                  </a:cubicBezTo>
                  <a:cubicBezTo>
                    <a:pt x="5838" y="3010"/>
                    <a:pt x="5898" y="3014"/>
                    <a:pt x="5960" y="3014"/>
                  </a:cubicBezTo>
                  <a:cubicBezTo>
                    <a:pt x="6240" y="3014"/>
                    <a:pt x="6541" y="2947"/>
                    <a:pt x="6813" y="2934"/>
                  </a:cubicBezTo>
                  <a:cubicBezTo>
                    <a:pt x="6962" y="2926"/>
                    <a:pt x="7112" y="2926"/>
                    <a:pt x="7262" y="2926"/>
                  </a:cubicBezTo>
                  <a:cubicBezTo>
                    <a:pt x="7296" y="2926"/>
                    <a:pt x="7330" y="2926"/>
                    <a:pt x="7364" y="2926"/>
                  </a:cubicBezTo>
                  <a:cubicBezTo>
                    <a:pt x="7565" y="2926"/>
                    <a:pt x="7767" y="2925"/>
                    <a:pt x="7968" y="2907"/>
                  </a:cubicBezTo>
                  <a:cubicBezTo>
                    <a:pt x="8007" y="2902"/>
                    <a:pt x="8042" y="2879"/>
                    <a:pt x="8060" y="2844"/>
                  </a:cubicBezTo>
                  <a:lnTo>
                    <a:pt x="8062" y="2846"/>
                  </a:lnTo>
                  <a:cubicBezTo>
                    <a:pt x="8048" y="2888"/>
                    <a:pt x="8071" y="2935"/>
                    <a:pt x="8114" y="2952"/>
                  </a:cubicBezTo>
                  <a:lnTo>
                    <a:pt x="8128" y="2958"/>
                  </a:lnTo>
                  <a:cubicBezTo>
                    <a:pt x="8154" y="5815"/>
                    <a:pt x="8042" y="8715"/>
                    <a:pt x="8241" y="11565"/>
                  </a:cubicBezTo>
                  <a:lnTo>
                    <a:pt x="4313" y="11656"/>
                  </a:lnTo>
                  <a:cubicBezTo>
                    <a:pt x="3648" y="11671"/>
                    <a:pt x="2984" y="11686"/>
                    <a:pt x="2320" y="11702"/>
                  </a:cubicBezTo>
                  <a:cubicBezTo>
                    <a:pt x="2099" y="11708"/>
                    <a:pt x="1322" y="11815"/>
                    <a:pt x="773" y="11815"/>
                  </a:cubicBezTo>
                  <a:cubicBezTo>
                    <a:pt x="549" y="11815"/>
                    <a:pt x="363" y="11797"/>
                    <a:pt x="268" y="11747"/>
                  </a:cubicBezTo>
                  <a:cubicBezTo>
                    <a:pt x="273" y="11660"/>
                    <a:pt x="277" y="11573"/>
                    <a:pt x="281" y="11487"/>
                  </a:cubicBezTo>
                  <a:cubicBezTo>
                    <a:pt x="452" y="11502"/>
                    <a:pt x="625" y="11509"/>
                    <a:pt x="798" y="11509"/>
                  </a:cubicBezTo>
                  <a:cubicBezTo>
                    <a:pt x="1325" y="11509"/>
                    <a:pt x="1857" y="11445"/>
                    <a:pt x="2370" y="11357"/>
                  </a:cubicBezTo>
                  <a:cubicBezTo>
                    <a:pt x="2429" y="11346"/>
                    <a:pt x="2418" y="11248"/>
                    <a:pt x="2362" y="11248"/>
                  </a:cubicBezTo>
                  <a:cubicBezTo>
                    <a:pt x="2360" y="11248"/>
                    <a:pt x="2357" y="11248"/>
                    <a:pt x="2355" y="11249"/>
                  </a:cubicBezTo>
                  <a:cubicBezTo>
                    <a:pt x="1664" y="11337"/>
                    <a:pt x="980" y="11354"/>
                    <a:pt x="286" y="11387"/>
                  </a:cubicBezTo>
                  <a:cubicBezTo>
                    <a:pt x="296" y="11212"/>
                    <a:pt x="304" y="11036"/>
                    <a:pt x="314" y="10860"/>
                  </a:cubicBezTo>
                  <a:cubicBezTo>
                    <a:pt x="409" y="10867"/>
                    <a:pt x="504" y="10871"/>
                    <a:pt x="600" y="10871"/>
                  </a:cubicBezTo>
                  <a:cubicBezTo>
                    <a:pt x="821" y="10871"/>
                    <a:pt x="1042" y="10853"/>
                    <a:pt x="1260" y="10817"/>
                  </a:cubicBezTo>
                  <a:cubicBezTo>
                    <a:pt x="1306" y="10809"/>
                    <a:pt x="1298" y="10732"/>
                    <a:pt x="1253" y="10732"/>
                  </a:cubicBezTo>
                  <a:cubicBezTo>
                    <a:pt x="1252" y="10732"/>
                    <a:pt x="1250" y="10732"/>
                    <a:pt x="1249" y="10733"/>
                  </a:cubicBezTo>
                  <a:cubicBezTo>
                    <a:pt x="976" y="10761"/>
                    <a:pt x="702" y="10776"/>
                    <a:pt x="427" y="10776"/>
                  </a:cubicBezTo>
                  <a:cubicBezTo>
                    <a:pt x="391" y="10776"/>
                    <a:pt x="354" y="10775"/>
                    <a:pt x="318" y="10775"/>
                  </a:cubicBezTo>
                  <a:cubicBezTo>
                    <a:pt x="330" y="10553"/>
                    <a:pt x="340" y="10330"/>
                    <a:pt x="351" y="10106"/>
                  </a:cubicBezTo>
                  <a:cubicBezTo>
                    <a:pt x="1093" y="10055"/>
                    <a:pt x="1836" y="9999"/>
                    <a:pt x="2576" y="9931"/>
                  </a:cubicBezTo>
                  <a:cubicBezTo>
                    <a:pt x="2634" y="9926"/>
                    <a:pt x="2636" y="9838"/>
                    <a:pt x="2580" y="9838"/>
                  </a:cubicBezTo>
                  <a:cubicBezTo>
                    <a:pt x="2579" y="9838"/>
                    <a:pt x="2577" y="9838"/>
                    <a:pt x="2576" y="9838"/>
                  </a:cubicBezTo>
                  <a:cubicBezTo>
                    <a:pt x="1836" y="9890"/>
                    <a:pt x="1095" y="9953"/>
                    <a:pt x="355" y="10022"/>
                  </a:cubicBezTo>
                  <a:cubicBezTo>
                    <a:pt x="366" y="9808"/>
                    <a:pt x="375" y="9594"/>
                    <a:pt x="385" y="9380"/>
                  </a:cubicBezTo>
                  <a:cubicBezTo>
                    <a:pt x="503" y="9401"/>
                    <a:pt x="627" y="9409"/>
                    <a:pt x="754" y="9409"/>
                  </a:cubicBezTo>
                  <a:cubicBezTo>
                    <a:pt x="1010" y="9409"/>
                    <a:pt x="1276" y="9377"/>
                    <a:pt x="1514" y="9358"/>
                  </a:cubicBezTo>
                  <a:cubicBezTo>
                    <a:pt x="1572" y="9353"/>
                    <a:pt x="1574" y="9266"/>
                    <a:pt x="1514" y="9266"/>
                  </a:cubicBezTo>
                  <a:cubicBezTo>
                    <a:pt x="1386" y="9266"/>
                    <a:pt x="1248" y="9262"/>
                    <a:pt x="1109" y="9262"/>
                  </a:cubicBezTo>
                  <a:cubicBezTo>
                    <a:pt x="863" y="9262"/>
                    <a:pt x="610" y="9273"/>
                    <a:pt x="387" y="9330"/>
                  </a:cubicBezTo>
                  <a:cubicBezTo>
                    <a:pt x="398" y="9083"/>
                    <a:pt x="408" y="8835"/>
                    <a:pt x="417" y="8588"/>
                  </a:cubicBezTo>
                  <a:cubicBezTo>
                    <a:pt x="1343" y="8529"/>
                    <a:pt x="2269" y="8470"/>
                    <a:pt x="3196" y="8428"/>
                  </a:cubicBezTo>
                  <a:cubicBezTo>
                    <a:pt x="3254" y="8425"/>
                    <a:pt x="3255" y="8337"/>
                    <a:pt x="3197" y="8337"/>
                  </a:cubicBezTo>
                  <a:cubicBezTo>
                    <a:pt x="3196" y="8337"/>
                    <a:pt x="3196" y="8337"/>
                    <a:pt x="3196" y="8337"/>
                  </a:cubicBezTo>
                  <a:cubicBezTo>
                    <a:pt x="2268" y="8346"/>
                    <a:pt x="1342" y="8405"/>
                    <a:pt x="421" y="8514"/>
                  </a:cubicBezTo>
                  <a:cubicBezTo>
                    <a:pt x="429" y="8300"/>
                    <a:pt x="436" y="8085"/>
                    <a:pt x="444" y="7872"/>
                  </a:cubicBezTo>
                  <a:cubicBezTo>
                    <a:pt x="758" y="7851"/>
                    <a:pt x="1072" y="7842"/>
                    <a:pt x="1385" y="7842"/>
                  </a:cubicBezTo>
                  <a:cubicBezTo>
                    <a:pt x="1546" y="7842"/>
                    <a:pt x="1707" y="7844"/>
                    <a:pt x="1868" y="7848"/>
                  </a:cubicBezTo>
                  <a:cubicBezTo>
                    <a:pt x="1869" y="7849"/>
                    <a:pt x="1870" y="7849"/>
                    <a:pt x="1870" y="7849"/>
                  </a:cubicBezTo>
                  <a:cubicBezTo>
                    <a:pt x="1918" y="7849"/>
                    <a:pt x="1917" y="7774"/>
                    <a:pt x="1868" y="7771"/>
                  </a:cubicBezTo>
                  <a:cubicBezTo>
                    <a:pt x="1713" y="7762"/>
                    <a:pt x="1558" y="7758"/>
                    <a:pt x="1404" y="7758"/>
                  </a:cubicBezTo>
                  <a:cubicBezTo>
                    <a:pt x="1084" y="7758"/>
                    <a:pt x="765" y="7776"/>
                    <a:pt x="446" y="7808"/>
                  </a:cubicBezTo>
                  <a:cubicBezTo>
                    <a:pt x="456" y="7522"/>
                    <a:pt x="464" y="7235"/>
                    <a:pt x="471" y="6948"/>
                  </a:cubicBezTo>
                  <a:cubicBezTo>
                    <a:pt x="479" y="6956"/>
                    <a:pt x="487" y="6959"/>
                    <a:pt x="497" y="6960"/>
                  </a:cubicBezTo>
                  <a:cubicBezTo>
                    <a:pt x="964" y="6979"/>
                    <a:pt x="1432" y="6985"/>
                    <a:pt x="1900" y="6985"/>
                  </a:cubicBezTo>
                  <a:cubicBezTo>
                    <a:pt x="2258" y="6985"/>
                    <a:pt x="2617" y="6981"/>
                    <a:pt x="2976" y="6977"/>
                  </a:cubicBezTo>
                  <a:cubicBezTo>
                    <a:pt x="3047" y="6976"/>
                    <a:pt x="3047" y="6867"/>
                    <a:pt x="2976" y="6866"/>
                  </a:cubicBezTo>
                  <a:cubicBezTo>
                    <a:pt x="2625" y="6862"/>
                    <a:pt x="2274" y="6859"/>
                    <a:pt x="1923" y="6859"/>
                  </a:cubicBezTo>
                  <a:cubicBezTo>
                    <a:pt x="1448" y="6859"/>
                    <a:pt x="972" y="6865"/>
                    <a:pt x="497" y="6884"/>
                  </a:cubicBezTo>
                  <a:cubicBezTo>
                    <a:pt x="488" y="6884"/>
                    <a:pt x="480" y="6888"/>
                    <a:pt x="473" y="6895"/>
                  </a:cubicBezTo>
                  <a:cubicBezTo>
                    <a:pt x="487" y="6369"/>
                    <a:pt x="496" y="5842"/>
                    <a:pt x="500" y="5317"/>
                  </a:cubicBezTo>
                  <a:cubicBezTo>
                    <a:pt x="912" y="5302"/>
                    <a:pt x="1326" y="5279"/>
                    <a:pt x="1736" y="5245"/>
                  </a:cubicBezTo>
                  <a:cubicBezTo>
                    <a:pt x="1792" y="5239"/>
                    <a:pt x="1794" y="5155"/>
                    <a:pt x="1739" y="5155"/>
                  </a:cubicBezTo>
                  <a:cubicBezTo>
                    <a:pt x="1738" y="5155"/>
                    <a:pt x="1737" y="5155"/>
                    <a:pt x="1736" y="5155"/>
                  </a:cubicBezTo>
                  <a:cubicBezTo>
                    <a:pt x="1325" y="5173"/>
                    <a:pt x="912" y="5201"/>
                    <a:pt x="501" y="5238"/>
                  </a:cubicBezTo>
                  <a:cubicBezTo>
                    <a:pt x="503" y="5015"/>
                    <a:pt x="501" y="4792"/>
                    <a:pt x="500" y="4569"/>
                  </a:cubicBezTo>
                  <a:lnTo>
                    <a:pt x="500" y="4569"/>
                  </a:lnTo>
                  <a:cubicBezTo>
                    <a:pt x="563" y="4570"/>
                    <a:pt x="625" y="4570"/>
                    <a:pt x="688" y="4570"/>
                  </a:cubicBezTo>
                  <a:cubicBezTo>
                    <a:pt x="1280" y="4570"/>
                    <a:pt x="1870" y="4530"/>
                    <a:pt x="2456" y="4447"/>
                  </a:cubicBezTo>
                  <a:cubicBezTo>
                    <a:pt x="2509" y="4440"/>
                    <a:pt x="2498" y="4352"/>
                    <a:pt x="2448" y="4352"/>
                  </a:cubicBezTo>
                  <a:cubicBezTo>
                    <a:pt x="2447" y="4352"/>
                    <a:pt x="2445" y="4352"/>
                    <a:pt x="2444" y="4352"/>
                  </a:cubicBezTo>
                  <a:cubicBezTo>
                    <a:pt x="1795" y="4406"/>
                    <a:pt x="1148" y="4448"/>
                    <a:pt x="499" y="4490"/>
                  </a:cubicBezTo>
                  <a:cubicBezTo>
                    <a:pt x="498" y="4235"/>
                    <a:pt x="495" y="3981"/>
                    <a:pt x="491" y="3726"/>
                  </a:cubicBezTo>
                  <a:cubicBezTo>
                    <a:pt x="936" y="3704"/>
                    <a:pt x="1380" y="3683"/>
                    <a:pt x="1824" y="3642"/>
                  </a:cubicBezTo>
                  <a:cubicBezTo>
                    <a:pt x="1873" y="3637"/>
                    <a:pt x="1876" y="3563"/>
                    <a:pt x="1826" y="3563"/>
                  </a:cubicBezTo>
                  <a:cubicBezTo>
                    <a:pt x="1825" y="3563"/>
                    <a:pt x="1825" y="3563"/>
                    <a:pt x="1824" y="3563"/>
                  </a:cubicBezTo>
                  <a:cubicBezTo>
                    <a:pt x="1378" y="3575"/>
                    <a:pt x="935" y="3605"/>
                    <a:pt x="490" y="3636"/>
                  </a:cubicBezTo>
                  <a:cubicBezTo>
                    <a:pt x="486" y="3377"/>
                    <a:pt x="481" y="3118"/>
                    <a:pt x="473" y="2859"/>
                  </a:cubicBezTo>
                  <a:cubicBezTo>
                    <a:pt x="1027" y="2857"/>
                    <a:pt x="1581" y="2840"/>
                    <a:pt x="2133" y="2808"/>
                  </a:cubicBezTo>
                  <a:cubicBezTo>
                    <a:pt x="2196" y="2804"/>
                    <a:pt x="2198" y="2709"/>
                    <a:pt x="2135" y="2709"/>
                  </a:cubicBezTo>
                  <a:cubicBezTo>
                    <a:pt x="2134" y="2709"/>
                    <a:pt x="2134" y="2709"/>
                    <a:pt x="2133" y="2709"/>
                  </a:cubicBezTo>
                  <a:cubicBezTo>
                    <a:pt x="1580" y="2719"/>
                    <a:pt x="1025" y="2746"/>
                    <a:pt x="471" y="2787"/>
                  </a:cubicBezTo>
                  <a:cubicBezTo>
                    <a:pt x="465" y="2550"/>
                    <a:pt x="453" y="2314"/>
                    <a:pt x="444" y="2077"/>
                  </a:cubicBezTo>
                  <a:cubicBezTo>
                    <a:pt x="845" y="2073"/>
                    <a:pt x="1247" y="2071"/>
                    <a:pt x="1646" y="2038"/>
                  </a:cubicBezTo>
                  <a:cubicBezTo>
                    <a:pt x="1695" y="2034"/>
                    <a:pt x="1696" y="1962"/>
                    <a:pt x="1646" y="1962"/>
                  </a:cubicBezTo>
                  <a:cubicBezTo>
                    <a:pt x="1618" y="1962"/>
                    <a:pt x="1589" y="1961"/>
                    <a:pt x="1560" y="1961"/>
                  </a:cubicBezTo>
                  <a:cubicBezTo>
                    <a:pt x="1187" y="1961"/>
                    <a:pt x="814" y="1986"/>
                    <a:pt x="441" y="2008"/>
                  </a:cubicBezTo>
                  <a:cubicBezTo>
                    <a:pt x="430" y="1761"/>
                    <a:pt x="419" y="1512"/>
                    <a:pt x="405" y="1265"/>
                  </a:cubicBezTo>
                  <a:cubicBezTo>
                    <a:pt x="870" y="1239"/>
                    <a:pt x="1335" y="1226"/>
                    <a:pt x="1801" y="1226"/>
                  </a:cubicBezTo>
                  <a:cubicBezTo>
                    <a:pt x="1867" y="1226"/>
                    <a:pt x="1934" y="1226"/>
                    <a:pt x="2001" y="1227"/>
                  </a:cubicBezTo>
                  <a:cubicBezTo>
                    <a:pt x="2001" y="1227"/>
                    <a:pt x="2001" y="1227"/>
                    <a:pt x="2002" y="1227"/>
                  </a:cubicBezTo>
                  <a:cubicBezTo>
                    <a:pt x="2078" y="1227"/>
                    <a:pt x="2076" y="1113"/>
                    <a:pt x="2001" y="1110"/>
                  </a:cubicBezTo>
                  <a:cubicBezTo>
                    <a:pt x="1827" y="1101"/>
                    <a:pt x="1653" y="1096"/>
                    <a:pt x="1480" y="1096"/>
                  </a:cubicBezTo>
                  <a:cubicBezTo>
                    <a:pt x="1119" y="1096"/>
                    <a:pt x="759" y="1115"/>
                    <a:pt x="399" y="1154"/>
                  </a:cubicBezTo>
                  <a:cubicBezTo>
                    <a:pt x="384" y="872"/>
                    <a:pt x="365" y="589"/>
                    <a:pt x="343" y="307"/>
                  </a:cubicBezTo>
                  <a:lnTo>
                    <a:pt x="343" y="307"/>
                  </a:lnTo>
                  <a:cubicBezTo>
                    <a:pt x="1020" y="417"/>
                    <a:pt x="1707" y="461"/>
                    <a:pt x="2398" y="461"/>
                  </a:cubicBezTo>
                  <a:cubicBezTo>
                    <a:pt x="3466" y="461"/>
                    <a:pt x="4540" y="356"/>
                    <a:pt x="5588" y="231"/>
                  </a:cubicBezTo>
                  <a:close/>
                  <a:moveTo>
                    <a:pt x="5660" y="0"/>
                  </a:moveTo>
                  <a:cubicBezTo>
                    <a:pt x="5656" y="0"/>
                    <a:pt x="5651" y="1"/>
                    <a:pt x="5647" y="1"/>
                  </a:cubicBezTo>
                  <a:cubicBezTo>
                    <a:pt x="4375" y="88"/>
                    <a:pt x="3131" y="172"/>
                    <a:pt x="1875" y="172"/>
                  </a:cubicBezTo>
                  <a:cubicBezTo>
                    <a:pt x="1332" y="172"/>
                    <a:pt x="786" y="156"/>
                    <a:pt x="236" y="119"/>
                  </a:cubicBezTo>
                  <a:cubicBezTo>
                    <a:pt x="233" y="118"/>
                    <a:pt x="231" y="118"/>
                    <a:pt x="229" y="118"/>
                  </a:cubicBezTo>
                  <a:cubicBezTo>
                    <a:pt x="147" y="118"/>
                    <a:pt x="123" y="243"/>
                    <a:pt x="190" y="279"/>
                  </a:cubicBezTo>
                  <a:cubicBezTo>
                    <a:pt x="157" y="3541"/>
                    <a:pt x="215" y="6788"/>
                    <a:pt x="105" y="10044"/>
                  </a:cubicBezTo>
                  <a:cubicBezTo>
                    <a:pt x="87" y="10046"/>
                    <a:pt x="69" y="10047"/>
                    <a:pt x="53" y="10049"/>
                  </a:cubicBezTo>
                  <a:cubicBezTo>
                    <a:pt x="3" y="10053"/>
                    <a:pt x="1" y="10129"/>
                    <a:pt x="50" y="10129"/>
                  </a:cubicBezTo>
                  <a:cubicBezTo>
                    <a:pt x="51" y="10129"/>
                    <a:pt x="52" y="10129"/>
                    <a:pt x="53" y="10129"/>
                  </a:cubicBezTo>
                  <a:cubicBezTo>
                    <a:pt x="69" y="10128"/>
                    <a:pt x="85" y="10125"/>
                    <a:pt x="102" y="10124"/>
                  </a:cubicBezTo>
                  <a:lnTo>
                    <a:pt x="102" y="10124"/>
                  </a:lnTo>
                  <a:cubicBezTo>
                    <a:pt x="82" y="10697"/>
                    <a:pt x="59" y="11268"/>
                    <a:pt x="27" y="11841"/>
                  </a:cubicBezTo>
                  <a:cubicBezTo>
                    <a:pt x="23" y="11916"/>
                    <a:pt x="79" y="11953"/>
                    <a:pt x="138" y="11953"/>
                  </a:cubicBezTo>
                  <a:cubicBezTo>
                    <a:pt x="169" y="11953"/>
                    <a:pt x="200" y="11943"/>
                    <a:pt x="224" y="11922"/>
                  </a:cubicBezTo>
                  <a:cubicBezTo>
                    <a:pt x="508" y="12050"/>
                    <a:pt x="884" y="12093"/>
                    <a:pt x="1292" y="12093"/>
                  </a:cubicBezTo>
                  <a:cubicBezTo>
                    <a:pt x="2078" y="12093"/>
                    <a:pt x="2982" y="11934"/>
                    <a:pt x="3565" y="11921"/>
                  </a:cubicBezTo>
                  <a:lnTo>
                    <a:pt x="8298" y="11817"/>
                  </a:lnTo>
                  <a:cubicBezTo>
                    <a:pt x="8404" y="11814"/>
                    <a:pt x="8440" y="11707"/>
                    <a:pt x="8408" y="11631"/>
                  </a:cubicBezTo>
                  <a:cubicBezTo>
                    <a:pt x="8559" y="8770"/>
                    <a:pt x="8392" y="5865"/>
                    <a:pt x="8361" y="3002"/>
                  </a:cubicBezTo>
                  <a:cubicBezTo>
                    <a:pt x="8429" y="2966"/>
                    <a:pt x="8466" y="2883"/>
                    <a:pt x="8393" y="2816"/>
                  </a:cubicBezTo>
                  <a:cubicBezTo>
                    <a:pt x="7456" y="1965"/>
                    <a:pt x="6654" y="1019"/>
                    <a:pt x="5860" y="37"/>
                  </a:cubicBezTo>
                  <a:cubicBezTo>
                    <a:pt x="5845" y="18"/>
                    <a:pt x="5826" y="10"/>
                    <a:pt x="5807" y="10"/>
                  </a:cubicBezTo>
                  <a:cubicBezTo>
                    <a:pt x="5781" y="10"/>
                    <a:pt x="5755" y="25"/>
                    <a:pt x="5737" y="46"/>
                  </a:cubicBezTo>
                  <a:cubicBezTo>
                    <a:pt x="5721" y="18"/>
                    <a:pt x="5691" y="0"/>
                    <a:pt x="5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74"/>
            <p:cNvSpPr/>
            <p:nvPr/>
          </p:nvSpPr>
          <p:spPr>
            <a:xfrm>
              <a:off x="-4661957" y="2267558"/>
              <a:ext cx="54579" cy="9642"/>
            </a:xfrm>
            <a:custGeom>
              <a:avLst/>
              <a:gdLst/>
              <a:ahLst/>
              <a:cxnLst/>
              <a:rect l="l" t="t" r="r" b="b"/>
              <a:pathLst>
                <a:path w="1585" h="280" extrusionOk="0">
                  <a:moveTo>
                    <a:pt x="1519" y="0"/>
                  </a:moveTo>
                  <a:cubicBezTo>
                    <a:pt x="1515" y="0"/>
                    <a:pt x="1510" y="1"/>
                    <a:pt x="1506" y="2"/>
                  </a:cubicBezTo>
                  <a:cubicBezTo>
                    <a:pt x="1027" y="114"/>
                    <a:pt x="549" y="157"/>
                    <a:pt x="58" y="178"/>
                  </a:cubicBezTo>
                  <a:cubicBezTo>
                    <a:pt x="0" y="181"/>
                    <a:pt x="1" y="262"/>
                    <a:pt x="58" y="267"/>
                  </a:cubicBezTo>
                  <a:cubicBezTo>
                    <a:pt x="153" y="276"/>
                    <a:pt x="248" y="280"/>
                    <a:pt x="342" y="280"/>
                  </a:cubicBezTo>
                  <a:cubicBezTo>
                    <a:pt x="745" y="280"/>
                    <a:pt x="1147" y="208"/>
                    <a:pt x="1531" y="92"/>
                  </a:cubicBezTo>
                  <a:cubicBezTo>
                    <a:pt x="1584" y="75"/>
                    <a:pt x="1568"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6" name="Google Shape;3336;p74"/>
          <p:cNvGrpSpPr/>
          <p:nvPr/>
        </p:nvGrpSpPr>
        <p:grpSpPr>
          <a:xfrm>
            <a:off x="4848667" y="4156066"/>
            <a:ext cx="300766" cy="339408"/>
            <a:chOff x="-5210851" y="2086740"/>
            <a:chExt cx="397208" cy="448240"/>
          </a:xfrm>
        </p:grpSpPr>
        <p:sp>
          <p:nvSpPr>
            <p:cNvPr id="3337" name="Google Shape;3337;p74"/>
            <p:cNvSpPr/>
            <p:nvPr/>
          </p:nvSpPr>
          <p:spPr>
            <a:xfrm>
              <a:off x="-5210851" y="2086740"/>
              <a:ext cx="397208" cy="448240"/>
            </a:xfrm>
            <a:custGeom>
              <a:avLst/>
              <a:gdLst/>
              <a:ahLst/>
              <a:cxnLst/>
              <a:rect l="l" t="t" r="r" b="b"/>
              <a:pathLst>
                <a:path w="11535" h="13017" extrusionOk="0">
                  <a:moveTo>
                    <a:pt x="10470" y="4993"/>
                  </a:moveTo>
                  <a:cubicBezTo>
                    <a:pt x="10938" y="5144"/>
                    <a:pt x="11282" y="5513"/>
                    <a:pt x="11359" y="6008"/>
                  </a:cubicBezTo>
                  <a:cubicBezTo>
                    <a:pt x="11360" y="6012"/>
                    <a:pt x="11361" y="6017"/>
                    <a:pt x="11363" y="6020"/>
                  </a:cubicBezTo>
                  <a:cubicBezTo>
                    <a:pt x="11350" y="6011"/>
                    <a:pt x="11337" y="6005"/>
                    <a:pt x="11322" y="6005"/>
                  </a:cubicBezTo>
                  <a:cubicBezTo>
                    <a:pt x="11312" y="6005"/>
                    <a:pt x="11302" y="6008"/>
                    <a:pt x="11292" y="6015"/>
                  </a:cubicBezTo>
                  <a:cubicBezTo>
                    <a:pt x="11194" y="6088"/>
                    <a:pt x="11118" y="6192"/>
                    <a:pt x="11038" y="6283"/>
                  </a:cubicBezTo>
                  <a:cubicBezTo>
                    <a:pt x="10949" y="6382"/>
                    <a:pt x="10860" y="6482"/>
                    <a:pt x="10774" y="6584"/>
                  </a:cubicBezTo>
                  <a:cubicBezTo>
                    <a:pt x="10772" y="6587"/>
                    <a:pt x="10773" y="6589"/>
                    <a:pt x="10772" y="6591"/>
                  </a:cubicBezTo>
                  <a:cubicBezTo>
                    <a:pt x="10668" y="6413"/>
                    <a:pt x="10478" y="6279"/>
                    <a:pt x="10315" y="6168"/>
                  </a:cubicBezTo>
                  <a:cubicBezTo>
                    <a:pt x="10143" y="6051"/>
                    <a:pt x="9967" y="5809"/>
                    <a:pt x="9765" y="5686"/>
                  </a:cubicBezTo>
                  <a:cubicBezTo>
                    <a:pt x="9770" y="5683"/>
                    <a:pt x="9775" y="5684"/>
                    <a:pt x="9780" y="5679"/>
                  </a:cubicBezTo>
                  <a:cubicBezTo>
                    <a:pt x="9903" y="5561"/>
                    <a:pt x="10026" y="5442"/>
                    <a:pt x="10148" y="5323"/>
                  </a:cubicBezTo>
                  <a:cubicBezTo>
                    <a:pt x="10254" y="5217"/>
                    <a:pt x="10386" y="5118"/>
                    <a:pt x="10470" y="4993"/>
                  </a:cubicBezTo>
                  <a:close/>
                  <a:moveTo>
                    <a:pt x="9494" y="5752"/>
                  </a:moveTo>
                  <a:lnTo>
                    <a:pt x="9710" y="5852"/>
                  </a:lnTo>
                  <a:cubicBezTo>
                    <a:pt x="9755" y="5885"/>
                    <a:pt x="9791" y="5935"/>
                    <a:pt x="9829" y="5976"/>
                  </a:cubicBezTo>
                  <a:cubicBezTo>
                    <a:pt x="9905" y="6060"/>
                    <a:pt x="9987" y="6137"/>
                    <a:pt x="10075" y="6207"/>
                  </a:cubicBezTo>
                  <a:cubicBezTo>
                    <a:pt x="10184" y="6290"/>
                    <a:pt x="10302" y="6360"/>
                    <a:pt x="10409" y="6448"/>
                  </a:cubicBezTo>
                  <a:cubicBezTo>
                    <a:pt x="10603" y="6607"/>
                    <a:pt x="10824" y="7066"/>
                    <a:pt x="10437" y="7132"/>
                  </a:cubicBezTo>
                  <a:lnTo>
                    <a:pt x="10436" y="7133"/>
                  </a:lnTo>
                  <a:cubicBezTo>
                    <a:pt x="10324" y="6817"/>
                    <a:pt x="9886" y="6462"/>
                    <a:pt x="9741" y="6315"/>
                  </a:cubicBezTo>
                  <a:cubicBezTo>
                    <a:pt x="9616" y="6187"/>
                    <a:pt x="9461" y="5997"/>
                    <a:pt x="9275" y="5929"/>
                  </a:cubicBezTo>
                  <a:cubicBezTo>
                    <a:pt x="9278" y="5923"/>
                    <a:pt x="9283" y="5921"/>
                    <a:pt x="9284" y="5914"/>
                  </a:cubicBezTo>
                  <a:lnTo>
                    <a:pt x="9494" y="5752"/>
                  </a:lnTo>
                  <a:close/>
                  <a:moveTo>
                    <a:pt x="9197" y="6116"/>
                  </a:moveTo>
                  <a:cubicBezTo>
                    <a:pt x="9276" y="6116"/>
                    <a:pt x="9344" y="6151"/>
                    <a:pt x="9400" y="6221"/>
                  </a:cubicBezTo>
                  <a:cubicBezTo>
                    <a:pt x="9445" y="6268"/>
                    <a:pt x="9491" y="6316"/>
                    <a:pt x="9535" y="6364"/>
                  </a:cubicBezTo>
                  <a:cubicBezTo>
                    <a:pt x="9611" y="6446"/>
                    <a:pt x="9689" y="6526"/>
                    <a:pt x="9766" y="6607"/>
                  </a:cubicBezTo>
                  <a:cubicBezTo>
                    <a:pt x="9918" y="6764"/>
                    <a:pt x="10345" y="7087"/>
                    <a:pt x="10241" y="7351"/>
                  </a:cubicBezTo>
                  <a:cubicBezTo>
                    <a:pt x="10223" y="7355"/>
                    <a:pt x="10206" y="7365"/>
                    <a:pt x="10194" y="7378"/>
                  </a:cubicBezTo>
                  <a:cubicBezTo>
                    <a:pt x="10168" y="7404"/>
                    <a:pt x="10141" y="7431"/>
                    <a:pt x="10116" y="7459"/>
                  </a:cubicBezTo>
                  <a:cubicBezTo>
                    <a:pt x="9695" y="7123"/>
                    <a:pt x="9303" y="6753"/>
                    <a:pt x="8942" y="6354"/>
                  </a:cubicBezTo>
                  <a:cubicBezTo>
                    <a:pt x="8958" y="6309"/>
                    <a:pt x="8931" y="6262"/>
                    <a:pt x="8885" y="6253"/>
                  </a:cubicBezTo>
                  <a:lnTo>
                    <a:pt x="8885" y="6253"/>
                  </a:lnTo>
                  <a:cubicBezTo>
                    <a:pt x="8886" y="6253"/>
                    <a:pt x="8886" y="6253"/>
                    <a:pt x="8887" y="6253"/>
                  </a:cubicBezTo>
                  <a:cubicBezTo>
                    <a:pt x="8907" y="6253"/>
                    <a:pt x="8926" y="6239"/>
                    <a:pt x="8930" y="6219"/>
                  </a:cubicBezTo>
                  <a:cubicBezTo>
                    <a:pt x="9030" y="6150"/>
                    <a:pt x="9119" y="6116"/>
                    <a:pt x="9197" y="6116"/>
                  </a:cubicBezTo>
                  <a:close/>
                  <a:moveTo>
                    <a:pt x="9224" y="6862"/>
                  </a:moveTo>
                  <a:cubicBezTo>
                    <a:pt x="9313" y="6959"/>
                    <a:pt x="9407" y="7051"/>
                    <a:pt x="9502" y="7142"/>
                  </a:cubicBezTo>
                  <a:cubicBezTo>
                    <a:pt x="9152" y="7464"/>
                    <a:pt x="8814" y="7801"/>
                    <a:pt x="8479" y="8140"/>
                  </a:cubicBezTo>
                  <a:cubicBezTo>
                    <a:pt x="8472" y="8134"/>
                    <a:pt x="8463" y="8131"/>
                    <a:pt x="8453" y="8131"/>
                  </a:cubicBezTo>
                  <a:cubicBezTo>
                    <a:pt x="8430" y="8131"/>
                    <a:pt x="8407" y="8132"/>
                    <a:pt x="8384" y="8132"/>
                  </a:cubicBezTo>
                  <a:cubicBezTo>
                    <a:pt x="8300" y="8132"/>
                    <a:pt x="8216" y="8127"/>
                    <a:pt x="8133" y="8119"/>
                  </a:cubicBezTo>
                  <a:cubicBezTo>
                    <a:pt x="8242" y="7997"/>
                    <a:pt x="8347" y="7873"/>
                    <a:pt x="8454" y="7750"/>
                  </a:cubicBezTo>
                  <a:cubicBezTo>
                    <a:pt x="8486" y="7750"/>
                    <a:pt x="8518" y="7750"/>
                    <a:pt x="8550" y="7750"/>
                  </a:cubicBezTo>
                  <a:cubicBezTo>
                    <a:pt x="8641" y="7750"/>
                    <a:pt x="8732" y="7747"/>
                    <a:pt x="8815" y="7720"/>
                  </a:cubicBezTo>
                  <a:cubicBezTo>
                    <a:pt x="8848" y="7710"/>
                    <a:pt x="8838" y="7667"/>
                    <a:pt x="8807" y="7663"/>
                  </a:cubicBezTo>
                  <a:cubicBezTo>
                    <a:pt x="8785" y="7660"/>
                    <a:pt x="8763" y="7659"/>
                    <a:pt x="8741" y="7659"/>
                  </a:cubicBezTo>
                  <a:cubicBezTo>
                    <a:pt x="8665" y="7659"/>
                    <a:pt x="8586" y="7674"/>
                    <a:pt x="8509" y="7688"/>
                  </a:cubicBezTo>
                  <a:cubicBezTo>
                    <a:pt x="8606" y="7579"/>
                    <a:pt x="8701" y="7468"/>
                    <a:pt x="8797" y="7359"/>
                  </a:cubicBezTo>
                  <a:cubicBezTo>
                    <a:pt x="8907" y="7376"/>
                    <a:pt x="9018" y="7394"/>
                    <a:pt x="9126" y="7394"/>
                  </a:cubicBezTo>
                  <a:cubicBezTo>
                    <a:pt x="9137" y="7394"/>
                    <a:pt x="9148" y="7394"/>
                    <a:pt x="9159" y="7394"/>
                  </a:cubicBezTo>
                  <a:cubicBezTo>
                    <a:pt x="9199" y="7391"/>
                    <a:pt x="9210" y="7332"/>
                    <a:pt x="9168" y="7323"/>
                  </a:cubicBezTo>
                  <a:cubicBezTo>
                    <a:pt x="9070" y="7298"/>
                    <a:pt x="8965" y="7291"/>
                    <a:pt x="8861" y="7287"/>
                  </a:cubicBezTo>
                  <a:cubicBezTo>
                    <a:pt x="8908" y="7231"/>
                    <a:pt x="8957" y="7176"/>
                    <a:pt x="9005" y="7121"/>
                  </a:cubicBezTo>
                  <a:cubicBezTo>
                    <a:pt x="9143" y="7128"/>
                    <a:pt x="9279" y="7149"/>
                    <a:pt x="9413" y="7183"/>
                  </a:cubicBezTo>
                  <a:cubicBezTo>
                    <a:pt x="9417" y="7184"/>
                    <a:pt x="9420" y="7184"/>
                    <a:pt x="9424" y="7184"/>
                  </a:cubicBezTo>
                  <a:cubicBezTo>
                    <a:pt x="9468" y="7184"/>
                    <a:pt x="9482" y="7118"/>
                    <a:pt x="9435" y="7103"/>
                  </a:cubicBezTo>
                  <a:cubicBezTo>
                    <a:pt x="9318" y="7064"/>
                    <a:pt x="9192" y="7051"/>
                    <a:pt x="9067" y="7050"/>
                  </a:cubicBezTo>
                  <a:cubicBezTo>
                    <a:pt x="9114" y="6995"/>
                    <a:pt x="9164" y="6940"/>
                    <a:pt x="9211" y="6885"/>
                  </a:cubicBezTo>
                  <a:cubicBezTo>
                    <a:pt x="9217" y="6878"/>
                    <a:pt x="9221" y="6870"/>
                    <a:pt x="9224" y="6862"/>
                  </a:cubicBezTo>
                  <a:close/>
                  <a:moveTo>
                    <a:pt x="8060" y="8200"/>
                  </a:moveTo>
                  <a:cubicBezTo>
                    <a:pt x="8138" y="8216"/>
                    <a:pt x="8218" y="8224"/>
                    <a:pt x="8297" y="8224"/>
                  </a:cubicBezTo>
                  <a:cubicBezTo>
                    <a:pt x="8331" y="8224"/>
                    <a:pt x="8365" y="8222"/>
                    <a:pt x="8399" y="8219"/>
                  </a:cubicBezTo>
                  <a:lnTo>
                    <a:pt x="8399" y="8219"/>
                  </a:lnTo>
                  <a:cubicBezTo>
                    <a:pt x="8290" y="8331"/>
                    <a:pt x="8179" y="8441"/>
                    <a:pt x="8072" y="8554"/>
                  </a:cubicBezTo>
                  <a:cubicBezTo>
                    <a:pt x="8071" y="8545"/>
                    <a:pt x="8065" y="8538"/>
                    <a:pt x="8057" y="8535"/>
                  </a:cubicBezTo>
                  <a:cubicBezTo>
                    <a:pt x="8027" y="8527"/>
                    <a:pt x="7998" y="8524"/>
                    <a:pt x="7969" y="8524"/>
                  </a:cubicBezTo>
                  <a:cubicBezTo>
                    <a:pt x="7902" y="8524"/>
                    <a:pt x="7836" y="8543"/>
                    <a:pt x="7773" y="8576"/>
                  </a:cubicBezTo>
                  <a:cubicBezTo>
                    <a:pt x="7753" y="8588"/>
                    <a:pt x="7766" y="8615"/>
                    <a:pt x="7785" y="8615"/>
                  </a:cubicBezTo>
                  <a:cubicBezTo>
                    <a:pt x="7788" y="8615"/>
                    <a:pt x="7791" y="8614"/>
                    <a:pt x="7794" y="8613"/>
                  </a:cubicBezTo>
                  <a:cubicBezTo>
                    <a:pt x="7852" y="8585"/>
                    <a:pt x="7907" y="8576"/>
                    <a:pt x="7964" y="8576"/>
                  </a:cubicBezTo>
                  <a:cubicBezTo>
                    <a:pt x="7991" y="8576"/>
                    <a:pt x="8018" y="8578"/>
                    <a:pt x="8046" y="8581"/>
                  </a:cubicBezTo>
                  <a:cubicBezTo>
                    <a:pt x="7948" y="8683"/>
                    <a:pt x="7847" y="8782"/>
                    <a:pt x="7751" y="8885"/>
                  </a:cubicBezTo>
                  <a:cubicBezTo>
                    <a:pt x="7748" y="8884"/>
                    <a:pt x="7746" y="8882"/>
                    <a:pt x="7743" y="8882"/>
                  </a:cubicBezTo>
                  <a:cubicBezTo>
                    <a:pt x="7726" y="8881"/>
                    <a:pt x="7710" y="8881"/>
                    <a:pt x="7693" y="8881"/>
                  </a:cubicBezTo>
                  <a:cubicBezTo>
                    <a:pt x="7621" y="8881"/>
                    <a:pt x="7548" y="8886"/>
                    <a:pt x="7476" y="8890"/>
                  </a:cubicBezTo>
                  <a:cubicBezTo>
                    <a:pt x="7452" y="8890"/>
                    <a:pt x="7452" y="8927"/>
                    <a:pt x="7476" y="8927"/>
                  </a:cubicBezTo>
                  <a:cubicBezTo>
                    <a:pt x="7544" y="8931"/>
                    <a:pt x="7612" y="8935"/>
                    <a:pt x="7679" y="8935"/>
                  </a:cubicBezTo>
                  <a:cubicBezTo>
                    <a:pt x="7687" y="8935"/>
                    <a:pt x="7695" y="8935"/>
                    <a:pt x="7704" y="8934"/>
                  </a:cubicBezTo>
                  <a:lnTo>
                    <a:pt x="7704" y="8934"/>
                  </a:lnTo>
                  <a:cubicBezTo>
                    <a:pt x="7599" y="9045"/>
                    <a:pt x="7490" y="9153"/>
                    <a:pt x="7387" y="9265"/>
                  </a:cubicBezTo>
                  <a:cubicBezTo>
                    <a:pt x="7301" y="9264"/>
                    <a:pt x="7215" y="9252"/>
                    <a:pt x="7132" y="9227"/>
                  </a:cubicBezTo>
                  <a:cubicBezTo>
                    <a:pt x="7129" y="9226"/>
                    <a:pt x="7126" y="9226"/>
                    <a:pt x="7122" y="9226"/>
                  </a:cubicBezTo>
                  <a:cubicBezTo>
                    <a:pt x="7117" y="9226"/>
                    <a:pt x="7113" y="9227"/>
                    <a:pt x="7108" y="9229"/>
                  </a:cubicBezTo>
                  <a:cubicBezTo>
                    <a:pt x="7431" y="8890"/>
                    <a:pt x="7748" y="8547"/>
                    <a:pt x="8060" y="8200"/>
                  </a:cubicBezTo>
                  <a:close/>
                  <a:moveTo>
                    <a:pt x="7092" y="9249"/>
                  </a:moveTo>
                  <a:lnTo>
                    <a:pt x="7092" y="9249"/>
                  </a:lnTo>
                  <a:cubicBezTo>
                    <a:pt x="7083" y="9268"/>
                    <a:pt x="7092" y="9292"/>
                    <a:pt x="7113" y="9299"/>
                  </a:cubicBezTo>
                  <a:cubicBezTo>
                    <a:pt x="7178" y="9324"/>
                    <a:pt x="7246" y="9339"/>
                    <a:pt x="7315" y="9346"/>
                  </a:cubicBezTo>
                  <a:cubicBezTo>
                    <a:pt x="7218" y="9452"/>
                    <a:pt x="7120" y="9557"/>
                    <a:pt x="7023" y="9665"/>
                  </a:cubicBezTo>
                  <a:cubicBezTo>
                    <a:pt x="7020" y="9650"/>
                    <a:pt x="7009" y="9638"/>
                    <a:pt x="6995" y="9638"/>
                  </a:cubicBezTo>
                  <a:cubicBezTo>
                    <a:pt x="6992" y="9638"/>
                    <a:pt x="6989" y="9639"/>
                    <a:pt x="6985" y="9640"/>
                  </a:cubicBezTo>
                  <a:lnTo>
                    <a:pt x="6985" y="9639"/>
                  </a:lnTo>
                  <a:cubicBezTo>
                    <a:pt x="6925" y="9659"/>
                    <a:pt x="6866" y="9670"/>
                    <a:pt x="6807" y="9670"/>
                  </a:cubicBezTo>
                  <a:cubicBezTo>
                    <a:pt x="6772" y="9670"/>
                    <a:pt x="6736" y="9666"/>
                    <a:pt x="6701" y="9658"/>
                  </a:cubicBezTo>
                  <a:cubicBezTo>
                    <a:pt x="6833" y="9522"/>
                    <a:pt x="6962" y="9385"/>
                    <a:pt x="7092" y="9249"/>
                  </a:cubicBezTo>
                  <a:close/>
                  <a:moveTo>
                    <a:pt x="8865" y="6443"/>
                  </a:moveTo>
                  <a:cubicBezTo>
                    <a:pt x="8953" y="6556"/>
                    <a:pt x="9045" y="6665"/>
                    <a:pt x="9139" y="6772"/>
                  </a:cubicBezTo>
                  <a:cubicBezTo>
                    <a:pt x="9129" y="6775"/>
                    <a:pt x="9121" y="6781"/>
                    <a:pt x="9114" y="6790"/>
                  </a:cubicBezTo>
                  <a:cubicBezTo>
                    <a:pt x="8968" y="6954"/>
                    <a:pt x="8819" y="7114"/>
                    <a:pt x="8672" y="7277"/>
                  </a:cubicBezTo>
                  <a:cubicBezTo>
                    <a:pt x="8671" y="7277"/>
                    <a:pt x="8670" y="7277"/>
                    <a:pt x="8669" y="7277"/>
                  </a:cubicBezTo>
                  <a:cubicBezTo>
                    <a:pt x="8653" y="7277"/>
                    <a:pt x="8640" y="7292"/>
                    <a:pt x="8644" y="7308"/>
                  </a:cubicBezTo>
                  <a:cubicBezTo>
                    <a:pt x="7588" y="8470"/>
                    <a:pt x="6502" y="9599"/>
                    <a:pt x="5418" y="10733"/>
                  </a:cubicBezTo>
                  <a:lnTo>
                    <a:pt x="5397" y="10733"/>
                  </a:lnTo>
                  <a:cubicBezTo>
                    <a:pt x="5367" y="10733"/>
                    <a:pt x="5359" y="10763"/>
                    <a:pt x="5369" y="10783"/>
                  </a:cubicBezTo>
                  <a:cubicBezTo>
                    <a:pt x="5240" y="10918"/>
                    <a:pt x="5111" y="11054"/>
                    <a:pt x="4981" y="11189"/>
                  </a:cubicBezTo>
                  <a:cubicBezTo>
                    <a:pt x="4979" y="11123"/>
                    <a:pt x="4965" y="11057"/>
                    <a:pt x="4941" y="10995"/>
                  </a:cubicBezTo>
                  <a:cubicBezTo>
                    <a:pt x="4894" y="10880"/>
                    <a:pt x="4805" y="10786"/>
                    <a:pt x="4693" y="10732"/>
                  </a:cubicBezTo>
                  <a:cubicBezTo>
                    <a:pt x="6108" y="9333"/>
                    <a:pt x="7521" y="7910"/>
                    <a:pt x="8865" y="6443"/>
                  </a:cubicBezTo>
                  <a:close/>
                  <a:moveTo>
                    <a:pt x="6988" y="9704"/>
                  </a:moveTo>
                  <a:lnTo>
                    <a:pt x="6988" y="9704"/>
                  </a:lnTo>
                  <a:cubicBezTo>
                    <a:pt x="6867" y="9840"/>
                    <a:pt x="6745" y="9974"/>
                    <a:pt x="6626" y="10110"/>
                  </a:cubicBezTo>
                  <a:cubicBezTo>
                    <a:pt x="6616" y="10110"/>
                    <a:pt x="6606" y="10110"/>
                    <a:pt x="6597" y="10110"/>
                  </a:cubicBezTo>
                  <a:cubicBezTo>
                    <a:pt x="6489" y="10110"/>
                    <a:pt x="6381" y="10121"/>
                    <a:pt x="6276" y="10145"/>
                  </a:cubicBezTo>
                  <a:cubicBezTo>
                    <a:pt x="6251" y="10150"/>
                    <a:pt x="6259" y="10182"/>
                    <a:pt x="6280" y="10184"/>
                  </a:cubicBezTo>
                  <a:cubicBezTo>
                    <a:pt x="6319" y="10188"/>
                    <a:pt x="6358" y="10189"/>
                    <a:pt x="6396" y="10189"/>
                  </a:cubicBezTo>
                  <a:cubicBezTo>
                    <a:pt x="6453" y="10189"/>
                    <a:pt x="6509" y="10186"/>
                    <a:pt x="6566" y="10180"/>
                  </a:cubicBezTo>
                  <a:lnTo>
                    <a:pt x="6566" y="10180"/>
                  </a:lnTo>
                  <a:cubicBezTo>
                    <a:pt x="6480" y="10280"/>
                    <a:pt x="6391" y="10377"/>
                    <a:pt x="6306" y="10477"/>
                  </a:cubicBezTo>
                  <a:cubicBezTo>
                    <a:pt x="6321" y="10456"/>
                    <a:pt x="6308" y="10428"/>
                    <a:pt x="6282" y="10426"/>
                  </a:cubicBezTo>
                  <a:cubicBezTo>
                    <a:pt x="6268" y="10425"/>
                    <a:pt x="6254" y="10425"/>
                    <a:pt x="6240" y="10425"/>
                  </a:cubicBezTo>
                  <a:cubicBezTo>
                    <a:pt x="6132" y="10425"/>
                    <a:pt x="6024" y="10443"/>
                    <a:pt x="5921" y="10479"/>
                  </a:cubicBezTo>
                  <a:cubicBezTo>
                    <a:pt x="5894" y="10488"/>
                    <a:pt x="5902" y="10527"/>
                    <a:pt x="5926" y="10527"/>
                  </a:cubicBezTo>
                  <a:cubicBezTo>
                    <a:pt x="5929" y="10527"/>
                    <a:pt x="5931" y="10527"/>
                    <a:pt x="5934" y="10526"/>
                  </a:cubicBezTo>
                  <a:cubicBezTo>
                    <a:pt x="6029" y="10499"/>
                    <a:pt x="6117" y="10490"/>
                    <a:pt x="6211" y="10490"/>
                  </a:cubicBezTo>
                  <a:cubicBezTo>
                    <a:pt x="6234" y="10490"/>
                    <a:pt x="6258" y="10490"/>
                    <a:pt x="6282" y="10491"/>
                  </a:cubicBezTo>
                  <a:cubicBezTo>
                    <a:pt x="6290" y="10491"/>
                    <a:pt x="6297" y="10488"/>
                    <a:pt x="6302" y="10483"/>
                  </a:cubicBezTo>
                  <a:lnTo>
                    <a:pt x="6302" y="10483"/>
                  </a:lnTo>
                  <a:cubicBezTo>
                    <a:pt x="5991" y="10853"/>
                    <a:pt x="5688" y="11229"/>
                    <a:pt x="5392" y="11612"/>
                  </a:cubicBezTo>
                  <a:cubicBezTo>
                    <a:pt x="5387" y="11610"/>
                    <a:pt x="5384" y="11607"/>
                    <a:pt x="5380" y="11605"/>
                  </a:cubicBezTo>
                  <a:cubicBezTo>
                    <a:pt x="5399" y="11503"/>
                    <a:pt x="5376" y="11382"/>
                    <a:pt x="5319" y="11317"/>
                  </a:cubicBezTo>
                  <a:cubicBezTo>
                    <a:pt x="5265" y="11258"/>
                    <a:pt x="5189" y="11225"/>
                    <a:pt x="5109" y="11225"/>
                  </a:cubicBezTo>
                  <a:cubicBezTo>
                    <a:pt x="5106" y="11225"/>
                    <a:pt x="5102" y="11225"/>
                    <a:pt x="5099" y="11225"/>
                  </a:cubicBezTo>
                  <a:cubicBezTo>
                    <a:pt x="5107" y="11219"/>
                    <a:pt x="5115" y="11210"/>
                    <a:pt x="5122" y="11204"/>
                  </a:cubicBezTo>
                  <a:cubicBezTo>
                    <a:pt x="5219" y="11207"/>
                    <a:pt x="5316" y="11211"/>
                    <a:pt x="5412" y="11211"/>
                  </a:cubicBezTo>
                  <a:cubicBezTo>
                    <a:pt x="5466" y="11211"/>
                    <a:pt x="5520" y="11210"/>
                    <a:pt x="5574" y="11206"/>
                  </a:cubicBezTo>
                  <a:cubicBezTo>
                    <a:pt x="5626" y="11206"/>
                    <a:pt x="5626" y="11127"/>
                    <a:pt x="5574" y="11127"/>
                  </a:cubicBezTo>
                  <a:cubicBezTo>
                    <a:pt x="5523" y="11124"/>
                    <a:pt x="5473" y="11123"/>
                    <a:pt x="5422" y="11123"/>
                  </a:cubicBezTo>
                  <a:cubicBezTo>
                    <a:pt x="5349" y="11123"/>
                    <a:pt x="5276" y="11125"/>
                    <a:pt x="5203" y="11127"/>
                  </a:cubicBezTo>
                  <a:cubicBezTo>
                    <a:pt x="5318" y="11023"/>
                    <a:pt x="5427" y="10912"/>
                    <a:pt x="5539" y="10806"/>
                  </a:cubicBezTo>
                  <a:cubicBezTo>
                    <a:pt x="5608" y="10808"/>
                    <a:pt x="5677" y="10810"/>
                    <a:pt x="5746" y="10810"/>
                  </a:cubicBezTo>
                  <a:cubicBezTo>
                    <a:pt x="5792" y="10810"/>
                    <a:pt x="5838" y="10809"/>
                    <a:pt x="5884" y="10807"/>
                  </a:cubicBezTo>
                  <a:cubicBezTo>
                    <a:pt x="5929" y="10801"/>
                    <a:pt x="5929" y="10737"/>
                    <a:pt x="5884" y="10729"/>
                  </a:cubicBezTo>
                  <a:cubicBezTo>
                    <a:pt x="5836" y="10727"/>
                    <a:pt x="5788" y="10727"/>
                    <a:pt x="5740" y="10727"/>
                  </a:cubicBezTo>
                  <a:cubicBezTo>
                    <a:pt x="5700" y="10727"/>
                    <a:pt x="5661" y="10727"/>
                    <a:pt x="5621" y="10728"/>
                  </a:cubicBezTo>
                  <a:cubicBezTo>
                    <a:pt x="5970" y="10397"/>
                    <a:pt x="6312" y="10058"/>
                    <a:pt x="6649" y="9714"/>
                  </a:cubicBezTo>
                  <a:cubicBezTo>
                    <a:pt x="6700" y="9731"/>
                    <a:pt x="6753" y="9740"/>
                    <a:pt x="6806" y="9740"/>
                  </a:cubicBezTo>
                  <a:cubicBezTo>
                    <a:pt x="6868" y="9740"/>
                    <a:pt x="6929" y="9728"/>
                    <a:pt x="6988" y="9704"/>
                  </a:cubicBezTo>
                  <a:close/>
                  <a:moveTo>
                    <a:pt x="9611" y="7252"/>
                  </a:moveTo>
                  <a:cubicBezTo>
                    <a:pt x="9735" y="7366"/>
                    <a:pt x="9863" y="7476"/>
                    <a:pt x="9997" y="7581"/>
                  </a:cubicBezTo>
                  <a:cubicBezTo>
                    <a:pt x="8575" y="9061"/>
                    <a:pt x="7109" y="10495"/>
                    <a:pt x="5657" y="11946"/>
                  </a:cubicBezTo>
                  <a:cubicBezTo>
                    <a:pt x="5639" y="11841"/>
                    <a:pt x="5574" y="11742"/>
                    <a:pt x="5488" y="11673"/>
                  </a:cubicBezTo>
                  <a:cubicBezTo>
                    <a:pt x="6808" y="10142"/>
                    <a:pt x="8170" y="8668"/>
                    <a:pt x="9611" y="7252"/>
                  </a:cubicBezTo>
                  <a:close/>
                  <a:moveTo>
                    <a:pt x="9111" y="8801"/>
                  </a:moveTo>
                  <a:lnTo>
                    <a:pt x="9111" y="8801"/>
                  </a:lnTo>
                  <a:cubicBezTo>
                    <a:pt x="9089" y="9901"/>
                    <a:pt x="9000" y="10997"/>
                    <a:pt x="8966" y="12096"/>
                  </a:cubicBezTo>
                  <a:cubicBezTo>
                    <a:pt x="8726" y="12085"/>
                    <a:pt x="8484" y="12080"/>
                    <a:pt x="8243" y="12080"/>
                  </a:cubicBezTo>
                  <a:cubicBezTo>
                    <a:pt x="7312" y="12080"/>
                    <a:pt x="6378" y="12151"/>
                    <a:pt x="5451" y="12238"/>
                  </a:cubicBezTo>
                  <a:cubicBezTo>
                    <a:pt x="5457" y="12235"/>
                    <a:pt x="5462" y="12232"/>
                    <a:pt x="5469" y="12230"/>
                  </a:cubicBezTo>
                  <a:cubicBezTo>
                    <a:pt x="5478" y="12225"/>
                    <a:pt x="5487" y="12217"/>
                    <a:pt x="5493" y="12208"/>
                  </a:cubicBezTo>
                  <a:cubicBezTo>
                    <a:pt x="5500" y="12211"/>
                    <a:pt x="5508" y="12213"/>
                    <a:pt x="5515" y="12213"/>
                  </a:cubicBezTo>
                  <a:cubicBezTo>
                    <a:pt x="5527" y="12213"/>
                    <a:pt x="5538" y="12209"/>
                    <a:pt x="5547" y="12201"/>
                  </a:cubicBezTo>
                  <a:cubicBezTo>
                    <a:pt x="5564" y="12188"/>
                    <a:pt x="5580" y="12172"/>
                    <a:pt x="5596" y="12158"/>
                  </a:cubicBezTo>
                  <a:cubicBezTo>
                    <a:pt x="5610" y="12152"/>
                    <a:pt x="5621" y="12141"/>
                    <a:pt x="5630" y="12127"/>
                  </a:cubicBezTo>
                  <a:cubicBezTo>
                    <a:pt x="6842" y="11079"/>
                    <a:pt x="7996" y="9956"/>
                    <a:pt x="9111" y="8801"/>
                  </a:cubicBezTo>
                  <a:close/>
                  <a:moveTo>
                    <a:pt x="7164" y="236"/>
                  </a:moveTo>
                  <a:cubicBezTo>
                    <a:pt x="7810" y="236"/>
                    <a:pt x="8456" y="265"/>
                    <a:pt x="9103" y="346"/>
                  </a:cubicBezTo>
                  <a:cubicBezTo>
                    <a:pt x="9078" y="359"/>
                    <a:pt x="9063" y="385"/>
                    <a:pt x="9061" y="412"/>
                  </a:cubicBezTo>
                  <a:cubicBezTo>
                    <a:pt x="8945" y="2255"/>
                    <a:pt x="8865" y="4126"/>
                    <a:pt x="8938" y="5970"/>
                  </a:cubicBezTo>
                  <a:cubicBezTo>
                    <a:pt x="8866" y="6025"/>
                    <a:pt x="8825" y="6112"/>
                    <a:pt x="8828" y="6203"/>
                  </a:cubicBezTo>
                  <a:cubicBezTo>
                    <a:pt x="8829" y="6228"/>
                    <a:pt x="8848" y="6249"/>
                    <a:pt x="8873" y="6253"/>
                  </a:cubicBezTo>
                  <a:cubicBezTo>
                    <a:pt x="8871" y="6253"/>
                    <a:pt x="8869" y="6253"/>
                    <a:pt x="8867" y="6253"/>
                  </a:cubicBezTo>
                  <a:cubicBezTo>
                    <a:pt x="8857" y="6253"/>
                    <a:pt x="8847" y="6255"/>
                    <a:pt x="8838" y="6260"/>
                  </a:cubicBezTo>
                  <a:cubicBezTo>
                    <a:pt x="8836" y="6260"/>
                    <a:pt x="8835" y="6260"/>
                    <a:pt x="8833" y="6260"/>
                  </a:cubicBezTo>
                  <a:cubicBezTo>
                    <a:pt x="8802" y="6260"/>
                    <a:pt x="8777" y="6284"/>
                    <a:pt x="8777" y="6315"/>
                  </a:cubicBezTo>
                  <a:cubicBezTo>
                    <a:pt x="7307" y="7744"/>
                    <a:pt x="5886" y="9244"/>
                    <a:pt x="4490" y="10745"/>
                  </a:cubicBezTo>
                  <a:cubicBezTo>
                    <a:pt x="4463" y="10770"/>
                    <a:pt x="4464" y="10813"/>
                    <a:pt x="4491" y="10838"/>
                  </a:cubicBezTo>
                  <a:cubicBezTo>
                    <a:pt x="4191" y="11357"/>
                    <a:pt x="3906" y="11881"/>
                    <a:pt x="3596" y="12393"/>
                  </a:cubicBezTo>
                  <a:cubicBezTo>
                    <a:pt x="3592" y="12392"/>
                    <a:pt x="3587" y="12392"/>
                    <a:pt x="3583" y="12391"/>
                  </a:cubicBezTo>
                  <a:cubicBezTo>
                    <a:pt x="3303" y="12401"/>
                    <a:pt x="3023" y="12405"/>
                    <a:pt x="2743" y="12405"/>
                  </a:cubicBezTo>
                  <a:cubicBezTo>
                    <a:pt x="1889" y="12405"/>
                    <a:pt x="1038" y="12365"/>
                    <a:pt x="183" y="12334"/>
                  </a:cubicBezTo>
                  <a:cubicBezTo>
                    <a:pt x="184" y="12327"/>
                    <a:pt x="189" y="12324"/>
                    <a:pt x="189" y="12317"/>
                  </a:cubicBezTo>
                  <a:cubicBezTo>
                    <a:pt x="194" y="12167"/>
                    <a:pt x="197" y="12018"/>
                    <a:pt x="200" y="11869"/>
                  </a:cubicBezTo>
                  <a:cubicBezTo>
                    <a:pt x="930" y="11807"/>
                    <a:pt x="1660" y="11746"/>
                    <a:pt x="2388" y="11650"/>
                  </a:cubicBezTo>
                  <a:cubicBezTo>
                    <a:pt x="2430" y="11644"/>
                    <a:pt x="2434" y="11579"/>
                    <a:pt x="2391" y="11579"/>
                  </a:cubicBezTo>
                  <a:cubicBezTo>
                    <a:pt x="2390" y="11579"/>
                    <a:pt x="2389" y="11579"/>
                    <a:pt x="2388" y="11579"/>
                  </a:cubicBezTo>
                  <a:cubicBezTo>
                    <a:pt x="1657" y="11628"/>
                    <a:pt x="930" y="11712"/>
                    <a:pt x="202" y="11793"/>
                  </a:cubicBezTo>
                  <a:cubicBezTo>
                    <a:pt x="205" y="11653"/>
                    <a:pt x="208" y="11514"/>
                    <a:pt x="212" y="11375"/>
                  </a:cubicBezTo>
                  <a:cubicBezTo>
                    <a:pt x="213" y="11375"/>
                    <a:pt x="214" y="11377"/>
                    <a:pt x="216" y="11377"/>
                  </a:cubicBezTo>
                  <a:cubicBezTo>
                    <a:pt x="216" y="11377"/>
                    <a:pt x="216" y="11377"/>
                    <a:pt x="217" y="11376"/>
                  </a:cubicBezTo>
                  <a:cubicBezTo>
                    <a:pt x="366" y="11358"/>
                    <a:pt x="516" y="11348"/>
                    <a:pt x="666" y="11348"/>
                  </a:cubicBezTo>
                  <a:cubicBezTo>
                    <a:pt x="838" y="11348"/>
                    <a:pt x="1010" y="11361"/>
                    <a:pt x="1180" y="11385"/>
                  </a:cubicBezTo>
                  <a:cubicBezTo>
                    <a:pt x="1183" y="11385"/>
                    <a:pt x="1185" y="11385"/>
                    <a:pt x="1187" y="11385"/>
                  </a:cubicBezTo>
                  <a:cubicBezTo>
                    <a:pt x="1233" y="11385"/>
                    <a:pt x="1253" y="11318"/>
                    <a:pt x="1203" y="11306"/>
                  </a:cubicBezTo>
                  <a:cubicBezTo>
                    <a:pt x="1032" y="11267"/>
                    <a:pt x="859" y="11248"/>
                    <a:pt x="686" y="11248"/>
                  </a:cubicBezTo>
                  <a:cubicBezTo>
                    <a:pt x="527" y="11248"/>
                    <a:pt x="369" y="11264"/>
                    <a:pt x="213" y="11296"/>
                  </a:cubicBezTo>
                  <a:cubicBezTo>
                    <a:pt x="217" y="11118"/>
                    <a:pt x="221" y="10940"/>
                    <a:pt x="226" y="10761"/>
                  </a:cubicBezTo>
                  <a:cubicBezTo>
                    <a:pt x="1183" y="10739"/>
                    <a:pt x="2141" y="10705"/>
                    <a:pt x="3096" y="10646"/>
                  </a:cubicBezTo>
                  <a:cubicBezTo>
                    <a:pt x="3152" y="10642"/>
                    <a:pt x="3154" y="10556"/>
                    <a:pt x="3097" y="10556"/>
                  </a:cubicBezTo>
                  <a:cubicBezTo>
                    <a:pt x="3096" y="10556"/>
                    <a:pt x="3096" y="10556"/>
                    <a:pt x="3096" y="10556"/>
                  </a:cubicBezTo>
                  <a:cubicBezTo>
                    <a:pt x="2140" y="10578"/>
                    <a:pt x="1183" y="10623"/>
                    <a:pt x="228" y="10681"/>
                  </a:cubicBezTo>
                  <a:cubicBezTo>
                    <a:pt x="238" y="10232"/>
                    <a:pt x="250" y="9784"/>
                    <a:pt x="260" y="9335"/>
                  </a:cubicBezTo>
                  <a:cubicBezTo>
                    <a:pt x="290" y="9336"/>
                    <a:pt x="319" y="9336"/>
                    <a:pt x="349" y="9336"/>
                  </a:cubicBezTo>
                  <a:cubicBezTo>
                    <a:pt x="621" y="9336"/>
                    <a:pt x="891" y="9313"/>
                    <a:pt x="1159" y="9258"/>
                  </a:cubicBezTo>
                  <a:cubicBezTo>
                    <a:pt x="1208" y="9248"/>
                    <a:pt x="1191" y="9178"/>
                    <a:pt x="1146" y="9178"/>
                  </a:cubicBezTo>
                  <a:cubicBezTo>
                    <a:pt x="1143" y="9178"/>
                    <a:pt x="1140" y="9178"/>
                    <a:pt x="1137" y="9179"/>
                  </a:cubicBezTo>
                  <a:cubicBezTo>
                    <a:pt x="848" y="9235"/>
                    <a:pt x="556" y="9267"/>
                    <a:pt x="262" y="9275"/>
                  </a:cubicBezTo>
                  <a:cubicBezTo>
                    <a:pt x="279" y="8573"/>
                    <a:pt x="300" y="7870"/>
                    <a:pt x="322" y="7168"/>
                  </a:cubicBezTo>
                  <a:cubicBezTo>
                    <a:pt x="906" y="7157"/>
                    <a:pt x="1493" y="7138"/>
                    <a:pt x="2077" y="7101"/>
                  </a:cubicBezTo>
                  <a:cubicBezTo>
                    <a:pt x="2149" y="7095"/>
                    <a:pt x="2151" y="6985"/>
                    <a:pt x="2079" y="6985"/>
                  </a:cubicBezTo>
                  <a:cubicBezTo>
                    <a:pt x="2079" y="6985"/>
                    <a:pt x="2078" y="6985"/>
                    <a:pt x="2077" y="6985"/>
                  </a:cubicBezTo>
                  <a:cubicBezTo>
                    <a:pt x="1492" y="7004"/>
                    <a:pt x="907" y="7042"/>
                    <a:pt x="324" y="7087"/>
                  </a:cubicBezTo>
                  <a:cubicBezTo>
                    <a:pt x="337" y="6641"/>
                    <a:pt x="351" y="6194"/>
                    <a:pt x="367" y="5747"/>
                  </a:cubicBezTo>
                  <a:cubicBezTo>
                    <a:pt x="922" y="5725"/>
                    <a:pt x="1481" y="5699"/>
                    <a:pt x="2034" y="5646"/>
                  </a:cubicBezTo>
                  <a:cubicBezTo>
                    <a:pt x="2092" y="5641"/>
                    <a:pt x="2094" y="5553"/>
                    <a:pt x="2035" y="5553"/>
                  </a:cubicBezTo>
                  <a:cubicBezTo>
                    <a:pt x="2035" y="5553"/>
                    <a:pt x="2034" y="5553"/>
                    <a:pt x="2034" y="5553"/>
                  </a:cubicBezTo>
                  <a:cubicBezTo>
                    <a:pt x="1479" y="5570"/>
                    <a:pt x="923" y="5616"/>
                    <a:pt x="370" y="5663"/>
                  </a:cubicBezTo>
                  <a:cubicBezTo>
                    <a:pt x="378" y="5429"/>
                    <a:pt x="389" y="5195"/>
                    <a:pt x="398" y="4960"/>
                  </a:cubicBezTo>
                  <a:cubicBezTo>
                    <a:pt x="754" y="4939"/>
                    <a:pt x="1116" y="4930"/>
                    <a:pt x="1470" y="4883"/>
                  </a:cubicBezTo>
                  <a:cubicBezTo>
                    <a:pt x="1517" y="4876"/>
                    <a:pt x="1505" y="4799"/>
                    <a:pt x="1459" y="4799"/>
                  </a:cubicBezTo>
                  <a:cubicBezTo>
                    <a:pt x="1459" y="4799"/>
                    <a:pt x="1459" y="4799"/>
                    <a:pt x="1458" y="4799"/>
                  </a:cubicBezTo>
                  <a:cubicBezTo>
                    <a:pt x="1105" y="4810"/>
                    <a:pt x="752" y="4860"/>
                    <a:pt x="400" y="4898"/>
                  </a:cubicBezTo>
                  <a:cubicBezTo>
                    <a:pt x="419" y="4391"/>
                    <a:pt x="436" y="3883"/>
                    <a:pt x="459" y="3377"/>
                  </a:cubicBezTo>
                  <a:cubicBezTo>
                    <a:pt x="461" y="3350"/>
                    <a:pt x="447" y="3324"/>
                    <a:pt x="423" y="3311"/>
                  </a:cubicBezTo>
                  <a:cubicBezTo>
                    <a:pt x="427" y="3306"/>
                    <a:pt x="432" y="3301"/>
                    <a:pt x="436" y="3295"/>
                  </a:cubicBezTo>
                  <a:cubicBezTo>
                    <a:pt x="438" y="3295"/>
                    <a:pt x="439" y="3299"/>
                    <a:pt x="442" y="3299"/>
                  </a:cubicBezTo>
                  <a:cubicBezTo>
                    <a:pt x="728" y="3310"/>
                    <a:pt x="1013" y="3314"/>
                    <a:pt x="1299" y="3314"/>
                  </a:cubicBezTo>
                  <a:cubicBezTo>
                    <a:pt x="1887" y="3314"/>
                    <a:pt x="2475" y="3296"/>
                    <a:pt x="3062" y="3285"/>
                  </a:cubicBezTo>
                  <a:cubicBezTo>
                    <a:pt x="3127" y="3285"/>
                    <a:pt x="3175" y="3222"/>
                    <a:pt x="3159" y="3158"/>
                  </a:cubicBezTo>
                  <a:cubicBezTo>
                    <a:pt x="3137" y="3079"/>
                    <a:pt x="3120" y="2999"/>
                    <a:pt x="3100" y="2919"/>
                  </a:cubicBezTo>
                  <a:lnTo>
                    <a:pt x="3100" y="2919"/>
                  </a:lnTo>
                  <a:cubicBezTo>
                    <a:pt x="3227" y="2924"/>
                    <a:pt x="3356" y="2929"/>
                    <a:pt x="3485" y="2929"/>
                  </a:cubicBezTo>
                  <a:cubicBezTo>
                    <a:pt x="3577" y="2929"/>
                    <a:pt x="3669" y="2926"/>
                    <a:pt x="3760" y="2919"/>
                  </a:cubicBezTo>
                  <a:cubicBezTo>
                    <a:pt x="3800" y="2919"/>
                    <a:pt x="3800" y="2859"/>
                    <a:pt x="3760" y="2859"/>
                  </a:cubicBezTo>
                  <a:cubicBezTo>
                    <a:pt x="3668" y="2851"/>
                    <a:pt x="3575" y="2848"/>
                    <a:pt x="3481" y="2848"/>
                  </a:cubicBezTo>
                  <a:cubicBezTo>
                    <a:pt x="3349" y="2848"/>
                    <a:pt x="3216" y="2854"/>
                    <a:pt x="3084" y="2859"/>
                  </a:cubicBezTo>
                  <a:cubicBezTo>
                    <a:pt x="3050" y="2721"/>
                    <a:pt x="3021" y="2583"/>
                    <a:pt x="2991" y="2445"/>
                  </a:cubicBezTo>
                  <a:lnTo>
                    <a:pt x="2991" y="2445"/>
                  </a:lnTo>
                  <a:cubicBezTo>
                    <a:pt x="3073" y="2446"/>
                    <a:pt x="3155" y="2448"/>
                    <a:pt x="3237" y="2448"/>
                  </a:cubicBezTo>
                  <a:cubicBezTo>
                    <a:pt x="3293" y="2448"/>
                    <a:pt x="3349" y="2447"/>
                    <a:pt x="3405" y="2445"/>
                  </a:cubicBezTo>
                  <a:cubicBezTo>
                    <a:pt x="3462" y="2443"/>
                    <a:pt x="3462" y="2360"/>
                    <a:pt x="3405" y="2358"/>
                  </a:cubicBezTo>
                  <a:cubicBezTo>
                    <a:pt x="3347" y="2356"/>
                    <a:pt x="3288" y="2355"/>
                    <a:pt x="3230" y="2355"/>
                  </a:cubicBezTo>
                  <a:cubicBezTo>
                    <a:pt x="3143" y="2355"/>
                    <a:pt x="3057" y="2357"/>
                    <a:pt x="2971" y="2358"/>
                  </a:cubicBezTo>
                  <a:cubicBezTo>
                    <a:pt x="2933" y="2179"/>
                    <a:pt x="2899" y="1998"/>
                    <a:pt x="2863" y="1817"/>
                  </a:cubicBezTo>
                  <a:cubicBezTo>
                    <a:pt x="3242" y="1805"/>
                    <a:pt x="3624" y="1783"/>
                    <a:pt x="3996" y="1706"/>
                  </a:cubicBezTo>
                  <a:cubicBezTo>
                    <a:pt x="4047" y="1696"/>
                    <a:pt x="4038" y="1610"/>
                    <a:pt x="3987" y="1610"/>
                  </a:cubicBezTo>
                  <a:cubicBezTo>
                    <a:pt x="3986" y="1610"/>
                    <a:pt x="3984" y="1610"/>
                    <a:pt x="3982" y="1611"/>
                  </a:cubicBezTo>
                  <a:cubicBezTo>
                    <a:pt x="3603" y="1651"/>
                    <a:pt x="3227" y="1705"/>
                    <a:pt x="2846" y="1732"/>
                  </a:cubicBezTo>
                  <a:cubicBezTo>
                    <a:pt x="2808" y="1534"/>
                    <a:pt x="2769" y="1336"/>
                    <a:pt x="2729" y="1137"/>
                  </a:cubicBezTo>
                  <a:cubicBezTo>
                    <a:pt x="3079" y="1100"/>
                    <a:pt x="3428" y="1053"/>
                    <a:pt x="3775" y="998"/>
                  </a:cubicBezTo>
                  <a:cubicBezTo>
                    <a:pt x="3829" y="989"/>
                    <a:pt x="3820" y="895"/>
                    <a:pt x="3767" y="895"/>
                  </a:cubicBezTo>
                  <a:cubicBezTo>
                    <a:pt x="3764" y="895"/>
                    <a:pt x="3762" y="895"/>
                    <a:pt x="3760" y="896"/>
                  </a:cubicBezTo>
                  <a:cubicBezTo>
                    <a:pt x="3411" y="941"/>
                    <a:pt x="3061" y="995"/>
                    <a:pt x="2713" y="1060"/>
                  </a:cubicBezTo>
                  <a:cubicBezTo>
                    <a:pt x="2674" y="863"/>
                    <a:pt x="2632" y="667"/>
                    <a:pt x="2587" y="472"/>
                  </a:cubicBezTo>
                  <a:cubicBezTo>
                    <a:pt x="2578" y="433"/>
                    <a:pt x="2546" y="415"/>
                    <a:pt x="2512" y="415"/>
                  </a:cubicBezTo>
                  <a:cubicBezTo>
                    <a:pt x="2471" y="415"/>
                    <a:pt x="2428" y="443"/>
                    <a:pt x="2429" y="493"/>
                  </a:cubicBezTo>
                  <a:cubicBezTo>
                    <a:pt x="2453" y="1358"/>
                    <a:pt x="2690" y="2254"/>
                    <a:pt x="2929" y="3087"/>
                  </a:cubicBezTo>
                  <a:cubicBezTo>
                    <a:pt x="2128" y="3107"/>
                    <a:pt x="1325" y="3119"/>
                    <a:pt x="526" y="3181"/>
                  </a:cubicBezTo>
                  <a:cubicBezTo>
                    <a:pt x="1236" y="2321"/>
                    <a:pt x="1865" y="1379"/>
                    <a:pt x="2440" y="424"/>
                  </a:cubicBezTo>
                  <a:cubicBezTo>
                    <a:pt x="2447" y="411"/>
                    <a:pt x="2452" y="396"/>
                    <a:pt x="2453" y="382"/>
                  </a:cubicBezTo>
                  <a:cubicBezTo>
                    <a:pt x="2546" y="383"/>
                    <a:pt x="2639" y="384"/>
                    <a:pt x="2733" y="384"/>
                  </a:cubicBezTo>
                  <a:cubicBezTo>
                    <a:pt x="4212" y="384"/>
                    <a:pt x="5688" y="236"/>
                    <a:pt x="7164" y="236"/>
                  </a:cubicBezTo>
                  <a:close/>
                  <a:moveTo>
                    <a:pt x="4614" y="10849"/>
                  </a:moveTo>
                  <a:cubicBezTo>
                    <a:pt x="4757" y="10917"/>
                    <a:pt x="4840" y="11069"/>
                    <a:pt x="4821" y="11225"/>
                  </a:cubicBezTo>
                  <a:cubicBezTo>
                    <a:pt x="4813" y="11281"/>
                    <a:pt x="4782" y="11325"/>
                    <a:pt x="4788" y="11381"/>
                  </a:cubicBezTo>
                  <a:cubicBezTo>
                    <a:pt x="4791" y="11419"/>
                    <a:pt x="4820" y="11447"/>
                    <a:pt x="4855" y="11447"/>
                  </a:cubicBezTo>
                  <a:cubicBezTo>
                    <a:pt x="4865" y="11447"/>
                    <a:pt x="4876" y="11445"/>
                    <a:pt x="4887" y="11439"/>
                  </a:cubicBezTo>
                  <a:cubicBezTo>
                    <a:pt x="4894" y="11435"/>
                    <a:pt x="4899" y="11430"/>
                    <a:pt x="4904" y="11425"/>
                  </a:cubicBezTo>
                  <a:cubicBezTo>
                    <a:pt x="4904" y="11425"/>
                    <a:pt x="4905" y="11425"/>
                    <a:pt x="4905" y="11424"/>
                  </a:cubicBezTo>
                  <a:cubicBezTo>
                    <a:pt x="4906" y="11423"/>
                    <a:pt x="4907" y="11423"/>
                    <a:pt x="4907" y="11422"/>
                  </a:cubicBezTo>
                  <a:cubicBezTo>
                    <a:pt x="4920" y="11412"/>
                    <a:pt x="4932" y="11402"/>
                    <a:pt x="4941" y="11389"/>
                  </a:cubicBezTo>
                  <a:cubicBezTo>
                    <a:pt x="4981" y="11358"/>
                    <a:pt x="5033" y="11339"/>
                    <a:pt x="5082" y="11339"/>
                  </a:cubicBezTo>
                  <a:cubicBezTo>
                    <a:pt x="5145" y="11339"/>
                    <a:pt x="5203" y="11369"/>
                    <a:pt x="5230" y="11439"/>
                  </a:cubicBezTo>
                  <a:cubicBezTo>
                    <a:pt x="5272" y="11552"/>
                    <a:pt x="5182" y="11611"/>
                    <a:pt x="5147" y="11703"/>
                  </a:cubicBezTo>
                  <a:cubicBezTo>
                    <a:pt x="5134" y="11740"/>
                    <a:pt x="5169" y="11781"/>
                    <a:pt x="5205" y="11781"/>
                  </a:cubicBezTo>
                  <a:cubicBezTo>
                    <a:pt x="5206" y="11781"/>
                    <a:pt x="5206" y="11781"/>
                    <a:pt x="5207" y="11781"/>
                  </a:cubicBezTo>
                  <a:cubicBezTo>
                    <a:pt x="5252" y="11780"/>
                    <a:pt x="5294" y="11760"/>
                    <a:pt x="5324" y="11726"/>
                  </a:cubicBezTo>
                  <a:cubicBezTo>
                    <a:pt x="5456" y="11811"/>
                    <a:pt x="5493" y="11934"/>
                    <a:pt x="5495" y="12095"/>
                  </a:cubicBezTo>
                  <a:cubicBezTo>
                    <a:pt x="5495" y="12099"/>
                    <a:pt x="5498" y="12100"/>
                    <a:pt x="5498" y="12104"/>
                  </a:cubicBezTo>
                  <a:lnTo>
                    <a:pt x="5490" y="12112"/>
                  </a:lnTo>
                  <a:cubicBezTo>
                    <a:pt x="5477" y="12091"/>
                    <a:pt x="5454" y="12079"/>
                    <a:pt x="5431" y="12079"/>
                  </a:cubicBezTo>
                  <a:cubicBezTo>
                    <a:pt x="5423" y="12079"/>
                    <a:pt x="5415" y="12080"/>
                    <a:pt x="5408" y="12083"/>
                  </a:cubicBezTo>
                  <a:cubicBezTo>
                    <a:pt x="5233" y="12145"/>
                    <a:pt x="5062" y="12217"/>
                    <a:pt x="4892" y="12291"/>
                  </a:cubicBezTo>
                  <a:lnTo>
                    <a:pt x="4892" y="12292"/>
                  </a:lnTo>
                  <a:lnTo>
                    <a:pt x="4865" y="12294"/>
                  </a:lnTo>
                  <a:cubicBezTo>
                    <a:pt x="4845" y="12297"/>
                    <a:pt x="4828" y="12308"/>
                    <a:pt x="4817" y="12325"/>
                  </a:cubicBezTo>
                  <a:cubicBezTo>
                    <a:pt x="4741" y="12359"/>
                    <a:pt x="4664" y="12393"/>
                    <a:pt x="4588" y="12427"/>
                  </a:cubicBezTo>
                  <a:cubicBezTo>
                    <a:pt x="4553" y="12441"/>
                    <a:pt x="4517" y="12459"/>
                    <a:pt x="4478" y="12478"/>
                  </a:cubicBezTo>
                  <a:cubicBezTo>
                    <a:pt x="4447" y="12268"/>
                    <a:pt x="4207" y="12112"/>
                    <a:pt x="4008" y="12053"/>
                  </a:cubicBezTo>
                  <a:cubicBezTo>
                    <a:pt x="4234" y="11664"/>
                    <a:pt x="4443" y="11265"/>
                    <a:pt x="4614" y="10851"/>
                  </a:cubicBezTo>
                  <a:lnTo>
                    <a:pt x="4614" y="10849"/>
                  </a:lnTo>
                  <a:close/>
                  <a:moveTo>
                    <a:pt x="3944" y="12164"/>
                  </a:moveTo>
                  <a:cubicBezTo>
                    <a:pt x="4039" y="12197"/>
                    <a:pt x="4125" y="12251"/>
                    <a:pt x="4194" y="12322"/>
                  </a:cubicBezTo>
                  <a:cubicBezTo>
                    <a:pt x="4259" y="12389"/>
                    <a:pt x="4292" y="12475"/>
                    <a:pt x="4353" y="12542"/>
                  </a:cubicBezTo>
                  <a:cubicBezTo>
                    <a:pt x="4098" y="12672"/>
                    <a:pt x="3784" y="12834"/>
                    <a:pt x="3536" y="12834"/>
                  </a:cubicBezTo>
                  <a:cubicBezTo>
                    <a:pt x="3535" y="12834"/>
                    <a:pt x="3533" y="12834"/>
                    <a:pt x="3531" y="12834"/>
                  </a:cubicBezTo>
                  <a:cubicBezTo>
                    <a:pt x="3576" y="12765"/>
                    <a:pt x="3617" y="12694"/>
                    <a:pt x="3660" y="12625"/>
                  </a:cubicBezTo>
                  <a:cubicBezTo>
                    <a:pt x="3756" y="12660"/>
                    <a:pt x="3860" y="12686"/>
                    <a:pt x="3963" y="12686"/>
                  </a:cubicBezTo>
                  <a:cubicBezTo>
                    <a:pt x="4003" y="12686"/>
                    <a:pt x="4042" y="12682"/>
                    <a:pt x="4081" y="12673"/>
                  </a:cubicBezTo>
                  <a:cubicBezTo>
                    <a:pt x="4136" y="12661"/>
                    <a:pt x="4123" y="12578"/>
                    <a:pt x="4069" y="12578"/>
                  </a:cubicBezTo>
                  <a:cubicBezTo>
                    <a:pt x="4053" y="12578"/>
                    <a:pt x="4038" y="12578"/>
                    <a:pt x="4023" y="12578"/>
                  </a:cubicBezTo>
                  <a:cubicBezTo>
                    <a:pt x="3914" y="12578"/>
                    <a:pt x="3814" y="12576"/>
                    <a:pt x="3707" y="12549"/>
                  </a:cubicBezTo>
                  <a:cubicBezTo>
                    <a:pt x="3737" y="12501"/>
                    <a:pt x="3766" y="12451"/>
                    <a:pt x="3796" y="12403"/>
                  </a:cubicBezTo>
                  <a:cubicBezTo>
                    <a:pt x="3857" y="12405"/>
                    <a:pt x="3918" y="12406"/>
                    <a:pt x="3979" y="12406"/>
                  </a:cubicBezTo>
                  <a:cubicBezTo>
                    <a:pt x="4024" y="12406"/>
                    <a:pt x="4068" y="12405"/>
                    <a:pt x="4113" y="12403"/>
                  </a:cubicBezTo>
                  <a:cubicBezTo>
                    <a:pt x="4165" y="12400"/>
                    <a:pt x="4165" y="12324"/>
                    <a:pt x="4113" y="12321"/>
                  </a:cubicBezTo>
                  <a:cubicBezTo>
                    <a:pt x="4080" y="12319"/>
                    <a:pt x="4046" y="12319"/>
                    <a:pt x="4013" y="12319"/>
                  </a:cubicBezTo>
                  <a:cubicBezTo>
                    <a:pt x="3957" y="12319"/>
                    <a:pt x="3902" y="12320"/>
                    <a:pt x="3848" y="12321"/>
                  </a:cubicBezTo>
                  <a:cubicBezTo>
                    <a:pt x="3879" y="12268"/>
                    <a:pt x="3912" y="12217"/>
                    <a:pt x="3944" y="12164"/>
                  </a:cubicBezTo>
                  <a:close/>
                  <a:moveTo>
                    <a:pt x="6597" y="1"/>
                  </a:moveTo>
                  <a:cubicBezTo>
                    <a:pt x="5192" y="1"/>
                    <a:pt x="3761" y="139"/>
                    <a:pt x="2431" y="279"/>
                  </a:cubicBezTo>
                  <a:cubicBezTo>
                    <a:pt x="2418" y="280"/>
                    <a:pt x="2405" y="288"/>
                    <a:pt x="2395" y="298"/>
                  </a:cubicBezTo>
                  <a:cubicBezTo>
                    <a:pt x="2383" y="292"/>
                    <a:pt x="2370" y="289"/>
                    <a:pt x="2357" y="289"/>
                  </a:cubicBezTo>
                  <a:cubicBezTo>
                    <a:pt x="2327" y="289"/>
                    <a:pt x="2298" y="304"/>
                    <a:pt x="2281" y="331"/>
                  </a:cubicBezTo>
                  <a:cubicBezTo>
                    <a:pt x="1638" y="1335"/>
                    <a:pt x="953" y="2305"/>
                    <a:pt x="296" y="3299"/>
                  </a:cubicBezTo>
                  <a:cubicBezTo>
                    <a:pt x="282" y="3319"/>
                    <a:pt x="290" y="3340"/>
                    <a:pt x="303" y="3356"/>
                  </a:cubicBezTo>
                  <a:cubicBezTo>
                    <a:pt x="299" y="3363"/>
                    <a:pt x="298" y="3370"/>
                    <a:pt x="297" y="3378"/>
                  </a:cubicBezTo>
                  <a:cubicBezTo>
                    <a:pt x="107" y="6349"/>
                    <a:pt x="0" y="9339"/>
                    <a:pt x="50" y="12317"/>
                  </a:cubicBezTo>
                  <a:cubicBezTo>
                    <a:pt x="50" y="12341"/>
                    <a:pt x="62" y="12362"/>
                    <a:pt x="85" y="12373"/>
                  </a:cubicBezTo>
                  <a:cubicBezTo>
                    <a:pt x="77" y="12399"/>
                    <a:pt x="87" y="12429"/>
                    <a:pt x="119" y="12434"/>
                  </a:cubicBezTo>
                  <a:cubicBezTo>
                    <a:pt x="834" y="12550"/>
                    <a:pt x="1557" y="12594"/>
                    <a:pt x="2281" y="12594"/>
                  </a:cubicBezTo>
                  <a:cubicBezTo>
                    <a:pt x="2686" y="12594"/>
                    <a:pt x="3090" y="12580"/>
                    <a:pt x="3493" y="12558"/>
                  </a:cubicBezTo>
                  <a:lnTo>
                    <a:pt x="3493" y="12558"/>
                  </a:lnTo>
                  <a:cubicBezTo>
                    <a:pt x="3431" y="12658"/>
                    <a:pt x="3370" y="12760"/>
                    <a:pt x="3305" y="12859"/>
                  </a:cubicBezTo>
                  <a:cubicBezTo>
                    <a:pt x="3272" y="12909"/>
                    <a:pt x="3306" y="12973"/>
                    <a:pt x="3358" y="12990"/>
                  </a:cubicBezTo>
                  <a:cubicBezTo>
                    <a:pt x="3418" y="13008"/>
                    <a:pt x="3476" y="13016"/>
                    <a:pt x="3533" y="13016"/>
                  </a:cubicBezTo>
                  <a:cubicBezTo>
                    <a:pt x="3756" y="13016"/>
                    <a:pt x="3963" y="12897"/>
                    <a:pt x="4175" y="12805"/>
                  </a:cubicBezTo>
                  <a:cubicBezTo>
                    <a:pt x="4480" y="12673"/>
                    <a:pt x="4792" y="12549"/>
                    <a:pt x="5096" y="12410"/>
                  </a:cubicBezTo>
                  <a:cubicBezTo>
                    <a:pt x="6185" y="12370"/>
                    <a:pt x="7273" y="12273"/>
                    <a:pt x="8364" y="12273"/>
                  </a:cubicBezTo>
                  <a:cubicBezTo>
                    <a:pt x="8584" y="12273"/>
                    <a:pt x="8805" y="12277"/>
                    <a:pt x="9026" y="12286"/>
                  </a:cubicBezTo>
                  <a:cubicBezTo>
                    <a:pt x="9027" y="12286"/>
                    <a:pt x="9028" y="12286"/>
                    <a:pt x="9029" y="12286"/>
                  </a:cubicBezTo>
                  <a:cubicBezTo>
                    <a:pt x="9120" y="12286"/>
                    <a:pt x="9139" y="12178"/>
                    <a:pt x="9089" y="12125"/>
                  </a:cubicBezTo>
                  <a:cubicBezTo>
                    <a:pt x="9252" y="10991"/>
                    <a:pt x="9274" y="9831"/>
                    <a:pt x="9288" y="8688"/>
                  </a:cubicBezTo>
                  <a:cubicBezTo>
                    <a:pt x="9289" y="8668"/>
                    <a:pt x="9283" y="8650"/>
                    <a:pt x="9270" y="8635"/>
                  </a:cubicBezTo>
                  <a:cubicBezTo>
                    <a:pt x="9623" y="8266"/>
                    <a:pt x="9973" y="7895"/>
                    <a:pt x="10320" y="7521"/>
                  </a:cubicBezTo>
                  <a:cubicBezTo>
                    <a:pt x="10413" y="7457"/>
                    <a:pt x="10454" y="7381"/>
                    <a:pt x="10462" y="7297"/>
                  </a:cubicBezTo>
                  <a:cubicBezTo>
                    <a:pt x="10696" y="7274"/>
                    <a:pt x="10861" y="7078"/>
                    <a:pt x="10849" y="6835"/>
                  </a:cubicBezTo>
                  <a:cubicBezTo>
                    <a:pt x="10845" y="6780"/>
                    <a:pt x="10833" y="6726"/>
                    <a:pt x="10813" y="6676"/>
                  </a:cubicBezTo>
                  <a:cubicBezTo>
                    <a:pt x="10828" y="6676"/>
                    <a:pt x="10841" y="6671"/>
                    <a:pt x="10852" y="6661"/>
                  </a:cubicBezTo>
                  <a:cubicBezTo>
                    <a:pt x="10948" y="6568"/>
                    <a:pt x="11041" y="6472"/>
                    <a:pt x="11135" y="6377"/>
                  </a:cubicBezTo>
                  <a:cubicBezTo>
                    <a:pt x="11221" y="6292"/>
                    <a:pt x="11320" y="6210"/>
                    <a:pt x="11387" y="6109"/>
                  </a:cubicBezTo>
                  <a:cubicBezTo>
                    <a:pt x="11397" y="6093"/>
                    <a:pt x="11398" y="6073"/>
                    <a:pt x="11390" y="6056"/>
                  </a:cubicBezTo>
                  <a:lnTo>
                    <a:pt x="11390" y="6056"/>
                  </a:lnTo>
                  <a:cubicBezTo>
                    <a:pt x="11404" y="6065"/>
                    <a:pt x="11421" y="6069"/>
                    <a:pt x="11439" y="6069"/>
                  </a:cubicBezTo>
                  <a:cubicBezTo>
                    <a:pt x="11486" y="6069"/>
                    <a:pt x="11535" y="6038"/>
                    <a:pt x="11530" y="5984"/>
                  </a:cubicBezTo>
                  <a:cubicBezTo>
                    <a:pt x="11485" y="5398"/>
                    <a:pt x="10997" y="4883"/>
                    <a:pt x="10399" y="4871"/>
                  </a:cubicBezTo>
                  <a:cubicBezTo>
                    <a:pt x="10368" y="4871"/>
                    <a:pt x="10353" y="4898"/>
                    <a:pt x="10354" y="4923"/>
                  </a:cubicBezTo>
                  <a:cubicBezTo>
                    <a:pt x="10244" y="5011"/>
                    <a:pt x="10153" y="5130"/>
                    <a:pt x="10058" y="5233"/>
                  </a:cubicBezTo>
                  <a:cubicBezTo>
                    <a:pt x="9941" y="5358"/>
                    <a:pt x="9825" y="5484"/>
                    <a:pt x="9710" y="5609"/>
                  </a:cubicBezTo>
                  <a:cubicBezTo>
                    <a:pt x="9699" y="5621"/>
                    <a:pt x="9695" y="5637"/>
                    <a:pt x="9699" y="5652"/>
                  </a:cubicBezTo>
                  <a:cubicBezTo>
                    <a:pt x="9656" y="5631"/>
                    <a:pt x="9608" y="5616"/>
                    <a:pt x="9561" y="5609"/>
                  </a:cubicBezTo>
                  <a:cubicBezTo>
                    <a:pt x="9547" y="5608"/>
                    <a:pt x="9534" y="5608"/>
                    <a:pt x="9521" y="5608"/>
                  </a:cubicBezTo>
                  <a:cubicBezTo>
                    <a:pt x="9345" y="5608"/>
                    <a:pt x="9196" y="5720"/>
                    <a:pt x="9201" y="5902"/>
                  </a:cubicBezTo>
                  <a:cubicBezTo>
                    <a:pt x="9201" y="5904"/>
                    <a:pt x="9202" y="5904"/>
                    <a:pt x="9203" y="5907"/>
                  </a:cubicBezTo>
                  <a:cubicBezTo>
                    <a:pt x="9180" y="5902"/>
                    <a:pt x="9157" y="5900"/>
                    <a:pt x="9133" y="5900"/>
                  </a:cubicBezTo>
                  <a:cubicBezTo>
                    <a:pt x="9123" y="5900"/>
                    <a:pt x="9113" y="5901"/>
                    <a:pt x="9103" y="5901"/>
                  </a:cubicBezTo>
                  <a:cubicBezTo>
                    <a:pt x="9090" y="5904"/>
                    <a:pt x="9076" y="5908"/>
                    <a:pt x="9064" y="5912"/>
                  </a:cubicBezTo>
                  <a:cubicBezTo>
                    <a:pt x="9147" y="4081"/>
                    <a:pt x="9165" y="2244"/>
                    <a:pt x="9226" y="412"/>
                  </a:cubicBezTo>
                  <a:cubicBezTo>
                    <a:pt x="9230" y="374"/>
                    <a:pt x="9203" y="340"/>
                    <a:pt x="9166" y="335"/>
                  </a:cubicBezTo>
                  <a:cubicBezTo>
                    <a:pt x="9213" y="300"/>
                    <a:pt x="9213" y="202"/>
                    <a:pt x="9142" y="190"/>
                  </a:cubicBezTo>
                  <a:cubicBezTo>
                    <a:pt x="8323" y="53"/>
                    <a:pt x="7465" y="1"/>
                    <a:pt x="6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74"/>
            <p:cNvSpPr/>
            <p:nvPr/>
          </p:nvSpPr>
          <p:spPr>
            <a:xfrm>
              <a:off x="-5201967" y="2428611"/>
              <a:ext cx="32507" cy="3030"/>
            </a:xfrm>
            <a:custGeom>
              <a:avLst/>
              <a:gdLst/>
              <a:ahLst/>
              <a:cxnLst/>
              <a:rect l="l" t="t" r="r" b="b"/>
              <a:pathLst>
                <a:path w="944" h="88" extrusionOk="0">
                  <a:moveTo>
                    <a:pt x="592" y="0"/>
                  </a:moveTo>
                  <a:cubicBezTo>
                    <a:pt x="411" y="0"/>
                    <a:pt x="230" y="3"/>
                    <a:pt x="49" y="7"/>
                  </a:cubicBezTo>
                  <a:cubicBezTo>
                    <a:pt x="1" y="8"/>
                    <a:pt x="0" y="80"/>
                    <a:pt x="49" y="81"/>
                  </a:cubicBezTo>
                  <a:cubicBezTo>
                    <a:pt x="242" y="85"/>
                    <a:pt x="436" y="88"/>
                    <a:pt x="629" y="88"/>
                  </a:cubicBezTo>
                  <a:cubicBezTo>
                    <a:pt x="716" y="88"/>
                    <a:pt x="803" y="87"/>
                    <a:pt x="890" y="86"/>
                  </a:cubicBezTo>
                  <a:cubicBezTo>
                    <a:pt x="943" y="84"/>
                    <a:pt x="943" y="3"/>
                    <a:pt x="890" y="3"/>
                  </a:cubicBezTo>
                  <a:cubicBezTo>
                    <a:pt x="790" y="1"/>
                    <a:pt x="691"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74"/>
            <p:cNvSpPr/>
            <p:nvPr/>
          </p:nvSpPr>
          <p:spPr>
            <a:xfrm>
              <a:off x="-5201657" y="2383260"/>
              <a:ext cx="44318" cy="5957"/>
            </a:xfrm>
            <a:custGeom>
              <a:avLst/>
              <a:gdLst/>
              <a:ahLst/>
              <a:cxnLst/>
              <a:rect l="l" t="t" r="r" b="b"/>
              <a:pathLst>
                <a:path w="1287" h="173" extrusionOk="0">
                  <a:moveTo>
                    <a:pt x="1239" y="1"/>
                  </a:moveTo>
                  <a:cubicBezTo>
                    <a:pt x="1238" y="1"/>
                    <a:pt x="1237" y="1"/>
                    <a:pt x="1236" y="1"/>
                  </a:cubicBezTo>
                  <a:cubicBezTo>
                    <a:pt x="836" y="33"/>
                    <a:pt x="437" y="74"/>
                    <a:pt x="38" y="115"/>
                  </a:cubicBezTo>
                  <a:cubicBezTo>
                    <a:pt x="2" y="118"/>
                    <a:pt x="1" y="172"/>
                    <a:pt x="36" y="172"/>
                  </a:cubicBezTo>
                  <a:cubicBezTo>
                    <a:pt x="36" y="172"/>
                    <a:pt x="37" y="172"/>
                    <a:pt x="38" y="172"/>
                  </a:cubicBezTo>
                  <a:cubicBezTo>
                    <a:pt x="437" y="144"/>
                    <a:pt x="836" y="117"/>
                    <a:pt x="1236" y="80"/>
                  </a:cubicBezTo>
                  <a:cubicBezTo>
                    <a:pt x="1286" y="77"/>
                    <a:pt x="1287"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74"/>
            <p:cNvSpPr/>
            <p:nvPr/>
          </p:nvSpPr>
          <p:spPr>
            <a:xfrm>
              <a:off x="-5200624" y="2358122"/>
              <a:ext cx="52961" cy="7748"/>
            </a:xfrm>
            <a:custGeom>
              <a:avLst/>
              <a:gdLst/>
              <a:ahLst/>
              <a:cxnLst/>
              <a:rect l="l" t="t" r="r" b="b"/>
              <a:pathLst>
                <a:path w="1538" h="225" extrusionOk="0">
                  <a:moveTo>
                    <a:pt x="1475" y="1"/>
                  </a:moveTo>
                  <a:cubicBezTo>
                    <a:pt x="1474" y="1"/>
                    <a:pt x="1472" y="1"/>
                    <a:pt x="1470" y="1"/>
                  </a:cubicBezTo>
                  <a:cubicBezTo>
                    <a:pt x="994" y="36"/>
                    <a:pt x="515" y="78"/>
                    <a:pt x="44" y="148"/>
                  </a:cubicBezTo>
                  <a:cubicBezTo>
                    <a:pt x="1" y="154"/>
                    <a:pt x="11" y="224"/>
                    <a:pt x="52" y="224"/>
                  </a:cubicBezTo>
                  <a:cubicBezTo>
                    <a:pt x="53" y="224"/>
                    <a:pt x="54" y="224"/>
                    <a:pt x="54" y="224"/>
                  </a:cubicBezTo>
                  <a:cubicBezTo>
                    <a:pt x="527" y="206"/>
                    <a:pt x="1001" y="160"/>
                    <a:pt x="1470" y="106"/>
                  </a:cubicBezTo>
                  <a:cubicBezTo>
                    <a:pt x="1534" y="99"/>
                    <a:pt x="1538" y="1"/>
                    <a:pt x="1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74"/>
            <p:cNvSpPr/>
            <p:nvPr/>
          </p:nvSpPr>
          <p:spPr>
            <a:xfrm>
              <a:off x="-5196870" y="2304059"/>
              <a:ext cx="34573" cy="3788"/>
            </a:xfrm>
            <a:custGeom>
              <a:avLst/>
              <a:gdLst/>
              <a:ahLst/>
              <a:cxnLst/>
              <a:rect l="l" t="t" r="r" b="b"/>
              <a:pathLst>
                <a:path w="1004" h="110" extrusionOk="0">
                  <a:moveTo>
                    <a:pt x="965" y="0"/>
                  </a:moveTo>
                  <a:cubicBezTo>
                    <a:pt x="964" y="0"/>
                    <a:pt x="964" y="1"/>
                    <a:pt x="963" y="1"/>
                  </a:cubicBezTo>
                  <a:cubicBezTo>
                    <a:pt x="696" y="30"/>
                    <a:pt x="431" y="51"/>
                    <a:pt x="164" y="51"/>
                  </a:cubicBezTo>
                  <a:cubicBezTo>
                    <a:pt x="120" y="51"/>
                    <a:pt x="77" y="50"/>
                    <a:pt x="33" y="49"/>
                  </a:cubicBezTo>
                  <a:cubicBezTo>
                    <a:pt x="0" y="49"/>
                    <a:pt x="0" y="99"/>
                    <a:pt x="33" y="101"/>
                  </a:cubicBezTo>
                  <a:cubicBezTo>
                    <a:pt x="133" y="106"/>
                    <a:pt x="233" y="109"/>
                    <a:pt x="332" y="109"/>
                  </a:cubicBezTo>
                  <a:cubicBezTo>
                    <a:pt x="546" y="109"/>
                    <a:pt x="759" y="96"/>
                    <a:pt x="971" y="61"/>
                  </a:cubicBezTo>
                  <a:cubicBezTo>
                    <a:pt x="1004" y="55"/>
                    <a:pt x="998"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74"/>
            <p:cNvSpPr/>
            <p:nvPr/>
          </p:nvSpPr>
          <p:spPr>
            <a:xfrm>
              <a:off x="-5196182" y="2229921"/>
              <a:ext cx="53064" cy="4098"/>
            </a:xfrm>
            <a:custGeom>
              <a:avLst/>
              <a:gdLst/>
              <a:ahLst/>
              <a:cxnLst/>
              <a:rect l="l" t="t" r="r" b="b"/>
              <a:pathLst>
                <a:path w="1541" h="119" extrusionOk="0">
                  <a:moveTo>
                    <a:pt x="1023" y="1"/>
                  </a:moveTo>
                  <a:cubicBezTo>
                    <a:pt x="702" y="1"/>
                    <a:pt x="379" y="10"/>
                    <a:pt x="57" y="14"/>
                  </a:cubicBezTo>
                  <a:cubicBezTo>
                    <a:pt x="0" y="15"/>
                    <a:pt x="0" y="103"/>
                    <a:pt x="57" y="104"/>
                  </a:cubicBezTo>
                  <a:cubicBezTo>
                    <a:pt x="380" y="108"/>
                    <a:pt x="703" y="118"/>
                    <a:pt x="1027" y="118"/>
                  </a:cubicBezTo>
                  <a:cubicBezTo>
                    <a:pt x="1176" y="118"/>
                    <a:pt x="1325" y="116"/>
                    <a:pt x="1475" y="110"/>
                  </a:cubicBezTo>
                  <a:cubicBezTo>
                    <a:pt x="1540" y="108"/>
                    <a:pt x="1540" y="11"/>
                    <a:pt x="1475" y="9"/>
                  </a:cubicBezTo>
                  <a:cubicBezTo>
                    <a:pt x="1324" y="3"/>
                    <a:pt x="11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3" name="Google Shape;3343;p74"/>
          <p:cNvGrpSpPr/>
          <p:nvPr/>
        </p:nvGrpSpPr>
        <p:grpSpPr>
          <a:xfrm>
            <a:off x="4393397" y="4222685"/>
            <a:ext cx="361884" cy="206169"/>
            <a:chOff x="-5874620" y="2158571"/>
            <a:chExt cx="477923" cy="272278"/>
          </a:xfrm>
        </p:grpSpPr>
        <p:sp>
          <p:nvSpPr>
            <p:cNvPr id="3344" name="Google Shape;3344;p74"/>
            <p:cNvSpPr/>
            <p:nvPr/>
          </p:nvSpPr>
          <p:spPr>
            <a:xfrm>
              <a:off x="-5874620" y="2158571"/>
              <a:ext cx="477923" cy="272278"/>
            </a:xfrm>
            <a:custGeom>
              <a:avLst/>
              <a:gdLst/>
              <a:ahLst/>
              <a:cxnLst/>
              <a:rect l="l" t="t" r="r" b="b"/>
              <a:pathLst>
                <a:path w="13879" h="7907" extrusionOk="0">
                  <a:moveTo>
                    <a:pt x="8549" y="1010"/>
                  </a:moveTo>
                  <a:cubicBezTo>
                    <a:pt x="10253" y="1010"/>
                    <a:pt x="12161" y="1282"/>
                    <a:pt x="12058" y="2814"/>
                  </a:cubicBezTo>
                  <a:cubicBezTo>
                    <a:pt x="11784" y="3814"/>
                    <a:pt x="9517" y="4075"/>
                    <a:pt x="7092" y="4075"/>
                  </a:cubicBezTo>
                  <a:cubicBezTo>
                    <a:pt x="5196" y="4075"/>
                    <a:pt x="3204" y="3915"/>
                    <a:pt x="1993" y="3826"/>
                  </a:cubicBezTo>
                  <a:cubicBezTo>
                    <a:pt x="2012" y="3790"/>
                    <a:pt x="2030" y="3716"/>
                    <a:pt x="2046" y="3623"/>
                  </a:cubicBezTo>
                  <a:cubicBezTo>
                    <a:pt x="2048" y="3623"/>
                    <a:pt x="2049" y="3625"/>
                    <a:pt x="2051" y="3625"/>
                  </a:cubicBezTo>
                  <a:cubicBezTo>
                    <a:pt x="2179" y="3612"/>
                    <a:pt x="2306" y="3607"/>
                    <a:pt x="2434" y="3607"/>
                  </a:cubicBezTo>
                  <a:cubicBezTo>
                    <a:pt x="2646" y="3607"/>
                    <a:pt x="2858" y="3622"/>
                    <a:pt x="3070" y="3648"/>
                  </a:cubicBezTo>
                  <a:cubicBezTo>
                    <a:pt x="3071" y="3648"/>
                    <a:pt x="3073" y="3648"/>
                    <a:pt x="3074" y="3648"/>
                  </a:cubicBezTo>
                  <a:cubicBezTo>
                    <a:pt x="3105" y="3648"/>
                    <a:pt x="3110" y="3594"/>
                    <a:pt x="3078" y="3588"/>
                  </a:cubicBezTo>
                  <a:cubicBezTo>
                    <a:pt x="2883" y="3548"/>
                    <a:pt x="2689" y="3530"/>
                    <a:pt x="2495" y="3530"/>
                  </a:cubicBezTo>
                  <a:cubicBezTo>
                    <a:pt x="2349" y="3530"/>
                    <a:pt x="2203" y="3540"/>
                    <a:pt x="2055" y="3558"/>
                  </a:cubicBezTo>
                  <a:cubicBezTo>
                    <a:pt x="2101" y="3257"/>
                    <a:pt x="2129" y="2818"/>
                    <a:pt x="2128" y="2734"/>
                  </a:cubicBezTo>
                  <a:cubicBezTo>
                    <a:pt x="2128" y="2701"/>
                    <a:pt x="2123" y="2668"/>
                    <a:pt x="2121" y="2634"/>
                  </a:cubicBezTo>
                  <a:cubicBezTo>
                    <a:pt x="2526" y="2609"/>
                    <a:pt x="2930" y="2615"/>
                    <a:pt x="3337" y="2598"/>
                  </a:cubicBezTo>
                  <a:cubicBezTo>
                    <a:pt x="3405" y="2595"/>
                    <a:pt x="3403" y="2501"/>
                    <a:pt x="3337" y="2494"/>
                  </a:cubicBezTo>
                  <a:cubicBezTo>
                    <a:pt x="3212" y="2483"/>
                    <a:pt x="3087" y="2479"/>
                    <a:pt x="2961" y="2479"/>
                  </a:cubicBezTo>
                  <a:cubicBezTo>
                    <a:pt x="2679" y="2479"/>
                    <a:pt x="2395" y="2502"/>
                    <a:pt x="2115" y="2529"/>
                  </a:cubicBezTo>
                  <a:cubicBezTo>
                    <a:pt x="2093" y="2292"/>
                    <a:pt x="2049" y="2059"/>
                    <a:pt x="1982" y="1830"/>
                  </a:cubicBezTo>
                  <a:cubicBezTo>
                    <a:pt x="2001" y="1830"/>
                    <a:pt x="2020" y="1830"/>
                    <a:pt x="2039" y="1830"/>
                  </a:cubicBezTo>
                  <a:cubicBezTo>
                    <a:pt x="2502" y="1830"/>
                    <a:pt x="2964" y="1855"/>
                    <a:pt x="3426" y="1881"/>
                  </a:cubicBezTo>
                  <a:cubicBezTo>
                    <a:pt x="3427" y="1881"/>
                    <a:pt x="3429" y="1881"/>
                    <a:pt x="3430" y="1881"/>
                  </a:cubicBezTo>
                  <a:cubicBezTo>
                    <a:pt x="3494" y="1881"/>
                    <a:pt x="3490" y="1785"/>
                    <a:pt x="3426" y="1778"/>
                  </a:cubicBezTo>
                  <a:cubicBezTo>
                    <a:pt x="3156" y="1750"/>
                    <a:pt x="2885" y="1738"/>
                    <a:pt x="2614" y="1738"/>
                  </a:cubicBezTo>
                  <a:cubicBezTo>
                    <a:pt x="2397" y="1738"/>
                    <a:pt x="2180" y="1745"/>
                    <a:pt x="1962" y="1757"/>
                  </a:cubicBezTo>
                  <a:cubicBezTo>
                    <a:pt x="1932" y="1659"/>
                    <a:pt x="1899" y="1562"/>
                    <a:pt x="1861" y="1465"/>
                  </a:cubicBezTo>
                  <a:cubicBezTo>
                    <a:pt x="1858" y="1458"/>
                    <a:pt x="1853" y="1452"/>
                    <a:pt x="1848" y="1445"/>
                  </a:cubicBezTo>
                  <a:cubicBezTo>
                    <a:pt x="3374" y="1261"/>
                    <a:pt x="4903" y="1135"/>
                    <a:pt x="6441" y="1090"/>
                  </a:cubicBezTo>
                  <a:cubicBezTo>
                    <a:pt x="6916" y="1076"/>
                    <a:pt x="7708" y="1010"/>
                    <a:pt x="8549" y="1010"/>
                  </a:cubicBezTo>
                  <a:close/>
                  <a:moveTo>
                    <a:pt x="9300" y="178"/>
                  </a:moveTo>
                  <a:cubicBezTo>
                    <a:pt x="9988" y="178"/>
                    <a:pt x="10687" y="204"/>
                    <a:pt x="11329" y="379"/>
                  </a:cubicBezTo>
                  <a:cubicBezTo>
                    <a:pt x="13561" y="986"/>
                    <a:pt x="13654" y="3911"/>
                    <a:pt x="11373" y="4526"/>
                  </a:cubicBezTo>
                  <a:cubicBezTo>
                    <a:pt x="11352" y="4531"/>
                    <a:pt x="11334" y="4544"/>
                    <a:pt x="11322" y="4562"/>
                  </a:cubicBezTo>
                  <a:cubicBezTo>
                    <a:pt x="11316" y="4560"/>
                    <a:pt x="11311" y="4556"/>
                    <a:pt x="11305" y="4552"/>
                  </a:cubicBezTo>
                  <a:cubicBezTo>
                    <a:pt x="11294" y="4546"/>
                    <a:pt x="11283" y="4544"/>
                    <a:pt x="11273" y="4544"/>
                  </a:cubicBezTo>
                  <a:cubicBezTo>
                    <a:pt x="11244" y="4544"/>
                    <a:pt x="11224" y="4567"/>
                    <a:pt x="11219" y="4595"/>
                  </a:cubicBezTo>
                  <a:cubicBezTo>
                    <a:pt x="11211" y="4591"/>
                    <a:pt x="11203" y="4590"/>
                    <a:pt x="11195" y="4590"/>
                  </a:cubicBezTo>
                  <a:cubicBezTo>
                    <a:pt x="11182" y="4590"/>
                    <a:pt x="11169" y="4594"/>
                    <a:pt x="11158" y="4602"/>
                  </a:cubicBezTo>
                  <a:cubicBezTo>
                    <a:pt x="11007" y="4723"/>
                    <a:pt x="10913" y="4864"/>
                    <a:pt x="10702" y="4864"/>
                  </a:cubicBezTo>
                  <a:cubicBezTo>
                    <a:pt x="10694" y="4864"/>
                    <a:pt x="10685" y="4864"/>
                    <a:pt x="10677" y="4863"/>
                  </a:cubicBezTo>
                  <a:cubicBezTo>
                    <a:pt x="10478" y="4855"/>
                    <a:pt x="10331" y="4725"/>
                    <a:pt x="10243" y="4556"/>
                  </a:cubicBezTo>
                  <a:cubicBezTo>
                    <a:pt x="10234" y="4537"/>
                    <a:pt x="10218" y="4530"/>
                    <a:pt x="10202" y="4530"/>
                  </a:cubicBezTo>
                  <a:cubicBezTo>
                    <a:pt x="10185" y="4530"/>
                    <a:pt x="10168" y="4537"/>
                    <a:pt x="10156" y="4550"/>
                  </a:cubicBezTo>
                  <a:cubicBezTo>
                    <a:pt x="10144" y="4539"/>
                    <a:pt x="10128" y="4532"/>
                    <a:pt x="10112" y="4532"/>
                  </a:cubicBezTo>
                  <a:cubicBezTo>
                    <a:pt x="10110" y="4532"/>
                    <a:pt x="10109" y="4532"/>
                    <a:pt x="10108" y="4532"/>
                  </a:cubicBezTo>
                  <a:cubicBezTo>
                    <a:pt x="8426" y="4636"/>
                    <a:pt x="6755" y="4673"/>
                    <a:pt x="5084" y="4673"/>
                  </a:cubicBezTo>
                  <a:cubicBezTo>
                    <a:pt x="3732" y="4673"/>
                    <a:pt x="2381" y="4649"/>
                    <a:pt x="1023" y="4615"/>
                  </a:cubicBezTo>
                  <a:cubicBezTo>
                    <a:pt x="1021" y="4610"/>
                    <a:pt x="1022" y="4605"/>
                    <a:pt x="1019" y="4601"/>
                  </a:cubicBezTo>
                  <a:cubicBezTo>
                    <a:pt x="991" y="4572"/>
                    <a:pt x="969" y="4540"/>
                    <a:pt x="951" y="4504"/>
                  </a:cubicBezTo>
                  <a:cubicBezTo>
                    <a:pt x="1110" y="4501"/>
                    <a:pt x="1267" y="4457"/>
                    <a:pt x="1428" y="4455"/>
                  </a:cubicBezTo>
                  <a:cubicBezTo>
                    <a:pt x="1435" y="4455"/>
                    <a:pt x="1442" y="4455"/>
                    <a:pt x="1448" y="4455"/>
                  </a:cubicBezTo>
                  <a:cubicBezTo>
                    <a:pt x="1649" y="4455"/>
                    <a:pt x="1849" y="4485"/>
                    <a:pt x="2043" y="4532"/>
                  </a:cubicBezTo>
                  <a:cubicBezTo>
                    <a:pt x="2046" y="4533"/>
                    <a:pt x="2048" y="4533"/>
                    <a:pt x="2051" y="4533"/>
                  </a:cubicBezTo>
                  <a:cubicBezTo>
                    <a:pt x="2084" y="4533"/>
                    <a:pt x="2095" y="4483"/>
                    <a:pt x="2060" y="4471"/>
                  </a:cubicBezTo>
                  <a:cubicBezTo>
                    <a:pt x="1879" y="4408"/>
                    <a:pt x="1642" y="4356"/>
                    <a:pt x="1413" y="4356"/>
                  </a:cubicBezTo>
                  <a:cubicBezTo>
                    <a:pt x="1239" y="4356"/>
                    <a:pt x="1070" y="4386"/>
                    <a:pt x="934" y="4465"/>
                  </a:cubicBezTo>
                  <a:cubicBezTo>
                    <a:pt x="908" y="4398"/>
                    <a:pt x="899" y="4326"/>
                    <a:pt x="909" y="4255"/>
                  </a:cubicBezTo>
                  <a:lnTo>
                    <a:pt x="909" y="4255"/>
                  </a:lnTo>
                  <a:cubicBezTo>
                    <a:pt x="1493" y="4319"/>
                    <a:pt x="2087" y="4328"/>
                    <a:pt x="2673" y="4369"/>
                  </a:cubicBezTo>
                  <a:cubicBezTo>
                    <a:pt x="2674" y="4370"/>
                    <a:pt x="2675" y="4370"/>
                    <a:pt x="2677" y="4370"/>
                  </a:cubicBezTo>
                  <a:cubicBezTo>
                    <a:pt x="2728" y="4370"/>
                    <a:pt x="2739" y="4280"/>
                    <a:pt x="2686" y="4273"/>
                  </a:cubicBezTo>
                  <a:cubicBezTo>
                    <a:pt x="2280" y="4216"/>
                    <a:pt x="1858" y="4172"/>
                    <a:pt x="1441" y="4172"/>
                  </a:cubicBezTo>
                  <a:cubicBezTo>
                    <a:pt x="1267" y="4172"/>
                    <a:pt x="1093" y="4180"/>
                    <a:pt x="923" y="4197"/>
                  </a:cubicBezTo>
                  <a:cubicBezTo>
                    <a:pt x="951" y="4093"/>
                    <a:pt x="1005" y="3998"/>
                    <a:pt x="1080" y="3921"/>
                  </a:cubicBezTo>
                  <a:cubicBezTo>
                    <a:pt x="1091" y="3908"/>
                    <a:pt x="1096" y="3891"/>
                    <a:pt x="1093" y="3876"/>
                  </a:cubicBezTo>
                  <a:lnTo>
                    <a:pt x="1093" y="3876"/>
                  </a:lnTo>
                  <a:cubicBezTo>
                    <a:pt x="2653" y="4046"/>
                    <a:pt x="4237" y="4099"/>
                    <a:pt x="5820" y="4099"/>
                  </a:cubicBezTo>
                  <a:cubicBezTo>
                    <a:pt x="6902" y="4099"/>
                    <a:pt x="7983" y="4075"/>
                    <a:pt x="9053" y="4046"/>
                  </a:cubicBezTo>
                  <a:cubicBezTo>
                    <a:pt x="10111" y="4017"/>
                    <a:pt x="12312" y="4179"/>
                    <a:pt x="12213" y="2593"/>
                  </a:cubicBezTo>
                  <a:cubicBezTo>
                    <a:pt x="12212" y="2577"/>
                    <a:pt x="12205" y="2563"/>
                    <a:pt x="12193" y="2552"/>
                  </a:cubicBezTo>
                  <a:cubicBezTo>
                    <a:pt x="12358" y="1135"/>
                    <a:pt x="10237" y="748"/>
                    <a:pt x="7835" y="748"/>
                  </a:cubicBezTo>
                  <a:cubicBezTo>
                    <a:pt x="5278" y="748"/>
                    <a:pt x="2403" y="1187"/>
                    <a:pt x="1632" y="1287"/>
                  </a:cubicBezTo>
                  <a:cubicBezTo>
                    <a:pt x="1517" y="1210"/>
                    <a:pt x="1427" y="1099"/>
                    <a:pt x="1431" y="952"/>
                  </a:cubicBezTo>
                  <a:cubicBezTo>
                    <a:pt x="1435" y="792"/>
                    <a:pt x="1563" y="730"/>
                    <a:pt x="1625" y="602"/>
                  </a:cubicBezTo>
                  <a:cubicBezTo>
                    <a:pt x="1635" y="582"/>
                    <a:pt x="1633" y="558"/>
                    <a:pt x="1621" y="540"/>
                  </a:cubicBezTo>
                  <a:cubicBezTo>
                    <a:pt x="3759" y="412"/>
                    <a:pt x="5873" y="181"/>
                    <a:pt x="8019" y="181"/>
                  </a:cubicBezTo>
                  <a:cubicBezTo>
                    <a:pt x="8098" y="181"/>
                    <a:pt x="8176" y="182"/>
                    <a:pt x="8255" y="182"/>
                  </a:cubicBezTo>
                  <a:cubicBezTo>
                    <a:pt x="8314" y="183"/>
                    <a:pt x="8373" y="183"/>
                    <a:pt x="8432" y="183"/>
                  </a:cubicBezTo>
                  <a:cubicBezTo>
                    <a:pt x="8716" y="183"/>
                    <a:pt x="9007" y="178"/>
                    <a:pt x="9300" y="178"/>
                  </a:cubicBezTo>
                  <a:close/>
                  <a:moveTo>
                    <a:pt x="8162" y="5232"/>
                  </a:moveTo>
                  <a:cubicBezTo>
                    <a:pt x="9707" y="5232"/>
                    <a:pt x="11308" y="5427"/>
                    <a:pt x="11547" y="6332"/>
                  </a:cubicBezTo>
                  <a:cubicBezTo>
                    <a:pt x="11486" y="6991"/>
                    <a:pt x="9207" y="7091"/>
                    <a:pt x="7545" y="7091"/>
                  </a:cubicBezTo>
                  <a:cubicBezTo>
                    <a:pt x="6825" y="7091"/>
                    <a:pt x="6221" y="7072"/>
                    <a:pt x="5964" y="7072"/>
                  </a:cubicBezTo>
                  <a:cubicBezTo>
                    <a:pt x="5942" y="7072"/>
                    <a:pt x="5923" y="7072"/>
                    <a:pt x="5906" y="7073"/>
                  </a:cubicBezTo>
                  <a:cubicBezTo>
                    <a:pt x="4805" y="7092"/>
                    <a:pt x="3634" y="7174"/>
                    <a:pt x="2481" y="7174"/>
                  </a:cubicBezTo>
                  <a:cubicBezTo>
                    <a:pt x="1882" y="7174"/>
                    <a:pt x="1288" y="7152"/>
                    <a:pt x="711" y="7087"/>
                  </a:cubicBezTo>
                  <a:cubicBezTo>
                    <a:pt x="776" y="6873"/>
                    <a:pt x="814" y="6651"/>
                    <a:pt x="823" y="6426"/>
                  </a:cubicBezTo>
                  <a:cubicBezTo>
                    <a:pt x="1102" y="6490"/>
                    <a:pt x="1387" y="6523"/>
                    <a:pt x="1672" y="6523"/>
                  </a:cubicBezTo>
                  <a:cubicBezTo>
                    <a:pt x="1681" y="6523"/>
                    <a:pt x="1690" y="6523"/>
                    <a:pt x="1699" y="6523"/>
                  </a:cubicBezTo>
                  <a:cubicBezTo>
                    <a:pt x="1747" y="6523"/>
                    <a:pt x="1747" y="6451"/>
                    <a:pt x="1699" y="6449"/>
                  </a:cubicBezTo>
                  <a:lnTo>
                    <a:pt x="1699" y="6450"/>
                  </a:lnTo>
                  <a:cubicBezTo>
                    <a:pt x="1407" y="6442"/>
                    <a:pt x="1115" y="6416"/>
                    <a:pt x="825" y="6371"/>
                  </a:cubicBezTo>
                  <a:cubicBezTo>
                    <a:pt x="829" y="6249"/>
                    <a:pt x="824" y="6125"/>
                    <a:pt x="814" y="6002"/>
                  </a:cubicBezTo>
                  <a:cubicBezTo>
                    <a:pt x="1125" y="5999"/>
                    <a:pt x="1437" y="5999"/>
                    <a:pt x="1744" y="5974"/>
                  </a:cubicBezTo>
                  <a:cubicBezTo>
                    <a:pt x="1795" y="5970"/>
                    <a:pt x="1796" y="5894"/>
                    <a:pt x="1744" y="5894"/>
                  </a:cubicBezTo>
                  <a:cubicBezTo>
                    <a:pt x="1738" y="5894"/>
                    <a:pt x="1732" y="5894"/>
                    <a:pt x="1726" y="5894"/>
                  </a:cubicBezTo>
                  <a:cubicBezTo>
                    <a:pt x="1421" y="5894"/>
                    <a:pt x="1114" y="5919"/>
                    <a:pt x="810" y="5940"/>
                  </a:cubicBezTo>
                  <a:cubicBezTo>
                    <a:pt x="796" y="5806"/>
                    <a:pt x="775" y="5672"/>
                    <a:pt x="747" y="5540"/>
                  </a:cubicBezTo>
                  <a:lnTo>
                    <a:pt x="747" y="5540"/>
                  </a:lnTo>
                  <a:cubicBezTo>
                    <a:pt x="1064" y="5559"/>
                    <a:pt x="1382" y="5582"/>
                    <a:pt x="1699" y="5591"/>
                  </a:cubicBezTo>
                  <a:cubicBezTo>
                    <a:pt x="1699" y="5591"/>
                    <a:pt x="1700" y="5591"/>
                    <a:pt x="1700" y="5591"/>
                  </a:cubicBezTo>
                  <a:cubicBezTo>
                    <a:pt x="1748" y="5591"/>
                    <a:pt x="1746" y="5519"/>
                    <a:pt x="1699" y="5516"/>
                  </a:cubicBezTo>
                  <a:cubicBezTo>
                    <a:pt x="1379" y="5499"/>
                    <a:pt x="1057" y="5496"/>
                    <a:pt x="737" y="5487"/>
                  </a:cubicBezTo>
                  <a:cubicBezTo>
                    <a:pt x="731" y="5465"/>
                    <a:pt x="728" y="5444"/>
                    <a:pt x="723" y="5422"/>
                  </a:cubicBezTo>
                  <a:lnTo>
                    <a:pt x="723" y="5422"/>
                  </a:lnTo>
                  <a:cubicBezTo>
                    <a:pt x="943" y="5426"/>
                    <a:pt x="1162" y="5428"/>
                    <a:pt x="1382" y="5428"/>
                  </a:cubicBezTo>
                  <a:cubicBezTo>
                    <a:pt x="2717" y="5428"/>
                    <a:pt x="4055" y="5356"/>
                    <a:pt x="5390" y="5345"/>
                  </a:cubicBezTo>
                  <a:cubicBezTo>
                    <a:pt x="5895" y="5340"/>
                    <a:pt x="7013" y="5232"/>
                    <a:pt x="8162" y="5232"/>
                  </a:cubicBezTo>
                  <a:close/>
                  <a:moveTo>
                    <a:pt x="10162" y="4654"/>
                  </a:moveTo>
                  <a:cubicBezTo>
                    <a:pt x="10245" y="4864"/>
                    <a:pt x="10445" y="5024"/>
                    <a:pt x="10676" y="5037"/>
                  </a:cubicBezTo>
                  <a:cubicBezTo>
                    <a:pt x="10684" y="5037"/>
                    <a:pt x="10693" y="5037"/>
                    <a:pt x="10701" y="5037"/>
                  </a:cubicBezTo>
                  <a:cubicBezTo>
                    <a:pt x="10925" y="5037"/>
                    <a:pt x="11206" y="4891"/>
                    <a:pt x="11242" y="4658"/>
                  </a:cubicBezTo>
                  <a:lnTo>
                    <a:pt x="11242" y="4659"/>
                  </a:lnTo>
                  <a:cubicBezTo>
                    <a:pt x="12209" y="5398"/>
                    <a:pt x="12766" y="7022"/>
                    <a:pt x="11282" y="7559"/>
                  </a:cubicBezTo>
                  <a:lnTo>
                    <a:pt x="11282" y="7560"/>
                  </a:lnTo>
                  <a:cubicBezTo>
                    <a:pt x="11274" y="7563"/>
                    <a:pt x="11268" y="7568"/>
                    <a:pt x="11262" y="7573"/>
                  </a:cubicBezTo>
                  <a:cubicBezTo>
                    <a:pt x="11160" y="7443"/>
                    <a:pt x="11001" y="7385"/>
                    <a:pt x="10840" y="7385"/>
                  </a:cubicBezTo>
                  <a:cubicBezTo>
                    <a:pt x="10671" y="7385"/>
                    <a:pt x="10499" y="7448"/>
                    <a:pt x="10385" y="7559"/>
                  </a:cubicBezTo>
                  <a:cubicBezTo>
                    <a:pt x="10376" y="7568"/>
                    <a:pt x="10371" y="7579"/>
                    <a:pt x="10371" y="7592"/>
                  </a:cubicBezTo>
                  <a:cubicBezTo>
                    <a:pt x="10365" y="7574"/>
                    <a:pt x="10347" y="7562"/>
                    <a:pt x="10329" y="7562"/>
                  </a:cubicBezTo>
                  <a:cubicBezTo>
                    <a:pt x="10328" y="7562"/>
                    <a:pt x="10328" y="7562"/>
                    <a:pt x="10327" y="7562"/>
                  </a:cubicBezTo>
                  <a:cubicBezTo>
                    <a:pt x="8434" y="7654"/>
                    <a:pt x="6549" y="7687"/>
                    <a:pt x="4663" y="7687"/>
                  </a:cubicBezTo>
                  <a:cubicBezTo>
                    <a:pt x="3219" y="7687"/>
                    <a:pt x="1775" y="7668"/>
                    <a:pt x="326" y="7641"/>
                  </a:cubicBezTo>
                  <a:cubicBezTo>
                    <a:pt x="320" y="7641"/>
                    <a:pt x="318" y="7645"/>
                    <a:pt x="311" y="7647"/>
                  </a:cubicBezTo>
                  <a:cubicBezTo>
                    <a:pt x="241" y="7588"/>
                    <a:pt x="196" y="7503"/>
                    <a:pt x="189" y="7411"/>
                  </a:cubicBezTo>
                  <a:lnTo>
                    <a:pt x="189" y="7411"/>
                  </a:lnTo>
                  <a:cubicBezTo>
                    <a:pt x="612" y="7465"/>
                    <a:pt x="1054" y="7453"/>
                    <a:pt x="1479" y="7457"/>
                  </a:cubicBezTo>
                  <a:cubicBezTo>
                    <a:pt x="1533" y="7457"/>
                    <a:pt x="1533" y="7375"/>
                    <a:pt x="1479" y="7372"/>
                  </a:cubicBezTo>
                  <a:cubicBezTo>
                    <a:pt x="1156" y="7353"/>
                    <a:pt x="824" y="7325"/>
                    <a:pt x="496" y="7325"/>
                  </a:cubicBezTo>
                  <a:cubicBezTo>
                    <a:pt x="398" y="7325"/>
                    <a:pt x="299" y="7328"/>
                    <a:pt x="201" y="7334"/>
                  </a:cubicBezTo>
                  <a:cubicBezTo>
                    <a:pt x="224" y="7275"/>
                    <a:pt x="265" y="7228"/>
                    <a:pt x="266" y="7161"/>
                  </a:cubicBezTo>
                  <a:cubicBezTo>
                    <a:pt x="265" y="7150"/>
                    <a:pt x="261" y="7140"/>
                    <a:pt x="253" y="7132"/>
                  </a:cubicBezTo>
                  <a:lnTo>
                    <a:pt x="253" y="7132"/>
                  </a:lnTo>
                  <a:cubicBezTo>
                    <a:pt x="361" y="7167"/>
                    <a:pt x="475" y="7191"/>
                    <a:pt x="588" y="7215"/>
                  </a:cubicBezTo>
                  <a:cubicBezTo>
                    <a:pt x="597" y="7220"/>
                    <a:pt x="606" y="7222"/>
                    <a:pt x="615" y="7222"/>
                  </a:cubicBezTo>
                  <a:cubicBezTo>
                    <a:pt x="981" y="7296"/>
                    <a:pt x="1372" y="7321"/>
                    <a:pt x="1768" y="7321"/>
                  </a:cubicBezTo>
                  <a:cubicBezTo>
                    <a:pt x="2487" y="7321"/>
                    <a:pt x="3226" y="7241"/>
                    <a:pt x="3881" y="7236"/>
                  </a:cubicBezTo>
                  <a:cubicBezTo>
                    <a:pt x="5315" y="7224"/>
                    <a:pt x="6749" y="7205"/>
                    <a:pt x="8184" y="7161"/>
                  </a:cubicBezTo>
                  <a:cubicBezTo>
                    <a:pt x="8198" y="7161"/>
                    <a:pt x="8213" y="7161"/>
                    <a:pt x="8230" y="7161"/>
                  </a:cubicBezTo>
                  <a:cubicBezTo>
                    <a:pt x="8429" y="7161"/>
                    <a:pt x="8849" y="7185"/>
                    <a:pt x="9329" y="7185"/>
                  </a:cubicBezTo>
                  <a:cubicBezTo>
                    <a:pt x="10376" y="7185"/>
                    <a:pt x="11709" y="7069"/>
                    <a:pt x="11656" y="6328"/>
                  </a:cubicBezTo>
                  <a:cubicBezTo>
                    <a:pt x="11656" y="6326"/>
                    <a:pt x="11658" y="6324"/>
                    <a:pt x="11657" y="6321"/>
                  </a:cubicBezTo>
                  <a:cubicBezTo>
                    <a:pt x="11656" y="6319"/>
                    <a:pt x="11656" y="6319"/>
                    <a:pt x="11655" y="6316"/>
                  </a:cubicBezTo>
                  <a:cubicBezTo>
                    <a:pt x="11654" y="6300"/>
                    <a:pt x="11654" y="6283"/>
                    <a:pt x="11651" y="6264"/>
                  </a:cubicBezTo>
                  <a:cubicBezTo>
                    <a:pt x="11648" y="6248"/>
                    <a:pt x="11635" y="6235"/>
                    <a:pt x="11619" y="6232"/>
                  </a:cubicBezTo>
                  <a:cubicBezTo>
                    <a:pt x="11229" y="5275"/>
                    <a:pt x="10169" y="5143"/>
                    <a:pt x="9167" y="5143"/>
                  </a:cubicBezTo>
                  <a:cubicBezTo>
                    <a:pt x="8786" y="5143"/>
                    <a:pt x="8413" y="5162"/>
                    <a:pt x="8089" y="5162"/>
                  </a:cubicBezTo>
                  <a:cubicBezTo>
                    <a:pt x="8072" y="5162"/>
                    <a:pt x="8056" y="5162"/>
                    <a:pt x="8040" y="5162"/>
                  </a:cubicBezTo>
                  <a:cubicBezTo>
                    <a:pt x="7276" y="5156"/>
                    <a:pt x="6508" y="5151"/>
                    <a:pt x="5738" y="5151"/>
                  </a:cubicBezTo>
                  <a:cubicBezTo>
                    <a:pt x="3957" y="5151"/>
                    <a:pt x="2169" y="5180"/>
                    <a:pt x="407" y="5312"/>
                  </a:cubicBezTo>
                  <a:cubicBezTo>
                    <a:pt x="398" y="5312"/>
                    <a:pt x="394" y="5317"/>
                    <a:pt x="386" y="5321"/>
                  </a:cubicBezTo>
                  <a:cubicBezTo>
                    <a:pt x="393" y="5306"/>
                    <a:pt x="394" y="5291"/>
                    <a:pt x="390" y="5277"/>
                  </a:cubicBezTo>
                  <a:cubicBezTo>
                    <a:pt x="365" y="5199"/>
                    <a:pt x="351" y="5118"/>
                    <a:pt x="346" y="5037"/>
                  </a:cubicBezTo>
                  <a:lnTo>
                    <a:pt x="346" y="5037"/>
                  </a:lnTo>
                  <a:cubicBezTo>
                    <a:pt x="738" y="5067"/>
                    <a:pt x="1129" y="5096"/>
                    <a:pt x="1522" y="5115"/>
                  </a:cubicBezTo>
                  <a:cubicBezTo>
                    <a:pt x="1523" y="5115"/>
                    <a:pt x="1524" y="5115"/>
                    <a:pt x="1525" y="5115"/>
                  </a:cubicBezTo>
                  <a:cubicBezTo>
                    <a:pt x="1579" y="5115"/>
                    <a:pt x="1577" y="5031"/>
                    <a:pt x="1522" y="5027"/>
                  </a:cubicBezTo>
                  <a:cubicBezTo>
                    <a:pt x="1131" y="4998"/>
                    <a:pt x="740" y="4976"/>
                    <a:pt x="347" y="4957"/>
                  </a:cubicBezTo>
                  <a:cubicBezTo>
                    <a:pt x="355" y="4872"/>
                    <a:pt x="383" y="4790"/>
                    <a:pt x="432" y="4719"/>
                  </a:cubicBezTo>
                  <a:cubicBezTo>
                    <a:pt x="1877" y="4859"/>
                    <a:pt x="3340" y="4919"/>
                    <a:pt x="4804" y="4919"/>
                  </a:cubicBezTo>
                  <a:cubicBezTo>
                    <a:pt x="6578" y="4919"/>
                    <a:pt x="8355" y="4830"/>
                    <a:pt x="10107" y="4684"/>
                  </a:cubicBezTo>
                  <a:cubicBezTo>
                    <a:pt x="10129" y="4682"/>
                    <a:pt x="10149" y="4672"/>
                    <a:pt x="10162" y="4654"/>
                  </a:cubicBezTo>
                  <a:close/>
                  <a:moveTo>
                    <a:pt x="9264" y="1"/>
                  </a:moveTo>
                  <a:cubicBezTo>
                    <a:pt x="8641" y="1"/>
                    <a:pt x="8025" y="37"/>
                    <a:pt x="7469" y="44"/>
                  </a:cubicBezTo>
                  <a:cubicBezTo>
                    <a:pt x="5468" y="68"/>
                    <a:pt x="3414" y="114"/>
                    <a:pt x="1441" y="465"/>
                  </a:cubicBezTo>
                  <a:cubicBezTo>
                    <a:pt x="1395" y="472"/>
                    <a:pt x="1404" y="540"/>
                    <a:pt x="1444" y="547"/>
                  </a:cubicBezTo>
                  <a:cubicBezTo>
                    <a:pt x="1312" y="628"/>
                    <a:pt x="1239" y="837"/>
                    <a:pt x="1245" y="974"/>
                  </a:cubicBezTo>
                  <a:cubicBezTo>
                    <a:pt x="1256" y="1148"/>
                    <a:pt x="1359" y="1303"/>
                    <a:pt x="1518" y="1379"/>
                  </a:cubicBezTo>
                  <a:cubicBezTo>
                    <a:pt x="1512" y="1426"/>
                    <a:pt x="1535" y="1474"/>
                    <a:pt x="1591" y="1474"/>
                  </a:cubicBezTo>
                  <a:cubicBezTo>
                    <a:pt x="1595" y="1474"/>
                    <a:pt x="1599" y="1474"/>
                    <a:pt x="1603" y="1474"/>
                  </a:cubicBezTo>
                  <a:cubicBezTo>
                    <a:pt x="1632" y="1470"/>
                    <a:pt x="1662" y="1467"/>
                    <a:pt x="1690" y="1463"/>
                  </a:cubicBezTo>
                  <a:lnTo>
                    <a:pt x="1690" y="1463"/>
                  </a:lnTo>
                  <a:cubicBezTo>
                    <a:pt x="1686" y="1479"/>
                    <a:pt x="1686" y="1496"/>
                    <a:pt x="1693" y="1512"/>
                  </a:cubicBezTo>
                  <a:cubicBezTo>
                    <a:pt x="1824" y="1849"/>
                    <a:pt x="1903" y="2205"/>
                    <a:pt x="1928" y="2565"/>
                  </a:cubicBezTo>
                  <a:cubicBezTo>
                    <a:pt x="1913" y="2586"/>
                    <a:pt x="1915" y="2616"/>
                    <a:pt x="1934" y="2634"/>
                  </a:cubicBezTo>
                  <a:cubicBezTo>
                    <a:pt x="1955" y="3021"/>
                    <a:pt x="1918" y="3411"/>
                    <a:pt x="1837" y="3815"/>
                  </a:cubicBezTo>
                  <a:cubicBezTo>
                    <a:pt x="1488" y="3790"/>
                    <a:pt x="1214" y="3772"/>
                    <a:pt x="1044" y="3768"/>
                  </a:cubicBezTo>
                  <a:cubicBezTo>
                    <a:pt x="1003" y="3768"/>
                    <a:pt x="991" y="3803"/>
                    <a:pt x="1001" y="3831"/>
                  </a:cubicBezTo>
                  <a:cubicBezTo>
                    <a:pt x="700" y="3965"/>
                    <a:pt x="692" y="4387"/>
                    <a:pt x="896" y="4611"/>
                  </a:cubicBezTo>
                  <a:cubicBezTo>
                    <a:pt x="763" y="4607"/>
                    <a:pt x="630" y="4604"/>
                    <a:pt x="495" y="4601"/>
                  </a:cubicBezTo>
                  <a:cubicBezTo>
                    <a:pt x="489" y="4580"/>
                    <a:pt x="470" y="4567"/>
                    <a:pt x="450" y="4567"/>
                  </a:cubicBezTo>
                  <a:cubicBezTo>
                    <a:pt x="442" y="4567"/>
                    <a:pt x="435" y="4569"/>
                    <a:pt x="428" y="4572"/>
                  </a:cubicBezTo>
                  <a:cubicBezTo>
                    <a:pt x="414" y="4580"/>
                    <a:pt x="401" y="4588"/>
                    <a:pt x="389" y="4598"/>
                  </a:cubicBezTo>
                  <a:lnTo>
                    <a:pt x="331" y="4597"/>
                  </a:lnTo>
                  <a:cubicBezTo>
                    <a:pt x="331" y="4597"/>
                    <a:pt x="330" y="4597"/>
                    <a:pt x="330" y="4597"/>
                  </a:cubicBezTo>
                  <a:cubicBezTo>
                    <a:pt x="278" y="4597"/>
                    <a:pt x="266" y="4650"/>
                    <a:pt x="289" y="4685"/>
                  </a:cubicBezTo>
                  <a:cubicBezTo>
                    <a:pt x="133" y="4867"/>
                    <a:pt x="95" y="5174"/>
                    <a:pt x="271" y="5346"/>
                  </a:cubicBezTo>
                  <a:cubicBezTo>
                    <a:pt x="285" y="5358"/>
                    <a:pt x="302" y="5364"/>
                    <a:pt x="320" y="5364"/>
                  </a:cubicBezTo>
                  <a:cubicBezTo>
                    <a:pt x="335" y="5364"/>
                    <a:pt x="350" y="5359"/>
                    <a:pt x="363" y="5349"/>
                  </a:cubicBezTo>
                  <a:lnTo>
                    <a:pt x="363" y="5349"/>
                  </a:lnTo>
                  <a:cubicBezTo>
                    <a:pt x="355" y="5378"/>
                    <a:pt x="366" y="5413"/>
                    <a:pt x="408" y="5415"/>
                  </a:cubicBezTo>
                  <a:cubicBezTo>
                    <a:pt x="461" y="5416"/>
                    <a:pt x="513" y="5416"/>
                    <a:pt x="566" y="5419"/>
                  </a:cubicBezTo>
                  <a:cubicBezTo>
                    <a:pt x="603" y="5594"/>
                    <a:pt x="626" y="5774"/>
                    <a:pt x="634" y="5954"/>
                  </a:cubicBezTo>
                  <a:cubicBezTo>
                    <a:pt x="604" y="5959"/>
                    <a:pt x="604" y="6004"/>
                    <a:pt x="636" y="6006"/>
                  </a:cubicBezTo>
                  <a:cubicBezTo>
                    <a:pt x="651" y="6360"/>
                    <a:pt x="622" y="6715"/>
                    <a:pt x="560" y="7069"/>
                  </a:cubicBezTo>
                  <a:cubicBezTo>
                    <a:pt x="462" y="7057"/>
                    <a:pt x="360" y="7048"/>
                    <a:pt x="263" y="7034"/>
                  </a:cubicBezTo>
                  <a:cubicBezTo>
                    <a:pt x="259" y="7033"/>
                    <a:pt x="255" y="7032"/>
                    <a:pt x="252" y="7032"/>
                  </a:cubicBezTo>
                  <a:cubicBezTo>
                    <a:pt x="218" y="7032"/>
                    <a:pt x="192" y="7067"/>
                    <a:pt x="206" y="7100"/>
                  </a:cubicBezTo>
                  <a:lnTo>
                    <a:pt x="205" y="7100"/>
                  </a:lnTo>
                  <a:cubicBezTo>
                    <a:pt x="198" y="7099"/>
                    <a:pt x="192" y="7099"/>
                    <a:pt x="187" y="7099"/>
                  </a:cubicBezTo>
                  <a:cubicBezTo>
                    <a:pt x="37" y="7099"/>
                    <a:pt x="0" y="7353"/>
                    <a:pt x="21" y="7462"/>
                  </a:cubicBezTo>
                  <a:cubicBezTo>
                    <a:pt x="47" y="7604"/>
                    <a:pt x="142" y="7711"/>
                    <a:pt x="280" y="7730"/>
                  </a:cubicBezTo>
                  <a:cubicBezTo>
                    <a:pt x="288" y="7748"/>
                    <a:pt x="306" y="7761"/>
                    <a:pt x="327" y="7762"/>
                  </a:cubicBezTo>
                  <a:cubicBezTo>
                    <a:pt x="1716" y="7862"/>
                    <a:pt x="3113" y="7907"/>
                    <a:pt x="4512" y="7907"/>
                  </a:cubicBezTo>
                  <a:cubicBezTo>
                    <a:pt x="6454" y="7907"/>
                    <a:pt x="8399" y="7820"/>
                    <a:pt x="10327" y="7674"/>
                  </a:cubicBezTo>
                  <a:cubicBezTo>
                    <a:pt x="10355" y="7672"/>
                    <a:pt x="10376" y="7649"/>
                    <a:pt x="10379" y="7622"/>
                  </a:cubicBezTo>
                  <a:cubicBezTo>
                    <a:pt x="10387" y="7642"/>
                    <a:pt x="10406" y="7659"/>
                    <a:pt x="10427" y="7659"/>
                  </a:cubicBezTo>
                  <a:cubicBezTo>
                    <a:pt x="10436" y="7659"/>
                    <a:pt x="10445" y="7656"/>
                    <a:pt x="10455" y="7649"/>
                  </a:cubicBezTo>
                  <a:cubicBezTo>
                    <a:pt x="10553" y="7573"/>
                    <a:pt x="10675" y="7532"/>
                    <a:pt x="10800" y="7532"/>
                  </a:cubicBezTo>
                  <a:cubicBezTo>
                    <a:pt x="10811" y="7532"/>
                    <a:pt x="10821" y="7532"/>
                    <a:pt x="10831" y="7533"/>
                  </a:cubicBezTo>
                  <a:cubicBezTo>
                    <a:pt x="10977" y="7540"/>
                    <a:pt x="11072" y="7611"/>
                    <a:pt x="11190" y="7689"/>
                  </a:cubicBezTo>
                  <a:cubicBezTo>
                    <a:pt x="11199" y="7695"/>
                    <a:pt x="11209" y="7698"/>
                    <a:pt x="11219" y="7698"/>
                  </a:cubicBezTo>
                  <a:cubicBezTo>
                    <a:pt x="11228" y="7698"/>
                    <a:pt x="11236" y="7696"/>
                    <a:pt x="11244" y="7692"/>
                  </a:cubicBezTo>
                  <a:cubicBezTo>
                    <a:pt x="11258" y="7712"/>
                    <a:pt x="11279" y="7722"/>
                    <a:pt x="11302" y="7722"/>
                  </a:cubicBezTo>
                  <a:cubicBezTo>
                    <a:pt x="11310" y="7722"/>
                    <a:pt x="11318" y="7721"/>
                    <a:pt x="11326" y="7718"/>
                  </a:cubicBezTo>
                  <a:cubicBezTo>
                    <a:pt x="12062" y="7497"/>
                    <a:pt x="12419" y="7048"/>
                    <a:pt x="12370" y="6258"/>
                  </a:cubicBezTo>
                  <a:cubicBezTo>
                    <a:pt x="12332" y="5632"/>
                    <a:pt x="12022" y="5039"/>
                    <a:pt x="11514" y="4681"/>
                  </a:cubicBezTo>
                  <a:cubicBezTo>
                    <a:pt x="13452" y="4051"/>
                    <a:pt x="13878" y="1416"/>
                    <a:pt x="11904" y="457"/>
                  </a:cubicBezTo>
                  <a:cubicBezTo>
                    <a:pt x="11129" y="81"/>
                    <a:pt x="10190" y="1"/>
                    <a:pt x="9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74"/>
            <p:cNvSpPr/>
            <p:nvPr/>
          </p:nvSpPr>
          <p:spPr>
            <a:xfrm>
              <a:off x="-5847898" y="2392798"/>
              <a:ext cx="36673" cy="5475"/>
            </a:xfrm>
            <a:custGeom>
              <a:avLst/>
              <a:gdLst/>
              <a:ahLst/>
              <a:cxnLst/>
              <a:rect l="l" t="t" r="r" b="b"/>
              <a:pathLst>
                <a:path w="1065" h="159" extrusionOk="0">
                  <a:moveTo>
                    <a:pt x="277" y="1"/>
                  </a:moveTo>
                  <a:cubicBezTo>
                    <a:pt x="197" y="1"/>
                    <a:pt x="118" y="4"/>
                    <a:pt x="39" y="9"/>
                  </a:cubicBezTo>
                  <a:cubicBezTo>
                    <a:pt x="1" y="13"/>
                    <a:pt x="1" y="69"/>
                    <a:pt x="38" y="69"/>
                  </a:cubicBezTo>
                  <a:cubicBezTo>
                    <a:pt x="38" y="69"/>
                    <a:pt x="38" y="69"/>
                    <a:pt x="39" y="69"/>
                  </a:cubicBezTo>
                  <a:cubicBezTo>
                    <a:pt x="87" y="67"/>
                    <a:pt x="136" y="66"/>
                    <a:pt x="184" y="66"/>
                  </a:cubicBezTo>
                  <a:cubicBezTo>
                    <a:pt x="460" y="66"/>
                    <a:pt x="735" y="96"/>
                    <a:pt x="1003" y="157"/>
                  </a:cubicBezTo>
                  <a:cubicBezTo>
                    <a:pt x="1006" y="158"/>
                    <a:pt x="1009" y="158"/>
                    <a:pt x="1012" y="158"/>
                  </a:cubicBezTo>
                  <a:cubicBezTo>
                    <a:pt x="1051" y="158"/>
                    <a:pt x="1065" y="98"/>
                    <a:pt x="1022" y="88"/>
                  </a:cubicBezTo>
                  <a:cubicBezTo>
                    <a:pt x="777" y="30"/>
                    <a:pt x="52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74"/>
            <p:cNvSpPr/>
            <p:nvPr/>
          </p:nvSpPr>
          <p:spPr>
            <a:xfrm>
              <a:off x="-5796659" y="2264803"/>
              <a:ext cx="27135" cy="4821"/>
            </a:xfrm>
            <a:custGeom>
              <a:avLst/>
              <a:gdLst/>
              <a:ahLst/>
              <a:cxnLst/>
              <a:rect l="l" t="t" r="r" b="b"/>
              <a:pathLst>
                <a:path w="788" h="140" extrusionOk="0">
                  <a:moveTo>
                    <a:pt x="53" y="0"/>
                  </a:moveTo>
                  <a:cubicBezTo>
                    <a:pt x="1" y="0"/>
                    <a:pt x="3" y="79"/>
                    <a:pt x="55" y="84"/>
                  </a:cubicBezTo>
                  <a:cubicBezTo>
                    <a:pt x="257" y="104"/>
                    <a:pt x="466" y="140"/>
                    <a:pt x="671" y="140"/>
                  </a:cubicBezTo>
                  <a:cubicBezTo>
                    <a:pt x="686" y="140"/>
                    <a:pt x="702" y="140"/>
                    <a:pt x="718" y="139"/>
                  </a:cubicBezTo>
                  <a:cubicBezTo>
                    <a:pt x="771" y="138"/>
                    <a:pt x="788" y="53"/>
                    <a:pt x="732" y="44"/>
                  </a:cubicBezTo>
                  <a:cubicBezTo>
                    <a:pt x="511" y="5"/>
                    <a:pt x="278" y="11"/>
                    <a:pt x="55" y="1"/>
                  </a:cubicBezTo>
                  <a:cubicBezTo>
                    <a:pt x="54" y="0"/>
                    <a:pt x="53"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4"/>
            <p:cNvSpPr/>
            <p:nvPr/>
          </p:nvSpPr>
          <p:spPr>
            <a:xfrm>
              <a:off x="-5823897" y="2183812"/>
              <a:ext cx="35606" cy="5820"/>
            </a:xfrm>
            <a:custGeom>
              <a:avLst/>
              <a:gdLst/>
              <a:ahLst/>
              <a:cxnLst/>
              <a:rect l="l" t="t" r="r" b="b"/>
              <a:pathLst>
                <a:path w="1034" h="169" extrusionOk="0">
                  <a:moveTo>
                    <a:pt x="983" y="0"/>
                  </a:moveTo>
                  <a:cubicBezTo>
                    <a:pt x="982" y="0"/>
                    <a:pt x="980" y="0"/>
                    <a:pt x="979" y="0"/>
                  </a:cubicBezTo>
                  <a:cubicBezTo>
                    <a:pt x="668" y="33"/>
                    <a:pt x="362" y="82"/>
                    <a:pt x="49" y="94"/>
                  </a:cubicBezTo>
                  <a:cubicBezTo>
                    <a:pt x="1" y="95"/>
                    <a:pt x="1" y="169"/>
                    <a:pt x="48" y="169"/>
                  </a:cubicBezTo>
                  <a:cubicBezTo>
                    <a:pt x="49" y="169"/>
                    <a:pt x="49" y="169"/>
                    <a:pt x="49" y="169"/>
                  </a:cubicBezTo>
                  <a:cubicBezTo>
                    <a:pt x="362" y="169"/>
                    <a:pt x="685" y="157"/>
                    <a:pt x="990" y="84"/>
                  </a:cubicBezTo>
                  <a:cubicBezTo>
                    <a:pt x="1034" y="74"/>
                    <a:pt x="1028"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4"/>
          <p:cNvGrpSpPr/>
          <p:nvPr/>
        </p:nvGrpSpPr>
        <p:grpSpPr>
          <a:xfrm>
            <a:off x="3897590" y="4079472"/>
            <a:ext cx="402429" cy="492593"/>
            <a:chOff x="-6460532" y="1956369"/>
            <a:chExt cx="531470" cy="650546"/>
          </a:xfrm>
        </p:grpSpPr>
        <p:sp>
          <p:nvSpPr>
            <p:cNvPr id="3349" name="Google Shape;3349;p74"/>
            <p:cNvSpPr/>
            <p:nvPr/>
          </p:nvSpPr>
          <p:spPr>
            <a:xfrm>
              <a:off x="-6460532" y="1956369"/>
              <a:ext cx="531470" cy="650546"/>
            </a:xfrm>
            <a:custGeom>
              <a:avLst/>
              <a:gdLst/>
              <a:ahLst/>
              <a:cxnLst/>
              <a:rect l="l" t="t" r="r" b="b"/>
              <a:pathLst>
                <a:path w="15434" h="18892" extrusionOk="0">
                  <a:moveTo>
                    <a:pt x="3801" y="199"/>
                  </a:moveTo>
                  <a:cubicBezTo>
                    <a:pt x="5421" y="2191"/>
                    <a:pt x="7064" y="4315"/>
                    <a:pt x="8890" y="6128"/>
                  </a:cubicBezTo>
                  <a:cubicBezTo>
                    <a:pt x="8835" y="6447"/>
                    <a:pt x="8492" y="6731"/>
                    <a:pt x="8163" y="6731"/>
                  </a:cubicBezTo>
                  <a:cubicBezTo>
                    <a:pt x="8107" y="6731"/>
                    <a:pt x="8052" y="6723"/>
                    <a:pt x="7998" y="6706"/>
                  </a:cubicBezTo>
                  <a:cubicBezTo>
                    <a:pt x="7784" y="6636"/>
                    <a:pt x="7643" y="6434"/>
                    <a:pt x="7602" y="6218"/>
                  </a:cubicBezTo>
                  <a:cubicBezTo>
                    <a:pt x="7552" y="5961"/>
                    <a:pt x="7647" y="5784"/>
                    <a:pt x="7784" y="5577"/>
                  </a:cubicBezTo>
                  <a:cubicBezTo>
                    <a:pt x="7820" y="5523"/>
                    <a:pt x="7775" y="5440"/>
                    <a:pt x="7715" y="5440"/>
                  </a:cubicBezTo>
                  <a:cubicBezTo>
                    <a:pt x="7703" y="5440"/>
                    <a:pt x="7691" y="5443"/>
                    <a:pt x="7678" y="5451"/>
                  </a:cubicBezTo>
                  <a:cubicBezTo>
                    <a:pt x="7665" y="5458"/>
                    <a:pt x="7655" y="5469"/>
                    <a:pt x="7642" y="5477"/>
                  </a:cubicBezTo>
                  <a:cubicBezTo>
                    <a:pt x="6985" y="5236"/>
                    <a:pt x="6200" y="3762"/>
                    <a:pt x="5843" y="3290"/>
                  </a:cubicBezTo>
                  <a:cubicBezTo>
                    <a:pt x="5282" y="2544"/>
                    <a:pt x="4719" y="1801"/>
                    <a:pt x="4155" y="1056"/>
                  </a:cubicBezTo>
                  <a:cubicBezTo>
                    <a:pt x="4137" y="1032"/>
                    <a:pt x="4110" y="1022"/>
                    <a:pt x="4082" y="1022"/>
                  </a:cubicBezTo>
                  <a:cubicBezTo>
                    <a:pt x="4058" y="1022"/>
                    <a:pt x="4034" y="1030"/>
                    <a:pt x="4015" y="1045"/>
                  </a:cubicBezTo>
                  <a:cubicBezTo>
                    <a:pt x="3682" y="1291"/>
                    <a:pt x="3409" y="1526"/>
                    <a:pt x="3127" y="1829"/>
                  </a:cubicBezTo>
                  <a:cubicBezTo>
                    <a:pt x="3118" y="1840"/>
                    <a:pt x="3110" y="1852"/>
                    <a:pt x="3106" y="1865"/>
                  </a:cubicBezTo>
                  <a:cubicBezTo>
                    <a:pt x="3055" y="1818"/>
                    <a:pt x="3007" y="1767"/>
                    <a:pt x="2956" y="1719"/>
                  </a:cubicBezTo>
                  <a:cubicBezTo>
                    <a:pt x="2796" y="1567"/>
                    <a:pt x="2625" y="1427"/>
                    <a:pt x="2444" y="1301"/>
                  </a:cubicBezTo>
                  <a:cubicBezTo>
                    <a:pt x="2460" y="1296"/>
                    <a:pt x="2474" y="1288"/>
                    <a:pt x="2483" y="1275"/>
                  </a:cubicBezTo>
                  <a:cubicBezTo>
                    <a:pt x="2842" y="803"/>
                    <a:pt x="3267" y="453"/>
                    <a:pt x="3801" y="199"/>
                  </a:cubicBezTo>
                  <a:close/>
                  <a:moveTo>
                    <a:pt x="1483" y="1076"/>
                  </a:moveTo>
                  <a:cubicBezTo>
                    <a:pt x="2596" y="1076"/>
                    <a:pt x="3882" y="2979"/>
                    <a:pt x="4539" y="3727"/>
                  </a:cubicBezTo>
                  <a:cubicBezTo>
                    <a:pt x="5401" y="4706"/>
                    <a:pt x="6220" y="5718"/>
                    <a:pt x="7029" y="6741"/>
                  </a:cubicBezTo>
                  <a:cubicBezTo>
                    <a:pt x="6361" y="7513"/>
                    <a:pt x="5697" y="8089"/>
                    <a:pt x="4703" y="8429"/>
                  </a:cubicBezTo>
                  <a:cubicBezTo>
                    <a:pt x="4550" y="8250"/>
                    <a:pt x="4394" y="8073"/>
                    <a:pt x="4240" y="7896"/>
                  </a:cubicBezTo>
                  <a:lnTo>
                    <a:pt x="4240" y="7896"/>
                  </a:lnTo>
                  <a:cubicBezTo>
                    <a:pt x="4501" y="7924"/>
                    <a:pt x="4761" y="7956"/>
                    <a:pt x="5023" y="7977"/>
                  </a:cubicBezTo>
                  <a:cubicBezTo>
                    <a:pt x="5024" y="7977"/>
                    <a:pt x="5025" y="7977"/>
                    <a:pt x="5025" y="7977"/>
                  </a:cubicBezTo>
                  <a:cubicBezTo>
                    <a:pt x="5054" y="7977"/>
                    <a:pt x="5052" y="7933"/>
                    <a:pt x="5023" y="7930"/>
                  </a:cubicBezTo>
                  <a:cubicBezTo>
                    <a:pt x="4750" y="7897"/>
                    <a:pt x="4475" y="7875"/>
                    <a:pt x="4200" y="7850"/>
                  </a:cubicBezTo>
                  <a:cubicBezTo>
                    <a:pt x="4017" y="7639"/>
                    <a:pt x="3834" y="7427"/>
                    <a:pt x="3651" y="7217"/>
                  </a:cubicBezTo>
                  <a:lnTo>
                    <a:pt x="3651" y="7217"/>
                  </a:lnTo>
                  <a:cubicBezTo>
                    <a:pt x="4077" y="7263"/>
                    <a:pt x="4505" y="7301"/>
                    <a:pt x="4934" y="7338"/>
                  </a:cubicBezTo>
                  <a:cubicBezTo>
                    <a:pt x="4935" y="7339"/>
                    <a:pt x="4937" y="7339"/>
                    <a:pt x="4938" y="7339"/>
                  </a:cubicBezTo>
                  <a:cubicBezTo>
                    <a:pt x="4984" y="7339"/>
                    <a:pt x="4982" y="7265"/>
                    <a:pt x="4934" y="7260"/>
                  </a:cubicBezTo>
                  <a:cubicBezTo>
                    <a:pt x="4485" y="7218"/>
                    <a:pt x="4037" y="7175"/>
                    <a:pt x="3587" y="7144"/>
                  </a:cubicBezTo>
                  <a:cubicBezTo>
                    <a:pt x="3341" y="6860"/>
                    <a:pt x="3094" y="6577"/>
                    <a:pt x="2848" y="6292"/>
                  </a:cubicBezTo>
                  <a:lnTo>
                    <a:pt x="2848" y="6292"/>
                  </a:lnTo>
                  <a:cubicBezTo>
                    <a:pt x="3498" y="6348"/>
                    <a:pt x="4150" y="6406"/>
                    <a:pt x="4801" y="6450"/>
                  </a:cubicBezTo>
                  <a:cubicBezTo>
                    <a:pt x="4803" y="6450"/>
                    <a:pt x="4804" y="6450"/>
                    <a:pt x="4805" y="6450"/>
                  </a:cubicBezTo>
                  <a:cubicBezTo>
                    <a:pt x="4853" y="6450"/>
                    <a:pt x="4851" y="6374"/>
                    <a:pt x="4801" y="6370"/>
                  </a:cubicBezTo>
                  <a:cubicBezTo>
                    <a:pt x="4129" y="6309"/>
                    <a:pt x="3454" y="6264"/>
                    <a:pt x="2780" y="6215"/>
                  </a:cubicBezTo>
                  <a:cubicBezTo>
                    <a:pt x="2644" y="6059"/>
                    <a:pt x="2507" y="5901"/>
                    <a:pt x="2371" y="5743"/>
                  </a:cubicBezTo>
                  <a:cubicBezTo>
                    <a:pt x="2280" y="5640"/>
                    <a:pt x="2190" y="5535"/>
                    <a:pt x="2099" y="5432"/>
                  </a:cubicBezTo>
                  <a:lnTo>
                    <a:pt x="2099" y="5432"/>
                  </a:lnTo>
                  <a:cubicBezTo>
                    <a:pt x="2625" y="5539"/>
                    <a:pt x="3157" y="5612"/>
                    <a:pt x="3694" y="5616"/>
                  </a:cubicBezTo>
                  <a:cubicBezTo>
                    <a:pt x="3748" y="5616"/>
                    <a:pt x="3747" y="5535"/>
                    <a:pt x="3694" y="5532"/>
                  </a:cubicBezTo>
                  <a:cubicBezTo>
                    <a:pt x="3127" y="5500"/>
                    <a:pt x="2570" y="5444"/>
                    <a:pt x="2015" y="5331"/>
                  </a:cubicBezTo>
                  <a:cubicBezTo>
                    <a:pt x="1824" y="5109"/>
                    <a:pt x="1639" y="4883"/>
                    <a:pt x="1460" y="4650"/>
                  </a:cubicBezTo>
                  <a:lnTo>
                    <a:pt x="1460" y="4650"/>
                  </a:lnTo>
                  <a:cubicBezTo>
                    <a:pt x="2101" y="4706"/>
                    <a:pt x="2742" y="4771"/>
                    <a:pt x="3385" y="4802"/>
                  </a:cubicBezTo>
                  <a:cubicBezTo>
                    <a:pt x="3386" y="4802"/>
                    <a:pt x="3387" y="4802"/>
                    <a:pt x="3387" y="4802"/>
                  </a:cubicBezTo>
                  <a:cubicBezTo>
                    <a:pt x="3430" y="4802"/>
                    <a:pt x="3427" y="4740"/>
                    <a:pt x="3385" y="4735"/>
                  </a:cubicBezTo>
                  <a:cubicBezTo>
                    <a:pt x="2737" y="4659"/>
                    <a:pt x="2087" y="4618"/>
                    <a:pt x="1436" y="4567"/>
                  </a:cubicBezTo>
                  <a:cubicBezTo>
                    <a:pt x="1435" y="4567"/>
                    <a:pt x="1434" y="4567"/>
                    <a:pt x="1433" y="4567"/>
                  </a:cubicBezTo>
                  <a:cubicBezTo>
                    <a:pt x="1422" y="4567"/>
                    <a:pt x="1413" y="4572"/>
                    <a:pt x="1407" y="4580"/>
                  </a:cubicBezTo>
                  <a:cubicBezTo>
                    <a:pt x="1357" y="4514"/>
                    <a:pt x="1304" y="4451"/>
                    <a:pt x="1256" y="4383"/>
                  </a:cubicBezTo>
                  <a:cubicBezTo>
                    <a:pt x="1111" y="4181"/>
                    <a:pt x="967" y="3973"/>
                    <a:pt x="833" y="3759"/>
                  </a:cubicBezTo>
                  <a:lnTo>
                    <a:pt x="833" y="3759"/>
                  </a:lnTo>
                  <a:cubicBezTo>
                    <a:pt x="1281" y="3849"/>
                    <a:pt x="1733" y="3918"/>
                    <a:pt x="2189" y="3931"/>
                  </a:cubicBezTo>
                  <a:cubicBezTo>
                    <a:pt x="2190" y="3931"/>
                    <a:pt x="2191" y="3931"/>
                    <a:pt x="2191" y="3931"/>
                  </a:cubicBezTo>
                  <a:cubicBezTo>
                    <a:pt x="2242" y="3931"/>
                    <a:pt x="2240" y="3855"/>
                    <a:pt x="2189" y="3850"/>
                  </a:cubicBezTo>
                  <a:cubicBezTo>
                    <a:pt x="1731" y="3813"/>
                    <a:pt x="1279" y="3769"/>
                    <a:pt x="826" y="3683"/>
                  </a:cubicBezTo>
                  <a:cubicBezTo>
                    <a:pt x="824" y="3683"/>
                    <a:pt x="822" y="3683"/>
                    <a:pt x="820" y="3683"/>
                  </a:cubicBezTo>
                  <a:cubicBezTo>
                    <a:pt x="810" y="3683"/>
                    <a:pt x="800" y="3687"/>
                    <a:pt x="793" y="3695"/>
                  </a:cubicBezTo>
                  <a:cubicBezTo>
                    <a:pt x="723" y="3580"/>
                    <a:pt x="657" y="3464"/>
                    <a:pt x="596" y="3346"/>
                  </a:cubicBezTo>
                  <a:cubicBezTo>
                    <a:pt x="454" y="3067"/>
                    <a:pt x="281" y="2643"/>
                    <a:pt x="248" y="2237"/>
                  </a:cubicBezTo>
                  <a:lnTo>
                    <a:pt x="248" y="2237"/>
                  </a:lnTo>
                  <a:cubicBezTo>
                    <a:pt x="922" y="2331"/>
                    <a:pt x="1599" y="2418"/>
                    <a:pt x="2278" y="2482"/>
                  </a:cubicBezTo>
                  <a:cubicBezTo>
                    <a:pt x="2279" y="2482"/>
                    <a:pt x="2281" y="2482"/>
                    <a:pt x="2282" y="2482"/>
                  </a:cubicBezTo>
                  <a:cubicBezTo>
                    <a:pt x="2333" y="2482"/>
                    <a:pt x="2344" y="2393"/>
                    <a:pt x="2291" y="2385"/>
                  </a:cubicBezTo>
                  <a:cubicBezTo>
                    <a:pt x="1611" y="2283"/>
                    <a:pt x="926" y="2206"/>
                    <a:pt x="242" y="2136"/>
                  </a:cubicBezTo>
                  <a:cubicBezTo>
                    <a:pt x="238" y="1958"/>
                    <a:pt x="265" y="1787"/>
                    <a:pt x="337" y="1635"/>
                  </a:cubicBezTo>
                  <a:cubicBezTo>
                    <a:pt x="703" y="1638"/>
                    <a:pt x="1069" y="1680"/>
                    <a:pt x="1427" y="1760"/>
                  </a:cubicBezTo>
                  <a:cubicBezTo>
                    <a:pt x="1430" y="1760"/>
                    <a:pt x="1433" y="1760"/>
                    <a:pt x="1435" y="1760"/>
                  </a:cubicBezTo>
                  <a:cubicBezTo>
                    <a:pt x="1475" y="1760"/>
                    <a:pt x="1489" y="1699"/>
                    <a:pt x="1447" y="1687"/>
                  </a:cubicBezTo>
                  <a:cubicBezTo>
                    <a:pt x="1108" y="1593"/>
                    <a:pt x="759" y="1547"/>
                    <a:pt x="409" y="1547"/>
                  </a:cubicBezTo>
                  <a:cubicBezTo>
                    <a:pt x="402" y="1547"/>
                    <a:pt x="394" y="1547"/>
                    <a:pt x="386" y="1547"/>
                  </a:cubicBezTo>
                  <a:cubicBezTo>
                    <a:pt x="549" y="1288"/>
                    <a:pt x="869" y="1103"/>
                    <a:pt x="1438" y="1077"/>
                  </a:cubicBezTo>
                  <a:cubicBezTo>
                    <a:pt x="1453" y="1077"/>
                    <a:pt x="1468" y="1076"/>
                    <a:pt x="1483" y="1076"/>
                  </a:cubicBezTo>
                  <a:close/>
                  <a:moveTo>
                    <a:pt x="6861" y="7328"/>
                  </a:moveTo>
                  <a:cubicBezTo>
                    <a:pt x="7807" y="9155"/>
                    <a:pt x="9110" y="10710"/>
                    <a:pt x="10495" y="12218"/>
                  </a:cubicBezTo>
                  <a:cubicBezTo>
                    <a:pt x="11193" y="12977"/>
                    <a:pt x="11906" y="13723"/>
                    <a:pt x="12587" y="14497"/>
                  </a:cubicBezTo>
                  <a:cubicBezTo>
                    <a:pt x="13267" y="15271"/>
                    <a:pt x="14990" y="16809"/>
                    <a:pt x="14528" y="17975"/>
                  </a:cubicBezTo>
                  <a:lnTo>
                    <a:pt x="14528" y="17975"/>
                  </a:lnTo>
                  <a:cubicBezTo>
                    <a:pt x="14480" y="17982"/>
                    <a:pt x="14431" y="17985"/>
                    <a:pt x="14382" y="17985"/>
                  </a:cubicBezTo>
                  <a:cubicBezTo>
                    <a:pt x="13782" y="17985"/>
                    <a:pt x="13162" y="17472"/>
                    <a:pt x="12625" y="16912"/>
                  </a:cubicBezTo>
                  <a:lnTo>
                    <a:pt x="12625" y="16912"/>
                  </a:lnTo>
                  <a:cubicBezTo>
                    <a:pt x="12891" y="16953"/>
                    <a:pt x="13156" y="16995"/>
                    <a:pt x="13422" y="17032"/>
                  </a:cubicBezTo>
                  <a:cubicBezTo>
                    <a:pt x="13424" y="17032"/>
                    <a:pt x="13426" y="17033"/>
                    <a:pt x="13428" y="17033"/>
                  </a:cubicBezTo>
                  <a:cubicBezTo>
                    <a:pt x="13470" y="17033"/>
                    <a:pt x="13486" y="16968"/>
                    <a:pt x="13442" y="16961"/>
                  </a:cubicBezTo>
                  <a:cubicBezTo>
                    <a:pt x="13144" y="16914"/>
                    <a:pt x="12845" y="16871"/>
                    <a:pt x="12547" y="16829"/>
                  </a:cubicBezTo>
                  <a:cubicBezTo>
                    <a:pt x="12359" y="16629"/>
                    <a:pt x="12182" y="16426"/>
                    <a:pt x="12020" y="16241"/>
                  </a:cubicBezTo>
                  <a:lnTo>
                    <a:pt x="12020" y="16241"/>
                  </a:lnTo>
                  <a:cubicBezTo>
                    <a:pt x="12444" y="16330"/>
                    <a:pt x="12867" y="16414"/>
                    <a:pt x="13290" y="16495"/>
                  </a:cubicBezTo>
                  <a:cubicBezTo>
                    <a:pt x="13292" y="16495"/>
                    <a:pt x="13294" y="16496"/>
                    <a:pt x="13296" y="16496"/>
                  </a:cubicBezTo>
                  <a:cubicBezTo>
                    <a:pt x="13334" y="16496"/>
                    <a:pt x="13348" y="16438"/>
                    <a:pt x="13308" y="16429"/>
                  </a:cubicBezTo>
                  <a:cubicBezTo>
                    <a:pt x="12855" y="16336"/>
                    <a:pt x="12402" y="16244"/>
                    <a:pt x="11949" y="16160"/>
                  </a:cubicBezTo>
                  <a:cubicBezTo>
                    <a:pt x="11814" y="16005"/>
                    <a:pt x="11692" y="15866"/>
                    <a:pt x="11585" y="15757"/>
                  </a:cubicBezTo>
                  <a:cubicBezTo>
                    <a:pt x="11473" y="15640"/>
                    <a:pt x="11363" y="15522"/>
                    <a:pt x="11251" y="15405"/>
                  </a:cubicBezTo>
                  <a:lnTo>
                    <a:pt x="11251" y="15405"/>
                  </a:lnTo>
                  <a:cubicBezTo>
                    <a:pt x="11600" y="15509"/>
                    <a:pt x="11960" y="15581"/>
                    <a:pt x="12314" y="15662"/>
                  </a:cubicBezTo>
                  <a:cubicBezTo>
                    <a:pt x="12317" y="15662"/>
                    <a:pt x="12320" y="15663"/>
                    <a:pt x="12323" y="15663"/>
                  </a:cubicBezTo>
                  <a:cubicBezTo>
                    <a:pt x="12358" y="15663"/>
                    <a:pt x="12370" y="15608"/>
                    <a:pt x="12331" y="15598"/>
                  </a:cubicBezTo>
                  <a:cubicBezTo>
                    <a:pt x="11946" y="15499"/>
                    <a:pt x="11559" y="15383"/>
                    <a:pt x="11167" y="15317"/>
                  </a:cubicBezTo>
                  <a:cubicBezTo>
                    <a:pt x="10976" y="15115"/>
                    <a:pt x="10782" y="14915"/>
                    <a:pt x="10593" y="14712"/>
                  </a:cubicBezTo>
                  <a:lnTo>
                    <a:pt x="10593" y="14712"/>
                  </a:lnTo>
                  <a:cubicBezTo>
                    <a:pt x="11069" y="14818"/>
                    <a:pt x="11540" y="14936"/>
                    <a:pt x="12006" y="15079"/>
                  </a:cubicBezTo>
                  <a:cubicBezTo>
                    <a:pt x="12010" y="15080"/>
                    <a:pt x="12014" y="15081"/>
                    <a:pt x="12017" y="15081"/>
                  </a:cubicBezTo>
                  <a:cubicBezTo>
                    <a:pt x="12051" y="15081"/>
                    <a:pt x="12061" y="15027"/>
                    <a:pt x="12024" y="15014"/>
                  </a:cubicBezTo>
                  <a:cubicBezTo>
                    <a:pt x="11524" y="14848"/>
                    <a:pt x="11016" y="14714"/>
                    <a:pt x="10500" y="14610"/>
                  </a:cubicBezTo>
                  <a:cubicBezTo>
                    <a:pt x="10229" y="14318"/>
                    <a:pt x="9960" y="14025"/>
                    <a:pt x="9693" y="13730"/>
                  </a:cubicBezTo>
                  <a:lnTo>
                    <a:pt x="9693" y="13730"/>
                  </a:lnTo>
                  <a:cubicBezTo>
                    <a:pt x="10035" y="13785"/>
                    <a:pt x="10377" y="13841"/>
                    <a:pt x="10721" y="13890"/>
                  </a:cubicBezTo>
                  <a:cubicBezTo>
                    <a:pt x="10723" y="13891"/>
                    <a:pt x="10726" y="13891"/>
                    <a:pt x="10728" y="13891"/>
                  </a:cubicBezTo>
                  <a:cubicBezTo>
                    <a:pt x="10779" y="13891"/>
                    <a:pt x="10799" y="13812"/>
                    <a:pt x="10744" y="13803"/>
                  </a:cubicBezTo>
                  <a:cubicBezTo>
                    <a:pt x="10366" y="13744"/>
                    <a:pt x="9988" y="13691"/>
                    <a:pt x="9609" y="13638"/>
                  </a:cubicBezTo>
                  <a:cubicBezTo>
                    <a:pt x="9530" y="13551"/>
                    <a:pt x="9451" y="13465"/>
                    <a:pt x="9371" y="13377"/>
                  </a:cubicBezTo>
                  <a:cubicBezTo>
                    <a:pt x="9285" y="13280"/>
                    <a:pt x="9201" y="13179"/>
                    <a:pt x="9115" y="13080"/>
                  </a:cubicBezTo>
                  <a:lnTo>
                    <a:pt x="9115" y="13080"/>
                  </a:lnTo>
                  <a:cubicBezTo>
                    <a:pt x="9429" y="13158"/>
                    <a:pt x="9743" y="13237"/>
                    <a:pt x="10060" y="13305"/>
                  </a:cubicBezTo>
                  <a:cubicBezTo>
                    <a:pt x="10063" y="13306"/>
                    <a:pt x="10065" y="13306"/>
                    <a:pt x="10068" y="13306"/>
                  </a:cubicBezTo>
                  <a:cubicBezTo>
                    <a:pt x="10102" y="13306"/>
                    <a:pt x="10114" y="13253"/>
                    <a:pt x="10077" y="13243"/>
                  </a:cubicBezTo>
                  <a:cubicBezTo>
                    <a:pt x="9733" y="13153"/>
                    <a:pt x="9387" y="13075"/>
                    <a:pt x="9041" y="12994"/>
                  </a:cubicBezTo>
                  <a:cubicBezTo>
                    <a:pt x="8797" y="12714"/>
                    <a:pt x="8552" y="12434"/>
                    <a:pt x="8312" y="12149"/>
                  </a:cubicBezTo>
                  <a:lnTo>
                    <a:pt x="8312" y="12149"/>
                  </a:lnTo>
                  <a:cubicBezTo>
                    <a:pt x="8939" y="12252"/>
                    <a:pt x="9565" y="12358"/>
                    <a:pt x="10188" y="12482"/>
                  </a:cubicBezTo>
                  <a:cubicBezTo>
                    <a:pt x="10191" y="12483"/>
                    <a:pt x="10195" y="12484"/>
                    <a:pt x="10198" y="12484"/>
                  </a:cubicBezTo>
                  <a:cubicBezTo>
                    <a:pt x="10250" y="12484"/>
                    <a:pt x="10269" y="12403"/>
                    <a:pt x="10213" y="12390"/>
                  </a:cubicBezTo>
                  <a:cubicBezTo>
                    <a:pt x="9554" y="12246"/>
                    <a:pt x="8891" y="12126"/>
                    <a:pt x="8223" y="12043"/>
                  </a:cubicBezTo>
                  <a:cubicBezTo>
                    <a:pt x="8041" y="11827"/>
                    <a:pt x="7859" y="11611"/>
                    <a:pt x="7679" y="11393"/>
                  </a:cubicBezTo>
                  <a:lnTo>
                    <a:pt x="7679" y="11393"/>
                  </a:lnTo>
                  <a:cubicBezTo>
                    <a:pt x="7943" y="11431"/>
                    <a:pt x="8208" y="11468"/>
                    <a:pt x="8473" y="11502"/>
                  </a:cubicBezTo>
                  <a:cubicBezTo>
                    <a:pt x="8475" y="11502"/>
                    <a:pt x="8476" y="11502"/>
                    <a:pt x="8478" y="11502"/>
                  </a:cubicBezTo>
                  <a:cubicBezTo>
                    <a:pt x="8515" y="11502"/>
                    <a:pt x="8523" y="11436"/>
                    <a:pt x="8484" y="11430"/>
                  </a:cubicBezTo>
                  <a:cubicBezTo>
                    <a:pt x="8195" y="11391"/>
                    <a:pt x="7906" y="11354"/>
                    <a:pt x="7618" y="11319"/>
                  </a:cubicBezTo>
                  <a:cubicBezTo>
                    <a:pt x="7417" y="11076"/>
                    <a:pt x="7215" y="10836"/>
                    <a:pt x="7016" y="10591"/>
                  </a:cubicBezTo>
                  <a:lnTo>
                    <a:pt x="7016" y="10591"/>
                  </a:lnTo>
                  <a:cubicBezTo>
                    <a:pt x="7528" y="10704"/>
                    <a:pt x="8040" y="10816"/>
                    <a:pt x="8554" y="10918"/>
                  </a:cubicBezTo>
                  <a:cubicBezTo>
                    <a:pt x="8557" y="10919"/>
                    <a:pt x="8559" y="10919"/>
                    <a:pt x="8562" y="10919"/>
                  </a:cubicBezTo>
                  <a:cubicBezTo>
                    <a:pt x="8600" y="10919"/>
                    <a:pt x="8614" y="10860"/>
                    <a:pt x="8573" y="10851"/>
                  </a:cubicBezTo>
                  <a:cubicBezTo>
                    <a:pt x="8034" y="10733"/>
                    <a:pt x="7495" y="10624"/>
                    <a:pt x="6956" y="10516"/>
                  </a:cubicBezTo>
                  <a:cubicBezTo>
                    <a:pt x="6771" y="10288"/>
                    <a:pt x="6586" y="10060"/>
                    <a:pt x="6402" y="9831"/>
                  </a:cubicBezTo>
                  <a:lnTo>
                    <a:pt x="6402" y="9831"/>
                  </a:lnTo>
                  <a:cubicBezTo>
                    <a:pt x="6721" y="9899"/>
                    <a:pt x="7040" y="9962"/>
                    <a:pt x="7361" y="10023"/>
                  </a:cubicBezTo>
                  <a:cubicBezTo>
                    <a:pt x="7363" y="10023"/>
                    <a:pt x="7365" y="10023"/>
                    <a:pt x="7368" y="10023"/>
                  </a:cubicBezTo>
                  <a:cubicBezTo>
                    <a:pt x="7402" y="10023"/>
                    <a:pt x="7413" y="9972"/>
                    <a:pt x="7378" y="9964"/>
                  </a:cubicBezTo>
                  <a:cubicBezTo>
                    <a:pt x="7033" y="9891"/>
                    <a:pt x="6688" y="9823"/>
                    <a:pt x="6342" y="9758"/>
                  </a:cubicBezTo>
                  <a:cubicBezTo>
                    <a:pt x="6122" y="9484"/>
                    <a:pt x="5903" y="9210"/>
                    <a:pt x="5683" y="8936"/>
                  </a:cubicBezTo>
                  <a:lnTo>
                    <a:pt x="5683" y="8936"/>
                  </a:lnTo>
                  <a:cubicBezTo>
                    <a:pt x="5961" y="8998"/>
                    <a:pt x="6237" y="9060"/>
                    <a:pt x="6515" y="9117"/>
                  </a:cubicBezTo>
                  <a:cubicBezTo>
                    <a:pt x="6518" y="9118"/>
                    <a:pt x="6522" y="9118"/>
                    <a:pt x="6525" y="9118"/>
                  </a:cubicBezTo>
                  <a:cubicBezTo>
                    <a:pt x="6572" y="9118"/>
                    <a:pt x="6590" y="9043"/>
                    <a:pt x="6538" y="9032"/>
                  </a:cubicBezTo>
                  <a:cubicBezTo>
                    <a:pt x="6226" y="8962"/>
                    <a:pt x="5913" y="8896"/>
                    <a:pt x="5600" y="8833"/>
                  </a:cubicBezTo>
                  <a:cubicBezTo>
                    <a:pt x="5489" y="8693"/>
                    <a:pt x="5378" y="8555"/>
                    <a:pt x="5267" y="8415"/>
                  </a:cubicBezTo>
                  <a:cubicBezTo>
                    <a:pt x="5870" y="8183"/>
                    <a:pt x="6439" y="7814"/>
                    <a:pt x="6861" y="7328"/>
                  </a:cubicBezTo>
                  <a:close/>
                  <a:moveTo>
                    <a:pt x="3783" y="1"/>
                  </a:moveTo>
                  <a:cubicBezTo>
                    <a:pt x="3770" y="1"/>
                    <a:pt x="3755" y="4"/>
                    <a:pt x="3741" y="11"/>
                  </a:cubicBezTo>
                  <a:cubicBezTo>
                    <a:pt x="3183" y="273"/>
                    <a:pt x="2708" y="682"/>
                    <a:pt x="2366" y="1193"/>
                  </a:cubicBezTo>
                  <a:cubicBezTo>
                    <a:pt x="2356" y="1206"/>
                    <a:pt x="2352" y="1223"/>
                    <a:pt x="2354" y="1240"/>
                  </a:cubicBezTo>
                  <a:cubicBezTo>
                    <a:pt x="2026" y="1027"/>
                    <a:pt x="1661" y="869"/>
                    <a:pt x="1297" y="869"/>
                  </a:cubicBezTo>
                  <a:cubicBezTo>
                    <a:pt x="1049" y="869"/>
                    <a:pt x="802" y="942"/>
                    <a:pt x="568" y="1121"/>
                  </a:cubicBezTo>
                  <a:cubicBezTo>
                    <a:pt x="216" y="1389"/>
                    <a:pt x="79" y="1742"/>
                    <a:pt x="73" y="2118"/>
                  </a:cubicBezTo>
                  <a:lnTo>
                    <a:pt x="64" y="2117"/>
                  </a:lnTo>
                  <a:cubicBezTo>
                    <a:pt x="63" y="2117"/>
                    <a:pt x="62" y="2117"/>
                    <a:pt x="60" y="2117"/>
                  </a:cubicBezTo>
                  <a:cubicBezTo>
                    <a:pt x="11" y="2117"/>
                    <a:pt x="0" y="2203"/>
                    <a:pt x="52" y="2209"/>
                  </a:cubicBezTo>
                  <a:cubicBezTo>
                    <a:pt x="60" y="2210"/>
                    <a:pt x="68" y="2211"/>
                    <a:pt x="76" y="2212"/>
                  </a:cubicBezTo>
                  <a:cubicBezTo>
                    <a:pt x="98" y="2820"/>
                    <a:pt x="430" y="3477"/>
                    <a:pt x="722" y="3942"/>
                  </a:cubicBezTo>
                  <a:cubicBezTo>
                    <a:pt x="1801" y="5662"/>
                    <a:pt x="3373" y="7150"/>
                    <a:pt x="4732" y="8647"/>
                  </a:cubicBezTo>
                  <a:cubicBezTo>
                    <a:pt x="4745" y="8661"/>
                    <a:pt x="4761" y="8667"/>
                    <a:pt x="4776" y="8667"/>
                  </a:cubicBezTo>
                  <a:cubicBezTo>
                    <a:pt x="4821" y="8667"/>
                    <a:pt x="4863" y="8613"/>
                    <a:pt x="4825" y="8568"/>
                  </a:cubicBezTo>
                  <a:lnTo>
                    <a:pt x="4819" y="8563"/>
                  </a:lnTo>
                  <a:cubicBezTo>
                    <a:pt x="4931" y="8532"/>
                    <a:pt x="5044" y="8496"/>
                    <a:pt x="5155" y="8457"/>
                  </a:cubicBezTo>
                  <a:cubicBezTo>
                    <a:pt x="5245" y="8584"/>
                    <a:pt x="5337" y="8708"/>
                    <a:pt x="5427" y="8835"/>
                  </a:cubicBezTo>
                  <a:cubicBezTo>
                    <a:pt x="5418" y="8856"/>
                    <a:pt x="5431" y="8881"/>
                    <a:pt x="5454" y="8886"/>
                  </a:cubicBezTo>
                  <a:cubicBezTo>
                    <a:pt x="5458" y="8887"/>
                    <a:pt x="5461" y="8887"/>
                    <a:pt x="5466" y="8888"/>
                  </a:cubicBezTo>
                  <a:cubicBezTo>
                    <a:pt x="6913" y="10893"/>
                    <a:pt x="8527" y="12786"/>
                    <a:pt x="10212" y="14596"/>
                  </a:cubicBezTo>
                  <a:cubicBezTo>
                    <a:pt x="10209" y="14612"/>
                    <a:pt x="10219" y="14627"/>
                    <a:pt x="10236" y="14630"/>
                  </a:cubicBezTo>
                  <a:cubicBezTo>
                    <a:pt x="10240" y="14631"/>
                    <a:pt x="10243" y="14631"/>
                    <a:pt x="10247" y="14633"/>
                  </a:cubicBezTo>
                  <a:cubicBezTo>
                    <a:pt x="10428" y="14826"/>
                    <a:pt x="10609" y="15020"/>
                    <a:pt x="10791" y="15213"/>
                  </a:cubicBezTo>
                  <a:cubicBezTo>
                    <a:pt x="11072" y="15508"/>
                    <a:pt x="11353" y="15817"/>
                    <a:pt x="11639" y="16124"/>
                  </a:cubicBezTo>
                  <a:cubicBezTo>
                    <a:pt x="11630" y="16140"/>
                    <a:pt x="11633" y="16160"/>
                    <a:pt x="11656" y="16165"/>
                  </a:cubicBezTo>
                  <a:cubicBezTo>
                    <a:pt x="11665" y="16167"/>
                    <a:pt x="11674" y="16169"/>
                    <a:pt x="11682" y="16170"/>
                  </a:cubicBezTo>
                  <a:cubicBezTo>
                    <a:pt x="12195" y="16720"/>
                    <a:pt x="12725" y="17263"/>
                    <a:pt x="13299" y="17720"/>
                  </a:cubicBezTo>
                  <a:cubicBezTo>
                    <a:pt x="13627" y="17980"/>
                    <a:pt x="13963" y="18188"/>
                    <a:pt x="14335" y="18188"/>
                  </a:cubicBezTo>
                  <a:cubicBezTo>
                    <a:pt x="14484" y="18188"/>
                    <a:pt x="14638" y="18155"/>
                    <a:pt x="14800" y="18078"/>
                  </a:cubicBezTo>
                  <a:cubicBezTo>
                    <a:pt x="14854" y="18052"/>
                    <a:pt x="14857" y="17999"/>
                    <a:pt x="14834" y="17960"/>
                  </a:cubicBezTo>
                  <a:lnTo>
                    <a:pt x="14834" y="17960"/>
                  </a:lnTo>
                  <a:cubicBezTo>
                    <a:pt x="15024" y="18182"/>
                    <a:pt x="15167" y="18414"/>
                    <a:pt x="15246" y="18709"/>
                  </a:cubicBezTo>
                  <a:cubicBezTo>
                    <a:pt x="14983" y="18644"/>
                    <a:pt x="14752" y="18485"/>
                    <a:pt x="14597" y="18263"/>
                  </a:cubicBezTo>
                  <a:cubicBezTo>
                    <a:pt x="14587" y="18250"/>
                    <a:pt x="14574" y="18244"/>
                    <a:pt x="14560" y="18244"/>
                  </a:cubicBezTo>
                  <a:cubicBezTo>
                    <a:pt x="14524" y="18244"/>
                    <a:pt x="14484" y="18283"/>
                    <a:pt x="14507" y="18320"/>
                  </a:cubicBezTo>
                  <a:cubicBezTo>
                    <a:pt x="14700" y="18629"/>
                    <a:pt x="14986" y="18822"/>
                    <a:pt x="15344" y="18890"/>
                  </a:cubicBezTo>
                  <a:cubicBezTo>
                    <a:pt x="15348" y="18891"/>
                    <a:pt x="15352" y="18892"/>
                    <a:pt x="15356" y="18892"/>
                  </a:cubicBezTo>
                  <a:cubicBezTo>
                    <a:pt x="15400" y="18892"/>
                    <a:pt x="15434" y="18842"/>
                    <a:pt x="15427" y="18801"/>
                  </a:cubicBezTo>
                  <a:cubicBezTo>
                    <a:pt x="15353" y="18362"/>
                    <a:pt x="15121" y="17902"/>
                    <a:pt x="14742" y="17648"/>
                  </a:cubicBezTo>
                  <a:cubicBezTo>
                    <a:pt x="14741" y="17647"/>
                    <a:pt x="14739" y="17647"/>
                    <a:pt x="14738" y="17647"/>
                  </a:cubicBezTo>
                  <a:cubicBezTo>
                    <a:pt x="14737" y="17647"/>
                    <a:pt x="14735" y="17647"/>
                    <a:pt x="14734" y="17647"/>
                  </a:cubicBezTo>
                  <a:cubicBezTo>
                    <a:pt x="14807" y="17343"/>
                    <a:pt x="14700" y="17031"/>
                    <a:pt x="14528" y="16706"/>
                  </a:cubicBezTo>
                  <a:cubicBezTo>
                    <a:pt x="13978" y="15669"/>
                    <a:pt x="13065" y="14751"/>
                    <a:pt x="12285" y="13886"/>
                  </a:cubicBezTo>
                  <a:cubicBezTo>
                    <a:pt x="10375" y="11770"/>
                    <a:pt x="8327" y="9783"/>
                    <a:pt x="7004" y="7223"/>
                  </a:cubicBezTo>
                  <a:cubicBezTo>
                    <a:pt x="6997" y="7209"/>
                    <a:pt x="6986" y="7198"/>
                    <a:pt x="6973" y="7189"/>
                  </a:cubicBezTo>
                  <a:cubicBezTo>
                    <a:pt x="7089" y="7042"/>
                    <a:pt x="7190" y="6885"/>
                    <a:pt x="7276" y="6719"/>
                  </a:cubicBezTo>
                  <a:cubicBezTo>
                    <a:pt x="7310" y="6652"/>
                    <a:pt x="7250" y="6606"/>
                    <a:pt x="7190" y="6606"/>
                  </a:cubicBezTo>
                  <a:cubicBezTo>
                    <a:pt x="7186" y="6606"/>
                    <a:pt x="7183" y="6606"/>
                    <a:pt x="7179" y="6606"/>
                  </a:cubicBezTo>
                  <a:cubicBezTo>
                    <a:pt x="5963" y="5019"/>
                    <a:pt x="4663" y="3381"/>
                    <a:pt x="3221" y="1978"/>
                  </a:cubicBezTo>
                  <a:cubicBezTo>
                    <a:pt x="3229" y="1975"/>
                    <a:pt x="3235" y="1971"/>
                    <a:pt x="3241" y="1967"/>
                  </a:cubicBezTo>
                  <a:cubicBezTo>
                    <a:pt x="3562" y="1669"/>
                    <a:pt x="3781" y="1527"/>
                    <a:pt x="3977" y="1527"/>
                  </a:cubicBezTo>
                  <a:cubicBezTo>
                    <a:pt x="4230" y="1527"/>
                    <a:pt x="4443" y="1766"/>
                    <a:pt x="4784" y="2213"/>
                  </a:cubicBezTo>
                  <a:cubicBezTo>
                    <a:pt x="5219" y="2784"/>
                    <a:pt x="5654" y="3354"/>
                    <a:pt x="6091" y="3924"/>
                  </a:cubicBezTo>
                  <a:cubicBezTo>
                    <a:pt x="6450" y="4395"/>
                    <a:pt x="6900" y="5382"/>
                    <a:pt x="7537" y="5570"/>
                  </a:cubicBezTo>
                  <a:cubicBezTo>
                    <a:pt x="7203" y="5950"/>
                    <a:pt x="7417" y="6690"/>
                    <a:pt x="7876" y="6878"/>
                  </a:cubicBezTo>
                  <a:cubicBezTo>
                    <a:pt x="7974" y="6919"/>
                    <a:pt x="8073" y="6938"/>
                    <a:pt x="8169" y="6938"/>
                  </a:cubicBezTo>
                  <a:cubicBezTo>
                    <a:pt x="8567" y="6938"/>
                    <a:pt x="8913" y="6616"/>
                    <a:pt x="8980" y="6217"/>
                  </a:cubicBezTo>
                  <a:cubicBezTo>
                    <a:pt x="9024" y="6261"/>
                    <a:pt x="9067" y="6307"/>
                    <a:pt x="9112" y="6349"/>
                  </a:cubicBezTo>
                  <a:cubicBezTo>
                    <a:pt x="9129" y="6366"/>
                    <a:pt x="9148" y="6373"/>
                    <a:pt x="9166" y="6373"/>
                  </a:cubicBezTo>
                  <a:cubicBezTo>
                    <a:pt x="9218" y="6373"/>
                    <a:pt x="9261" y="6314"/>
                    <a:pt x="9221" y="6259"/>
                  </a:cubicBezTo>
                  <a:cubicBezTo>
                    <a:pt x="7648" y="4075"/>
                    <a:pt x="5684" y="2048"/>
                    <a:pt x="3866" y="64"/>
                  </a:cubicBezTo>
                  <a:cubicBezTo>
                    <a:pt x="3853" y="29"/>
                    <a:pt x="3822" y="1"/>
                    <a:pt x="3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4"/>
            <p:cNvSpPr/>
            <p:nvPr/>
          </p:nvSpPr>
          <p:spPr>
            <a:xfrm>
              <a:off x="-6441282" y="2060742"/>
              <a:ext cx="47245" cy="6336"/>
            </a:xfrm>
            <a:custGeom>
              <a:avLst/>
              <a:gdLst/>
              <a:ahLst/>
              <a:cxnLst/>
              <a:rect l="l" t="t" r="r" b="b"/>
              <a:pathLst>
                <a:path w="1372" h="184" extrusionOk="0">
                  <a:moveTo>
                    <a:pt x="34" y="1"/>
                  </a:moveTo>
                  <a:cubicBezTo>
                    <a:pt x="0" y="1"/>
                    <a:pt x="2" y="52"/>
                    <a:pt x="36" y="56"/>
                  </a:cubicBezTo>
                  <a:cubicBezTo>
                    <a:pt x="464" y="101"/>
                    <a:pt x="892" y="157"/>
                    <a:pt x="1321" y="184"/>
                  </a:cubicBezTo>
                  <a:cubicBezTo>
                    <a:pt x="1322" y="184"/>
                    <a:pt x="1323" y="184"/>
                    <a:pt x="1324" y="184"/>
                  </a:cubicBezTo>
                  <a:cubicBezTo>
                    <a:pt x="1372" y="184"/>
                    <a:pt x="1369" y="111"/>
                    <a:pt x="1321" y="106"/>
                  </a:cubicBezTo>
                  <a:cubicBezTo>
                    <a:pt x="894" y="55"/>
                    <a:pt x="465" y="33"/>
                    <a:pt x="36" y="1"/>
                  </a:cubicBezTo>
                  <a:cubicBezTo>
                    <a:pt x="36" y="1"/>
                    <a:pt x="35"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1" name="Google Shape;3351;p74"/>
          <p:cNvSpPr/>
          <p:nvPr/>
        </p:nvSpPr>
        <p:spPr>
          <a:xfrm>
            <a:off x="7849551" y="1306768"/>
            <a:ext cx="314304" cy="306639"/>
          </a:xfrm>
          <a:custGeom>
            <a:avLst/>
            <a:gdLst/>
            <a:ahLst/>
            <a:cxnLst/>
            <a:rect l="l" t="t" r="r" b="b"/>
            <a:pathLst>
              <a:path w="12055" h="11761" extrusionOk="0">
                <a:moveTo>
                  <a:pt x="4428" y="5852"/>
                </a:moveTo>
                <a:cubicBezTo>
                  <a:pt x="4433" y="5867"/>
                  <a:pt x="4442" y="5880"/>
                  <a:pt x="4454" y="5891"/>
                </a:cubicBezTo>
                <a:cubicBezTo>
                  <a:pt x="4600" y="6016"/>
                  <a:pt x="4740" y="6144"/>
                  <a:pt x="4878" y="6275"/>
                </a:cubicBezTo>
                <a:cubicBezTo>
                  <a:pt x="4636" y="6264"/>
                  <a:pt x="4395" y="6255"/>
                  <a:pt x="4154" y="6248"/>
                </a:cubicBezTo>
                <a:cubicBezTo>
                  <a:pt x="4246" y="6115"/>
                  <a:pt x="4337" y="5982"/>
                  <a:pt x="4428" y="5852"/>
                </a:cubicBezTo>
                <a:close/>
                <a:moveTo>
                  <a:pt x="11086" y="168"/>
                </a:moveTo>
                <a:cubicBezTo>
                  <a:pt x="11260" y="190"/>
                  <a:pt x="11424" y="263"/>
                  <a:pt x="11555" y="379"/>
                </a:cubicBezTo>
                <a:cubicBezTo>
                  <a:pt x="11633" y="448"/>
                  <a:pt x="11698" y="531"/>
                  <a:pt x="11742" y="625"/>
                </a:cubicBezTo>
                <a:cubicBezTo>
                  <a:pt x="11783" y="711"/>
                  <a:pt x="11793" y="802"/>
                  <a:pt x="11826" y="890"/>
                </a:cubicBezTo>
                <a:cubicBezTo>
                  <a:pt x="11197" y="2064"/>
                  <a:pt x="10197" y="2964"/>
                  <a:pt x="9345" y="3975"/>
                </a:cubicBezTo>
                <a:lnTo>
                  <a:pt x="9344" y="3975"/>
                </a:lnTo>
                <a:cubicBezTo>
                  <a:pt x="8551" y="4915"/>
                  <a:pt x="7806" y="5898"/>
                  <a:pt x="6963" y="6795"/>
                </a:cubicBezTo>
                <a:cubicBezTo>
                  <a:pt x="6756" y="7015"/>
                  <a:pt x="6542" y="7224"/>
                  <a:pt x="6324" y="7422"/>
                </a:cubicBezTo>
                <a:cubicBezTo>
                  <a:pt x="6152" y="7196"/>
                  <a:pt x="5964" y="6982"/>
                  <a:pt x="5762" y="6782"/>
                </a:cubicBezTo>
                <a:lnTo>
                  <a:pt x="5762" y="6782"/>
                </a:lnTo>
                <a:cubicBezTo>
                  <a:pt x="5910" y="6811"/>
                  <a:pt x="6059" y="6832"/>
                  <a:pt x="6209" y="6845"/>
                </a:cubicBezTo>
                <a:cubicBezTo>
                  <a:pt x="6210" y="6845"/>
                  <a:pt x="6211" y="6845"/>
                  <a:pt x="6212" y="6845"/>
                </a:cubicBezTo>
                <a:cubicBezTo>
                  <a:pt x="6241" y="6845"/>
                  <a:pt x="6246" y="6797"/>
                  <a:pt x="6216" y="6789"/>
                </a:cubicBezTo>
                <a:cubicBezTo>
                  <a:pt x="6039" y="6748"/>
                  <a:pt x="5859" y="6717"/>
                  <a:pt x="5678" y="6699"/>
                </a:cubicBezTo>
                <a:cubicBezTo>
                  <a:pt x="5526" y="6550"/>
                  <a:pt x="5365" y="6408"/>
                  <a:pt x="5204" y="6270"/>
                </a:cubicBezTo>
                <a:lnTo>
                  <a:pt x="5204" y="6270"/>
                </a:lnTo>
                <a:cubicBezTo>
                  <a:pt x="5521" y="6337"/>
                  <a:pt x="5836" y="6406"/>
                  <a:pt x="6153" y="6462"/>
                </a:cubicBezTo>
                <a:cubicBezTo>
                  <a:pt x="6156" y="6463"/>
                  <a:pt x="6158" y="6463"/>
                  <a:pt x="6161" y="6463"/>
                </a:cubicBezTo>
                <a:cubicBezTo>
                  <a:pt x="6202" y="6463"/>
                  <a:pt x="6217" y="6401"/>
                  <a:pt x="6173" y="6391"/>
                </a:cubicBezTo>
                <a:cubicBezTo>
                  <a:pt x="5851" y="6320"/>
                  <a:pt x="5526" y="6261"/>
                  <a:pt x="5202" y="6201"/>
                </a:cubicBezTo>
                <a:cubicBezTo>
                  <a:pt x="5200" y="6200"/>
                  <a:pt x="5197" y="6200"/>
                  <a:pt x="5195" y="6200"/>
                </a:cubicBezTo>
                <a:cubicBezTo>
                  <a:pt x="5178" y="6200"/>
                  <a:pt x="5163" y="6213"/>
                  <a:pt x="5161" y="6231"/>
                </a:cubicBezTo>
                <a:cubicBezTo>
                  <a:pt x="4971" y="6068"/>
                  <a:pt x="4776" y="5911"/>
                  <a:pt x="4585" y="5761"/>
                </a:cubicBezTo>
                <a:cubicBezTo>
                  <a:pt x="4567" y="5747"/>
                  <a:pt x="4546" y="5740"/>
                  <a:pt x="4525" y="5740"/>
                </a:cubicBezTo>
                <a:cubicBezTo>
                  <a:pt x="4519" y="5740"/>
                  <a:pt x="4513" y="5741"/>
                  <a:pt x="4506" y="5742"/>
                </a:cubicBezTo>
                <a:cubicBezTo>
                  <a:pt x="4558" y="5669"/>
                  <a:pt x="4612" y="5599"/>
                  <a:pt x="4664" y="5528"/>
                </a:cubicBezTo>
                <a:cubicBezTo>
                  <a:pt x="5105" y="5592"/>
                  <a:pt x="5545" y="5654"/>
                  <a:pt x="5986" y="5709"/>
                </a:cubicBezTo>
                <a:cubicBezTo>
                  <a:pt x="5987" y="5709"/>
                  <a:pt x="5988" y="5709"/>
                  <a:pt x="5989" y="5709"/>
                </a:cubicBezTo>
                <a:cubicBezTo>
                  <a:pt x="6022" y="5709"/>
                  <a:pt x="6030" y="5651"/>
                  <a:pt x="5995" y="5646"/>
                </a:cubicBezTo>
                <a:cubicBezTo>
                  <a:pt x="5566" y="5582"/>
                  <a:pt x="5137" y="5526"/>
                  <a:pt x="4706" y="5471"/>
                </a:cubicBezTo>
                <a:cubicBezTo>
                  <a:pt x="4815" y="5325"/>
                  <a:pt x="4926" y="5182"/>
                  <a:pt x="5039" y="5043"/>
                </a:cubicBezTo>
                <a:cubicBezTo>
                  <a:pt x="5046" y="5046"/>
                  <a:pt x="5050" y="5052"/>
                  <a:pt x="5057" y="5052"/>
                </a:cubicBezTo>
                <a:cubicBezTo>
                  <a:pt x="5500" y="5099"/>
                  <a:pt x="5941" y="5149"/>
                  <a:pt x="6386" y="5171"/>
                </a:cubicBezTo>
                <a:cubicBezTo>
                  <a:pt x="6386" y="5171"/>
                  <a:pt x="6387" y="5171"/>
                  <a:pt x="6387" y="5171"/>
                </a:cubicBezTo>
                <a:cubicBezTo>
                  <a:pt x="6427" y="5171"/>
                  <a:pt x="6438" y="5103"/>
                  <a:pt x="6396" y="5097"/>
                </a:cubicBezTo>
                <a:cubicBezTo>
                  <a:pt x="5967" y="5035"/>
                  <a:pt x="5536" y="4999"/>
                  <a:pt x="5106" y="4961"/>
                </a:cubicBezTo>
                <a:cubicBezTo>
                  <a:pt x="5122" y="4941"/>
                  <a:pt x="5138" y="4921"/>
                  <a:pt x="5155" y="4902"/>
                </a:cubicBezTo>
                <a:cubicBezTo>
                  <a:pt x="5250" y="4790"/>
                  <a:pt x="5350" y="4684"/>
                  <a:pt x="5448" y="4575"/>
                </a:cubicBezTo>
                <a:cubicBezTo>
                  <a:pt x="5450" y="4575"/>
                  <a:pt x="5451" y="4578"/>
                  <a:pt x="5454" y="4578"/>
                </a:cubicBezTo>
                <a:cubicBezTo>
                  <a:pt x="5455" y="4578"/>
                  <a:pt x="5455" y="4578"/>
                  <a:pt x="5456" y="4578"/>
                </a:cubicBezTo>
                <a:cubicBezTo>
                  <a:pt x="5604" y="4567"/>
                  <a:pt x="5753" y="4562"/>
                  <a:pt x="5902" y="4562"/>
                </a:cubicBezTo>
                <a:cubicBezTo>
                  <a:pt x="6206" y="4562"/>
                  <a:pt x="6510" y="4584"/>
                  <a:pt x="6811" y="4626"/>
                </a:cubicBezTo>
                <a:cubicBezTo>
                  <a:pt x="6814" y="4627"/>
                  <a:pt x="6818" y="4627"/>
                  <a:pt x="6821" y="4627"/>
                </a:cubicBezTo>
                <a:cubicBezTo>
                  <a:pt x="6893" y="4627"/>
                  <a:pt x="6920" y="4516"/>
                  <a:pt x="6845" y="4505"/>
                </a:cubicBezTo>
                <a:cubicBezTo>
                  <a:pt x="6557" y="4466"/>
                  <a:pt x="6268" y="4446"/>
                  <a:pt x="5978" y="4446"/>
                </a:cubicBezTo>
                <a:cubicBezTo>
                  <a:pt x="5836" y="4446"/>
                  <a:pt x="5693" y="4451"/>
                  <a:pt x="5551" y="4460"/>
                </a:cubicBezTo>
                <a:cubicBezTo>
                  <a:pt x="5744" y="4249"/>
                  <a:pt x="5941" y="4041"/>
                  <a:pt x="6143" y="3838"/>
                </a:cubicBezTo>
                <a:cubicBezTo>
                  <a:pt x="6149" y="3845"/>
                  <a:pt x="6156" y="3848"/>
                  <a:pt x="6165" y="3850"/>
                </a:cubicBezTo>
                <a:cubicBezTo>
                  <a:pt x="6547" y="3884"/>
                  <a:pt x="6931" y="3915"/>
                  <a:pt x="7314" y="3931"/>
                </a:cubicBezTo>
                <a:cubicBezTo>
                  <a:pt x="7315" y="3931"/>
                  <a:pt x="7316" y="3931"/>
                  <a:pt x="7316" y="3931"/>
                </a:cubicBezTo>
                <a:cubicBezTo>
                  <a:pt x="7360" y="3931"/>
                  <a:pt x="7357" y="3868"/>
                  <a:pt x="7314" y="3863"/>
                </a:cubicBezTo>
                <a:cubicBezTo>
                  <a:pt x="6948" y="3821"/>
                  <a:pt x="6581" y="3794"/>
                  <a:pt x="6214" y="3768"/>
                </a:cubicBezTo>
                <a:cubicBezTo>
                  <a:pt x="6369" y="3615"/>
                  <a:pt x="6526" y="3465"/>
                  <a:pt x="6686" y="3317"/>
                </a:cubicBezTo>
                <a:cubicBezTo>
                  <a:pt x="7101" y="3361"/>
                  <a:pt x="7518" y="3388"/>
                  <a:pt x="7934" y="3409"/>
                </a:cubicBezTo>
                <a:cubicBezTo>
                  <a:pt x="7935" y="3409"/>
                  <a:pt x="7936" y="3409"/>
                  <a:pt x="7937" y="3409"/>
                </a:cubicBezTo>
                <a:cubicBezTo>
                  <a:pt x="7986" y="3409"/>
                  <a:pt x="7984" y="3334"/>
                  <a:pt x="7934" y="3330"/>
                </a:cubicBezTo>
                <a:cubicBezTo>
                  <a:pt x="7538" y="3298"/>
                  <a:pt x="7141" y="3271"/>
                  <a:pt x="6744" y="3261"/>
                </a:cubicBezTo>
                <a:cubicBezTo>
                  <a:pt x="6935" y="3085"/>
                  <a:pt x="7128" y="2915"/>
                  <a:pt x="7325" y="2748"/>
                </a:cubicBezTo>
                <a:cubicBezTo>
                  <a:pt x="7792" y="2797"/>
                  <a:pt x="8261" y="2845"/>
                  <a:pt x="8730" y="2880"/>
                </a:cubicBezTo>
                <a:cubicBezTo>
                  <a:pt x="8732" y="2880"/>
                  <a:pt x="8733" y="2880"/>
                  <a:pt x="8734" y="2880"/>
                </a:cubicBezTo>
                <a:cubicBezTo>
                  <a:pt x="8778" y="2880"/>
                  <a:pt x="8774" y="2812"/>
                  <a:pt x="8730" y="2807"/>
                </a:cubicBezTo>
                <a:cubicBezTo>
                  <a:pt x="8286" y="2760"/>
                  <a:pt x="7842" y="2724"/>
                  <a:pt x="7397" y="2689"/>
                </a:cubicBezTo>
                <a:cubicBezTo>
                  <a:pt x="7611" y="2507"/>
                  <a:pt x="7833" y="2333"/>
                  <a:pt x="8056" y="2161"/>
                </a:cubicBezTo>
                <a:cubicBezTo>
                  <a:pt x="8308" y="2174"/>
                  <a:pt x="8560" y="2207"/>
                  <a:pt x="8808" y="2263"/>
                </a:cubicBezTo>
                <a:cubicBezTo>
                  <a:pt x="8811" y="2264"/>
                  <a:pt x="8815" y="2265"/>
                  <a:pt x="8819" y="2265"/>
                </a:cubicBezTo>
                <a:cubicBezTo>
                  <a:pt x="8866" y="2265"/>
                  <a:pt x="8883" y="2192"/>
                  <a:pt x="8831" y="2177"/>
                </a:cubicBezTo>
                <a:cubicBezTo>
                  <a:pt x="8645" y="2122"/>
                  <a:pt x="8453" y="2095"/>
                  <a:pt x="8261" y="2095"/>
                </a:cubicBezTo>
                <a:cubicBezTo>
                  <a:pt x="8218" y="2095"/>
                  <a:pt x="8176" y="2096"/>
                  <a:pt x="8134" y="2099"/>
                </a:cubicBezTo>
                <a:cubicBezTo>
                  <a:pt x="8277" y="1989"/>
                  <a:pt x="8423" y="1884"/>
                  <a:pt x="8567" y="1778"/>
                </a:cubicBezTo>
                <a:cubicBezTo>
                  <a:pt x="9355" y="1871"/>
                  <a:pt x="10151" y="1969"/>
                  <a:pt x="10944" y="2000"/>
                </a:cubicBezTo>
                <a:cubicBezTo>
                  <a:pt x="10944" y="2000"/>
                  <a:pt x="10945" y="2000"/>
                  <a:pt x="10946" y="2000"/>
                </a:cubicBezTo>
                <a:cubicBezTo>
                  <a:pt x="10997" y="2000"/>
                  <a:pt x="11010" y="1914"/>
                  <a:pt x="10957" y="1906"/>
                </a:cubicBezTo>
                <a:cubicBezTo>
                  <a:pt x="10211" y="1793"/>
                  <a:pt x="9451" y="1738"/>
                  <a:pt x="8696" y="1683"/>
                </a:cubicBezTo>
                <a:cubicBezTo>
                  <a:pt x="8916" y="1525"/>
                  <a:pt x="9139" y="1373"/>
                  <a:pt x="9364" y="1224"/>
                </a:cubicBezTo>
                <a:cubicBezTo>
                  <a:pt x="9365" y="1238"/>
                  <a:pt x="9375" y="1248"/>
                  <a:pt x="9388" y="1250"/>
                </a:cubicBezTo>
                <a:cubicBezTo>
                  <a:pt x="9765" y="1330"/>
                  <a:pt x="10163" y="1351"/>
                  <a:pt x="10546" y="1380"/>
                </a:cubicBezTo>
                <a:cubicBezTo>
                  <a:pt x="10548" y="1381"/>
                  <a:pt x="10550" y="1381"/>
                  <a:pt x="10551" y="1381"/>
                </a:cubicBezTo>
                <a:cubicBezTo>
                  <a:pt x="10614" y="1381"/>
                  <a:pt x="10611" y="1284"/>
                  <a:pt x="10546" y="1276"/>
                </a:cubicBezTo>
                <a:cubicBezTo>
                  <a:pt x="10185" y="1233"/>
                  <a:pt x="9811" y="1178"/>
                  <a:pt x="9445" y="1178"/>
                </a:cubicBezTo>
                <a:cubicBezTo>
                  <a:pt x="9442" y="1178"/>
                  <a:pt x="9438" y="1178"/>
                  <a:pt x="9435" y="1178"/>
                </a:cubicBezTo>
                <a:cubicBezTo>
                  <a:pt x="9625" y="1053"/>
                  <a:pt x="9820" y="934"/>
                  <a:pt x="10014" y="815"/>
                </a:cubicBezTo>
                <a:cubicBezTo>
                  <a:pt x="10486" y="852"/>
                  <a:pt x="10959" y="889"/>
                  <a:pt x="11430" y="893"/>
                </a:cubicBezTo>
                <a:cubicBezTo>
                  <a:pt x="11485" y="893"/>
                  <a:pt x="11482" y="816"/>
                  <a:pt x="11430" y="809"/>
                </a:cubicBezTo>
                <a:cubicBezTo>
                  <a:pt x="11014" y="760"/>
                  <a:pt x="10593" y="735"/>
                  <a:pt x="10173" y="715"/>
                </a:cubicBezTo>
                <a:cubicBezTo>
                  <a:pt x="10343" y="613"/>
                  <a:pt x="10518" y="516"/>
                  <a:pt x="10691" y="419"/>
                </a:cubicBezTo>
                <a:cubicBezTo>
                  <a:pt x="10928" y="495"/>
                  <a:pt x="11174" y="549"/>
                  <a:pt x="11421" y="549"/>
                </a:cubicBezTo>
                <a:cubicBezTo>
                  <a:pt x="11439" y="549"/>
                  <a:pt x="11457" y="549"/>
                  <a:pt x="11475" y="548"/>
                </a:cubicBezTo>
                <a:cubicBezTo>
                  <a:pt x="11548" y="545"/>
                  <a:pt x="11544" y="447"/>
                  <a:pt x="11475" y="438"/>
                </a:cubicBezTo>
                <a:cubicBezTo>
                  <a:pt x="11262" y="411"/>
                  <a:pt x="11055" y="380"/>
                  <a:pt x="10850" y="329"/>
                </a:cubicBezTo>
                <a:cubicBezTo>
                  <a:pt x="10913" y="293"/>
                  <a:pt x="10976" y="254"/>
                  <a:pt x="11040" y="220"/>
                </a:cubicBezTo>
                <a:cubicBezTo>
                  <a:pt x="11061" y="209"/>
                  <a:pt x="11077" y="191"/>
                  <a:pt x="11086" y="168"/>
                </a:cubicBezTo>
                <a:close/>
                <a:moveTo>
                  <a:pt x="4093" y="6338"/>
                </a:moveTo>
                <a:cubicBezTo>
                  <a:pt x="4385" y="6361"/>
                  <a:pt x="4677" y="6376"/>
                  <a:pt x="4970" y="6394"/>
                </a:cubicBezTo>
                <a:cubicBezTo>
                  <a:pt x="4980" y="6394"/>
                  <a:pt x="4985" y="6389"/>
                  <a:pt x="4994" y="6385"/>
                </a:cubicBezTo>
                <a:cubicBezTo>
                  <a:pt x="5392" y="6771"/>
                  <a:pt x="5771" y="7172"/>
                  <a:pt x="6173" y="7558"/>
                </a:cubicBezTo>
                <a:cubicBezTo>
                  <a:pt x="5516" y="8136"/>
                  <a:pt x="4810" y="8639"/>
                  <a:pt x="4059" y="9122"/>
                </a:cubicBezTo>
                <a:lnTo>
                  <a:pt x="4059" y="9121"/>
                </a:lnTo>
                <a:cubicBezTo>
                  <a:pt x="3810" y="9281"/>
                  <a:pt x="3572" y="9441"/>
                  <a:pt x="3347" y="9611"/>
                </a:cubicBezTo>
                <a:cubicBezTo>
                  <a:pt x="3174" y="9435"/>
                  <a:pt x="2997" y="9263"/>
                  <a:pt x="2815" y="9093"/>
                </a:cubicBezTo>
                <a:lnTo>
                  <a:pt x="2815" y="9093"/>
                </a:lnTo>
                <a:cubicBezTo>
                  <a:pt x="2984" y="9130"/>
                  <a:pt x="3153" y="9167"/>
                  <a:pt x="3324" y="9195"/>
                </a:cubicBezTo>
                <a:cubicBezTo>
                  <a:pt x="3326" y="9195"/>
                  <a:pt x="3328" y="9195"/>
                  <a:pt x="3330" y="9195"/>
                </a:cubicBezTo>
                <a:cubicBezTo>
                  <a:pt x="3364" y="9195"/>
                  <a:pt x="3377" y="9145"/>
                  <a:pt x="3340" y="9136"/>
                </a:cubicBezTo>
                <a:cubicBezTo>
                  <a:pt x="3138" y="9087"/>
                  <a:pt x="2932" y="9051"/>
                  <a:pt x="2726" y="9014"/>
                </a:cubicBezTo>
                <a:cubicBezTo>
                  <a:pt x="2605" y="8901"/>
                  <a:pt x="2482" y="8789"/>
                  <a:pt x="2356" y="8682"/>
                </a:cubicBezTo>
                <a:cubicBezTo>
                  <a:pt x="2363" y="8676"/>
                  <a:pt x="2369" y="8668"/>
                  <a:pt x="2374" y="8662"/>
                </a:cubicBezTo>
                <a:cubicBezTo>
                  <a:pt x="2378" y="8667"/>
                  <a:pt x="2385" y="8671"/>
                  <a:pt x="2392" y="8674"/>
                </a:cubicBezTo>
                <a:cubicBezTo>
                  <a:pt x="2684" y="8731"/>
                  <a:pt x="2990" y="8750"/>
                  <a:pt x="3287" y="8775"/>
                </a:cubicBezTo>
                <a:cubicBezTo>
                  <a:pt x="3288" y="8775"/>
                  <a:pt x="3290" y="8775"/>
                  <a:pt x="3291" y="8775"/>
                </a:cubicBezTo>
                <a:cubicBezTo>
                  <a:pt x="3346" y="8775"/>
                  <a:pt x="3343" y="8690"/>
                  <a:pt x="3287" y="8684"/>
                </a:cubicBezTo>
                <a:cubicBezTo>
                  <a:pt x="3005" y="8648"/>
                  <a:pt x="2716" y="8606"/>
                  <a:pt x="2430" y="8598"/>
                </a:cubicBezTo>
                <a:cubicBezTo>
                  <a:pt x="2550" y="8468"/>
                  <a:pt x="2663" y="8333"/>
                  <a:pt x="2774" y="8196"/>
                </a:cubicBezTo>
                <a:cubicBezTo>
                  <a:pt x="2820" y="8194"/>
                  <a:pt x="2866" y="8193"/>
                  <a:pt x="2911" y="8193"/>
                </a:cubicBezTo>
                <a:cubicBezTo>
                  <a:pt x="3154" y="8193"/>
                  <a:pt x="3395" y="8221"/>
                  <a:pt x="3631" y="8276"/>
                </a:cubicBezTo>
                <a:cubicBezTo>
                  <a:pt x="3634" y="8277"/>
                  <a:pt x="3636" y="8277"/>
                  <a:pt x="3639" y="8277"/>
                </a:cubicBezTo>
                <a:cubicBezTo>
                  <a:pt x="3672" y="8277"/>
                  <a:pt x="3684" y="8225"/>
                  <a:pt x="3648" y="8216"/>
                </a:cubicBezTo>
                <a:cubicBezTo>
                  <a:pt x="3415" y="8155"/>
                  <a:pt x="3176" y="8125"/>
                  <a:pt x="2937" y="8125"/>
                </a:cubicBezTo>
                <a:cubicBezTo>
                  <a:pt x="2901" y="8125"/>
                  <a:pt x="2864" y="8125"/>
                  <a:pt x="2828" y="8127"/>
                </a:cubicBezTo>
                <a:cubicBezTo>
                  <a:pt x="2915" y="8018"/>
                  <a:pt x="2997" y="7905"/>
                  <a:pt x="3081" y="7792"/>
                </a:cubicBezTo>
                <a:cubicBezTo>
                  <a:pt x="3356" y="7811"/>
                  <a:pt x="3631" y="7832"/>
                  <a:pt x="3906" y="7840"/>
                </a:cubicBezTo>
                <a:cubicBezTo>
                  <a:pt x="3906" y="7840"/>
                  <a:pt x="3906" y="7840"/>
                  <a:pt x="3907" y="7840"/>
                </a:cubicBezTo>
                <a:cubicBezTo>
                  <a:pt x="3954" y="7840"/>
                  <a:pt x="3953" y="7768"/>
                  <a:pt x="3906" y="7765"/>
                </a:cubicBezTo>
                <a:cubicBezTo>
                  <a:pt x="3648" y="7746"/>
                  <a:pt x="3388" y="7738"/>
                  <a:pt x="3129" y="7728"/>
                </a:cubicBezTo>
                <a:cubicBezTo>
                  <a:pt x="3209" y="7620"/>
                  <a:pt x="3283" y="7508"/>
                  <a:pt x="3361" y="7398"/>
                </a:cubicBezTo>
                <a:cubicBezTo>
                  <a:pt x="3413" y="7397"/>
                  <a:pt x="3465" y="7396"/>
                  <a:pt x="3517" y="7396"/>
                </a:cubicBezTo>
                <a:cubicBezTo>
                  <a:pt x="3751" y="7396"/>
                  <a:pt x="3985" y="7411"/>
                  <a:pt x="4217" y="7441"/>
                </a:cubicBezTo>
                <a:cubicBezTo>
                  <a:pt x="4218" y="7442"/>
                  <a:pt x="4220" y="7442"/>
                  <a:pt x="4222" y="7442"/>
                </a:cubicBezTo>
                <a:cubicBezTo>
                  <a:pt x="4268" y="7442"/>
                  <a:pt x="4277" y="7360"/>
                  <a:pt x="4228" y="7352"/>
                </a:cubicBezTo>
                <a:cubicBezTo>
                  <a:pt x="4027" y="7319"/>
                  <a:pt x="3823" y="7302"/>
                  <a:pt x="3619" y="7302"/>
                </a:cubicBezTo>
                <a:cubicBezTo>
                  <a:pt x="3554" y="7302"/>
                  <a:pt x="3489" y="7304"/>
                  <a:pt x="3424" y="7307"/>
                </a:cubicBezTo>
                <a:cubicBezTo>
                  <a:pt x="3515" y="7177"/>
                  <a:pt x="3605" y="7045"/>
                  <a:pt x="3695" y="6914"/>
                </a:cubicBezTo>
                <a:cubicBezTo>
                  <a:pt x="4105" y="6934"/>
                  <a:pt x="4514" y="6953"/>
                  <a:pt x="4925" y="6958"/>
                </a:cubicBezTo>
                <a:cubicBezTo>
                  <a:pt x="4925" y="6958"/>
                  <a:pt x="4926" y="6958"/>
                  <a:pt x="4926" y="6958"/>
                </a:cubicBezTo>
                <a:cubicBezTo>
                  <a:pt x="4986" y="6958"/>
                  <a:pt x="4985" y="6867"/>
                  <a:pt x="4925" y="6864"/>
                </a:cubicBezTo>
                <a:cubicBezTo>
                  <a:pt x="4536" y="6841"/>
                  <a:pt x="4148" y="6831"/>
                  <a:pt x="3759" y="6823"/>
                </a:cubicBezTo>
                <a:cubicBezTo>
                  <a:pt x="3870" y="6661"/>
                  <a:pt x="3981" y="6500"/>
                  <a:pt x="4093" y="6338"/>
                </a:cubicBezTo>
                <a:close/>
                <a:moveTo>
                  <a:pt x="1662" y="10176"/>
                </a:moveTo>
                <a:cubicBezTo>
                  <a:pt x="1680" y="10176"/>
                  <a:pt x="1699" y="10179"/>
                  <a:pt x="1719" y="10185"/>
                </a:cubicBezTo>
                <a:cubicBezTo>
                  <a:pt x="1824" y="10217"/>
                  <a:pt x="1855" y="10320"/>
                  <a:pt x="1783" y="10406"/>
                </a:cubicBezTo>
                <a:cubicBezTo>
                  <a:pt x="1741" y="10456"/>
                  <a:pt x="1698" y="10476"/>
                  <a:pt x="1657" y="10476"/>
                </a:cubicBezTo>
                <a:cubicBezTo>
                  <a:pt x="1563" y="10476"/>
                  <a:pt x="1486" y="10364"/>
                  <a:pt x="1495" y="10257"/>
                </a:cubicBezTo>
                <a:cubicBezTo>
                  <a:pt x="1497" y="10256"/>
                  <a:pt x="1500" y="10256"/>
                  <a:pt x="1501" y="10255"/>
                </a:cubicBezTo>
                <a:cubicBezTo>
                  <a:pt x="1547" y="10208"/>
                  <a:pt x="1601" y="10176"/>
                  <a:pt x="1662" y="10176"/>
                </a:cubicBezTo>
                <a:close/>
                <a:moveTo>
                  <a:pt x="2264" y="8781"/>
                </a:moveTo>
                <a:cubicBezTo>
                  <a:pt x="2552" y="9115"/>
                  <a:pt x="2863" y="9434"/>
                  <a:pt x="3179" y="9740"/>
                </a:cubicBezTo>
                <a:cubicBezTo>
                  <a:pt x="2751" y="10084"/>
                  <a:pt x="2380" y="10478"/>
                  <a:pt x="2111" y="11001"/>
                </a:cubicBezTo>
                <a:lnTo>
                  <a:pt x="2110" y="11000"/>
                </a:lnTo>
                <a:lnTo>
                  <a:pt x="2110" y="11000"/>
                </a:lnTo>
                <a:cubicBezTo>
                  <a:pt x="2099" y="11021"/>
                  <a:pt x="2101" y="11047"/>
                  <a:pt x="2117" y="11064"/>
                </a:cubicBezTo>
                <a:cubicBezTo>
                  <a:pt x="1578" y="11071"/>
                  <a:pt x="1050" y="11196"/>
                  <a:pt x="549" y="11392"/>
                </a:cubicBezTo>
                <a:cubicBezTo>
                  <a:pt x="644" y="11313"/>
                  <a:pt x="733" y="11223"/>
                  <a:pt x="821" y="11153"/>
                </a:cubicBezTo>
                <a:cubicBezTo>
                  <a:pt x="1043" y="10972"/>
                  <a:pt x="1274" y="10801"/>
                  <a:pt x="1511" y="10640"/>
                </a:cubicBezTo>
                <a:cubicBezTo>
                  <a:pt x="1517" y="10635"/>
                  <a:pt x="1522" y="10630"/>
                  <a:pt x="1527" y="10624"/>
                </a:cubicBezTo>
                <a:cubicBezTo>
                  <a:pt x="1566" y="10642"/>
                  <a:pt x="1609" y="10650"/>
                  <a:pt x="1652" y="10650"/>
                </a:cubicBezTo>
                <a:cubicBezTo>
                  <a:pt x="1747" y="10650"/>
                  <a:pt x="1844" y="10609"/>
                  <a:pt x="1913" y="10536"/>
                </a:cubicBezTo>
                <a:cubicBezTo>
                  <a:pt x="2054" y="10387"/>
                  <a:pt x="2038" y="10145"/>
                  <a:pt x="1853" y="10042"/>
                </a:cubicBezTo>
                <a:cubicBezTo>
                  <a:pt x="1800" y="10013"/>
                  <a:pt x="1736" y="9998"/>
                  <a:pt x="1673" y="9998"/>
                </a:cubicBezTo>
                <a:cubicBezTo>
                  <a:pt x="1546" y="9998"/>
                  <a:pt x="1420" y="10058"/>
                  <a:pt x="1384" y="10186"/>
                </a:cubicBezTo>
                <a:cubicBezTo>
                  <a:pt x="1382" y="10195"/>
                  <a:pt x="1383" y="10205"/>
                  <a:pt x="1386" y="10213"/>
                </a:cubicBezTo>
                <a:cubicBezTo>
                  <a:pt x="1348" y="10308"/>
                  <a:pt x="1347" y="10416"/>
                  <a:pt x="1399" y="10507"/>
                </a:cubicBezTo>
                <a:cubicBezTo>
                  <a:pt x="1183" y="10658"/>
                  <a:pt x="973" y="10815"/>
                  <a:pt x="772" y="10985"/>
                </a:cubicBezTo>
                <a:cubicBezTo>
                  <a:pt x="689" y="11055"/>
                  <a:pt x="588" y="11130"/>
                  <a:pt x="497" y="11214"/>
                </a:cubicBezTo>
                <a:cubicBezTo>
                  <a:pt x="730" y="10767"/>
                  <a:pt x="899" y="10290"/>
                  <a:pt x="960" y="9785"/>
                </a:cubicBezTo>
                <a:cubicBezTo>
                  <a:pt x="970" y="9784"/>
                  <a:pt x="979" y="9781"/>
                  <a:pt x="988" y="9776"/>
                </a:cubicBezTo>
                <a:cubicBezTo>
                  <a:pt x="1469" y="9511"/>
                  <a:pt x="1887" y="9170"/>
                  <a:pt x="2264" y="8781"/>
                </a:cubicBezTo>
                <a:close/>
                <a:moveTo>
                  <a:pt x="11131" y="1"/>
                </a:moveTo>
                <a:cubicBezTo>
                  <a:pt x="11060" y="1"/>
                  <a:pt x="10988" y="10"/>
                  <a:pt x="10915" y="29"/>
                </a:cubicBezTo>
                <a:cubicBezTo>
                  <a:pt x="10894" y="34"/>
                  <a:pt x="10879" y="50"/>
                  <a:pt x="10874" y="71"/>
                </a:cubicBezTo>
                <a:cubicBezTo>
                  <a:pt x="8898" y="1136"/>
                  <a:pt x="7102" y="2483"/>
                  <a:pt x="5571" y="4128"/>
                </a:cubicBezTo>
                <a:cubicBezTo>
                  <a:pt x="5192" y="4536"/>
                  <a:pt x="4847" y="4987"/>
                  <a:pt x="4514" y="5452"/>
                </a:cubicBezTo>
                <a:cubicBezTo>
                  <a:pt x="4507" y="5456"/>
                  <a:pt x="4502" y="5463"/>
                  <a:pt x="4501" y="5470"/>
                </a:cubicBezTo>
                <a:cubicBezTo>
                  <a:pt x="3859" y="6366"/>
                  <a:pt x="3263" y="7320"/>
                  <a:pt x="2562" y="8154"/>
                </a:cubicBezTo>
                <a:cubicBezTo>
                  <a:pt x="2558" y="8156"/>
                  <a:pt x="2555" y="8161"/>
                  <a:pt x="2552" y="8166"/>
                </a:cubicBezTo>
                <a:cubicBezTo>
                  <a:pt x="2079" y="8727"/>
                  <a:pt x="1560" y="9235"/>
                  <a:pt x="945" y="9630"/>
                </a:cubicBezTo>
                <a:cubicBezTo>
                  <a:pt x="938" y="9626"/>
                  <a:pt x="929" y="9624"/>
                  <a:pt x="921" y="9624"/>
                </a:cubicBezTo>
                <a:cubicBezTo>
                  <a:pt x="900" y="9624"/>
                  <a:pt x="880" y="9635"/>
                  <a:pt x="874" y="9659"/>
                </a:cubicBezTo>
                <a:cubicBezTo>
                  <a:pt x="692" y="10364"/>
                  <a:pt x="455" y="11018"/>
                  <a:pt x="46" y="11626"/>
                </a:cubicBezTo>
                <a:cubicBezTo>
                  <a:pt x="1" y="11694"/>
                  <a:pt x="65" y="11760"/>
                  <a:pt x="131" y="11760"/>
                </a:cubicBezTo>
                <a:cubicBezTo>
                  <a:pt x="145" y="11760"/>
                  <a:pt x="159" y="11758"/>
                  <a:pt x="172" y="11751"/>
                </a:cubicBezTo>
                <a:cubicBezTo>
                  <a:pt x="802" y="11444"/>
                  <a:pt x="1438" y="11305"/>
                  <a:pt x="2132" y="11242"/>
                </a:cubicBezTo>
                <a:cubicBezTo>
                  <a:pt x="2222" y="11234"/>
                  <a:pt x="2242" y="11125"/>
                  <a:pt x="2187" y="11082"/>
                </a:cubicBezTo>
                <a:cubicBezTo>
                  <a:pt x="2199" y="11079"/>
                  <a:pt x="2209" y="11071"/>
                  <a:pt x="2216" y="11063"/>
                </a:cubicBezTo>
                <a:cubicBezTo>
                  <a:pt x="3013" y="9892"/>
                  <a:pt x="4223" y="9346"/>
                  <a:pt x="5340" y="8547"/>
                </a:cubicBezTo>
                <a:cubicBezTo>
                  <a:pt x="6225" y="7912"/>
                  <a:pt x="6987" y="7132"/>
                  <a:pt x="7700" y="6311"/>
                </a:cubicBezTo>
                <a:cubicBezTo>
                  <a:pt x="8461" y="5435"/>
                  <a:pt x="9160" y="4508"/>
                  <a:pt x="9923" y="3634"/>
                </a:cubicBezTo>
                <a:cubicBezTo>
                  <a:pt x="10678" y="2768"/>
                  <a:pt x="11484" y="1997"/>
                  <a:pt x="12019" y="969"/>
                </a:cubicBezTo>
                <a:cubicBezTo>
                  <a:pt x="12038" y="933"/>
                  <a:pt x="12034" y="890"/>
                  <a:pt x="12009" y="858"/>
                </a:cubicBezTo>
                <a:cubicBezTo>
                  <a:pt x="12054" y="615"/>
                  <a:pt x="11844" y="334"/>
                  <a:pt x="11667" y="194"/>
                </a:cubicBezTo>
                <a:cubicBezTo>
                  <a:pt x="11508" y="68"/>
                  <a:pt x="11324" y="1"/>
                  <a:pt x="1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2" name="Google Shape;3352;p74"/>
          <p:cNvGrpSpPr/>
          <p:nvPr/>
        </p:nvGrpSpPr>
        <p:grpSpPr>
          <a:xfrm>
            <a:off x="7550375" y="4144604"/>
            <a:ext cx="196339" cy="362327"/>
            <a:chOff x="-1516974" y="2035914"/>
            <a:chExt cx="259296" cy="478509"/>
          </a:xfrm>
        </p:grpSpPr>
        <p:sp>
          <p:nvSpPr>
            <p:cNvPr id="3353" name="Google Shape;3353;p74"/>
            <p:cNvSpPr/>
            <p:nvPr/>
          </p:nvSpPr>
          <p:spPr>
            <a:xfrm>
              <a:off x="-1516974" y="2035914"/>
              <a:ext cx="259296" cy="478509"/>
            </a:xfrm>
            <a:custGeom>
              <a:avLst/>
              <a:gdLst/>
              <a:ahLst/>
              <a:cxnLst/>
              <a:rect l="l" t="t" r="r" b="b"/>
              <a:pathLst>
                <a:path w="7530" h="13896" extrusionOk="0">
                  <a:moveTo>
                    <a:pt x="6895" y="262"/>
                  </a:moveTo>
                  <a:lnTo>
                    <a:pt x="6895" y="262"/>
                  </a:lnTo>
                  <a:cubicBezTo>
                    <a:pt x="6931" y="321"/>
                    <a:pt x="6978" y="373"/>
                    <a:pt x="7033" y="415"/>
                  </a:cubicBezTo>
                  <a:cubicBezTo>
                    <a:pt x="7097" y="4687"/>
                    <a:pt x="6940" y="9018"/>
                    <a:pt x="7203" y="13281"/>
                  </a:cubicBezTo>
                  <a:cubicBezTo>
                    <a:pt x="7121" y="13210"/>
                    <a:pt x="7025" y="13150"/>
                    <a:pt x="6940" y="13087"/>
                  </a:cubicBezTo>
                  <a:cubicBezTo>
                    <a:pt x="6898" y="8811"/>
                    <a:pt x="6925" y="4537"/>
                    <a:pt x="6895" y="262"/>
                  </a:cubicBezTo>
                  <a:close/>
                  <a:moveTo>
                    <a:pt x="6533" y="572"/>
                  </a:moveTo>
                  <a:cubicBezTo>
                    <a:pt x="6609" y="572"/>
                    <a:pt x="6657" y="725"/>
                    <a:pt x="6701" y="1125"/>
                  </a:cubicBezTo>
                  <a:cubicBezTo>
                    <a:pt x="6756" y="1631"/>
                    <a:pt x="6695" y="2179"/>
                    <a:pt x="6693" y="2687"/>
                  </a:cubicBezTo>
                  <a:cubicBezTo>
                    <a:pt x="6688" y="3815"/>
                    <a:pt x="6679" y="4944"/>
                    <a:pt x="6680" y="6071"/>
                  </a:cubicBezTo>
                  <a:cubicBezTo>
                    <a:pt x="6681" y="8409"/>
                    <a:pt x="6695" y="10749"/>
                    <a:pt x="6719" y="13087"/>
                  </a:cubicBezTo>
                  <a:cubicBezTo>
                    <a:pt x="4959" y="13168"/>
                    <a:pt x="3190" y="13306"/>
                    <a:pt x="1425" y="13306"/>
                  </a:cubicBezTo>
                  <a:cubicBezTo>
                    <a:pt x="1021" y="13306"/>
                    <a:pt x="618" y="13299"/>
                    <a:pt x="215" y="13282"/>
                  </a:cubicBezTo>
                  <a:cubicBezTo>
                    <a:pt x="202" y="13282"/>
                    <a:pt x="197" y="13289"/>
                    <a:pt x="188" y="13292"/>
                  </a:cubicBezTo>
                  <a:cubicBezTo>
                    <a:pt x="181" y="13282"/>
                    <a:pt x="175" y="13270"/>
                    <a:pt x="168" y="13260"/>
                  </a:cubicBezTo>
                  <a:cubicBezTo>
                    <a:pt x="173" y="13254"/>
                    <a:pt x="177" y="13249"/>
                    <a:pt x="180" y="13244"/>
                  </a:cubicBezTo>
                  <a:cubicBezTo>
                    <a:pt x="226" y="13150"/>
                    <a:pt x="273" y="13055"/>
                    <a:pt x="320" y="12961"/>
                  </a:cubicBezTo>
                  <a:cubicBezTo>
                    <a:pt x="895" y="12901"/>
                    <a:pt x="1469" y="12822"/>
                    <a:pt x="2042" y="12740"/>
                  </a:cubicBezTo>
                  <a:cubicBezTo>
                    <a:pt x="2079" y="12735"/>
                    <a:pt x="2072" y="12672"/>
                    <a:pt x="2037" y="12672"/>
                  </a:cubicBezTo>
                  <a:cubicBezTo>
                    <a:pt x="2036" y="12672"/>
                    <a:pt x="2035" y="12672"/>
                    <a:pt x="2034" y="12673"/>
                  </a:cubicBezTo>
                  <a:cubicBezTo>
                    <a:pt x="1474" y="12734"/>
                    <a:pt x="916" y="12800"/>
                    <a:pt x="359" y="12881"/>
                  </a:cubicBezTo>
                  <a:cubicBezTo>
                    <a:pt x="520" y="12554"/>
                    <a:pt x="680" y="12227"/>
                    <a:pt x="842" y="11901"/>
                  </a:cubicBezTo>
                  <a:cubicBezTo>
                    <a:pt x="1061" y="11903"/>
                    <a:pt x="1279" y="11907"/>
                    <a:pt x="1498" y="11907"/>
                  </a:cubicBezTo>
                  <a:cubicBezTo>
                    <a:pt x="1558" y="11907"/>
                    <a:pt x="1619" y="11907"/>
                    <a:pt x="1680" y="11906"/>
                  </a:cubicBezTo>
                  <a:cubicBezTo>
                    <a:pt x="1736" y="11906"/>
                    <a:pt x="1736" y="11819"/>
                    <a:pt x="1680" y="11819"/>
                  </a:cubicBezTo>
                  <a:cubicBezTo>
                    <a:pt x="1615" y="11818"/>
                    <a:pt x="1550" y="11818"/>
                    <a:pt x="1484" y="11818"/>
                  </a:cubicBezTo>
                  <a:cubicBezTo>
                    <a:pt x="1283" y="11818"/>
                    <a:pt x="1082" y="11821"/>
                    <a:pt x="880" y="11824"/>
                  </a:cubicBezTo>
                  <a:cubicBezTo>
                    <a:pt x="982" y="11618"/>
                    <a:pt x="1083" y="11412"/>
                    <a:pt x="1184" y="11206"/>
                  </a:cubicBezTo>
                  <a:cubicBezTo>
                    <a:pt x="1233" y="11210"/>
                    <a:pt x="1283" y="11212"/>
                    <a:pt x="1332" y="11212"/>
                  </a:cubicBezTo>
                  <a:cubicBezTo>
                    <a:pt x="1469" y="11212"/>
                    <a:pt x="1604" y="11196"/>
                    <a:pt x="1737" y="11163"/>
                  </a:cubicBezTo>
                  <a:cubicBezTo>
                    <a:pt x="1790" y="11151"/>
                    <a:pt x="1770" y="11079"/>
                    <a:pt x="1721" y="11079"/>
                  </a:cubicBezTo>
                  <a:cubicBezTo>
                    <a:pt x="1719" y="11079"/>
                    <a:pt x="1716" y="11079"/>
                    <a:pt x="1713" y="11080"/>
                  </a:cubicBezTo>
                  <a:cubicBezTo>
                    <a:pt x="1592" y="11098"/>
                    <a:pt x="1470" y="11107"/>
                    <a:pt x="1347" y="11107"/>
                  </a:cubicBezTo>
                  <a:cubicBezTo>
                    <a:pt x="1310" y="11107"/>
                    <a:pt x="1272" y="11106"/>
                    <a:pt x="1234" y="11104"/>
                  </a:cubicBezTo>
                  <a:cubicBezTo>
                    <a:pt x="1307" y="10957"/>
                    <a:pt x="1379" y="10809"/>
                    <a:pt x="1452" y="10661"/>
                  </a:cubicBezTo>
                  <a:cubicBezTo>
                    <a:pt x="1665" y="10637"/>
                    <a:pt x="1879" y="10625"/>
                    <a:pt x="2094" y="10625"/>
                  </a:cubicBezTo>
                  <a:cubicBezTo>
                    <a:pt x="2103" y="10625"/>
                    <a:pt x="2112" y="10625"/>
                    <a:pt x="2122" y="10625"/>
                  </a:cubicBezTo>
                  <a:cubicBezTo>
                    <a:pt x="2182" y="10625"/>
                    <a:pt x="2180" y="10536"/>
                    <a:pt x="2122" y="10532"/>
                  </a:cubicBezTo>
                  <a:cubicBezTo>
                    <a:pt x="2044" y="10526"/>
                    <a:pt x="1965" y="10523"/>
                    <a:pt x="1887" y="10523"/>
                  </a:cubicBezTo>
                  <a:cubicBezTo>
                    <a:pt x="1761" y="10523"/>
                    <a:pt x="1635" y="10531"/>
                    <a:pt x="1509" y="10546"/>
                  </a:cubicBezTo>
                  <a:cubicBezTo>
                    <a:pt x="1592" y="10379"/>
                    <a:pt x="1674" y="10212"/>
                    <a:pt x="1757" y="10043"/>
                  </a:cubicBezTo>
                  <a:cubicBezTo>
                    <a:pt x="2088" y="10061"/>
                    <a:pt x="2419" y="10086"/>
                    <a:pt x="2750" y="10086"/>
                  </a:cubicBezTo>
                  <a:cubicBezTo>
                    <a:pt x="2791" y="10086"/>
                    <a:pt x="2832" y="10086"/>
                    <a:pt x="2874" y="10085"/>
                  </a:cubicBezTo>
                  <a:cubicBezTo>
                    <a:pt x="2931" y="10084"/>
                    <a:pt x="2929" y="10003"/>
                    <a:pt x="2874" y="9997"/>
                  </a:cubicBezTo>
                  <a:cubicBezTo>
                    <a:pt x="2518" y="9961"/>
                    <a:pt x="2161" y="9957"/>
                    <a:pt x="1804" y="9947"/>
                  </a:cubicBezTo>
                  <a:cubicBezTo>
                    <a:pt x="1904" y="9746"/>
                    <a:pt x="2003" y="9544"/>
                    <a:pt x="2103" y="9343"/>
                  </a:cubicBezTo>
                  <a:cubicBezTo>
                    <a:pt x="2185" y="9346"/>
                    <a:pt x="2267" y="9348"/>
                    <a:pt x="2349" y="9348"/>
                  </a:cubicBezTo>
                  <a:cubicBezTo>
                    <a:pt x="2450" y="9348"/>
                    <a:pt x="2552" y="9345"/>
                    <a:pt x="2653" y="9336"/>
                  </a:cubicBezTo>
                  <a:cubicBezTo>
                    <a:pt x="2704" y="9333"/>
                    <a:pt x="2704" y="9257"/>
                    <a:pt x="2653" y="9254"/>
                  </a:cubicBezTo>
                  <a:cubicBezTo>
                    <a:pt x="2553" y="9246"/>
                    <a:pt x="2452" y="9242"/>
                    <a:pt x="2352" y="9242"/>
                  </a:cubicBezTo>
                  <a:cubicBezTo>
                    <a:pt x="2285" y="9242"/>
                    <a:pt x="2217" y="9244"/>
                    <a:pt x="2150" y="9246"/>
                  </a:cubicBezTo>
                  <a:cubicBezTo>
                    <a:pt x="2241" y="9062"/>
                    <a:pt x="2332" y="8878"/>
                    <a:pt x="2422" y="8694"/>
                  </a:cubicBezTo>
                  <a:cubicBezTo>
                    <a:pt x="2765" y="8738"/>
                    <a:pt x="3105" y="8786"/>
                    <a:pt x="3449" y="8815"/>
                  </a:cubicBezTo>
                  <a:cubicBezTo>
                    <a:pt x="3450" y="8815"/>
                    <a:pt x="3451" y="8815"/>
                    <a:pt x="3453" y="8815"/>
                  </a:cubicBezTo>
                  <a:cubicBezTo>
                    <a:pt x="3506" y="8815"/>
                    <a:pt x="3518" y="8724"/>
                    <a:pt x="3463" y="8715"/>
                  </a:cubicBezTo>
                  <a:cubicBezTo>
                    <a:pt x="3135" y="8660"/>
                    <a:pt x="2806" y="8623"/>
                    <a:pt x="2476" y="8584"/>
                  </a:cubicBezTo>
                  <a:cubicBezTo>
                    <a:pt x="2552" y="8433"/>
                    <a:pt x="2626" y="8280"/>
                    <a:pt x="2701" y="8129"/>
                  </a:cubicBezTo>
                  <a:lnTo>
                    <a:pt x="2701" y="8129"/>
                  </a:lnTo>
                  <a:cubicBezTo>
                    <a:pt x="2691" y="8155"/>
                    <a:pt x="2704" y="8191"/>
                    <a:pt x="2741" y="8191"/>
                  </a:cubicBezTo>
                  <a:cubicBezTo>
                    <a:pt x="2828" y="8191"/>
                    <a:pt x="2914" y="8191"/>
                    <a:pt x="3000" y="8191"/>
                  </a:cubicBezTo>
                  <a:cubicBezTo>
                    <a:pt x="3150" y="8191"/>
                    <a:pt x="3299" y="8190"/>
                    <a:pt x="3449" y="8188"/>
                  </a:cubicBezTo>
                  <a:cubicBezTo>
                    <a:pt x="3505" y="8187"/>
                    <a:pt x="3505" y="8102"/>
                    <a:pt x="3449" y="8101"/>
                  </a:cubicBezTo>
                  <a:cubicBezTo>
                    <a:pt x="3319" y="8098"/>
                    <a:pt x="3188" y="8098"/>
                    <a:pt x="3058" y="8098"/>
                  </a:cubicBezTo>
                  <a:cubicBezTo>
                    <a:pt x="2952" y="8098"/>
                    <a:pt x="2847" y="8098"/>
                    <a:pt x="2741" y="8099"/>
                  </a:cubicBezTo>
                  <a:cubicBezTo>
                    <a:pt x="2740" y="8098"/>
                    <a:pt x="2739" y="8098"/>
                    <a:pt x="2738" y="8098"/>
                  </a:cubicBezTo>
                  <a:cubicBezTo>
                    <a:pt x="2727" y="8098"/>
                    <a:pt x="2716" y="8104"/>
                    <a:pt x="2709" y="8112"/>
                  </a:cubicBezTo>
                  <a:cubicBezTo>
                    <a:pt x="2845" y="7836"/>
                    <a:pt x="2981" y="7560"/>
                    <a:pt x="3117" y="7284"/>
                  </a:cubicBezTo>
                  <a:cubicBezTo>
                    <a:pt x="3282" y="7285"/>
                    <a:pt x="3448" y="7287"/>
                    <a:pt x="3613" y="7287"/>
                  </a:cubicBezTo>
                  <a:cubicBezTo>
                    <a:pt x="3750" y="7287"/>
                    <a:pt x="3887" y="7286"/>
                    <a:pt x="4024" y="7282"/>
                  </a:cubicBezTo>
                  <a:cubicBezTo>
                    <a:pt x="4053" y="7280"/>
                    <a:pt x="4053" y="7239"/>
                    <a:pt x="4024" y="7237"/>
                  </a:cubicBezTo>
                  <a:cubicBezTo>
                    <a:pt x="3891" y="7233"/>
                    <a:pt x="3758" y="7232"/>
                    <a:pt x="3625" y="7232"/>
                  </a:cubicBezTo>
                  <a:cubicBezTo>
                    <a:pt x="3464" y="7232"/>
                    <a:pt x="3303" y="7233"/>
                    <a:pt x="3141" y="7234"/>
                  </a:cubicBezTo>
                  <a:cubicBezTo>
                    <a:pt x="3232" y="7052"/>
                    <a:pt x="3322" y="6869"/>
                    <a:pt x="3412" y="6687"/>
                  </a:cubicBezTo>
                  <a:cubicBezTo>
                    <a:pt x="3573" y="6687"/>
                    <a:pt x="3734" y="6688"/>
                    <a:pt x="3895" y="6688"/>
                  </a:cubicBezTo>
                  <a:cubicBezTo>
                    <a:pt x="4056" y="6688"/>
                    <a:pt x="4217" y="6687"/>
                    <a:pt x="4379" y="6683"/>
                  </a:cubicBezTo>
                  <a:cubicBezTo>
                    <a:pt x="4436" y="6682"/>
                    <a:pt x="4436" y="6597"/>
                    <a:pt x="4379" y="6596"/>
                  </a:cubicBezTo>
                  <a:cubicBezTo>
                    <a:pt x="4216" y="6592"/>
                    <a:pt x="4054" y="6591"/>
                    <a:pt x="3892" y="6591"/>
                  </a:cubicBezTo>
                  <a:cubicBezTo>
                    <a:pt x="3747" y="6591"/>
                    <a:pt x="3602" y="6592"/>
                    <a:pt x="3457" y="6593"/>
                  </a:cubicBezTo>
                  <a:cubicBezTo>
                    <a:pt x="3466" y="6576"/>
                    <a:pt x="3474" y="6559"/>
                    <a:pt x="3483" y="6542"/>
                  </a:cubicBezTo>
                  <a:cubicBezTo>
                    <a:pt x="3535" y="6436"/>
                    <a:pt x="3591" y="6328"/>
                    <a:pt x="3644" y="6221"/>
                  </a:cubicBezTo>
                  <a:cubicBezTo>
                    <a:pt x="3650" y="6230"/>
                    <a:pt x="3659" y="6234"/>
                    <a:pt x="3670" y="6234"/>
                  </a:cubicBezTo>
                  <a:cubicBezTo>
                    <a:pt x="3780" y="6234"/>
                    <a:pt x="3890" y="6235"/>
                    <a:pt x="4001" y="6235"/>
                  </a:cubicBezTo>
                  <a:cubicBezTo>
                    <a:pt x="4097" y="6235"/>
                    <a:pt x="4193" y="6234"/>
                    <a:pt x="4290" y="6231"/>
                  </a:cubicBezTo>
                  <a:cubicBezTo>
                    <a:pt x="4334" y="6231"/>
                    <a:pt x="4334" y="6163"/>
                    <a:pt x="4290" y="6163"/>
                  </a:cubicBezTo>
                  <a:cubicBezTo>
                    <a:pt x="4187" y="6159"/>
                    <a:pt x="4085" y="6158"/>
                    <a:pt x="3982" y="6158"/>
                  </a:cubicBezTo>
                  <a:cubicBezTo>
                    <a:pt x="3879" y="6158"/>
                    <a:pt x="3777" y="6159"/>
                    <a:pt x="3674" y="6160"/>
                  </a:cubicBezTo>
                  <a:cubicBezTo>
                    <a:pt x="3778" y="5955"/>
                    <a:pt x="3883" y="5750"/>
                    <a:pt x="3990" y="5543"/>
                  </a:cubicBezTo>
                  <a:cubicBezTo>
                    <a:pt x="4109" y="5548"/>
                    <a:pt x="4227" y="5550"/>
                    <a:pt x="4345" y="5550"/>
                  </a:cubicBezTo>
                  <a:cubicBezTo>
                    <a:pt x="4696" y="5550"/>
                    <a:pt x="5047" y="5530"/>
                    <a:pt x="5396" y="5492"/>
                  </a:cubicBezTo>
                  <a:cubicBezTo>
                    <a:pt x="5451" y="5485"/>
                    <a:pt x="5454" y="5403"/>
                    <a:pt x="5400" y="5403"/>
                  </a:cubicBezTo>
                  <a:cubicBezTo>
                    <a:pt x="5399" y="5403"/>
                    <a:pt x="5397" y="5403"/>
                    <a:pt x="5396" y="5403"/>
                  </a:cubicBezTo>
                  <a:cubicBezTo>
                    <a:pt x="5051" y="5426"/>
                    <a:pt x="4705" y="5437"/>
                    <a:pt x="4359" y="5437"/>
                  </a:cubicBezTo>
                  <a:cubicBezTo>
                    <a:pt x="4255" y="5437"/>
                    <a:pt x="4151" y="5436"/>
                    <a:pt x="4048" y="5434"/>
                  </a:cubicBezTo>
                  <a:cubicBezTo>
                    <a:pt x="4151" y="5237"/>
                    <a:pt x="4256" y="5038"/>
                    <a:pt x="4361" y="4838"/>
                  </a:cubicBezTo>
                  <a:cubicBezTo>
                    <a:pt x="4496" y="4839"/>
                    <a:pt x="4631" y="4840"/>
                    <a:pt x="4767" y="4840"/>
                  </a:cubicBezTo>
                  <a:cubicBezTo>
                    <a:pt x="4947" y="4840"/>
                    <a:pt x="5127" y="4839"/>
                    <a:pt x="5308" y="4834"/>
                  </a:cubicBezTo>
                  <a:cubicBezTo>
                    <a:pt x="5376" y="4832"/>
                    <a:pt x="5376" y="4729"/>
                    <a:pt x="5308" y="4728"/>
                  </a:cubicBezTo>
                  <a:cubicBezTo>
                    <a:pt x="5128" y="4723"/>
                    <a:pt x="4948" y="4721"/>
                    <a:pt x="4768" y="4721"/>
                  </a:cubicBezTo>
                  <a:cubicBezTo>
                    <a:pt x="4652" y="4721"/>
                    <a:pt x="4537" y="4722"/>
                    <a:pt x="4422" y="4723"/>
                  </a:cubicBezTo>
                  <a:cubicBezTo>
                    <a:pt x="4650" y="4289"/>
                    <a:pt x="4879" y="3853"/>
                    <a:pt x="5102" y="3413"/>
                  </a:cubicBezTo>
                  <a:cubicBezTo>
                    <a:pt x="5287" y="3418"/>
                    <a:pt x="5473" y="3422"/>
                    <a:pt x="5659" y="3422"/>
                  </a:cubicBezTo>
                  <a:cubicBezTo>
                    <a:pt x="5882" y="3422"/>
                    <a:pt x="6105" y="3417"/>
                    <a:pt x="6327" y="3403"/>
                  </a:cubicBezTo>
                  <a:cubicBezTo>
                    <a:pt x="6371" y="3395"/>
                    <a:pt x="6371" y="3331"/>
                    <a:pt x="6327" y="3325"/>
                  </a:cubicBezTo>
                  <a:cubicBezTo>
                    <a:pt x="6107" y="3311"/>
                    <a:pt x="5885" y="3306"/>
                    <a:pt x="5664" y="3306"/>
                  </a:cubicBezTo>
                  <a:cubicBezTo>
                    <a:pt x="5494" y="3306"/>
                    <a:pt x="5323" y="3309"/>
                    <a:pt x="5154" y="3313"/>
                  </a:cubicBezTo>
                  <a:cubicBezTo>
                    <a:pt x="5255" y="3111"/>
                    <a:pt x="5355" y="2908"/>
                    <a:pt x="5453" y="2706"/>
                  </a:cubicBezTo>
                  <a:cubicBezTo>
                    <a:pt x="5577" y="2707"/>
                    <a:pt x="5700" y="2708"/>
                    <a:pt x="5824" y="2708"/>
                  </a:cubicBezTo>
                  <a:cubicBezTo>
                    <a:pt x="5947" y="2708"/>
                    <a:pt x="6070" y="2707"/>
                    <a:pt x="6193" y="2704"/>
                  </a:cubicBezTo>
                  <a:cubicBezTo>
                    <a:pt x="6255" y="2702"/>
                    <a:pt x="6255" y="2609"/>
                    <a:pt x="6193" y="2608"/>
                  </a:cubicBezTo>
                  <a:cubicBezTo>
                    <a:pt x="6078" y="2604"/>
                    <a:pt x="5962" y="2603"/>
                    <a:pt x="5847" y="2603"/>
                  </a:cubicBezTo>
                  <a:cubicBezTo>
                    <a:pt x="5731" y="2603"/>
                    <a:pt x="5615" y="2604"/>
                    <a:pt x="5500" y="2605"/>
                  </a:cubicBezTo>
                  <a:cubicBezTo>
                    <a:pt x="5579" y="2439"/>
                    <a:pt x="5652" y="2272"/>
                    <a:pt x="5727" y="2106"/>
                  </a:cubicBezTo>
                  <a:cubicBezTo>
                    <a:pt x="5878" y="2088"/>
                    <a:pt x="6030" y="2079"/>
                    <a:pt x="6181" y="2079"/>
                  </a:cubicBezTo>
                  <a:cubicBezTo>
                    <a:pt x="6259" y="2079"/>
                    <a:pt x="6337" y="2081"/>
                    <a:pt x="6414" y="2086"/>
                  </a:cubicBezTo>
                  <a:cubicBezTo>
                    <a:pt x="6415" y="2086"/>
                    <a:pt x="6416" y="2086"/>
                    <a:pt x="6417" y="2086"/>
                  </a:cubicBezTo>
                  <a:cubicBezTo>
                    <a:pt x="6478" y="2086"/>
                    <a:pt x="6476" y="1994"/>
                    <a:pt x="6414" y="1989"/>
                  </a:cubicBezTo>
                  <a:cubicBezTo>
                    <a:pt x="6340" y="1983"/>
                    <a:pt x="6266" y="1980"/>
                    <a:pt x="6192" y="1980"/>
                  </a:cubicBezTo>
                  <a:cubicBezTo>
                    <a:pt x="6051" y="1980"/>
                    <a:pt x="5910" y="1991"/>
                    <a:pt x="5770" y="2012"/>
                  </a:cubicBezTo>
                  <a:cubicBezTo>
                    <a:pt x="5839" y="1860"/>
                    <a:pt x="5905" y="1706"/>
                    <a:pt x="5970" y="1553"/>
                  </a:cubicBezTo>
                  <a:cubicBezTo>
                    <a:pt x="5982" y="1566"/>
                    <a:pt x="5999" y="1573"/>
                    <a:pt x="6017" y="1573"/>
                  </a:cubicBezTo>
                  <a:cubicBezTo>
                    <a:pt x="6119" y="1575"/>
                    <a:pt x="6223" y="1579"/>
                    <a:pt x="6326" y="1579"/>
                  </a:cubicBezTo>
                  <a:cubicBezTo>
                    <a:pt x="6415" y="1579"/>
                    <a:pt x="6504" y="1576"/>
                    <a:pt x="6592" y="1565"/>
                  </a:cubicBezTo>
                  <a:cubicBezTo>
                    <a:pt x="6669" y="1555"/>
                    <a:pt x="6669" y="1454"/>
                    <a:pt x="6592" y="1444"/>
                  </a:cubicBezTo>
                  <a:cubicBezTo>
                    <a:pt x="6503" y="1433"/>
                    <a:pt x="6413" y="1430"/>
                    <a:pt x="6323" y="1430"/>
                  </a:cubicBezTo>
                  <a:cubicBezTo>
                    <a:pt x="6223" y="1430"/>
                    <a:pt x="6122" y="1434"/>
                    <a:pt x="6021" y="1436"/>
                  </a:cubicBezTo>
                  <a:cubicBezTo>
                    <a:pt x="6098" y="1250"/>
                    <a:pt x="6173" y="1062"/>
                    <a:pt x="6242" y="875"/>
                  </a:cubicBezTo>
                  <a:cubicBezTo>
                    <a:pt x="6373" y="697"/>
                    <a:pt x="6464" y="572"/>
                    <a:pt x="6533" y="572"/>
                  </a:cubicBezTo>
                  <a:close/>
                  <a:moveTo>
                    <a:pt x="6911" y="13173"/>
                  </a:moveTo>
                  <a:cubicBezTo>
                    <a:pt x="6983" y="13249"/>
                    <a:pt x="7056" y="13335"/>
                    <a:pt x="7138" y="13402"/>
                  </a:cubicBezTo>
                  <a:cubicBezTo>
                    <a:pt x="4924" y="13663"/>
                    <a:pt x="2751" y="13671"/>
                    <a:pt x="527" y="13705"/>
                  </a:cubicBezTo>
                  <a:cubicBezTo>
                    <a:pt x="526" y="13705"/>
                    <a:pt x="525" y="13706"/>
                    <a:pt x="524" y="13706"/>
                  </a:cubicBezTo>
                  <a:cubicBezTo>
                    <a:pt x="474" y="13623"/>
                    <a:pt x="387" y="13560"/>
                    <a:pt x="326" y="13486"/>
                  </a:cubicBezTo>
                  <a:cubicBezTo>
                    <a:pt x="312" y="13470"/>
                    <a:pt x="301" y="13452"/>
                    <a:pt x="288" y="13435"/>
                  </a:cubicBezTo>
                  <a:lnTo>
                    <a:pt x="288" y="13435"/>
                  </a:lnTo>
                  <a:cubicBezTo>
                    <a:pt x="895" y="13507"/>
                    <a:pt x="1512" y="13534"/>
                    <a:pt x="2132" y="13534"/>
                  </a:cubicBezTo>
                  <a:cubicBezTo>
                    <a:pt x="3693" y="13534"/>
                    <a:pt x="5279" y="13361"/>
                    <a:pt x="6812" y="13287"/>
                  </a:cubicBezTo>
                  <a:cubicBezTo>
                    <a:pt x="6880" y="13284"/>
                    <a:pt x="6911" y="13228"/>
                    <a:pt x="6909" y="13176"/>
                  </a:cubicBezTo>
                  <a:cubicBezTo>
                    <a:pt x="6910" y="13175"/>
                    <a:pt x="6910" y="13173"/>
                    <a:pt x="6911" y="13173"/>
                  </a:cubicBezTo>
                  <a:close/>
                  <a:moveTo>
                    <a:pt x="6803" y="0"/>
                  </a:moveTo>
                  <a:cubicBezTo>
                    <a:pt x="6775" y="0"/>
                    <a:pt x="6745" y="13"/>
                    <a:pt x="6725" y="39"/>
                  </a:cubicBezTo>
                  <a:cubicBezTo>
                    <a:pt x="6713" y="57"/>
                    <a:pt x="6699" y="74"/>
                    <a:pt x="6686" y="92"/>
                  </a:cubicBezTo>
                  <a:cubicBezTo>
                    <a:pt x="6672" y="93"/>
                    <a:pt x="6660" y="98"/>
                    <a:pt x="6648" y="106"/>
                  </a:cubicBezTo>
                  <a:cubicBezTo>
                    <a:pt x="6577" y="164"/>
                    <a:pt x="6510" y="227"/>
                    <a:pt x="6445" y="292"/>
                  </a:cubicBezTo>
                  <a:cubicBezTo>
                    <a:pt x="6451" y="277"/>
                    <a:pt x="6458" y="261"/>
                    <a:pt x="6462" y="245"/>
                  </a:cubicBezTo>
                  <a:cubicBezTo>
                    <a:pt x="6464" y="239"/>
                    <a:pt x="6459" y="235"/>
                    <a:pt x="6454" y="235"/>
                  </a:cubicBezTo>
                  <a:cubicBezTo>
                    <a:pt x="6451" y="235"/>
                    <a:pt x="6448" y="236"/>
                    <a:pt x="6446" y="239"/>
                  </a:cubicBezTo>
                  <a:cubicBezTo>
                    <a:pt x="6402" y="304"/>
                    <a:pt x="6362" y="374"/>
                    <a:pt x="6317" y="441"/>
                  </a:cubicBezTo>
                  <a:cubicBezTo>
                    <a:pt x="6208" y="575"/>
                    <a:pt x="6115" y="722"/>
                    <a:pt x="6040" y="877"/>
                  </a:cubicBezTo>
                  <a:cubicBezTo>
                    <a:pt x="4937" y="2690"/>
                    <a:pt x="4136" y="4795"/>
                    <a:pt x="3211" y="6680"/>
                  </a:cubicBezTo>
                  <a:cubicBezTo>
                    <a:pt x="2789" y="7538"/>
                    <a:pt x="2365" y="8396"/>
                    <a:pt x="1941" y="9253"/>
                  </a:cubicBezTo>
                  <a:cubicBezTo>
                    <a:pt x="1910" y="9257"/>
                    <a:pt x="1894" y="9290"/>
                    <a:pt x="1910" y="9316"/>
                  </a:cubicBezTo>
                  <a:cubicBezTo>
                    <a:pt x="1279" y="10593"/>
                    <a:pt x="648" y="11872"/>
                    <a:pt x="17" y="13150"/>
                  </a:cubicBezTo>
                  <a:cubicBezTo>
                    <a:pt x="0" y="13181"/>
                    <a:pt x="4" y="13222"/>
                    <a:pt x="28" y="13250"/>
                  </a:cubicBezTo>
                  <a:cubicBezTo>
                    <a:pt x="74" y="13365"/>
                    <a:pt x="134" y="13475"/>
                    <a:pt x="209" y="13577"/>
                  </a:cubicBezTo>
                  <a:cubicBezTo>
                    <a:pt x="278" y="13671"/>
                    <a:pt x="354" y="13784"/>
                    <a:pt x="469" y="13824"/>
                  </a:cubicBezTo>
                  <a:cubicBezTo>
                    <a:pt x="475" y="13827"/>
                    <a:pt x="481" y="13828"/>
                    <a:pt x="488" y="13828"/>
                  </a:cubicBezTo>
                  <a:cubicBezTo>
                    <a:pt x="509" y="13828"/>
                    <a:pt x="528" y="13815"/>
                    <a:pt x="536" y="13795"/>
                  </a:cubicBezTo>
                  <a:cubicBezTo>
                    <a:pt x="1238" y="13865"/>
                    <a:pt x="1948" y="13895"/>
                    <a:pt x="2660" y="13895"/>
                  </a:cubicBezTo>
                  <a:cubicBezTo>
                    <a:pt x="4167" y="13895"/>
                    <a:pt x="5685" y="13759"/>
                    <a:pt x="7160" y="13572"/>
                  </a:cubicBezTo>
                  <a:cubicBezTo>
                    <a:pt x="7210" y="13564"/>
                    <a:pt x="7245" y="13518"/>
                    <a:pt x="7239" y="13468"/>
                  </a:cubicBezTo>
                  <a:lnTo>
                    <a:pt x="7239" y="13468"/>
                  </a:lnTo>
                  <a:cubicBezTo>
                    <a:pt x="7243" y="13469"/>
                    <a:pt x="7246" y="13469"/>
                    <a:pt x="7250" y="13469"/>
                  </a:cubicBezTo>
                  <a:cubicBezTo>
                    <a:pt x="7292" y="13469"/>
                    <a:pt x="7335" y="13424"/>
                    <a:pt x="7304" y="13384"/>
                  </a:cubicBezTo>
                  <a:cubicBezTo>
                    <a:pt x="7303" y="13383"/>
                    <a:pt x="7303" y="13382"/>
                    <a:pt x="7302" y="13381"/>
                  </a:cubicBezTo>
                  <a:cubicBezTo>
                    <a:pt x="7529" y="9091"/>
                    <a:pt x="7269" y="4713"/>
                    <a:pt x="7180" y="418"/>
                  </a:cubicBezTo>
                  <a:cubicBezTo>
                    <a:pt x="7193" y="396"/>
                    <a:pt x="7186" y="369"/>
                    <a:pt x="7167" y="355"/>
                  </a:cubicBezTo>
                  <a:cubicBezTo>
                    <a:pt x="7057" y="262"/>
                    <a:pt x="6962" y="199"/>
                    <a:pt x="6897" y="66"/>
                  </a:cubicBezTo>
                  <a:cubicBezTo>
                    <a:pt x="6894" y="60"/>
                    <a:pt x="6888" y="59"/>
                    <a:pt x="6883" y="56"/>
                  </a:cubicBezTo>
                  <a:cubicBezTo>
                    <a:pt x="6870" y="19"/>
                    <a:pt x="6837" y="0"/>
                    <a:pt x="6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74"/>
            <p:cNvSpPr/>
            <p:nvPr/>
          </p:nvSpPr>
          <p:spPr>
            <a:xfrm>
              <a:off x="-1443352" y="2216939"/>
              <a:ext cx="134847" cy="234124"/>
            </a:xfrm>
            <a:custGeom>
              <a:avLst/>
              <a:gdLst/>
              <a:ahLst/>
              <a:cxnLst/>
              <a:rect l="l" t="t" r="r" b="b"/>
              <a:pathLst>
                <a:path w="3916" h="6799" extrusionOk="0">
                  <a:moveTo>
                    <a:pt x="3483" y="1267"/>
                  </a:moveTo>
                  <a:cubicBezTo>
                    <a:pt x="3520" y="3022"/>
                    <a:pt x="3583" y="4780"/>
                    <a:pt x="3731" y="6529"/>
                  </a:cubicBezTo>
                  <a:cubicBezTo>
                    <a:pt x="2665" y="6540"/>
                    <a:pt x="1587" y="6534"/>
                    <a:pt x="521" y="6588"/>
                  </a:cubicBezTo>
                  <a:cubicBezTo>
                    <a:pt x="1636" y="4897"/>
                    <a:pt x="2572" y="3073"/>
                    <a:pt x="3483" y="1267"/>
                  </a:cubicBezTo>
                  <a:close/>
                  <a:moveTo>
                    <a:pt x="3465" y="394"/>
                  </a:moveTo>
                  <a:cubicBezTo>
                    <a:pt x="3469" y="625"/>
                    <a:pt x="3475" y="855"/>
                    <a:pt x="3480" y="1086"/>
                  </a:cubicBezTo>
                  <a:cubicBezTo>
                    <a:pt x="3472" y="1082"/>
                    <a:pt x="3463" y="1081"/>
                    <a:pt x="3455" y="1081"/>
                  </a:cubicBezTo>
                  <a:cubicBezTo>
                    <a:pt x="3432" y="1081"/>
                    <a:pt x="3410" y="1094"/>
                    <a:pt x="3401" y="1116"/>
                  </a:cubicBezTo>
                  <a:cubicBezTo>
                    <a:pt x="2461" y="2972"/>
                    <a:pt x="1406" y="4758"/>
                    <a:pt x="428" y="6592"/>
                  </a:cubicBezTo>
                  <a:cubicBezTo>
                    <a:pt x="340" y="6597"/>
                    <a:pt x="252" y="6599"/>
                    <a:pt x="166" y="6604"/>
                  </a:cubicBezTo>
                  <a:cubicBezTo>
                    <a:pt x="1337" y="4580"/>
                    <a:pt x="2400" y="2478"/>
                    <a:pt x="3465" y="394"/>
                  </a:cubicBezTo>
                  <a:close/>
                  <a:moveTo>
                    <a:pt x="3558" y="1"/>
                  </a:moveTo>
                  <a:cubicBezTo>
                    <a:pt x="3521" y="1"/>
                    <a:pt x="3483" y="19"/>
                    <a:pt x="3467" y="56"/>
                  </a:cubicBezTo>
                  <a:cubicBezTo>
                    <a:pt x="3452" y="63"/>
                    <a:pt x="3439" y="75"/>
                    <a:pt x="3431" y="90"/>
                  </a:cubicBezTo>
                  <a:cubicBezTo>
                    <a:pt x="2265" y="2222"/>
                    <a:pt x="1075" y="4361"/>
                    <a:pt x="21" y="6551"/>
                  </a:cubicBezTo>
                  <a:cubicBezTo>
                    <a:pt x="1" y="6591"/>
                    <a:pt x="19" y="6640"/>
                    <a:pt x="60" y="6657"/>
                  </a:cubicBezTo>
                  <a:cubicBezTo>
                    <a:pt x="51" y="6694"/>
                    <a:pt x="79" y="6729"/>
                    <a:pt x="116" y="6731"/>
                  </a:cubicBezTo>
                  <a:cubicBezTo>
                    <a:pt x="659" y="6780"/>
                    <a:pt x="1209" y="6798"/>
                    <a:pt x="1760" y="6798"/>
                  </a:cubicBezTo>
                  <a:cubicBezTo>
                    <a:pt x="2424" y="6798"/>
                    <a:pt x="3090" y="6771"/>
                    <a:pt x="3746" y="6737"/>
                  </a:cubicBezTo>
                  <a:cubicBezTo>
                    <a:pt x="3796" y="6736"/>
                    <a:pt x="3839" y="6695"/>
                    <a:pt x="3843" y="6645"/>
                  </a:cubicBezTo>
                  <a:cubicBezTo>
                    <a:pt x="3885" y="6640"/>
                    <a:pt x="3916" y="6603"/>
                    <a:pt x="3912" y="6561"/>
                  </a:cubicBezTo>
                  <a:cubicBezTo>
                    <a:pt x="3814" y="4407"/>
                    <a:pt x="3696" y="2256"/>
                    <a:pt x="3661" y="98"/>
                  </a:cubicBezTo>
                  <a:cubicBezTo>
                    <a:pt x="3660" y="33"/>
                    <a:pt x="3609" y="1"/>
                    <a:pt x="3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74"/>
            <p:cNvSpPr/>
            <p:nvPr/>
          </p:nvSpPr>
          <p:spPr>
            <a:xfrm>
              <a:off x="-1495900" y="2459774"/>
              <a:ext cx="29958" cy="4821"/>
            </a:xfrm>
            <a:custGeom>
              <a:avLst/>
              <a:gdLst/>
              <a:ahLst/>
              <a:cxnLst/>
              <a:rect l="l" t="t" r="r" b="b"/>
              <a:pathLst>
                <a:path w="870" h="140" extrusionOk="0">
                  <a:moveTo>
                    <a:pt x="798" y="0"/>
                  </a:moveTo>
                  <a:cubicBezTo>
                    <a:pt x="796" y="0"/>
                    <a:pt x="794" y="1"/>
                    <a:pt x="792" y="1"/>
                  </a:cubicBezTo>
                  <a:cubicBezTo>
                    <a:pt x="546" y="36"/>
                    <a:pt x="298" y="45"/>
                    <a:pt x="50" y="46"/>
                  </a:cubicBezTo>
                  <a:cubicBezTo>
                    <a:pt x="12" y="46"/>
                    <a:pt x="1" y="108"/>
                    <a:pt x="41" y="115"/>
                  </a:cubicBezTo>
                  <a:cubicBezTo>
                    <a:pt x="145" y="132"/>
                    <a:pt x="247" y="140"/>
                    <a:pt x="349" y="140"/>
                  </a:cubicBezTo>
                  <a:cubicBezTo>
                    <a:pt x="504" y="140"/>
                    <a:pt x="659" y="121"/>
                    <a:pt x="815" y="88"/>
                  </a:cubicBezTo>
                  <a:cubicBezTo>
                    <a:pt x="870" y="76"/>
                    <a:pt x="849"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4"/>
            <p:cNvSpPr/>
            <p:nvPr/>
          </p:nvSpPr>
          <p:spPr>
            <a:xfrm>
              <a:off x="-1349551" y="2173206"/>
              <a:ext cx="48898" cy="2824"/>
            </a:xfrm>
            <a:custGeom>
              <a:avLst/>
              <a:gdLst/>
              <a:ahLst/>
              <a:cxnLst/>
              <a:rect l="l" t="t" r="r" b="b"/>
              <a:pathLst>
                <a:path w="1420" h="82" extrusionOk="0">
                  <a:moveTo>
                    <a:pt x="757" y="0"/>
                  </a:moveTo>
                  <a:cubicBezTo>
                    <a:pt x="521" y="0"/>
                    <a:pt x="285" y="3"/>
                    <a:pt x="49" y="4"/>
                  </a:cubicBezTo>
                  <a:cubicBezTo>
                    <a:pt x="1" y="4"/>
                    <a:pt x="1" y="78"/>
                    <a:pt x="49" y="78"/>
                  </a:cubicBezTo>
                  <a:cubicBezTo>
                    <a:pt x="285" y="79"/>
                    <a:pt x="521" y="81"/>
                    <a:pt x="757" y="81"/>
                  </a:cubicBezTo>
                  <a:cubicBezTo>
                    <a:pt x="963" y="81"/>
                    <a:pt x="1170" y="80"/>
                    <a:pt x="1376" y="74"/>
                  </a:cubicBezTo>
                  <a:cubicBezTo>
                    <a:pt x="1419" y="74"/>
                    <a:pt x="1419" y="8"/>
                    <a:pt x="1376" y="8"/>
                  </a:cubicBezTo>
                  <a:cubicBezTo>
                    <a:pt x="1170" y="2"/>
                    <a:pt x="96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7" name="Google Shape;3357;p74"/>
          <p:cNvGrpSpPr/>
          <p:nvPr/>
        </p:nvGrpSpPr>
        <p:grpSpPr>
          <a:xfrm>
            <a:off x="3416104" y="1786975"/>
            <a:ext cx="268903" cy="453613"/>
            <a:chOff x="-1685774" y="2783808"/>
            <a:chExt cx="355128" cy="599066"/>
          </a:xfrm>
        </p:grpSpPr>
        <p:sp>
          <p:nvSpPr>
            <p:cNvPr id="3358" name="Google Shape;3358;p74"/>
            <p:cNvSpPr/>
            <p:nvPr/>
          </p:nvSpPr>
          <p:spPr>
            <a:xfrm>
              <a:off x="-1530128" y="2783808"/>
              <a:ext cx="142148" cy="182058"/>
            </a:xfrm>
            <a:custGeom>
              <a:avLst/>
              <a:gdLst/>
              <a:ahLst/>
              <a:cxnLst/>
              <a:rect l="l" t="t" r="r" b="b"/>
              <a:pathLst>
                <a:path w="4128" h="5287" extrusionOk="0">
                  <a:moveTo>
                    <a:pt x="1662" y="1"/>
                  </a:moveTo>
                  <a:cubicBezTo>
                    <a:pt x="842" y="1"/>
                    <a:pt x="83" y="661"/>
                    <a:pt x="1" y="1560"/>
                  </a:cubicBezTo>
                  <a:cubicBezTo>
                    <a:pt x="0" y="1578"/>
                    <a:pt x="10" y="1594"/>
                    <a:pt x="27" y="1600"/>
                  </a:cubicBezTo>
                  <a:cubicBezTo>
                    <a:pt x="30" y="1606"/>
                    <a:pt x="29" y="1613"/>
                    <a:pt x="35" y="1617"/>
                  </a:cubicBezTo>
                  <a:cubicBezTo>
                    <a:pt x="145" y="1710"/>
                    <a:pt x="262" y="1795"/>
                    <a:pt x="385" y="1870"/>
                  </a:cubicBezTo>
                  <a:cubicBezTo>
                    <a:pt x="496" y="1939"/>
                    <a:pt x="620" y="2026"/>
                    <a:pt x="753" y="2030"/>
                  </a:cubicBezTo>
                  <a:cubicBezTo>
                    <a:pt x="755" y="2030"/>
                    <a:pt x="756" y="2030"/>
                    <a:pt x="758" y="2030"/>
                  </a:cubicBezTo>
                  <a:cubicBezTo>
                    <a:pt x="771" y="2030"/>
                    <a:pt x="784" y="2026"/>
                    <a:pt x="795" y="2018"/>
                  </a:cubicBezTo>
                  <a:cubicBezTo>
                    <a:pt x="807" y="2028"/>
                    <a:pt x="823" y="2033"/>
                    <a:pt x="839" y="2033"/>
                  </a:cubicBezTo>
                  <a:cubicBezTo>
                    <a:pt x="871" y="2033"/>
                    <a:pt x="902" y="2012"/>
                    <a:pt x="905" y="1967"/>
                  </a:cubicBezTo>
                  <a:cubicBezTo>
                    <a:pt x="977" y="1640"/>
                    <a:pt x="1161" y="1477"/>
                    <a:pt x="1458" y="1477"/>
                  </a:cubicBezTo>
                  <a:cubicBezTo>
                    <a:pt x="1565" y="1477"/>
                    <a:pt x="1687" y="1498"/>
                    <a:pt x="1823" y="1540"/>
                  </a:cubicBezTo>
                  <a:cubicBezTo>
                    <a:pt x="1904" y="1810"/>
                    <a:pt x="1871" y="2047"/>
                    <a:pt x="1723" y="2250"/>
                  </a:cubicBezTo>
                  <a:cubicBezTo>
                    <a:pt x="1604" y="2458"/>
                    <a:pt x="1413" y="2650"/>
                    <a:pt x="1258" y="2834"/>
                  </a:cubicBezTo>
                  <a:cubicBezTo>
                    <a:pt x="1006" y="3129"/>
                    <a:pt x="745" y="3412"/>
                    <a:pt x="477" y="3692"/>
                  </a:cubicBezTo>
                  <a:cubicBezTo>
                    <a:pt x="451" y="3693"/>
                    <a:pt x="423" y="3694"/>
                    <a:pt x="397" y="3694"/>
                  </a:cubicBezTo>
                  <a:cubicBezTo>
                    <a:pt x="347" y="3695"/>
                    <a:pt x="347" y="3771"/>
                    <a:pt x="397" y="3772"/>
                  </a:cubicBezTo>
                  <a:lnTo>
                    <a:pt x="403" y="3772"/>
                  </a:lnTo>
                  <a:cubicBezTo>
                    <a:pt x="379" y="3797"/>
                    <a:pt x="357" y="3822"/>
                    <a:pt x="332" y="3847"/>
                  </a:cubicBezTo>
                  <a:cubicBezTo>
                    <a:pt x="308" y="3871"/>
                    <a:pt x="299" y="3907"/>
                    <a:pt x="308" y="3940"/>
                  </a:cubicBezTo>
                  <a:cubicBezTo>
                    <a:pt x="273" y="4142"/>
                    <a:pt x="252" y="4346"/>
                    <a:pt x="246" y="4551"/>
                  </a:cubicBezTo>
                  <a:cubicBezTo>
                    <a:pt x="239" y="4765"/>
                    <a:pt x="210" y="5010"/>
                    <a:pt x="291" y="5212"/>
                  </a:cubicBezTo>
                  <a:cubicBezTo>
                    <a:pt x="304" y="5243"/>
                    <a:pt x="333" y="5260"/>
                    <a:pt x="361" y="5260"/>
                  </a:cubicBezTo>
                  <a:cubicBezTo>
                    <a:pt x="387" y="5260"/>
                    <a:pt x="412" y="5245"/>
                    <a:pt x="422" y="5212"/>
                  </a:cubicBezTo>
                  <a:cubicBezTo>
                    <a:pt x="463" y="5080"/>
                    <a:pt x="458" y="4936"/>
                    <a:pt x="452" y="4795"/>
                  </a:cubicBezTo>
                  <a:lnTo>
                    <a:pt x="452" y="4795"/>
                  </a:lnTo>
                  <a:cubicBezTo>
                    <a:pt x="531" y="4798"/>
                    <a:pt x="610" y="4800"/>
                    <a:pt x="689" y="4800"/>
                  </a:cubicBezTo>
                  <a:cubicBezTo>
                    <a:pt x="754" y="4800"/>
                    <a:pt x="819" y="4799"/>
                    <a:pt x="883" y="4793"/>
                  </a:cubicBezTo>
                  <a:cubicBezTo>
                    <a:pt x="940" y="4793"/>
                    <a:pt x="940" y="4710"/>
                    <a:pt x="883" y="4710"/>
                  </a:cubicBezTo>
                  <a:cubicBezTo>
                    <a:pt x="820" y="4704"/>
                    <a:pt x="756" y="4702"/>
                    <a:pt x="692" y="4702"/>
                  </a:cubicBezTo>
                  <a:cubicBezTo>
                    <a:pt x="611" y="4702"/>
                    <a:pt x="530" y="4705"/>
                    <a:pt x="449" y="4708"/>
                  </a:cubicBezTo>
                  <a:cubicBezTo>
                    <a:pt x="448" y="4672"/>
                    <a:pt x="446" y="4636"/>
                    <a:pt x="446" y="4600"/>
                  </a:cubicBezTo>
                  <a:cubicBezTo>
                    <a:pt x="446" y="4406"/>
                    <a:pt x="446" y="4213"/>
                    <a:pt x="441" y="4018"/>
                  </a:cubicBezTo>
                  <a:cubicBezTo>
                    <a:pt x="456" y="4013"/>
                    <a:pt x="469" y="4004"/>
                    <a:pt x="478" y="3994"/>
                  </a:cubicBezTo>
                  <a:cubicBezTo>
                    <a:pt x="548" y="3923"/>
                    <a:pt x="617" y="3851"/>
                    <a:pt x="686" y="3780"/>
                  </a:cubicBezTo>
                  <a:cubicBezTo>
                    <a:pt x="792" y="3783"/>
                    <a:pt x="898" y="3785"/>
                    <a:pt x="1004" y="3785"/>
                  </a:cubicBezTo>
                  <a:cubicBezTo>
                    <a:pt x="1082" y="3785"/>
                    <a:pt x="1160" y="3784"/>
                    <a:pt x="1238" y="3780"/>
                  </a:cubicBezTo>
                  <a:cubicBezTo>
                    <a:pt x="1299" y="3780"/>
                    <a:pt x="1299" y="3687"/>
                    <a:pt x="1238" y="3687"/>
                  </a:cubicBezTo>
                  <a:cubicBezTo>
                    <a:pt x="1158" y="3683"/>
                    <a:pt x="1077" y="3682"/>
                    <a:pt x="997" y="3682"/>
                  </a:cubicBezTo>
                  <a:cubicBezTo>
                    <a:pt x="924" y="3682"/>
                    <a:pt x="851" y="3683"/>
                    <a:pt x="778" y="3685"/>
                  </a:cubicBezTo>
                  <a:cubicBezTo>
                    <a:pt x="990" y="3460"/>
                    <a:pt x="1194" y="3226"/>
                    <a:pt x="1392" y="2988"/>
                  </a:cubicBezTo>
                  <a:cubicBezTo>
                    <a:pt x="1593" y="2985"/>
                    <a:pt x="1790" y="2939"/>
                    <a:pt x="1958" y="2825"/>
                  </a:cubicBezTo>
                  <a:cubicBezTo>
                    <a:pt x="1993" y="2805"/>
                    <a:pt x="1973" y="2759"/>
                    <a:pt x="1941" y="2759"/>
                  </a:cubicBezTo>
                  <a:cubicBezTo>
                    <a:pt x="1935" y="2759"/>
                    <a:pt x="1928" y="2760"/>
                    <a:pt x="1922" y="2764"/>
                  </a:cubicBezTo>
                  <a:cubicBezTo>
                    <a:pt x="1770" y="2838"/>
                    <a:pt x="1617" y="2890"/>
                    <a:pt x="1455" y="2911"/>
                  </a:cubicBezTo>
                  <a:cubicBezTo>
                    <a:pt x="1538" y="2808"/>
                    <a:pt x="1625" y="2707"/>
                    <a:pt x="1705" y="2602"/>
                  </a:cubicBezTo>
                  <a:cubicBezTo>
                    <a:pt x="1804" y="2473"/>
                    <a:pt x="1904" y="2331"/>
                    <a:pt x="1976" y="2181"/>
                  </a:cubicBezTo>
                  <a:cubicBezTo>
                    <a:pt x="2073" y="2152"/>
                    <a:pt x="2169" y="2122"/>
                    <a:pt x="2264" y="2083"/>
                  </a:cubicBezTo>
                  <a:cubicBezTo>
                    <a:pt x="2303" y="2066"/>
                    <a:pt x="2294" y="2009"/>
                    <a:pt x="2256" y="2009"/>
                  </a:cubicBezTo>
                  <a:cubicBezTo>
                    <a:pt x="2252" y="2009"/>
                    <a:pt x="2248" y="2009"/>
                    <a:pt x="2244" y="2011"/>
                  </a:cubicBezTo>
                  <a:cubicBezTo>
                    <a:pt x="2166" y="2033"/>
                    <a:pt x="2091" y="2060"/>
                    <a:pt x="2017" y="2090"/>
                  </a:cubicBezTo>
                  <a:cubicBezTo>
                    <a:pt x="2086" y="1911"/>
                    <a:pt x="2107" y="1721"/>
                    <a:pt x="2027" y="1525"/>
                  </a:cubicBezTo>
                  <a:cubicBezTo>
                    <a:pt x="2022" y="1514"/>
                    <a:pt x="2016" y="1504"/>
                    <a:pt x="2011" y="1494"/>
                  </a:cubicBezTo>
                  <a:cubicBezTo>
                    <a:pt x="2083" y="1477"/>
                    <a:pt x="2154" y="1454"/>
                    <a:pt x="2222" y="1428"/>
                  </a:cubicBezTo>
                  <a:cubicBezTo>
                    <a:pt x="2263" y="1414"/>
                    <a:pt x="2250" y="1357"/>
                    <a:pt x="2212" y="1357"/>
                  </a:cubicBezTo>
                  <a:cubicBezTo>
                    <a:pt x="2209" y="1357"/>
                    <a:pt x="2206" y="1358"/>
                    <a:pt x="2203" y="1358"/>
                  </a:cubicBezTo>
                  <a:cubicBezTo>
                    <a:pt x="2126" y="1374"/>
                    <a:pt x="2049" y="1396"/>
                    <a:pt x="1975" y="1424"/>
                  </a:cubicBezTo>
                  <a:cubicBezTo>
                    <a:pt x="1870" y="1254"/>
                    <a:pt x="1712" y="1183"/>
                    <a:pt x="1544" y="1183"/>
                  </a:cubicBezTo>
                  <a:cubicBezTo>
                    <a:pt x="1190" y="1183"/>
                    <a:pt x="793" y="1500"/>
                    <a:pt x="767" y="1877"/>
                  </a:cubicBezTo>
                  <a:cubicBezTo>
                    <a:pt x="681" y="1809"/>
                    <a:pt x="568" y="1769"/>
                    <a:pt x="474" y="1716"/>
                  </a:cubicBezTo>
                  <a:cubicBezTo>
                    <a:pt x="375" y="1661"/>
                    <a:pt x="279" y="1598"/>
                    <a:pt x="184" y="1536"/>
                  </a:cubicBezTo>
                  <a:cubicBezTo>
                    <a:pt x="451" y="1472"/>
                    <a:pt x="718" y="1411"/>
                    <a:pt x="981" y="1331"/>
                  </a:cubicBezTo>
                  <a:cubicBezTo>
                    <a:pt x="1019" y="1319"/>
                    <a:pt x="1007" y="1265"/>
                    <a:pt x="971" y="1265"/>
                  </a:cubicBezTo>
                  <a:cubicBezTo>
                    <a:pt x="969" y="1265"/>
                    <a:pt x="966" y="1266"/>
                    <a:pt x="963" y="1266"/>
                  </a:cubicBezTo>
                  <a:cubicBezTo>
                    <a:pt x="679" y="1329"/>
                    <a:pt x="402" y="1413"/>
                    <a:pt x="123" y="1494"/>
                  </a:cubicBezTo>
                  <a:cubicBezTo>
                    <a:pt x="123" y="1494"/>
                    <a:pt x="123" y="1495"/>
                    <a:pt x="122" y="1495"/>
                  </a:cubicBezTo>
                  <a:cubicBezTo>
                    <a:pt x="170" y="1330"/>
                    <a:pt x="236" y="1171"/>
                    <a:pt x="320" y="1021"/>
                  </a:cubicBezTo>
                  <a:cubicBezTo>
                    <a:pt x="506" y="911"/>
                    <a:pt x="713" y="841"/>
                    <a:pt x="928" y="816"/>
                  </a:cubicBezTo>
                  <a:cubicBezTo>
                    <a:pt x="976" y="810"/>
                    <a:pt x="979" y="738"/>
                    <a:pt x="931" y="738"/>
                  </a:cubicBezTo>
                  <a:cubicBezTo>
                    <a:pt x="930" y="738"/>
                    <a:pt x="929" y="738"/>
                    <a:pt x="928" y="738"/>
                  </a:cubicBezTo>
                  <a:cubicBezTo>
                    <a:pt x="743" y="749"/>
                    <a:pt x="563" y="800"/>
                    <a:pt x="398" y="885"/>
                  </a:cubicBezTo>
                  <a:cubicBezTo>
                    <a:pt x="604" y="575"/>
                    <a:pt x="898" y="330"/>
                    <a:pt x="1284" y="238"/>
                  </a:cubicBezTo>
                  <a:cubicBezTo>
                    <a:pt x="1397" y="212"/>
                    <a:pt x="1510" y="199"/>
                    <a:pt x="1620" y="199"/>
                  </a:cubicBezTo>
                  <a:cubicBezTo>
                    <a:pt x="2382" y="199"/>
                    <a:pt x="3034" y="808"/>
                    <a:pt x="3010" y="1604"/>
                  </a:cubicBezTo>
                  <a:cubicBezTo>
                    <a:pt x="2982" y="2553"/>
                    <a:pt x="1972" y="3463"/>
                    <a:pt x="1455" y="4223"/>
                  </a:cubicBezTo>
                  <a:cubicBezTo>
                    <a:pt x="1411" y="4288"/>
                    <a:pt x="1449" y="4345"/>
                    <a:pt x="1505" y="4366"/>
                  </a:cubicBezTo>
                  <a:cubicBezTo>
                    <a:pt x="1515" y="4381"/>
                    <a:pt x="1532" y="4389"/>
                    <a:pt x="1550" y="4389"/>
                  </a:cubicBezTo>
                  <a:cubicBezTo>
                    <a:pt x="1863" y="4376"/>
                    <a:pt x="2175" y="4340"/>
                    <a:pt x="2486" y="4303"/>
                  </a:cubicBezTo>
                  <a:cubicBezTo>
                    <a:pt x="2526" y="4298"/>
                    <a:pt x="2568" y="4288"/>
                    <a:pt x="2608" y="4288"/>
                  </a:cubicBezTo>
                  <a:cubicBezTo>
                    <a:pt x="2613" y="4288"/>
                    <a:pt x="2617" y="4288"/>
                    <a:pt x="2621" y="4288"/>
                  </a:cubicBezTo>
                  <a:cubicBezTo>
                    <a:pt x="2759" y="4288"/>
                    <a:pt x="2724" y="4324"/>
                    <a:pt x="2724" y="4434"/>
                  </a:cubicBezTo>
                  <a:cubicBezTo>
                    <a:pt x="2724" y="4557"/>
                    <a:pt x="2724" y="4678"/>
                    <a:pt x="2736" y="4799"/>
                  </a:cubicBezTo>
                  <a:cubicBezTo>
                    <a:pt x="2373" y="4855"/>
                    <a:pt x="2021" y="4975"/>
                    <a:pt x="1654" y="5029"/>
                  </a:cubicBezTo>
                  <a:cubicBezTo>
                    <a:pt x="1278" y="5084"/>
                    <a:pt x="907" y="5097"/>
                    <a:pt x="527" y="5099"/>
                  </a:cubicBezTo>
                  <a:cubicBezTo>
                    <a:pt x="424" y="5099"/>
                    <a:pt x="429" y="5246"/>
                    <a:pt x="527" y="5255"/>
                  </a:cubicBezTo>
                  <a:cubicBezTo>
                    <a:pt x="721" y="5275"/>
                    <a:pt x="929" y="5286"/>
                    <a:pt x="1142" y="5286"/>
                  </a:cubicBezTo>
                  <a:cubicBezTo>
                    <a:pt x="1724" y="5286"/>
                    <a:pt x="2344" y="5200"/>
                    <a:pt x="2825" y="4947"/>
                  </a:cubicBezTo>
                  <a:cubicBezTo>
                    <a:pt x="2836" y="4941"/>
                    <a:pt x="2838" y="4933"/>
                    <a:pt x="2844" y="4924"/>
                  </a:cubicBezTo>
                  <a:cubicBezTo>
                    <a:pt x="2879" y="4920"/>
                    <a:pt x="2912" y="4902"/>
                    <a:pt x="2918" y="4863"/>
                  </a:cubicBezTo>
                  <a:cubicBezTo>
                    <a:pt x="2951" y="4678"/>
                    <a:pt x="2971" y="4427"/>
                    <a:pt x="2932" y="4243"/>
                  </a:cubicBezTo>
                  <a:cubicBezTo>
                    <a:pt x="2914" y="4153"/>
                    <a:pt x="2872" y="4090"/>
                    <a:pt x="2773" y="4068"/>
                  </a:cubicBezTo>
                  <a:cubicBezTo>
                    <a:pt x="2746" y="4061"/>
                    <a:pt x="2717" y="4059"/>
                    <a:pt x="2687" y="4059"/>
                  </a:cubicBezTo>
                  <a:cubicBezTo>
                    <a:pt x="2552" y="4059"/>
                    <a:pt x="2390" y="4110"/>
                    <a:pt x="2273" y="4130"/>
                  </a:cubicBezTo>
                  <a:cubicBezTo>
                    <a:pt x="2087" y="4161"/>
                    <a:pt x="1900" y="4196"/>
                    <a:pt x="1715" y="4234"/>
                  </a:cubicBezTo>
                  <a:cubicBezTo>
                    <a:pt x="2523" y="3203"/>
                    <a:pt x="4127" y="1427"/>
                    <a:pt x="2588" y="310"/>
                  </a:cubicBezTo>
                  <a:cubicBezTo>
                    <a:pt x="2293" y="96"/>
                    <a:pt x="1973" y="1"/>
                    <a:pt x="1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74"/>
            <p:cNvSpPr/>
            <p:nvPr/>
          </p:nvSpPr>
          <p:spPr>
            <a:xfrm>
              <a:off x="-1540665" y="3004502"/>
              <a:ext cx="114324" cy="146831"/>
            </a:xfrm>
            <a:custGeom>
              <a:avLst/>
              <a:gdLst/>
              <a:ahLst/>
              <a:cxnLst/>
              <a:rect l="l" t="t" r="r" b="b"/>
              <a:pathLst>
                <a:path w="3320" h="4264" extrusionOk="0">
                  <a:moveTo>
                    <a:pt x="648" y="153"/>
                  </a:moveTo>
                  <a:cubicBezTo>
                    <a:pt x="770" y="219"/>
                    <a:pt x="927" y="224"/>
                    <a:pt x="1064" y="236"/>
                  </a:cubicBezTo>
                  <a:cubicBezTo>
                    <a:pt x="1160" y="245"/>
                    <a:pt x="1261" y="254"/>
                    <a:pt x="1361" y="254"/>
                  </a:cubicBezTo>
                  <a:cubicBezTo>
                    <a:pt x="1397" y="254"/>
                    <a:pt x="1434" y="253"/>
                    <a:pt x="1470" y="250"/>
                  </a:cubicBezTo>
                  <a:lnTo>
                    <a:pt x="1470" y="250"/>
                  </a:lnTo>
                  <a:cubicBezTo>
                    <a:pt x="1367" y="468"/>
                    <a:pt x="1283" y="694"/>
                    <a:pt x="1218" y="927"/>
                  </a:cubicBezTo>
                  <a:cubicBezTo>
                    <a:pt x="1168" y="1109"/>
                    <a:pt x="1051" y="1443"/>
                    <a:pt x="1106" y="1635"/>
                  </a:cubicBezTo>
                  <a:cubicBezTo>
                    <a:pt x="1136" y="1740"/>
                    <a:pt x="1209" y="1768"/>
                    <a:pt x="1303" y="1768"/>
                  </a:cubicBezTo>
                  <a:cubicBezTo>
                    <a:pt x="1315" y="1768"/>
                    <a:pt x="1328" y="1767"/>
                    <a:pt x="1341" y="1766"/>
                  </a:cubicBezTo>
                  <a:cubicBezTo>
                    <a:pt x="1589" y="1751"/>
                    <a:pt x="1902" y="1649"/>
                    <a:pt x="2143" y="1554"/>
                  </a:cubicBezTo>
                  <a:cubicBezTo>
                    <a:pt x="2152" y="1564"/>
                    <a:pt x="2165" y="1570"/>
                    <a:pt x="2177" y="1570"/>
                  </a:cubicBezTo>
                  <a:cubicBezTo>
                    <a:pt x="2193" y="1570"/>
                    <a:pt x="2208" y="1561"/>
                    <a:pt x="2211" y="1542"/>
                  </a:cubicBezTo>
                  <a:cubicBezTo>
                    <a:pt x="2213" y="1534"/>
                    <a:pt x="2213" y="1525"/>
                    <a:pt x="2214" y="1517"/>
                  </a:cubicBezTo>
                  <a:cubicBezTo>
                    <a:pt x="2257" y="1484"/>
                    <a:pt x="2259" y="1434"/>
                    <a:pt x="2229" y="1401"/>
                  </a:cubicBezTo>
                  <a:cubicBezTo>
                    <a:pt x="2270" y="1068"/>
                    <a:pt x="2254" y="718"/>
                    <a:pt x="2260" y="384"/>
                  </a:cubicBezTo>
                  <a:cubicBezTo>
                    <a:pt x="2493" y="368"/>
                    <a:pt x="2728" y="355"/>
                    <a:pt x="2961" y="325"/>
                  </a:cubicBezTo>
                  <a:cubicBezTo>
                    <a:pt x="2966" y="324"/>
                    <a:pt x="2971" y="323"/>
                    <a:pt x="2977" y="320"/>
                  </a:cubicBezTo>
                  <a:lnTo>
                    <a:pt x="2977" y="320"/>
                  </a:lnTo>
                  <a:cubicBezTo>
                    <a:pt x="2941" y="1523"/>
                    <a:pt x="3009" y="2758"/>
                    <a:pt x="3115" y="3959"/>
                  </a:cubicBezTo>
                  <a:cubicBezTo>
                    <a:pt x="2860" y="3978"/>
                    <a:pt x="2605" y="4020"/>
                    <a:pt x="2351" y="4057"/>
                  </a:cubicBezTo>
                  <a:cubicBezTo>
                    <a:pt x="2344" y="3682"/>
                    <a:pt x="2341" y="3306"/>
                    <a:pt x="2327" y="2931"/>
                  </a:cubicBezTo>
                  <a:lnTo>
                    <a:pt x="2327" y="2931"/>
                  </a:lnTo>
                  <a:cubicBezTo>
                    <a:pt x="2332" y="2933"/>
                    <a:pt x="2336" y="2934"/>
                    <a:pt x="2340" y="2934"/>
                  </a:cubicBezTo>
                  <a:cubicBezTo>
                    <a:pt x="2346" y="2934"/>
                    <a:pt x="2352" y="2932"/>
                    <a:pt x="2357" y="2930"/>
                  </a:cubicBezTo>
                  <a:cubicBezTo>
                    <a:pt x="2412" y="2904"/>
                    <a:pt x="2463" y="2897"/>
                    <a:pt x="2515" y="2897"/>
                  </a:cubicBezTo>
                  <a:cubicBezTo>
                    <a:pt x="2544" y="2897"/>
                    <a:pt x="2574" y="2899"/>
                    <a:pt x="2606" y="2901"/>
                  </a:cubicBezTo>
                  <a:cubicBezTo>
                    <a:pt x="2606" y="2901"/>
                    <a:pt x="2607" y="2901"/>
                    <a:pt x="2608" y="2901"/>
                  </a:cubicBezTo>
                  <a:cubicBezTo>
                    <a:pt x="2654" y="2901"/>
                    <a:pt x="2657" y="2835"/>
                    <a:pt x="2616" y="2822"/>
                  </a:cubicBezTo>
                  <a:cubicBezTo>
                    <a:pt x="2585" y="2811"/>
                    <a:pt x="2554" y="2806"/>
                    <a:pt x="2523" y="2806"/>
                  </a:cubicBezTo>
                  <a:cubicBezTo>
                    <a:pt x="2454" y="2806"/>
                    <a:pt x="2386" y="2830"/>
                    <a:pt x="2324" y="2864"/>
                  </a:cubicBezTo>
                  <a:cubicBezTo>
                    <a:pt x="2321" y="2785"/>
                    <a:pt x="2321" y="2707"/>
                    <a:pt x="2317" y="2627"/>
                  </a:cubicBezTo>
                  <a:cubicBezTo>
                    <a:pt x="2427" y="2600"/>
                    <a:pt x="2427" y="2423"/>
                    <a:pt x="2304" y="2423"/>
                  </a:cubicBezTo>
                  <a:cubicBezTo>
                    <a:pt x="2302" y="2423"/>
                    <a:pt x="2300" y="2423"/>
                    <a:pt x="2298" y="2423"/>
                  </a:cubicBezTo>
                  <a:lnTo>
                    <a:pt x="2293" y="2423"/>
                  </a:lnTo>
                  <a:cubicBezTo>
                    <a:pt x="2284" y="2416"/>
                    <a:pt x="2273" y="2412"/>
                    <a:pt x="2262" y="2412"/>
                  </a:cubicBezTo>
                  <a:cubicBezTo>
                    <a:pt x="2250" y="2412"/>
                    <a:pt x="2238" y="2417"/>
                    <a:pt x="2229" y="2427"/>
                  </a:cubicBezTo>
                  <a:cubicBezTo>
                    <a:pt x="1565" y="2461"/>
                    <a:pt x="901" y="2506"/>
                    <a:pt x="237" y="2549"/>
                  </a:cubicBezTo>
                  <a:cubicBezTo>
                    <a:pt x="251" y="2442"/>
                    <a:pt x="268" y="2335"/>
                    <a:pt x="284" y="2230"/>
                  </a:cubicBezTo>
                  <a:cubicBezTo>
                    <a:pt x="734" y="2223"/>
                    <a:pt x="1184" y="2218"/>
                    <a:pt x="1633" y="2185"/>
                  </a:cubicBezTo>
                  <a:cubicBezTo>
                    <a:pt x="1678" y="2182"/>
                    <a:pt x="1679" y="2115"/>
                    <a:pt x="1633" y="2114"/>
                  </a:cubicBezTo>
                  <a:cubicBezTo>
                    <a:pt x="1587" y="2114"/>
                    <a:pt x="1542" y="2114"/>
                    <a:pt x="1497" y="2114"/>
                  </a:cubicBezTo>
                  <a:cubicBezTo>
                    <a:pt x="1097" y="2114"/>
                    <a:pt x="697" y="2133"/>
                    <a:pt x="297" y="2151"/>
                  </a:cubicBezTo>
                  <a:cubicBezTo>
                    <a:pt x="316" y="2024"/>
                    <a:pt x="339" y="1898"/>
                    <a:pt x="360" y="1771"/>
                  </a:cubicBezTo>
                  <a:cubicBezTo>
                    <a:pt x="593" y="1762"/>
                    <a:pt x="828" y="1758"/>
                    <a:pt x="1059" y="1728"/>
                  </a:cubicBezTo>
                  <a:cubicBezTo>
                    <a:pt x="1114" y="1722"/>
                    <a:pt x="1119" y="1638"/>
                    <a:pt x="1059" y="1638"/>
                  </a:cubicBezTo>
                  <a:cubicBezTo>
                    <a:pt x="830" y="1641"/>
                    <a:pt x="601" y="1666"/>
                    <a:pt x="374" y="1688"/>
                  </a:cubicBezTo>
                  <a:cubicBezTo>
                    <a:pt x="404" y="1510"/>
                    <a:pt x="438" y="1335"/>
                    <a:pt x="468" y="1158"/>
                  </a:cubicBezTo>
                  <a:cubicBezTo>
                    <a:pt x="620" y="1132"/>
                    <a:pt x="770" y="1132"/>
                    <a:pt x="925" y="1123"/>
                  </a:cubicBezTo>
                  <a:cubicBezTo>
                    <a:pt x="963" y="1121"/>
                    <a:pt x="976" y="1062"/>
                    <a:pt x="935" y="1053"/>
                  </a:cubicBezTo>
                  <a:cubicBezTo>
                    <a:pt x="876" y="1040"/>
                    <a:pt x="816" y="1034"/>
                    <a:pt x="757" y="1034"/>
                  </a:cubicBezTo>
                  <a:cubicBezTo>
                    <a:pt x="665" y="1034"/>
                    <a:pt x="574" y="1047"/>
                    <a:pt x="485" y="1066"/>
                  </a:cubicBezTo>
                  <a:cubicBezTo>
                    <a:pt x="509" y="924"/>
                    <a:pt x="536" y="782"/>
                    <a:pt x="561" y="639"/>
                  </a:cubicBezTo>
                  <a:cubicBezTo>
                    <a:pt x="666" y="659"/>
                    <a:pt x="777" y="681"/>
                    <a:pt x="881" y="681"/>
                  </a:cubicBezTo>
                  <a:cubicBezTo>
                    <a:pt x="896" y="681"/>
                    <a:pt x="911" y="680"/>
                    <a:pt x="925" y="679"/>
                  </a:cubicBezTo>
                  <a:cubicBezTo>
                    <a:pt x="967" y="676"/>
                    <a:pt x="978" y="617"/>
                    <a:pt x="936" y="604"/>
                  </a:cubicBezTo>
                  <a:cubicBezTo>
                    <a:pt x="824" y="571"/>
                    <a:pt x="696" y="567"/>
                    <a:pt x="574" y="565"/>
                  </a:cubicBezTo>
                  <a:cubicBezTo>
                    <a:pt x="598" y="428"/>
                    <a:pt x="622" y="290"/>
                    <a:pt x="648" y="153"/>
                  </a:cubicBezTo>
                  <a:close/>
                  <a:moveTo>
                    <a:pt x="591" y="1"/>
                  </a:moveTo>
                  <a:cubicBezTo>
                    <a:pt x="567" y="1"/>
                    <a:pt x="543" y="15"/>
                    <a:pt x="534" y="47"/>
                  </a:cubicBezTo>
                  <a:cubicBezTo>
                    <a:pt x="286" y="894"/>
                    <a:pt x="130" y="1760"/>
                    <a:pt x="10" y="2635"/>
                  </a:cubicBezTo>
                  <a:cubicBezTo>
                    <a:pt x="1" y="2696"/>
                    <a:pt x="35" y="2770"/>
                    <a:pt x="107" y="2770"/>
                  </a:cubicBezTo>
                  <a:cubicBezTo>
                    <a:pt x="109" y="2770"/>
                    <a:pt x="111" y="2770"/>
                    <a:pt x="113" y="2770"/>
                  </a:cubicBezTo>
                  <a:cubicBezTo>
                    <a:pt x="808" y="2729"/>
                    <a:pt x="1504" y="2690"/>
                    <a:pt x="2198" y="2638"/>
                  </a:cubicBezTo>
                  <a:lnTo>
                    <a:pt x="2198" y="2638"/>
                  </a:lnTo>
                  <a:cubicBezTo>
                    <a:pt x="2153" y="3146"/>
                    <a:pt x="2157" y="3657"/>
                    <a:pt x="2159" y="4167"/>
                  </a:cubicBezTo>
                  <a:cubicBezTo>
                    <a:pt x="2159" y="4211"/>
                    <a:pt x="2198" y="4264"/>
                    <a:pt x="2247" y="4264"/>
                  </a:cubicBezTo>
                  <a:cubicBezTo>
                    <a:pt x="2250" y="4264"/>
                    <a:pt x="2253" y="4264"/>
                    <a:pt x="2256" y="4263"/>
                  </a:cubicBezTo>
                  <a:cubicBezTo>
                    <a:pt x="2546" y="4225"/>
                    <a:pt x="2844" y="4201"/>
                    <a:pt x="3131" y="4144"/>
                  </a:cubicBezTo>
                  <a:cubicBezTo>
                    <a:pt x="3139" y="4189"/>
                    <a:pt x="3176" y="4212"/>
                    <a:pt x="3212" y="4212"/>
                  </a:cubicBezTo>
                  <a:cubicBezTo>
                    <a:pt x="3248" y="4212"/>
                    <a:pt x="3282" y="4188"/>
                    <a:pt x="3281" y="4139"/>
                  </a:cubicBezTo>
                  <a:lnTo>
                    <a:pt x="3281" y="4099"/>
                  </a:lnTo>
                  <a:cubicBezTo>
                    <a:pt x="3319" y="4065"/>
                    <a:pt x="3319" y="4005"/>
                    <a:pt x="3281" y="3972"/>
                  </a:cubicBezTo>
                  <a:cubicBezTo>
                    <a:pt x="3275" y="2736"/>
                    <a:pt x="3226" y="1468"/>
                    <a:pt x="3072" y="246"/>
                  </a:cubicBezTo>
                  <a:cubicBezTo>
                    <a:pt x="3070" y="227"/>
                    <a:pt x="3057" y="212"/>
                    <a:pt x="3039" y="205"/>
                  </a:cubicBezTo>
                  <a:cubicBezTo>
                    <a:pt x="3030" y="176"/>
                    <a:pt x="3005" y="153"/>
                    <a:pt x="2963" y="153"/>
                  </a:cubicBezTo>
                  <a:cubicBezTo>
                    <a:pt x="2962" y="153"/>
                    <a:pt x="2961" y="153"/>
                    <a:pt x="2960" y="153"/>
                  </a:cubicBezTo>
                  <a:cubicBezTo>
                    <a:pt x="2697" y="162"/>
                    <a:pt x="2433" y="191"/>
                    <a:pt x="2171" y="213"/>
                  </a:cubicBezTo>
                  <a:cubicBezTo>
                    <a:pt x="2121" y="217"/>
                    <a:pt x="2082" y="250"/>
                    <a:pt x="2081" y="302"/>
                  </a:cubicBezTo>
                  <a:cubicBezTo>
                    <a:pt x="2074" y="649"/>
                    <a:pt x="2049" y="1030"/>
                    <a:pt x="2106" y="1381"/>
                  </a:cubicBezTo>
                  <a:cubicBezTo>
                    <a:pt x="1945" y="1411"/>
                    <a:pt x="1787" y="1458"/>
                    <a:pt x="1627" y="1499"/>
                  </a:cubicBezTo>
                  <a:cubicBezTo>
                    <a:pt x="1566" y="1514"/>
                    <a:pt x="1466" y="1561"/>
                    <a:pt x="1394" y="1561"/>
                  </a:cubicBezTo>
                  <a:cubicBezTo>
                    <a:pt x="1381" y="1561"/>
                    <a:pt x="1369" y="1560"/>
                    <a:pt x="1359" y="1556"/>
                  </a:cubicBezTo>
                  <a:cubicBezTo>
                    <a:pt x="1341" y="1562"/>
                    <a:pt x="1327" y="1565"/>
                    <a:pt x="1316" y="1565"/>
                  </a:cubicBezTo>
                  <a:cubicBezTo>
                    <a:pt x="1279" y="1565"/>
                    <a:pt x="1278" y="1531"/>
                    <a:pt x="1312" y="1463"/>
                  </a:cubicBezTo>
                  <a:cubicBezTo>
                    <a:pt x="1320" y="1393"/>
                    <a:pt x="1331" y="1323"/>
                    <a:pt x="1344" y="1253"/>
                  </a:cubicBezTo>
                  <a:cubicBezTo>
                    <a:pt x="1406" y="899"/>
                    <a:pt x="1506" y="562"/>
                    <a:pt x="1617" y="221"/>
                  </a:cubicBezTo>
                  <a:cubicBezTo>
                    <a:pt x="1674" y="195"/>
                    <a:pt x="1677" y="98"/>
                    <a:pt x="1608" y="85"/>
                  </a:cubicBezTo>
                  <a:cubicBezTo>
                    <a:pt x="1533" y="71"/>
                    <a:pt x="1456" y="68"/>
                    <a:pt x="1378" y="68"/>
                  </a:cubicBezTo>
                  <a:cubicBezTo>
                    <a:pt x="1299" y="68"/>
                    <a:pt x="1220" y="71"/>
                    <a:pt x="1142" y="71"/>
                  </a:cubicBezTo>
                  <a:cubicBezTo>
                    <a:pt x="1128" y="71"/>
                    <a:pt x="1114" y="71"/>
                    <a:pt x="1101" y="71"/>
                  </a:cubicBezTo>
                  <a:cubicBezTo>
                    <a:pt x="1010" y="69"/>
                    <a:pt x="912" y="56"/>
                    <a:pt x="817" y="56"/>
                  </a:cubicBezTo>
                  <a:cubicBezTo>
                    <a:pt x="763" y="56"/>
                    <a:pt x="709" y="61"/>
                    <a:pt x="659" y="73"/>
                  </a:cubicBezTo>
                  <a:cubicBezTo>
                    <a:pt x="661" y="29"/>
                    <a:pt x="625" y="1"/>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4"/>
            <p:cNvSpPr/>
            <p:nvPr/>
          </p:nvSpPr>
          <p:spPr>
            <a:xfrm>
              <a:off x="-1685774" y="2918552"/>
              <a:ext cx="89979" cy="89187"/>
            </a:xfrm>
            <a:custGeom>
              <a:avLst/>
              <a:gdLst/>
              <a:ahLst/>
              <a:cxnLst/>
              <a:rect l="l" t="t" r="r" b="b"/>
              <a:pathLst>
                <a:path w="2613" h="2590" extrusionOk="0">
                  <a:moveTo>
                    <a:pt x="1600" y="171"/>
                  </a:moveTo>
                  <a:lnTo>
                    <a:pt x="1600" y="171"/>
                  </a:lnTo>
                  <a:cubicBezTo>
                    <a:pt x="1596" y="422"/>
                    <a:pt x="1590" y="676"/>
                    <a:pt x="1599" y="927"/>
                  </a:cubicBezTo>
                  <a:cubicBezTo>
                    <a:pt x="1601" y="984"/>
                    <a:pt x="1646" y="1012"/>
                    <a:pt x="1689" y="1012"/>
                  </a:cubicBezTo>
                  <a:cubicBezTo>
                    <a:pt x="1692" y="1012"/>
                    <a:pt x="1695" y="1012"/>
                    <a:pt x="1698" y="1011"/>
                  </a:cubicBezTo>
                  <a:cubicBezTo>
                    <a:pt x="1737" y="1017"/>
                    <a:pt x="1776" y="1019"/>
                    <a:pt x="1814" y="1019"/>
                  </a:cubicBezTo>
                  <a:cubicBezTo>
                    <a:pt x="1877" y="1019"/>
                    <a:pt x="1940" y="1013"/>
                    <a:pt x="2005" y="1007"/>
                  </a:cubicBezTo>
                  <a:cubicBezTo>
                    <a:pt x="2065" y="1002"/>
                    <a:pt x="2124" y="998"/>
                    <a:pt x="2183" y="992"/>
                  </a:cubicBezTo>
                  <a:cubicBezTo>
                    <a:pt x="2226" y="988"/>
                    <a:pt x="2301" y="967"/>
                    <a:pt x="2355" y="967"/>
                  </a:cubicBezTo>
                  <a:cubicBezTo>
                    <a:pt x="2369" y="967"/>
                    <a:pt x="2381" y="968"/>
                    <a:pt x="2390" y="971"/>
                  </a:cubicBezTo>
                  <a:cubicBezTo>
                    <a:pt x="2449" y="990"/>
                    <a:pt x="2432" y="997"/>
                    <a:pt x="2427" y="1069"/>
                  </a:cubicBezTo>
                  <a:cubicBezTo>
                    <a:pt x="2424" y="1128"/>
                    <a:pt x="2420" y="1188"/>
                    <a:pt x="2416" y="1246"/>
                  </a:cubicBezTo>
                  <a:cubicBezTo>
                    <a:pt x="2409" y="1348"/>
                    <a:pt x="2402" y="1448"/>
                    <a:pt x="2396" y="1550"/>
                  </a:cubicBezTo>
                  <a:cubicBezTo>
                    <a:pt x="2287" y="1547"/>
                    <a:pt x="2179" y="1547"/>
                    <a:pt x="2070" y="1547"/>
                  </a:cubicBezTo>
                  <a:cubicBezTo>
                    <a:pt x="2015" y="1547"/>
                    <a:pt x="1959" y="1544"/>
                    <a:pt x="1902" y="1544"/>
                  </a:cubicBezTo>
                  <a:cubicBezTo>
                    <a:pt x="1837" y="1544"/>
                    <a:pt x="1773" y="1548"/>
                    <a:pt x="1710" y="1565"/>
                  </a:cubicBezTo>
                  <a:cubicBezTo>
                    <a:pt x="1690" y="1570"/>
                    <a:pt x="1674" y="1585"/>
                    <a:pt x="1667" y="1604"/>
                  </a:cubicBezTo>
                  <a:cubicBezTo>
                    <a:pt x="1651" y="1596"/>
                    <a:pt x="1633" y="1592"/>
                    <a:pt x="1616" y="1592"/>
                  </a:cubicBezTo>
                  <a:cubicBezTo>
                    <a:pt x="1569" y="1592"/>
                    <a:pt x="1526" y="1621"/>
                    <a:pt x="1531" y="1682"/>
                  </a:cubicBezTo>
                  <a:cubicBezTo>
                    <a:pt x="1543" y="1868"/>
                    <a:pt x="1560" y="2054"/>
                    <a:pt x="1576" y="2240"/>
                  </a:cubicBezTo>
                  <a:cubicBezTo>
                    <a:pt x="1580" y="2283"/>
                    <a:pt x="1588" y="2328"/>
                    <a:pt x="1588" y="2371"/>
                  </a:cubicBezTo>
                  <a:cubicBezTo>
                    <a:pt x="1597" y="2371"/>
                    <a:pt x="1590" y="2387"/>
                    <a:pt x="1584" y="2387"/>
                  </a:cubicBezTo>
                  <a:cubicBezTo>
                    <a:pt x="1583" y="2387"/>
                    <a:pt x="1581" y="2386"/>
                    <a:pt x="1580" y="2384"/>
                  </a:cubicBezTo>
                  <a:cubicBezTo>
                    <a:pt x="1550" y="2389"/>
                    <a:pt x="1518" y="2390"/>
                    <a:pt x="1485" y="2390"/>
                  </a:cubicBezTo>
                  <a:cubicBezTo>
                    <a:pt x="1415" y="2390"/>
                    <a:pt x="1342" y="2383"/>
                    <a:pt x="1276" y="2383"/>
                  </a:cubicBezTo>
                  <a:cubicBezTo>
                    <a:pt x="1236" y="2383"/>
                    <a:pt x="1154" y="2395"/>
                    <a:pt x="1088" y="2395"/>
                  </a:cubicBezTo>
                  <a:cubicBezTo>
                    <a:pt x="1053" y="2395"/>
                    <a:pt x="1023" y="2392"/>
                    <a:pt x="1006" y="2382"/>
                  </a:cubicBezTo>
                  <a:cubicBezTo>
                    <a:pt x="962" y="2356"/>
                    <a:pt x="973" y="2297"/>
                    <a:pt x="984" y="2240"/>
                  </a:cubicBezTo>
                  <a:lnTo>
                    <a:pt x="984" y="2240"/>
                  </a:lnTo>
                  <a:cubicBezTo>
                    <a:pt x="1041" y="2242"/>
                    <a:pt x="1098" y="2246"/>
                    <a:pt x="1155" y="2246"/>
                  </a:cubicBezTo>
                  <a:cubicBezTo>
                    <a:pt x="1200" y="2245"/>
                    <a:pt x="1200" y="2177"/>
                    <a:pt x="1155" y="2177"/>
                  </a:cubicBezTo>
                  <a:cubicBezTo>
                    <a:pt x="1148" y="2177"/>
                    <a:pt x="1140" y="2177"/>
                    <a:pt x="1133" y="2177"/>
                  </a:cubicBezTo>
                  <a:cubicBezTo>
                    <a:pt x="1086" y="2177"/>
                    <a:pt x="1039" y="2179"/>
                    <a:pt x="992" y="2181"/>
                  </a:cubicBezTo>
                  <a:cubicBezTo>
                    <a:pt x="1000" y="2112"/>
                    <a:pt x="1007" y="2044"/>
                    <a:pt x="1014" y="1975"/>
                  </a:cubicBezTo>
                  <a:cubicBezTo>
                    <a:pt x="1064" y="1978"/>
                    <a:pt x="1113" y="1982"/>
                    <a:pt x="1163" y="1982"/>
                  </a:cubicBezTo>
                  <a:cubicBezTo>
                    <a:pt x="1190" y="1982"/>
                    <a:pt x="1217" y="1981"/>
                    <a:pt x="1244" y="1978"/>
                  </a:cubicBezTo>
                  <a:cubicBezTo>
                    <a:pt x="1287" y="1978"/>
                    <a:pt x="1287" y="1912"/>
                    <a:pt x="1244" y="1912"/>
                  </a:cubicBezTo>
                  <a:cubicBezTo>
                    <a:pt x="1217" y="1910"/>
                    <a:pt x="1190" y="1909"/>
                    <a:pt x="1163" y="1909"/>
                  </a:cubicBezTo>
                  <a:cubicBezTo>
                    <a:pt x="1116" y="1909"/>
                    <a:pt x="1068" y="1912"/>
                    <a:pt x="1021" y="1915"/>
                  </a:cubicBezTo>
                  <a:cubicBezTo>
                    <a:pt x="1031" y="1808"/>
                    <a:pt x="1039" y="1700"/>
                    <a:pt x="1041" y="1592"/>
                  </a:cubicBezTo>
                  <a:cubicBezTo>
                    <a:pt x="1041" y="1560"/>
                    <a:pt x="1015" y="1543"/>
                    <a:pt x="989" y="1543"/>
                  </a:cubicBezTo>
                  <a:cubicBezTo>
                    <a:pt x="969" y="1543"/>
                    <a:pt x="948" y="1554"/>
                    <a:pt x="941" y="1578"/>
                  </a:cubicBezTo>
                  <a:cubicBezTo>
                    <a:pt x="933" y="1567"/>
                    <a:pt x="922" y="1557"/>
                    <a:pt x="909" y="1553"/>
                  </a:cubicBezTo>
                  <a:cubicBezTo>
                    <a:pt x="877" y="1542"/>
                    <a:pt x="844" y="1538"/>
                    <a:pt x="810" y="1538"/>
                  </a:cubicBezTo>
                  <a:cubicBezTo>
                    <a:pt x="723" y="1538"/>
                    <a:pt x="632" y="1566"/>
                    <a:pt x="545" y="1572"/>
                  </a:cubicBezTo>
                  <a:cubicBezTo>
                    <a:pt x="470" y="1576"/>
                    <a:pt x="395" y="1579"/>
                    <a:pt x="320" y="1579"/>
                  </a:cubicBezTo>
                  <a:cubicBezTo>
                    <a:pt x="273" y="1579"/>
                    <a:pt x="226" y="1578"/>
                    <a:pt x="179" y="1576"/>
                  </a:cubicBezTo>
                  <a:cubicBezTo>
                    <a:pt x="174" y="1504"/>
                    <a:pt x="172" y="1433"/>
                    <a:pt x="172" y="1363"/>
                  </a:cubicBezTo>
                  <a:cubicBezTo>
                    <a:pt x="192" y="1362"/>
                    <a:pt x="212" y="1362"/>
                    <a:pt x="232" y="1362"/>
                  </a:cubicBezTo>
                  <a:cubicBezTo>
                    <a:pt x="541" y="1362"/>
                    <a:pt x="847" y="1384"/>
                    <a:pt x="1155" y="1410"/>
                  </a:cubicBezTo>
                  <a:cubicBezTo>
                    <a:pt x="1156" y="1410"/>
                    <a:pt x="1157" y="1410"/>
                    <a:pt x="1158" y="1410"/>
                  </a:cubicBezTo>
                  <a:cubicBezTo>
                    <a:pt x="1200" y="1410"/>
                    <a:pt x="1209" y="1339"/>
                    <a:pt x="1166" y="1332"/>
                  </a:cubicBezTo>
                  <a:cubicBezTo>
                    <a:pt x="943" y="1293"/>
                    <a:pt x="719" y="1278"/>
                    <a:pt x="494" y="1278"/>
                  </a:cubicBezTo>
                  <a:cubicBezTo>
                    <a:pt x="387" y="1278"/>
                    <a:pt x="280" y="1281"/>
                    <a:pt x="173" y="1287"/>
                  </a:cubicBezTo>
                  <a:cubicBezTo>
                    <a:pt x="174" y="1227"/>
                    <a:pt x="175" y="1166"/>
                    <a:pt x="180" y="1106"/>
                  </a:cubicBezTo>
                  <a:cubicBezTo>
                    <a:pt x="424" y="1103"/>
                    <a:pt x="671" y="1089"/>
                    <a:pt x="912" y="1045"/>
                  </a:cubicBezTo>
                  <a:cubicBezTo>
                    <a:pt x="928" y="1042"/>
                    <a:pt x="943" y="1034"/>
                    <a:pt x="953" y="1020"/>
                  </a:cubicBezTo>
                  <a:cubicBezTo>
                    <a:pt x="974" y="1014"/>
                    <a:pt x="988" y="993"/>
                    <a:pt x="987" y="972"/>
                  </a:cubicBezTo>
                  <a:cubicBezTo>
                    <a:pt x="973" y="789"/>
                    <a:pt x="964" y="606"/>
                    <a:pt x="953" y="424"/>
                  </a:cubicBezTo>
                  <a:lnTo>
                    <a:pt x="953" y="424"/>
                  </a:lnTo>
                  <a:cubicBezTo>
                    <a:pt x="1047" y="426"/>
                    <a:pt x="1141" y="429"/>
                    <a:pt x="1235" y="429"/>
                  </a:cubicBezTo>
                  <a:cubicBezTo>
                    <a:pt x="1268" y="429"/>
                    <a:pt x="1300" y="428"/>
                    <a:pt x="1333" y="428"/>
                  </a:cubicBezTo>
                  <a:cubicBezTo>
                    <a:pt x="1375" y="428"/>
                    <a:pt x="1375" y="364"/>
                    <a:pt x="1333" y="364"/>
                  </a:cubicBezTo>
                  <a:cubicBezTo>
                    <a:pt x="1304" y="364"/>
                    <a:pt x="1275" y="363"/>
                    <a:pt x="1246" y="363"/>
                  </a:cubicBezTo>
                  <a:cubicBezTo>
                    <a:pt x="1147" y="363"/>
                    <a:pt x="1048" y="366"/>
                    <a:pt x="949" y="368"/>
                  </a:cubicBezTo>
                  <a:cubicBezTo>
                    <a:pt x="946" y="303"/>
                    <a:pt x="940" y="238"/>
                    <a:pt x="937" y="174"/>
                  </a:cubicBezTo>
                  <a:lnTo>
                    <a:pt x="937" y="174"/>
                  </a:lnTo>
                  <a:cubicBezTo>
                    <a:pt x="1020" y="175"/>
                    <a:pt x="1103" y="176"/>
                    <a:pt x="1186" y="176"/>
                  </a:cubicBezTo>
                  <a:cubicBezTo>
                    <a:pt x="1324" y="176"/>
                    <a:pt x="1462" y="174"/>
                    <a:pt x="1600" y="171"/>
                  </a:cubicBezTo>
                  <a:close/>
                  <a:moveTo>
                    <a:pt x="1032" y="0"/>
                  </a:moveTo>
                  <a:cubicBezTo>
                    <a:pt x="970" y="0"/>
                    <a:pt x="908" y="1"/>
                    <a:pt x="846" y="1"/>
                  </a:cubicBezTo>
                  <a:cubicBezTo>
                    <a:pt x="802" y="1"/>
                    <a:pt x="756" y="41"/>
                    <a:pt x="760" y="88"/>
                  </a:cubicBezTo>
                  <a:cubicBezTo>
                    <a:pt x="778" y="353"/>
                    <a:pt x="809" y="616"/>
                    <a:pt x="855" y="877"/>
                  </a:cubicBezTo>
                  <a:cubicBezTo>
                    <a:pt x="603" y="907"/>
                    <a:pt x="352" y="933"/>
                    <a:pt x="99" y="937"/>
                  </a:cubicBezTo>
                  <a:cubicBezTo>
                    <a:pt x="52" y="938"/>
                    <a:pt x="14" y="976"/>
                    <a:pt x="13" y="1023"/>
                  </a:cubicBezTo>
                  <a:cubicBezTo>
                    <a:pt x="0" y="1236"/>
                    <a:pt x="19" y="1448"/>
                    <a:pt x="69" y="1654"/>
                  </a:cubicBezTo>
                  <a:cubicBezTo>
                    <a:pt x="75" y="1681"/>
                    <a:pt x="98" y="1693"/>
                    <a:pt x="121" y="1693"/>
                  </a:cubicBezTo>
                  <a:cubicBezTo>
                    <a:pt x="129" y="1693"/>
                    <a:pt x="138" y="1691"/>
                    <a:pt x="146" y="1688"/>
                  </a:cubicBezTo>
                  <a:cubicBezTo>
                    <a:pt x="289" y="1704"/>
                    <a:pt x="432" y="1712"/>
                    <a:pt x="575" y="1712"/>
                  </a:cubicBezTo>
                  <a:cubicBezTo>
                    <a:pt x="621" y="1712"/>
                    <a:pt x="669" y="1715"/>
                    <a:pt x="717" y="1715"/>
                  </a:cubicBezTo>
                  <a:cubicBezTo>
                    <a:pt x="789" y="1715"/>
                    <a:pt x="860" y="1707"/>
                    <a:pt x="921" y="1668"/>
                  </a:cubicBezTo>
                  <a:lnTo>
                    <a:pt x="921" y="1668"/>
                  </a:lnTo>
                  <a:cubicBezTo>
                    <a:pt x="892" y="1792"/>
                    <a:pt x="869" y="1917"/>
                    <a:pt x="847" y="2043"/>
                  </a:cubicBezTo>
                  <a:cubicBezTo>
                    <a:pt x="829" y="2148"/>
                    <a:pt x="789" y="2267"/>
                    <a:pt x="794" y="2374"/>
                  </a:cubicBezTo>
                  <a:cubicBezTo>
                    <a:pt x="801" y="2553"/>
                    <a:pt x="946" y="2575"/>
                    <a:pt x="1093" y="2575"/>
                  </a:cubicBezTo>
                  <a:cubicBezTo>
                    <a:pt x="1140" y="2575"/>
                    <a:pt x="1188" y="2572"/>
                    <a:pt x="1231" y="2572"/>
                  </a:cubicBezTo>
                  <a:cubicBezTo>
                    <a:pt x="1236" y="2572"/>
                    <a:pt x="1240" y="2572"/>
                    <a:pt x="1244" y="2572"/>
                  </a:cubicBezTo>
                  <a:cubicBezTo>
                    <a:pt x="1306" y="2573"/>
                    <a:pt x="1413" y="2590"/>
                    <a:pt x="1515" y="2590"/>
                  </a:cubicBezTo>
                  <a:cubicBezTo>
                    <a:pt x="1630" y="2590"/>
                    <a:pt x="1741" y="2568"/>
                    <a:pt x="1774" y="2475"/>
                  </a:cubicBezTo>
                  <a:cubicBezTo>
                    <a:pt x="1807" y="2383"/>
                    <a:pt x="1769" y="2238"/>
                    <a:pt x="1761" y="2142"/>
                  </a:cubicBezTo>
                  <a:cubicBezTo>
                    <a:pt x="1749" y="1999"/>
                    <a:pt x="1738" y="1856"/>
                    <a:pt x="1725" y="1714"/>
                  </a:cubicBezTo>
                  <a:lnTo>
                    <a:pt x="1725" y="1714"/>
                  </a:lnTo>
                  <a:cubicBezTo>
                    <a:pt x="1781" y="1726"/>
                    <a:pt x="1837" y="1730"/>
                    <a:pt x="1894" y="1730"/>
                  </a:cubicBezTo>
                  <a:cubicBezTo>
                    <a:pt x="1953" y="1730"/>
                    <a:pt x="2013" y="1726"/>
                    <a:pt x="2072" y="1724"/>
                  </a:cubicBezTo>
                  <a:cubicBezTo>
                    <a:pt x="2205" y="1722"/>
                    <a:pt x="2339" y="1721"/>
                    <a:pt x="2473" y="1714"/>
                  </a:cubicBezTo>
                  <a:cubicBezTo>
                    <a:pt x="2517" y="1713"/>
                    <a:pt x="2553" y="1677"/>
                    <a:pt x="2554" y="1632"/>
                  </a:cubicBezTo>
                  <a:cubicBezTo>
                    <a:pt x="2562" y="1455"/>
                    <a:pt x="2570" y="1277"/>
                    <a:pt x="2581" y="1099"/>
                  </a:cubicBezTo>
                  <a:cubicBezTo>
                    <a:pt x="2583" y="1012"/>
                    <a:pt x="2612" y="878"/>
                    <a:pt x="2525" y="820"/>
                  </a:cubicBezTo>
                  <a:cubicBezTo>
                    <a:pt x="2495" y="800"/>
                    <a:pt x="2458" y="793"/>
                    <a:pt x="2417" y="793"/>
                  </a:cubicBezTo>
                  <a:cubicBezTo>
                    <a:pt x="2341" y="793"/>
                    <a:pt x="2254" y="818"/>
                    <a:pt x="2192" y="826"/>
                  </a:cubicBezTo>
                  <a:cubicBezTo>
                    <a:pt x="2053" y="845"/>
                    <a:pt x="1910" y="861"/>
                    <a:pt x="1777" y="902"/>
                  </a:cubicBezTo>
                  <a:cubicBezTo>
                    <a:pt x="1781" y="633"/>
                    <a:pt x="1771" y="361"/>
                    <a:pt x="1762" y="91"/>
                  </a:cubicBezTo>
                  <a:cubicBezTo>
                    <a:pt x="1761" y="48"/>
                    <a:pt x="1726" y="13"/>
                    <a:pt x="1683" y="12"/>
                  </a:cubicBezTo>
                  <a:cubicBezTo>
                    <a:pt x="1465" y="5"/>
                    <a:pt x="1249"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4"/>
            <p:cNvSpPr/>
            <p:nvPr/>
          </p:nvSpPr>
          <p:spPr>
            <a:xfrm>
              <a:off x="-1615940" y="3180017"/>
              <a:ext cx="285294" cy="46143"/>
            </a:xfrm>
            <a:custGeom>
              <a:avLst/>
              <a:gdLst/>
              <a:ahLst/>
              <a:cxnLst/>
              <a:rect l="l" t="t" r="r" b="b"/>
              <a:pathLst>
                <a:path w="8285" h="1340" extrusionOk="0">
                  <a:moveTo>
                    <a:pt x="7863" y="145"/>
                  </a:moveTo>
                  <a:cubicBezTo>
                    <a:pt x="7867" y="269"/>
                    <a:pt x="7919" y="388"/>
                    <a:pt x="7944" y="510"/>
                  </a:cubicBezTo>
                  <a:cubicBezTo>
                    <a:pt x="7965" y="620"/>
                    <a:pt x="7977" y="732"/>
                    <a:pt x="7979" y="845"/>
                  </a:cubicBezTo>
                  <a:cubicBezTo>
                    <a:pt x="5402" y="957"/>
                    <a:pt x="2810" y="1008"/>
                    <a:pt x="240" y="1238"/>
                  </a:cubicBezTo>
                  <a:cubicBezTo>
                    <a:pt x="245" y="1226"/>
                    <a:pt x="246" y="1213"/>
                    <a:pt x="244" y="1200"/>
                  </a:cubicBezTo>
                  <a:cubicBezTo>
                    <a:pt x="211" y="1082"/>
                    <a:pt x="177" y="970"/>
                    <a:pt x="179" y="845"/>
                  </a:cubicBezTo>
                  <a:lnTo>
                    <a:pt x="179" y="845"/>
                  </a:lnTo>
                  <a:cubicBezTo>
                    <a:pt x="611" y="857"/>
                    <a:pt x="1042" y="864"/>
                    <a:pt x="1473" y="897"/>
                  </a:cubicBezTo>
                  <a:cubicBezTo>
                    <a:pt x="1474" y="897"/>
                    <a:pt x="1476" y="897"/>
                    <a:pt x="1477" y="897"/>
                  </a:cubicBezTo>
                  <a:cubicBezTo>
                    <a:pt x="1522" y="897"/>
                    <a:pt x="1519" y="827"/>
                    <a:pt x="1473" y="820"/>
                  </a:cubicBezTo>
                  <a:cubicBezTo>
                    <a:pt x="1181" y="787"/>
                    <a:pt x="885" y="767"/>
                    <a:pt x="590" y="767"/>
                  </a:cubicBezTo>
                  <a:cubicBezTo>
                    <a:pt x="455" y="767"/>
                    <a:pt x="320" y="771"/>
                    <a:pt x="185" y="780"/>
                  </a:cubicBezTo>
                  <a:cubicBezTo>
                    <a:pt x="195" y="713"/>
                    <a:pt x="214" y="645"/>
                    <a:pt x="208" y="578"/>
                  </a:cubicBezTo>
                  <a:cubicBezTo>
                    <a:pt x="2738" y="487"/>
                    <a:pt x="5274" y="333"/>
                    <a:pt x="7800" y="174"/>
                  </a:cubicBezTo>
                  <a:cubicBezTo>
                    <a:pt x="7824" y="174"/>
                    <a:pt x="7847" y="163"/>
                    <a:pt x="7863" y="145"/>
                  </a:cubicBezTo>
                  <a:close/>
                  <a:moveTo>
                    <a:pt x="7801" y="1"/>
                  </a:moveTo>
                  <a:cubicBezTo>
                    <a:pt x="7801" y="1"/>
                    <a:pt x="7800" y="1"/>
                    <a:pt x="7799" y="1"/>
                  </a:cubicBezTo>
                  <a:cubicBezTo>
                    <a:pt x="5238" y="60"/>
                    <a:pt x="2654" y="198"/>
                    <a:pt x="105" y="469"/>
                  </a:cubicBezTo>
                  <a:cubicBezTo>
                    <a:pt x="66" y="473"/>
                    <a:pt x="43" y="514"/>
                    <a:pt x="58" y="550"/>
                  </a:cubicBezTo>
                  <a:cubicBezTo>
                    <a:pt x="3" y="630"/>
                    <a:pt x="1" y="744"/>
                    <a:pt x="4" y="842"/>
                  </a:cubicBezTo>
                  <a:cubicBezTo>
                    <a:pt x="8" y="984"/>
                    <a:pt x="40" y="1132"/>
                    <a:pt x="119" y="1253"/>
                  </a:cubicBezTo>
                  <a:cubicBezTo>
                    <a:pt x="121" y="1255"/>
                    <a:pt x="123" y="1255"/>
                    <a:pt x="124" y="1257"/>
                  </a:cubicBezTo>
                  <a:cubicBezTo>
                    <a:pt x="92" y="1281"/>
                    <a:pt x="96" y="1340"/>
                    <a:pt x="147" y="1340"/>
                  </a:cubicBezTo>
                  <a:cubicBezTo>
                    <a:pt x="190" y="1340"/>
                    <a:pt x="233" y="1340"/>
                    <a:pt x="277" y="1340"/>
                  </a:cubicBezTo>
                  <a:cubicBezTo>
                    <a:pt x="2902" y="1340"/>
                    <a:pt x="5534" y="1153"/>
                    <a:pt x="8156" y="1036"/>
                  </a:cubicBezTo>
                  <a:cubicBezTo>
                    <a:pt x="8282" y="1031"/>
                    <a:pt x="8285" y="837"/>
                    <a:pt x="8161" y="837"/>
                  </a:cubicBezTo>
                  <a:cubicBezTo>
                    <a:pt x="8160" y="837"/>
                    <a:pt x="8158" y="837"/>
                    <a:pt x="8157" y="837"/>
                  </a:cubicBezTo>
                  <a:cubicBezTo>
                    <a:pt x="8178" y="584"/>
                    <a:pt x="8165" y="278"/>
                    <a:pt x="8012" y="83"/>
                  </a:cubicBezTo>
                  <a:cubicBezTo>
                    <a:pt x="7997" y="65"/>
                    <a:pt x="7978" y="57"/>
                    <a:pt x="7957" y="57"/>
                  </a:cubicBezTo>
                  <a:cubicBezTo>
                    <a:pt x="7930" y="57"/>
                    <a:pt x="7901" y="72"/>
                    <a:pt x="7882" y="94"/>
                  </a:cubicBezTo>
                  <a:cubicBezTo>
                    <a:pt x="7887" y="48"/>
                    <a:pt x="7861" y="1"/>
                    <a:pt x="7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4"/>
            <p:cNvSpPr/>
            <p:nvPr/>
          </p:nvSpPr>
          <p:spPr>
            <a:xfrm>
              <a:off x="-1520969" y="3235939"/>
              <a:ext cx="139324" cy="146934"/>
            </a:xfrm>
            <a:custGeom>
              <a:avLst/>
              <a:gdLst/>
              <a:ahLst/>
              <a:cxnLst/>
              <a:rect l="l" t="t" r="r" b="b"/>
              <a:pathLst>
                <a:path w="4046" h="4267" extrusionOk="0">
                  <a:moveTo>
                    <a:pt x="2115" y="195"/>
                  </a:moveTo>
                  <a:cubicBezTo>
                    <a:pt x="2116" y="213"/>
                    <a:pt x="2122" y="231"/>
                    <a:pt x="2134" y="245"/>
                  </a:cubicBezTo>
                  <a:cubicBezTo>
                    <a:pt x="2185" y="302"/>
                    <a:pt x="2239" y="357"/>
                    <a:pt x="2297" y="407"/>
                  </a:cubicBezTo>
                  <a:cubicBezTo>
                    <a:pt x="2198" y="379"/>
                    <a:pt x="2097" y="366"/>
                    <a:pt x="1995" y="366"/>
                  </a:cubicBezTo>
                  <a:cubicBezTo>
                    <a:pt x="1931" y="366"/>
                    <a:pt x="1866" y="372"/>
                    <a:pt x="1801" y="381"/>
                  </a:cubicBezTo>
                  <a:cubicBezTo>
                    <a:pt x="1800" y="381"/>
                    <a:pt x="1798" y="381"/>
                    <a:pt x="1797" y="382"/>
                  </a:cubicBezTo>
                  <a:lnTo>
                    <a:pt x="1797" y="382"/>
                  </a:lnTo>
                  <a:cubicBezTo>
                    <a:pt x="1903" y="312"/>
                    <a:pt x="2009" y="249"/>
                    <a:pt x="2115" y="195"/>
                  </a:cubicBezTo>
                  <a:close/>
                  <a:moveTo>
                    <a:pt x="1777" y="395"/>
                  </a:moveTo>
                  <a:cubicBezTo>
                    <a:pt x="1758" y="421"/>
                    <a:pt x="1771" y="471"/>
                    <a:pt x="1808" y="471"/>
                  </a:cubicBezTo>
                  <a:cubicBezTo>
                    <a:pt x="1810" y="471"/>
                    <a:pt x="1811" y="471"/>
                    <a:pt x="1813" y="471"/>
                  </a:cubicBezTo>
                  <a:cubicBezTo>
                    <a:pt x="1854" y="466"/>
                    <a:pt x="1895" y="464"/>
                    <a:pt x="1936" y="464"/>
                  </a:cubicBezTo>
                  <a:cubicBezTo>
                    <a:pt x="2070" y="464"/>
                    <a:pt x="2197" y="488"/>
                    <a:pt x="2330" y="527"/>
                  </a:cubicBezTo>
                  <a:cubicBezTo>
                    <a:pt x="2335" y="529"/>
                    <a:pt x="2340" y="530"/>
                    <a:pt x="2345" y="530"/>
                  </a:cubicBezTo>
                  <a:cubicBezTo>
                    <a:pt x="2367" y="530"/>
                    <a:pt x="2387" y="514"/>
                    <a:pt x="2392" y="492"/>
                  </a:cubicBezTo>
                  <a:cubicBezTo>
                    <a:pt x="2439" y="532"/>
                    <a:pt x="2486" y="572"/>
                    <a:pt x="2533" y="612"/>
                  </a:cubicBezTo>
                  <a:cubicBezTo>
                    <a:pt x="2139" y="885"/>
                    <a:pt x="1821" y="1263"/>
                    <a:pt x="1671" y="1725"/>
                  </a:cubicBezTo>
                  <a:cubicBezTo>
                    <a:pt x="1663" y="1748"/>
                    <a:pt x="1672" y="1773"/>
                    <a:pt x="1691" y="1788"/>
                  </a:cubicBezTo>
                  <a:cubicBezTo>
                    <a:pt x="1661" y="1839"/>
                    <a:pt x="1701" y="1905"/>
                    <a:pt x="1761" y="1905"/>
                  </a:cubicBezTo>
                  <a:cubicBezTo>
                    <a:pt x="1773" y="1905"/>
                    <a:pt x="1786" y="1903"/>
                    <a:pt x="1800" y="1897"/>
                  </a:cubicBezTo>
                  <a:cubicBezTo>
                    <a:pt x="2081" y="1770"/>
                    <a:pt x="2345" y="1684"/>
                    <a:pt x="2585" y="1684"/>
                  </a:cubicBezTo>
                  <a:cubicBezTo>
                    <a:pt x="2891" y="1684"/>
                    <a:pt x="3159" y="1823"/>
                    <a:pt x="3374" y="2197"/>
                  </a:cubicBezTo>
                  <a:cubicBezTo>
                    <a:pt x="3711" y="2555"/>
                    <a:pt x="3670" y="2936"/>
                    <a:pt x="3248" y="3336"/>
                  </a:cubicBezTo>
                  <a:cubicBezTo>
                    <a:pt x="3119" y="3472"/>
                    <a:pt x="2968" y="3590"/>
                    <a:pt x="2803" y="3682"/>
                  </a:cubicBezTo>
                  <a:cubicBezTo>
                    <a:pt x="2471" y="3886"/>
                    <a:pt x="2058" y="4019"/>
                    <a:pt x="1663" y="4019"/>
                  </a:cubicBezTo>
                  <a:cubicBezTo>
                    <a:pt x="1357" y="4019"/>
                    <a:pt x="1063" y="3940"/>
                    <a:pt x="826" y="3753"/>
                  </a:cubicBezTo>
                  <a:lnTo>
                    <a:pt x="826" y="3753"/>
                  </a:lnTo>
                  <a:cubicBezTo>
                    <a:pt x="1110" y="3786"/>
                    <a:pt x="1395" y="3823"/>
                    <a:pt x="1680" y="3839"/>
                  </a:cubicBezTo>
                  <a:cubicBezTo>
                    <a:pt x="1681" y="3839"/>
                    <a:pt x="1682" y="3839"/>
                    <a:pt x="1683" y="3839"/>
                  </a:cubicBezTo>
                  <a:cubicBezTo>
                    <a:pt x="1732" y="3839"/>
                    <a:pt x="1743" y="3758"/>
                    <a:pt x="1693" y="3750"/>
                  </a:cubicBezTo>
                  <a:cubicBezTo>
                    <a:pt x="1373" y="3707"/>
                    <a:pt x="1049" y="3689"/>
                    <a:pt x="726" y="3664"/>
                  </a:cubicBezTo>
                  <a:cubicBezTo>
                    <a:pt x="645" y="3582"/>
                    <a:pt x="574" y="3488"/>
                    <a:pt x="519" y="3387"/>
                  </a:cubicBezTo>
                  <a:lnTo>
                    <a:pt x="519" y="3387"/>
                  </a:lnTo>
                  <a:cubicBezTo>
                    <a:pt x="781" y="3409"/>
                    <a:pt x="1048" y="3429"/>
                    <a:pt x="1311" y="3429"/>
                  </a:cubicBezTo>
                  <a:cubicBezTo>
                    <a:pt x="1346" y="3429"/>
                    <a:pt x="1381" y="3429"/>
                    <a:pt x="1416" y="3428"/>
                  </a:cubicBezTo>
                  <a:cubicBezTo>
                    <a:pt x="1470" y="3427"/>
                    <a:pt x="1469" y="3351"/>
                    <a:pt x="1416" y="3344"/>
                  </a:cubicBezTo>
                  <a:cubicBezTo>
                    <a:pt x="1139" y="3316"/>
                    <a:pt x="855" y="3310"/>
                    <a:pt x="573" y="3310"/>
                  </a:cubicBezTo>
                  <a:cubicBezTo>
                    <a:pt x="543" y="3310"/>
                    <a:pt x="512" y="3310"/>
                    <a:pt x="482" y="3310"/>
                  </a:cubicBezTo>
                  <a:cubicBezTo>
                    <a:pt x="426" y="3193"/>
                    <a:pt x="384" y="3068"/>
                    <a:pt x="356" y="2940"/>
                  </a:cubicBezTo>
                  <a:lnTo>
                    <a:pt x="356" y="2940"/>
                  </a:lnTo>
                  <a:cubicBezTo>
                    <a:pt x="520" y="2944"/>
                    <a:pt x="684" y="2948"/>
                    <a:pt x="849" y="2948"/>
                  </a:cubicBezTo>
                  <a:cubicBezTo>
                    <a:pt x="905" y="2948"/>
                    <a:pt x="961" y="2948"/>
                    <a:pt x="1017" y="2947"/>
                  </a:cubicBezTo>
                  <a:cubicBezTo>
                    <a:pt x="1068" y="2946"/>
                    <a:pt x="1068" y="2867"/>
                    <a:pt x="1017" y="2867"/>
                  </a:cubicBezTo>
                  <a:cubicBezTo>
                    <a:pt x="965" y="2866"/>
                    <a:pt x="912" y="2866"/>
                    <a:pt x="860" y="2866"/>
                  </a:cubicBezTo>
                  <a:cubicBezTo>
                    <a:pt x="687" y="2866"/>
                    <a:pt x="513" y="2870"/>
                    <a:pt x="340" y="2874"/>
                  </a:cubicBezTo>
                  <a:cubicBezTo>
                    <a:pt x="313" y="2710"/>
                    <a:pt x="311" y="2543"/>
                    <a:pt x="335" y="2378"/>
                  </a:cubicBezTo>
                  <a:lnTo>
                    <a:pt x="335" y="2378"/>
                  </a:lnTo>
                  <a:cubicBezTo>
                    <a:pt x="403" y="2385"/>
                    <a:pt x="472" y="2389"/>
                    <a:pt x="541" y="2389"/>
                  </a:cubicBezTo>
                  <a:cubicBezTo>
                    <a:pt x="678" y="2389"/>
                    <a:pt x="815" y="2373"/>
                    <a:pt x="941" y="2335"/>
                  </a:cubicBezTo>
                  <a:cubicBezTo>
                    <a:pt x="984" y="2322"/>
                    <a:pt x="979" y="2251"/>
                    <a:pt x="933" y="2251"/>
                  </a:cubicBezTo>
                  <a:cubicBezTo>
                    <a:pt x="932" y="2251"/>
                    <a:pt x="931" y="2251"/>
                    <a:pt x="929" y="2251"/>
                  </a:cubicBezTo>
                  <a:cubicBezTo>
                    <a:pt x="733" y="2268"/>
                    <a:pt x="542" y="2284"/>
                    <a:pt x="347" y="2290"/>
                  </a:cubicBezTo>
                  <a:cubicBezTo>
                    <a:pt x="376" y="2138"/>
                    <a:pt x="423" y="1989"/>
                    <a:pt x="485" y="1847"/>
                  </a:cubicBezTo>
                  <a:cubicBezTo>
                    <a:pt x="691" y="1871"/>
                    <a:pt x="901" y="1890"/>
                    <a:pt x="1105" y="1895"/>
                  </a:cubicBezTo>
                  <a:cubicBezTo>
                    <a:pt x="1105" y="1895"/>
                    <a:pt x="1106" y="1895"/>
                    <a:pt x="1106" y="1895"/>
                  </a:cubicBezTo>
                  <a:cubicBezTo>
                    <a:pt x="1171" y="1895"/>
                    <a:pt x="1167" y="1801"/>
                    <a:pt x="1105" y="1795"/>
                  </a:cubicBezTo>
                  <a:cubicBezTo>
                    <a:pt x="914" y="1777"/>
                    <a:pt x="716" y="1771"/>
                    <a:pt x="520" y="1770"/>
                  </a:cubicBezTo>
                  <a:cubicBezTo>
                    <a:pt x="591" y="1623"/>
                    <a:pt x="676" y="1482"/>
                    <a:pt x="772" y="1350"/>
                  </a:cubicBezTo>
                  <a:cubicBezTo>
                    <a:pt x="1001" y="1333"/>
                    <a:pt x="1229" y="1340"/>
                    <a:pt x="1459" y="1326"/>
                  </a:cubicBezTo>
                  <a:cubicBezTo>
                    <a:pt x="1517" y="1323"/>
                    <a:pt x="1536" y="1233"/>
                    <a:pt x="1474" y="1221"/>
                  </a:cubicBezTo>
                  <a:cubicBezTo>
                    <a:pt x="1380" y="1201"/>
                    <a:pt x="1282" y="1193"/>
                    <a:pt x="1183" y="1193"/>
                  </a:cubicBezTo>
                  <a:cubicBezTo>
                    <a:pt x="1080" y="1193"/>
                    <a:pt x="977" y="1201"/>
                    <a:pt x="874" y="1214"/>
                  </a:cubicBezTo>
                  <a:cubicBezTo>
                    <a:pt x="988" y="1076"/>
                    <a:pt x="1109" y="945"/>
                    <a:pt x="1241" y="824"/>
                  </a:cubicBezTo>
                  <a:cubicBezTo>
                    <a:pt x="1507" y="800"/>
                    <a:pt x="1767" y="805"/>
                    <a:pt x="2035" y="802"/>
                  </a:cubicBezTo>
                  <a:cubicBezTo>
                    <a:pt x="2098" y="801"/>
                    <a:pt x="2118" y="697"/>
                    <a:pt x="2050" y="686"/>
                  </a:cubicBezTo>
                  <a:cubicBezTo>
                    <a:pt x="1948" y="669"/>
                    <a:pt x="1843" y="661"/>
                    <a:pt x="1737" y="661"/>
                  </a:cubicBezTo>
                  <a:cubicBezTo>
                    <a:pt x="1623" y="661"/>
                    <a:pt x="1509" y="670"/>
                    <a:pt x="1396" y="683"/>
                  </a:cubicBezTo>
                  <a:cubicBezTo>
                    <a:pt x="1519" y="579"/>
                    <a:pt x="1647" y="482"/>
                    <a:pt x="1777" y="395"/>
                  </a:cubicBezTo>
                  <a:close/>
                  <a:moveTo>
                    <a:pt x="2295" y="0"/>
                  </a:moveTo>
                  <a:cubicBezTo>
                    <a:pt x="2292" y="0"/>
                    <a:pt x="2289" y="1"/>
                    <a:pt x="2285" y="1"/>
                  </a:cubicBezTo>
                  <a:cubicBezTo>
                    <a:pt x="1454" y="177"/>
                    <a:pt x="611" y="930"/>
                    <a:pt x="261" y="1772"/>
                  </a:cubicBezTo>
                  <a:cubicBezTo>
                    <a:pt x="243" y="1776"/>
                    <a:pt x="235" y="1797"/>
                    <a:pt x="245" y="1813"/>
                  </a:cubicBezTo>
                  <a:cubicBezTo>
                    <a:pt x="172" y="1994"/>
                    <a:pt x="124" y="2184"/>
                    <a:pt x="101" y="2379"/>
                  </a:cubicBezTo>
                  <a:cubicBezTo>
                    <a:pt x="0" y="3369"/>
                    <a:pt x="634" y="4267"/>
                    <a:pt x="1658" y="4267"/>
                  </a:cubicBezTo>
                  <a:cubicBezTo>
                    <a:pt x="1682" y="4267"/>
                    <a:pt x="1706" y="4266"/>
                    <a:pt x="1730" y="4266"/>
                  </a:cubicBezTo>
                  <a:cubicBezTo>
                    <a:pt x="2647" y="4230"/>
                    <a:pt x="4045" y="3435"/>
                    <a:pt x="3784" y="2331"/>
                  </a:cubicBezTo>
                  <a:cubicBezTo>
                    <a:pt x="3645" y="1744"/>
                    <a:pt x="3146" y="1481"/>
                    <a:pt x="2623" y="1481"/>
                  </a:cubicBezTo>
                  <a:cubicBezTo>
                    <a:pt x="2361" y="1481"/>
                    <a:pt x="2092" y="1547"/>
                    <a:pt x="1860" y="1672"/>
                  </a:cubicBezTo>
                  <a:cubicBezTo>
                    <a:pt x="2084" y="1281"/>
                    <a:pt x="2356" y="953"/>
                    <a:pt x="2747" y="707"/>
                  </a:cubicBezTo>
                  <a:cubicBezTo>
                    <a:pt x="2798" y="675"/>
                    <a:pt x="2818" y="594"/>
                    <a:pt x="2768" y="550"/>
                  </a:cubicBezTo>
                  <a:lnTo>
                    <a:pt x="2758" y="542"/>
                  </a:lnTo>
                  <a:lnTo>
                    <a:pt x="2758" y="542"/>
                  </a:lnTo>
                  <a:cubicBezTo>
                    <a:pt x="2763" y="543"/>
                    <a:pt x="2767" y="543"/>
                    <a:pt x="2772" y="543"/>
                  </a:cubicBezTo>
                  <a:cubicBezTo>
                    <a:pt x="2815" y="543"/>
                    <a:pt x="2852" y="504"/>
                    <a:pt x="2826" y="457"/>
                  </a:cubicBezTo>
                  <a:cubicBezTo>
                    <a:pt x="2783" y="381"/>
                    <a:pt x="2713" y="330"/>
                    <a:pt x="2648" y="272"/>
                  </a:cubicBezTo>
                  <a:cubicBezTo>
                    <a:pt x="2574" y="208"/>
                    <a:pt x="2502" y="132"/>
                    <a:pt x="2422" y="76"/>
                  </a:cubicBezTo>
                  <a:cubicBezTo>
                    <a:pt x="2399" y="62"/>
                    <a:pt x="2374" y="53"/>
                    <a:pt x="2348" y="50"/>
                  </a:cubicBezTo>
                  <a:cubicBezTo>
                    <a:pt x="2343" y="24"/>
                    <a:pt x="2323" y="0"/>
                    <a:pt x="2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4"/>
            <p:cNvSpPr/>
            <p:nvPr/>
          </p:nvSpPr>
          <p:spPr>
            <a:xfrm>
              <a:off x="-1475618" y="3314761"/>
              <a:ext cx="50757" cy="41529"/>
            </a:xfrm>
            <a:custGeom>
              <a:avLst/>
              <a:gdLst/>
              <a:ahLst/>
              <a:cxnLst/>
              <a:rect l="l" t="t" r="r" b="b"/>
              <a:pathLst>
                <a:path w="1474" h="1206" extrusionOk="0">
                  <a:moveTo>
                    <a:pt x="575" y="196"/>
                  </a:moveTo>
                  <a:cubicBezTo>
                    <a:pt x="560" y="237"/>
                    <a:pt x="583" y="291"/>
                    <a:pt x="627" y="291"/>
                  </a:cubicBezTo>
                  <a:cubicBezTo>
                    <a:pt x="634" y="291"/>
                    <a:pt x="642" y="290"/>
                    <a:pt x="650" y="286"/>
                  </a:cubicBezTo>
                  <a:cubicBezTo>
                    <a:pt x="729" y="255"/>
                    <a:pt x="809" y="219"/>
                    <a:pt x="895" y="219"/>
                  </a:cubicBezTo>
                  <a:cubicBezTo>
                    <a:pt x="918" y="219"/>
                    <a:pt x="943" y="222"/>
                    <a:pt x="967" y="228"/>
                  </a:cubicBezTo>
                  <a:cubicBezTo>
                    <a:pt x="1130" y="271"/>
                    <a:pt x="1231" y="444"/>
                    <a:pt x="1190" y="607"/>
                  </a:cubicBezTo>
                  <a:cubicBezTo>
                    <a:pt x="1135" y="831"/>
                    <a:pt x="849" y="980"/>
                    <a:pt x="638" y="1004"/>
                  </a:cubicBezTo>
                  <a:cubicBezTo>
                    <a:pt x="619" y="1006"/>
                    <a:pt x="599" y="1007"/>
                    <a:pt x="581" y="1007"/>
                  </a:cubicBezTo>
                  <a:cubicBezTo>
                    <a:pt x="273" y="1007"/>
                    <a:pt x="148" y="724"/>
                    <a:pt x="317" y="445"/>
                  </a:cubicBezTo>
                  <a:cubicBezTo>
                    <a:pt x="381" y="343"/>
                    <a:pt x="470" y="256"/>
                    <a:pt x="575" y="196"/>
                  </a:cubicBezTo>
                  <a:close/>
                  <a:moveTo>
                    <a:pt x="852" y="1"/>
                  </a:moveTo>
                  <a:cubicBezTo>
                    <a:pt x="476" y="10"/>
                    <a:pt x="106" y="272"/>
                    <a:pt x="50" y="661"/>
                  </a:cubicBezTo>
                  <a:cubicBezTo>
                    <a:pt x="1" y="1005"/>
                    <a:pt x="298" y="1205"/>
                    <a:pt x="601" y="1205"/>
                  </a:cubicBezTo>
                  <a:cubicBezTo>
                    <a:pt x="653" y="1205"/>
                    <a:pt x="705" y="1199"/>
                    <a:pt x="755" y="1188"/>
                  </a:cubicBezTo>
                  <a:cubicBezTo>
                    <a:pt x="1094" y="1107"/>
                    <a:pt x="1474" y="809"/>
                    <a:pt x="1374" y="420"/>
                  </a:cubicBezTo>
                  <a:cubicBezTo>
                    <a:pt x="1319" y="204"/>
                    <a:pt x="1104" y="51"/>
                    <a:pt x="891" y="46"/>
                  </a:cubicBezTo>
                  <a:cubicBezTo>
                    <a:pt x="891" y="23"/>
                    <a:pt x="878"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4"/>
            <p:cNvSpPr/>
            <p:nvPr/>
          </p:nvSpPr>
          <p:spPr>
            <a:xfrm>
              <a:off x="-1460191" y="3130430"/>
              <a:ext cx="13533" cy="2858"/>
            </a:xfrm>
            <a:custGeom>
              <a:avLst/>
              <a:gdLst/>
              <a:ahLst/>
              <a:cxnLst/>
              <a:rect l="l" t="t" r="r" b="b"/>
              <a:pathLst>
                <a:path w="393" h="83" extrusionOk="0">
                  <a:moveTo>
                    <a:pt x="218" y="0"/>
                  </a:moveTo>
                  <a:cubicBezTo>
                    <a:pt x="161" y="0"/>
                    <a:pt x="104" y="4"/>
                    <a:pt x="49" y="5"/>
                  </a:cubicBezTo>
                  <a:cubicBezTo>
                    <a:pt x="1" y="6"/>
                    <a:pt x="1" y="78"/>
                    <a:pt x="49" y="79"/>
                  </a:cubicBezTo>
                  <a:cubicBezTo>
                    <a:pt x="103" y="79"/>
                    <a:pt x="159" y="83"/>
                    <a:pt x="214" y="83"/>
                  </a:cubicBezTo>
                  <a:cubicBezTo>
                    <a:pt x="266" y="83"/>
                    <a:pt x="317" y="80"/>
                    <a:pt x="366" y="68"/>
                  </a:cubicBezTo>
                  <a:cubicBezTo>
                    <a:pt x="392" y="61"/>
                    <a:pt x="392" y="23"/>
                    <a:pt x="366" y="14"/>
                  </a:cubicBezTo>
                  <a:cubicBezTo>
                    <a:pt x="318" y="3"/>
                    <a:pt x="268"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4"/>
            <p:cNvSpPr/>
            <p:nvPr/>
          </p:nvSpPr>
          <p:spPr>
            <a:xfrm>
              <a:off x="-1459915" y="3116863"/>
              <a:ext cx="14807" cy="2548"/>
            </a:xfrm>
            <a:custGeom>
              <a:avLst/>
              <a:gdLst/>
              <a:ahLst/>
              <a:cxnLst/>
              <a:rect l="l" t="t" r="r" b="b"/>
              <a:pathLst>
                <a:path w="430" h="74" extrusionOk="0">
                  <a:moveTo>
                    <a:pt x="253" y="1"/>
                  </a:moveTo>
                  <a:cubicBezTo>
                    <a:pt x="182" y="1"/>
                    <a:pt x="111" y="5"/>
                    <a:pt x="41" y="6"/>
                  </a:cubicBezTo>
                  <a:cubicBezTo>
                    <a:pt x="0" y="6"/>
                    <a:pt x="0" y="68"/>
                    <a:pt x="41" y="69"/>
                  </a:cubicBezTo>
                  <a:cubicBezTo>
                    <a:pt x="109" y="70"/>
                    <a:pt x="179" y="74"/>
                    <a:pt x="248" y="74"/>
                  </a:cubicBezTo>
                  <a:cubicBezTo>
                    <a:pt x="300" y="74"/>
                    <a:pt x="351" y="72"/>
                    <a:pt x="402" y="64"/>
                  </a:cubicBezTo>
                  <a:cubicBezTo>
                    <a:pt x="430" y="61"/>
                    <a:pt x="430" y="14"/>
                    <a:pt x="402" y="9"/>
                  </a:cubicBezTo>
                  <a:cubicBezTo>
                    <a:pt x="353" y="3"/>
                    <a:pt x="30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4"/>
            <p:cNvSpPr/>
            <p:nvPr/>
          </p:nvSpPr>
          <p:spPr>
            <a:xfrm>
              <a:off x="-1651822" y="2944998"/>
              <a:ext cx="11673" cy="3478"/>
            </a:xfrm>
            <a:custGeom>
              <a:avLst/>
              <a:gdLst/>
              <a:ahLst/>
              <a:cxnLst/>
              <a:rect l="l" t="t" r="r" b="b"/>
              <a:pathLst>
                <a:path w="339" h="101" extrusionOk="0">
                  <a:moveTo>
                    <a:pt x="35" y="1"/>
                  </a:moveTo>
                  <a:cubicBezTo>
                    <a:pt x="13" y="1"/>
                    <a:pt x="1" y="37"/>
                    <a:pt x="24" y="49"/>
                  </a:cubicBezTo>
                  <a:cubicBezTo>
                    <a:pt x="97" y="82"/>
                    <a:pt x="168" y="101"/>
                    <a:pt x="245" y="101"/>
                  </a:cubicBezTo>
                  <a:cubicBezTo>
                    <a:pt x="263" y="101"/>
                    <a:pt x="282" y="100"/>
                    <a:pt x="301" y="97"/>
                  </a:cubicBezTo>
                  <a:cubicBezTo>
                    <a:pt x="336" y="93"/>
                    <a:pt x="338" y="42"/>
                    <a:pt x="303" y="42"/>
                  </a:cubicBezTo>
                  <a:cubicBezTo>
                    <a:pt x="303" y="42"/>
                    <a:pt x="303" y="42"/>
                    <a:pt x="302" y="42"/>
                  </a:cubicBezTo>
                  <a:cubicBezTo>
                    <a:pt x="290" y="43"/>
                    <a:pt x="278" y="44"/>
                    <a:pt x="265" y="44"/>
                  </a:cubicBezTo>
                  <a:cubicBezTo>
                    <a:pt x="189" y="44"/>
                    <a:pt x="114" y="30"/>
                    <a:pt x="43"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4"/>
            <p:cNvSpPr/>
            <p:nvPr/>
          </p:nvSpPr>
          <p:spPr>
            <a:xfrm>
              <a:off x="-1514529" y="2929468"/>
              <a:ext cx="22417" cy="2410"/>
            </a:xfrm>
            <a:custGeom>
              <a:avLst/>
              <a:gdLst/>
              <a:ahLst/>
              <a:cxnLst/>
              <a:rect l="l" t="t" r="r" b="b"/>
              <a:pathLst>
                <a:path w="651" h="70" extrusionOk="0">
                  <a:moveTo>
                    <a:pt x="444" y="0"/>
                  </a:moveTo>
                  <a:cubicBezTo>
                    <a:pt x="307" y="0"/>
                    <a:pt x="170" y="6"/>
                    <a:pt x="33" y="10"/>
                  </a:cubicBezTo>
                  <a:cubicBezTo>
                    <a:pt x="0" y="10"/>
                    <a:pt x="0" y="60"/>
                    <a:pt x="33" y="60"/>
                  </a:cubicBezTo>
                  <a:cubicBezTo>
                    <a:pt x="175" y="64"/>
                    <a:pt x="317" y="70"/>
                    <a:pt x="458" y="70"/>
                  </a:cubicBezTo>
                  <a:cubicBezTo>
                    <a:pt x="508" y="70"/>
                    <a:pt x="558" y="69"/>
                    <a:pt x="608" y="67"/>
                  </a:cubicBezTo>
                  <a:cubicBezTo>
                    <a:pt x="650" y="67"/>
                    <a:pt x="650" y="4"/>
                    <a:pt x="608" y="4"/>
                  </a:cubicBezTo>
                  <a:cubicBezTo>
                    <a:pt x="553" y="1"/>
                    <a:pt x="4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4"/>
            <p:cNvSpPr/>
            <p:nvPr/>
          </p:nvSpPr>
          <p:spPr>
            <a:xfrm>
              <a:off x="-1485879" y="2818415"/>
              <a:ext cx="18285" cy="6370"/>
            </a:xfrm>
            <a:custGeom>
              <a:avLst/>
              <a:gdLst/>
              <a:ahLst/>
              <a:cxnLst/>
              <a:rect l="l" t="t" r="r" b="b"/>
              <a:pathLst>
                <a:path w="531" h="185" extrusionOk="0">
                  <a:moveTo>
                    <a:pt x="486" y="1"/>
                  </a:moveTo>
                  <a:cubicBezTo>
                    <a:pt x="483" y="1"/>
                    <a:pt x="480" y="1"/>
                    <a:pt x="477" y="2"/>
                  </a:cubicBezTo>
                  <a:cubicBezTo>
                    <a:pt x="328" y="40"/>
                    <a:pt x="180" y="85"/>
                    <a:pt x="33" y="128"/>
                  </a:cubicBezTo>
                  <a:cubicBezTo>
                    <a:pt x="1" y="139"/>
                    <a:pt x="10" y="185"/>
                    <a:pt x="41" y="185"/>
                  </a:cubicBezTo>
                  <a:cubicBezTo>
                    <a:pt x="43" y="185"/>
                    <a:pt x="46" y="184"/>
                    <a:pt x="48" y="184"/>
                  </a:cubicBezTo>
                  <a:cubicBezTo>
                    <a:pt x="197" y="146"/>
                    <a:pt x="346" y="107"/>
                    <a:pt x="494" y="63"/>
                  </a:cubicBezTo>
                  <a:cubicBezTo>
                    <a:pt x="530" y="53"/>
                    <a:pt x="519"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9" name="Google Shape;3369;p74"/>
          <p:cNvGrpSpPr/>
          <p:nvPr/>
        </p:nvGrpSpPr>
        <p:grpSpPr>
          <a:xfrm>
            <a:off x="2931833" y="1776089"/>
            <a:ext cx="381856" cy="475384"/>
            <a:chOff x="-2342037" y="2761115"/>
            <a:chExt cx="504301" cy="627819"/>
          </a:xfrm>
        </p:grpSpPr>
        <p:sp>
          <p:nvSpPr>
            <p:cNvPr id="3370" name="Google Shape;3370;p74"/>
            <p:cNvSpPr/>
            <p:nvPr/>
          </p:nvSpPr>
          <p:spPr>
            <a:xfrm>
              <a:off x="-2242347" y="2862285"/>
              <a:ext cx="315735" cy="526649"/>
            </a:xfrm>
            <a:custGeom>
              <a:avLst/>
              <a:gdLst/>
              <a:ahLst/>
              <a:cxnLst/>
              <a:rect l="l" t="t" r="r" b="b"/>
              <a:pathLst>
                <a:path w="9169" h="15294" extrusionOk="0">
                  <a:moveTo>
                    <a:pt x="3982" y="4328"/>
                  </a:moveTo>
                  <a:cubicBezTo>
                    <a:pt x="4236" y="4328"/>
                    <a:pt x="4488" y="4370"/>
                    <a:pt x="4715" y="4454"/>
                  </a:cubicBezTo>
                  <a:cubicBezTo>
                    <a:pt x="5183" y="4628"/>
                    <a:pt x="5569" y="4967"/>
                    <a:pt x="6052" y="5112"/>
                  </a:cubicBezTo>
                  <a:cubicBezTo>
                    <a:pt x="6130" y="5135"/>
                    <a:pt x="6220" y="5161"/>
                    <a:pt x="6315" y="5185"/>
                  </a:cubicBezTo>
                  <a:cubicBezTo>
                    <a:pt x="5980" y="6829"/>
                    <a:pt x="6014" y="8526"/>
                    <a:pt x="6400" y="10179"/>
                  </a:cubicBezTo>
                  <a:cubicBezTo>
                    <a:pt x="5987" y="10270"/>
                    <a:pt x="5575" y="10352"/>
                    <a:pt x="5157" y="10418"/>
                  </a:cubicBezTo>
                  <a:cubicBezTo>
                    <a:pt x="4759" y="8378"/>
                    <a:pt x="3764" y="6533"/>
                    <a:pt x="2627" y="4809"/>
                  </a:cubicBezTo>
                  <a:cubicBezTo>
                    <a:pt x="2980" y="4487"/>
                    <a:pt x="3486" y="4328"/>
                    <a:pt x="3982" y="4328"/>
                  </a:cubicBezTo>
                  <a:close/>
                  <a:moveTo>
                    <a:pt x="4537" y="213"/>
                  </a:moveTo>
                  <a:cubicBezTo>
                    <a:pt x="6998" y="213"/>
                    <a:pt x="8976" y="2305"/>
                    <a:pt x="8816" y="4792"/>
                  </a:cubicBezTo>
                  <a:lnTo>
                    <a:pt x="8815" y="4792"/>
                  </a:lnTo>
                  <a:cubicBezTo>
                    <a:pt x="8694" y="6674"/>
                    <a:pt x="6859" y="7982"/>
                    <a:pt x="7245" y="9928"/>
                  </a:cubicBezTo>
                  <a:cubicBezTo>
                    <a:pt x="7248" y="9945"/>
                    <a:pt x="7255" y="9961"/>
                    <a:pt x="7266" y="9973"/>
                  </a:cubicBezTo>
                  <a:cubicBezTo>
                    <a:pt x="7021" y="10037"/>
                    <a:pt x="6779" y="10091"/>
                    <a:pt x="6536" y="10146"/>
                  </a:cubicBezTo>
                  <a:cubicBezTo>
                    <a:pt x="6229" y="8459"/>
                    <a:pt x="6237" y="6851"/>
                    <a:pt x="6541" y="5230"/>
                  </a:cubicBezTo>
                  <a:cubicBezTo>
                    <a:pt x="6610" y="5240"/>
                    <a:pt x="6680" y="5247"/>
                    <a:pt x="6746" y="5247"/>
                  </a:cubicBezTo>
                  <a:cubicBezTo>
                    <a:pt x="6975" y="5247"/>
                    <a:pt x="7176" y="5173"/>
                    <a:pt x="7251" y="4937"/>
                  </a:cubicBezTo>
                  <a:cubicBezTo>
                    <a:pt x="7270" y="4876"/>
                    <a:pt x="7223" y="4838"/>
                    <a:pt x="7174" y="4838"/>
                  </a:cubicBezTo>
                  <a:cubicBezTo>
                    <a:pt x="7147" y="4838"/>
                    <a:pt x="7120" y="4849"/>
                    <a:pt x="7102" y="4874"/>
                  </a:cubicBezTo>
                  <a:cubicBezTo>
                    <a:pt x="6996" y="5021"/>
                    <a:pt x="6845" y="5079"/>
                    <a:pt x="6669" y="5079"/>
                  </a:cubicBezTo>
                  <a:cubicBezTo>
                    <a:pt x="6639" y="5079"/>
                    <a:pt x="6607" y="5077"/>
                    <a:pt x="6575" y="5074"/>
                  </a:cubicBezTo>
                  <a:cubicBezTo>
                    <a:pt x="6671" y="4591"/>
                    <a:pt x="6789" y="4108"/>
                    <a:pt x="6938" y="3620"/>
                  </a:cubicBezTo>
                  <a:cubicBezTo>
                    <a:pt x="6958" y="3555"/>
                    <a:pt x="6906" y="3514"/>
                    <a:pt x="6854" y="3514"/>
                  </a:cubicBezTo>
                  <a:cubicBezTo>
                    <a:pt x="6820" y="3514"/>
                    <a:pt x="6785" y="3532"/>
                    <a:pt x="6770" y="3574"/>
                  </a:cubicBezTo>
                  <a:cubicBezTo>
                    <a:pt x="6597" y="4049"/>
                    <a:pt x="6457" y="4534"/>
                    <a:pt x="6350" y="5028"/>
                  </a:cubicBezTo>
                  <a:cubicBezTo>
                    <a:pt x="5785" y="4866"/>
                    <a:pt x="5107" y="4371"/>
                    <a:pt x="4769" y="4247"/>
                  </a:cubicBezTo>
                  <a:cubicBezTo>
                    <a:pt x="4526" y="4157"/>
                    <a:pt x="4271" y="4111"/>
                    <a:pt x="4015" y="4111"/>
                  </a:cubicBezTo>
                  <a:cubicBezTo>
                    <a:pt x="3855" y="4111"/>
                    <a:pt x="3696" y="4129"/>
                    <a:pt x="3539" y="4164"/>
                  </a:cubicBezTo>
                  <a:cubicBezTo>
                    <a:pt x="3160" y="4249"/>
                    <a:pt x="2807" y="4428"/>
                    <a:pt x="2542" y="4681"/>
                  </a:cubicBezTo>
                  <a:cubicBezTo>
                    <a:pt x="2409" y="4482"/>
                    <a:pt x="2275" y="4285"/>
                    <a:pt x="2140" y="4088"/>
                  </a:cubicBezTo>
                  <a:cubicBezTo>
                    <a:pt x="2126" y="4068"/>
                    <a:pt x="2106" y="4059"/>
                    <a:pt x="2087" y="4059"/>
                  </a:cubicBezTo>
                  <a:cubicBezTo>
                    <a:pt x="2042" y="4059"/>
                    <a:pt x="1999" y="4104"/>
                    <a:pt x="2030" y="4154"/>
                  </a:cubicBezTo>
                  <a:cubicBezTo>
                    <a:pt x="2161" y="4371"/>
                    <a:pt x="2292" y="4589"/>
                    <a:pt x="2423" y="4806"/>
                  </a:cubicBezTo>
                  <a:cubicBezTo>
                    <a:pt x="2164" y="5107"/>
                    <a:pt x="2019" y="5491"/>
                    <a:pt x="2068" y="5935"/>
                  </a:cubicBezTo>
                  <a:cubicBezTo>
                    <a:pt x="2071" y="5964"/>
                    <a:pt x="2096" y="5980"/>
                    <a:pt x="2119" y="5980"/>
                  </a:cubicBezTo>
                  <a:cubicBezTo>
                    <a:pt x="2142" y="5980"/>
                    <a:pt x="2163" y="5965"/>
                    <a:pt x="2163" y="5935"/>
                  </a:cubicBezTo>
                  <a:cubicBezTo>
                    <a:pt x="2151" y="5521"/>
                    <a:pt x="2285" y="5190"/>
                    <a:pt x="2502" y="4937"/>
                  </a:cubicBezTo>
                  <a:cubicBezTo>
                    <a:pt x="3556" y="6688"/>
                    <a:pt x="4551" y="8409"/>
                    <a:pt x="5027" y="10440"/>
                  </a:cubicBezTo>
                  <a:cubicBezTo>
                    <a:pt x="4744" y="10481"/>
                    <a:pt x="4459" y="10517"/>
                    <a:pt x="4169" y="10546"/>
                  </a:cubicBezTo>
                  <a:cubicBezTo>
                    <a:pt x="4160" y="10547"/>
                    <a:pt x="4150" y="10552"/>
                    <a:pt x="4144" y="10558"/>
                  </a:cubicBezTo>
                  <a:cubicBezTo>
                    <a:pt x="4127" y="10497"/>
                    <a:pt x="4103" y="10442"/>
                    <a:pt x="4083" y="10384"/>
                  </a:cubicBezTo>
                  <a:cubicBezTo>
                    <a:pt x="4083" y="10372"/>
                    <a:pt x="4080" y="10362"/>
                    <a:pt x="4073" y="10353"/>
                  </a:cubicBezTo>
                  <a:cubicBezTo>
                    <a:pt x="4058" y="10312"/>
                    <a:pt x="4039" y="10275"/>
                    <a:pt x="4023" y="10235"/>
                  </a:cubicBezTo>
                  <a:lnTo>
                    <a:pt x="4023" y="10235"/>
                  </a:lnTo>
                  <a:cubicBezTo>
                    <a:pt x="4218" y="10265"/>
                    <a:pt x="4411" y="10297"/>
                    <a:pt x="4608" y="10319"/>
                  </a:cubicBezTo>
                  <a:cubicBezTo>
                    <a:pt x="4609" y="10319"/>
                    <a:pt x="4610" y="10319"/>
                    <a:pt x="4612" y="10319"/>
                  </a:cubicBezTo>
                  <a:cubicBezTo>
                    <a:pt x="4648" y="10319"/>
                    <a:pt x="4657" y="10256"/>
                    <a:pt x="4618" y="10248"/>
                  </a:cubicBezTo>
                  <a:cubicBezTo>
                    <a:pt x="4427" y="10210"/>
                    <a:pt x="4236" y="10182"/>
                    <a:pt x="4043" y="10153"/>
                  </a:cubicBezTo>
                  <a:cubicBezTo>
                    <a:pt x="4042" y="10153"/>
                    <a:pt x="4040" y="10153"/>
                    <a:pt x="4038" y="10153"/>
                  </a:cubicBezTo>
                  <a:cubicBezTo>
                    <a:pt x="4022" y="10153"/>
                    <a:pt x="4007" y="10162"/>
                    <a:pt x="4000" y="10178"/>
                  </a:cubicBezTo>
                  <a:cubicBezTo>
                    <a:pt x="3846" y="9806"/>
                    <a:pt x="3633" y="9484"/>
                    <a:pt x="3391" y="9189"/>
                  </a:cubicBezTo>
                  <a:lnTo>
                    <a:pt x="3391" y="9189"/>
                  </a:lnTo>
                  <a:cubicBezTo>
                    <a:pt x="3490" y="9204"/>
                    <a:pt x="3590" y="9212"/>
                    <a:pt x="3690" y="9212"/>
                  </a:cubicBezTo>
                  <a:cubicBezTo>
                    <a:pt x="3778" y="9212"/>
                    <a:pt x="3865" y="9206"/>
                    <a:pt x="3952" y="9194"/>
                  </a:cubicBezTo>
                  <a:cubicBezTo>
                    <a:pt x="3983" y="9190"/>
                    <a:pt x="3976" y="9139"/>
                    <a:pt x="3946" y="9139"/>
                  </a:cubicBezTo>
                  <a:cubicBezTo>
                    <a:pt x="3946" y="9139"/>
                    <a:pt x="3945" y="9139"/>
                    <a:pt x="3945" y="9139"/>
                  </a:cubicBezTo>
                  <a:cubicBezTo>
                    <a:pt x="3886" y="9141"/>
                    <a:pt x="3827" y="9143"/>
                    <a:pt x="3768" y="9143"/>
                  </a:cubicBezTo>
                  <a:cubicBezTo>
                    <a:pt x="3623" y="9143"/>
                    <a:pt x="3478" y="9135"/>
                    <a:pt x="3334" y="9121"/>
                  </a:cubicBezTo>
                  <a:cubicBezTo>
                    <a:pt x="3165" y="8926"/>
                    <a:pt x="2988" y="8740"/>
                    <a:pt x="2801" y="8564"/>
                  </a:cubicBezTo>
                  <a:lnTo>
                    <a:pt x="2801" y="8564"/>
                  </a:lnTo>
                  <a:cubicBezTo>
                    <a:pt x="2932" y="8585"/>
                    <a:pt x="3062" y="8608"/>
                    <a:pt x="3193" y="8625"/>
                  </a:cubicBezTo>
                  <a:cubicBezTo>
                    <a:pt x="3194" y="8625"/>
                    <a:pt x="3195" y="8625"/>
                    <a:pt x="3196" y="8625"/>
                  </a:cubicBezTo>
                  <a:cubicBezTo>
                    <a:pt x="3227" y="8625"/>
                    <a:pt x="3233" y="8570"/>
                    <a:pt x="3200" y="8565"/>
                  </a:cubicBezTo>
                  <a:cubicBezTo>
                    <a:pt x="3045" y="8538"/>
                    <a:pt x="2888" y="8518"/>
                    <a:pt x="2732" y="8498"/>
                  </a:cubicBezTo>
                  <a:cubicBezTo>
                    <a:pt x="2577" y="8353"/>
                    <a:pt x="2419" y="8210"/>
                    <a:pt x="2260" y="8068"/>
                  </a:cubicBezTo>
                  <a:lnTo>
                    <a:pt x="2260" y="8068"/>
                  </a:lnTo>
                  <a:cubicBezTo>
                    <a:pt x="2467" y="8090"/>
                    <a:pt x="2673" y="8130"/>
                    <a:pt x="2874" y="8186"/>
                  </a:cubicBezTo>
                  <a:cubicBezTo>
                    <a:pt x="2877" y="8187"/>
                    <a:pt x="2880" y="8188"/>
                    <a:pt x="2884" y="8188"/>
                  </a:cubicBezTo>
                  <a:cubicBezTo>
                    <a:pt x="2918" y="8188"/>
                    <a:pt x="2929" y="8133"/>
                    <a:pt x="2892" y="8121"/>
                  </a:cubicBezTo>
                  <a:cubicBezTo>
                    <a:pt x="2661" y="8045"/>
                    <a:pt x="2421" y="8002"/>
                    <a:pt x="2179" y="7993"/>
                  </a:cubicBezTo>
                  <a:cubicBezTo>
                    <a:pt x="1966" y="7800"/>
                    <a:pt x="1757" y="7605"/>
                    <a:pt x="1558" y="7401"/>
                  </a:cubicBezTo>
                  <a:lnTo>
                    <a:pt x="1558" y="7401"/>
                  </a:lnTo>
                  <a:cubicBezTo>
                    <a:pt x="1821" y="7446"/>
                    <a:pt x="2088" y="7496"/>
                    <a:pt x="2353" y="7508"/>
                  </a:cubicBezTo>
                  <a:cubicBezTo>
                    <a:pt x="2354" y="7508"/>
                    <a:pt x="2355" y="7508"/>
                    <a:pt x="2355" y="7508"/>
                  </a:cubicBezTo>
                  <a:cubicBezTo>
                    <a:pt x="2390" y="7508"/>
                    <a:pt x="2397" y="7453"/>
                    <a:pt x="2362" y="7445"/>
                  </a:cubicBezTo>
                  <a:cubicBezTo>
                    <a:pt x="2073" y="7376"/>
                    <a:pt x="1771" y="7352"/>
                    <a:pt x="1475" y="7316"/>
                  </a:cubicBezTo>
                  <a:cubicBezTo>
                    <a:pt x="1268" y="7100"/>
                    <a:pt x="1081" y="6867"/>
                    <a:pt x="915" y="6619"/>
                  </a:cubicBezTo>
                  <a:lnTo>
                    <a:pt x="915" y="6619"/>
                  </a:lnTo>
                  <a:cubicBezTo>
                    <a:pt x="1141" y="6662"/>
                    <a:pt x="1370" y="6703"/>
                    <a:pt x="1598" y="6734"/>
                  </a:cubicBezTo>
                  <a:cubicBezTo>
                    <a:pt x="1600" y="6734"/>
                    <a:pt x="1601" y="6734"/>
                    <a:pt x="1603" y="6734"/>
                  </a:cubicBezTo>
                  <a:cubicBezTo>
                    <a:pt x="1641" y="6734"/>
                    <a:pt x="1647" y="6668"/>
                    <a:pt x="1609" y="6660"/>
                  </a:cubicBezTo>
                  <a:cubicBezTo>
                    <a:pt x="1362" y="6610"/>
                    <a:pt x="1113" y="6572"/>
                    <a:pt x="864" y="6537"/>
                  </a:cubicBezTo>
                  <a:cubicBezTo>
                    <a:pt x="707" y="6287"/>
                    <a:pt x="583" y="6016"/>
                    <a:pt x="495" y="5733"/>
                  </a:cubicBezTo>
                  <a:lnTo>
                    <a:pt x="495" y="5733"/>
                  </a:lnTo>
                  <a:cubicBezTo>
                    <a:pt x="744" y="5774"/>
                    <a:pt x="993" y="5816"/>
                    <a:pt x="1245" y="5834"/>
                  </a:cubicBezTo>
                  <a:cubicBezTo>
                    <a:pt x="1246" y="5834"/>
                    <a:pt x="1247" y="5834"/>
                    <a:pt x="1248" y="5834"/>
                  </a:cubicBezTo>
                  <a:cubicBezTo>
                    <a:pt x="1279" y="5834"/>
                    <a:pt x="1285" y="5781"/>
                    <a:pt x="1253" y="5776"/>
                  </a:cubicBezTo>
                  <a:cubicBezTo>
                    <a:pt x="1002" y="5731"/>
                    <a:pt x="748" y="5711"/>
                    <a:pt x="494" y="5690"/>
                  </a:cubicBezTo>
                  <a:cubicBezTo>
                    <a:pt x="490" y="5690"/>
                    <a:pt x="486" y="5691"/>
                    <a:pt x="482" y="5694"/>
                  </a:cubicBezTo>
                  <a:cubicBezTo>
                    <a:pt x="426" y="5504"/>
                    <a:pt x="385" y="5311"/>
                    <a:pt x="357" y="5115"/>
                  </a:cubicBezTo>
                  <a:lnTo>
                    <a:pt x="357" y="5115"/>
                  </a:lnTo>
                  <a:cubicBezTo>
                    <a:pt x="606" y="5119"/>
                    <a:pt x="855" y="5142"/>
                    <a:pt x="1101" y="5185"/>
                  </a:cubicBezTo>
                  <a:cubicBezTo>
                    <a:pt x="1104" y="5185"/>
                    <a:pt x="1106" y="5185"/>
                    <a:pt x="1109" y="5185"/>
                  </a:cubicBezTo>
                  <a:cubicBezTo>
                    <a:pt x="1153" y="5185"/>
                    <a:pt x="1171" y="5119"/>
                    <a:pt x="1122" y="5107"/>
                  </a:cubicBezTo>
                  <a:cubicBezTo>
                    <a:pt x="924" y="5057"/>
                    <a:pt x="721" y="5036"/>
                    <a:pt x="517" y="5036"/>
                  </a:cubicBezTo>
                  <a:cubicBezTo>
                    <a:pt x="460" y="5036"/>
                    <a:pt x="403" y="5038"/>
                    <a:pt x="347" y="5041"/>
                  </a:cubicBezTo>
                  <a:cubicBezTo>
                    <a:pt x="329" y="4897"/>
                    <a:pt x="318" y="4752"/>
                    <a:pt x="315" y="4607"/>
                  </a:cubicBezTo>
                  <a:lnTo>
                    <a:pt x="315" y="4607"/>
                  </a:lnTo>
                  <a:cubicBezTo>
                    <a:pt x="437" y="4611"/>
                    <a:pt x="559" y="4613"/>
                    <a:pt x="681" y="4613"/>
                  </a:cubicBezTo>
                  <a:cubicBezTo>
                    <a:pt x="796" y="4613"/>
                    <a:pt x="910" y="4611"/>
                    <a:pt x="1024" y="4607"/>
                  </a:cubicBezTo>
                  <a:cubicBezTo>
                    <a:pt x="1078" y="4607"/>
                    <a:pt x="1078" y="4526"/>
                    <a:pt x="1024" y="4526"/>
                  </a:cubicBezTo>
                  <a:cubicBezTo>
                    <a:pt x="914" y="4522"/>
                    <a:pt x="805" y="4520"/>
                    <a:pt x="695" y="4520"/>
                  </a:cubicBezTo>
                  <a:cubicBezTo>
                    <a:pt x="569" y="4520"/>
                    <a:pt x="443" y="4522"/>
                    <a:pt x="317" y="4526"/>
                  </a:cubicBezTo>
                  <a:cubicBezTo>
                    <a:pt x="318" y="4276"/>
                    <a:pt x="341" y="4027"/>
                    <a:pt x="386" y="3781"/>
                  </a:cubicBezTo>
                  <a:cubicBezTo>
                    <a:pt x="649" y="3798"/>
                    <a:pt x="912" y="3819"/>
                    <a:pt x="1175" y="3819"/>
                  </a:cubicBezTo>
                  <a:cubicBezTo>
                    <a:pt x="1199" y="3819"/>
                    <a:pt x="1222" y="3819"/>
                    <a:pt x="1245" y="3818"/>
                  </a:cubicBezTo>
                  <a:cubicBezTo>
                    <a:pt x="1307" y="3817"/>
                    <a:pt x="1304" y="3730"/>
                    <a:pt x="1245" y="3724"/>
                  </a:cubicBezTo>
                  <a:cubicBezTo>
                    <a:pt x="967" y="3692"/>
                    <a:pt x="685" y="3688"/>
                    <a:pt x="404" y="3680"/>
                  </a:cubicBezTo>
                  <a:cubicBezTo>
                    <a:pt x="516" y="3137"/>
                    <a:pt x="729" y="2621"/>
                    <a:pt x="1031" y="2157"/>
                  </a:cubicBezTo>
                  <a:cubicBezTo>
                    <a:pt x="1323" y="2189"/>
                    <a:pt x="1615" y="2223"/>
                    <a:pt x="1908" y="2236"/>
                  </a:cubicBezTo>
                  <a:cubicBezTo>
                    <a:pt x="1909" y="2236"/>
                    <a:pt x="1909" y="2236"/>
                    <a:pt x="1910" y="2236"/>
                  </a:cubicBezTo>
                  <a:cubicBezTo>
                    <a:pt x="1964" y="2236"/>
                    <a:pt x="1978" y="2144"/>
                    <a:pt x="1922" y="2136"/>
                  </a:cubicBezTo>
                  <a:cubicBezTo>
                    <a:pt x="1648" y="2098"/>
                    <a:pt x="1373" y="2077"/>
                    <a:pt x="1098" y="2056"/>
                  </a:cubicBezTo>
                  <a:cubicBezTo>
                    <a:pt x="1252" y="1833"/>
                    <a:pt x="1427" y="1625"/>
                    <a:pt x="1618" y="1433"/>
                  </a:cubicBezTo>
                  <a:cubicBezTo>
                    <a:pt x="1951" y="1465"/>
                    <a:pt x="2283" y="1498"/>
                    <a:pt x="2617" y="1510"/>
                  </a:cubicBezTo>
                  <a:cubicBezTo>
                    <a:pt x="2617" y="1510"/>
                    <a:pt x="2617" y="1510"/>
                    <a:pt x="2618" y="1510"/>
                  </a:cubicBezTo>
                  <a:cubicBezTo>
                    <a:pt x="2675" y="1510"/>
                    <a:pt x="2670" y="1428"/>
                    <a:pt x="2617" y="1422"/>
                  </a:cubicBezTo>
                  <a:cubicBezTo>
                    <a:pt x="2314" y="1385"/>
                    <a:pt x="2008" y="1366"/>
                    <a:pt x="1705" y="1348"/>
                  </a:cubicBezTo>
                  <a:cubicBezTo>
                    <a:pt x="1907" y="1158"/>
                    <a:pt x="2127" y="989"/>
                    <a:pt x="2362" y="842"/>
                  </a:cubicBezTo>
                  <a:cubicBezTo>
                    <a:pt x="2611" y="888"/>
                    <a:pt x="2860" y="917"/>
                    <a:pt x="3112" y="917"/>
                  </a:cubicBezTo>
                  <a:cubicBezTo>
                    <a:pt x="3212" y="917"/>
                    <a:pt x="3313" y="912"/>
                    <a:pt x="3414" y="902"/>
                  </a:cubicBezTo>
                  <a:cubicBezTo>
                    <a:pt x="3481" y="896"/>
                    <a:pt x="3485" y="794"/>
                    <a:pt x="3416" y="794"/>
                  </a:cubicBezTo>
                  <a:cubicBezTo>
                    <a:pt x="3415" y="794"/>
                    <a:pt x="3415" y="794"/>
                    <a:pt x="3414" y="794"/>
                  </a:cubicBezTo>
                  <a:cubicBezTo>
                    <a:pt x="3320" y="797"/>
                    <a:pt x="3226" y="799"/>
                    <a:pt x="3133" y="799"/>
                  </a:cubicBezTo>
                  <a:cubicBezTo>
                    <a:pt x="2917" y="799"/>
                    <a:pt x="2704" y="789"/>
                    <a:pt x="2490" y="763"/>
                  </a:cubicBezTo>
                  <a:cubicBezTo>
                    <a:pt x="2785" y="594"/>
                    <a:pt x="3101" y="460"/>
                    <a:pt x="3429" y="369"/>
                  </a:cubicBezTo>
                  <a:cubicBezTo>
                    <a:pt x="3733" y="391"/>
                    <a:pt x="4039" y="410"/>
                    <a:pt x="4345" y="413"/>
                  </a:cubicBezTo>
                  <a:cubicBezTo>
                    <a:pt x="4345" y="413"/>
                    <a:pt x="4345" y="413"/>
                    <a:pt x="4346" y="413"/>
                  </a:cubicBezTo>
                  <a:cubicBezTo>
                    <a:pt x="4424" y="413"/>
                    <a:pt x="4422" y="298"/>
                    <a:pt x="4345" y="291"/>
                  </a:cubicBezTo>
                  <a:cubicBezTo>
                    <a:pt x="4193" y="279"/>
                    <a:pt x="4041" y="274"/>
                    <a:pt x="3890" y="268"/>
                  </a:cubicBezTo>
                  <a:cubicBezTo>
                    <a:pt x="4015" y="248"/>
                    <a:pt x="4141" y="230"/>
                    <a:pt x="4269" y="221"/>
                  </a:cubicBezTo>
                  <a:cubicBezTo>
                    <a:pt x="4359" y="216"/>
                    <a:pt x="4448" y="213"/>
                    <a:pt x="4537" y="213"/>
                  </a:cubicBezTo>
                  <a:close/>
                  <a:moveTo>
                    <a:pt x="7453" y="9929"/>
                  </a:moveTo>
                  <a:cubicBezTo>
                    <a:pt x="7667" y="9984"/>
                    <a:pt x="7848" y="10049"/>
                    <a:pt x="7997" y="10229"/>
                  </a:cubicBezTo>
                  <a:cubicBezTo>
                    <a:pt x="8151" y="10419"/>
                    <a:pt x="8208" y="10664"/>
                    <a:pt x="8186" y="10904"/>
                  </a:cubicBezTo>
                  <a:cubicBezTo>
                    <a:pt x="8162" y="10924"/>
                    <a:pt x="8137" y="10939"/>
                    <a:pt x="8113" y="10957"/>
                  </a:cubicBezTo>
                  <a:cubicBezTo>
                    <a:pt x="8111" y="10957"/>
                    <a:pt x="8108" y="10957"/>
                    <a:pt x="8106" y="10957"/>
                  </a:cubicBezTo>
                  <a:cubicBezTo>
                    <a:pt x="8062" y="10957"/>
                    <a:pt x="8020" y="10986"/>
                    <a:pt x="8017" y="11027"/>
                  </a:cubicBezTo>
                  <a:cubicBezTo>
                    <a:pt x="7529" y="11348"/>
                    <a:pt x="6950" y="11408"/>
                    <a:pt x="6366" y="11505"/>
                  </a:cubicBezTo>
                  <a:cubicBezTo>
                    <a:pt x="6205" y="11531"/>
                    <a:pt x="5129" y="11706"/>
                    <a:pt x="4362" y="11706"/>
                  </a:cubicBezTo>
                  <a:cubicBezTo>
                    <a:pt x="3968" y="11706"/>
                    <a:pt x="3656" y="11660"/>
                    <a:pt x="3592" y="11524"/>
                  </a:cubicBezTo>
                  <a:cubicBezTo>
                    <a:pt x="3587" y="11500"/>
                    <a:pt x="3585" y="11476"/>
                    <a:pt x="3582" y="11452"/>
                  </a:cubicBezTo>
                  <a:cubicBezTo>
                    <a:pt x="3582" y="11445"/>
                    <a:pt x="3583" y="11437"/>
                    <a:pt x="3585" y="11429"/>
                  </a:cubicBezTo>
                  <a:cubicBezTo>
                    <a:pt x="3587" y="11416"/>
                    <a:pt x="3584" y="11403"/>
                    <a:pt x="3575" y="11394"/>
                  </a:cubicBezTo>
                  <a:cubicBezTo>
                    <a:pt x="3573" y="11369"/>
                    <a:pt x="3573" y="11345"/>
                    <a:pt x="3573" y="11321"/>
                  </a:cubicBezTo>
                  <a:lnTo>
                    <a:pt x="3573" y="11321"/>
                  </a:lnTo>
                  <a:cubicBezTo>
                    <a:pt x="3576" y="11323"/>
                    <a:pt x="3577" y="11327"/>
                    <a:pt x="3581" y="11328"/>
                  </a:cubicBezTo>
                  <a:cubicBezTo>
                    <a:pt x="3724" y="11364"/>
                    <a:pt x="3871" y="11382"/>
                    <a:pt x="4018" y="11382"/>
                  </a:cubicBezTo>
                  <a:cubicBezTo>
                    <a:pt x="4161" y="11382"/>
                    <a:pt x="4303" y="11365"/>
                    <a:pt x="4442" y="11331"/>
                  </a:cubicBezTo>
                  <a:cubicBezTo>
                    <a:pt x="4484" y="11321"/>
                    <a:pt x="4469" y="11263"/>
                    <a:pt x="4432" y="11263"/>
                  </a:cubicBezTo>
                  <a:cubicBezTo>
                    <a:pt x="4429" y="11263"/>
                    <a:pt x="4427" y="11263"/>
                    <a:pt x="4424" y="11264"/>
                  </a:cubicBezTo>
                  <a:cubicBezTo>
                    <a:pt x="4293" y="11290"/>
                    <a:pt x="4161" y="11303"/>
                    <a:pt x="4028" y="11303"/>
                  </a:cubicBezTo>
                  <a:cubicBezTo>
                    <a:pt x="3885" y="11303"/>
                    <a:pt x="3742" y="11288"/>
                    <a:pt x="3601" y="11257"/>
                  </a:cubicBezTo>
                  <a:cubicBezTo>
                    <a:pt x="3598" y="11257"/>
                    <a:pt x="3596" y="11256"/>
                    <a:pt x="3593" y="11256"/>
                  </a:cubicBezTo>
                  <a:cubicBezTo>
                    <a:pt x="3585" y="11256"/>
                    <a:pt x="3577" y="11259"/>
                    <a:pt x="3571" y="11265"/>
                  </a:cubicBezTo>
                  <a:cubicBezTo>
                    <a:pt x="3572" y="11114"/>
                    <a:pt x="3608" y="10964"/>
                    <a:pt x="3673" y="10828"/>
                  </a:cubicBezTo>
                  <a:cubicBezTo>
                    <a:pt x="3941" y="10851"/>
                    <a:pt x="4208" y="10881"/>
                    <a:pt x="4476" y="10884"/>
                  </a:cubicBezTo>
                  <a:cubicBezTo>
                    <a:pt x="4513" y="10884"/>
                    <a:pt x="4511" y="10831"/>
                    <a:pt x="4476" y="10828"/>
                  </a:cubicBezTo>
                  <a:cubicBezTo>
                    <a:pt x="4218" y="10799"/>
                    <a:pt x="3958" y="10795"/>
                    <a:pt x="3697" y="10786"/>
                  </a:cubicBezTo>
                  <a:cubicBezTo>
                    <a:pt x="3771" y="10653"/>
                    <a:pt x="3876" y="10540"/>
                    <a:pt x="4002" y="10457"/>
                  </a:cubicBezTo>
                  <a:cubicBezTo>
                    <a:pt x="4024" y="10514"/>
                    <a:pt x="4049" y="10569"/>
                    <a:pt x="4069" y="10629"/>
                  </a:cubicBezTo>
                  <a:cubicBezTo>
                    <a:pt x="4075" y="10651"/>
                    <a:pt x="4095" y="10662"/>
                    <a:pt x="4114" y="10662"/>
                  </a:cubicBezTo>
                  <a:cubicBezTo>
                    <a:pt x="4130" y="10662"/>
                    <a:pt x="4147" y="10654"/>
                    <a:pt x="4155" y="10637"/>
                  </a:cubicBezTo>
                  <a:cubicBezTo>
                    <a:pt x="4161" y="10639"/>
                    <a:pt x="4163" y="10643"/>
                    <a:pt x="4169" y="10643"/>
                  </a:cubicBezTo>
                  <a:cubicBezTo>
                    <a:pt x="4219" y="10644"/>
                    <a:pt x="4270" y="10644"/>
                    <a:pt x="4320" y="10644"/>
                  </a:cubicBezTo>
                  <a:cubicBezTo>
                    <a:pt x="5349" y="10644"/>
                    <a:pt x="6427" y="10469"/>
                    <a:pt x="7385" y="10104"/>
                  </a:cubicBezTo>
                  <a:cubicBezTo>
                    <a:pt x="7437" y="10084"/>
                    <a:pt x="7455" y="10019"/>
                    <a:pt x="7419" y="9977"/>
                  </a:cubicBezTo>
                  <a:cubicBezTo>
                    <a:pt x="7435" y="9964"/>
                    <a:pt x="7447" y="9948"/>
                    <a:pt x="7453" y="9929"/>
                  </a:cubicBezTo>
                  <a:close/>
                  <a:moveTo>
                    <a:pt x="8129" y="11208"/>
                  </a:moveTo>
                  <a:cubicBezTo>
                    <a:pt x="8209" y="11312"/>
                    <a:pt x="8283" y="11415"/>
                    <a:pt x="8323" y="11559"/>
                  </a:cubicBezTo>
                  <a:lnTo>
                    <a:pt x="8322" y="11559"/>
                  </a:lnTo>
                  <a:cubicBezTo>
                    <a:pt x="8357" y="11691"/>
                    <a:pt x="8360" y="11831"/>
                    <a:pt x="8333" y="11965"/>
                  </a:cubicBezTo>
                  <a:cubicBezTo>
                    <a:pt x="8317" y="11972"/>
                    <a:pt x="8304" y="11984"/>
                    <a:pt x="8296" y="11998"/>
                  </a:cubicBezTo>
                  <a:cubicBezTo>
                    <a:pt x="7879" y="12666"/>
                    <a:pt x="6874" y="12787"/>
                    <a:pt x="6162" y="12902"/>
                  </a:cubicBezTo>
                  <a:cubicBezTo>
                    <a:pt x="5740" y="12969"/>
                    <a:pt x="5263" y="13036"/>
                    <a:pt x="4798" y="13036"/>
                  </a:cubicBezTo>
                  <a:cubicBezTo>
                    <a:pt x="4476" y="13036"/>
                    <a:pt x="4160" y="13004"/>
                    <a:pt x="3870" y="12920"/>
                  </a:cubicBezTo>
                  <a:cubicBezTo>
                    <a:pt x="3869" y="12908"/>
                    <a:pt x="3863" y="12898"/>
                    <a:pt x="3856" y="12889"/>
                  </a:cubicBezTo>
                  <a:cubicBezTo>
                    <a:pt x="3806" y="12840"/>
                    <a:pt x="3762" y="12785"/>
                    <a:pt x="3722" y="12726"/>
                  </a:cubicBezTo>
                  <a:lnTo>
                    <a:pt x="3722" y="12726"/>
                  </a:lnTo>
                  <a:cubicBezTo>
                    <a:pt x="3984" y="12787"/>
                    <a:pt x="4252" y="12830"/>
                    <a:pt x="4521" y="12836"/>
                  </a:cubicBezTo>
                  <a:cubicBezTo>
                    <a:pt x="4522" y="12836"/>
                    <a:pt x="4522" y="12836"/>
                    <a:pt x="4522" y="12836"/>
                  </a:cubicBezTo>
                  <a:cubicBezTo>
                    <a:pt x="4573" y="12836"/>
                    <a:pt x="4571" y="12760"/>
                    <a:pt x="4521" y="12757"/>
                  </a:cubicBezTo>
                  <a:cubicBezTo>
                    <a:pt x="4235" y="12731"/>
                    <a:pt x="3950" y="12701"/>
                    <a:pt x="3668" y="12646"/>
                  </a:cubicBezTo>
                  <a:cubicBezTo>
                    <a:pt x="3604" y="12540"/>
                    <a:pt x="3567" y="12421"/>
                    <a:pt x="3559" y="12298"/>
                  </a:cubicBezTo>
                  <a:lnTo>
                    <a:pt x="3559" y="12298"/>
                  </a:lnTo>
                  <a:cubicBezTo>
                    <a:pt x="3682" y="12301"/>
                    <a:pt x="3806" y="12302"/>
                    <a:pt x="3930" y="12302"/>
                  </a:cubicBezTo>
                  <a:cubicBezTo>
                    <a:pt x="4068" y="12302"/>
                    <a:pt x="4206" y="12301"/>
                    <a:pt x="4344" y="12299"/>
                  </a:cubicBezTo>
                  <a:cubicBezTo>
                    <a:pt x="4384" y="12299"/>
                    <a:pt x="4384" y="12238"/>
                    <a:pt x="4344" y="12238"/>
                  </a:cubicBezTo>
                  <a:cubicBezTo>
                    <a:pt x="4201" y="12236"/>
                    <a:pt x="4057" y="12234"/>
                    <a:pt x="3913" y="12234"/>
                  </a:cubicBezTo>
                  <a:cubicBezTo>
                    <a:pt x="3795" y="12234"/>
                    <a:pt x="3676" y="12235"/>
                    <a:pt x="3558" y="12239"/>
                  </a:cubicBezTo>
                  <a:cubicBezTo>
                    <a:pt x="3562" y="12122"/>
                    <a:pt x="3602" y="12005"/>
                    <a:pt x="3686" y="11894"/>
                  </a:cubicBezTo>
                  <a:cubicBezTo>
                    <a:pt x="3750" y="11895"/>
                    <a:pt x="3815" y="11895"/>
                    <a:pt x="3879" y="11895"/>
                  </a:cubicBezTo>
                  <a:cubicBezTo>
                    <a:pt x="3944" y="11895"/>
                    <a:pt x="4009" y="11895"/>
                    <a:pt x="4074" y="11894"/>
                  </a:cubicBezTo>
                  <a:cubicBezTo>
                    <a:pt x="4227" y="11914"/>
                    <a:pt x="4393" y="11921"/>
                    <a:pt x="4547" y="11921"/>
                  </a:cubicBezTo>
                  <a:cubicBezTo>
                    <a:pt x="4818" y="11921"/>
                    <a:pt x="5054" y="11900"/>
                    <a:pt x="5127" y="11893"/>
                  </a:cubicBezTo>
                  <a:cubicBezTo>
                    <a:pt x="5992" y="11815"/>
                    <a:pt x="7368" y="11781"/>
                    <a:pt x="8129" y="11208"/>
                  </a:cubicBezTo>
                  <a:close/>
                  <a:moveTo>
                    <a:pt x="8251" y="13672"/>
                  </a:moveTo>
                  <a:lnTo>
                    <a:pt x="8251" y="13672"/>
                  </a:lnTo>
                  <a:cubicBezTo>
                    <a:pt x="8082" y="14530"/>
                    <a:pt x="7210" y="14980"/>
                    <a:pt x="6407" y="15129"/>
                  </a:cubicBezTo>
                  <a:cubicBezTo>
                    <a:pt x="6280" y="15153"/>
                    <a:pt x="6156" y="15164"/>
                    <a:pt x="6033" y="15164"/>
                  </a:cubicBezTo>
                  <a:cubicBezTo>
                    <a:pt x="5408" y="15164"/>
                    <a:pt x="4844" y="14868"/>
                    <a:pt x="4428" y="14380"/>
                  </a:cubicBezTo>
                  <a:lnTo>
                    <a:pt x="4428" y="14380"/>
                  </a:lnTo>
                  <a:cubicBezTo>
                    <a:pt x="4587" y="14417"/>
                    <a:pt x="4757" y="14430"/>
                    <a:pt x="4929" y="14430"/>
                  </a:cubicBezTo>
                  <a:cubicBezTo>
                    <a:pt x="5295" y="14430"/>
                    <a:pt x="5675" y="14369"/>
                    <a:pt x="5997" y="14332"/>
                  </a:cubicBezTo>
                  <a:cubicBezTo>
                    <a:pt x="6766" y="14241"/>
                    <a:pt x="7591" y="14092"/>
                    <a:pt x="8251" y="13672"/>
                  </a:cubicBezTo>
                  <a:close/>
                  <a:moveTo>
                    <a:pt x="4556" y="0"/>
                  </a:moveTo>
                  <a:cubicBezTo>
                    <a:pt x="4322" y="0"/>
                    <a:pt x="4088" y="18"/>
                    <a:pt x="3853" y="54"/>
                  </a:cubicBezTo>
                  <a:cubicBezTo>
                    <a:pt x="3599" y="94"/>
                    <a:pt x="3348" y="158"/>
                    <a:pt x="3105" y="244"/>
                  </a:cubicBezTo>
                  <a:cubicBezTo>
                    <a:pt x="3045" y="243"/>
                    <a:pt x="2986" y="240"/>
                    <a:pt x="2926" y="239"/>
                  </a:cubicBezTo>
                  <a:cubicBezTo>
                    <a:pt x="2926" y="239"/>
                    <a:pt x="2926" y="239"/>
                    <a:pt x="2925" y="239"/>
                  </a:cubicBezTo>
                  <a:cubicBezTo>
                    <a:pt x="2876" y="239"/>
                    <a:pt x="2870" y="297"/>
                    <a:pt x="2901" y="322"/>
                  </a:cubicBezTo>
                  <a:cubicBezTo>
                    <a:pt x="1452" y="914"/>
                    <a:pt x="397" y="2276"/>
                    <a:pt x="162" y="3860"/>
                  </a:cubicBezTo>
                  <a:cubicBezTo>
                    <a:pt x="0" y="4950"/>
                    <a:pt x="254" y="6091"/>
                    <a:pt x="927" y="6974"/>
                  </a:cubicBezTo>
                  <a:cubicBezTo>
                    <a:pt x="1933" y="8294"/>
                    <a:pt x="3312" y="8777"/>
                    <a:pt x="3967" y="10366"/>
                  </a:cubicBezTo>
                  <a:cubicBezTo>
                    <a:pt x="3510" y="10546"/>
                    <a:pt x="3218" y="11147"/>
                    <a:pt x="3467" y="11598"/>
                  </a:cubicBezTo>
                  <a:cubicBezTo>
                    <a:pt x="3473" y="11606"/>
                    <a:pt x="3481" y="11614"/>
                    <a:pt x="3490" y="11618"/>
                  </a:cubicBezTo>
                  <a:cubicBezTo>
                    <a:pt x="3517" y="11690"/>
                    <a:pt x="3579" y="11746"/>
                    <a:pt x="3666" y="11788"/>
                  </a:cubicBezTo>
                  <a:cubicBezTo>
                    <a:pt x="3661" y="11790"/>
                    <a:pt x="3658" y="11789"/>
                    <a:pt x="3655" y="11792"/>
                  </a:cubicBezTo>
                  <a:cubicBezTo>
                    <a:pt x="3638" y="11808"/>
                    <a:pt x="3621" y="11826"/>
                    <a:pt x="3607" y="11845"/>
                  </a:cubicBezTo>
                  <a:lnTo>
                    <a:pt x="3546" y="11845"/>
                  </a:lnTo>
                  <a:cubicBezTo>
                    <a:pt x="3518" y="11847"/>
                    <a:pt x="3518" y="11890"/>
                    <a:pt x="3546" y="11892"/>
                  </a:cubicBezTo>
                  <a:lnTo>
                    <a:pt x="3563" y="11892"/>
                  </a:lnTo>
                  <a:cubicBezTo>
                    <a:pt x="3322" y="12210"/>
                    <a:pt x="3352" y="12781"/>
                    <a:pt x="3737" y="12963"/>
                  </a:cubicBezTo>
                  <a:cubicBezTo>
                    <a:pt x="3737" y="12979"/>
                    <a:pt x="3746" y="12993"/>
                    <a:pt x="3761" y="12999"/>
                  </a:cubicBezTo>
                  <a:cubicBezTo>
                    <a:pt x="4119" y="13164"/>
                    <a:pt x="4523" y="13222"/>
                    <a:pt x="4934" y="13222"/>
                  </a:cubicBezTo>
                  <a:cubicBezTo>
                    <a:pt x="5425" y="13222"/>
                    <a:pt x="5928" y="13140"/>
                    <a:pt x="6378" y="13062"/>
                  </a:cubicBezTo>
                  <a:cubicBezTo>
                    <a:pt x="6979" y="12958"/>
                    <a:pt x="7831" y="12840"/>
                    <a:pt x="8266" y="12344"/>
                  </a:cubicBezTo>
                  <a:cubicBezTo>
                    <a:pt x="8531" y="12539"/>
                    <a:pt x="8664" y="12856"/>
                    <a:pt x="8600" y="13175"/>
                  </a:cubicBezTo>
                  <a:cubicBezTo>
                    <a:pt x="8021" y="13722"/>
                    <a:pt x="7269" y="13934"/>
                    <a:pt x="6500" y="14067"/>
                  </a:cubicBezTo>
                  <a:cubicBezTo>
                    <a:pt x="6107" y="14136"/>
                    <a:pt x="5537" y="14251"/>
                    <a:pt x="5000" y="14251"/>
                  </a:cubicBezTo>
                  <a:cubicBezTo>
                    <a:pt x="4586" y="14251"/>
                    <a:pt x="4192" y="14183"/>
                    <a:pt x="3913" y="13972"/>
                  </a:cubicBezTo>
                  <a:cubicBezTo>
                    <a:pt x="3924" y="13954"/>
                    <a:pt x="3924" y="13932"/>
                    <a:pt x="3911" y="13915"/>
                  </a:cubicBezTo>
                  <a:cubicBezTo>
                    <a:pt x="3907" y="13909"/>
                    <a:pt x="3904" y="13901"/>
                    <a:pt x="3901" y="13896"/>
                  </a:cubicBezTo>
                  <a:lnTo>
                    <a:pt x="3901" y="13896"/>
                  </a:lnTo>
                  <a:cubicBezTo>
                    <a:pt x="4180" y="13940"/>
                    <a:pt x="4462" y="13976"/>
                    <a:pt x="4743" y="14009"/>
                  </a:cubicBezTo>
                  <a:cubicBezTo>
                    <a:pt x="4744" y="14009"/>
                    <a:pt x="4745" y="14009"/>
                    <a:pt x="4746" y="14009"/>
                  </a:cubicBezTo>
                  <a:cubicBezTo>
                    <a:pt x="4773" y="14009"/>
                    <a:pt x="4780" y="13959"/>
                    <a:pt x="4750" y="13955"/>
                  </a:cubicBezTo>
                  <a:cubicBezTo>
                    <a:pt x="4457" y="13911"/>
                    <a:pt x="4162" y="13869"/>
                    <a:pt x="3867" y="13838"/>
                  </a:cubicBezTo>
                  <a:cubicBezTo>
                    <a:pt x="3819" y="13752"/>
                    <a:pt x="3787" y="13658"/>
                    <a:pt x="3774" y="13560"/>
                  </a:cubicBezTo>
                  <a:cubicBezTo>
                    <a:pt x="3803" y="13559"/>
                    <a:pt x="3832" y="13559"/>
                    <a:pt x="3861" y="13559"/>
                  </a:cubicBezTo>
                  <a:cubicBezTo>
                    <a:pt x="4095" y="13559"/>
                    <a:pt x="4329" y="13570"/>
                    <a:pt x="4564" y="13587"/>
                  </a:cubicBezTo>
                  <a:cubicBezTo>
                    <a:pt x="4565" y="13587"/>
                    <a:pt x="4566" y="13587"/>
                    <a:pt x="4567" y="13587"/>
                  </a:cubicBezTo>
                  <a:cubicBezTo>
                    <a:pt x="4603" y="13587"/>
                    <a:pt x="4601" y="13531"/>
                    <a:pt x="4564" y="13527"/>
                  </a:cubicBezTo>
                  <a:cubicBezTo>
                    <a:pt x="4387" y="13509"/>
                    <a:pt x="4209" y="13501"/>
                    <a:pt x="4032" y="13501"/>
                  </a:cubicBezTo>
                  <a:cubicBezTo>
                    <a:pt x="3945" y="13501"/>
                    <a:pt x="3858" y="13503"/>
                    <a:pt x="3770" y="13507"/>
                  </a:cubicBezTo>
                  <a:cubicBezTo>
                    <a:pt x="3764" y="13366"/>
                    <a:pt x="3803" y="13228"/>
                    <a:pt x="3883" y="13112"/>
                  </a:cubicBezTo>
                  <a:cubicBezTo>
                    <a:pt x="3903" y="13081"/>
                    <a:pt x="3875" y="13051"/>
                    <a:pt x="3845" y="13051"/>
                  </a:cubicBezTo>
                  <a:cubicBezTo>
                    <a:pt x="3835" y="13051"/>
                    <a:pt x="3825" y="13054"/>
                    <a:pt x="3817" y="13062"/>
                  </a:cubicBezTo>
                  <a:cubicBezTo>
                    <a:pt x="3622" y="13241"/>
                    <a:pt x="3562" y="13553"/>
                    <a:pt x="3666" y="13795"/>
                  </a:cubicBezTo>
                  <a:cubicBezTo>
                    <a:pt x="3664" y="13803"/>
                    <a:pt x="3665" y="13812"/>
                    <a:pt x="3669" y="13820"/>
                  </a:cubicBezTo>
                  <a:cubicBezTo>
                    <a:pt x="3809" y="14090"/>
                    <a:pt x="4021" y="14247"/>
                    <a:pt x="4271" y="14334"/>
                  </a:cubicBezTo>
                  <a:cubicBezTo>
                    <a:pt x="4272" y="14338"/>
                    <a:pt x="4271" y="14342"/>
                    <a:pt x="4273" y="14346"/>
                  </a:cubicBezTo>
                  <a:cubicBezTo>
                    <a:pt x="4699" y="14983"/>
                    <a:pt x="5465" y="15293"/>
                    <a:pt x="6227" y="15293"/>
                  </a:cubicBezTo>
                  <a:cubicBezTo>
                    <a:pt x="7284" y="15293"/>
                    <a:pt x="8333" y="14696"/>
                    <a:pt x="8459" y="13544"/>
                  </a:cubicBezTo>
                  <a:cubicBezTo>
                    <a:pt x="8459" y="13538"/>
                    <a:pt x="8458" y="13531"/>
                    <a:pt x="8457" y="13525"/>
                  </a:cubicBezTo>
                  <a:cubicBezTo>
                    <a:pt x="8517" y="13478"/>
                    <a:pt x="8579" y="13433"/>
                    <a:pt x="8635" y="13380"/>
                  </a:cubicBezTo>
                  <a:cubicBezTo>
                    <a:pt x="8636" y="13380"/>
                    <a:pt x="8637" y="13380"/>
                    <a:pt x="8638" y="13380"/>
                  </a:cubicBezTo>
                  <a:cubicBezTo>
                    <a:pt x="8658" y="13380"/>
                    <a:pt x="8676" y="13370"/>
                    <a:pt x="8685" y="13351"/>
                  </a:cubicBezTo>
                  <a:cubicBezTo>
                    <a:pt x="8688" y="13344"/>
                    <a:pt x="8689" y="13336"/>
                    <a:pt x="8692" y="13328"/>
                  </a:cubicBezTo>
                  <a:cubicBezTo>
                    <a:pt x="8707" y="13314"/>
                    <a:pt x="8724" y="13303"/>
                    <a:pt x="8738" y="13288"/>
                  </a:cubicBezTo>
                  <a:cubicBezTo>
                    <a:pt x="8769" y="13258"/>
                    <a:pt x="8772" y="13211"/>
                    <a:pt x="8745" y="13178"/>
                  </a:cubicBezTo>
                  <a:cubicBezTo>
                    <a:pt x="8832" y="12817"/>
                    <a:pt x="8704" y="12424"/>
                    <a:pt x="8394" y="12207"/>
                  </a:cubicBezTo>
                  <a:cubicBezTo>
                    <a:pt x="8589" y="11891"/>
                    <a:pt x="8575" y="11340"/>
                    <a:pt x="8288" y="11064"/>
                  </a:cubicBezTo>
                  <a:cubicBezTo>
                    <a:pt x="8325" y="11029"/>
                    <a:pt x="8360" y="10991"/>
                    <a:pt x="8392" y="10952"/>
                  </a:cubicBezTo>
                  <a:cubicBezTo>
                    <a:pt x="8444" y="10888"/>
                    <a:pt x="8394" y="10808"/>
                    <a:pt x="8331" y="10808"/>
                  </a:cubicBezTo>
                  <a:cubicBezTo>
                    <a:pt x="8326" y="10808"/>
                    <a:pt x="8322" y="10808"/>
                    <a:pt x="8318" y="10809"/>
                  </a:cubicBezTo>
                  <a:cubicBezTo>
                    <a:pt x="8387" y="10290"/>
                    <a:pt x="8008" y="9743"/>
                    <a:pt x="7443" y="9742"/>
                  </a:cubicBezTo>
                  <a:cubicBezTo>
                    <a:pt x="7442" y="9742"/>
                    <a:pt x="7441" y="9743"/>
                    <a:pt x="7440" y="9743"/>
                  </a:cubicBezTo>
                  <a:cubicBezTo>
                    <a:pt x="7202" y="8125"/>
                    <a:pt x="8578" y="7021"/>
                    <a:pt x="8935" y="5538"/>
                  </a:cubicBezTo>
                  <a:cubicBezTo>
                    <a:pt x="9168" y="4577"/>
                    <a:pt x="9052" y="3524"/>
                    <a:pt x="8655" y="2621"/>
                  </a:cubicBezTo>
                  <a:cubicBezTo>
                    <a:pt x="7940" y="987"/>
                    <a:pt x="6296" y="0"/>
                    <a:pt x="4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4"/>
            <p:cNvSpPr/>
            <p:nvPr/>
          </p:nvSpPr>
          <p:spPr>
            <a:xfrm>
              <a:off x="-2244964" y="3179087"/>
              <a:ext cx="64772" cy="30888"/>
            </a:xfrm>
            <a:custGeom>
              <a:avLst/>
              <a:gdLst/>
              <a:ahLst/>
              <a:cxnLst/>
              <a:rect l="l" t="t" r="r" b="b"/>
              <a:pathLst>
                <a:path w="1881" h="897" extrusionOk="0">
                  <a:moveTo>
                    <a:pt x="1807" y="1"/>
                  </a:moveTo>
                  <a:cubicBezTo>
                    <a:pt x="1799" y="1"/>
                    <a:pt x="1792" y="2"/>
                    <a:pt x="1784" y="6"/>
                  </a:cubicBezTo>
                  <a:cubicBezTo>
                    <a:pt x="1209" y="269"/>
                    <a:pt x="624" y="519"/>
                    <a:pt x="53" y="791"/>
                  </a:cubicBezTo>
                  <a:cubicBezTo>
                    <a:pt x="1" y="816"/>
                    <a:pt x="29" y="897"/>
                    <a:pt x="80" y="897"/>
                  </a:cubicBezTo>
                  <a:cubicBezTo>
                    <a:pt x="85" y="897"/>
                    <a:pt x="91" y="896"/>
                    <a:pt x="96" y="894"/>
                  </a:cubicBezTo>
                  <a:cubicBezTo>
                    <a:pt x="697" y="698"/>
                    <a:pt x="1289" y="410"/>
                    <a:pt x="1833" y="89"/>
                  </a:cubicBezTo>
                  <a:cubicBezTo>
                    <a:pt x="1880" y="62"/>
                    <a:pt x="1851" y="1"/>
                    <a:pt x="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4"/>
            <p:cNvSpPr/>
            <p:nvPr/>
          </p:nvSpPr>
          <p:spPr>
            <a:xfrm>
              <a:off x="-2342037" y="3040349"/>
              <a:ext cx="66597" cy="7541"/>
            </a:xfrm>
            <a:custGeom>
              <a:avLst/>
              <a:gdLst/>
              <a:ahLst/>
              <a:cxnLst/>
              <a:rect l="l" t="t" r="r" b="b"/>
              <a:pathLst>
                <a:path w="1934" h="219" extrusionOk="0">
                  <a:moveTo>
                    <a:pt x="64" y="0"/>
                  </a:moveTo>
                  <a:cubicBezTo>
                    <a:pt x="8" y="0"/>
                    <a:pt x="1" y="94"/>
                    <a:pt x="57" y="109"/>
                  </a:cubicBezTo>
                  <a:cubicBezTo>
                    <a:pt x="352" y="185"/>
                    <a:pt x="652" y="218"/>
                    <a:pt x="953" y="218"/>
                  </a:cubicBezTo>
                  <a:cubicBezTo>
                    <a:pt x="1257" y="218"/>
                    <a:pt x="1561" y="184"/>
                    <a:pt x="1861" y="126"/>
                  </a:cubicBezTo>
                  <a:cubicBezTo>
                    <a:pt x="1934" y="112"/>
                    <a:pt x="1907" y="8"/>
                    <a:pt x="1841" y="8"/>
                  </a:cubicBezTo>
                  <a:cubicBezTo>
                    <a:pt x="1837" y="8"/>
                    <a:pt x="1833" y="9"/>
                    <a:pt x="1829" y="9"/>
                  </a:cubicBezTo>
                  <a:cubicBezTo>
                    <a:pt x="1563" y="53"/>
                    <a:pt x="1302" y="71"/>
                    <a:pt x="1040" y="71"/>
                  </a:cubicBezTo>
                  <a:cubicBezTo>
                    <a:pt x="719" y="71"/>
                    <a:pt x="398" y="44"/>
                    <a:pt x="71" y="1"/>
                  </a:cubicBezTo>
                  <a:cubicBezTo>
                    <a:pt x="69" y="1"/>
                    <a:pt x="66"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4"/>
            <p:cNvSpPr/>
            <p:nvPr/>
          </p:nvSpPr>
          <p:spPr>
            <a:xfrm>
              <a:off x="-2257705" y="2808739"/>
              <a:ext cx="38085" cy="71074"/>
            </a:xfrm>
            <a:custGeom>
              <a:avLst/>
              <a:gdLst/>
              <a:ahLst/>
              <a:cxnLst/>
              <a:rect l="l" t="t" r="r" b="b"/>
              <a:pathLst>
                <a:path w="1106" h="2064" extrusionOk="0">
                  <a:moveTo>
                    <a:pt x="63" y="0"/>
                  </a:moveTo>
                  <a:cubicBezTo>
                    <a:pt x="32" y="0"/>
                    <a:pt x="0" y="26"/>
                    <a:pt x="9" y="65"/>
                  </a:cubicBezTo>
                  <a:cubicBezTo>
                    <a:pt x="178" y="800"/>
                    <a:pt x="514" y="1457"/>
                    <a:pt x="984" y="2045"/>
                  </a:cubicBezTo>
                  <a:cubicBezTo>
                    <a:pt x="994" y="2058"/>
                    <a:pt x="1008" y="2063"/>
                    <a:pt x="1021" y="2063"/>
                  </a:cubicBezTo>
                  <a:cubicBezTo>
                    <a:pt x="1062" y="2063"/>
                    <a:pt x="1106" y="2014"/>
                    <a:pt x="1075" y="1974"/>
                  </a:cubicBezTo>
                  <a:cubicBezTo>
                    <a:pt x="630" y="1391"/>
                    <a:pt x="317" y="741"/>
                    <a:pt x="111" y="38"/>
                  </a:cubicBezTo>
                  <a:cubicBezTo>
                    <a:pt x="103" y="12"/>
                    <a:pt x="8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4"/>
            <p:cNvSpPr/>
            <p:nvPr/>
          </p:nvSpPr>
          <p:spPr>
            <a:xfrm>
              <a:off x="-2101095" y="2761115"/>
              <a:ext cx="7851" cy="59090"/>
            </a:xfrm>
            <a:custGeom>
              <a:avLst/>
              <a:gdLst/>
              <a:ahLst/>
              <a:cxnLst/>
              <a:rect l="l" t="t" r="r" b="b"/>
              <a:pathLst>
                <a:path w="228" h="1716" extrusionOk="0">
                  <a:moveTo>
                    <a:pt x="156" y="0"/>
                  </a:moveTo>
                  <a:cubicBezTo>
                    <a:pt x="129" y="0"/>
                    <a:pt x="102" y="15"/>
                    <a:pt x="97" y="46"/>
                  </a:cubicBezTo>
                  <a:cubicBezTo>
                    <a:pt x="7" y="581"/>
                    <a:pt x="1" y="1116"/>
                    <a:pt x="51" y="1656"/>
                  </a:cubicBezTo>
                  <a:cubicBezTo>
                    <a:pt x="55" y="1695"/>
                    <a:pt x="88" y="1715"/>
                    <a:pt x="119" y="1715"/>
                  </a:cubicBezTo>
                  <a:cubicBezTo>
                    <a:pt x="150" y="1715"/>
                    <a:pt x="179" y="1696"/>
                    <a:pt x="176" y="1656"/>
                  </a:cubicBezTo>
                  <a:cubicBezTo>
                    <a:pt x="137" y="1122"/>
                    <a:pt x="161" y="595"/>
                    <a:pt x="223" y="63"/>
                  </a:cubicBezTo>
                  <a:cubicBezTo>
                    <a:pt x="227" y="23"/>
                    <a:pt x="19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4"/>
            <p:cNvSpPr/>
            <p:nvPr/>
          </p:nvSpPr>
          <p:spPr>
            <a:xfrm>
              <a:off x="-1990800" y="2785323"/>
              <a:ext cx="33540" cy="60916"/>
            </a:xfrm>
            <a:custGeom>
              <a:avLst/>
              <a:gdLst/>
              <a:ahLst/>
              <a:cxnLst/>
              <a:rect l="l" t="t" r="r" b="b"/>
              <a:pathLst>
                <a:path w="974" h="1769" extrusionOk="0">
                  <a:moveTo>
                    <a:pt x="887" y="0"/>
                  </a:moveTo>
                  <a:cubicBezTo>
                    <a:pt x="872" y="0"/>
                    <a:pt x="857" y="6"/>
                    <a:pt x="845" y="21"/>
                  </a:cubicBezTo>
                  <a:cubicBezTo>
                    <a:pt x="439" y="494"/>
                    <a:pt x="187" y="1089"/>
                    <a:pt x="16" y="1683"/>
                  </a:cubicBezTo>
                  <a:cubicBezTo>
                    <a:pt x="0" y="1735"/>
                    <a:pt x="42" y="1768"/>
                    <a:pt x="83" y="1768"/>
                  </a:cubicBezTo>
                  <a:cubicBezTo>
                    <a:pt x="111" y="1768"/>
                    <a:pt x="138" y="1754"/>
                    <a:pt x="149" y="1720"/>
                  </a:cubicBezTo>
                  <a:cubicBezTo>
                    <a:pt x="339" y="1131"/>
                    <a:pt x="635" y="629"/>
                    <a:pt x="946" y="99"/>
                  </a:cubicBezTo>
                  <a:cubicBezTo>
                    <a:pt x="973" y="53"/>
                    <a:pt x="930"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4"/>
            <p:cNvSpPr/>
            <p:nvPr/>
          </p:nvSpPr>
          <p:spPr>
            <a:xfrm>
              <a:off x="-1878197" y="2893828"/>
              <a:ext cx="35399" cy="31887"/>
            </a:xfrm>
            <a:custGeom>
              <a:avLst/>
              <a:gdLst/>
              <a:ahLst/>
              <a:cxnLst/>
              <a:rect l="l" t="t" r="r" b="b"/>
              <a:pathLst>
                <a:path w="1028" h="926" extrusionOk="0">
                  <a:moveTo>
                    <a:pt x="941" y="0"/>
                  </a:moveTo>
                  <a:cubicBezTo>
                    <a:pt x="927" y="0"/>
                    <a:pt x="912" y="5"/>
                    <a:pt x="899" y="16"/>
                  </a:cubicBezTo>
                  <a:cubicBezTo>
                    <a:pt x="597" y="258"/>
                    <a:pt x="328" y="539"/>
                    <a:pt x="52" y="806"/>
                  </a:cubicBezTo>
                  <a:cubicBezTo>
                    <a:pt x="1" y="855"/>
                    <a:pt x="49" y="926"/>
                    <a:pt x="104" y="926"/>
                  </a:cubicBezTo>
                  <a:cubicBezTo>
                    <a:pt x="120" y="926"/>
                    <a:pt x="136" y="920"/>
                    <a:pt x="151" y="907"/>
                  </a:cubicBezTo>
                  <a:cubicBezTo>
                    <a:pt x="434" y="644"/>
                    <a:pt x="728" y="390"/>
                    <a:pt x="986" y="103"/>
                  </a:cubicBezTo>
                  <a:cubicBezTo>
                    <a:pt x="1027" y="56"/>
                    <a:pt x="989" y="0"/>
                    <a:pt x="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4"/>
            <p:cNvSpPr/>
            <p:nvPr/>
          </p:nvSpPr>
          <p:spPr>
            <a:xfrm>
              <a:off x="-1899237" y="3056257"/>
              <a:ext cx="61501" cy="28409"/>
            </a:xfrm>
            <a:custGeom>
              <a:avLst/>
              <a:gdLst/>
              <a:ahLst/>
              <a:cxnLst/>
              <a:rect l="l" t="t" r="r" b="b"/>
              <a:pathLst>
                <a:path w="1786" h="825" extrusionOk="0">
                  <a:moveTo>
                    <a:pt x="1677" y="0"/>
                  </a:moveTo>
                  <a:cubicBezTo>
                    <a:pt x="1667" y="0"/>
                    <a:pt x="1656" y="3"/>
                    <a:pt x="1645" y="7"/>
                  </a:cubicBezTo>
                  <a:cubicBezTo>
                    <a:pt x="1123" y="237"/>
                    <a:pt x="610" y="480"/>
                    <a:pt x="77" y="682"/>
                  </a:cubicBezTo>
                  <a:cubicBezTo>
                    <a:pt x="1" y="712"/>
                    <a:pt x="21" y="824"/>
                    <a:pt x="90" y="824"/>
                  </a:cubicBezTo>
                  <a:cubicBezTo>
                    <a:pt x="98" y="824"/>
                    <a:pt x="106" y="823"/>
                    <a:pt x="115" y="820"/>
                  </a:cubicBezTo>
                  <a:cubicBezTo>
                    <a:pt x="662" y="624"/>
                    <a:pt x="1208" y="411"/>
                    <a:pt x="1716" y="129"/>
                  </a:cubicBezTo>
                  <a:cubicBezTo>
                    <a:pt x="1786" y="90"/>
                    <a:pt x="1742" y="0"/>
                    <a:pt x="1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4"/>
            <p:cNvSpPr/>
            <p:nvPr/>
          </p:nvSpPr>
          <p:spPr>
            <a:xfrm>
              <a:off x="-2074029" y="3368893"/>
              <a:ext cx="31611" cy="6474"/>
            </a:xfrm>
            <a:custGeom>
              <a:avLst/>
              <a:gdLst/>
              <a:ahLst/>
              <a:cxnLst/>
              <a:rect l="l" t="t" r="r" b="b"/>
              <a:pathLst>
                <a:path w="918" h="188" extrusionOk="0">
                  <a:moveTo>
                    <a:pt x="32" y="1"/>
                  </a:moveTo>
                  <a:cubicBezTo>
                    <a:pt x="6" y="2"/>
                    <a:pt x="0" y="40"/>
                    <a:pt x="26" y="47"/>
                  </a:cubicBezTo>
                  <a:cubicBezTo>
                    <a:pt x="292" y="130"/>
                    <a:pt x="597" y="158"/>
                    <a:pt x="874" y="188"/>
                  </a:cubicBezTo>
                  <a:cubicBezTo>
                    <a:pt x="875" y="188"/>
                    <a:pt x="876" y="188"/>
                    <a:pt x="877" y="188"/>
                  </a:cubicBezTo>
                  <a:cubicBezTo>
                    <a:pt x="910" y="188"/>
                    <a:pt x="917" y="129"/>
                    <a:pt x="882" y="122"/>
                  </a:cubicBezTo>
                  <a:cubicBezTo>
                    <a:pt x="609" y="67"/>
                    <a:pt x="311" y="4"/>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4"/>
            <p:cNvSpPr/>
            <p:nvPr/>
          </p:nvSpPr>
          <p:spPr>
            <a:xfrm>
              <a:off x="-2084532" y="3359974"/>
              <a:ext cx="27892" cy="3202"/>
            </a:xfrm>
            <a:custGeom>
              <a:avLst/>
              <a:gdLst/>
              <a:ahLst/>
              <a:cxnLst/>
              <a:rect l="l" t="t" r="r" b="b"/>
              <a:pathLst>
                <a:path w="810" h="93" extrusionOk="0">
                  <a:moveTo>
                    <a:pt x="242" y="1"/>
                  </a:moveTo>
                  <a:cubicBezTo>
                    <a:pt x="170" y="1"/>
                    <a:pt x="98" y="3"/>
                    <a:pt x="26" y="9"/>
                  </a:cubicBezTo>
                  <a:cubicBezTo>
                    <a:pt x="2" y="10"/>
                    <a:pt x="1" y="47"/>
                    <a:pt x="25" y="47"/>
                  </a:cubicBezTo>
                  <a:cubicBezTo>
                    <a:pt x="25" y="47"/>
                    <a:pt x="26" y="47"/>
                    <a:pt x="26" y="47"/>
                  </a:cubicBezTo>
                  <a:cubicBezTo>
                    <a:pt x="73" y="45"/>
                    <a:pt x="120" y="44"/>
                    <a:pt x="168" y="44"/>
                  </a:cubicBezTo>
                  <a:cubicBezTo>
                    <a:pt x="370" y="44"/>
                    <a:pt x="572" y="61"/>
                    <a:pt x="773" y="92"/>
                  </a:cubicBezTo>
                  <a:cubicBezTo>
                    <a:pt x="774" y="93"/>
                    <a:pt x="775" y="93"/>
                    <a:pt x="777" y="93"/>
                  </a:cubicBezTo>
                  <a:cubicBezTo>
                    <a:pt x="800" y="93"/>
                    <a:pt x="810" y="56"/>
                    <a:pt x="784" y="51"/>
                  </a:cubicBezTo>
                  <a:cubicBezTo>
                    <a:pt x="605" y="18"/>
                    <a:pt x="423"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4"/>
            <p:cNvSpPr/>
            <p:nvPr/>
          </p:nvSpPr>
          <p:spPr>
            <a:xfrm>
              <a:off x="-2110392" y="3195685"/>
              <a:ext cx="16908" cy="1309"/>
            </a:xfrm>
            <a:custGeom>
              <a:avLst/>
              <a:gdLst/>
              <a:ahLst/>
              <a:cxnLst/>
              <a:rect l="l" t="t" r="r" b="b"/>
              <a:pathLst>
                <a:path w="491" h="38" extrusionOk="0">
                  <a:moveTo>
                    <a:pt x="319" y="0"/>
                  </a:moveTo>
                  <a:cubicBezTo>
                    <a:pt x="221" y="0"/>
                    <a:pt x="123" y="2"/>
                    <a:pt x="24" y="2"/>
                  </a:cubicBezTo>
                  <a:cubicBezTo>
                    <a:pt x="1" y="2"/>
                    <a:pt x="1" y="37"/>
                    <a:pt x="24" y="37"/>
                  </a:cubicBezTo>
                  <a:cubicBezTo>
                    <a:pt x="123" y="37"/>
                    <a:pt x="221" y="38"/>
                    <a:pt x="319" y="38"/>
                  </a:cubicBezTo>
                  <a:cubicBezTo>
                    <a:pt x="369" y="38"/>
                    <a:pt x="418" y="37"/>
                    <a:pt x="467" y="37"/>
                  </a:cubicBezTo>
                  <a:cubicBezTo>
                    <a:pt x="490" y="37"/>
                    <a:pt x="490" y="2"/>
                    <a:pt x="467" y="2"/>
                  </a:cubicBezTo>
                  <a:cubicBezTo>
                    <a:pt x="418" y="1"/>
                    <a:pt x="369"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4"/>
            <p:cNvSpPr/>
            <p:nvPr/>
          </p:nvSpPr>
          <p:spPr>
            <a:xfrm>
              <a:off x="-2221549" y="2962560"/>
              <a:ext cx="28891" cy="4201"/>
            </a:xfrm>
            <a:custGeom>
              <a:avLst/>
              <a:gdLst/>
              <a:ahLst/>
              <a:cxnLst/>
              <a:rect l="l" t="t" r="r" b="b"/>
              <a:pathLst>
                <a:path w="839" h="122" extrusionOk="0">
                  <a:moveTo>
                    <a:pt x="496" y="1"/>
                  </a:moveTo>
                  <a:cubicBezTo>
                    <a:pt x="352" y="1"/>
                    <a:pt x="208" y="7"/>
                    <a:pt x="66" y="9"/>
                  </a:cubicBezTo>
                  <a:cubicBezTo>
                    <a:pt x="0" y="10"/>
                    <a:pt x="0" y="112"/>
                    <a:pt x="66" y="113"/>
                  </a:cubicBezTo>
                  <a:cubicBezTo>
                    <a:pt x="207" y="115"/>
                    <a:pt x="351" y="122"/>
                    <a:pt x="493" y="122"/>
                  </a:cubicBezTo>
                  <a:cubicBezTo>
                    <a:pt x="587" y="122"/>
                    <a:pt x="681" y="119"/>
                    <a:pt x="774" y="110"/>
                  </a:cubicBezTo>
                  <a:cubicBezTo>
                    <a:pt x="839" y="110"/>
                    <a:pt x="839" y="13"/>
                    <a:pt x="774" y="13"/>
                  </a:cubicBezTo>
                  <a:cubicBezTo>
                    <a:pt x="682" y="3"/>
                    <a:pt x="589"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2" name="Google Shape;3382;p74"/>
          <p:cNvGrpSpPr/>
          <p:nvPr/>
        </p:nvGrpSpPr>
        <p:grpSpPr>
          <a:xfrm>
            <a:off x="2327809" y="1878796"/>
            <a:ext cx="501615" cy="269972"/>
            <a:chOff x="-3069442" y="2918655"/>
            <a:chExt cx="662461" cy="356540"/>
          </a:xfrm>
        </p:grpSpPr>
        <p:sp>
          <p:nvSpPr>
            <p:cNvPr id="3383" name="Google Shape;3383;p74"/>
            <p:cNvSpPr/>
            <p:nvPr/>
          </p:nvSpPr>
          <p:spPr>
            <a:xfrm>
              <a:off x="-3069442" y="2918655"/>
              <a:ext cx="662461" cy="356540"/>
            </a:xfrm>
            <a:custGeom>
              <a:avLst/>
              <a:gdLst/>
              <a:ahLst/>
              <a:cxnLst/>
              <a:rect l="l" t="t" r="r" b="b"/>
              <a:pathLst>
                <a:path w="19238" h="10354" extrusionOk="0">
                  <a:moveTo>
                    <a:pt x="9705" y="285"/>
                  </a:moveTo>
                  <a:cubicBezTo>
                    <a:pt x="11799" y="285"/>
                    <a:pt x="14057" y="888"/>
                    <a:pt x="15599" y="2323"/>
                  </a:cubicBezTo>
                  <a:cubicBezTo>
                    <a:pt x="17464" y="4060"/>
                    <a:pt x="17442" y="6618"/>
                    <a:pt x="17339" y="8975"/>
                  </a:cubicBezTo>
                  <a:cubicBezTo>
                    <a:pt x="17336" y="9068"/>
                    <a:pt x="17406" y="9114"/>
                    <a:pt x="17478" y="9114"/>
                  </a:cubicBezTo>
                  <a:cubicBezTo>
                    <a:pt x="17550" y="9114"/>
                    <a:pt x="17624" y="9068"/>
                    <a:pt x="17628" y="8975"/>
                  </a:cubicBezTo>
                  <a:cubicBezTo>
                    <a:pt x="17712" y="7031"/>
                    <a:pt x="17719" y="4967"/>
                    <a:pt x="16745" y="3302"/>
                  </a:cubicBezTo>
                  <a:lnTo>
                    <a:pt x="16745" y="3302"/>
                  </a:lnTo>
                  <a:cubicBezTo>
                    <a:pt x="18271" y="5236"/>
                    <a:pt x="18918" y="7532"/>
                    <a:pt x="18492" y="10051"/>
                  </a:cubicBezTo>
                  <a:cubicBezTo>
                    <a:pt x="18488" y="10051"/>
                    <a:pt x="18486" y="10049"/>
                    <a:pt x="18481" y="10048"/>
                  </a:cubicBezTo>
                  <a:cubicBezTo>
                    <a:pt x="16450" y="10014"/>
                    <a:pt x="14416" y="9999"/>
                    <a:pt x="12381" y="9999"/>
                  </a:cubicBezTo>
                  <a:cubicBezTo>
                    <a:pt x="8876" y="9999"/>
                    <a:pt x="5368" y="10043"/>
                    <a:pt x="1871" y="10112"/>
                  </a:cubicBezTo>
                  <a:cubicBezTo>
                    <a:pt x="1851" y="10112"/>
                    <a:pt x="1832" y="10120"/>
                    <a:pt x="1817" y="10133"/>
                  </a:cubicBezTo>
                  <a:cubicBezTo>
                    <a:pt x="1818" y="10120"/>
                    <a:pt x="1816" y="10107"/>
                    <a:pt x="1810" y="10094"/>
                  </a:cubicBezTo>
                  <a:cubicBezTo>
                    <a:pt x="1721" y="9945"/>
                    <a:pt x="1541" y="9838"/>
                    <a:pt x="1407" y="9728"/>
                  </a:cubicBezTo>
                  <a:cubicBezTo>
                    <a:pt x="1312" y="9650"/>
                    <a:pt x="1215" y="9573"/>
                    <a:pt x="1119" y="9495"/>
                  </a:cubicBezTo>
                  <a:lnTo>
                    <a:pt x="1119" y="9495"/>
                  </a:lnTo>
                  <a:cubicBezTo>
                    <a:pt x="1912" y="9516"/>
                    <a:pt x="2705" y="9524"/>
                    <a:pt x="3499" y="9524"/>
                  </a:cubicBezTo>
                  <a:cubicBezTo>
                    <a:pt x="5415" y="9524"/>
                    <a:pt x="7334" y="9478"/>
                    <a:pt x="9248" y="9465"/>
                  </a:cubicBezTo>
                  <a:cubicBezTo>
                    <a:pt x="9549" y="9463"/>
                    <a:pt x="9850" y="9462"/>
                    <a:pt x="10151" y="9462"/>
                  </a:cubicBezTo>
                  <a:cubicBezTo>
                    <a:pt x="11282" y="9462"/>
                    <a:pt x="12415" y="9473"/>
                    <a:pt x="13548" y="9473"/>
                  </a:cubicBezTo>
                  <a:cubicBezTo>
                    <a:pt x="14902" y="9473"/>
                    <a:pt x="16255" y="9458"/>
                    <a:pt x="17602" y="9390"/>
                  </a:cubicBezTo>
                  <a:cubicBezTo>
                    <a:pt x="17744" y="9382"/>
                    <a:pt x="17746" y="9172"/>
                    <a:pt x="17602" y="9167"/>
                  </a:cubicBezTo>
                  <a:cubicBezTo>
                    <a:pt x="16814" y="9138"/>
                    <a:pt x="16025" y="9128"/>
                    <a:pt x="15235" y="9128"/>
                  </a:cubicBezTo>
                  <a:cubicBezTo>
                    <a:pt x="13239" y="9128"/>
                    <a:pt x="11238" y="9195"/>
                    <a:pt x="9248" y="9210"/>
                  </a:cubicBezTo>
                  <a:cubicBezTo>
                    <a:pt x="6519" y="9230"/>
                    <a:pt x="3779" y="9184"/>
                    <a:pt x="1054" y="9298"/>
                  </a:cubicBezTo>
                  <a:cubicBezTo>
                    <a:pt x="1030" y="9092"/>
                    <a:pt x="1019" y="8889"/>
                    <a:pt x="1011" y="8687"/>
                  </a:cubicBezTo>
                  <a:lnTo>
                    <a:pt x="1011" y="8687"/>
                  </a:lnTo>
                  <a:cubicBezTo>
                    <a:pt x="2104" y="8737"/>
                    <a:pt x="3200" y="8767"/>
                    <a:pt x="4296" y="8767"/>
                  </a:cubicBezTo>
                  <a:cubicBezTo>
                    <a:pt x="4561" y="8767"/>
                    <a:pt x="4826" y="8765"/>
                    <a:pt x="5091" y="8762"/>
                  </a:cubicBezTo>
                  <a:cubicBezTo>
                    <a:pt x="5154" y="8761"/>
                    <a:pt x="5154" y="8666"/>
                    <a:pt x="5091" y="8665"/>
                  </a:cubicBezTo>
                  <a:cubicBezTo>
                    <a:pt x="3730" y="8646"/>
                    <a:pt x="2369" y="8633"/>
                    <a:pt x="1008" y="8607"/>
                  </a:cubicBezTo>
                  <a:cubicBezTo>
                    <a:pt x="1002" y="8339"/>
                    <a:pt x="1008" y="8073"/>
                    <a:pt x="1028" y="7812"/>
                  </a:cubicBezTo>
                  <a:cubicBezTo>
                    <a:pt x="3050" y="8001"/>
                    <a:pt x="5079" y="8168"/>
                    <a:pt x="7107" y="8288"/>
                  </a:cubicBezTo>
                  <a:cubicBezTo>
                    <a:pt x="7109" y="8288"/>
                    <a:pt x="7110" y="8288"/>
                    <a:pt x="7111" y="8288"/>
                  </a:cubicBezTo>
                  <a:cubicBezTo>
                    <a:pt x="7180" y="8288"/>
                    <a:pt x="7178" y="8181"/>
                    <a:pt x="7107" y="8175"/>
                  </a:cubicBezTo>
                  <a:cubicBezTo>
                    <a:pt x="5087" y="7987"/>
                    <a:pt x="3060" y="7847"/>
                    <a:pt x="1035" y="7728"/>
                  </a:cubicBezTo>
                  <a:cubicBezTo>
                    <a:pt x="1049" y="7545"/>
                    <a:pt x="1074" y="7366"/>
                    <a:pt x="1101" y="7187"/>
                  </a:cubicBezTo>
                  <a:cubicBezTo>
                    <a:pt x="2950" y="7274"/>
                    <a:pt x="4786" y="7453"/>
                    <a:pt x="6624" y="7668"/>
                  </a:cubicBezTo>
                  <a:cubicBezTo>
                    <a:pt x="6626" y="7668"/>
                    <a:pt x="6628" y="7668"/>
                    <a:pt x="6630" y="7668"/>
                  </a:cubicBezTo>
                  <a:cubicBezTo>
                    <a:pt x="6685" y="7668"/>
                    <a:pt x="6698" y="7568"/>
                    <a:pt x="6638" y="7560"/>
                  </a:cubicBezTo>
                  <a:cubicBezTo>
                    <a:pt x="4808" y="7293"/>
                    <a:pt x="2963" y="7159"/>
                    <a:pt x="1116" y="7097"/>
                  </a:cubicBezTo>
                  <a:cubicBezTo>
                    <a:pt x="1157" y="6851"/>
                    <a:pt x="1210" y="6608"/>
                    <a:pt x="1275" y="6369"/>
                  </a:cubicBezTo>
                  <a:cubicBezTo>
                    <a:pt x="1698" y="6363"/>
                    <a:pt x="2122" y="6361"/>
                    <a:pt x="2545" y="6361"/>
                  </a:cubicBezTo>
                  <a:cubicBezTo>
                    <a:pt x="2695" y="6361"/>
                    <a:pt x="2845" y="6362"/>
                    <a:pt x="2994" y="6362"/>
                  </a:cubicBezTo>
                  <a:cubicBezTo>
                    <a:pt x="3046" y="6362"/>
                    <a:pt x="3046" y="6284"/>
                    <a:pt x="2994" y="6282"/>
                  </a:cubicBezTo>
                  <a:cubicBezTo>
                    <a:pt x="2739" y="6269"/>
                    <a:pt x="2483" y="6263"/>
                    <a:pt x="2227" y="6263"/>
                  </a:cubicBezTo>
                  <a:cubicBezTo>
                    <a:pt x="1917" y="6263"/>
                    <a:pt x="1607" y="6272"/>
                    <a:pt x="1297" y="6290"/>
                  </a:cubicBezTo>
                  <a:cubicBezTo>
                    <a:pt x="1368" y="6044"/>
                    <a:pt x="1450" y="5800"/>
                    <a:pt x="1545" y="5561"/>
                  </a:cubicBezTo>
                  <a:cubicBezTo>
                    <a:pt x="2176" y="5578"/>
                    <a:pt x="2807" y="5596"/>
                    <a:pt x="3438" y="5597"/>
                  </a:cubicBezTo>
                  <a:cubicBezTo>
                    <a:pt x="3499" y="5597"/>
                    <a:pt x="3499" y="5504"/>
                    <a:pt x="3438" y="5503"/>
                  </a:cubicBezTo>
                  <a:cubicBezTo>
                    <a:pt x="2821" y="5479"/>
                    <a:pt x="2204" y="5472"/>
                    <a:pt x="1587" y="5464"/>
                  </a:cubicBezTo>
                  <a:cubicBezTo>
                    <a:pt x="1701" y="5189"/>
                    <a:pt x="1830" y="4920"/>
                    <a:pt x="1975" y="4660"/>
                  </a:cubicBezTo>
                  <a:cubicBezTo>
                    <a:pt x="2837" y="4722"/>
                    <a:pt x="3705" y="4756"/>
                    <a:pt x="4567" y="4786"/>
                  </a:cubicBezTo>
                  <a:cubicBezTo>
                    <a:pt x="4568" y="4786"/>
                    <a:pt x="4568" y="4786"/>
                    <a:pt x="4569" y="4786"/>
                  </a:cubicBezTo>
                  <a:cubicBezTo>
                    <a:pt x="4618" y="4786"/>
                    <a:pt x="4615" y="4713"/>
                    <a:pt x="4567" y="4709"/>
                  </a:cubicBezTo>
                  <a:cubicBezTo>
                    <a:pt x="3749" y="4636"/>
                    <a:pt x="2917" y="4588"/>
                    <a:pt x="2093" y="4588"/>
                  </a:cubicBezTo>
                  <a:cubicBezTo>
                    <a:pt x="2066" y="4588"/>
                    <a:pt x="2040" y="4588"/>
                    <a:pt x="2014" y="4588"/>
                  </a:cubicBezTo>
                  <a:cubicBezTo>
                    <a:pt x="2133" y="4377"/>
                    <a:pt x="2265" y="4174"/>
                    <a:pt x="2402" y="3975"/>
                  </a:cubicBezTo>
                  <a:cubicBezTo>
                    <a:pt x="2935" y="3998"/>
                    <a:pt x="3469" y="4010"/>
                    <a:pt x="4003" y="4016"/>
                  </a:cubicBezTo>
                  <a:cubicBezTo>
                    <a:pt x="4054" y="4016"/>
                    <a:pt x="4054" y="3938"/>
                    <a:pt x="4003" y="3937"/>
                  </a:cubicBezTo>
                  <a:cubicBezTo>
                    <a:pt x="3486" y="3918"/>
                    <a:pt x="2969" y="3905"/>
                    <a:pt x="2452" y="3903"/>
                  </a:cubicBezTo>
                  <a:cubicBezTo>
                    <a:pt x="2627" y="3654"/>
                    <a:pt x="2817" y="3415"/>
                    <a:pt x="3019" y="3189"/>
                  </a:cubicBezTo>
                  <a:cubicBezTo>
                    <a:pt x="3848" y="3318"/>
                    <a:pt x="4701" y="3360"/>
                    <a:pt x="5536" y="3412"/>
                  </a:cubicBezTo>
                  <a:cubicBezTo>
                    <a:pt x="5537" y="3412"/>
                    <a:pt x="5538" y="3412"/>
                    <a:pt x="5539" y="3412"/>
                  </a:cubicBezTo>
                  <a:cubicBezTo>
                    <a:pt x="5592" y="3412"/>
                    <a:pt x="5589" y="3332"/>
                    <a:pt x="5536" y="3326"/>
                  </a:cubicBezTo>
                  <a:cubicBezTo>
                    <a:pt x="4723" y="3239"/>
                    <a:pt x="3894" y="3140"/>
                    <a:pt x="3075" y="3128"/>
                  </a:cubicBezTo>
                  <a:cubicBezTo>
                    <a:pt x="3268" y="2914"/>
                    <a:pt x="3472" y="2712"/>
                    <a:pt x="3687" y="2520"/>
                  </a:cubicBezTo>
                  <a:cubicBezTo>
                    <a:pt x="4780" y="2634"/>
                    <a:pt x="5884" y="2704"/>
                    <a:pt x="6985" y="2704"/>
                  </a:cubicBezTo>
                  <a:cubicBezTo>
                    <a:pt x="7147" y="2704"/>
                    <a:pt x="7309" y="2703"/>
                    <a:pt x="7471" y="2699"/>
                  </a:cubicBezTo>
                  <a:cubicBezTo>
                    <a:pt x="7536" y="2698"/>
                    <a:pt x="7536" y="2601"/>
                    <a:pt x="7471" y="2599"/>
                  </a:cubicBezTo>
                  <a:cubicBezTo>
                    <a:pt x="6235" y="2561"/>
                    <a:pt x="5001" y="2524"/>
                    <a:pt x="3765" y="2452"/>
                  </a:cubicBezTo>
                  <a:cubicBezTo>
                    <a:pt x="4031" y="2219"/>
                    <a:pt x="4310" y="2005"/>
                    <a:pt x="4603" y="1807"/>
                  </a:cubicBezTo>
                  <a:cubicBezTo>
                    <a:pt x="5562" y="1840"/>
                    <a:pt x="6518" y="1926"/>
                    <a:pt x="7471" y="2054"/>
                  </a:cubicBezTo>
                  <a:cubicBezTo>
                    <a:pt x="7473" y="2055"/>
                    <a:pt x="7475" y="2055"/>
                    <a:pt x="7477" y="2055"/>
                  </a:cubicBezTo>
                  <a:cubicBezTo>
                    <a:pt x="7527" y="2055"/>
                    <a:pt x="7538" y="1965"/>
                    <a:pt x="7485" y="1957"/>
                  </a:cubicBezTo>
                  <a:cubicBezTo>
                    <a:pt x="6571" y="1814"/>
                    <a:pt x="5655" y="1742"/>
                    <a:pt x="4733" y="1722"/>
                  </a:cubicBezTo>
                  <a:cubicBezTo>
                    <a:pt x="5123" y="1470"/>
                    <a:pt x="5533" y="1248"/>
                    <a:pt x="5959" y="1061"/>
                  </a:cubicBezTo>
                  <a:cubicBezTo>
                    <a:pt x="7459" y="1082"/>
                    <a:pt x="8958" y="1148"/>
                    <a:pt x="10455" y="1257"/>
                  </a:cubicBezTo>
                  <a:cubicBezTo>
                    <a:pt x="10456" y="1257"/>
                    <a:pt x="10457" y="1257"/>
                    <a:pt x="10459" y="1257"/>
                  </a:cubicBezTo>
                  <a:cubicBezTo>
                    <a:pt x="10518" y="1257"/>
                    <a:pt x="10516" y="1165"/>
                    <a:pt x="10455" y="1160"/>
                  </a:cubicBezTo>
                  <a:cubicBezTo>
                    <a:pt x="9074" y="1030"/>
                    <a:pt x="7693" y="972"/>
                    <a:pt x="6307" y="972"/>
                  </a:cubicBezTo>
                  <a:cubicBezTo>
                    <a:pt x="6258" y="972"/>
                    <a:pt x="6209" y="972"/>
                    <a:pt x="6160" y="972"/>
                  </a:cubicBezTo>
                  <a:cubicBezTo>
                    <a:pt x="6814" y="702"/>
                    <a:pt x="7498" y="509"/>
                    <a:pt x="8198" y="399"/>
                  </a:cubicBezTo>
                  <a:cubicBezTo>
                    <a:pt x="8787" y="415"/>
                    <a:pt x="9377" y="431"/>
                    <a:pt x="9965" y="431"/>
                  </a:cubicBezTo>
                  <a:cubicBezTo>
                    <a:pt x="10035" y="431"/>
                    <a:pt x="10104" y="430"/>
                    <a:pt x="10173" y="430"/>
                  </a:cubicBezTo>
                  <a:cubicBezTo>
                    <a:pt x="10230" y="430"/>
                    <a:pt x="10230" y="344"/>
                    <a:pt x="10173" y="342"/>
                  </a:cubicBezTo>
                  <a:cubicBezTo>
                    <a:pt x="9770" y="325"/>
                    <a:pt x="9366" y="318"/>
                    <a:pt x="8961" y="312"/>
                  </a:cubicBezTo>
                  <a:cubicBezTo>
                    <a:pt x="8994" y="310"/>
                    <a:pt x="9027" y="306"/>
                    <a:pt x="9060" y="304"/>
                  </a:cubicBezTo>
                  <a:cubicBezTo>
                    <a:pt x="9272" y="291"/>
                    <a:pt x="9488" y="285"/>
                    <a:pt x="9705" y="285"/>
                  </a:cubicBezTo>
                  <a:close/>
                  <a:moveTo>
                    <a:pt x="9735" y="0"/>
                  </a:moveTo>
                  <a:cubicBezTo>
                    <a:pt x="9444" y="0"/>
                    <a:pt x="9155" y="12"/>
                    <a:pt x="8871" y="34"/>
                  </a:cubicBezTo>
                  <a:cubicBezTo>
                    <a:pt x="4221" y="408"/>
                    <a:pt x="0" y="4419"/>
                    <a:pt x="883" y="9306"/>
                  </a:cubicBezTo>
                  <a:cubicBezTo>
                    <a:pt x="836" y="9313"/>
                    <a:pt x="801" y="9356"/>
                    <a:pt x="805" y="9405"/>
                  </a:cubicBezTo>
                  <a:cubicBezTo>
                    <a:pt x="800" y="9431"/>
                    <a:pt x="809" y="9459"/>
                    <a:pt x="830" y="9475"/>
                  </a:cubicBezTo>
                  <a:cubicBezTo>
                    <a:pt x="984" y="9613"/>
                    <a:pt x="1138" y="9751"/>
                    <a:pt x="1293" y="9889"/>
                  </a:cubicBezTo>
                  <a:cubicBezTo>
                    <a:pt x="1424" y="10004"/>
                    <a:pt x="1550" y="10153"/>
                    <a:pt x="1714" y="10219"/>
                  </a:cubicBezTo>
                  <a:cubicBezTo>
                    <a:pt x="1721" y="10222"/>
                    <a:pt x="1729" y="10223"/>
                    <a:pt x="1737" y="10223"/>
                  </a:cubicBezTo>
                  <a:cubicBezTo>
                    <a:pt x="1756" y="10223"/>
                    <a:pt x="1775" y="10215"/>
                    <a:pt x="1788" y="10200"/>
                  </a:cubicBezTo>
                  <a:lnTo>
                    <a:pt x="1788" y="10200"/>
                  </a:lnTo>
                  <a:cubicBezTo>
                    <a:pt x="1787" y="10247"/>
                    <a:pt x="1823" y="10285"/>
                    <a:pt x="1869" y="10285"/>
                  </a:cubicBezTo>
                  <a:cubicBezTo>
                    <a:pt x="1870" y="10285"/>
                    <a:pt x="1870" y="10285"/>
                    <a:pt x="1871" y="10285"/>
                  </a:cubicBezTo>
                  <a:cubicBezTo>
                    <a:pt x="4685" y="10327"/>
                    <a:pt x="7506" y="10353"/>
                    <a:pt x="10328" y="10353"/>
                  </a:cubicBezTo>
                  <a:cubicBezTo>
                    <a:pt x="13048" y="10353"/>
                    <a:pt x="15768" y="10329"/>
                    <a:pt x="18481" y="10271"/>
                  </a:cubicBezTo>
                  <a:cubicBezTo>
                    <a:pt x="18555" y="10270"/>
                    <a:pt x="18589" y="10210"/>
                    <a:pt x="18586" y="10153"/>
                  </a:cubicBezTo>
                  <a:cubicBezTo>
                    <a:pt x="18606" y="10146"/>
                    <a:pt x="18620" y="10129"/>
                    <a:pt x="18624" y="10108"/>
                  </a:cubicBezTo>
                  <a:cubicBezTo>
                    <a:pt x="19238" y="7392"/>
                    <a:pt x="18348" y="4325"/>
                    <a:pt x="16233" y="2470"/>
                  </a:cubicBezTo>
                  <a:cubicBezTo>
                    <a:pt x="16218" y="2456"/>
                    <a:pt x="16199" y="2449"/>
                    <a:pt x="16180" y="2449"/>
                  </a:cubicBezTo>
                  <a:cubicBezTo>
                    <a:pt x="16165" y="2449"/>
                    <a:pt x="16150" y="2454"/>
                    <a:pt x="16137" y="2463"/>
                  </a:cubicBezTo>
                  <a:cubicBezTo>
                    <a:pt x="16032" y="2345"/>
                    <a:pt x="15920" y="2231"/>
                    <a:pt x="15802" y="2120"/>
                  </a:cubicBezTo>
                  <a:cubicBezTo>
                    <a:pt x="14215" y="641"/>
                    <a:pt x="11902" y="0"/>
                    <a:pt x="9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4"/>
            <p:cNvSpPr/>
            <p:nvPr/>
          </p:nvSpPr>
          <p:spPr>
            <a:xfrm>
              <a:off x="-2924333" y="3010597"/>
              <a:ext cx="388771" cy="157092"/>
            </a:xfrm>
            <a:custGeom>
              <a:avLst/>
              <a:gdLst/>
              <a:ahLst/>
              <a:cxnLst/>
              <a:rect l="l" t="t" r="r" b="b"/>
              <a:pathLst>
                <a:path w="11290" h="4562" extrusionOk="0">
                  <a:moveTo>
                    <a:pt x="5588" y="313"/>
                  </a:moveTo>
                  <a:cubicBezTo>
                    <a:pt x="5598" y="313"/>
                    <a:pt x="5608" y="313"/>
                    <a:pt x="5619" y="313"/>
                  </a:cubicBezTo>
                  <a:cubicBezTo>
                    <a:pt x="7308" y="319"/>
                    <a:pt x="9249" y="881"/>
                    <a:pt x="10075" y="2263"/>
                  </a:cubicBezTo>
                  <a:cubicBezTo>
                    <a:pt x="8903" y="1428"/>
                    <a:pt x="7484" y="978"/>
                    <a:pt x="6048" y="978"/>
                  </a:cubicBezTo>
                  <a:cubicBezTo>
                    <a:pt x="5661" y="978"/>
                    <a:pt x="5272" y="1011"/>
                    <a:pt x="4887" y="1078"/>
                  </a:cubicBezTo>
                  <a:cubicBezTo>
                    <a:pt x="3429" y="1330"/>
                    <a:pt x="861" y="2288"/>
                    <a:pt x="853" y="4092"/>
                  </a:cubicBezTo>
                  <a:cubicBezTo>
                    <a:pt x="643" y="4087"/>
                    <a:pt x="432" y="4083"/>
                    <a:pt x="222" y="4078"/>
                  </a:cubicBezTo>
                  <a:cubicBezTo>
                    <a:pt x="236" y="4069"/>
                    <a:pt x="245" y="4057"/>
                    <a:pt x="250" y="4042"/>
                  </a:cubicBezTo>
                  <a:lnTo>
                    <a:pt x="250" y="4041"/>
                  </a:lnTo>
                  <a:cubicBezTo>
                    <a:pt x="979" y="1511"/>
                    <a:pt x="3007" y="313"/>
                    <a:pt x="5588" y="313"/>
                  </a:cubicBezTo>
                  <a:close/>
                  <a:moveTo>
                    <a:pt x="6089" y="1182"/>
                  </a:moveTo>
                  <a:cubicBezTo>
                    <a:pt x="7640" y="1182"/>
                    <a:pt x="9031" y="1769"/>
                    <a:pt x="10270" y="2658"/>
                  </a:cubicBezTo>
                  <a:cubicBezTo>
                    <a:pt x="10434" y="3067"/>
                    <a:pt x="10510" y="3534"/>
                    <a:pt x="10471" y="4069"/>
                  </a:cubicBezTo>
                  <a:cubicBezTo>
                    <a:pt x="8882" y="4130"/>
                    <a:pt x="7304" y="4154"/>
                    <a:pt x="5726" y="4154"/>
                  </a:cubicBezTo>
                  <a:cubicBezTo>
                    <a:pt x="4140" y="4154"/>
                    <a:pt x="2554" y="4130"/>
                    <a:pt x="960" y="4095"/>
                  </a:cubicBezTo>
                  <a:cubicBezTo>
                    <a:pt x="1214" y="2078"/>
                    <a:pt x="4229" y="1237"/>
                    <a:pt x="5893" y="1185"/>
                  </a:cubicBezTo>
                  <a:cubicBezTo>
                    <a:pt x="5958" y="1183"/>
                    <a:pt x="6024" y="1182"/>
                    <a:pt x="6089" y="1182"/>
                  </a:cubicBezTo>
                  <a:close/>
                  <a:moveTo>
                    <a:pt x="5713" y="1"/>
                  </a:moveTo>
                  <a:cubicBezTo>
                    <a:pt x="2996" y="1"/>
                    <a:pt x="187" y="1317"/>
                    <a:pt x="103" y="4021"/>
                  </a:cubicBezTo>
                  <a:cubicBezTo>
                    <a:pt x="102" y="4043"/>
                    <a:pt x="114" y="4064"/>
                    <a:pt x="133" y="4077"/>
                  </a:cubicBezTo>
                  <a:lnTo>
                    <a:pt x="103" y="4077"/>
                  </a:lnTo>
                  <a:cubicBezTo>
                    <a:pt x="102" y="4077"/>
                    <a:pt x="101" y="4077"/>
                    <a:pt x="100" y="4077"/>
                  </a:cubicBezTo>
                  <a:cubicBezTo>
                    <a:pt x="1" y="4077"/>
                    <a:pt x="8" y="4220"/>
                    <a:pt x="103" y="4232"/>
                  </a:cubicBezTo>
                  <a:cubicBezTo>
                    <a:pt x="1909" y="4458"/>
                    <a:pt x="3764" y="4561"/>
                    <a:pt x="5617" y="4561"/>
                  </a:cubicBezTo>
                  <a:cubicBezTo>
                    <a:pt x="7274" y="4561"/>
                    <a:pt x="8929" y="4479"/>
                    <a:pt x="10547" y="4328"/>
                  </a:cubicBezTo>
                  <a:cubicBezTo>
                    <a:pt x="10554" y="4325"/>
                    <a:pt x="10563" y="4323"/>
                    <a:pt x="10570" y="4321"/>
                  </a:cubicBezTo>
                  <a:cubicBezTo>
                    <a:pt x="10577" y="4322"/>
                    <a:pt x="10585" y="4323"/>
                    <a:pt x="10592" y="4323"/>
                  </a:cubicBezTo>
                  <a:cubicBezTo>
                    <a:pt x="10646" y="4323"/>
                    <a:pt x="10700" y="4294"/>
                    <a:pt x="10713" y="4231"/>
                  </a:cubicBezTo>
                  <a:cubicBezTo>
                    <a:pt x="11290" y="1438"/>
                    <a:pt x="8552"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74"/>
          <p:cNvGrpSpPr/>
          <p:nvPr/>
        </p:nvGrpSpPr>
        <p:grpSpPr>
          <a:xfrm>
            <a:off x="1915585" y="1847869"/>
            <a:ext cx="309813" cy="331820"/>
            <a:chOff x="-3549982" y="2832361"/>
            <a:chExt cx="409157" cy="438220"/>
          </a:xfrm>
        </p:grpSpPr>
        <p:sp>
          <p:nvSpPr>
            <p:cNvPr id="3386" name="Google Shape;3386;p74"/>
            <p:cNvSpPr/>
            <p:nvPr/>
          </p:nvSpPr>
          <p:spPr>
            <a:xfrm>
              <a:off x="-3549982" y="2832361"/>
              <a:ext cx="409157" cy="438220"/>
            </a:xfrm>
            <a:custGeom>
              <a:avLst/>
              <a:gdLst/>
              <a:ahLst/>
              <a:cxnLst/>
              <a:rect l="l" t="t" r="r" b="b"/>
              <a:pathLst>
                <a:path w="11882" h="12726" extrusionOk="0">
                  <a:moveTo>
                    <a:pt x="6036" y="237"/>
                  </a:moveTo>
                  <a:cubicBezTo>
                    <a:pt x="7490" y="237"/>
                    <a:pt x="8942" y="511"/>
                    <a:pt x="9248" y="1021"/>
                  </a:cubicBezTo>
                  <a:cubicBezTo>
                    <a:pt x="9132" y="1862"/>
                    <a:pt x="7457" y="2285"/>
                    <a:pt x="5834" y="2285"/>
                  </a:cubicBezTo>
                  <a:cubicBezTo>
                    <a:pt x="4372" y="2285"/>
                    <a:pt x="2954" y="1941"/>
                    <a:pt x="2761" y="1250"/>
                  </a:cubicBezTo>
                  <a:lnTo>
                    <a:pt x="2762" y="1250"/>
                  </a:lnTo>
                  <a:cubicBezTo>
                    <a:pt x="2891" y="558"/>
                    <a:pt x="4465" y="237"/>
                    <a:pt x="6036" y="237"/>
                  </a:cubicBezTo>
                  <a:close/>
                  <a:moveTo>
                    <a:pt x="1799" y="1836"/>
                  </a:moveTo>
                  <a:cubicBezTo>
                    <a:pt x="2159" y="1836"/>
                    <a:pt x="2533" y="1876"/>
                    <a:pt x="2885" y="1879"/>
                  </a:cubicBezTo>
                  <a:cubicBezTo>
                    <a:pt x="3021" y="1991"/>
                    <a:pt x="3196" y="2079"/>
                    <a:pt x="3394" y="2147"/>
                  </a:cubicBezTo>
                  <a:cubicBezTo>
                    <a:pt x="3204" y="2836"/>
                    <a:pt x="2903" y="3672"/>
                    <a:pt x="2764" y="4498"/>
                  </a:cubicBezTo>
                  <a:cubicBezTo>
                    <a:pt x="2118" y="4025"/>
                    <a:pt x="1579" y="3491"/>
                    <a:pt x="1292" y="2709"/>
                  </a:cubicBezTo>
                  <a:cubicBezTo>
                    <a:pt x="1235" y="2552"/>
                    <a:pt x="1188" y="2392"/>
                    <a:pt x="1153" y="2229"/>
                  </a:cubicBezTo>
                  <a:cubicBezTo>
                    <a:pt x="1063" y="1807"/>
                    <a:pt x="1133" y="1885"/>
                    <a:pt x="1437" y="1853"/>
                  </a:cubicBezTo>
                  <a:cubicBezTo>
                    <a:pt x="1555" y="1841"/>
                    <a:pt x="1676" y="1836"/>
                    <a:pt x="1799" y="1836"/>
                  </a:cubicBezTo>
                  <a:close/>
                  <a:moveTo>
                    <a:pt x="10405" y="1809"/>
                  </a:moveTo>
                  <a:cubicBezTo>
                    <a:pt x="10611" y="1809"/>
                    <a:pt x="10726" y="1879"/>
                    <a:pt x="10717" y="2330"/>
                  </a:cubicBezTo>
                  <a:cubicBezTo>
                    <a:pt x="10714" y="2511"/>
                    <a:pt x="10609" y="2713"/>
                    <a:pt x="10537" y="2872"/>
                  </a:cubicBezTo>
                  <a:cubicBezTo>
                    <a:pt x="10295" y="3412"/>
                    <a:pt x="9446" y="4609"/>
                    <a:pt x="8768" y="4641"/>
                  </a:cubicBezTo>
                  <a:cubicBezTo>
                    <a:pt x="8610" y="3856"/>
                    <a:pt x="8372" y="3061"/>
                    <a:pt x="8544" y="2248"/>
                  </a:cubicBezTo>
                  <a:cubicBezTo>
                    <a:pt x="8554" y="2199"/>
                    <a:pt x="8529" y="2149"/>
                    <a:pt x="8482" y="2129"/>
                  </a:cubicBezTo>
                  <a:cubicBezTo>
                    <a:pt x="8678" y="2058"/>
                    <a:pt x="8853" y="1967"/>
                    <a:pt x="8997" y="1853"/>
                  </a:cubicBezTo>
                  <a:cubicBezTo>
                    <a:pt x="9011" y="1867"/>
                    <a:pt x="9031" y="1874"/>
                    <a:pt x="9050" y="1874"/>
                  </a:cubicBezTo>
                  <a:cubicBezTo>
                    <a:pt x="9052" y="1874"/>
                    <a:pt x="9053" y="1874"/>
                    <a:pt x="9054" y="1874"/>
                  </a:cubicBezTo>
                  <a:cubicBezTo>
                    <a:pt x="9410" y="1857"/>
                    <a:pt x="9764" y="1831"/>
                    <a:pt x="10120" y="1821"/>
                  </a:cubicBezTo>
                  <a:lnTo>
                    <a:pt x="10122" y="1822"/>
                  </a:lnTo>
                  <a:cubicBezTo>
                    <a:pt x="10229" y="1820"/>
                    <a:pt x="10324" y="1809"/>
                    <a:pt x="10405" y="1809"/>
                  </a:cubicBezTo>
                  <a:close/>
                  <a:moveTo>
                    <a:pt x="1342" y="1125"/>
                  </a:moveTo>
                  <a:cubicBezTo>
                    <a:pt x="1757" y="1125"/>
                    <a:pt x="2276" y="1230"/>
                    <a:pt x="2598" y="1261"/>
                  </a:cubicBezTo>
                  <a:cubicBezTo>
                    <a:pt x="2589" y="1440"/>
                    <a:pt x="2638" y="1592"/>
                    <a:pt x="2730" y="1719"/>
                  </a:cubicBezTo>
                  <a:cubicBezTo>
                    <a:pt x="2156" y="1695"/>
                    <a:pt x="1580" y="1686"/>
                    <a:pt x="1005" y="1673"/>
                  </a:cubicBezTo>
                  <a:cubicBezTo>
                    <a:pt x="1005" y="1673"/>
                    <a:pt x="1004" y="1673"/>
                    <a:pt x="1003" y="1673"/>
                  </a:cubicBezTo>
                  <a:cubicBezTo>
                    <a:pt x="961" y="1673"/>
                    <a:pt x="918" y="1713"/>
                    <a:pt x="922" y="1758"/>
                  </a:cubicBezTo>
                  <a:cubicBezTo>
                    <a:pt x="999" y="2913"/>
                    <a:pt x="1650" y="4148"/>
                    <a:pt x="2741" y="4642"/>
                  </a:cubicBezTo>
                  <a:cubicBezTo>
                    <a:pt x="2716" y="4814"/>
                    <a:pt x="2699" y="4989"/>
                    <a:pt x="2693" y="5163"/>
                  </a:cubicBezTo>
                  <a:cubicBezTo>
                    <a:pt x="1842" y="4671"/>
                    <a:pt x="1124" y="4051"/>
                    <a:pt x="685" y="3144"/>
                  </a:cubicBezTo>
                  <a:cubicBezTo>
                    <a:pt x="566" y="2900"/>
                    <a:pt x="473" y="2644"/>
                    <a:pt x="407" y="2382"/>
                  </a:cubicBezTo>
                  <a:cubicBezTo>
                    <a:pt x="297" y="1939"/>
                    <a:pt x="400" y="1426"/>
                    <a:pt x="885" y="1199"/>
                  </a:cubicBezTo>
                  <a:cubicBezTo>
                    <a:pt x="1001" y="1145"/>
                    <a:pt x="1162" y="1125"/>
                    <a:pt x="1342" y="1125"/>
                  </a:cubicBezTo>
                  <a:close/>
                  <a:moveTo>
                    <a:pt x="8345" y="2173"/>
                  </a:moveTo>
                  <a:cubicBezTo>
                    <a:pt x="8342" y="2180"/>
                    <a:pt x="8339" y="2185"/>
                    <a:pt x="8337" y="2191"/>
                  </a:cubicBezTo>
                  <a:cubicBezTo>
                    <a:pt x="8152" y="3074"/>
                    <a:pt x="8490" y="3771"/>
                    <a:pt x="8637" y="4640"/>
                  </a:cubicBezTo>
                  <a:cubicBezTo>
                    <a:pt x="8924" y="6343"/>
                    <a:pt x="8119" y="7727"/>
                    <a:pt x="6307" y="7870"/>
                  </a:cubicBezTo>
                  <a:cubicBezTo>
                    <a:pt x="6193" y="7878"/>
                    <a:pt x="6078" y="7883"/>
                    <a:pt x="5961" y="7883"/>
                  </a:cubicBezTo>
                  <a:cubicBezTo>
                    <a:pt x="5214" y="7883"/>
                    <a:pt x="4420" y="7697"/>
                    <a:pt x="3825" y="7267"/>
                  </a:cubicBezTo>
                  <a:lnTo>
                    <a:pt x="3825" y="7267"/>
                  </a:lnTo>
                  <a:cubicBezTo>
                    <a:pt x="4256" y="7288"/>
                    <a:pt x="4684" y="7332"/>
                    <a:pt x="5114" y="7388"/>
                  </a:cubicBezTo>
                  <a:cubicBezTo>
                    <a:pt x="5115" y="7389"/>
                    <a:pt x="5117" y="7389"/>
                    <a:pt x="5118" y="7389"/>
                  </a:cubicBezTo>
                  <a:cubicBezTo>
                    <a:pt x="5154" y="7389"/>
                    <a:pt x="5161" y="7327"/>
                    <a:pt x="5123" y="7320"/>
                  </a:cubicBezTo>
                  <a:cubicBezTo>
                    <a:pt x="4660" y="7233"/>
                    <a:pt x="4193" y="7197"/>
                    <a:pt x="3723" y="7187"/>
                  </a:cubicBezTo>
                  <a:cubicBezTo>
                    <a:pt x="3385" y="6919"/>
                    <a:pt x="3133" y="6556"/>
                    <a:pt x="3000" y="6146"/>
                  </a:cubicBezTo>
                  <a:lnTo>
                    <a:pt x="3000" y="6146"/>
                  </a:lnTo>
                  <a:cubicBezTo>
                    <a:pt x="3264" y="6150"/>
                    <a:pt x="3528" y="6156"/>
                    <a:pt x="3791" y="6156"/>
                  </a:cubicBezTo>
                  <a:cubicBezTo>
                    <a:pt x="3937" y="6156"/>
                    <a:pt x="4083" y="6154"/>
                    <a:pt x="4229" y="6149"/>
                  </a:cubicBezTo>
                  <a:cubicBezTo>
                    <a:pt x="4272" y="6146"/>
                    <a:pt x="4272" y="6081"/>
                    <a:pt x="4229" y="6079"/>
                  </a:cubicBezTo>
                  <a:cubicBezTo>
                    <a:pt x="4081" y="6073"/>
                    <a:pt x="3933" y="6071"/>
                    <a:pt x="3785" y="6071"/>
                  </a:cubicBezTo>
                  <a:cubicBezTo>
                    <a:pt x="3516" y="6071"/>
                    <a:pt x="3246" y="6078"/>
                    <a:pt x="2978" y="6082"/>
                  </a:cubicBezTo>
                  <a:cubicBezTo>
                    <a:pt x="2971" y="6060"/>
                    <a:pt x="2961" y="6041"/>
                    <a:pt x="2955" y="6018"/>
                  </a:cubicBezTo>
                  <a:cubicBezTo>
                    <a:pt x="2891" y="5776"/>
                    <a:pt x="2872" y="5517"/>
                    <a:pt x="2878" y="5252"/>
                  </a:cubicBezTo>
                  <a:cubicBezTo>
                    <a:pt x="3105" y="5239"/>
                    <a:pt x="3332" y="5234"/>
                    <a:pt x="3559" y="5234"/>
                  </a:cubicBezTo>
                  <a:cubicBezTo>
                    <a:pt x="3900" y="5234"/>
                    <a:pt x="4242" y="5247"/>
                    <a:pt x="4584" y="5269"/>
                  </a:cubicBezTo>
                  <a:cubicBezTo>
                    <a:pt x="4585" y="5269"/>
                    <a:pt x="4587" y="5269"/>
                    <a:pt x="4588" y="5269"/>
                  </a:cubicBezTo>
                  <a:cubicBezTo>
                    <a:pt x="4649" y="5269"/>
                    <a:pt x="4645" y="5175"/>
                    <a:pt x="4584" y="5168"/>
                  </a:cubicBezTo>
                  <a:cubicBezTo>
                    <a:pt x="4290" y="5136"/>
                    <a:pt x="3997" y="5121"/>
                    <a:pt x="3704" y="5121"/>
                  </a:cubicBezTo>
                  <a:cubicBezTo>
                    <a:pt x="3430" y="5121"/>
                    <a:pt x="3156" y="5134"/>
                    <a:pt x="2881" y="5156"/>
                  </a:cubicBezTo>
                  <a:cubicBezTo>
                    <a:pt x="2888" y="5011"/>
                    <a:pt x="2900" y="4865"/>
                    <a:pt x="2920" y="4717"/>
                  </a:cubicBezTo>
                  <a:cubicBezTo>
                    <a:pt x="2923" y="4717"/>
                    <a:pt x="2924" y="4718"/>
                    <a:pt x="2925" y="4718"/>
                  </a:cubicBezTo>
                  <a:cubicBezTo>
                    <a:pt x="2930" y="4720"/>
                    <a:pt x="2935" y="4721"/>
                    <a:pt x="2940" y="4721"/>
                  </a:cubicBezTo>
                  <a:cubicBezTo>
                    <a:pt x="2978" y="4721"/>
                    <a:pt x="2992" y="4662"/>
                    <a:pt x="2958" y="4639"/>
                  </a:cubicBezTo>
                  <a:cubicBezTo>
                    <a:pt x="2950" y="4633"/>
                    <a:pt x="2943" y="4627"/>
                    <a:pt x="2934" y="4622"/>
                  </a:cubicBezTo>
                  <a:cubicBezTo>
                    <a:pt x="2947" y="4538"/>
                    <a:pt x="2963" y="4456"/>
                    <a:pt x="2980" y="4372"/>
                  </a:cubicBezTo>
                  <a:cubicBezTo>
                    <a:pt x="3144" y="4407"/>
                    <a:pt x="3309" y="4427"/>
                    <a:pt x="3473" y="4427"/>
                  </a:cubicBezTo>
                  <a:cubicBezTo>
                    <a:pt x="3671" y="4427"/>
                    <a:pt x="3868" y="4399"/>
                    <a:pt x="4062" y="4336"/>
                  </a:cubicBezTo>
                  <a:cubicBezTo>
                    <a:pt x="4106" y="4322"/>
                    <a:pt x="4092" y="4261"/>
                    <a:pt x="4051" y="4261"/>
                  </a:cubicBezTo>
                  <a:cubicBezTo>
                    <a:pt x="4048" y="4261"/>
                    <a:pt x="4045" y="4261"/>
                    <a:pt x="4041" y="4262"/>
                  </a:cubicBezTo>
                  <a:cubicBezTo>
                    <a:pt x="3843" y="4303"/>
                    <a:pt x="3646" y="4326"/>
                    <a:pt x="3449" y="4326"/>
                  </a:cubicBezTo>
                  <a:cubicBezTo>
                    <a:pt x="3299" y="4326"/>
                    <a:pt x="3148" y="4313"/>
                    <a:pt x="2997" y="4283"/>
                  </a:cubicBezTo>
                  <a:cubicBezTo>
                    <a:pt x="3027" y="4134"/>
                    <a:pt x="3063" y="3985"/>
                    <a:pt x="3101" y="3836"/>
                  </a:cubicBezTo>
                  <a:cubicBezTo>
                    <a:pt x="3107" y="3840"/>
                    <a:pt x="3113" y="3842"/>
                    <a:pt x="3120" y="3842"/>
                  </a:cubicBezTo>
                  <a:cubicBezTo>
                    <a:pt x="3416" y="3805"/>
                    <a:pt x="3709" y="3813"/>
                    <a:pt x="4007" y="3811"/>
                  </a:cubicBezTo>
                  <a:cubicBezTo>
                    <a:pt x="4050" y="3811"/>
                    <a:pt x="4063" y="3741"/>
                    <a:pt x="4017" y="3733"/>
                  </a:cubicBezTo>
                  <a:cubicBezTo>
                    <a:pt x="3909" y="3717"/>
                    <a:pt x="3800" y="3710"/>
                    <a:pt x="3691" y="3710"/>
                  </a:cubicBezTo>
                  <a:cubicBezTo>
                    <a:pt x="3500" y="3710"/>
                    <a:pt x="3308" y="3731"/>
                    <a:pt x="3118" y="3760"/>
                  </a:cubicBezTo>
                  <a:cubicBezTo>
                    <a:pt x="3158" y="3605"/>
                    <a:pt x="3200" y="3451"/>
                    <a:pt x="3242" y="3299"/>
                  </a:cubicBezTo>
                  <a:cubicBezTo>
                    <a:pt x="3245" y="3300"/>
                    <a:pt x="3247" y="3302"/>
                    <a:pt x="3251" y="3302"/>
                  </a:cubicBezTo>
                  <a:cubicBezTo>
                    <a:pt x="3251" y="3302"/>
                    <a:pt x="3252" y="3302"/>
                    <a:pt x="3252" y="3302"/>
                  </a:cubicBezTo>
                  <a:cubicBezTo>
                    <a:pt x="3444" y="3284"/>
                    <a:pt x="3634" y="3282"/>
                    <a:pt x="3825" y="3282"/>
                  </a:cubicBezTo>
                  <a:cubicBezTo>
                    <a:pt x="3874" y="3282"/>
                    <a:pt x="3923" y="3282"/>
                    <a:pt x="3972" y="3282"/>
                  </a:cubicBezTo>
                  <a:cubicBezTo>
                    <a:pt x="4013" y="3282"/>
                    <a:pt x="4054" y="3282"/>
                    <a:pt x="4095" y="3282"/>
                  </a:cubicBezTo>
                  <a:cubicBezTo>
                    <a:pt x="4140" y="3282"/>
                    <a:pt x="4154" y="3208"/>
                    <a:pt x="4106" y="3201"/>
                  </a:cubicBezTo>
                  <a:cubicBezTo>
                    <a:pt x="3999" y="3186"/>
                    <a:pt x="3892" y="3180"/>
                    <a:pt x="3785" y="3180"/>
                  </a:cubicBezTo>
                  <a:cubicBezTo>
                    <a:pt x="3611" y="3180"/>
                    <a:pt x="3437" y="3197"/>
                    <a:pt x="3263" y="3220"/>
                  </a:cubicBezTo>
                  <a:cubicBezTo>
                    <a:pt x="3315" y="3031"/>
                    <a:pt x="3366" y="2846"/>
                    <a:pt x="3412" y="2665"/>
                  </a:cubicBezTo>
                  <a:cubicBezTo>
                    <a:pt x="3454" y="2664"/>
                    <a:pt x="3495" y="2664"/>
                    <a:pt x="3536" y="2664"/>
                  </a:cubicBezTo>
                  <a:cubicBezTo>
                    <a:pt x="3812" y="2664"/>
                    <a:pt x="4088" y="2682"/>
                    <a:pt x="4361" y="2719"/>
                  </a:cubicBezTo>
                  <a:cubicBezTo>
                    <a:pt x="4363" y="2719"/>
                    <a:pt x="4365" y="2719"/>
                    <a:pt x="4367" y="2719"/>
                  </a:cubicBezTo>
                  <a:cubicBezTo>
                    <a:pt x="4424" y="2719"/>
                    <a:pt x="4436" y="2619"/>
                    <a:pt x="4376" y="2608"/>
                  </a:cubicBezTo>
                  <a:cubicBezTo>
                    <a:pt x="4136" y="2568"/>
                    <a:pt x="3894" y="2548"/>
                    <a:pt x="3651" y="2548"/>
                  </a:cubicBezTo>
                  <a:cubicBezTo>
                    <a:pt x="3580" y="2548"/>
                    <a:pt x="3509" y="2550"/>
                    <a:pt x="3439" y="2553"/>
                  </a:cubicBezTo>
                  <a:cubicBezTo>
                    <a:pt x="3470" y="2430"/>
                    <a:pt x="3502" y="2306"/>
                    <a:pt x="3526" y="2189"/>
                  </a:cubicBezTo>
                  <a:cubicBezTo>
                    <a:pt x="4135" y="2365"/>
                    <a:pt x="4902" y="2385"/>
                    <a:pt x="5372" y="2385"/>
                  </a:cubicBezTo>
                  <a:cubicBezTo>
                    <a:pt x="5444" y="2385"/>
                    <a:pt x="5509" y="2384"/>
                    <a:pt x="5565" y="2384"/>
                  </a:cubicBezTo>
                  <a:cubicBezTo>
                    <a:pt x="5592" y="2384"/>
                    <a:pt x="5620" y="2383"/>
                    <a:pt x="5650" y="2383"/>
                  </a:cubicBezTo>
                  <a:cubicBezTo>
                    <a:pt x="5839" y="2383"/>
                    <a:pt x="6078" y="2388"/>
                    <a:pt x="6343" y="2388"/>
                  </a:cubicBezTo>
                  <a:cubicBezTo>
                    <a:pt x="6966" y="2388"/>
                    <a:pt x="7734" y="2361"/>
                    <a:pt x="8345" y="2173"/>
                  </a:cubicBezTo>
                  <a:close/>
                  <a:moveTo>
                    <a:pt x="4801" y="7940"/>
                  </a:moveTo>
                  <a:cubicBezTo>
                    <a:pt x="5037" y="8005"/>
                    <a:pt x="5279" y="8049"/>
                    <a:pt x="5523" y="8070"/>
                  </a:cubicBezTo>
                  <a:cubicBezTo>
                    <a:pt x="5683" y="8084"/>
                    <a:pt x="5846" y="8092"/>
                    <a:pt x="6010" y="8092"/>
                  </a:cubicBezTo>
                  <a:cubicBezTo>
                    <a:pt x="6290" y="8092"/>
                    <a:pt x="6573" y="8070"/>
                    <a:pt x="6847" y="8018"/>
                  </a:cubicBezTo>
                  <a:lnTo>
                    <a:pt x="6847" y="8018"/>
                  </a:lnTo>
                  <a:cubicBezTo>
                    <a:pt x="6765" y="8489"/>
                    <a:pt x="6786" y="8926"/>
                    <a:pt x="7102" y="9324"/>
                  </a:cubicBezTo>
                  <a:lnTo>
                    <a:pt x="7101" y="9323"/>
                  </a:lnTo>
                  <a:lnTo>
                    <a:pt x="7101" y="9323"/>
                  </a:lnTo>
                  <a:cubicBezTo>
                    <a:pt x="7645" y="10006"/>
                    <a:pt x="8342" y="10273"/>
                    <a:pt x="8355" y="11291"/>
                  </a:cubicBezTo>
                  <a:cubicBezTo>
                    <a:pt x="8355" y="11298"/>
                    <a:pt x="8360" y="11300"/>
                    <a:pt x="8362" y="11307"/>
                  </a:cubicBezTo>
                  <a:cubicBezTo>
                    <a:pt x="7494" y="11514"/>
                    <a:pt x="6655" y="11620"/>
                    <a:pt x="5817" y="11620"/>
                  </a:cubicBezTo>
                  <a:cubicBezTo>
                    <a:pt x="4963" y="11620"/>
                    <a:pt x="4110" y="11510"/>
                    <a:pt x="3229" y="11287"/>
                  </a:cubicBezTo>
                  <a:cubicBezTo>
                    <a:pt x="3251" y="11168"/>
                    <a:pt x="3285" y="11053"/>
                    <a:pt x="3333" y="10942"/>
                  </a:cubicBezTo>
                  <a:cubicBezTo>
                    <a:pt x="3656" y="10999"/>
                    <a:pt x="3980" y="11057"/>
                    <a:pt x="4306" y="11110"/>
                  </a:cubicBezTo>
                  <a:cubicBezTo>
                    <a:pt x="4308" y="11110"/>
                    <a:pt x="4311" y="11111"/>
                    <a:pt x="4313" y="11111"/>
                  </a:cubicBezTo>
                  <a:cubicBezTo>
                    <a:pt x="4357" y="11111"/>
                    <a:pt x="4374" y="11042"/>
                    <a:pt x="4327" y="11034"/>
                  </a:cubicBezTo>
                  <a:cubicBezTo>
                    <a:pt x="4003" y="10980"/>
                    <a:pt x="3681" y="10930"/>
                    <a:pt x="3357" y="10879"/>
                  </a:cubicBezTo>
                  <a:cubicBezTo>
                    <a:pt x="3419" y="10745"/>
                    <a:pt x="3491" y="10615"/>
                    <a:pt x="3574" y="10492"/>
                  </a:cubicBezTo>
                  <a:cubicBezTo>
                    <a:pt x="3939" y="10511"/>
                    <a:pt x="4305" y="10526"/>
                    <a:pt x="4671" y="10530"/>
                  </a:cubicBezTo>
                  <a:cubicBezTo>
                    <a:pt x="4716" y="10530"/>
                    <a:pt x="4716" y="10463"/>
                    <a:pt x="4671" y="10460"/>
                  </a:cubicBezTo>
                  <a:cubicBezTo>
                    <a:pt x="4322" y="10439"/>
                    <a:pt x="3973" y="10428"/>
                    <a:pt x="3624" y="10420"/>
                  </a:cubicBezTo>
                  <a:cubicBezTo>
                    <a:pt x="3747" y="10241"/>
                    <a:pt x="3889" y="10066"/>
                    <a:pt x="4030" y="9892"/>
                  </a:cubicBezTo>
                  <a:cubicBezTo>
                    <a:pt x="4035" y="9898"/>
                    <a:pt x="4041" y="9902"/>
                    <a:pt x="4048" y="9902"/>
                  </a:cubicBezTo>
                  <a:cubicBezTo>
                    <a:pt x="4049" y="9902"/>
                    <a:pt x="4050" y="9902"/>
                    <a:pt x="4051" y="9902"/>
                  </a:cubicBezTo>
                  <a:cubicBezTo>
                    <a:pt x="4298" y="9908"/>
                    <a:pt x="4544" y="9914"/>
                    <a:pt x="4790" y="9914"/>
                  </a:cubicBezTo>
                  <a:cubicBezTo>
                    <a:pt x="4883" y="9914"/>
                    <a:pt x="4976" y="9913"/>
                    <a:pt x="5068" y="9911"/>
                  </a:cubicBezTo>
                  <a:cubicBezTo>
                    <a:pt x="5114" y="9910"/>
                    <a:pt x="5114" y="9842"/>
                    <a:pt x="5068" y="9841"/>
                  </a:cubicBezTo>
                  <a:cubicBezTo>
                    <a:pt x="4968" y="9838"/>
                    <a:pt x="4867" y="9837"/>
                    <a:pt x="4767" y="9837"/>
                  </a:cubicBezTo>
                  <a:cubicBezTo>
                    <a:pt x="4533" y="9837"/>
                    <a:pt x="4299" y="9843"/>
                    <a:pt x="4066" y="9847"/>
                  </a:cubicBezTo>
                  <a:cubicBezTo>
                    <a:pt x="4209" y="9671"/>
                    <a:pt x="4350" y="9493"/>
                    <a:pt x="4473" y="9312"/>
                  </a:cubicBezTo>
                  <a:cubicBezTo>
                    <a:pt x="5055" y="9359"/>
                    <a:pt x="5636" y="9408"/>
                    <a:pt x="6220" y="9438"/>
                  </a:cubicBezTo>
                  <a:cubicBezTo>
                    <a:pt x="6221" y="9438"/>
                    <a:pt x="6222" y="9438"/>
                    <a:pt x="6223" y="9438"/>
                  </a:cubicBezTo>
                  <a:cubicBezTo>
                    <a:pt x="6296" y="9438"/>
                    <a:pt x="6293" y="9327"/>
                    <a:pt x="6220" y="9321"/>
                  </a:cubicBezTo>
                  <a:cubicBezTo>
                    <a:pt x="5662" y="9272"/>
                    <a:pt x="5100" y="9242"/>
                    <a:pt x="4541" y="9210"/>
                  </a:cubicBezTo>
                  <a:cubicBezTo>
                    <a:pt x="4638" y="9058"/>
                    <a:pt x="4717" y="8895"/>
                    <a:pt x="4774" y="8724"/>
                  </a:cubicBezTo>
                  <a:cubicBezTo>
                    <a:pt x="4923" y="8726"/>
                    <a:pt x="5072" y="8728"/>
                    <a:pt x="5220" y="8728"/>
                  </a:cubicBezTo>
                  <a:cubicBezTo>
                    <a:pt x="5347" y="8728"/>
                    <a:pt x="5473" y="8726"/>
                    <a:pt x="5600" y="8722"/>
                  </a:cubicBezTo>
                  <a:cubicBezTo>
                    <a:pt x="5651" y="8719"/>
                    <a:pt x="5651" y="8643"/>
                    <a:pt x="5600" y="8639"/>
                  </a:cubicBezTo>
                  <a:cubicBezTo>
                    <a:pt x="5472" y="8634"/>
                    <a:pt x="5344" y="8633"/>
                    <a:pt x="5216" y="8633"/>
                  </a:cubicBezTo>
                  <a:cubicBezTo>
                    <a:pt x="5077" y="8633"/>
                    <a:pt x="4939" y="8635"/>
                    <a:pt x="4801" y="8636"/>
                  </a:cubicBezTo>
                  <a:cubicBezTo>
                    <a:pt x="4863" y="8408"/>
                    <a:pt x="4863" y="8168"/>
                    <a:pt x="4801" y="7940"/>
                  </a:cubicBezTo>
                  <a:close/>
                  <a:moveTo>
                    <a:pt x="8475" y="10815"/>
                  </a:moveTo>
                  <a:lnTo>
                    <a:pt x="8475" y="10815"/>
                  </a:lnTo>
                  <a:cubicBezTo>
                    <a:pt x="8648" y="10846"/>
                    <a:pt x="8828" y="10874"/>
                    <a:pt x="8973" y="10980"/>
                  </a:cubicBezTo>
                  <a:cubicBezTo>
                    <a:pt x="9134" y="11097"/>
                    <a:pt x="9218" y="11326"/>
                    <a:pt x="9105" y="11502"/>
                  </a:cubicBezTo>
                  <a:cubicBezTo>
                    <a:pt x="9101" y="11508"/>
                    <a:pt x="9103" y="11514"/>
                    <a:pt x="9102" y="11519"/>
                  </a:cubicBezTo>
                  <a:cubicBezTo>
                    <a:pt x="8279" y="12568"/>
                    <a:pt x="6716" y="12497"/>
                    <a:pt x="5498" y="12534"/>
                  </a:cubicBezTo>
                  <a:cubicBezTo>
                    <a:pt x="5478" y="12534"/>
                    <a:pt x="5450" y="12534"/>
                    <a:pt x="5415" y="12534"/>
                  </a:cubicBezTo>
                  <a:cubicBezTo>
                    <a:pt x="4852" y="12534"/>
                    <a:pt x="2498" y="12447"/>
                    <a:pt x="2413" y="11795"/>
                  </a:cubicBezTo>
                  <a:cubicBezTo>
                    <a:pt x="2414" y="11790"/>
                    <a:pt x="2417" y="11788"/>
                    <a:pt x="2417" y="11783"/>
                  </a:cubicBezTo>
                  <a:cubicBezTo>
                    <a:pt x="2415" y="11750"/>
                    <a:pt x="2417" y="11718"/>
                    <a:pt x="2418" y="11685"/>
                  </a:cubicBezTo>
                  <a:cubicBezTo>
                    <a:pt x="2423" y="11661"/>
                    <a:pt x="2431" y="11637"/>
                    <a:pt x="2441" y="11614"/>
                  </a:cubicBezTo>
                  <a:cubicBezTo>
                    <a:pt x="2450" y="11599"/>
                    <a:pt x="2441" y="11580"/>
                    <a:pt x="2424" y="11574"/>
                  </a:cubicBezTo>
                  <a:cubicBezTo>
                    <a:pt x="2442" y="11421"/>
                    <a:pt x="2493" y="11276"/>
                    <a:pt x="2605" y="11157"/>
                  </a:cubicBezTo>
                  <a:cubicBezTo>
                    <a:pt x="2751" y="10999"/>
                    <a:pt x="2939" y="10957"/>
                    <a:pt x="3135" y="10904"/>
                  </a:cubicBezTo>
                  <a:lnTo>
                    <a:pt x="3135" y="10904"/>
                  </a:lnTo>
                  <a:cubicBezTo>
                    <a:pt x="3092" y="11031"/>
                    <a:pt x="3064" y="11163"/>
                    <a:pt x="3054" y="11297"/>
                  </a:cubicBezTo>
                  <a:cubicBezTo>
                    <a:pt x="3052" y="11327"/>
                    <a:pt x="3067" y="11354"/>
                    <a:pt x="3094" y="11367"/>
                  </a:cubicBezTo>
                  <a:cubicBezTo>
                    <a:pt x="3099" y="11392"/>
                    <a:pt x="3118" y="11411"/>
                    <a:pt x="3142" y="11419"/>
                  </a:cubicBezTo>
                  <a:cubicBezTo>
                    <a:pt x="4027" y="11695"/>
                    <a:pt x="4945" y="11835"/>
                    <a:pt x="5863" y="11835"/>
                  </a:cubicBezTo>
                  <a:cubicBezTo>
                    <a:pt x="6725" y="11835"/>
                    <a:pt x="7588" y="11711"/>
                    <a:pt x="8423" y="11460"/>
                  </a:cubicBezTo>
                  <a:cubicBezTo>
                    <a:pt x="8478" y="11443"/>
                    <a:pt x="8490" y="11391"/>
                    <a:pt x="8474" y="11351"/>
                  </a:cubicBezTo>
                  <a:cubicBezTo>
                    <a:pt x="8495" y="11338"/>
                    <a:pt x="8510" y="11316"/>
                    <a:pt x="8511" y="11291"/>
                  </a:cubicBezTo>
                  <a:cubicBezTo>
                    <a:pt x="8523" y="11131"/>
                    <a:pt x="8511" y="10970"/>
                    <a:pt x="8475" y="10815"/>
                  </a:cubicBezTo>
                  <a:close/>
                  <a:moveTo>
                    <a:pt x="5915" y="1"/>
                  </a:moveTo>
                  <a:cubicBezTo>
                    <a:pt x="4497" y="1"/>
                    <a:pt x="3106" y="285"/>
                    <a:pt x="2750" y="908"/>
                  </a:cubicBezTo>
                  <a:cubicBezTo>
                    <a:pt x="2742" y="895"/>
                    <a:pt x="2728" y="889"/>
                    <a:pt x="2714" y="889"/>
                  </a:cubicBezTo>
                  <a:cubicBezTo>
                    <a:pt x="2698" y="889"/>
                    <a:pt x="2681" y="899"/>
                    <a:pt x="2675" y="917"/>
                  </a:cubicBezTo>
                  <a:cubicBezTo>
                    <a:pt x="2649" y="986"/>
                    <a:pt x="2629" y="1058"/>
                    <a:pt x="2615" y="1130"/>
                  </a:cubicBezTo>
                  <a:cubicBezTo>
                    <a:pt x="2218" y="1058"/>
                    <a:pt x="1744" y="974"/>
                    <a:pt x="1318" y="974"/>
                  </a:cubicBezTo>
                  <a:cubicBezTo>
                    <a:pt x="589" y="974"/>
                    <a:pt x="0" y="1220"/>
                    <a:pt x="177" y="2197"/>
                  </a:cubicBezTo>
                  <a:cubicBezTo>
                    <a:pt x="422" y="3549"/>
                    <a:pt x="1401" y="4808"/>
                    <a:pt x="2689" y="5310"/>
                  </a:cubicBezTo>
                  <a:cubicBezTo>
                    <a:pt x="2687" y="5695"/>
                    <a:pt x="2743" y="6066"/>
                    <a:pt x="2888" y="6405"/>
                  </a:cubicBezTo>
                  <a:cubicBezTo>
                    <a:pt x="3214" y="7166"/>
                    <a:pt x="3893" y="7653"/>
                    <a:pt x="4656" y="7897"/>
                  </a:cubicBezTo>
                  <a:cubicBezTo>
                    <a:pt x="4741" y="8409"/>
                    <a:pt x="4559" y="8822"/>
                    <a:pt x="4293" y="9205"/>
                  </a:cubicBezTo>
                  <a:cubicBezTo>
                    <a:pt x="4279" y="9213"/>
                    <a:pt x="4270" y="9225"/>
                    <a:pt x="4269" y="9241"/>
                  </a:cubicBezTo>
                  <a:cubicBezTo>
                    <a:pt x="3899" y="9763"/>
                    <a:pt x="3377" y="10235"/>
                    <a:pt x="3155" y="10837"/>
                  </a:cubicBezTo>
                  <a:cubicBezTo>
                    <a:pt x="3090" y="10813"/>
                    <a:pt x="3026" y="10802"/>
                    <a:pt x="2963" y="10802"/>
                  </a:cubicBezTo>
                  <a:cubicBezTo>
                    <a:pt x="2513" y="10802"/>
                    <a:pt x="2156" y="11379"/>
                    <a:pt x="2288" y="11800"/>
                  </a:cubicBezTo>
                  <a:cubicBezTo>
                    <a:pt x="2296" y="11823"/>
                    <a:pt x="2318" y="11840"/>
                    <a:pt x="2343" y="11841"/>
                  </a:cubicBezTo>
                  <a:cubicBezTo>
                    <a:pt x="2756" y="12597"/>
                    <a:pt x="3930" y="12718"/>
                    <a:pt x="4883" y="12718"/>
                  </a:cubicBezTo>
                  <a:cubicBezTo>
                    <a:pt x="5194" y="12718"/>
                    <a:pt x="5481" y="12705"/>
                    <a:pt x="5710" y="12697"/>
                  </a:cubicBezTo>
                  <a:cubicBezTo>
                    <a:pt x="6976" y="12654"/>
                    <a:pt x="8614" y="12726"/>
                    <a:pt x="9329" y="11478"/>
                  </a:cubicBezTo>
                  <a:cubicBezTo>
                    <a:pt x="9356" y="11432"/>
                    <a:pt x="9333" y="11389"/>
                    <a:pt x="9296" y="11372"/>
                  </a:cubicBezTo>
                  <a:cubicBezTo>
                    <a:pt x="9329" y="11230"/>
                    <a:pt x="9289" y="11070"/>
                    <a:pt x="9196" y="10949"/>
                  </a:cubicBezTo>
                  <a:cubicBezTo>
                    <a:pt x="9020" y="10721"/>
                    <a:pt x="8700" y="10657"/>
                    <a:pt x="8430" y="10624"/>
                  </a:cubicBezTo>
                  <a:cubicBezTo>
                    <a:pt x="8426" y="10624"/>
                    <a:pt x="8423" y="10625"/>
                    <a:pt x="8420" y="10625"/>
                  </a:cubicBezTo>
                  <a:cubicBezTo>
                    <a:pt x="8338" y="10399"/>
                    <a:pt x="8209" y="10190"/>
                    <a:pt x="8042" y="9993"/>
                  </a:cubicBezTo>
                  <a:cubicBezTo>
                    <a:pt x="7842" y="9756"/>
                    <a:pt x="7591" y="9581"/>
                    <a:pt x="7374" y="9362"/>
                  </a:cubicBezTo>
                  <a:cubicBezTo>
                    <a:pt x="6986" y="8967"/>
                    <a:pt x="6948" y="8503"/>
                    <a:pt x="6972" y="7992"/>
                  </a:cubicBezTo>
                  <a:cubicBezTo>
                    <a:pt x="7540" y="7862"/>
                    <a:pt x="8061" y="7591"/>
                    <a:pt x="8420" y="7096"/>
                  </a:cubicBezTo>
                  <a:cubicBezTo>
                    <a:pt x="8982" y="6321"/>
                    <a:pt x="8938" y="5544"/>
                    <a:pt x="8789" y="4755"/>
                  </a:cubicBezTo>
                  <a:lnTo>
                    <a:pt x="8789" y="4755"/>
                  </a:lnTo>
                  <a:cubicBezTo>
                    <a:pt x="8793" y="4755"/>
                    <a:pt x="8797" y="4755"/>
                    <a:pt x="8800" y="4755"/>
                  </a:cubicBezTo>
                  <a:cubicBezTo>
                    <a:pt x="9226" y="4755"/>
                    <a:pt x="9592" y="4345"/>
                    <a:pt x="9879" y="4068"/>
                  </a:cubicBezTo>
                  <a:cubicBezTo>
                    <a:pt x="10289" y="3673"/>
                    <a:pt x="10643" y="3209"/>
                    <a:pt x="10811" y="2659"/>
                  </a:cubicBezTo>
                  <a:cubicBezTo>
                    <a:pt x="10890" y="2400"/>
                    <a:pt x="11042" y="1905"/>
                    <a:pt x="10783" y="1714"/>
                  </a:cubicBezTo>
                  <a:cubicBezTo>
                    <a:pt x="10699" y="1653"/>
                    <a:pt x="10589" y="1640"/>
                    <a:pt x="10478" y="1640"/>
                  </a:cubicBezTo>
                  <a:cubicBezTo>
                    <a:pt x="10390" y="1640"/>
                    <a:pt x="10302" y="1648"/>
                    <a:pt x="10227" y="1649"/>
                  </a:cubicBezTo>
                  <a:cubicBezTo>
                    <a:pt x="9870" y="1649"/>
                    <a:pt x="9512" y="1667"/>
                    <a:pt x="9156" y="1703"/>
                  </a:cubicBezTo>
                  <a:cubicBezTo>
                    <a:pt x="9300" y="1537"/>
                    <a:pt x="9384" y="1329"/>
                    <a:pt x="9395" y="1076"/>
                  </a:cubicBezTo>
                  <a:cubicBezTo>
                    <a:pt x="9896" y="1104"/>
                    <a:pt x="10515" y="1066"/>
                    <a:pt x="10972" y="1260"/>
                  </a:cubicBezTo>
                  <a:cubicBezTo>
                    <a:pt x="11881" y="1642"/>
                    <a:pt x="11356" y="2626"/>
                    <a:pt x="11067" y="3206"/>
                  </a:cubicBezTo>
                  <a:cubicBezTo>
                    <a:pt x="10601" y="4144"/>
                    <a:pt x="9934" y="4938"/>
                    <a:pt x="8948" y="5343"/>
                  </a:cubicBezTo>
                  <a:cubicBezTo>
                    <a:pt x="8865" y="5376"/>
                    <a:pt x="8888" y="5500"/>
                    <a:pt x="8960" y="5500"/>
                  </a:cubicBezTo>
                  <a:cubicBezTo>
                    <a:pt x="8969" y="5500"/>
                    <a:pt x="8979" y="5498"/>
                    <a:pt x="8989" y="5494"/>
                  </a:cubicBezTo>
                  <a:cubicBezTo>
                    <a:pt x="10281" y="4956"/>
                    <a:pt x="11156" y="3725"/>
                    <a:pt x="11565" y="2411"/>
                  </a:cubicBezTo>
                  <a:cubicBezTo>
                    <a:pt x="11670" y="2072"/>
                    <a:pt x="11840" y="1544"/>
                    <a:pt x="11541" y="1281"/>
                  </a:cubicBezTo>
                  <a:cubicBezTo>
                    <a:pt x="11252" y="1027"/>
                    <a:pt x="10665" y="951"/>
                    <a:pt x="10131" y="951"/>
                  </a:cubicBezTo>
                  <a:cubicBezTo>
                    <a:pt x="9858" y="951"/>
                    <a:pt x="9599" y="971"/>
                    <a:pt x="9400" y="997"/>
                  </a:cubicBezTo>
                  <a:lnTo>
                    <a:pt x="9400" y="993"/>
                  </a:lnTo>
                  <a:cubicBezTo>
                    <a:pt x="9402" y="955"/>
                    <a:pt x="9371" y="924"/>
                    <a:pt x="9334" y="924"/>
                  </a:cubicBezTo>
                  <a:cubicBezTo>
                    <a:pt x="9331" y="924"/>
                    <a:pt x="9328" y="924"/>
                    <a:pt x="9325" y="924"/>
                  </a:cubicBezTo>
                  <a:cubicBezTo>
                    <a:pt x="9003" y="332"/>
                    <a:pt x="7444" y="1"/>
                    <a:pt x="5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4"/>
            <p:cNvSpPr/>
            <p:nvPr/>
          </p:nvSpPr>
          <p:spPr>
            <a:xfrm>
              <a:off x="-3434005" y="2865798"/>
              <a:ext cx="192698" cy="25275"/>
            </a:xfrm>
            <a:custGeom>
              <a:avLst/>
              <a:gdLst/>
              <a:ahLst/>
              <a:cxnLst/>
              <a:rect l="l" t="t" r="r" b="b"/>
              <a:pathLst>
                <a:path w="5596" h="734" extrusionOk="0">
                  <a:moveTo>
                    <a:pt x="203" y="0"/>
                  </a:moveTo>
                  <a:cubicBezTo>
                    <a:pt x="197" y="0"/>
                    <a:pt x="190" y="2"/>
                    <a:pt x="184" y="6"/>
                  </a:cubicBezTo>
                  <a:lnTo>
                    <a:pt x="102" y="56"/>
                  </a:lnTo>
                  <a:cubicBezTo>
                    <a:pt x="83" y="68"/>
                    <a:pt x="74" y="91"/>
                    <a:pt x="79" y="112"/>
                  </a:cubicBezTo>
                  <a:cubicBezTo>
                    <a:pt x="193" y="734"/>
                    <a:pt x="1518" y="630"/>
                    <a:pt x="1962" y="661"/>
                  </a:cubicBezTo>
                  <a:cubicBezTo>
                    <a:pt x="2279" y="683"/>
                    <a:pt x="2596" y="697"/>
                    <a:pt x="2910" y="697"/>
                  </a:cubicBezTo>
                  <a:cubicBezTo>
                    <a:pt x="3813" y="697"/>
                    <a:pt x="4700" y="582"/>
                    <a:pt x="5548" y="217"/>
                  </a:cubicBezTo>
                  <a:cubicBezTo>
                    <a:pt x="5596" y="197"/>
                    <a:pt x="5569" y="121"/>
                    <a:pt x="5524" y="121"/>
                  </a:cubicBezTo>
                  <a:cubicBezTo>
                    <a:pt x="5519" y="121"/>
                    <a:pt x="5514" y="122"/>
                    <a:pt x="5509" y="124"/>
                  </a:cubicBezTo>
                  <a:cubicBezTo>
                    <a:pt x="4666" y="427"/>
                    <a:pt x="3825" y="568"/>
                    <a:pt x="2927" y="568"/>
                  </a:cubicBezTo>
                  <a:cubicBezTo>
                    <a:pt x="2911" y="568"/>
                    <a:pt x="2894" y="568"/>
                    <a:pt x="2877" y="568"/>
                  </a:cubicBezTo>
                  <a:cubicBezTo>
                    <a:pt x="2510" y="565"/>
                    <a:pt x="2145" y="542"/>
                    <a:pt x="1779" y="514"/>
                  </a:cubicBezTo>
                  <a:cubicBezTo>
                    <a:pt x="1669" y="505"/>
                    <a:pt x="1" y="278"/>
                    <a:pt x="233" y="71"/>
                  </a:cubicBezTo>
                  <a:cubicBezTo>
                    <a:pt x="263" y="45"/>
                    <a:pt x="236"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4"/>
            <p:cNvSpPr/>
            <p:nvPr/>
          </p:nvSpPr>
          <p:spPr>
            <a:xfrm>
              <a:off x="-3383454" y="3111319"/>
              <a:ext cx="22520" cy="4855"/>
            </a:xfrm>
            <a:custGeom>
              <a:avLst/>
              <a:gdLst/>
              <a:ahLst/>
              <a:cxnLst/>
              <a:rect l="l" t="t" r="r" b="b"/>
              <a:pathLst>
                <a:path w="654" h="141" extrusionOk="0">
                  <a:moveTo>
                    <a:pt x="54" y="0"/>
                  </a:moveTo>
                  <a:cubicBezTo>
                    <a:pt x="1" y="0"/>
                    <a:pt x="5" y="79"/>
                    <a:pt x="57" y="85"/>
                  </a:cubicBezTo>
                  <a:cubicBezTo>
                    <a:pt x="232" y="106"/>
                    <a:pt x="410" y="136"/>
                    <a:pt x="587" y="141"/>
                  </a:cubicBezTo>
                  <a:cubicBezTo>
                    <a:pt x="587" y="141"/>
                    <a:pt x="587" y="141"/>
                    <a:pt x="588" y="141"/>
                  </a:cubicBezTo>
                  <a:cubicBezTo>
                    <a:pt x="640" y="141"/>
                    <a:pt x="654" y="55"/>
                    <a:pt x="600" y="47"/>
                  </a:cubicBezTo>
                  <a:cubicBezTo>
                    <a:pt x="421" y="18"/>
                    <a:pt x="238" y="13"/>
                    <a:pt x="57" y="0"/>
                  </a:cubicBezTo>
                  <a:cubicBezTo>
                    <a:pt x="56" y="0"/>
                    <a:pt x="5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4"/>
            <p:cNvSpPr/>
            <p:nvPr/>
          </p:nvSpPr>
          <p:spPr>
            <a:xfrm>
              <a:off x="-3436209" y="3063386"/>
              <a:ext cx="45626" cy="5096"/>
            </a:xfrm>
            <a:custGeom>
              <a:avLst/>
              <a:gdLst/>
              <a:ahLst/>
              <a:cxnLst/>
              <a:rect l="l" t="t" r="r" b="b"/>
              <a:pathLst>
                <a:path w="1325" h="148" extrusionOk="0">
                  <a:moveTo>
                    <a:pt x="36" y="0"/>
                  </a:moveTo>
                  <a:cubicBezTo>
                    <a:pt x="7" y="0"/>
                    <a:pt x="0" y="50"/>
                    <a:pt x="31" y="55"/>
                  </a:cubicBezTo>
                  <a:cubicBezTo>
                    <a:pt x="418" y="117"/>
                    <a:pt x="810" y="148"/>
                    <a:pt x="1202" y="148"/>
                  </a:cubicBezTo>
                  <a:cubicBezTo>
                    <a:pt x="1227" y="148"/>
                    <a:pt x="1253" y="148"/>
                    <a:pt x="1278" y="147"/>
                  </a:cubicBezTo>
                  <a:cubicBezTo>
                    <a:pt x="1324" y="146"/>
                    <a:pt x="1324" y="77"/>
                    <a:pt x="1278" y="77"/>
                  </a:cubicBezTo>
                  <a:cubicBezTo>
                    <a:pt x="864" y="70"/>
                    <a:pt x="450" y="46"/>
                    <a:pt x="38" y="0"/>
                  </a:cubicBezTo>
                  <a:cubicBezTo>
                    <a:pt x="37" y="0"/>
                    <a:pt x="37"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0" name="Google Shape;3390;p74"/>
          <p:cNvGrpSpPr/>
          <p:nvPr/>
        </p:nvGrpSpPr>
        <p:grpSpPr>
          <a:xfrm>
            <a:off x="3577619" y="1282307"/>
            <a:ext cx="464903" cy="355939"/>
            <a:chOff x="-4203696" y="2833945"/>
            <a:chExt cx="613976" cy="470072"/>
          </a:xfrm>
        </p:grpSpPr>
        <p:sp>
          <p:nvSpPr>
            <p:cNvPr id="3391" name="Google Shape;3391;p74"/>
            <p:cNvSpPr/>
            <p:nvPr/>
          </p:nvSpPr>
          <p:spPr>
            <a:xfrm>
              <a:off x="-4152560" y="2901679"/>
              <a:ext cx="46763" cy="40943"/>
            </a:xfrm>
            <a:custGeom>
              <a:avLst/>
              <a:gdLst/>
              <a:ahLst/>
              <a:cxnLst/>
              <a:rect l="l" t="t" r="r" b="b"/>
              <a:pathLst>
                <a:path w="1358" h="1189" extrusionOk="0">
                  <a:moveTo>
                    <a:pt x="694" y="234"/>
                  </a:moveTo>
                  <a:cubicBezTo>
                    <a:pt x="768" y="234"/>
                    <a:pt x="844" y="253"/>
                    <a:pt x="920" y="293"/>
                  </a:cubicBezTo>
                  <a:cubicBezTo>
                    <a:pt x="1182" y="433"/>
                    <a:pt x="1158" y="748"/>
                    <a:pt x="933" y="917"/>
                  </a:cubicBezTo>
                  <a:cubicBezTo>
                    <a:pt x="845" y="982"/>
                    <a:pt x="741" y="1017"/>
                    <a:pt x="642" y="1017"/>
                  </a:cubicBezTo>
                  <a:cubicBezTo>
                    <a:pt x="489" y="1017"/>
                    <a:pt x="346" y="935"/>
                    <a:pt x="288" y="759"/>
                  </a:cubicBezTo>
                  <a:cubicBezTo>
                    <a:pt x="254" y="650"/>
                    <a:pt x="254" y="534"/>
                    <a:pt x="291" y="425"/>
                  </a:cubicBezTo>
                  <a:cubicBezTo>
                    <a:pt x="301" y="424"/>
                    <a:pt x="310" y="418"/>
                    <a:pt x="318" y="412"/>
                  </a:cubicBezTo>
                  <a:cubicBezTo>
                    <a:pt x="423" y="300"/>
                    <a:pt x="555" y="234"/>
                    <a:pt x="694" y="234"/>
                  </a:cubicBezTo>
                  <a:close/>
                  <a:moveTo>
                    <a:pt x="498" y="0"/>
                  </a:moveTo>
                  <a:cubicBezTo>
                    <a:pt x="491" y="0"/>
                    <a:pt x="483" y="2"/>
                    <a:pt x="475" y="5"/>
                  </a:cubicBezTo>
                  <a:cubicBezTo>
                    <a:pt x="142" y="141"/>
                    <a:pt x="1" y="538"/>
                    <a:pt x="140" y="867"/>
                  </a:cubicBezTo>
                  <a:cubicBezTo>
                    <a:pt x="233" y="1085"/>
                    <a:pt x="427" y="1188"/>
                    <a:pt x="631" y="1188"/>
                  </a:cubicBezTo>
                  <a:cubicBezTo>
                    <a:pt x="774" y="1188"/>
                    <a:pt x="922" y="1137"/>
                    <a:pt x="1042" y="1039"/>
                  </a:cubicBezTo>
                  <a:cubicBezTo>
                    <a:pt x="1323" y="813"/>
                    <a:pt x="1357" y="384"/>
                    <a:pt x="1031" y="179"/>
                  </a:cubicBezTo>
                  <a:cubicBezTo>
                    <a:pt x="932" y="118"/>
                    <a:pt x="802" y="82"/>
                    <a:pt x="674" y="82"/>
                  </a:cubicBezTo>
                  <a:cubicBezTo>
                    <a:pt x="635" y="82"/>
                    <a:pt x="596" y="86"/>
                    <a:pt x="558" y="93"/>
                  </a:cubicBezTo>
                  <a:cubicBezTo>
                    <a:pt x="569" y="52"/>
                    <a:pt x="541"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4"/>
            <p:cNvSpPr/>
            <p:nvPr/>
          </p:nvSpPr>
          <p:spPr>
            <a:xfrm>
              <a:off x="-4203696" y="2833945"/>
              <a:ext cx="613976" cy="470072"/>
            </a:xfrm>
            <a:custGeom>
              <a:avLst/>
              <a:gdLst/>
              <a:ahLst/>
              <a:cxnLst/>
              <a:rect l="l" t="t" r="r" b="b"/>
              <a:pathLst>
                <a:path w="17830" h="13651" extrusionOk="0">
                  <a:moveTo>
                    <a:pt x="2669" y="169"/>
                  </a:moveTo>
                  <a:cubicBezTo>
                    <a:pt x="2750" y="169"/>
                    <a:pt x="2831" y="175"/>
                    <a:pt x="2912" y="175"/>
                  </a:cubicBezTo>
                  <a:cubicBezTo>
                    <a:pt x="2927" y="175"/>
                    <a:pt x="2941" y="174"/>
                    <a:pt x="2956" y="174"/>
                  </a:cubicBezTo>
                  <a:lnTo>
                    <a:pt x="2956" y="174"/>
                  </a:lnTo>
                  <a:cubicBezTo>
                    <a:pt x="2949" y="200"/>
                    <a:pt x="2960" y="227"/>
                    <a:pt x="2981" y="243"/>
                  </a:cubicBezTo>
                  <a:cubicBezTo>
                    <a:pt x="4082" y="1059"/>
                    <a:pt x="5192" y="1870"/>
                    <a:pt x="6312" y="2675"/>
                  </a:cubicBezTo>
                  <a:cubicBezTo>
                    <a:pt x="6171" y="2687"/>
                    <a:pt x="6029" y="2693"/>
                    <a:pt x="5888" y="2693"/>
                  </a:cubicBezTo>
                  <a:cubicBezTo>
                    <a:pt x="5795" y="2693"/>
                    <a:pt x="5703" y="2691"/>
                    <a:pt x="5610" y="2686"/>
                  </a:cubicBezTo>
                  <a:cubicBezTo>
                    <a:pt x="5483" y="2595"/>
                    <a:pt x="5355" y="2507"/>
                    <a:pt x="5228" y="2416"/>
                  </a:cubicBezTo>
                  <a:lnTo>
                    <a:pt x="5228" y="2416"/>
                  </a:lnTo>
                  <a:cubicBezTo>
                    <a:pt x="5264" y="2418"/>
                    <a:pt x="5300" y="2419"/>
                    <a:pt x="5335" y="2419"/>
                  </a:cubicBezTo>
                  <a:cubicBezTo>
                    <a:pt x="5469" y="2419"/>
                    <a:pt x="5603" y="2406"/>
                    <a:pt x="5735" y="2381"/>
                  </a:cubicBezTo>
                  <a:cubicBezTo>
                    <a:pt x="5785" y="2371"/>
                    <a:pt x="5767" y="2300"/>
                    <a:pt x="5721" y="2300"/>
                  </a:cubicBezTo>
                  <a:cubicBezTo>
                    <a:pt x="5718" y="2300"/>
                    <a:pt x="5716" y="2300"/>
                    <a:pt x="5713" y="2301"/>
                  </a:cubicBezTo>
                  <a:cubicBezTo>
                    <a:pt x="5546" y="2329"/>
                    <a:pt x="5378" y="2343"/>
                    <a:pt x="5209" y="2343"/>
                  </a:cubicBezTo>
                  <a:cubicBezTo>
                    <a:pt x="5182" y="2343"/>
                    <a:pt x="5155" y="2343"/>
                    <a:pt x="5128" y="2342"/>
                  </a:cubicBezTo>
                  <a:cubicBezTo>
                    <a:pt x="5127" y="2342"/>
                    <a:pt x="5126" y="2343"/>
                    <a:pt x="5125" y="2343"/>
                  </a:cubicBezTo>
                  <a:cubicBezTo>
                    <a:pt x="5015" y="2265"/>
                    <a:pt x="4904" y="2189"/>
                    <a:pt x="4794" y="2109"/>
                  </a:cubicBezTo>
                  <a:cubicBezTo>
                    <a:pt x="4934" y="2095"/>
                    <a:pt x="5075" y="2078"/>
                    <a:pt x="5215" y="2054"/>
                  </a:cubicBezTo>
                  <a:cubicBezTo>
                    <a:pt x="5261" y="2047"/>
                    <a:pt x="5252" y="1971"/>
                    <a:pt x="5208" y="1971"/>
                  </a:cubicBezTo>
                  <a:cubicBezTo>
                    <a:pt x="5206" y="1971"/>
                    <a:pt x="5205" y="1971"/>
                    <a:pt x="5204" y="1971"/>
                  </a:cubicBezTo>
                  <a:cubicBezTo>
                    <a:pt x="5028" y="1982"/>
                    <a:pt x="4854" y="2006"/>
                    <a:pt x="4681" y="2029"/>
                  </a:cubicBezTo>
                  <a:cubicBezTo>
                    <a:pt x="4575" y="1954"/>
                    <a:pt x="4469" y="1881"/>
                    <a:pt x="4364" y="1806"/>
                  </a:cubicBezTo>
                  <a:cubicBezTo>
                    <a:pt x="4495" y="1800"/>
                    <a:pt x="4626" y="1792"/>
                    <a:pt x="4757" y="1779"/>
                  </a:cubicBezTo>
                  <a:cubicBezTo>
                    <a:pt x="4798" y="1775"/>
                    <a:pt x="4800" y="1713"/>
                    <a:pt x="4758" y="1713"/>
                  </a:cubicBezTo>
                  <a:cubicBezTo>
                    <a:pt x="4757" y="1713"/>
                    <a:pt x="4757" y="1713"/>
                    <a:pt x="4757" y="1713"/>
                  </a:cubicBezTo>
                  <a:cubicBezTo>
                    <a:pt x="4597" y="1718"/>
                    <a:pt x="4439" y="1731"/>
                    <a:pt x="4281" y="1746"/>
                  </a:cubicBezTo>
                  <a:cubicBezTo>
                    <a:pt x="4121" y="1630"/>
                    <a:pt x="3960" y="1517"/>
                    <a:pt x="3801" y="1402"/>
                  </a:cubicBezTo>
                  <a:lnTo>
                    <a:pt x="3801" y="1402"/>
                  </a:lnTo>
                  <a:cubicBezTo>
                    <a:pt x="3950" y="1404"/>
                    <a:pt x="4099" y="1405"/>
                    <a:pt x="4247" y="1405"/>
                  </a:cubicBezTo>
                  <a:cubicBezTo>
                    <a:pt x="4281" y="1405"/>
                    <a:pt x="4314" y="1405"/>
                    <a:pt x="4347" y="1405"/>
                  </a:cubicBezTo>
                  <a:cubicBezTo>
                    <a:pt x="4387" y="1405"/>
                    <a:pt x="4387" y="1345"/>
                    <a:pt x="4347" y="1344"/>
                  </a:cubicBezTo>
                  <a:cubicBezTo>
                    <a:pt x="4290" y="1343"/>
                    <a:pt x="4232" y="1343"/>
                    <a:pt x="4174" y="1343"/>
                  </a:cubicBezTo>
                  <a:cubicBezTo>
                    <a:pt x="4024" y="1343"/>
                    <a:pt x="3875" y="1345"/>
                    <a:pt x="3726" y="1347"/>
                  </a:cubicBezTo>
                  <a:cubicBezTo>
                    <a:pt x="3600" y="1256"/>
                    <a:pt x="3472" y="1165"/>
                    <a:pt x="3346" y="1073"/>
                  </a:cubicBezTo>
                  <a:lnTo>
                    <a:pt x="3346" y="1073"/>
                  </a:lnTo>
                  <a:cubicBezTo>
                    <a:pt x="3473" y="1077"/>
                    <a:pt x="3600" y="1080"/>
                    <a:pt x="3727" y="1080"/>
                  </a:cubicBezTo>
                  <a:cubicBezTo>
                    <a:pt x="3785" y="1080"/>
                    <a:pt x="3843" y="1080"/>
                    <a:pt x="3901" y="1078"/>
                  </a:cubicBezTo>
                  <a:cubicBezTo>
                    <a:pt x="3951" y="1077"/>
                    <a:pt x="3951" y="1002"/>
                    <a:pt x="3901" y="1001"/>
                  </a:cubicBezTo>
                  <a:cubicBezTo>
                    <a:pt x="3836" y="999"/>
                    <a:pt x="3771" y="999"/>
                    <a:pt x="3705" y="999"/>
                  </a:cubicBezTo>
                  <a:cubicBezTo>
                    <a:pt x="3560" y="999"/>
                    <a:pt x="3414" y="1002"/>
                    <a:pt x="3269" y="1007"/>
                  </a:cubicBezTo>
                  <a:cubicBezTo>
                    <a:pt x="3264" y="1007"/>
                    <a:pt x="3263" y="1011"/>
                    <a:pt x="3260" y="1012"/>
                  </a:cubicBezTo>
                  <a:cubicBezTo>
                    <a:pt x="3170" y="945"/>
                    <a:pt x="3079" y="880"/>
                    <a:pt x="2989" y="815"/>
                  </a:cubicBezTo>
                  <a:cubicBezTo>
                    <a:pt x="3145" y="811"/>
                    <a:pt x="3301" y="793"/>
                    <a:pt x="3455" y="780"/>
                  </a:cubicBezTo>
                  <a:cubicBezTo>
                    <a:pt x="3505" y="775"/>
                    <a:pt x="3508" y="699"/>
                    <a:pt x="3457" y="699"/>
                  </a:cubicBezTo>
                  <a:cubicBezTo>
                    <a:pt x="3456" y="699"/>
                    <a:pt x="3455" y="699"/>
                    <a:pt x="3455" y="699"/>
                  </a:cubicBezTo>
                  <a:cubicBezTo>
                    <a:pt x="3265" y="707"/>
                    <a:pt x="3071" y="710"/>
                    <a:pt x="2883" y="738"/>
                  </a:cubicBezTo>
                  <a:cubicBezTo>
                    <a:pt x="2739" y="632"/>
                    <a:pt x="2594" y="528"/>
                    <a:pt x="2450" y="423"/>
                  </a:cubicBezTo>
                  <a:lnTo>
                    <a:pt x="2450" y="423"/>
                  </a:lnTo>
                  <a:cubicBezTo>
                    <a:pt x="2573" y="443"/>
                    <a:pt x="2698" y="453"/>
                    <a:pt x="2823" y="453"/>
                  </a:cubicBezTo>
                  <a:cubicBezTo>
                    <a:pt x="2885" y="453"/>
                    <a:pt x="2947" y="451"/>
                    <a:pt x="3008" y="446"/>
                  </a:cubicBezTo>
                  <a:cubicBezTo>
                    <a:pt x="3057" y="441"/>
                    <a:pt x="3058" y="368"/>
                    <a:pt x="3010" y="368"/>
                  </a:cubicBezTo>
                  <a:cubicBezTo>
                    <a:pt x="3009" y="368"/>
                    <a:pt x="3009" y="368"/>
                    <a:pt x="3008" y="368"/>
                  </a:cubicBezTo>
                  <a:cubicBezTo>
                    <a:pt x="2961" y="370"/>
                    <a:pt x="2913" y="371"/>
                    <a:pt x="2866" y="371"/>
                  </a:cubicBezTo>
                  <a:cubicBezTo>
                    <a:pt x="2705" y="371"/>
                    <a:pt x="2545" y="357"/>
                    <a:pt x="2387" y="331"/>
                  </a:cubicBezTo>
                  <a:cubicBezTo>
                    <a:pt x="2384" y="330"/>
                    <a:pt x="2382" y="330"/>
                    <a:pt x="2380" y="330"/>
                  </a:cubicBezTo>
                  <a:cubicBezTo>
                    <a:pt x="2367" y="330"/>
                    <a:pt x="2355" y="337"/>
                    <a:pt x="2349" y="347"/>
                  </a:cubicBezTo>
                  <a:cubicBezTo>
                    <a:pt x="2292" y="306"/>
                    <a:pt x="2236" y="266"/>
                    <a:pt x="2180" y="225"/>
                  </a:cubicBezTo>
                  <a:cubicBezTo>
                    <a:pt x="2319" y="196"/>
                    <a:pt x="2461" y="177"/>
                    <a:pt x="2602" y="171"/>
                  </a:cubicBezTo>
                  <a:cubicBezTo>
                    <a:pt x="2625" y="170"/>
                    <a:pt x="2647" y="169"/>
                    <a:pt x="2669" y="169"/>
                  </a:cubicBezTo>
                  <a:close/>
                  <a:moveTo>
                    <a:pt x="6430" y="2760"/>
                  </a:moveTo>
                  <a:cubicBezTo>
                    <a:pt x="6818" y="3038"/>
                    <a:pt x="7207" y="3315"/>
                    <a:pt x="7596" y="3591"/>
                  </a:cubicBezTo>
                  <a:cubicBezTo>
                    <a:pt x="7481" y="3598"/>
                    <a:pt x="7366" y="3602"/>
                    <a:pt x="7250" y="3602"/>
                  </a:cubicBezTo>
                  <a:cubicBezTo>
                    <a:pt x="7135" y="3602"/>
                    <a:pt x="7020" y="3598"/>
                    <a:pt x="6905" y="3591"/>
                  </a:cubicBezTo>
                  <a:cubicBezTo>
                    <a:pt x="6742" y="3477"/>
                    <a:pt x="6579" y="3365"/>
                    <a:pt x="6416" y="3251"/>
                  </a:cubicBezTo>
                  <a:lnTo>
                    <a:pt x="6416" y="3251"/>
                  </a:lnTo>
                  <a:cubicBezTo>
                    <a:pt x="6603" y="3265"/>
                    <a:pt x="6790" y="3284"/>
                    <a:pt x="6978" y="3313"/>
                  </a:cubicBezTo>
                  <a:cubicBezTo>
                    <a:pt x="6980" y="3313"/>
                    <a:pt x="6982" y="3313"/>
                    <a:pt x="6984" y="3313"/>
                  </a:cubicBezTo>
                  <a:cubicBezTo>
                    <a:pt x="7033" y="3313"/>
                    <a:pt x="7052" y="3238"/>
                    <a:pt x="7001" y="3229"/>
                  </a:cubicBezTo>
                  <a:cubicBezTo>
                    <a:pt x="6769" y="3194"/>
                    <a:pt x="6537" y="3174"/>
                    <a:pt x="6303" y="3171"/>
                  </a:cubicBezTo>
                  <a:cubicBezTo>
                    <a:pt x="6118" y="3040"/>
                    <a:pt x="5931" y="2911"/>
                    <a:pt x="5746" y="2780"/>
                  </a:cubicBezTo>
                  <a:lnTo>
                    <a:pt x="5746" y="2780"/>
                  </a:lnTo>
                  <a:cubicBezTo>
                    <a:pt x="5825" y="2785"/>
                    <a:pt x="5904" y="2788"/>
                    <a:pt x="5983" y="2788"/>
                  </a:cubicBezTo>
                  <a:cubicBezTo>
                    <a:pt x="6132" y="2788"/>
                    <a:pt x="6281" y="2778"/>
                    <a:pt x="6430" y="2760"/>
                  </a:cubicBezTo>
                  <a:close/>
                  <a:moveTo>
                    <a:pt x="7700" y="3665"/>
                  </a:moveTo>
                  <a:cubicBezTo>
                    <a:pt x="8111" y="3956"/>
                    <a:pt x="8523" y="4246"/>
                    <a:pt x="8935" y="4534"/>
                  </a:cubicBezTo>
                  <a:cubicBezTo>
                    <a:pt x="8698" y="4520"/>
                    <a:pt x="8462" y="4512"/>
                    <a:pt x="8225" y="4508"/>
                  </a:cubicBezTo>
                  <a:cubicBezTo>
                    <a:pt x="8019" y="4364"/>
                    <a:pt x="7812" y="4222"/>
                    <a:pt x="7606" y="4080"/>
                  </a:cubicBezTo>
                  <a:lnTo>
                    <a:pt x="7606" y="4080"/>
                  </a:lnTo>
                  <a:cubicBezTo>
                    <a:pt x="7760" y="4087"/>
                    <a:pt x="7914" y="4098"/>
                    <a:pt x="8068" y="4102"/>
                  </a:cubicBezTo>
                  <a:cubicBezTo>
                    <a:pt x="8069" y="4102"/>
                    <a:pt x="8069" y="4102"/>
                    <a:pt x="8070" y="4102"/>
                  </a:cubicBezTo>
                  <a:cubicBezTo>
                    <a:pt x="8121" y="4102"/>
                    <a:pt x="8119" y="4024"/>
                    <a:pt x="8068" y="4020"/>
                  </a:cubicBezTo>
                  <a:cubicBezTo>
                    <a:pt x="7872" y="4008"/>
                    <a:pt x="7676" y="3999"/>
                    <a:pt x="7480" y="3991"/>
                  </a:cubicBezTo>
                  <a:cubicBezTo>
                    <a:pt x="7330" y="3887"/>
                    <a:pt x="7180" y="3785"/>
                    <a:pt x="7030" y="3680"/>
                  </a:cubicBezTo>
                  <a:lnTo>
                    <a:pt x="7030" y="3680"/>
                  </a:lnTo>
                  <a:cubicBezTo>
                    <a:pt x="7115" y="3686"/>
                    <a:pt x="7201" y="3688"/>
                    <a:pt x="7286" y="3688"/>
                  </a:cubicBezTo>
                  <a:cubicBezTo>
                    <a:pt x="7424" y="3688"/>
                    <a:pt x="7562" y="3681"/>
                    <a:pt x="7700" y="3665"/>
                  </a:cubicBezTo>
                  <a:close/>
                  <a:moveTo>
                    <a:pt x="8346" y="4592"/>
                  </a:moveTo>
                  <a:lnTo>
                    <a:pt x="8346" y="4592"/>
                  </a:lnTo>
                  <a:cubicBezTo>
                    <a:pt x="8564" y="4602"/>
                    <a:pt x="8782" y="4611"/>
                    <a:pt x="9000" y="4611"/>
                  </a:cubicBezTo>
                  <a:cubicBezTo>
                    <a:pt x="9012" y="4611"/>
                    <a:pt x="9024" y="4611"/>
                    <a:pt x="9036" y="4611"/>
                  </a:cubicBezTo>
                  <a:cubicBezTo>
                    <a:pt x="9039" y="4611"/>
                    <a:pt x="9040" y="4608"/>
                    <a:pt x="9043" y="4608"/>
                  </a:cubicBezTo>
                  <a:cubicBezTo>
                    <a:pt x="10021" y="5292"/>
                    <a:pt x="11007" y="5966"/>
                    <a:pt x="11999" y="6631"/>
                  </a:cubicBezTo>
                  <a:cubicBezTo>
                    <a:pt x="11798" y="6639"/>
                    <a:pt x="11597" y="6653"/>
                    <a:pt x="11398" y="6674"/>
                  </a:cubicBezTo>
                  <a:cubicBezTo>
                    <a:pt x="11226" y="6557"/>
                    <a:pt x="11055" y="6441"/>
                    <a:pt x="10883" y="6324"/>
                  </a:cubicBezTo>
                  <a:lnTo>
                    <a:pt x="10883" y="6324"/>
                  </a:lnTo>
                  <a:cubicBezTo>
                    <a:pt x="11000" y="6327"/>
                    <a:pt x="11116" y="6329"/>
                    <a:pt x="11233" y="6329"/>
                  </a:cubicBezTo>
                  <a:cubicBezTo>
                    <a:pt x="11258" y="6329"/>
                    <a:pt x="11282" y="6329"/>
                    <a:pt x="11306" y="6329"/>
                  </a:cubicBezTo>
                  <a:cubicBezTo>
                    <a:pt x="11362" y="6328"/>
                    <a:pt x="11362" y="6242"/>
                    <a:pt x="11306" y="6241"/>
                  </a:cubicBezTo>
                  <a:cubicBezTo>
                    <a:pt x="11288" y="6241"/>
                    <a:pt x="11269" y="6241"/>
                    <a:pt x="11250" y="6241"/>
                  </a:cubicBezTo>
                  <a:cubicBezTo>
                    <a:pt x="11091" y="6241"/>
                    <a:pt x="10932" y="6245"/>
                    <a:pt x="10773" y="6249"/>
                  </a:cubicBezTo>
                  <a:cubicBezTo>
                    <a:pt x="10592" y="6125"/>
                    <a:pt x="10409" y="6003"/>
                    <a:pt x="10229" y="5879"/>
                  </a:cubicBezTo>
                  <a:lnTo>
                    <a:pt x="10229" y="5879"/>
                  </a:lnTo>
                  <a:cubicBezTo>
                    <a:pt x="10342" y="5880"/>
                    <a:pt x="10456" y="5882"/>
                    <a:pt x="10570" y="5882"/>
                  </a:cubicBezTo>
                  <a:cubicBezTo>
                    <a:pt x="10617" y="5882"/>
                    <a:pt x="10664" y="5881"/>
                    <a:pt x="10711" y="5881"/>
                  </a:cubicBezTo>
                  <a:cubicBezTo>
                    <a:pt x="10764" y="5880"/>
                    <a:pt x="10764" y="5798"/>
                    <a:pt x="10711" y="5798"/>
                  </a:cubicBezTo>
                  <a:cubicBezTo>
                    <a:pt x="10627" y="5797"/>
                    <a:pt x="10543" y="5796"/>
                    <a:pt x="10460" y="5796"/>
                  </a:cubicBezTo>
                  <a:cubicBezTo>
                    <a:pt x="10344" y="5796"/>
                    <a:pt x="10227" y="5797"/>
                    <a:pt x="10111" y="5799"/>
                  </a:cubicBezTo>
                  <a:cubicBezTo>
                    <a:pt x="9945" y="5685"/>
                    <a:pt x="9777" y="5573"/>
                    <a:pt x="9610" y="5458"/>
                  </a:cubicBezTo>
                  <a:lnTo>
                    <a:pt x="9610" y="5458"/>
                  </a:lnTo>
                  <a:cubicBezTo>
                    <a:pt x="9765" y="5483"/>
                    <a:pt x="9922" y="5506"/>
                    <a:pt x="10077" y="5510"/>
                  </a:cubicBezTo>
                  <a:cubicBezTo>
                    <a:pt x="10121" y="5510"/>
                    <a:pt x="10131" y="5443"/>
                    <a:pt x="10088" y="5433"/>
                  </a:cubicBezTo>
                  <a:cubicBezTo>
                    <a:pt x="9890" y="5392"/>
                    <a:pt x="9683" y="5384"/>
                    <a:pt x="9480" y="5369"/>
                  </a:cubicBezTo>
                  <a:cubicBezTo>
                    <a:pt x="9299" y="5244"/>
                    <a:pt x="9116" y="5122"/>
                    <a:pt x="8935" y="4998"/>
                  </a:cubicBezTo>
                  <a:lnTo>
                    <a:pt x="8935" y="4998"/>
                  </a:lnTo>
                  <a:cubicBezTo>
                    <a:pt x="9059" y="5019"/>
                    <a:pt x="9184" y="5029"/>
                    <a:pt x="9309" y="5029"/>
                  </a:cubicBezTo>
                  <a:cubicBezTo>
                    <a:pt x="9355" y="5029"/>
                    <a:pt x="9400" y="5028"/>
                    <a:pt x="9445" y="5025"/>
                  </a:cubicBezTo>
                  <a:cubicBezTo>
                    <a:pt x="9500" y="5022"/>
                    <a:pt x="9501" y="4938"/>
                    <a:pt x="9447" y="4938"/>
                  </a:cubicBezTo>
                  <a:cubicBezTo>
                    <a:pt x="9446" y="4938"/>
                    <a:pt x="9446" y="4938"/>
                    <a:pt x="9445" y="4938"/>
                  </a:cubicBezTo>
                  <a:cubicBezTo>
                    <a:pt x="9403" y="4940"/>
                    <a:pt x="9361" y="4941"/>
                    <a:pt x="9320" y="4941"/>
                  </a:cubicBezTo>
                  <a:cubicBezTo>
                    <a:pt x="9140" y="4941"/>
                    <a:pt x="8960" y="4925"/>
                    <a:pt x="8783" y="4893"/>
                  </a:cubicBezTo>
                  <a:cubicBezTo>
                    <a:pt x="8638" y="4791"/>
                    <a:pt x="8491" y="4692"/>
                    <a:pt x="8346" y="4592"/>
                  </a:cubicBezTo>
                  <a:close/>
                  <a:moveTo>
                    <a:pt x="12113" y="6709"/>
                  </a:moveTo>
                  <a:cubicBezTo>
                    <a:pt x="12532" y="6990"/>
                    <a:pt x="12951" y="7269"/>
                    <a:pt x="13372" y="7548"/>
                  </a:cubicBezTo>
                  <a:cubicBezTo>
                    <a:pt x="13142" y="7542"/>
                    <a:pt x="12913" y="7540"/>
                    <a:pt x="12683" y="7540"/>
                  </a:cubicBezTo>
                  <a:cubicBezTo>
                    <a:pt x="12681" y="7540"/>
                    <a:pt x="12681" y="7541"/>
                    <a:pt x="12680" y="7541"/>
                  </a:cubicBezTo>
                  <a:cubicBezTo>
                    <a:pt x="12534" y="7443"/>
                    <a:pt x="12389" y="7346"/>
                    <a:pt x="12243" y="7247"/>
                  </a:cubicBezTo>
                  <a:lnTo>
                    <a:pt x="12243" y="7247"/>
                  </a:lnTo>
                  <a:cubicBezTo>
                    <a:pt x="12397" y="7253"/>
                    <a:pt x="12551" y="7257"/>
                    <a:pt x="12704" y="7257"/>
                  </a:cubicBezTo>
                  <a:cubicBezTo>
                    <a:pt x="12722" y="7257"/>
                    <a:pt x="12740" y="7257"/>
                    <a:pt x="12757" y="7257"/>
                  </a:cubicBezTo>
                  <a:cubicBezTo>
                    <a:pt x="12807" y="7257"/>
                    <a:pt x="12806" y="7184"/>
                    <a:pt x="12757" y="7181"/>
                  </a:cubicBezTo>
                  <a:cubicBezTo>
                    <a:pt x="12542" y="7165"/>
                    <a:pt x="12325" y="7158"/>
                    <a:pt x="12108" y="7155"/>
                  </a:cubicBezTo>
                  <a:cubicBezTo>
                    <a:pt x="11903" y="7016"/>
                    <a:pt x="11697" y="6878"/>
                    <a:pt x="11492" y="6738"/>
                  </a:cubicBezTo>
                  <a:cubicBezTo>
                    <a:pt x="11700" y="6734"/>
                    <a:pt x="11907" y="6725"/>
                    <a:pt x="12113" y="6709"/>
                  </a:cubicBezTo>
                  <a:close/>
                  <a:moveTo>
                    <a:pt x="13460" y="7607"/>
                  </a:moveTo>
                  <a:cubicBezTo>
                    <a:pt x="14075" y="8014"/>
                    <a:pt x="14693" y="8417"/>
                    <a:pt x="15312" y="8815"/>
                  </a:cubicBezTo>
                  <a:cubicBezTo>
                    <a:pt x="15051" y="8793"/>
                    <a:pt x="14789" y="8788"/>
                    <a:pt x="14527" y="8784"/>
                  </a:cubicBezTo>
                  <a:cubicBezTo>
                    <a:pt x="14381" y="8685"/>
                    <a:pt x="14232" y="8588"/>
                    <a:pt x="14086" y="8489"/>
                  </a:cubicBezTo>
                  <a:cubicBezTo>
                    <a:pt x="14168" y="8483"/>
                    <a:pt x="14251" y="8470"/>
                    <a:pt x="14332" y="8448"/>
                  </a:cubicBezTo>
                  <a:cubicBezTo>
                    <a:pt x="14379" y="8436"/>
                    <a:pt x="14363" y="8369"/>
                    <a:pt x="14319" y="8369"/>
                  </a:cubicBezTo>
                  <a:cubicBezTo>
                    <a:pt x="14316" y="8369"/>
                    <a:pt x="14313" y="8370"/>
                    <a:pt x="14310" y="8370"/>
                  </a:cubicBezTo>
                  <a:cubicBezTo>
                    <a:pt x="14195" y="8393"/>
                    <a:pt x="14076" y="8404"/>
                    <a:pt x="13959" y="8404"/>
                  </a:cubicBezTo>
                  <a:cubicBezTo>
                    <a:pt x="13785" y="8287"/>
                    <a:pt x="13611" y="8170"/>
                    <a:pt x="13437" y="8053"/>
                  </a:cubicBezTo>
                  <a:lnTo>
                    <a:pt x="13437" y="8053"/>
                  </a:lnTo>
                  <a:cubicBezTo>
                    <a:pt x="13608" y="8064"/>
                    <a:pt x="13778" y="8072"/>
                    <a:pt x="13948" y="8079"/>
                  </a:cubicBezTo>
                  <a:cubicBezTo>
                    <a:pt x="13949" y="8079"/>
                    <a:pt x="13949" y="8080"/>
                    <a:pt x="13949" y="8080"/>
                  </a:cubicBezTo>
                  <a:cubicBezTo>
                    <a:pt x="13997" y="8080"/>
                    <a:pt x="13996" y="8006"/>
                    <a:pt x="13948" y="8003"/>
                  </a:cubicBezTo>
                  <a:cubicBezTo>
                    <a:pt x="13738" y="7989"/>
                    <a:pt x="13527" y="7979"/>
                    <a:pt x="13317" y="7973"/>
                  </a:cubicBezTo>
                  <a:cubicBezTo>
                    <a:pt x="13151" y="7860"/>
                    <a:pt x="12984" y="7747"/>
                    <a:pt x="12818" y="7636"/>
                  </a:cubicBezTo>
                  <a:cubicBezTo>
                    <a:pt x="13021" y="7636"/>
                    <a:pt x="13224" y="7636"/>
                    <a:pt x="13427" y="7629"/>
                  </a:cubicBezTo>
                  <a:cubicBezTo>
                    <a:pt x="13442" y="7629"/>
                    <a:pt x="13454" y="7620"/>
                    <a:pt x="13460" y="7607"/>
                  </a:cubicBezTo>
                  <a:close/>
                  <a:moveTo>
                    <a:pt x="2714" y="0"/>
                  </a:moveTo>
                  <a:cubicBezTo>
                    <a:pt x="2477" y="0"/>
                    <a:pt x="2226" y="54"/>
                    <a:pt x="2015" y="108"/>
                  </a:cubicBezTo>
                  <a:cubicBezTo>
                    <a:pt x="2004" y="103"/>
                    <a:pt x="1991" y="101"/>
                    <a:pt x="1979" y="101"/>
                  </a:cubicBezTo>
                  <a:cubicBezTo>
                    <a:pt x="1940" y="101"/>
                    <a:pt x="1901" y="125"/>
                    <a:pt x="1878" y="155"/>
                  </a:cubicBezTo>
                  <a:cubicBezTo>
                    <a:pt x="1222" y="1044"/>
                    <a:pt x="607" y="1959"/>
                    <a:pt x="48" y="2913"/>
                  </a:cubicBezTo>
                  <a:cubicBezTo>
                    <a:pt x="38" y="2932"/>
                    <a:pt x="33" y="2954"/>
                    <a:pt x="38" y="2974"/>
                  </a:cubicBezTo>
                  <a:cubicBezTo>
                    <a:pt x="2" y="3002"/>
                    <a:pt x="1" y="3056"/>
                    <a:pt x="37" y="3083"/>
                  </a:cubicBezTo>
                  <a:cubicBezTo>
                    <a:pt x="583" y="3495"/>
                    <a:pt x="1132" y="3903"/>
                    <a:pt x="1685" y="4307"/>
                  </a:cubicBezTo>
                  <a:lnTo>
                    <a:pt x="1683" y="4309"/>
                  </a:lnTo>
                  <a:cubicBezTo>
                    <a:pt x="1655" y="4342"/>
                    <a:pt x="1684" y="4386"/>
                    <a:pt x="1716" y="4386"/>
                  </a:cubicBezTo>
                  <a:cubicBezTo>
                    <a:pt x="1726" y="4386"/>
                    <a:pt x="1737" y="4382"/>
                    <a:pt x="1746" y="4372"/>
                  </a:cubicBezTo>
                  <a:lnTo>
                    <a:pt x="1756" y="4360"/>
                  </a:lnTo>
                  <a:cubicBezTo>
                    <a:pt x="1987" y="4528"/>
                    <a:pt x="2216" y="4697"/>
                    <a:pt x="2446" y="4865"/>
                  </a:cubicBezTo>
                  <a:cubicBezTo>
                    <a:pt x="2448" y="4891"/>
                    <a:pt x="2469" y="4910"/>
                    <a:pt x="2494" y="4910"/>
                  </a:cubicBezTo>
                  <a:cubicBezTo>
                    <a:pt x="2498" y="4910"/>
                    <a:pt x="2502" y="4910"/>
                    <a:pt x="2506" y="4909"/>
                  </a:cubicBezTo>
                  <a:cubicBezTo>
                    <a:pt x="2830" y="5146"/>
                    <a:pt x="3154" y="5383"/>
                    <a:pt x="3479" y="5618"/>
                  </a:cubicBezTo>
                  <a:cubicBezTo>
                    <a:pt x="3483" y="5628"/>
                    <a:pt x="3493" y="5634"/>
                    <a:pt x="3503" y="5636"/>
                  </a:cubicBezTo>
                  <a:cubicBezTo>
                    <a:pt x="4668" y="6480"/>
                    <a:pt x="5834" y="7321"/>
                    <a:pt x="7003" y="8160"/>
                  </a:cubicBezTo>
                  <a:cubicBezTo>
                    <a:pt x="7008" y="8167"/>
                    <a:pt x="7016" y="8173"/>
                    <a:pt x="7025" y="8176"/>
                  </a:cubicBezTo>
                  <a:cubicBezTo>
                    <a:pt x="7121" y="8246"/>
                    <a:pt x="7218" y="8315"/>
                    <a:pt x="7314" y="8384"/>
                  </a:cubicBezTo>
                  <a:cubicBezTo>
                    <a:pt x="7560" y="8563"/>
                    <a:pt x="7806" y="8746"/>
                    <a:pt x="8051" y="8927"/>
                  </a:cubicBezTo>
                  <a:cubicBezTo>
                    <a:pt x="8046" y="8933"/>
                    <a:pt x="8040" y="8939"/>
                    <a:pt x="8035" y="8946"/>
                  </a:cubicBezTo>
                  <a:cubicBezTo>
                    <a:pt x="8008" y="8976"/>
                    <a:pt x="8034" y="9015"/>
                    <a:pt x="8064" y="9015"/>
                  </a:cubicBezTo>
                  <a:cubicBezTo>
                    <a:pt x="8073" y="9015"/>
                    <a:pt x="8083" y="9012"/>
                    <a:pt x="8091" y="9003"/>
                  </a:cubicBezTo>
                  <a:cubicBezTo>
                    <a:pt x="8101" y="8994"/>
                    <a:pt x="8108" y="8984"/>
                    <a:pt x="8117" y="8974"/>
                  </a:cubicBezTo>
                  <a:cubicBezTo>
                    <a:pt x="9038" y="9651"/>
                    <a:pt x="9956" y="10336"/>
                    <a:pt x="10879" y="11016"/>
                  </a:cubicBezTo>
                  <a:cubicBezTo>
                    <a:pt x="10861" y="11020"/>
                    <a:pt x="10842" y="11021"/>
                    <a:pt x="10824" y="11022"/>
                  </a:cubicBezTo>
                  <a:cubicBezTo>
                    <a:pt x="10791" y="11022"/>
                    <a:pt x="10791" y="11071"/>
                    <a:pt x="10824" y="11071"/>
                  </a:cubicBezTo>
                  <a:cubicBezTo>
                    <a:pt x="10862" y="11071"/>
                    <a:pt x="10901" y="11067"/>
                    <a:pt x="10938" y="11060"/>
                  </a:cubicBezTo>
                  <a:cubicBezTo>
                    <a:pt x="12147" y="11949"/>
                    <a:pt x="13366" y="12824"/>
                    <a:pt x="14619" y="13637"/>
                  </a:cubicBezTo>
                  <a:cubicBezTo>
                    <a:pt x="14633" y="13646"/>
                    <a:pt x="14647" y="13650"/>
                    <a:pt x="14661" y="13650"/>
                  </a:cubicBezTo>
                  <a:cubicBezTo>
                    <a:pt x="14701" y="13650"/>
                    <a:pt x="14738" y="13619"/>
                    <a:pt x="14751" y="13581"/>
                  </a:cubicBezTo>
                  <a:cubicBezTo>
                    <a:pt x="14758" y="13587"/>
                    <a:pt x="14764" y="13596"/>
                    <a:pt x="14775" y="13597"/>
                  </a:cubicBezTo>
                  <a:cubicBezTo>
                    <a:pt x="14949" y="13622"/>
                    <a:pt x="15145" y="13645"/>
                    <a:pt x="15339" y="13645"/>
                  </a:cubicBezTo>
                  <a:cubicBezTo>
                    <a:pt x="15542" y="13645"/>
                    <a:pt x="15743" y="13620"/>
                    <a:pt x="15916" y="13546"/>
                  </a:cubicBezTo>
                  <a:cubicBezTo>
                    <a:pt x="15932" y="13540"/>
                    <a:pt x="15944" y="13525"/>
                    <a:pt x="15948" y="13508"/>
                  </a:cubicBezTo>
                  <a:cubicBezTo>
                    <a:pt x="15949" y="13508"/>
                    <a:pt x="15950" y="13508"/>
                    <a:pt x="15951" y="13508"/>
                  </a:cubicBezTo>
                  <a:cubicBezTo>
                    <a:pt x="15975" y="13508"/>
                    <a:pt x="15998" y="13497"/>
                    <a:pt x="16013" y="13477"/>
                  </a:cubicBezTo>
                  <a:cubicBezTo>
                    <a:pt x="16704" y="12562"/>
                    <a:pt x="17423" y="11521"/>
                    <a:pt x="17788" y="10423"/>
                  </a:cubicBezTo>
                  <a:cubicBezTo>
                    <a:pt x="17806" y="10372"/>
                    <a:pt x="17760" y="10333"/>
                    <a:pt x="17715" y="10333"/>
                  </a:cubicBezTo>
                  <a:cubicBezTo>
                    <a:pt x="17691" y="10333"/>
                    <a:pt x="17668" y="10344"/>
                    <a:pt x="17654" y="10368"/>
                  </a:cubicBezTo>
                  <a:cubicBezTo>
                    <a:pt x="17097" y="11325"/>
                    <a:pt x="16628" y="12301"/>
                    <a:pt x="16004" y="13219"/>
                  </a:cubicBezTo>
                  <a:cubicBezTo>
                    <a:pt x="16001" y="13218"/>
                    <a:pt x="15999" y="13215"/>
                    <a:pt x="15995" y="13215"/>
                  </a:cubicBezTo>
                  <a:cubicBezTo>
                    <a:pt x="15855" y="13210"/>
                    <a:pt x="15716" y="13207"/>
                    <a:pt x="15576" y="13207"/>
                  </a:cubicBezTo>
                  <a:cubicBezTo>
                    <a:pt x="15532" y="13207"/>
                    <a:pt x="15487" y="13207"/>
                    <a:pt x="15443" y="13208"/>
                  </a:cubicBezTo>
                  <a:cubicBezTo>
                    <a:pt x="15441" y="13208"/>
                    <a:pt x="15439" y="13208"/>
                    <a:pt x="15438" y="13208"/>
                  </a:cubicBezTo>
                  <a:cubicBezTo>
                    <a:pt x="15403" y="13208"/>
                    <a:pt x="15363" y="13203"/>
                    <a:pt x="15323" y="13203"/>
                  </a:cubicBezTo>
                  <a:cubicBezTo>
                    <a:pt x="15265" y="13203"/>
                    <a:pt x="15210" y="13213"/>
                    <a:pt x="15179" y="13261"/>
                  </a:cubicBezTo>
                  <a:cubicBezTo>
                    <a:pt x="15175" y="13267"/>
                    <a:pt x="15175" y="13273"/>
                    <a:pt x="15179" y="13280"/>
                  </a:cubicBezTo>
                  <a:cubicBezTo>
                    <a:pt x="15195" y="13304"/>
                    <a:pt x="15194" y="13303"/>
                    <a:pt x="15225" y="13305"/>
                  </a:cubicBezTo>
                  <a:cubicBezTo>
                    <a:pt x="15231" y="13305"/>
                    <a:pt x="15236" y="13301"/>
                    <a:pt x="15238" y="13294"/>
                  </a:cubicBezTo>
                  <a:lnTo>
                    <a:pt x="15243" y="13281"/>
                  </a:lnTo>
                  <a:cubicBezTo>
                    <a:pt x="15245" y="13275"/>
                    <a:pt x="15241" y="13269"/>
                    <a:pt x="15235" y="13266"/>
                  </a:cubicBezTo>
                  <a:cubicBezTo>
                    <a:pt x="15244" y="13265"/>
                    <a:pt x="15256" y="13265"/>
                    <a:pt x="15270" y="13265"/>
                  </a:cubicBezTo>
                  <a:cubicBezTo>
                    <a:pt x="15369" y="13265"/>
                    <a:pt x="15576" y="13282"/>
                    <a:pt x="15596" y="13283"/>
                  </a:cubicBezTo>
                  <a:cubicBezTo>
                    <a:pt x="15627" y="13283"/>
                    <a:pt x="15657" y="13283"/>
                    <a:pt x="15688" y="13283"/>
                  </a:cubicBezTo>
                  <a:cubicBezTo>
                    <a:pt x="15780" y="13283"/>
                    <a:pt x="15871" y="13282"/>
                    <a:pt x="15964" y="13280"/>
                  </a:cubicBezTo>
                  <a:lnTo>
                    <a:pt x="15964" y="13280"/>
                  </a:lnTo>
                  <a:cubicBezTo>
                    <a:pt x="15935" y="13320"/>
                    <a:pt x="15909" y="13361"/>
                    <a:pt x="15880" y="13401"/>
                  </a:cubicBezTo>
                  <a:cubicBezTo>
                    <a:pt x="15877" y="13407"/>
                    <a:pt x="15874" y="13413"/>
                    <a:pt x="15873" y="13418"/>
                  </a:cubicBezTo>
                  <a:cubicBezTo>
                    <a:pt x="15694" y="13420"/>
                    <a:pt x="15518" y="13470"/>
                    <a:pt x="15339" y="13480"/>
                  </a:cubicBezTo>
                  <a:cubicBezTo>
                    <a:pt x="15282" y="13482"/>
                    <a:pt x="15225" y="13484"/>
                    <a:pt x="15169" y="13484"/>
                  </a:cubicBezTo>
                  <a:cubicBezTo>
                    <a:pt x="15083" y="13484"/>
                    <a:pt x="14997" y="13481"/>
                    <a:pt x="14912" y="13474"/>
                  </a:cubicBezTo>
                  <a:cubicBezTo>
                    <a:pt x="15158" y="13263"/>
                    <a:pt x="15390" y="13034"/>
                    <a:pt x="15605" y="12792"/>
                  </a:cubicBezTo>
                  <a:cubicBezTo>
                    <a:pt x="15699" y="12794"/>
                    <a:pt x="15792" y="12795"/>
                    <a:pt x="15886" y="12795"/>
                  </a:cubicBezTo>
                  <a:cubicBezTo>
                    <a:pt x="15960" y="12795"/>
                    <a:pt x="16033" y="12794"/>
                    <a:pt x="16107" y="12792"/>
                  </a:cubicBezTo>
                  <a:cubicBezTo>
                    <a:pt x="16147" y="12792"/>
                    <a:pt x="16147" y="12732"/>
                    <a:pt x="16107" y="12732"/>
                  </a:cubicBezTo>
                  <a:cubicBezTo>
                    <a:pt x="16044" y="12730"/>
                    <a:pt x="15980" y="12729"/>
                    <a:pt x="15917" y="12729"/>
                  </a:cubicBezTo>
                  <a:cubicBezTo>
                    <a:pt x="15831" y="12729"/>
                    <a:pt x="15744" y="12731"/>
                    <a:pt x="15658" y="12732"/>
                  </a:cubicBezTo>
                  <a:cubicBezTo>
                    <a:pt x="15771" y="12602"/>
                    <a:pt x="15879" y="12464"/>
                    <a:pt x="15983" y="12324"/>
                  </a:cubicBezTo>
                  <a:cubicBezTo>
                    <a:pt x="16025" y="12324"/>
                    <a:pt x="16067" y="12325"/>
                    <a:pt x="16109" y="12325"/>
                  </a:cubicBezTo>
                  <a:cubicBezTo>
                    <a:pt x="16208" y="12325"/>
                    <a:pt x="16306" y="12322"/>
                    <a:pt x="16405" y="12314"/>
                  </a:cubicBezTo>
                  <a:cubicBezTo>
                    <a:pt x="16449" y="12311"/>
                    <a:pt x="16449" y="12245"/>
                    <a:pt x="16405" y="12243"/>
                  </a:cubicBezTo>
                  <a:cubicBezTo>
                    <a:pt x="16286" y="12233"/>
                    <a:pt x="16169" y="12232"/>
                    <a:pt x="16052" y="12232"/>
                  </a:cubicBezTo>
                  <a:cubicBezTo>
                    <a:pt x="16159" y="12079"/>
                    <a:pt x="16258" y="11922"/>
                    <a:pt x="16349" y="11760"/>
                  </a:cubicBezTo>
                  <a:cubicBezTo>
                    <a:pt x="16426" y="11768"/>
                    <a:pt x="16504" y="11772"/>
                    <a:pt x="16582" y="11772"/>
                  </a:cubicBezTo>
                  <a:cubicBezTo>
                    <a:pt x="16622" y="11772"/>
                    <a:pt x="16662" y="11771"/>
                    <a:pt x="16702" y="11768"/>
                  </a:cubicBezTo>
                  <a:cubicBezTo>
                    <a:pt x="16750" y="11765"/>
                    <a:pt x="16767" y="11691"/>
                    <a:pt x="16714" y="11681"/>
                  </a:cubicBezTo>
                  <a:cubicBezTo>
                    <a:pt x="16614" y="11662"/>
                    <a:pt x="16513" y="11650"/>
                    <a:pt x="16411" y="11646"/>
                  </a:cubicBezTo>
                  <a:cubicBezTo>
                    <a:pt x="16481" y="11509"/>
                    <a:pt x="16543" y="11370"/>
                    <a:pt x="16598" y="11228"/>
                  </a:cubicBezTo>
                  <a:cubicBezTo>
                    <a:pt x="16799" y="11201"/>
                    <a:pt x="16999" y="11175"/>
                    <a:pt x="17199" y="11139"/>
                  </a:cubicBezTo>
                  <a:cubicBezTo>
                    <a:pt x="17245" y="11131"/>
                    <a:pt x="17236" y="11055"/>
                    <a:pt x="17191" y="11055"/>
                  </a:cubicBezTo>
                  <a:cubicBezTo>
                    <a:pt x="17190" y="11055"/>
                    <a:pt x="17189" y="11055"/>
                    <a:pt x="17188" y="11056"/>
                  </a:cubicBezTo>
                  <a:cubicBezTo>
                    <a:pt x="17004" y="11072"/>
                    <a:pt x="16822" y="11097"/>
                    <a:pt x="16640" y="11121"/>
                  </a:cubicBezTo>
                  <a:cubicBezTo>
                    <a:pt x="16694" y="10967"/>
                    <a:pt x="16736" y="10808"/>
                    <a:pt x="16766" y="10646"/>
                  </a:cubicBezTo>
                  <a:cubicBezTo>
                    <a:pt x="16770" y="10648"/>
                    <a:pt x="16772" y="10652"/>
                    <a:pt x="16777" y="10653"/>
                  </a:cubicBezTo>
                  <a:cubicBezTo>
                    <a:pt x="16831" y="10658"/>
                    <a:pt x="16884" y="10661"/>
                    <a:pt x="16936" y="10661"/>
                  </a:cubicBezTo>
                  <a:cubicBezTo>
                    <a:pt x="17062" y="10661"/>
                    <a:pt x="17185" y="10645"/>
                    <a:pt x="17309" y="10608"/>
                  </a:cubicBezTo>
                  <a:cubicBezTo>
                    <a:pt x="17358" y="10593"/>
                    <a:pt x="17341" y="10528"/>
                    <a:pt x="17295" y="10528"/>
                  </a:cubicBezTo>
                  <a:cubicBezTo>
                    <a:pt x="17293" y="10528"/>
                    <a:pt x="17290" y="10528"/>
                    <a:pt x="17287" y="10529"/>
                  </a:cubicBezTo>
                  <a:cubicBezTo>
                    <a:pt x="17169" y="10548"/>
                    <a:pt x="17050" y="10558"/>
                    <a:pt x="16931" y="10558"/>
                  </a:cubicBezTo>
                  <a:cubicBezTo>
                    <a:pt x="16882" y="10558"/>
                    <a:pt x="16833" y="10557"/>
                    <a:pt x="16784" y="10553"/>
                  </a:cubicBezTo>
                  <a:cubicBezTo>
                    <a:pt x="16787" y="10530"/>
                    <a:pt x="16794" y="10508"/>
                    <a:pt x="16797" y="10484"/>
                  </a:cubicBezTo>
                  <a:cubicBezTo>
                    <a:pt x="16804" y="10431"/>
                    <a:pt x="16754" y="10397"/>
                    <a:pt x="16706" y="10397"/>
                  </a:cubicBezTo>
                  <a:cubicBezTo>
                    <a:pt x="16675" y="10397"/>
                    <a:pt x="16646" y="10411"/>
                    <a:pt x="16631" y="10440"/>
                  </a:cubicBezTo>
                  <a:cubicBezTo>
                    <a:pt x="16440" y="10833"/>
                    <a:pt x="16300" y="11242"/>
                    <a:pt x="16109" y="11632"/>
                  </a:cubicBezTo>
                  <a:cubicBezTo>
                    <a:pt x="16095" y="11632"/>
                    <a:pt x="16082" y="11632"/>
                    <a:pt x="16070" y="11631"/>
                  </a:cubicBezTo>
                  <a:cubicBezTo>
                    <a:pt x="16069" y="11631"/>
                    <a:pt x="16067" y="11631"/>
                    <a:pt x="16066" y="11631"/>
                  </a:cubicBezTo>
                  <a:cubicBezTo>
                    <a:pt x="16007" y="11631"/>
                    <a:pt x="16007" y="11713"/>
                    <a:pt x="16059" y="11729"/>
                  </a:cubicBezTo>
                  <a:cubicBezTo>
                    <a:pt x="16016" y="11812"/>
                    <a:pt x="15971" y="11893"/>
                    <a:pt x="15922" y="11972"/>
                  </a:cubicBezTo>
                  <a:cubicBezTo>
                    <a:pt x="15594" y="12501"/>
                    <a:pt x="15179" y="12965"/>
                    <a:pt x="14712" y="13373"/>
                  </a:cubicBezTo>
                  <a:cubicBezTo>
                    <a:pt x="14686" y="13393"/>
                    <a:pt x="14675" y="13425"/>
                    <a:pt x="14681" y="13456"/>
                  </a:cubicBezTo>
                  <a:cubicBezTo>
                    <a:pt x="14464" y="13284"/>
                    <a:pt x="14246" y="13115"/>
                    <a:pt x="14026" y="12947"/>
                  </a:cubicBezTo>
                  <a:cubicBezTo>
                    <a:pt x="14034" y="12944"/>
                    <a:pt x="14040" y="12943"/>
                    <a:pt x="14047" y="12941"/>
                  </a:cubicBezTo>
                  <a:cubicBezTo>
                    <a:pt x="14054" y="12951"/>
                    <a:pt x="14065" y="12958"/>
                    <a:pt x="14077" y="12958"/>
                  </a:cubicBezTo>
                  <a:cubicBezTo>
                    <a:pt x="14085" y="12958"/>
                    <a:pt x="14095" y="12954"/>
                    <a:pt x="14103" y="12944"/>
                  </a:cubicBezTo>
                  <a:cubicBezTo>
                    <a:pt x="14109" y="12937"/>
                    <a:pt x="14116" y="12932"/>
                    <a:pt x="14123" y="12924"/>
                  </a:cubicBezTo>
                  <a:cubicBezTo>
                    <a:pt x="14133" y="12924"/>
                    <a:pt x="14143" y="12923"/>
                    <a:pt x="14153" y="12923"/>
                  </a:cubicBezTo>
                  <a:cubicBezTo>
                    <a:pt x="14184" y="12923"/>
                    <a:pt x="14215" y="12927"/>
                    <a:pt x="14245" y="12934"/>
                  </a:cubicBezTo>
                  <a:cubicBezTo>
                    <a:pt x="14249" y="12935"/>
                    <a:pt x="14252" y="12935"/>
                    <a:pt x="14254" y="12935"/>
                  </a:cubicBezTo>
                  <a:cubicBezTo>
                    <a:pt x="14284" y="12935"/>
                    <a:pt x="14293" y="12888"/>
                    <a:pt x="14261" y="12877"/>
                  </a:cubicBezTo>
                  <a:cubicBezTo>
                    <a:pt x="14237" y="12868"/>
                    <a:pt x="14213" y="12862"/>
                    <a:pt x="14187" y="12857"/>
                  </a:cubicBezTo>
                  <a:cubicBezTo>
                    <a:pt x="14411" y="12622"/>
                    <a:pt x="14663" y="12428"/>
                    <a:pt x="14902" y="12206"/>
                  </a:cubicBezTo>
                  <a:cubicBezTo>
                    <a:pt x="14936" y="12175"/>
                    <a:pt x="14905" y="12126"/>
                    <a:pt x="14867" y="12126"/>
                  </a:cubicBezTo>
                  <a:cubicBezTo>
                    <a:pt x="14859" y="12126"/>
                    <a:pt x="14852" y="12128"/>
                    <a:pt x="14844" y="12132"/>
                  </a:cubicBezTo>
                  <a:cubicBezTo>
                    <a:pt x="14549" y="12301"/>
                    <a:pt x="14296" y="12582"/>
                    <a:pt x="14079" y="12846"/>
                  </a:cubicBezTo>
                  <a:cubicBezTo>
                    <a:pt x="14073" y="12846"/>
                    <a:pt x="14067" y="12846"/>
                    <a:pt x="14062" y="12846"/>
                  </a:cubicBezTo>
                  <a:cubicBezTo>
                    <a:pt x="14015" y="12846"/>
                    <a:pt x="13968" y="12853"/>
                    <a:pt x="13923" y="12867"/>
                  </a:cubicBezTo>
                  <a:cubicBezTo>
                    <a:pt x="13725" y="12716"/>
                    <a:pt x="13526" y="12566"/>
                    <a:pt x="13327" y="12418"/>
                  </a:cubicBezTo>
                  <a:cubicBezTo>
                    <a:pt x="13442" y="12298"/>
                    <a:pt x="13557" y="12180"/>
                    <a:pt x="13661" y="12051"/>
                  </a:cubicBezTo>
                  <a:cubicBezTo>
                    <a:pt x="13686" y="12018"/>
                    <a:pt x="13661" y="11977"/>
                    <a:pt x="13629" y="11977"/>
                  </a:cubicBezTo>
                  <a:cubicBezTo>
                    <a:pt x="13620" y="11977"/>
                    <a:pt x="13610" y="11981"/>
                    <a:pt x="13600" y="11990"/>
                  </a:cubicBezTo>
                  <a:cubicBezTo>
                    <a:pt x="13480" y="12108"/>
                    <a:pt x="13371" y="12239"/>
                    <a:pt x="13260" y="12366"/>
                  </a:cubicBezTo>
                  <a:cubicBezTo>
                    <a:pt x="12947" y="12133"/>
                    <a:pt x="12629" y="11905"/>
                    <a:pt x="12313" y="11675"/>
                  </a:cubicBezTo>
                  <a:cubicBezTo>
                    <a:pt x="12501" y="11444"/>
                    <a:pt x="12701" y="11213"/>
                    <a:pt x="12857" y="10960"/>
                  </a:cubicBezTo>
                  <a:cubicBezTo>
                    <a:pt x="12876" y="10928"/>
                    <a:pt x="12848" y="10894"/>
                    <a:pt x="12818" y="10894"/>
                  </a:cubicBezTo>
                  <a:cubicBezTo>
                    <a:pt x="12807" y="10894"/>
                    <a:pt x="12797" y="10898"/>
                    <a:pt x="12788" y="10907"/>
                  </a:cubicBezTo>
                  <a:cubicBezTo>
                    <a:pt x="12582" y="11122"/>
                    <a:pt x="12408" y="11374"/>
                    <a:pt x="12231" y="11616"/>
                  </a:cubicBezTo>
                  <a:cubicBezTo>
                    <a:pt x="11903" y="11379"/>
                    <a:pt x="11574" y="11144"/>
                    <a:pt x="11243" y="10911"/>
                  </a:cubicBezTo>
                  <a:cubicBezTo>
                    <a:pt x="11315" y="10845"/>
                    <a:pt x="11363" y="10759"/>
                    <a:pt x="11384" y="10664"/>
                  </a:cubicBezTo>
                  <a:cubicBezTo>
                    <a:pt x="11389" y="10641"/>
                    <a:pt x="11370" y="10626"/>
                    <a:pt x="11352" y="10626"/>
                  </a:cubicBezTo>
                  <a:cubicBezTo>
                    <a:pt x="11340" y="10626"/>
                    <a:pt x="11328" y="10633"/>
                    <a:pt x="11323" y="10647"/>
                  </a:cubicBezTo>
                  <a:cubicBezTo>
                    <a:pt x="11289" y="10729"/>
                    <a:pt x="11242" y="10803"/>
                    <a:pt x="11182" y="10866"/>
                  </a:cubicBezTo>
                  <a:cubicBezTo>
                    <a:pt x="10879" y="10652"/>
                    <a:pt x="10576" y="10439"/>
                    <a:pt x="10271" y="10226"/>
                  </a:cubicBezTo>
                  <a:cubicBezTo>
                    <a:pt x="10511" y="9994"/>
                    <a:pt x="10727" y="9720"/>
                    <a:pt x="10857" y="9415"/>
                  </a:cubicBezTo>
                  <a:cubicBezTo>
                    <a:pt x="10871" y="9383"/>
                    <a:pt x="10845" y="9354"/>
                    <a:pt x="10818" y="9354"/>
                  </a:cubicBezTo>
                  <a:cubicBezTo>
                    <a:pt x="10806" y="9354"/>
                    <a:pt x="10794" y="9360"/>
                    <a:pt x="10786" y="9374"/>
                  </a:cubicBezTo>
                  <a:cubicBezTo>
                    <a:pt x="10611" y="9664"/>
                    <a:pt x="10431" y="9932"/>
                    <a:pt x="10205" y="10180"/>
                  </a:cubicBezTo>
                  <a:cubicBezTo>
                    <a:pt x="9848" y="9928"/>
                    <a:pt x="9491" y="9678"/>
                    <a:pt x="9135" y="9426"/>
                  </a:cubicBezTo>
                  <a:lnTo>
                    <a:pt x="9419" y="9056"/>
                  </a:lnTo>
                  <a:cubicBezTo>
                    <a:pt x="9448" y="9018"/>
                    <a:pt x="9410" y="8980"/>
                    <a:pt x="9372" y="8980"/>
                  </a:cubicBezTo>
                  <a:cubicBezTo>
                    <a:pt x="9356" y="8980"/>
                    <a:pt x="9339" y="8987"/>
                    <a:pt x="9328" y="9003"/>
                  </a:cubicBezTo>
                  <a:lnTo>
                    <a:pt x="9057" y="9370"/>
                  </a:lnTo>
                  <a:cubicBezTo>
                    <a:pt x="8792" y="9183"/>
                    <a:pt x="8530" y="8995"/>
                    <a:pt x="8266" y="8808"/>
                  </a:cubicBezTo>
                  <a:cubicBezTo>
                    <a:pt x="8509" y="8524"/>
                    <a:pt x="8717" y="8210"/>
                    <a:pt x="8850" y="7860"/>
                  </a:cubicBezTo>
                  <a:cubicBezTo>
                    <a:pt x="8861" y="7829"/>
                    <a:pt x="8833" y="7804"/>
                    <a:pt x="8805" y="7804"/>
                  </a:cubicBezTo>
                  <a:cubicBezTo>
                    <a:pt x="8791" y="7804"/>
                    <a:pt x="8777" y="7811"/>
                    <a:pt x="8769" y="7826"/>
                  </a:cubicBezTo>
                  <a:cubicBezTo>
                    <a:pt x="8599" y="8155"/>
                    <a:pt x="8418" y="8467"/>
                    <a:pt x="8192" y="8755"/>
                  </a:cubicBezTo>
                  <a:cubicBezTo>
                    <a:pt x="7994" y="8615"/>
                    <a:pt x="7795" y="8474"/>
                    <a:pt x="7597" y="8332"/>
                  </a:cubicBezTo>
                  <a:cubicBezTo>
                    <a:pt x="7460" y="8233"/>
                    <a:pt x="7322" y="8134"/>
                    <a:pt x="7186" y="8035"/>
                  </a:cubicBezTo>
                  <a:cubicBezTo>
                    <a:pt x="7272" y="7926"/>
                    <a:pt x="7358" y="7816"/>
                    <a:pt x="7433" y="7701"/>
                  </a:cubicBezTo>
                  <a:cubicBezTo>
                    <a:pt x="7457" y="7664"/>
                    <a:pt x="7421" y="7622"/>
                    <a:pt x="7385" y="7622"/>
                  </a:cubicBezTo>
                  <a:cubicBezTo>
                    <a:pt x="7374" y="7622"/>
                    <a:pt x="7362" y="7626"/>
                    <a:pt x="7352" y="7637"/>
                  </a:cubicBezTo>
                  <a:cubicBezTo>
                    <a:pt x="7261" y="7743"/>
                    <a:pt x="7181" y="7858"/>
                    <a:pt x="7099" y="7973"/>
                  </a:cubicBezTo>
                  <a:cubicBezTo>
                    <a:pt x="6821" y="7772"/>
                    <a:pt x="6543" y="7571"/>
                    <a:pt x="6265" y="7370"/>
                  </a:cubicBezTo>
                  <a:cubicBezTo>
                    <a:pt x="6463" y="7072"/>
                    <a:pt x="6661" y="6771"/>
                    <a:pt x="6828" y="6455"/>
                  </a:cubicBezTo>
                  <a:cubicBezTo>
                    <a:pt x="6848" y="6417"/>
                    <a:pt x="6817" y="6384"/>
                    <a:pt x="6785" y="6384"/>
                  </a:cubicBezTo>
                  <a:cubicBezTo>
                    <a:pt x="6771" y="6384"/>
                    <a:pt x="6756" y="6391"/>
                    <a:pt x="6745" y="6406"/>
                  </a:cubicBezTo>
                  <a:cubicBezTo>
                    <a:pt x="6547" y="6701"/>
                    <a:pt x="6378" y="7017"/>
                    <a:pt x="6209" y="7330"/>
                  </a:cubicBezTo>
                  <a:lnTo>
                    <a:pt x="5375" y="6727"/>
                  </a:lnTo>
                  <a:cubicBezTo>
                    <a:pt x="5414" y="6605"/>
                    <a:pt x="5498" y="6515"/>
                    <a:pt x="5613" y="6451"/>
                  </a:cubicBezTo>
                  <a:cubicBezTo>
                    <a:pt x="5648" y="6431"/>
                    <a:pt x="5631" y="6375"/>
                    <a:pt x="5596" y="6375"/>
                  </a:cubicBezTo>
                  <a:cubicBezTo>
                    <a:pt x="5592" y="6375"/>
                    <a:pt x="5587" y="6376"/>
                    <a:pt x="5583" y="6378"/>
                  </a:cubicBezTo>
                  <a:cubicBezTo>
                    <a:pt x="5443" y="6431"/>
                    <a:pt x="5354" y="6546"/>
                    <a:pt x="5315" y="6683"/>
                  </a:cubicBezTo>
                  <a:cubicBezTo>
                    <a:pt x="5037" y="6484"/>
                    <a:pt x="4760" y="6285"/>
                    <a:pt x="4482" y="6085"/>
                  </a:cubicBezTo>
                  <a:cubicBezTo>
                    <a:pt x="4658" y="5852"/>
                    <a:pt x="4870" y="5622"/>
                    <a:pt x="5013" y="5367"/>
                  </a:cubicBezTo>
                  <a:cubicBezTo>
                    <a:pt x="5032" y="5331"/>
                    <a:pt x="5002" y="5294"/>
                    <a:pt x="4969" y="5294"/>
                  </a:cubicBezTo>
                  <a:cubicBezTo>
                    <a:pt x="4958" y="5294"/>
                    <a:pt x="4946" y="5298"/>
                    <a:pt x="4936" y="5309"/>
                  </a:cubicBezTo>
                  <a:cubicBezTo>
                    <a:pt x="4732" y="5518"/>
                    <a:pt x="4571" y="5787"/>
                    <a:pt x="4398" y="6025"/>
                  </a:cubicBezTo>
                  <a:cubicBezTo>
                    <a:pt x="4131" y="5832"/>
                    <a:pt x="3862" y="5641"/>
                    <a:pt x="3595" y="5449"/>
                  </a:cubicBezTo>
                  <a:cubicBezTo>
                    <a:pt x="3620" y="5396"/>
                    <a:pt x="3650" y="5346"/>
                    <a:pt x="3687" y="5300"/>
                  </a:cubicBezTo>
                  <a:cubicBezTo>
                    <a:pt x="3752" y="5221"/>
                    <a:pt x="3837" y="5168"/>
                    <a:pt x="3911" y="5099"/>
                  </a:cubicBezTo>
                  <a:cubicBezTo>
                    <a:pt x="3931" y="5077"/>
                    <a:pt x="3914" y="5043"/>
                    <a:pt x="3888" y="5043"/>
                  </a:cubicBezTo>
                  <a:cubicBezTo>
                    <a:pt x="3885" y="5043"/>
                    <a:pt x="3882" y="5043"/>
                    <a:pt x="3879" y="5044"/>
                  </a:cubicBezTo>
                  <a:cubicBezTo>
                    <a:pt x="3718" y="5091"/>
                    <a:pt x="3601" y="5243"/>
                    <a:pt x="3532" y="5404"/>
                  </a:cubicBezTo>
                  <a:cubicBezTo>
                    <a:pt x="3231" y="5188"/>
                    <a:pt x="2929" y="4973"/>
                    <a:pt x="2627" y="4758"/>
                  </a:cubicBezTo>
                  <a:cubicBezTo>
                    <a:pt x="2723" y="4618"/>
                    <a:pt x="2823" y="4481"/>
                    <a:pt x="2932" y="4349"/>
                  </a:cubicBezTo>
                  <a:cubicBezTo>
                    <a:pt x="3053" y="4207"/>
                    <a:pt x="3191" y="4078"/>
                    <a:pt x="3298" y="3924"/>
                  </a:cubicBezTo>
                  <a:cubicBezTo>
                    <a:pt x="3321" y="3892"/>
                    <a:pt x="3288" y="3849"/>
                    <a:pt x="3254" y="3849"/>
                  </a:cubicBezTo>
                  <a:cubicBezTo>
                    <a:pt x="3246" y="3849"/>
                    <a:pt x="3238" y="3851"/>
                    <a:pt x="3231" y="3857"/>
                  </a:cubicBezTo>
                  <a:cubicBezTo>
                    <a:pt x="2948" y="4056"/>
                    <a:pt x="2721" y="4386"/>
                    <a:pt x="2536" y="4693"/>
                  </a:cubicBezTo>
                  <a:cubicBezTo>
                    <a:pt x="2318" y="4538"/>
                    <a:pt x="2099" y="4382"/>
                    <a:pt x="1880" y="4227"/>
                  </a:cubicBezTo>
                  <a:cubicBezTo>
                    <a:pt x="1950" y="4151"/>
                    <a:pt x="2020" y="4074"/>
                    <a:pt x="2085" y="3994"/>
                  </a:cubicBezTo>
                  <a:cubicBezTo>
                    <a:pt x="2113" y="3961"/>
                    <a:pt x="2086" y="3917"/>
                    <a:pt x="2053" y="3917"/>
                  </a:cubicBezTo>
                  <a:cubicBezTo>
                    <a:pt x="2043" y="3917"/>
                    <a:pt x="2032" y="3921"/>
                    <a:pt x="2023" y="3931"/>
                  </a:cubicBezTo>
                  <a:cubicBezTo>
                    <a:pt x="1947" y="4009"/>
                    <a:pt x="1875" y="4090"/>
                    <a:pt x="1803" y="4173"/>
                  </a:cubicBezTo>
                  <a:cubicBezTo>
                    <a:pt x="1265" y="3791"/>
                    <a:pt x="724" y="3411"/>
                    <a:pt x="182" y="3035"/>
                  </a:cubicBezTo>
                  <a:cubicBezTo>
                    <a:pt x="192" y="3027"/>
                    <a:pt x="201" y="3019"/>
                    <a:pt x="208" y="3008"/>
                  </a:cubicBezTo>
                  <a:cubicBezTo>
                    <a:pt x="627" y="2347"/>
                    <a:pt x="1033" y="1497"/>
                    <a:pt x="1583" y="939"/>
                  </a:cubicBezTo>
                  <a:cubicBezTo>
                    <a:pt x="1823" y="695"/>
                    <a:pt x="1937" y="585"/>
                    <a:pt x="2076" y="585"/>
                  </a:cubicBezTo>
                  <a:cubicBezTo>
                    <a:pt x="2199" y="585"/>
                    <a:pt x="2342" y="671"/>
                    <a:pt x="2610" y="825"/>
                  </a:cubicBezTo>
                  <a:cubicBezTo>
                    <a:pt x="2967" y="1031"/>
                    <a:pt x="3318" y="1349"/>
                    <a:pt x="3650" y="1592"/>
                  </a:cubicBezTo>
                  <a:cubicBezTo>
                    <a:pt x="5040" y="2611"/>
                    <a:pt x="6442" y="3612"/>
                    <a:pt x="7855" y="4598"/>
                  </a:cubicBezTo>
                  <a:cubicBezTo>
                    <a:pt x="10676" y="6571"/>
                    <a:pt x="13526" y="8522"/>
                    <a:pt x="16451" y="10339"/>
                  </a:cubicBezTo>
                  <a:cubicBezTo>
                    <a:pt x="16472" y="10351"/>
                    <a:pt x="16491" y="10356"/>
                    <a:pt x="16509" y="10356"/>
                  </a:cubicBezTo>
                  <a:cubicBezTo>
                    <a:pt x="16580" y="10356"/>
                    <a:pt x="16630" y="10276"/>
                    <a:pt x="16610" y="10207"/>
                  </a:cubicBezTo>
                  <a:lnTo>
                    <a:pt x="16610" y="10207"/>
                  </a:lnTo>
                  <a:cubicBezTo>
                    <a:pt x="16827" y="10221"/>
                    <a:pt x="17044" y="10235"/>
                    <a:pt x="17262" y="10241"/>
                  </a:cubicBezTo>
                  <a:cubicBezTo>
                    <a:pt x="17262" y="10241"/>
                    <a:pt x="17262" y="10241"/>
                    <a:pt x="17263" y="10241"/>
                  </a:cubicBezTo>
                  <a:cubicBezTo>
                    <a:pt x="17323" y="10241"/>
                    <a:pt x="17322" y="10150"/>
                    <a:pt x="17262" y="10146"/>
                  </a:cubicBezTo>
                  <a:cubicBezTo>
                    <a:pt x="17026" y="10127"/>
                    <a:pt x="16790" y="10117"/>
                    <a:pt x="16554" y="10109"/>
                  </a:cubicBezTo>
                  <a:cubicBezTo>
                    <a:pt x="16545" y="10109"/>
                    <a:pt x="16534" y="10112"/>
                    <a:pt x="16527" y="10120"/>
                  </a:cubicBezTo>
                  <a:cubicBezTo>
                    <a:pt x="16303" y="9972"/>
                    <a:pt x="16082" y="9822"/>
                    <a:pt x="15860" y="9674"/>
                  </a:cubicBezTo>
                  <a:lnTo>
                    <a:pt x="15860" y="9674"/>
                  </a:lnTo>
                  <a:cubicBezTo>
                    <a:pt x="16029" y="9689"/>
                    <a:pt x="16199" y="9706"/>
                    <a:pt x="16368" y="9719"/>
                  </a:cubicBezTo>
                  <a:cubicBezTo>
                    <a:pt x="16369" y="9719"/>
                    <a:pt x="16371" y="9719"/>
                    <a:pt x="16372" y="9719"/>
                  </a:cubicBezTo>
                  <a:cubicBezTo>
                    <a:pt x="16430" y="9719"/>
                    <a:pt x="16428" y="9629"/>
                    <a:pt x="16368" y="9623"/>
                  </a:cubicBezTo>
                  <a:cubicBezTo>
                    <a:pt x="16141" y="9597"/>
                    <a:pt x="15913" y="9577"/>
                    <a:pt x="15686" y="9557"/>
                  </a:cubicBezTo>
                  <a:cubicBezTo>
                    <a:pt x="15539" y="9458"/>
                    <a:pt x="15391" y="9360"/>
                    <a:pt x="15244" y="9262"/>
                  </a:cubicBezTo>
                  <a:lnTo>
                    <a:pt x="15244" y="9262"/>
                  </a:lnTo>
                  <a:cubicBezTo>
                    <a:pt x="15359" y="9267"/>
                    <a:pt x="15473" y="9268"/>
                    <a:pt x="15586" y="9270"/>
                  </a:cubicBezTo>
                  <a:cubicBezTo>
                    <a:pt x="15587" y="9270"/>
                    <a:pt x="15587" y="9270"/>
                    <a:pt x="15587" y="9270"/>
                  </a:cubicBezTo>
                  <a:cubicBezTo>
                    <a:pt x="15647" y="9270"/>
                    <a:pt x="15644" y="9184"/>
                    <a:pt x="15586" y="9177"/>
                  </a:cubicBezTo>
                  <a:cubicBezTo>
                    <a:pt x="15415" y="9161"/>
                    <a:pt x="15237" y="9142"/>
                    <a:pt x="15063" y="9140"/>
                  </a:cubicBezTo>
                  <a:cubicBezTo>
                    <a:pt x="14922" y="9046"/>
                    <a:pt x="14782" y="8953"/>
                    <a:pt x="14641" y="8859"/>
                  </a:cubicBezTo>
                  <a:lnTo>
                    <a:pt x="14641" y="8859"/>
                  </a:lnTo>
                  <a:cubicBezTo>
                    <a:pt x="14869" y="8873"/>
                    <a:pt x="15097" y="8885"/>
                    <a:pt x="15326" y="8885"/>
                  </a:cubicBezTo>
                  <a:cubicBezTo>
                    <a:pt x="15354" y="8885"/>
                    <a:pt x="15362" y="8862"/>
                    <a:pt x="15357" y="8842"/>
                  </a:cubicBezTo>
                  <a:lnTo>
                    <a:pt x="15357" y="8842"/>
                  </a:lnTo>
                  <a:cubicBezTo>
                    <a:pt x="16127" y="9337"/>
                    <a:pt x="16899" y="9827"/>
                    <a:pt x="17674" y="10308"/>
                  </a:cubicBezTo>
                  <a:cubicBezTo>
                    <a:pt x="17689" y="10317"/>
                    <a:pt x="17704" y="10321"/>
                    <a:pt x="17717" y="10321"/>
                  </a:cubicBezTo>
                  <a:cubicBezTo>
                    <a:pt x="17786" y="10321"/>
                    <a:pt x="17829" y="10215"/>
                    <a:pt x="17758" y="10165"/>
                  </a:cubicBezTo>
                  <a:cubicBezTo>
                    <a:pt x="12901" y="6789"/>
                    <a:pt x="7977" y="3491"/>
                    <a:pt x="3089" y="161"/>
                  </a:cubicBezTo>
                  <a:cubicBezTo>
                    <a:pt x="3141" y="149"/>
                    <a:pt x="3127" y="75"/>
                    <a:pt x="3085" y="59"/>
                  </a:cubicBezTo>
                  <a:cubicBezTo>
                    <a:pt x="2972" y="17"/>
                    <a:pt x="2845" y="0"/>
                    <a:pt x="2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3" name="Google Shape;3393;p74"/>
          <p:cNvGrpSpPr/>
          <p:nvPr/>
        </p:nvGrpSpPr>
        <p:grpSpPr>
          <a:xfrm>
            <a:off x="3122326" y="1289256"/>
            <a:ext cx="279515" cy="342041"/>
            <a:chOff x="-4689195" y="2858015"/>
            <a:chExt cx="369143" cy="451718"/>
          </a:xfrm>
        </p:grpSpPr>
        <p:sp>
          <p:nvSpPr>
            <p:cNvPr id="3394" name="Google Shape;3394;p74"/>
            <p:cNvSpPr/>
            <p:nvPr/>
          </p:nvSpPr>
          <p:spPr>
            <a:xfrm>
              <a:off x="-4689195" y="2858015"/>
              <a:ext cx="369143" cy="451718"/>
            </a:xfrm>
            <a:custGeom>
              <a:avLst/>
              <a:gdLst/>
              <a:ahLst/>
              <a:cxnLst/>
              <a:rect l="l" t="t" r="r" b="b"/>
              <a:pathLst>
                <a:path w="10720" h="13118" extrusionOk="0">
                  <a:moveTo>
                    <a:pt x="7024" y="1363"/>
                  </a:moveTo>
                  <a:lnTo>
                    <a:pt x="7024" y="1363"/>
                  </a:lnTo>
                  <a:cubicBezTo>
                    <a:pt x="7709" y="1394"/>
                    <a:pt x="8404" y="1471"/>
                    <a:pt x="9090" y="1471"/>
                  </a:cubicBezTo>
                  <a:cubicBezTo>
                    <a:pt x="9128" y="1471"/>
                    <a:pt x="9166" y="1471"/>
                    <a:pt x="9204" y="1471"/>
                  </a:cubicBezTo>
                  <a:lnTo>
                    <a:pt x="9204" y="1471"/>
                  </a:lnTo>
                  <a:cubicBezTo>
                    <a:pt x="9201" y="1552"/>
                    <a:pt x="9196" y="1635"/>
                    <a:pt x="9191" y="1719"/>
                  </a:cubicBezTo>
                  <a:lnTo>
                    <a:pt x="9190" y="1720"/>
                  </a:lnTo>
                  <a:cubicBezTo>
                    <a:pt x="9188" y="1720"/>
                    <a:pt x="9187" y="1717"/>
                    <a:pt x="9184" y="1717"/>
                  </a:cubicBezTo>
                  <a:cubicBezTo>
                    <a:pt x="8896" y="1691"/>
                    <a:pt x="8603" y="1681"/>
                    <a:pt x="8308" y="1681"/>
                  </a:cubicBezTo>
                  <a:cubicBezTo>
                    <a:pt x="7888" y="1681"/>
                    <a:pt x="7465" y="1702"/>
                    <a:pt x="7054" y="1724"/>
                  </a:cubicBezTo>
                  <a:cubicBezTo>
                    <a:pt x="7048" y="1603"/>
                    <a:pt x="7036" y="1483"/>
                    <a:pt x="7024" y="1363"/>
                  </a:cubicBezTo>
                  <a:close/>
                  <a:moveTo>
                    <a:pt x="1677" y="1447"/>
                  </a:moveTo>
                  <a:lnTo>
                    <a:pt x="1677" y="1447"/>
                  </a:lnTo>
                  <a:cubicBezTo>
                    <a:pt x="1936" y="1485"/>
                    <a:pt x="2204" y="1519"/>
                    <a:pt x="2469" y="1519"/>
                  </a:cubicBezTo>
                  <a:cubicBezTo>
                    <a:pt x="2592" y="1519"/>
                    <a:pt x="2714" y="1512"/>
                    <a:pt x="2834" y="1494"/>
                  </a:cubicBezTo>
                  <a:lnTo>
                    <a:pt x="2834" y="1494"/>
                  </a:lnTo>
                  <a:cubicBezTo>
                    <a:pt x="2833" y="1587"/>
                    <a:pt x="2829" y="1680"/>
                    <a:pt x="2828" y="1773"/>
                  </a:cubicBezTo>
                  <a:cubicBezTo>
                    <a:pt x="2828" y="1773"/>
                    <a:pt x="2827" y="1772"/>
                    <a:pt x="2826" y="1771"/>
                  </a:cubicBezTo>
                  <a:cubicBezTo>
                    <a:pt x="2696" y="1746"/>
                    <a:pt x="2561" y="1738"/>
                    <a:pt x="2425" y="1738"/>
                  </a:cubicBezTo>
                  <a:cubicBezTo>
                    <a:pt x="2183" y="1738"/>
                    <a:pt x="1936" y="1764"/>
                    <a:pt x="1704" y="1775"/>
                  </a:cubicBezTo>
                  <a:cubicBezTo>
                    <a:pt x="1696" y="1775"/>
                    <a:pt x="1692" y="1781"/>
                    <a:pt x="1687" y="1783"/>
                  </a:cubicBezTo>
                  <a:cubicBezTo>
                    <a:pt x="1684" y="1671"/>
                    <a:pt x="1679" y="1558"/>
                    <a:pt x="1677" y="1447"/>
                  </a:cubicBezTo>
                  <a:close/>
                  <a:moveTo>
                    <a:pt x="5490" y="1499"/>
                  </a:moveTo>
                  <a:lnTo>
                    <a:pt x="5490" y="1499"/>
                  </a:lnTo>
                  <a:cubicBezTo>
                    <a:pt x="5728" y="1532"/>
                    <a:pt x="5974" y="1558"/>
                    <a:pt x="6210" y="1558"/>
                  </a:cubicBezTo>
                  <a:cubicBezTo>
                    <a:pt x="6227" y="1558"/>
                    <a:pt x="6245" y="1558"/>
                    <a:pt x="6262" y="1557"/>
                  </a:cubicBezTo>
                  <a:cubicBezTo>
                    <a:pt x="6264" y="1557"/>
                    <a:pt x="6265" y="1555"/>
                    <a:pt x="6266" y="1555"/>
                  </a:cubicBezTo>
                  <a:lnTo>
                    <a:pt x="6266" y="1555"/>
                  </a:lnTo>
                  <a:cubicBezTo>
                    <a:pt x="6263" y="1617"/>
                    <a:pt x="6259" y="1678"/>
                    <a:pt x="6258" y="1739"/>
                  </a:cubicBezTo>
                  <a:cubicBezTo>
                    <a:pt x="6002" y="1763"/>
                    <a:pt x="5754" y="1792"/>
                    <a:pt x="5497" y="1793"/>
                  </a:cubicBezTo>
                  <a:cubicBezTo>
                    <a:pt x="5496" y="1695"/>
                    <a:pt x="5492" y="1598"/>
                    <a:pt x="5490" y="1499"/>
                  </a:cubicBezTo>
                  <a:close/>
                  <a:moveTo>
                    <a:pt x="3546" y="1459"/>
                  </a:moveTo>
                  <a:lnTo>
                    <a:pt x="3546" y="1459"/>
                  </a:lnTo>
                  <a:cubicBezTo>
                    <a:pt x="3817" y="1519"/>
                    <a:pt x="4096" y="1556"/>
                    <a:pt x="4374" y="1556"/>
                  </a:cubicBezTo>
                  <a:cubicBezTo>
                    <a:pt x="4479" y="1556"/>
                    <a:pt x="4585" y="1551"/>
                    <a:pt x="4689" y="1539"/>
                  </a:cubicBezTo>
                  <a:lnTo>
                    <a:pt x="4689" y="1539"/>
                  </a:lnTo>
                  <a:cubicBezTo>
                    <a:pt x="4689" y="1628"/>
                    <a:pt x="4688" y="1716"/>
                    <a:pt x="4689" y="1805"/>
                  </a:cubicBezTo>
                  <a:cubicBezTo>
                    <a:pt x="4682" y="1802"/>
                    <a:pt x="4677" y="1796"/>
                    <a:pt x="4668" y="1795"/>
                  </a:cubicBezTo>
                  <a:cubicBezTo>
                    <a:pt x="4619" y="1791"/>
                    <a:pt x="4569" y="1789"/>
                    <a:pt x="4519" y="1789"/>
                  </a:cubicBezTo>
                  <a:cubicBezTo>
                    <a:pt x="4398" y="1789"/>
                    <a:pt x="4276" y="1799"/>
                    <a:pt x="4155" y="1799"/>
                  </a:cubicBezTo>
                  <a:cubicBezTo>
                    <a:pt x="4133" y="1799"/>
                    <a:pt x="4111" y="1798"/>
                    <a:pt x="4089" y="1797"/>
                  </a:cubicBezTo>
                  <a:cubicBezTo>
                    <a:pt x="3926" y="1791"/>
                    <a:pt x="3759" y="1762"/>
                    <a:pt x="3596" y="1762"/>
                  </a:cubicBezTo>
                  <a:cubicBezTo>
                    <a:pt x="3586" y="1762"/>
                    <a:pt x="3575" y="1762"/>
                    <a:pt x="3564" y="1763"/>
                  </a:cubicBezTo>
                  <a:cubicBezTo>
                    <a:pt x="3561" y="1661"/>
                    <a:pt x="3553" y="1561"/>
                    <a:pt x="3546" y="1459"/>
                  </a:cubicBezTo>
                  <a:close/>
                  <a:moveTo>
                    <a:pt x="6614" y="800"/>
                  </a:moveTo>
                  <a:cubicBezTo>
                    <a:pt x="6627" y="800"/>
                    <a:pt x="6640" y="801"/>
                    <a:pt x="6653" y="802"/>
                  </a:cubicBezTo>
                  <a:lnTo>
                    <a:pt x="6653" y="801"/>
                  </a:lnTo>
                  <a:cubicBezTo>
                    <a:pt x="6740" y="812"/>
                    <a:pt x="6793" y="870"/>
                    <a:pt x="6869" y="900"/>
                  </a:cubicBezTo>
                  <a:cubicBezTo>
                    <a:pt x="6847" y="1482"/>
                    <a:pt x="6838" y="2095"/>
                    <a:pt x="6886" y="2672"/>
                  </a:cubicBezTo>
                  <a:cubicBezTo>
                    <a:pt x="6813" y="2691"/>
                    <a:pt x="6748" y="2733"/>
                    <a:pt x="6669" y="2742"/>
                  </a:cubicBezTo>
                  <a:cubicBezTo>
                    <a:pt x="6655" y="2743"/>
                    <a:pt x="6641" y="2744"/>
                    <a:pt x="6627" y="2744"/>
                  </a:cubicBezTo>
                  <a:cubicBezTo>
                    <a:pt x="6554" y="2744"/>
                    <a:pt x="6485" y="2724"/>
                    <a:pt x="6418" y="2694"/>
                  </a:cubicBezTo>
                  <a:cubicBezTo>
                    <a:pt x="6468" y="2099"/>
                    <a:pt x="6458" y="1499"/>
                    <a:pt x="6387" y="905"/>
                  </a:cubicBezTo>
                  <a:cubicBezTo>
                    <a:pt x="6442" y="836"/>
                    <a:pt x="6526" y="800"/>
                    <a:pt x="6614" y="800"/>
                  </a:cubicBezTo>
                  <a:close/>
                  <a:moveTo>
                    <a:pt x="5107" y="887"/>
                  </a:moveTo>
                  <a:cubicBezTo>
                    <a:pt x="5136" y="887"/>
                    <a:pt x="5165" y="890"/>
                    <a:pt x="5194" y="896"/>
                  </a:cubicBezTo>
                  <a:cubicBezTo>
                    <a:pt x="5264" y="911"/>
                    <a:pt x="5313" y="946"/>
                    <a:pt x="5366" y="981"/>
                  </a:cubicBezTo>
                  <a:cubicBezTo>
                    <a:pt x="5362" y="1114"/>
                    <a:pt x="5358" y="1248"/>
                    <a:pt x="5355" y="1382"/>
                  </a:cubicBezTo>
                  <a:cubicBezTo>
                    <a:pt x="5319" y="1403"/>
                    <a:pt x="5312" y="1458"/>
                    <a:pt x="5352" y="1475"/>
                  </a:cubicBezTo>
                  <a:cubicBezTo>
                    <a:pt x="5342" y="1903"/>
                    <a:pt x="5339" y="2333"/>
                    <a:pt x="5357" y="2758"/>
                  </a:cubicBezTo>
                  <a:cubicBezTo>
                    <a:pt x="5357" y="2768"/>
                    <a:pt x="5364" y="2774"/>
                    <a:pt x="5367" y="2781"/>
                  </a:cubicBezTo>
                  <a:cubicBezTo>
                    <a:pt x="5358" y="2780"/>
                    <a:pt x="5348" y="2780"/>
                    <a:pt x="5338" y="2780"/>
                  </a:cubicBezTo>
                  <a:cubicBezTo>
                    <a:pt x="5274" y="2780"/>
                    <a:pt x="5210" y="2794"/>
                    <a:pt x="5142" y="2794"/>
                  </a:cubicBezTo>
                  <a:cubicBezTo>
                    <a:pt x="5045" y="2792"/>
                    <a:pt x="4948" y="2770"/>
                    <a:pt x="4860" y="2732"/>
                  </a:cubicBezTo>
                  <a:cubicBezTo>
                    <a:pt x="4864" y="2726"/>
                    <a:pt x="4867" y="2720"/>
                    <a:pt x="4868" y="2713"/>
                  </a:cubicBezTo>
                  <a:cubicBezTo>
                    <a:pt x="4916" y="2136"/>
                    <a:pt x="4854" y="1516"/>
                    <a:pt x="4805" y="938"/>
                  </a:cubicBezTo>
                  <a:lnTo>
                    <a:pt x="4805" y="938"/>
                  </a:lnTo>
                  <a:cubicBezTo>
                    <a:pt x="4816" y="954"/>
                    <a:pt x="4833" y="962"/>
                    <a:pt x="4852" y="962"/>
                  </a:cubicBezTo>
                  <a:cubicBezTo>
                    <a:pt x="4862" y="962"/>
                    <a:pt x="4872" y="960"/>
                    <a:pt x="4881" y="955"/>
                  </a:cubicBezTo>
                  <a:lnTo>
                    <a:pt x="4880" y="955"/>
                  </a:lnTo>
                  <a:cubicBezTo>
                    <a:pt x="4948" y="910"/>
                    <a:pt x="5027" y="887"/>
                    <a:pt x="5107" y="887"/>
                  </a:cubicBezTo>
                  <a:close/>
                  <a:moveTo>
                    <a:pt x="7056" y="1847"/>
                  </a:moveTo>
                  <a:lnTo>
                    <a:pt x="7056" y="1847"/>
                  </a:lnTo>
                  <a:cubicBezTo>
                    <a:pt x="7467" y="1870"/>
                    <a:pt x="7889" y="1890"/>
                    <a:pt x="8309" y="1890"/>
                  </a:cubicBezTo>
                  <a:cubicBezTo>
                    <a:pt x="8603" y="1890"/>
                    <a:pt x="8896" y="1880"/>
                    <a:pt x="9184" y="1855"/>
                  </a:cubicBezTo>
                  <a:lnTo>
                    <a:pt x="9185" y="1855"/>
                  </a:lnTo>
                  <a:cubicBezTo>
                    <a:pt x="9132" y="2954"/>
                    <a:pt x="9097" y="4063"/>
                    <a:pt x="9074" y="5171"/>
                  </a:cubicBezTo>
                  <a:lnTo>
                    <a:pt x="9074" y="5173"/>
                  </a:lnTo>
                  <a:cubicBezTo>
                    <a:pt x="8969" y="5173"/>
                    <a:pt x="8860" y="5193"/>
                    <a:pt x="8758" y="5204"/>
                  </a:cubicBezTo>
                  <a:cubicBezTo>
                    <a:pt x="8674" y="5212"/>
                    <a:pt x="8591" y="5222"/>
                    <a:pt x="8507" y="5233"/>
                  </a:cubicBezTo>
                  <a:cubicBezTo>
                    <a:pt x="8501" y="5013"/>
                    <a:pt x="8496" y="4792"/>
                    <a:pt x="8486" y="4574"/>
                  </a:cubicBezTo>
                  <a:cubicBezTo>
                    <a:pt x="8486" y="4545"/>
                    <a:pt x="8463" y="4522"/>
                    <a:pt x="8434" y="4522"/>
                  </a:cubicBezTo>
                  <a:cubicBezTo>
                    <a:pt x="8432" y="4522"/>
                    <a:pt x="8429" y="4522"/>
                    <a:pt x="8426" y="4523"/>
                  </a:cubicBezTo>
                  <a:cubicBezTo>
                    <a:pt x="8336" y="4452"/>
                    <a:pt x="8210" y="4447"/>
                    <a:pt x="8097" y="4446"/>
                  </a:cubicBezTo>
                  <a:cubicBezTo>
                    <a:pt x="8090" y="4446"/>
                    <a:pt x="8083" y="4446"/>
                    <a:pt x="8076" y="4446"/>
                  </a:cubicBezTo>
                  <a:cubicBezTo>
                    <a:pt x="7974" y="4446"/>
                    <a:pt x="7836" y="4454"/>
                    <a:pt x="7755" y="4513"/>
                  </a:cubicBezTo>
                  <a:cubicBezTo>
                    <a:pt x="7736" y="4528"/>
                    <a:pt x="7721" y="4548"/>
                    <a:pt x="7714" y="4570"/>
                  </a:cubicBezTo>
                  <a:cubicBezTo>
                    <a:pt x="7689" y="4574"/>
                    <a:pt x="7671" y="4594"/>
                    <a:pt x="7670" y="4619"/>
                  </a:cubicBezTo>
                  <a:cubicBezTo>
                    <a:pt x="7656" y="4821"/>
                    <a:pt x="7652" y="5025"/>
                    <a:pt x="7648" y="5228"/>
                  </a:cubicBezTo>
                  <a:cubicBezTo>
                    <a:pt x="7643" y="5228"/>
                    <a:pt x="7637" y="5228"/>
                    <a:pt x="7631" y="5228"/>
                  </a:cubicBezTo>
                  <a:cubicBezTo>
                    <a:pt x="7521" y="5228"/>
                    <a:pt x="7411" y="5255"/>
                    <a:pt x="7302" y="5262"/>
                  </a:cubicBezTo>
                  <a:cubicBezTo>
                    <a:pt x="7264" y="5264"/>
                    <a:pt x="7227" y="5265"/>
                    <a:pt x="7190" y="5265"/>
                  </a:cubicBezTo>
                  <a:cubicBezTo>
                    <a:pt x="7101" y="5265"/>
                    <a:pt x="7013" y="5260"/>
                    <a:pt x="6924" y="5248"/>
                  </a:cubicBezTo>
                  <a:cubicBezTo>
                    <a:pt x="6923" y="5248"/>
                    <a:pt x="6922" y="5249"/>
                    <a:pt x="6921" y="5249"/>
                  </a:cubicBezTo>
                  <a:cubicBezTo>
                    <a:pt x="6917" y="5087"/>
                    <a:pt x="6912" y="4923"/>
                    <a:pt x="6910" y="4762"/>
                  </a:cubicBezTo>
                  <a:cubicBezTo>
                    <a:pt x="6959" y="4744"/>
                    <a:pt x="6977" y="4667"/>
                    <a:pt x="6924" y="4635"/>
                  </a:cubicBezTo>
                  <a:cubicBezTo>
                    <a:pt x="6814" y="4571"/>
                    <a:pt x="6691" y="4542"/>
                    <a:pt x="6567" y="4542"/>
                  </a:cubicBezTo>
                  <a:cubicBezTo>
                    <a:pt x="6420" y="4542"/>
                    <a:pt x="6272" y="4583"/>
                    <a:pt x="6143" y="4655"/>
                  </a:cubicBezTo>
                  <a:cubicBezTo>
                    <a:pt x="6135" y="4660"/>
                    <a:pt x="6128" y="4669"/>
                    <a:pt x="6124" y="4678"/>
                  </a:cubicBezTo>
                  <a:cubicBezTo>
                    <a:pt x="6120" y="4676"/>
                    <a:pt x="6116" y="4676"/>
                    <a:pt x="6112" y="4676"/>
                  </a:cubicBezTo>
                  <a:cubicBezTo>
                    <a:pt x="6096" y="4676"/>
                    <a:pt x="6080" y="4689"/>
                    <a:pt x="6081" y="4707"/>
                  </a:cubicBezTo>
                  <a:cubicBezTo>
                    <a:pt x="6073" y="4876"/>
                    <a:pt x="6070" y="5049"/>
                    <a:pt x="6066" y="5220"/>
                  </a:cubicBezTo>
                  <a:cubicBezTo>
                    <a:pt x="6059" y="5215"/>
                    <a:pt x="6050" y="5210"/>
                    <a:pt x="6042" y="5208"/>
                  </a:cubicBezTo>
                  <a:cubicBezTo>
                    <a:pt x="5531" y="5177"/>
                    <a:pt x="5016" y="5165"/>
                    <a:pt x="4501" y="5165"/>
                  </a:cubicBezTo>
                  <a:cubicBezTo>
                    <a:pt x="3576" y="5165"/>
                    <a:pt x="2648" y="5203"/>
                    <a:pt x="1730" y="5230"/>
                  </a:cubicBezTo>
                  <a:cubicBezTo>
                    <a:pt x="1724" y="4111"/>
                    <a:pt x="1713" y="2994"/>
                    <a:pt x="1688" y="1876"/>
                  </a:cubicBezTo>
                  <a:lnTo>
                    <a:pt x="1688" y="1876"/>
                  </a:lnTo>
                  <a:cubicBezTo>
                    <a:pt x="1694" y="1878"/>
                    <a:pt x="1697" y="1882"/>
                    <a:pt x="1704" y="1882"/>
                  </a:cubicBezTo>
                  <a:cubicBezTo>
                    <a:pt x="1935" y="1894"/>
                    <a:pt x="2181" y="1920"/>
                    <a:pt x="2422" y="1920"/>
                  </a:cubicBezTo>
                  <a:cubicBezTo>
                    <a:pt x="2560" y="1920"/>
                    <a:pt x="2696" y="1912"/>
                    <a:pt x="2826" y="1886"/>
                  </a:cubicBezTo>
                  <a:cubicBezTo>
                    <a:pt x="2827" y="1886"/>
                    <a:pt x="2828" y="1884"/>
                    <a:pt x="2829" y="1884"/>
                  </a:cubicBezTo>
                  <a:lnTo>
                    <a:pt x="2829" y="1884"/>
                  </a:lnTo>
                  <a:cubicBezTo>
                    <a:pt x="2828" y="2162"/>
                    <a:pt x="2829" y="2439"/>
                    <a:pt x="2831" y="2718"/>
                  </a:cubicBezTo>
                  <a:cubicBezTo>
                    <a:pt x="2828" y="2728"/>
                    <a:pt x="2828" y="2739"/>
                    <a:pt x="2831" y="2749"/>
                  </a:cubicBezTo>
                  <a:lnTo>
                    <a:pt x="2831" y="2760"/>
                  </a:lnTo>
                  <a:cubicBezTo>
                    <a:pt x="2831" y="2794"/>
                    <a:pt x="2859" y="2822"/>
                    <a:pt x="2892" y="2822"/>
                  </a:cubicBezTo>
                  <a:cubicBezTo>
                    <a:pt x="2972" y="2885"/>
                    <a:pt x="3089" y="2925"/>
                    <a:pt x="3199" y="2925"/>
                  </a:cubicBezTo>
                  <a:cubicBezTo>
                    <a:pt x="3295" y="2925"/>
                    <a:pt x="3386" y="2894"/>
                    <a:pt x="3441" y="2820"/>
                  </a:cubicBezTo>
                  <a:cubicBezTo>
                    <a:pt x="3446" y="2821"/>
                    <a:pt x="3451" y="2822"/>
                    <a:pt x="3456" y="2822"/>
                  </a:cubicBezTo>
                  <a:cubicBezTo>
                    <a:pt x="3490" y="2822"/>
                    <a:pt x="3520" y="2797"/>
                    <a:pt x="3524" y="2762"/>
                  </a:cubicBezTo>
                  <a:cubicBezTo>
                    <a:pt x="3559" y="2468"/>
                    <a:pt x="3572" y="2173"/>
                    <a:pt x="3566" y="1878"/>
                  </a:cubicBezTo>
                  <a:lnTo>
                    <a:pt x="3566" y="1878"/>
                  </a:lnTo>
                  <a:cubicBezTo>
                    <a:pt x="3755" y="1954"/>
                    <a:pt x="3999" y="1991"/>
                    <a:pt x="4231" y="1991"/>
                  </a:cubicBezTo>
                  <a:cubicBezTo>
                    <a:pt x="4396" y="1991"/>
                    <a:pt x="4556" y="1972"/>
                    <a:pt x="4687" y="1935"/>
                  </a:cubicBezTo>
                  <a:cubicBezTo>
                    <a:pt x="4690" y="1934"/>
                    <a:pt x="4690" y="1932"/>
                    <a:pt x="4694" y="1930"/>
                  </a:cubicBezTo>
                  <a:cubicBezTo>
                    <a:pt x="4701" y="2201"/>
                    <a:pt x="4718" y="2471"/>
                    <a:pt x="4757" y="2730"/>
                  </a:cubicBezTo>
                  <a:cubicBezTo>
                    <a:pt x="4759" y="2747"/>
                    <a:pt x="4771" y="2762"/>
                    <a:pt x="4789" y="2766"/>
                  </a:cubicBezTo>
                  <a:cubicBezTo>
                    <a:pt x="4779" y="2788"/>
                    <a:pt x="4788" y="2814"/>
                    <a:pt x="4809" y="2827"/>
                  </a:cubicBezTo>
                  <a:cubicBezTo>
                    <a:pt x="4910" y="2886"/>
                    <a:pt x="5067" y="2946"/>
                    <a:pt x="5208" y="2946"/>
                  </a:cubicBezTo>
                  <a:cubicBezTo>
                    <a:pt x="5281" y="2946"/>
                    <a:pt x="5350" y="2930"/>
                    <a:pt x="5404" y="2889"/>
                  </a:cubicBezTo>
                  <a:cubicBezTo>
                    <a:pt x="5423" y="2872"/>
                    <a:pt x="5433" y="2847"/>
                    <a:pt x="5427" y="2821"/>
                  </a:cubicBezTo>
                  <a:cubicBezTo>
                    <a:pt x="5460" y="2819"/>
                    <a:pt x="5487" y="2793"/>
                    <a:pt x="5487" y="2760"/>
                  </a:cubicBezTo>
                  <a:cubicBezTo>
                    <a:pt x="5499" y="2481"/>
                    <a:pt x="5502" y="2199"/>
                    <a:pt x="5499" y="1918"/>
                  </a:cubicBezTo>
                  <a:lnTo>
                    <a:pt x="5499" y="1918"/>
                  </a:lnTo>
                  <a:cubicBezTo>
                    <a:pt x="5622" y="1935"/>
                    <a:pt x="5748" y="1946"/>
                    <a:pt x="5873" y="1946"/>
                  </a:cubicBezTo>
                  <a:cubicBezTo>
                    <a:pt x="6002" y="1946"/>
                    <a:pt x="6130" y="1935"/>
                    <a:pt x="6255" y="1907"/>
                  </a:cubicBezTo>
                  <a:lnTo>
                    <a:pt x="6255" y="1907"/>
                  </a:lnTo>
                  <a:cubicBezTo>
                    <a:pt x="6251" y="2192"/>
                    <a:pt x="6262" y="2476"/>
                    <a:pt x="6288" y="2760"/>
                  </a:cubicBezTo>
                  <a:cubicBezTo>
                    <a:pt x="6289" y="2795"/>
                    <a:pt x="6318" y="2819"/>
                    <a:pt x="6349" y="2819"/>
                  </a:cubicBezTo>
                  <a:cubicBezTo>
                    <a:pt x="6360" y="2819"/>
                    <a:pt x="6372" y="2816"/>
                    <a:pt x="6382" y="2809"/>
                  </a:cubicBezTo>
                  <a:cubicBezTo>
                    <a:pt x="6475" y="2862"/>
                    <a:pt x="6596" y="2899"/>
                    <a:pt x="6710" y="2899"/>
                  </a:cubicBezTo>
                  <a:cubicBezTo>
                    <a:pt x="6820" y="2899"/>
                    <a:pt x="6922" y="2864"/>
                    <a:pt x="6984" y="2776"/>
                  </a:cubicBezTo>
                  <a:cubicBezTo>
                    <a:pt x="7011" y="2767"/>
                    <a:pt x="7029" y="2743"/>
                    <a:pt x="7031" y="2717"/>
                  </a:cubicBezTo>
                  <a:cubicBezTo>
                    <a:pt x="7063" y="2437"/>
                    <a:pt x="7067" y="2142"/>
                    <a:pt x="7056" y="1847"/>
                  </a:cubicBezTo>
                  <a:close/>
                  <a:moveTo>
                    <a:pt x="306" y="230"/>
                  </a:moveTo>
                  <a:lnTo>
                    <a:pt x="306" y="230"/>
                  </a:lnTo>
                  <a:cubicBezTo>
                    <a:pt x="541" y="270"/>
                    <a:pt x="809" y="314"/>
                    <a:pt x="1064" y="314"/>
                  </a:cubicBezTo>
                  <a:cubicBezTo>
                    <a:pt x="1218" y="314"/>
                    <a:pt x="1367" y="298"/>
                    <a:pt x="1502" y="257"/>
                  </a:cubicBezTo>
                  <a:cubicBezTo>
                    <a:pt x="1513" y="252"/>
                    <a:pt x="1524" y="245"/>
                    <a:pt x="1531" y="234"/>
                  </a:cubicBezTo>
                  <a:lnTo>
                    <a:pt x="1531" y="234"/>
                  </a:lnTo>
                  <a:cubicBezTo>
                    <a:pt x="1495" y="1993"/>
                    <a:pt x="1495" y="3753"/>
                    <a:pt x="1508" y="5513"/>
                  </a:cubicBezTo>
                  <a:cubicBezTo>
                    <a:pt x="1371" y="5498"/>
                    <a:pt x="1231" y="5492"/>
                    <a:pt x="1091" y="5492"/>
                  </a:cubicBezTo>
                  <a:cubicBezTo>
                    <a:pt x="842" y="5492"/>
                    <a:pt x="591" y="5511"/>
                    <a:pt x="345" y="5532"/>
                  </a:cubicBezTo>
                  <a:cubicBezTo>
                    <a:pt x="345" y="5338"/>
                    <a:pt x="344" y="5146"/>
                    <a:pt x="343" y="4952"/>
                  </a:cubicBezTo>
                  <a:lnTo>
                    <a:pt x="343" y="4952"/>
                  </a:lnTo>
                  <a:cubicBezTo>
                    <a:pt x="526" y="4960"/>
                    <a:pt x="710" y="4968"/>
                    <a:pt x="893" y="4968"/>
                  </a:cubicBezTo>
                  <a:cubicBezTo>
                    <a:pt x="942" y="4968"/>
                    <a:pt x="991" y="4967"/>
                    <a:pt x="1041" y="4966"/>
                  </a:cubicBezTo>
                  <a:cubicBezTo>
                    <a:pt x="1091" y="4965"/>
                    <a:pt x="1091" y="4888"/>
                    <a:pt x="1041" y="4887"/>
                  </a:cubicBezTo>
                  <a:cubicBezTo>
                    <a:pt x="989" y="4885"/>
                    <a:pt x="937" y="4884"/>
                    <a:pt x="885" y="4884"/>
                  </a:cubicBezTo>
                  <a:cubicBezTo>
                    <a:pt x="704" y="4884"/>
                    <a:pt x="523" y="4893"/>
                    <a:pt x="343" y="4899"/>
                  </a:cubicBezTo>
                  <a:cubicBezTo>
                    <a:pt x="343" y="4728"/>
                    <a:pt x="342" y="4555"/>
                    <a:pt x="340" y="4382"/>
                  </a:cubicBezTo>
                  <a:lnTo>
                    <a:pt x="340" y="4382"/>
                  </a:lnTo>
                  <a:cubicBezTo>
                    <a:pt x="468" y="4392"/>
                    <a:pt x="595" y="4397"/>
                    <a:pt x="723" y="4397"/>
                  </a:cubicBezTo>
                  <a:cubicBezTo>
                    <a:pt x="843" y="4397"/>
                    <a:pt x="964" y="4393"/>
                    <a:pt x="1084" y="4383"/>
                  </a:cubicBezTo>
                  <a:cubicBezTo>
                    <a:pt x="1128" y="4380"/>
                    <a:pt x="1129" y="4313"/>
                    <a:pt x="1086" y="4313"/>
                  </a:cubicBezTo>
                  <a:cubicBezTo>
                    <a:pt x="1085" y="4313"/>
                    <a:pt x="1085" y="4313"/>
                    <a:pt x="1084" y="4313"/>
                  </a:cubicBezTo>
                  <a:cubicBezTo>
                    <a:pt x="925" y="4324"/>
                    <a:pt x="765" y="4329"/>
                    <a:pt x="605" y="4329"/>
                  </a:cubicBezTo>
                  <a:cubicBezTo>
                    <a:pt x="517" y="4329"/>
                    <a:pt x="429" y="4327"/>
                    <a:pt x="340" y="4324"/>
                  </a:cubicBezTo>
                  <a:cubicBezTo>
                    <a:pt x="340" y="4079"/>
                    <a:pt x="337" y="3834"/>
                    <a:pt x="336" y="3589"/>
                  </a:cubicBezTo>
                  <a:lnTo>
                    <a:pt x="336" y="3589"/>
                  </a:lnTo>
                  <a:cubicBezTo>
                    <a:pt x="378" y="3592"/>
                    <a:pt x="420" y="3593"/>
                    <a:pt x="462" y="3593"/>
                  </a:cubicBezTo>
                  <a:cubicBezTo>
                    <a:pt x="676" y="3593"/>
                    <a:pt x="890" y="3560"/>
                    <a:pt x="1096" y="3504"/>
                  </a:cubicBezTo>
                  <a:cubicBezTo>
                    <a:pt x="1143" y="3493"/>
                    <a:pt x="1128" y="3422"/>
                    <a:pt x="1084" y="3422"/>
                  </a:cubicBezTo>
                  <a:cubicBezTo>
                    <a:pt x="1080" y="3422"/>
                    <a:pt x="1076" y="3423"/>
                    <a:pt x="1072" y="3424"/>
                  </a:cubicBezTo>
                  <a:cubicBezTo>
                    <a:pt x="829" y="3487"/>
                    <a:pt x="586" y="3512"/>
                    <a:pt x="336" y="3520"/>
                  </a:cubicBezTo>
                  <a:cubicBezTo>
                    <a:pt x="335" y="3292"/>
                    <a:pt x="333" y="3062"/>
                    <a:pt x="332" y="2833"/>
                  </a:cubicBezTo>
                  <a:lnTo>
                    <a:pt x="332" y="2833"/>
                  </a:lnTo>
                  <a:cubicBezTo>
                    <a:pt x="475" y="2836"/>
                    <a:pt x="618" y="2840"/>
                    <a:pt x="760" y="2840"/>
                  </a:cubicBezTo>
                  <a:cubicBezTo>
                    <a:pt x="868" y="2840"/>
                    <a:pt x="976" y="2838"/>
                    <a:pt x="1084" y="2831"/>
                  </a:cubicBezTo>
                  <a:cubicBezTo>
                    <a:pt x="1120" y="2829"/>
                    <a:pt x="1120" y="2776"/>
                    <a:pt x="1084" y="2774"/>
                  </a:cubicBezTo>
                  <a:cubicBezTo>
                    <a:pt x="974" y="2767"/>
                    <a:pt x="864" y="2764"/>
                    <a:pt x="754" y="2764"/>
                  </a:cubicBezTo>
                  <a:cubicBezTo>
                    <a:pt x="613" y="2764"/>
                    <a:pt x="473" y="2768"/>
                    <a:pt x="332" y="2770"/>
                  </a:cubicBezTo>
                  <a:cubicBezTo>
                    <a:pt x="331" y="2540"/>
                    <a:pt x="327" y="2309"/>
                    <a:pt x="325" y="2079"/>
                  </a:cubicBezTo>
                  <a:lnTo>
                    <a:pt x="325" y="2079"/>
                  </a:lnTo>
                  <a:cubicBezTo>
                    <a:pt x="531" y="2110"/>
                    <a:pt x="738" y="2129"/>
                    <a:pt x="945" y="2129"/>
                  </a:cubicBezTo>
                  <a:cubicBezTo>
                    <a:pt x="1021" y="2129"/>
                    <a:pt x="1097" y="2127"/>
                    <a:pt x="1173" y="2121"/>
                  </a:cubicBezTo>
                  <a:cubicBezTo>
                    <a:pt x="1207" y="2118"/>
                    <a:pt x="1209" y="2065"/>
                    <a:pt x="1174" y="2065"/>
                  </a:cubicBezTo>
                  <a:cubicBezTo>
                    <a:pt x="1174" y="2065"/>
                    <a:pt x="1173" y="2065"/>
                    <a:pt x="1173" y="2065"/>
                  </a:cubicBezTo>
                  <a:cubicBezTo>
                    <a:pt x="1106" y="2067"/>
                    <a:pt x="1040" y="2067"/>
                    <a:pt x="974" y="2067"/>
                  </a:cubicBezTo>
                  <a:cubicBezTo>
                    <a:pt x="757" y="2067"/>
                    <a:pt x="541" y="2058"/>
                    <a:pt x="325" y="2032"/>
                  </a:cubicBezTo>
                  <a:cubicBezTo>
                    <a:pt x="323" y="1782"/>
                    <a:pt x="319" y="1532"/>
                    <a:pt x="317" y="1281"/>
                  </a:cubicBezTo>
                  <a:lnTo>
                    <a:pt x="317" y="1281"/>
                  </a:lnTo>
                  <a:cubicBezTo>
                    <a:pt x="321" y="1285"/>
                    <a:pt x="326" y="1290"/>
                    <a:pt x="332" y="1290"/>
                  </a:cubicBezTo>
                  <a:cubicBezTo>
                    <a:pt x="419" y="1300"/>
                    <a:pt x="505" y="1306"/>
                    <a:pt x="591" y="1306"/>
                  </a:cubicBezTo>
                  <a:cubicBezTo>
                    <a:pt x="717" y="1306"/>
                    <a:pt x="841" y="1293"/>
                    <a:pt x="966" y="1263"/>
                  </a:cubicBezTo>
                  <a:cubicBezTo>
                    <a:pt x="1006" y="1253"/>
                    <a:pt x="1001" y="1184"/>
                    <a:pt x="960" y="1184"/>
                  </a:cubicBezTo>
                  <a:cubicBezTo>
                    <a:pt x="959" y="1184"/>
                    <a:pt x="957" y="1184"/>
                    <a:pt x="955" y="1184"/>
                  </a:cubicBezTo>
                  <a:cubicBezTo>
                    <a:pt x="809" y="1202"/>
                    <a:pt x="664" y="1215"/>
                    <a:pt x="518" y="1215"/>
                  </a:cubicBezTo>
                  <a:cubicBezTo>
                    <a:pt x="456" y="1215"/>
                    <a:pt x="394" y="1213"/>
                    <a:pt x="332" y="1207"/>
                  </a:cubicBezTo>
                  <a:cubicBezTo>
                    <a:pt x="325" y="1207"/>
                    <a:pt x="321" y="1211"/>
                    <a:pt x="316" y="1213"/>
                  </a:cubicBezTo>
                  <a:cubicBezTo>
                    <a:pt x="314" y="1047"/>
                    <a:pt x="312" y="882"/>
                    <a:pt x="311" y="717"/>
                  </a:cubicBezTo>
                  <a:lnTo>
                    <a:pt x="311" y="717"/>
                  </a:lnTo>
                  <a:cubicBezTo>
                    <a:pt x="539" y="734"/>
                    <a:pt x="767" y="753"/>
                    <a:pt x="996" y="764"/>
                  </a:cubicBezTo>
                  <a:cubicBezTo>
                    <a:pt x="997" y="764"/>
                    <a:pt x="998" y="764"/>
                    <a:pt x="998" y="764"/>
                  </a:cubicBezTo>
                  <a:cubicBezTo>
                    <a:pt x="1050" y="764"/>
                    <a:pt x="1048" y="684"/>
                    <a:pt x="996" y="680"/>
                  </a:cubicBezTo>
                  <a:cubicBezTo>
                    <a:pt x="768" y="662"/>
                    <a:pt x="538" y="653"/>
                    <a:pt x="310" y="642"/>
                  </a:cubicBezTo>
                  <a:cubicBezTo>
                    <a:pt x="309" y="504"/>
                    <a:pt x="309" y="367"/>
                    <a:pt x="306" y="230"/>
                  </a:cubicBezTo>
                  <a:close/>
                  <a:moveTo>
                    <a:pt x="9071" y="5300"/>
                  </a:moveTo>
                  <a:lnTo>
                    <a:pt x="9071" y="5300"/>
                  </a:lnTo>
                  <a:cubicBezTo>
                    <a:pt x="9070" y="5383"/>
                    <a:pt x="9067" y="5466"/>
                    <a:pt x="9065" y="5549"/>
                  </a:cubicBezTo>
                  <a:lnTo>
                    <a:pt x="9065" y="5551"/>
                  </a:lnTo>
                  <a:cubicBezTo>
                    <a:pt x="9061" y="5551"/>
                    <a:pt x="9058" y="5548"/>
                    <a:pt x="9055" y="5548"/>
                  </a:cubicBezTo>
                  <a:cubicBezTo>
                    <a:pt x="8919" y="5551"/>
                    <a:pt x="8791" y="5576"/>
                    <a:pt x="8657" y="5576"/>
                  </a:cubicBezTo>
                  <a:cubicBezTo>
                    <a:pt x="8626" y="5576"/>
                    <a:pt x="8596" y="5575"/>
                    <a:pt x="8564" y="5572"/>
                  </a:cubicBezTo>
                  <a:cubicBezTo>
                    <a:pt x="8563" y="5572"/>
                    <a:pt x="8561" y="5572"/>
                    <a:pt x="8560" y="5572"/>
                  </a:cubicBezTo>
                  <a:cubicBezTo>
                    <a:pt x="8543" y="5572"/>
                    <a:pt x="8528" y="5582"/>
                    <a:pt x="8520" y="5597"/>
                  </a:cubicBezTo>
                  <a:cubicBezTo>
                    <a:pt x="8518" y="5507"/>
                    <a:pt x="8514" y="5419"/>
                    <a:pt x="8510" y="5329"/>
                  </a:cubicBezTo>
                  <a:cubicBezTo>
                    <a:pt x="8612" y="5327"/>
                    <a:pt x="8712" y="5321"/>
                    <a:pt x="8813" y="5317"/>
                  </a:cubicBezTo>
                  <a:cubicBezTo>
                    <a:pt x="8898" y="5313"/>
                    <a:pt x="8985" y="5311"/>
                    <a:pt x="9071" y="5300"/>
                  </a:cubicBezTo>
                  <a:close/>
                  <a:moveTo>
                    <a:pt x="7647" y="5327"/>
                  </a:moveTo>
                  <a:cubicBezTo>
                    <a:pt x="7646" y="5413"/>
                    <a:pt x="7644" y="5500"/>
                    <a:pt x="7644" y="5586"/>
                  </a:cubicBezTo>
                  <a:cubicBezTo>
                    <a:pt x="7523" y="5594"/>
                    <a:pt x="7401" y="5623"/>
                    <a:pt x="7279" y="5629"/>
                  </a:cubicBezTo>
                  <a:cubicBezTo>
                    <a:pt x="7243" y="5631"/>
                    <a:pt x="7207" y="5632"/>
                    <a:pt x="7171" y="5632"/>
                  </a:cubicBezTo>
                  <a:cubicBezTo>
                    <a:pt x="7090" y="5632"/>
                    <a:pt x="7009" y="5627"/>
                    <a:pt x="6928" y="5619"/>
                  </a:cubicBezTo>
                  <a:cubicBezTo>
                    <a:pt x="6927" y="5524"/>
                    <a:pt x="6925" y="5432"/>
                    <a:pt x="6923" y="5339"/>
                  </a:cubicBezTo>
                  <a:lnTo>
                    <a:pt x="6923" y="5339"/>
                  </a:lnTo>
                  <a:cubicBezTo>
                    <a:pt x="7045" y="5360"/>
                    <a:pt x="7186" y="5380"/>
                    <a:pt x="7324" y="5380"/>
                  </a:cubicBezTo>
                  <a:cubicBezTo>
                    <a:pt x="7438" y="5380"/>
                    <a:pt x="7549" y="5366"/>
                    <a:pt x="7647" y="5327"/>
                  </a:cubicBezTo>
                  <a:close/>
                  <a:moveTo>
                    <a:pt x="6064" y="5325"/>
                  </a:moveTo>
                  <a:lnTo>
                    <a:pt x="6064" y="5325"/>
                  </a:lnTo>
                  <a:cubicBezTo>
                    <a:pt x="6062" y="5409"/>
                    <a:pt x="6057" y="5491"/>
                    <a:pt x="6057" y="5575"/>
                  </a:cubicBezTo>
                  <a:cubicBezTo>
                    <a:pt x="6051" y="5573"/>
                    <a:pt x="6046" y="5571"/>
                    <a:pt x="6041" y="5570"/>
                  </a:cubicBezTo>
                  <a:lnTo>
                    <a:pt x="5998" y="5567"/>
                  </a:lnTo>
                  <a:cubicBezTo>
                    <a:pt x="5996" y="5567"/>
                    <a:pt x="5994" y="5567"/>
                    <a:pt x="5992" y="5567"/>
                  </a:cubicBezTo>
                  <a:cubicBezTo>
                    <a:pt x="5914" y="5567"/>
                    <a:pt x="5917" y="5673"/>
                    <a:pt x="5980" y="5700"/>
                  </a:cubicBezTo>
                  <a:cubicBezTo>
                    <a:pt x="5659" y="5565"/>
                    <a:pt x="5267" y="5533"/>
                    <a:pt x="4873" y="5533"/>
                  </a:cubicBezTo>
                  <a:cubicBezTo>
                    <a:pt x="4518" y="5533"/>
                    <a:pt x="4161" y="5559"/>
                    <a:pt x="3853" y="5560"/>
                  </a:cubicBezTo>
                  <a:cubicBezTo>
                    <a:pt x="3146" y="5564"/>
                    <a:pt x="2439" y="5579"/>
                    <a:pt x="1733" y="5643"/>
                  </a:cubicBezTo>
                  <a:cubicBezTo>
                    <a:pt x="1733" y="5543"/>
                    <a:pt x="1732" y="5443"/>
                    <a:pt x="1731" y="5344"/>
                  </a:cubicBezTo>
                  <a:lnTo>
                    <a:pt x="1731" y="5344"/>
                  </a:lnTo>
                  <a:cubicBezTo>
                    <a:pt x="2563" y="5363"/>
                    <a:pt x="3404" y="5390"/>
                    <a:pt x="4243" y="5390"/>
                  </a:cubicBezTo>
                  <a:cubicBezTo>
                    <a:pt x="4845" y="5390"/>
                    <a:pt x="5446" y="5376"/>
                    <a:pt x="6042" y="5335"/>
                  </a:cubicBezTo>
                  <a:cubicBezTo>
                    <a:pt x="6051" y="5335"/>
                    <a:pt x="6057" y="5329"/>
                    <a:pt x="6064" y="5325"/>
                  </a:cubicBezTo>
                  <a:close/>
                  <a:moveTo>
                    <a:pt x="7997" y="4600"/>
                  </a:moveTo>
                  <a:cubicBezTo>
                    <a:pt x="8040" y="4600"/>
                    <a:pt x="8082" y="4602"/>
                    <a:pt x="8121" y="4604"/>
                  </a:cubicBezTo>
                  <a:cubicBezTo>
                    <a:pt x="8197" y="4609"/>
                    <a:pt x="8267" y="4628"/>
                    <a:pt x="8338" y="4628"/>
                  </a:cubicBezTo>
                  <a:cubicBezTo>
                    <a:pt x="8350" y="4628"/>
                    <a:pt x="8362" y="4628"/>
                    <a:pt x="8374" y="4627"/>
                  </a:cubicBezTo>
                  <a:lnTo>
                    <a:pt x="8374" y="4627"/>
                  </a:lnTo>
                  <a:cubicBezTo>
                    <a:pt x="8345" y="5274"/>
                    <a:pt x="8325" y="5934"/>
                    <a:pt x="8358" y="6580"/>
                  </a:cubicBezTo>
                  <a:cubicBezTo>
                    <a:pt x="8354" y="6581"/>
                    <a:pt x="8350" y="6582"/>
                    <a:pt x="8346" y="6584"/>
                  </a:cubicBezTo>
                  <a:cubicBezTo>
                    <a:pt x="8243" y="6644"/>
                    <a:pt x="8135" y="6676"/>
                    <a:pt x="8025" y="6676"/>
                  </a:cubicBezTo>
                  <a:cubicBezTo>
                    <a:pt x="7967" y="6676"/>
                    <a:pt x="7908" y="6667"/>
                    <a:pt x="7850" y="6649"/>
                  </a:cubicBezTo>
                  <a:cubicBezTo>
                    <a:pt x="7853" y="6620"/>
                    <a:pt x="7844" y="6589"/>
                    <a:pt x="7819" y="6575"/>
                  </a:cubicBezTo>
                  <a:lnTo>
                    <a:pt x="7799" y="6563"/>
                  </a:lnTo>
                  <a:cubicBezTo>
                    <a:pt x="7790" y="6559"/>
                    <a:pt x="7781" y="6557"/>
                    <a:pt x="7771" y="6557"/>
                  </a:cubicBezTo>
                  <a:cubicBezTo>
                    <a:pt x="7768" y="6557"/>
                    <a:pt x="7765" y="6557"/>
                    <a:pt x="7762" y="6558"/>
                  </a:cubicBezTo>
                  <a:cubicBezTo>
                    <a:pt x="7784" y="6417"/>
                    <a:pt x="7799" y="6276"/>
                    <a:pt x="7804" y="6135"/>
                  </a:cubicBezTo>
                  <a:cubicBezTo>
                    <a:pt x="7804" y="5957"/>
                    <a:pt x="7802" y="5779"/>
                    <a:pt x="7801" y="5603"/>
                  </a:cubicBezTo>
                  <a:lnTo>
                    <a:pt x="7800" y="5604"/>
                  </a:lnTo>
                  <a:cubicBezTo>
                    <a:pt x="7798" y="5304"/>
                    <a:pt x="7796" y="5005"/>
                    <a:pt x="7781" y="4706"/>
                  </a:cubicBezTo>
                  <a:cubicBezTo>
                    <a:pt x="7799" y="4706"/>
                    <a:pt x="7817" y="4702"/>
                    <a:pt x="7832" y="4693"/>
                  </a:cubicBezTo>
                  <a:cubicBezTo>
                    <a:pt x="7863" y="4676"/>
                    <a:pt x="7847" y="4626"/>
                    <a:pt x="7816" y="4626"/>
                  </a:cubicBezTo>
                  <a:cubicBezTo>
                    <a:pt x="7812" y="4626"/>
                    <a:pt x="7809" y="4626"/>
                    <a:pt x="7805" y="4628"/>
                  </a:cubicBezTo>
                  <a:cubicBezTo>
                    <a:pt x="7864" y="4606"/>
                    <a:pt x="7931" y="4600"/>
                    <a:pt x="7997" y="4600"/>
                  </a:cubicBezTo>
                  <a:close/>
                  <a:moveTo>
                    <a:pt x="6506" y="4692"/>
                  </a:moveTo>
                  <a:cubicBezTo>
                    <a:pt x="6610" y="4692"/>
                    <a:pt x="6713" y="4713"/>
                    <a:pt x="6818" y="4748"/>
                  </a:cubicBezTo>
                  <a:cubicBezTo>
                    <a:pt x="6746" y="5326"/>
                    <a:pt x="6691" y="5962"/>
                    <a:pt x="6777" y="6538"/>
                  </a:cubicBezTo>
                  <a:lnTo>
                    <a:pt x="6777" y="6539"/>
                  </a:lnTo>
                  <a:cubicBezTo>
                    <a:pt x="6779" y="6552"/>
                    <a:pt x="6786" y="6565"/>
                    <a:pt x="6798" y="6572"/>
                  </a:cubicBezTo>
                  <a:cubicBezTo>
                    <a:pt x="6752" y="6695"/>
                    <a:pt x="6599" y="6739"/>
                    <a:pt x="6445" y="6739"/>
                  </a:cubicBezTo>
                  <a:cubicBezTo>
                    <a:pt x="6371" y="6739"/>
                    <a:pt x="6296" y="6729"/>
                    <a:pt x="6233" y="6712"/>
                  </a:cubicBezTo>
                  <a:cubicBezTo>
                    <a:pt x="6234" y="6707"/>
                    <a:pt x="6240" y="6705"/>
                    <a:pt x="6240" y="6697"/>
                  </a:cubicBezTo>
                  <a:cubicBezTo>
                    <a:pt x="6270" y="6061"/>
                    <a:pt x="6219" y="5394"/>
                    <a:pt x="6153" y="4759"/>
                  </a:cubicBezTo>
                  <a:lnTo>
                    <a:pt x="6153" y="4759"/>
                  </a:lnTo>
                  <a:cubicBezTo>
                    <a:pt x="6161" y="4763"/>
                    <a:pt x="6170" y="4765"/>
                    <a:pt x="6179" y="4765"/>
                  </a:cubicBezTo>
                  <a:cubicBezTo>
                    <a:pt x="6188" y="4765"/>
                    <a:pt x="6197" y="4763"/>
                    <a:pt x="6205" y="4759"/>
                  </a:cubicBezTo>
                  <a:cubicBezTo>
                    <a:pt x="6306" y="4712"/>
                    <a:pt x="6406" y="4692"/>
                    <a:pt x="6506" y="4692"/>
                  </a:cubicBezTo>
                  <a:close/>
                  <a:moveTo>
                    <a:pt x="9062" y="5666"/>
                  </a:moveTo>
                  <a:lnTo>
                    <a:pt x="9062" y="5666"/>
                  </a:lnTo>
                  <a:cubicBezTo>
                    <a:pt x="9039" y="7008"/>
                    <a:pt x="9038" y="8350"/>
                    <a:pt x="9058" y="9692"/>
                  </a:cubicBezTo>
                  <a:lnTo>
                    <a:pt x="9058" y="9692"/>
                  </a:lnTo>
                  <a:cubicBezTo>
                    <a:pt x="9057" y="9665"/>
                    <a:pt x="9034" y="9645"/>
                    <a:pt x="9006" y="9645"/>
                  </a:cubicBezTo>
                  <a:cubicBezTo>
                    <a:pt x="8601" y="9632"/>
                    <a:pt x="8194" y="9627"/>
                    <a:pt x="7787" y="9627"/>
                  </a:cubicBezTo>
                  <a:cubicBezTo>
                    <a:pt x="6671" y="9627"/>
                    <a:pt x="5552" y="9667"/>
                    <a:pt x="4440" y="9708"/>
                  </a:cubicBezTo>
                  <a:cubicBezTo>
                    <a:pt x="4430" y="9454"/>
                    <a:pt x="4416" y="9202"/>
                    <a:pt x="4395" y="8954"/>
                  </a:cubicBezTo>
                  <a:cubicBezTo>
                    <a:pt x="4394" y="8923"/>
                    <a:pt x="4368" y="8902"/>
                    <a:pt x="4340" y="8902"/>
                  </a:cubicBezTo>
                  <a:cubicBezTo>
                    <a:pt x="4329" y="8902"/>
                    <a:pt x="4317" y="8906"/>
                    <a:pt x="4306" y="8914"/>
                  </a:cubicBezTo>
                  <a:cubicBezTo>
                    <a:pt x="4094" y="8854"/>
                    <a:pt x="3872" y="8828"/>
                    <a:pt x="3651" y="8824"/>
                  </a:cubicBezTo>
                  <a:cubicBezTo>
                    <a:pt x="3649" y="8824"/>
                    <a:pt x="3648" y="8824"/>
                    <a:pt x="3647" y="8824"/>
                  </a:cubicBezTo>
                  <a:cubicBezTo>
                    <a:pt x="3620" y="8824"/>
                    <a:pt x="3599" y="8844"/>
                    <a:pt x="3598" y="8872"/>
                  </a:cubicBezTo>
                  <a:cubicBezTo>
                    <a:pt x="3582" y="8872"/>
                    <a:pt x="3569" y="8883"/>
                    <a:pt x="3567" y="8898"/>
                  </a:cubicBezTo>
                  <a:cubicBezTo>
                    <a:pt x="3526" y="9155"/>
                    <a:pt x="3499" y="9415"/>
                    <a:pt x="3488" y="9674"/>
                  </a:cubicBezTo>
                  <a:cubicBezTo>
                    <a:pt x="2943" y="9736"/>
                    <a:pt x="2405" y="9780"/>
                    <a:pt x="1857" y="9780"/>
                  </a:cubicBezTo>
                  <a:cubicBezTo>
                    <a:pt x="1820" y="9780"/>
                    <a:pt x="1784" y="9780"/>
                    <a:pt x="1747" y="9779"/>
                  </a:cubicBezTo>
                  <a:cubicBezTo>
                    <a:pt x="1743" y="8439"/>
                    <a:pt x="1739" y="7100"/>
                    <a:pt x="1733" y="5760"/>
                  </a:cubicBezTo>
                  <a:cubicBezTo>
                    <a:pt x="2615" y="5759"/>
                    <a:pt x="3494" y="5742"/>
                    <a:pt x="4374" y="5742"/>
                  </a:cubicBezTo>
                  <a:cubicBezTo>
                    <a:pt x="4931" y="5742"/>
                    <a:pt x="5489" y="5749"/>
                    <a:pt x="6047" y="5771"/>
                  </a:cubicBezTo>
                  <a:cubicBezTo>
                    <a:pt x="6050" y="5771"/>
                    <a:pt x="6054" y="5770"/>
                    <a:pt x="6057" y="5769"/>
                  </a:cubicBezTo>
                  <a:cubicBezTo>
                    <a:pt x="6059" y="6073"/>
                    <a:pt x="6070" y="6378"/>
                    <a:pt x="6101" y="6674"/>
                  </a:cubicBezTo>
                  <a:cubicBezTo>
                    <a:pt x="6068" y="6681"/>
                    <a:pt x="6058" y="6723"/>
                    <a:pt x="6081" y="6746"/>
                  </a:cubicBezTo>
                  <a:cubicBezTo>
                    <a:pt x="6176" y="6842"/>
                    <a:pt x="6355" y="6881"/>
                    <a:pt x="6510" y="6881"/>
                  </a:cubicBezTo>
                  <a:cubicBezTo>
                    <a:pt x="6561" y="6881"/>
                    <a:pt x="6610" y="6877"/>
                    <a:pt x="6652" y="6869"/>
                  </a:cubicBezTo>
                  <a:cubicBezTo>
                    <a:pt x="6828" y="6836"/>
                    <a:pt x="6979" y="6703"/>
                    <a:pt x="6979" y="6515"/>
                  </a:cubicBezTo>
                  <a:cubicBezTo>
                    <a:pt x="6979" y="6469"/>
                    <a:pt x="6948" y="6448"/>
                    <a:pt x="6916" y="6441"/>
                  </a:cubicBezTo>
                  <a:cubicBezTo>
                    <a:pt x="6931" y="6201"/>
                    <a:pt x="6932" y="5956"/>
                    <a:pt x="6929" y="5711"/>
                  </a:cubicBezTo>
                  <a:lnTo>
                    <a:pt x="6929" y="5711"/>
                  </a:lnTo>
                  <a:cubicBezTo>
                    <a:pt x="7052" y="5732"/>
                    <a:pt x="7187" y="5749"/>
                    <a:pt x="7319" y="5749"/>
                  </a:cubicBezTo>
                  <a:cubicBezTo>
                    <a:pt x="7432" y="5749"/>
                    <a:pt x="7543" y="5737"/>
                    <a:pt x="7643" y="5704"/>
                  </a:cubicBezTo>
                  <a:lnTo>
                    <a:pt x="7643" y="5704"/>
                  </a:lnTo>
                  <a:cubicBezTo>
                    <a:pt x="7642" y="5797"/>
                    <a:pt x="7642" y="5889"/>
                    <a:pt x="7641" y="5982"/>
                  </a:cubicBezTo>
                  <a:cubicBezTo>
                    <a:pt x="7639" y="6164"/>
                    <a:pt x="7543" y="6590"/>
                    <a:pt x="7702" y="6724"/>
                  </a:cubicBezTo>
                  <a:cubicBezTo>
                    <a:pt x="7719" y="6738"/>
                    <a:pt x="7739" y="6745"/>
                    <a:pt x="7761" y="6745"/>
                  </a:cubicBezTo>
                  <a:cubicBezTo>
                    <a:pt x="7766" y="6745"/>
                    <a:pt x="7770" y="6745"/>
                    <a:pt x="7775" y="6744"/>
                  </a:cubicBezTo>
                  <a:cubicBezTo>
                    <a:pt x="7875" y="6791"/>
                    <a:pt x="7983" y="6817"/>
                    <a:pt x="8091" y="6817"/>
                  </a:cubicBezTo>
                  <a:cubicBezTo>
                    <a:pt x="8208" y="6817"/>
                    <a:pt x="8324" y="6787"/>
                    <a:pt x="8428" y="6723"/>
                  </a:cubicBezTo>
                  <a:cubicBezTo>
                    <a:pt x="8449" y="6711"/>
                    <a:pt x="8463" y="6690"/>
                    <a:pt x="8465" y="6667"/>
                  </a:cubicBezTo>
                  <a:cubicBezTo>
                    <a:pt x="8488" y="6656"/>
                    <a:pt x="8503" y="6634"/>
                    <a:pt x="8503" y="6608"/>
                  </a:cubicBezTo>
                  <a:cubicBezTo>
                    <a:pt x="8520" y="6298"/>
                    <a:pt x="8523" y="5983"/>
                    <a:pt x="8520" y="5668"/>
                  </a:cubicBezTo>
                  <a:lnTo>
                    <a:pt x="8520" y="5668"/>
                  </a:lnTo>
                  <a:cubicBezTo>
                    <a:pt x="8526" y="5679"/>
                    <a:pt x="8537" y="5686"/>
                    <a:pt x="8548" y="5688"/>
                  </a:cubicBezTo>
                  <a:cubicBezTo>
                    <a:pt x="8628" y="5700"/>
                    <a:pt x="8712" y="5709"/>
                    <a:pt x="8796" y="5709"/>
                  </a:cubicBezTo>
                  <a:cubicBezTo>
                    <a:pt x="8888" y="5709"/>
                    <a:pt x="8979" y="5698"/>
                    <a:pt x="9062" y="5666"/>
                  </a:cubicBezTo>
                  <a:close/>
                  <a:moveTo>
                    <a:pt x="3480" y="9819"/>
                  </a:moveTo>
                  <a:lnTo>
                    <a:pt x="3480" y="9819"/>
                  </a:lnTo>
                  <a:cubicBezTo>
                    <a:pt x="3478" y="9887"/>
                    <a:pt x="3472" y="9954"/>
                    <a:pt x="3471" y="10021"/>
                  </a:cubicBezTo>
                  <a:cubicBezTo>
                    <a:pt x="2897" y="10061"/>
                    <a:pt x="2321" y="10095"/>
                    <a:pt x="1748" y="10143"/>
                  </a:cubicBezTo>
                  <a:cubicBezTo>
                    <a:pt x="1748" y="10048"/>
                    <a:pt x="1748" y="9953"/>
                    <a:pt x="1747" y="9857"/>
                  </a:cubicBezTo>
                  <a:lnTo>
                    <a:pt x="1747" y="9857"/>
                  </a:lnTo>
                  <a:cubicBezTo>
                    <a:pt x="1983" y="9876"/>
                    <a:pt x="2221" y="9887"/>
                    <a:pt x="2458" y="9887"/>
                  </a:cubicBezTo>
                  <a:cubicBezTo>
                    <a:pt x="2800" y="9887"/>
                    <a:pt x="3142" y="9865"/>
                    <a:pt x="3480" y="9819"/>
                  </a:cubicBezTo>
                  <a:close/>
                  <a:moveTo>
                    <a:pt x="1510" y="5587"/>
                  </a:moveTo>
                  <a:cubicBezTo>
                    <a:pt x="1522" y="7109"/>
                    <a:pt x="1541" y="8631"/>
                    <a:pt x="1557" y="10151"/>
                  </a:cubicBezTo>
                  <a:cubicBezTo>
                    <a:pt x="1450" y="10146"/>
                    <a:pt x="1344" y="10144"/>
                    <a:pt x="1238" y="10144"/>
                  </a:cubicBezTo>
                  <a:cubicBezTo>
                    <a:pt x="943" y="10144"/>
                    <a:pt x="648" y="10162"/>
                    <a:pt x="353" y="10193"/>
                  </a:cubicBezTo>
                  <a:cubicBezTo>
                    <a:pt x="352" y="9834"/>
                    <a:pt x="352" y="9476"/>
                    <a:pt x="350" y="9117"/>
                  </a:cubicBezTo>
                  <a:cubicBezTo>
                    <a:pt x="640" y="9099"/>
                    <a:pt x="930" y="9082"/>
                    <a:pt x="1218" y="9050"/>
                  </a:cubicBezTo>
                  <a:cubicBezTo>
                    <a:pt x="1265" y="9046"/>
                    <a:pt x="1268" y="8975"/>
                    <a:pt x="1220" y="8975"/>
                  </a:cubicBezTo>
                  <a:cubicBezTo>
                    <a:pt x="1220" y="8975"/>
                    <a:pt x="1219" y="8975"/>
                    <a:pt x="1218" y="8975"/>
                  </a:cubicBezTo>
                  <a:cubicBezTo>
                    <a:pt x="927" y="8984"/>
                    <a:pt x="639" y="9007"/>
                    <a:pt x="350" y="9030"/>
                  </a:cubicBezTo>
                  <a:lnTo>
                    <a:pt x="350" y="8461"/>
                  </a:lnTo>
                  <a:cubicBezTo>
                    <a:pt x="403" y="8464"/>
                    <a:pt x="456" y="8466"/>
                    <a:pt x="508" y="8466"/>
                  </a:cubicBezTo>
                  <a:cubicBezTo>
                    <a:pt x="675" y="8466"/>
                    <a:pt x="842" y="8451"/>
                    <a:pt x="1007" y="8420"/>
                  </a:cubicBezTo>
                  <a:cubicBezTo>
                    <a:pt x="1038" y="8414"/>
                    <a:pt x="1032" y="8361"/>
                    <a:pt x="1001" y="8361"/>
                  </a:cubicBezTo>
                  <a:cubicBezTo>
                    <a:pt x="1000" y="8361"/>
                    <a:pt x="999" y="8361"/>
                    <a:pt x="998" y="8361"/>
                  </a:cubicBezTo>
                  <a:cubicBezTo>
                    <a:pt x="831" y="8381"/>
                    <a:pt x="662" y="8391"/>
                    <a:pt x="493" y="8391"/>
                  </a:cubicBezTo>
                  <a:cubicBezTo>
                    <a:pt x="446" y="8391"/>
                    <a:pt x="398" y="8390"/>
                    <a:pt x="350" y="8388"/>
                  </a:cubicBezTo>
                  <a:lnTo>
                    <a:pt x="350" y="7774"/>
                  </a:lnTo>
                  <a:cubicBezTo>
                    <a:pt x="580" y="7758"/>
                    <a:pt x="811" y="7752"/>
                    <a:pt x="1041" y="7752"/>
                  </a:cubicBezTo>
                  <a:cubicBezTo>
                    <a:pt x="1159" y="7752"/>
                    <a:pt x="1277" y="7754"/>
                    <a:pt x="1395" y="7756"/>
                  </a:cubicBezTo>
                  <a:cubicBezTo>
                    <a:pt x="1442" y="7756"/>
                    <a:pt x="1440" y="7687"/>
                    <a:pt x="1395" y="7683"/>
                  </a:cubicBezTo>
                  <a:cubicBezTo>
                    <a:pt x="1263" y="7671"/>
                    <a:pt x="1131" y="7665"/>
                    <a:pt x="999" y="7665"/>
                  </a:cubicBezTo>
                  <a:cubicBezTo>
                    <a:pt x="783" y="7665"/>
                    <a:pt x="567" y="7680"/>
                    <a:pt x="350" y="7705"/>
                  </a:cubicBezTo>
                  <a:cubicBezTo>
                    <a:pt x="350" y="7466"/>
                    <a:pt x="350" y="7228"/>
                    <a:pt x="349" y="6989"/>
                  </a:cubicBezTo>
                  <a:lnTo>
                    <a:pt x="349" y="6989"/>
                  </a:lnTo>
                  <a:cubicBezTo>
                    <a:pt x="525" y="6993"/>
                    <a:pt x="701" y="6996"/>
                    <a:pt x="878" y="6996"/>
                  </a:cubicBezTo>
                  <a:cubicBezTo>
                    <a:pt x="918" y="6996"/>
                    <a:pt x="957" y="6996"/>
                    <a:pt x="997" y="6996"/>
                  </a:cubicBezTo>
                  <a:cubicBezTo>
                    <a:pt x="1040" y="6996"/>
                    <a:pt x="1040" y="6930"/>
                    <a:pt x="997" y="6930"/>
                  </a:cubicBezTo>
                  <a:cubicBezTo>
                    <a:pt x="957" y="6930"/>
                    <a:pt x="918" y="6929"/>
                    <a:pt x="878" y="6929"/>
                  </a:cubicBezTo>
                  <a:cubicBezTo>
                    <a:pt x="702" y="6929"/>
                    <a:pt x="526" y="6933"/>
                    <a:pt x="349" y="6936"/>
                  </a:cubicBezTo>
                  <a:cubicBezTo>
                    <a:pt x="349" y="6723"/>
                    <a:pt x="348" y="6509"/>
                    <a:pt x="348" y="6295"/>
                  </a:cubicBezTo>
                  <a:lnTo>
                    <a:pt x="348" y="6295"/>
                  </a:lnTo>
                  <a:cubicBezTo>
                    <a:pt x="352" y="6308"/>
                    <a:pt x="364" y="6318"/>
                    <a:pt x="377" y="6318"/>
                  </a:cubicBezTo>
                  <a:cubicBezTo>
                    <a:pt x="379" y="6318"/>
                    <a:pt x="381" y="6318"/>
                    <a:pt x="383" y="6318"/>
                  </a:cubicBezTo>
                  <a:cubicBezTo>
                    <a:pt x="521" y="6294"/>
                    <a:pt x="660" y="6284"/>
                    <a:pt x="800" y="6284"/>
                  </a:cubicBezTo>
                  <a:cubicBezTo>
                    <a:pt x="880" y="6284"/>
                    <a:pt x="960" y="6287"/>
                    <a:pt x="1041" y="6293"/>
                  </a:cubicBezTo>
                  <a:cubicBezTo>
                    <a:pt x="1042" y="6293"/>
                    <a:pt x="1043" y="6293"/>
                    <a:pt x="1044" y="6293"/>
                  </a:cubicBezTo>
                  <a:cubicBezTo>
                    <a:pt x="1086" y="6293"/>
                    <a:pt x="1083" y="6229"/>
                    <a:pt x="1041" y="6223"/>
                  </a:cubicBezTo>
                  <a:cubicBezTo>
                    <a:pt x="968" y="6215"/>
                    <a:pt x="896" y="6211"/>
                    <a:pt x="824" y="6211"/>
                  </a:cubicBezTo>
                  <a:cubicBezTo>
                    <a:pt x="671" y="6211"/>
                    <a:pt x="519" y="6229"/>
                    <a:pt x="367" y="6262"/>
                  </a:cubicBezTo>
                  <a:cubicBezTo>
                    <a:pt x="358" y="6263"/>
                    <a:pt x="351" y="6269"/>
                    <a:pt x="348" y="6277"/>
                  </a:cubicBezTo>
                  <a:lnTo>
                    <a:pt x="348" y="6277"/>
                  </a:lnTo>
                  <a:cubicBezTo>
                    <a:pt x="348" y="6051"/>
                    <a:pt x="346" y="5826"/>
                    <a:pt x="346" y="5601"/>
                  </a:cubicBezTo>
                  <a:cubicBezTo>
                    <a:pt x="510" y="5591"/>
                    <a:pt x="674" y="5589"/>
                    <a:pt x="838" y="5589"/>
                  </a:cubicBezTo>
                  <a:cubicBezTo>
                    <a:pt x="962" y="5589"/>
                    <a:pt x="1086" y="5590"/>
                    <a:pt x="1209" y="5590"/>
                  </a:cubicBezTo>
                  <a:cubicBezTo>
                    <a:pt x="1310" y="5590"/>
                    <a:pt x="1410" y="5590"/>
                    <a:pt x="1510" y="5587"/>
                  </a:cubicBezTo>
                  <a:close/>
                  <a:moveTo>
                    <a:pt x="3647" y="8936"/>
                  </a:moveTo>
                  <a:cubicBezTo>
                    <a:pt x="3649" y="8936"/>
                    <a:pt x="3649" y="8938"/>
                    <a:pt x="3651" y="8938"/>
                  </a:cubicBezTo>
                  <a:cubicBezTo>
                    <a:pt x="3868" y="8957"/>
                    <a:pt x="4077" y="9005"/>
                    <a:pt x="4287" y="9058"/>
                  </a:cubicBezTo>
                  <a:cubicBezTo>
                    <a:pt x="4279" y="9660"/>
                    <a:pt x="4260" y="10272"/>
                    <a:pt x="4286" y="10873"/>
                  </a:cubicBezTo>
                  <a:cubicBezTo>
                    <a:pt x="4169" y="10932"/>
                    <a:pt x="4050" y="10959"/>
                    <a:pt x="3927" y="10959"/>
                  </a:cubicBezTo>
                  <a:cubicBezTo>
                    <a:pt x="3841" y="10959"/>
                    <a:pt x="3754" y="10946"/>
                    <a:pt x="3662" y="10922"/>
                  </a:cubicBezTo>
                  <a:cubicBezTo>
                    <a:pt x="3649" y="10543"/>
                    <a:pt x="3645" y="10164"/>
                    <a:pt x="3647" y="9785"/>
                  </a:cubicBezTo>
                  <a:cubicBezTo>
                    <a:pt x="3678" y="9757"/>
                    <a:pt x="3678" y="9706"/>
                    <a:pt x="3647" y="9677"/>
                  </a:cubicBezTo>
                  <a:cubicBezTo>
                    <a:pt x="3647" y="9430"/>
                    <a:pt x="3648" y="9184"/>
                    <a:pt x="3647" y="8936"/>
                  </a:cubicBezTo>
                  <a:close/>
                  <a:moveTo>
                    <a:pt x="1277" y="10232"/>
                  </a:moveTo>
                  <a:cubicBezTo>
                    <a:pt x="1370" y="10232"/>
                    <a:pt x="1463" y="10233"/>
                    <a:pt x="1556" y="10234"/>
                  </a:cubicBezTo>
                  <a:cubicBezTo>
                    <a:pt x="1564" y="11061"/>
                    <a:pt x="1570" y="11889"/>
                    <a:pt x="1574" y="12716"/>
                  </a:cubicBezTo>
                  <a:cubicBezTo>
                    <a:pt x="1575" y="12728"/>
                    <a:pt x="1577" y="12739"/>
                    <a:pt x="1581" y="12750"/>
                  </a:cubicBezTo>
                  <a:cubicBezTo>
                    <a:pt x="1519" y="12749"/>
                    <a:pt x="1456" y="12749"/>
                    <a:pt x="1393" y="12749"/>
                  </a:cubicBezTo>
                  <a:cubicBezTo>
                    <a:pt x="1047" y="12749"/>
                    <a:pt x="697" y="12763"/>
                    <a:pt x="354" y="12810"/>
                  </a:cubicBezTo>
                  <a:cubicBezTo>
                    <a:pt x="363" y="12795"/>
                    <a:pt x="367" y="12777"/>
                    <a:pt x="367" y="12760"/>
                  </a:cubicBezTo>
                  <a:cubicBezTo>
                    <a:pt x="364" y="12556"/>
                    <a:pt x="365" y="12351"/>
                    <a:pt x="362" y="12147"/>
                  </a:cubicBezTo>
                  <a:lnTo>
                    <a:pt x="362" y="12147"/>
                  </a:lnTo>
                  <a:cubicBezTo>
                    <a:pt x="490" y="12175"/>
                    <a:pt x="621" y="12190"/>
                    <a:pt x="752" y="12190"/>
                  </a:cubicBezTo>
                  <a:cubicBezTo>
                    <a:pt x="789" y="12190"/>
                    <a:pt x="826" y="12189"/>
                    <a:pt x="863" y="12186"/>
                  </a:cubicBezTo>
                  <a:cubicBezTo>
                    <a:pt x="922" y="12182"/>
                    <a:pt x="922" y="12093"/>
                    <a:pt x="868" y="12093"/>
                  </a:cubicBezTo>
                  <a:cubicBezTo>
                    <a:pt x="866" y="12093"/>
                    <a:pt x="865" y="12093"/>
                    <a:pt x="863" y="12093"/>
                  </a:cubicBezTo>
                  <a:cubicBezTo>
                    <a:pt x="808" y="12098"/>
                    <a:pt x="753" y="12100"/>
                    <a:pt x="698" y="12100"/>
                  </a:cubicBezTo>
                  <a:cubicBezTo>
                    <a:pt x="585" y="12100"/>
                    <a:pt x="473" y="12090"/>
                    <a:pt x="362" y="12072"/>
                  </a:cubicBezTo>
                  <a:cubicBezTo>
                    <a:pt x="360" y="11904"/>
                    <a:pt x="360" y="11736"/>
                    <a:pt x="358" y="11569"/>
                  </a:cubicBezTo>
                  <a:lnTo>
                    <a:pt x="358" y="11569"/>
                  </a:lnTo>
                  <a:cubicBezTo>
                    <a:pt x="645" y="11584"/>
                    <a:pt x="931" y="11598"/>
                    <a:pt x="1217" y="11605"/>
                  </a:cubicBezTo>
                  <a:cubicBezTo>
                    <a:pt x="1218" y="11605"/>
                    <a:pt x="1218" y="11605"/>
                    <a:pt x="1218" y="11605"/>
                  </a:cubicBezTo>
                  <a:cubicBezTo>
                    <a:pt x="1270" y="11605"/>
                    <a:pt x="1268" y="11528"/>
                    <a:pt x="1217" y="11524"/>
                  </a:cubicBezTo>
                  <a:cubicBezTo>
                    <a:pt x="931" y="11502"/>
                    <a:pt x="645" y="11487"/>
                    <a:pt x="357" y="11474"/>
                  </a:cubicBezTo>
                  <a:cubicBezTo>
                    <a:pt x="356" y="11294"/>
                    <a:pt x="356" y="11113"/>
                    <a:pt x="355" y="10932"/>
                  </a:cubicBezTo>
                  <a:lnTo>
                    <a:pt x="355" y="10932"/>
                  </a:lnTo>
                  <a:cubicBezTo>
                    <a:pt x="525" y="10934"/>
                    <a:pt x="695" y="10937"/>
                    <a:pt x="865" y="10937"/>
                  </a:cubicBezTo>
                  <a:cubicBezTo>
                    <a:pt x="938" y="10937"/>
                    <a:pt x="1011" y="10936"/>
                    <a:pt x="1084" y="10935"/>
                  </a:cubicBezTo>
                  <a:cubicBezTo>
                    <a:pt x="1127" y="10934"/>
                    <a:pt x="1127" y="10868"/>
                    <a:pt x="1084" y="10867"/>
                  </a:cubicBezTo>
                  <a:cubicBezTo>
                    <a:pt x="1011" y="10866"/>
                    <a:pt x="938" y="10866"/>
                    <a:pt x="864" y="10866"/>
                  </a:cubicBezTo>
                  <a:cubicBezTo>
                    <a:pt x="694" y="10866"/>
                    <a:pt x="525" y="10868"/>
                    <a:pt x="355" y="10871"/>
                  </a:cubicBezTo>
                  <a:cubicBezTo>
                    <a:pt x="353" y="10669"/>
                    <a:pt x="354" y="10467"/>
                    <a:pt x="353" y="10265"/>
                  </a:cubicBezTo>
                  <a:cubicBezTo>
                    <a:pt x="661" y="10239"/>
                    <a:pt x="969" y="10232"/>
                    <a:pt x="1277" y="10232"/>
                  </a:cubicBezTo>
                  <a:close/>
                  <a:moveTo>
                    <a:pt x="9396" y="180"/>
                  </a:moveTo>
                  <a:cubicBezTo>
                    <a:pt x="9742" y="188"/>
                    <a:pt x="10087" y="243"/>
                    <a:pt x="10431" y="243"/>
                  </a:cubicBezTo>
                  <a:cubicBezTo>
                    <a:pt x="10443" y="243"/>
                    <a:pt x="10456" y="243"/>
                    <a:pt x="10468" y="243"/>
                  </a:cubicBezTo>
                  <a:cubicBezTo>
                    <a:pt x="10487" y="242"/>
                    <a:pt x="10505" y="234"/>
                    <a:pt x="10520" y="222"/>
                  </a:cubicBezTo>
                  <a:lnTo>
                    <a:pt x="10520" y="222"/>
                  </a:lnTo>
                  <a:cubicBezTo>
                    <a:pt x="10471" y="1595"/>
                    <a:pt x="10444" y="2975"/>
                    <a:pt x="10427" y="4355"/>
                  </a:cubicBezTo>
                  <a:lnTo>
                    <a:pt x="10427" y="4357"/>
                  </a:lnTo>
                  <a:cubicBezTo>
                    <a:pt x="10328" y="4344"/>
                    <a:pt x="10228" y="4339"/>
                    <a:pt x="10127" y="4339"/>
                  </a:cubicBezTo>
                  <a:cubicBezTo>
                    <a:pt x="9911" y="4339"/>
                    <a:pt x="9693" y="4364"/>
                    <a:pt x="9481" y="4395"/>
                  </a:cubicBezTo>
                  <a:cubicBezTo>
                    <a:pt x="9438" y="4402"/>
                    <a:pt x="9446" y="4476"/>
                    <a:pt x="9488" y="4476"/>
                  </a:cubicBezTo>
                  <a:cubicBezTo>
                    <a:pt x="9489" y="4476"/>
                    <a:pt x="9491" y="4476"/>
                    <a:pt x="9493" y="4475"/>
                  </a:cubicBezTo>
                  <a:cubicBezTo>
                    <a:pt x="9805" y="4438"/>
                    <a:pt x="10113" y="4448"/>
                    <a:pt x="10426" y="4440"/>
                  </a:cubicBezTo>
                  <a:lnTo>
                    <a:pt x="10426" y="4440"/>
                  </a:lnTo>
                  <a:cubicBezTo>
                    <a:pt x="10392" y="7200"/>
                    <a:pt x="10401" y="9961"/>
                    <a:pt x="10376" y="12718"/>
                  </a:cubicBezTo>
                  <a:cubicBezTo>
                    <a:pt x="10376" y="12731"/>
                    <a:pt x="10378" y="12742"/>
                    <a:pt x="10383" y="12754"/>
                  </a:cubicBezTo>
                  <a:cubicBezTo>
                    <a:pt x="10143" y="12879"/>
                    <a:pt x="9893" y="12941"/>
                    <a:pt x="9632" y="12941"/>
                  </a:cubicBezTo>
                  <a:cubicBezTo>
                    <a:pt x="9525" y="12941"/>
                    <a:pt x="9416" y="12931"/>
                    <a:pt x="9306" y="12910"/>
                  </a:cubicBezTo>
                  <a:cubicBezTo>
                    <a:pt x="9308" y="12905"/>
                    <a:pt x="9309" y="12900"/>
                    <a:pt x="9309" y="12895"/>
                  </a:cubicBezTo>
                  <a:cubicBezTo>
                    <a:pt x="9313" y="12509"/>
                    <a:pt x="9316" y="12123"/>
                    <a:pt x="9319" y="11738"/>
                  </a:cubicBezTo>
                  <a:cubicBezTo>
                    <a:pt x="9457" y="11763"/>
                    <a:pt x="9593" y="11777"/>
                    <a:pt x="9729" y="11777"/>
                  </a:cubicBezTo>
                  <a:cubicBezTo>
                    <a:pt x="9875" y="11777"/>
                    <a:pt x="10020" y="11762"/>
                    <a:pt x="10165" y="11728"/>
                  </a:cubicBezTo>
                  <a:cubicBezTo>
                    <a:pt x="10202" y="11720"/>
                    <a:pt x="10190" y="11669"/>
                    <a:pt x="10156" y="11669"/>
                  </a:cubicBezTo>
                  <a:cubicBezTo>
                    <a:pt x="10154" y="11669"/>
                    <a:pt x="10152" y="11670"/>
                    <a:pt x="10150" y="11670"/>
                  </a:cubicBezTo>
                  <a:cubicBezTo>
                    <a:pt x="10005" y="11697"/>
                    <a:pt x="9859" y="11710"/>
                    <a:pt x="9712" y="11710"/>
                  </a:cubicBezTo>
                  <a:cubicBezTo>
                    <a:pt x="9582" y="11710"/>
                    <a:pt x="9451" y="11700"/>
                    <a:pt x="9322" y="11679"/>
                  </a:cubicBezTo>
                  <a:cubicBezTo>
                    <a:pt x="9324" y="11473"/>
                    <a:pt x="9325" y="11267"/>
                    <a:pt x="9327" y="11061"/>
                  </a:cubicBezTo>
                  <a:cubicBezTo>
                    <a:pt x="9418" y="11062"/>
                    <a:pt x="9510" y="11064"/>
                    <a:pt x="9601" y="11064"/>
                  </a:cubicBezTo>
                  <a:cubicBezTo>
                    <a:pt x="9639" y="11064"/>
                    <a:pt x="9677" y="11064"/>
                    <a:pt x="9715" y="11063"/>
                  </a:cubicBezTo>
                  <a:cubicBezTo>
                    <a:pt x="9751" y="11063"/>
                    <a:pt x="9751" y="11010"/>
                    <a:pt x="9715" y="11010"/>
                  </a:cubicBezTo>
                  <a:cubicBezTo>
                    <a:pt x="9674" y="11009"/>
                    <a:pt x="9633" y="11009"/>
                    <a:pt x="9592" y="11009"/>
                  </a:cubicBezTo>
                  <a:cubicBezTo>
                    <a:pt x="9504" y="11009"/>
                    <a:pt x="9416" y="11010"/>
                    <a:pt x="9327" y="11011"/>
                  </a:cubicBezTo>
                  <a:cubicBezTo>
                    <a:pt x="9329" y="10771"/>
                    <a:pt x="9331" y="10532"/>
                    <a:pt x="9333" y="10292"/>
                  </a:cubicBezTo>
                  <a:cubicBezTo>
                    <a:pt x="9505" y="10311"/>
                    <a:pt x="9677" y="10322"/>
                    <a:pt x="9850" y="10322"/>
                  </a:cubicBezTo>
                  <a:cubicBezTo>
                    <a:pt x="9967" y="10322"/>
                    <a:pt x="10085" y="10317"/>
                    <a:pt x="10202" y="10306"/>
                  </a:cubicBezTo>
                  <a:cubicBezTo>
                    <a:pt x="10233" y="10303"/>
                    <a:pt x="10234" y="10256"/>
                    <a:pt x="10204" y="10256"/>
                  </a:cubicBezTo>
                  <a:cubicBezTo>
                    <a:pt x="10203" y="10256"/>
                    <a:pt x="10203" y="10256"/>
                    <a:pt x="10202" y="10256"/>
                  </a:cubicBezTo>
                  <a:cubicBezTo>
                    <a:pt x="10121" y="10258"/>
                    <a:pt x="10038" y="10260"/>
                    <a:pt x="9956" y="10260"/>
                  </a:cubicBezTo>
                  <a:cubicBezTo>
                    <a:pt x="9748" y="10260"/>
                    <a:pt x="9540" y="10252"/>
                    <a:pt x="9333" y="10236"/>
                  </a:cubicBezTo>
                  <a:cubicBezTo>
                    <a:pt x="9335" y="10023"/>
                    <a:pt x="9336" y="9812"/>
                    <a:pt x="9338" y="9599"/>
                  </a:cubicBezTo>
                  <a:cubicBezTo>
                    <a:pt x="9482" y="9602"/>
                    <a:pt x="9625" y="9604"/>
                    <a:pt x="9768" y="9604"/>
                  </a:cubicBezTo>
                  <a:cubicBezTo>
                    <a:pt x="9809" y="9604"/>
                    <a:pt x="9851" y="9604"/>
                    <a:pt x="9893" y="9604"/>
                  </a:cubicBezTo>
                  <a:cubicBezTo>
                    <a:pt x="9928" y="9604"/>
                    <a:pt x="9928" y="9551"/>
                    <a:pt x="9893" y="9551"/>
                  </a:cubicBezTo>
                  <a:cubicBezTo>
                    <a:pt x="9845" y="9550"/>
                    <a:pt x="9798" y="9550"/>
                    <a:pt x="9750" y="9550"/>
                  </a:cubicBezTo>
                  <a:cubicBezTo>
                    <a:pt x="9613" y="9550"/>
                    <a:pt x="9476" y="9552"/>
                    <a:pt x="9339" y="9554"/>
                  </a:cubicBezTo>
                  <a:cubicBezTo>
                    <a:pt x="9342" y="9305"/>
                    <a:pt x="9343" y="9057"/>
                    <a:pt x="9345" y="8808"/>
                  </a:cubicBezTo>
                  <a:cubicBezTo>
                    <a:pt x="9532" y="8810"/>
                    <a:pt x="9719" y="8812"/>
                    <a:pt x="9906" y="8812"/>
                  </a:cubicBezTo>
                  <a:cubicBezTo>
                    <a:pt x="10005" y="8812"/>
                    <a:pt x="10104" y="8812"/>
                    <a:pt x="10202" y="8810"/>
                  </a:cubicBezTo>
                  <a:cubicBezTo>
                    <a:pt x="10241" y="8810"/>
                    <a:pt x="10241" y="8751"/>
                    <a:pt x="10202" y="8750"/>
                  </a:cubicBezTo>
                  <a:cubicBezTo>
                    <a:pt x="10104" y="8749"/>
                    <a:pt x="10005" y="8748"/>
                    <a:pt x="9907" y="8748"/>
                  </a:cubicBezTo>
                  <a:cubicBezTo>
                    <a:pt x="9720" y="8748"/>
                    <a:pt x="9533" y="8750"/>
                    <a:pt x="9346" y="8752"/>
                  </a:cubicBezTo>
                  <a:cubicBezTo>
                    <a:pt x="9353" y="7855"/>
                    <a:pt x="9361" y="6959"/>
                    <a:pt x="9367" y="6062"/>
                  </a:cubicBezTo>
                  <a:cubicBezTo>
                    <a:pt x="9446" y="6071"/>
                    <a:pt x="9524" y="6076"/>
                    <a:pt x="9602" y="6076"/>
                  </a:cubicBezTo>
                  <a:cubicBezTo>
                    <a:pt x="9732" y="6076"/>
                    <a:pt x="9861" y="6062"/>
                    <a:pt x="9990" y="6028"/>
                  </a:cubicBezTo>
                  <a:cubicBezTo>
                    <a:pt x="10021" y="6020"/>
                    <a:pt x="10008" y="5979"/>
                    <a:pt x="9979" y="5979"/>
                  </a:cubicBezTo>
                  <a:cubicBezTo>
                    <a:pt x="9978" y="5979"/>
                    <a:pt x="9977" y="5979"/>
                    <a:pt x="9976" y="5979"/>
                  </a:cubicBezTo>
                  <a:cubicBezTo>
                    <a:pt x="9835" y="5998"/>
                    <a:pt x="9694" y="6011"/>
                    <a:pt x="9552" y="6011"/>
                  </a:cubicBezTo>
                  <a:cubicBezTo>
                    <a:pt x="9490" y="6011"/>
                    <a:pt x="9429" y="6009"/>
                    <a:pt x="9367" y="6004"/>
                  </a:cubicBezTo>
                  <a:cubicBezTo>
                    <a:pt x="9372" y="5245"/>
                    <a:pt x="9373" y="4488"/>
                    <a:pt x="9378" y="3730"/>
                  </a:cubicBezTo>
                  <a:cubicBezTo>
                    <a:pt x="9455" y="3735"/>
                    <a:pt x="9531" y="3738"/>
                    <a:pt x="9608" y="3738"/>
                  </a:cubicBezTo>
                  <a:cubicBezTo>
                    <a:pt x="9781" y="3738"/>
                    <a:pt x="9952" y="3723"/>
                    <a:pt x="10124" y="3689"/>
                  </a:cubicBezTo>
                  <a:cubicBezTo>
                    <a:pt x="10163" y="3682"/>
                    <a:pt x="10157" y="3618"/>
                    <a:pt x="10119" y="3618"/>
                  </a:cubicBezTo>
                  <a:cubicBezTo>
                    <a:pt x="10118" y="3618"/>
                    <a:pt x="10116" y="3618"/>
                    <a:pt x="10115" y="3619"/>
                  </a:cubicBezTo>
                  <a:cubicBezTo>
                    <a:pt x="9939" y="3642"/>
                    <a:pt x="9760" y="3653"/>
                    <a:pt x="9582" y="3653"/>
                  </a:cubicBezTo>
                  <a:cubicBezTo>
                    <a:pt x="9514" y="3653"/>
                    <a:pt x="9446" y="3652"/>
                    <a:pt x="9379" y="3648"/>
                  </a:cubicBezTo>
                  <a:cubicBezTo>
                    <a:pt x="9380" y="3393"/>
                    <a:pt x="9381" y="3138"/>
                    <a:pt x="9382" y="2883"/>
                  </a:cubicBezTo>
                  <a:cubicBezTo>
                    <a:pt x="9610" y="2901"/>
                    <a:pt x="9840" y="2923"/>
                    <a:pt x="10069" y="2928"/>
                  </a:cubicBezTo>
                  <a:cubicBezTo>
                    <a:pt x="10070" y="2928"/>
                    <a:pt x="10070" y="2928"/>
                    <a:pt x="10070" y="2928"/>
                  </a:cubicBezTo>
                  <a:cubicBezTo>
                    <a:pt x="10106" y="2928"/>
                    <a:pt x="10105" y="2875"/>
                    <a:pt x="10069" y="2871"/>
                  </a:cubicBezTo>
                  <a:cubicBezTo>
                    <a:pt x="9841" y="2847"/>
                    <a:pt x="9611" y="2838"/>
                    <a:pt x="9383" y="2827"/>
                  </a:cubicBezTo>
                  <a:cubicBezTo>
                    <a:pt x="9384" y="2575"/>
                    <a:pt x="9385" y="2325"/>
                    <a:pt x="9386" y="2075"/>
                  </a:cubicBezTo>
                  <a:cubicBezTo>
                    <a:pt x="9389" y="2079"/>
                    <a:pt x="9393" y="2081"/>
                    <a:pt x="9398" y="2082"/>
                  </a:cubicBezTo>
                  <a:cubicBezTo>
                    <a:pt x="9544" y="2113"/>
                    <a:pt x="9692" y="2130"/>
                    <a:pt x="9840" y="2130"/>
                  </a:cubicBezTo>
                  <a:cubicBezTo>
                    <a:pt x="9917" y="2130"/>
                    <a:pt x="9993" y="2125"/>
                    <a:pt x="10069" y="2116"/>
                  </a:cubicBezTo>
                  <a:cubicBezTo>
                    <a:pt x="10095" y="2113"/>
                    <a:pt x="10098" y="2072"/>
                    <a:pt x="10071" y="2072"/>
                  </a:cubicBezTo>
                  <a:cubicBezTo>
                    <a:pt x="10071" y="2072"/>
                    <a:pt x="10070" y="2072"/>
                    <a:pt x="10069" y="2072"/>
                  </a:cubicBezTo>
                  <a:cubicBezTo>
                    <a:pt x="9998" y="2077"/>
                    <a:pt x="9927" y="2080"/>
                    <a:pt x="9857" y="2080"/>
                  </a:cubicBezTo>
                  <a:cubicBezTo>
                    <a:pt x="9707" y="2080"/>
                    <a:pt x="9559" y="2068"/>
                    <a:pt x="9410" y="2038"/>
                  </a:cubicBezTo>
                  <a:cubicBezTo>
                    <a:pt x="9409" y="2037"/>
                    <a:pt x="9408" y="2037"/>
                    <a:pt x="9407" y="2037"/>
                  </a:cubicBezTo>
                  <a:cubicBezTo>
                    <a:pt x="9399" y="2037"/>
                    <a:pt x="9390" y="2042"/>
                    <a:pt x="9386" y="2049"/>
                  </a:cubicBezTo>
                  <a:cubicBezTo>
                    <a:pt x="9388" y="1795"/>
                    <a:pt x="9388" y="1542"/>
                    <a:pt x="9390" y="1288"/>
                  </a:cubicBezTo>
                  <a:cubicBezTo>
                    <a:pt x="9394" y="1290"/>
                    <a:pt x="9399" y="1295"/>
                    <a:pt x="9405" y="1295"/>
                  </a:cubicBezTo>
                  <a:cubicBezTo>
                    <a:pt x="9627" y="1314"/>
                    <a:pt x="9847" y="1332"/>
                    <a:pt x="10069" y="1342"/>
                  </a:cubicBezTo>
                  <a:cubicBezTo>
                    <a:pt x="10070" y="1342"/>
                    <a:pt x="10071" y="1342"/>
                    <a:pt x="10071" y="1342"/>
                  </a:cubicBezTo>
                  <a:cubicBezTo>
                    <a:pt x="10120" y="1342"/>
                    <a:pt x="10117" y="1269"/>
                    <a:pt x="10069" y="1264"/>
                  </a:cubicBezTo>
                  <a:cubicBezTo>
                    <a:pt x="9848" y="1240"/>
                    <a:pt x="9627" y="1224"/>
                    <a:pt x="9405" y="1212"/>
                  </a:cubicBezTo>
                  <a:cubicBezTo>
                    <a:pt x="9399" y="1212"/>
                    <a:pt x="9396" y="1215"/>
                    <a:pt x="9390" y="1217"/>
                  </a:cubicBezTo>
                  <a:cubicBezTo>
                    <a:pt x="9391" y="1050"/>
                    <a:pt x="9392" y="882"/>
                    <a:pt x="9392" y="714"/>
                  </a:cubicBezTo>
                  <a:cubicBezTo>
                    <a:pt x="9397" y="716"/>
                    <a:pt x="9400" y="720"/>
                    <a:pt x="9406" y="720"/>
                  </a:cubicBezTo>
                  <a:cubicBezTo>
                    <a:pt x="9521" y="723"/>
                    <a:pt x="9635" y="725"/>
                    <a:pt x="9750" y="725"/>
                  </a:cubicBezTo>
                  <a:cubicBezTo>
                    <a:pt x="9842" y="725"/>
                    <a:pt x="9934" y="724"/>
                    <a:pt x="10026" y="720"/>
                  </a:cubicBezTo>
                  <a:cubicBezTo>
                    <a:pt x="10077" y="720"/>
                    <a:pt x="10077" y="643"/>
                    <a:pt x="10026" y="643"/>
                  </a:cubicBezTo>
                  <a:cubicBezTo>
                    <a:pt x="9936" y="638"/>
                    <a:pt x="9847" y="637"/>
                    <a:pt x="9757" y="637"/>
                  </a:cubicBezTo>
                  <a:cubicBezTo>
                    <a:pt x="9640" y="637"/>
                    <a:pt x="9523" y="640"/>
                    <a:pt x="9406" y="643"/>
                  </a:cubicBezTo>
                  <a:cubicBezTo>
                    <a:pt x="9401" y="643"/>
                    <a:pt x="9398" y="647"/>
                    <a:pt x="9393" y="648"/>
                  </a:cubicBezTo>
                  <a:cubicBezTo>
                    <a:pt x="9394" y="492"/>
                    <a:pt x="9396" y="336"/>
                    <a:pt x="9396" y="180"/>
                  </a:cubicBezTo>
                  <a:close/>
                  <a:moveTo>
                    <a:pt x="9913" y="0"/>
                  </a:moveTo>
                  <a:cubicBezTo>
                    <a:pt x="9711" y="0"/>
                    <a:pt x="9508" y="18"/>
                    <a:pt x="9317" y="36"/>
                  </a:cubicBezTo>
                  <a:cubicBezTo>
                    <a:pt x="9255" y="39"/>
                    <a:pt x="9230" y="117"/>
                    <a:pt x="9277" y="156"/>
                  </a:cubicBezTo>
                  <a:cubicBezTo>
                    <a:pt x="9253" y="545"/>
                    <a:pt x="9233" y="936"/>
                    <a:pt x="9213" y="1325"/>
                  </a:cubicBezTo>
                  <a:cubicBezTo>
                    <a:pt x="8782" y="1260"/>
                    <a:pt x="8337" y="1242"/>
                    <a:pt x="7894" y="1242"/>
                  </a:cubicBezTo>
                  <a:cubicBezTo>
                    <a:pt x="7599" y="1242"/>
                    <a:pt x="7305" y="1250"/>
                    <a:pt x="7016" y="1257"/>
                  </a:cubicBezTo>
                  <a:cubicBezTo>
                    <a:pt x="6997" y="1087"/>
                    <a:pt x="6975" y="919"/>
                    <a:pt x="6948" y="757"/>
                  </a:cubicBezTo>
                  <a:cubicBezTo>
                    <a:pt x="6946" y="738"/>
                    <a:pt x="6932" y="730"/>
                    <a:pt x="6918" y="730"/>
                  </a:cubicBezTo>
                  <a:cubicBezTo>
                    <a:pt x="6910" y="730"/>
                    <a:pt x="6901" y="733"/>
                    <a:pt x="6893" y="738"/>
                  </a:cubicBezTo>
                  <a:cubicBezTo>
                    <a:pt x="6830" y="681"/>
                    <a:pt x="6727" y="657"/>
                    <a:pt x="6646" y="657"/>
                  </a:cubicBezTo>
                  <a:cubicBezTo>
                    <a:pt x="6637" y="657"/>
                    <a:pt x="6627" y="658"/>
                    <a:pt x="6618" y="658"/>
                  </a:cubicBezTo>
                  <a:cubicBezTo>
                    <a:pt x="6479" y="668"/>
                    <a:pt x="6358" y="742"/>
                    <a:pt x="6295" y="867"/>
                  </a:cubicBezTo>
                  <a:cubicBezTo>
                    <a:pt x="6281" y="889"/>
                    <a:pt x="6289" y="919"/>
                    <a:pt x="6314" y="930"/>
                  </a:cubicBezTo>
                  <a:cubicBezTo>
                    <a:pt x="6295" y="1086"/>
                    <a:pt x="6282" y="1245"/>
                    <a:pt x="6272" y="1407"/>
                  </a:cubicBezTo>
                  <a:cubicBezTo>
                    <a:pt x="6058" y="1379"/>
                    <a:pt x="5833" y="1370"/>
                    <a:pt x="5612" y="1370"/>
                  </a:cubicBezTo>
                  <a:cubicBezTo>
                    <a:pt x="5570" y="1370"/>
                    <a:pt x="5529" y="1371"/>
                    <a:pt x="5488" y="1371"/>
                  </a:cubicBezTo>
                  <a:cubicBezTo>
                    <a:pt x="5485" y="1260"/>
                    <a:pt x="5484" y="1148"/>
                    <a:pt x="5480" y="1038"/>
                  </a:cubicBezTo>
                  <a:cubicBezTo>
                    <a:pt x="5522" y="1037"/>
                    <a:pt x="5565" y="1003"/>
                    <a:pt x="5546" y="957"/>
                  </a:cubicBezTo>
                  <a:cubicBezTo>
                    <a:pt x="5486" y="805"/>
                    <a:pt x="5335" y="743"/>
                    <a:pt x="5177" y="743"/>
                  </a:cubicBezTo>
                  <a:cubicBezTo>
                    <a:pt x="5040" y="743"/>
                    <a:pt x="4899" y="789"/>
                    <a:pt x="4808" y="861"/>
                  </a:cubicBezTo>
                  <a:cubicBezTo>
                    <a:pt x="4800" y="869"/>
                    <a:pt x="4796" y="877"/>
                    <a:pt x="4795" y="887"/>
                  </a:cubicBezTo>
                  <a:cubicBezTo>
                    <a:pt x="4787" y="862"/>
                    <a:pt x="4764" y="849"/>
                    <a:pt x="4742" y="849"/>
                  </a:cubicBezTo>
                  <a:cubicBezTo>
                    <a:pt x="4718" y="849"/>
                    <a:pt x="4695" y="865"/>
                    <a:pt x="4695" y="899"/>
                  </a:cubicBezTo>
                  <a:cubicBezTo>
                    <a:pt x="4692" y="1062"/>
                    <a:pt x="4689" y="1231"/>
                    <a:pt x="4688" y="1400"/>
                  </a:cubicBezTo>
                  <a:cubicBezTo>
                    <a:pt x="4565" y="1403"/>
                    <a:pt x="4443" y="1404"/>
                    <a:pt x="4321" y="1404"/>
                  </a:cubicBezTo>
                  <a:cubicBezTo>
                    <a:pt x="4061" y="1404"/>
                    <a:pt x="3802" y="1396"/>
                    <a:pt x="3541" y="1366"/>
                  </a:cubicBezTo>
                  <a:cubicBezTo>
                    <a:pt x="3526" y="1186"/>
                    <a:pt x="3508" y="1009"/>
                    <a:pt x="3485" y="835"/>
                  </a:cubicBezTo>
                  <a:cubicBezTo>
                    <a:pt x="3510" y="805"/>
                    <a:pt x="3514" y="761"/>
                    <a:pt x="3471" y="735"/>
                  </a:cubicBezTo>
                  <a:cubicBezTo>
                    <a:pt x="3468" y="732"/>
                    <a:pt x="3464" y="732"/>
                    <a:pt x="3460" y="730"/>
                  </a:cubicBezTo>
                  <a:cubicBezTo>
                    <a:pt x="3455" y="725"/>
                    <a:pt x="3448" y="723"/>
                    <a:pt x="3440" y="722"/>
                  </a:cubicBezTo>
                  <a:cubicBezTo>
                    <a:pt x="3316" y="658"/>
                    <a:pt x="3160" y="640"/>
                    <a:pt x="3017" y="640"/>
                  </a:cubicBezTo>
                  <a:cubicBezTo>
                    <a:pt x="2976" y="640"/>
                    <a:pt x="2937" y="641"/>
                    <a:pt x="2900" y="644"/>
                  </a:cubicBezTo>
                  <a:cubicBezTo>
                    <a:pt x="2826" y="649"/>
                    <a:pt x="2826" y="755"/>
                    <a:pt x="2900" y="758"/>
                  </a:cubicBezTo>
                  <a:cubicBezTo>
                    <a:pt x="3070" y="766"/>
                    <a:pt x="3218" y="822"/>
                    <a:pt x="3381" y="854"/>
                  </a:cubicBezTo>
                  <a:cubicBezTo>
                    <a:pt x="3393" y="1472"/>
                    <a:pt x="3383" y="2089"/>
                    <a:pt x="3393" y="2707"/>
                  </a:cubicBezTo>
                  <a:cubicBezTo>
                    <a:pt x="3321" y="2739"/>
                    <a:pt x="3265" y="2785"/>
                    <a:pt x="3180" y="2791"/>
                  </a:cubicBezTo>
                  <a:cubicBezTo>
                    <a:pt x="3173" y="2791"/>
                    <a:pt x="3167" y="2791"/>
                    <a:pt x="3160" y="2791"/>
                  </a:cubicBezTo>
                  <a:cubicBezTo>
                    <a:pt x="3091" y="2791"/>
                    <a:pt x="3023" y="2771"/>
                    <a:pt x="2966" y="2732"/>
                  </a:cubicBezTo>
                  <a:cubicBezTo>
                    <a:pt x="2974" y="2093"/>
                    <a:pt x="2974" y="1450"/>
                    <a:pt x="2948" y="810"/>
                  </a:cubicBezTo>
                  <a:cubicBezTo>
                    <a:pt x="2947" y="778"/>
                    <a:pt x="2923" y="763"/>
                    <a:pt x="2899" y="763"/>
                  </a:cubicBezTo>
                  <a:cubicBezTo>
                    <a:pt x="2875" y="763"/>
                    <a:pt x="2851" y="778"/>
                    <a:pt x="2850" y="810"/>
                  </a:cubicBezTo>
                  <a:cubicBezTo>
                    <a:pt x="2843" y="994"/>
                    <a:pt x="2841" y="1178"/>
                    <a:pt x="2837" y="1361"/>
                  </a:cubicBezTo>
                  <a:cubicBezTo>
                    <a:pt x="2450" y="1334"/>
                    <a:pt x="2062" y="1358"/>
                    <a:pt x="1674" y="1328"/>
                  </a:cubicBezTo>
                  <a:cubicBezTo>
                    <a:pt x="1664" y="920"/>
                    <a:pt x="1654" y="510"/>
                    <a:pt x="1640" y="102"/>
                  </a:cubicBezTo>
                  <a:cubicBezTo>
                    <a:pt x="1639" y="68"/>
                    <a:pt x="1613" y="51"/>
                    <a:pt x="1587" y="51"/>
                  </a:cubicBezTo>
                  <a:cubicBezTo>
                    <a:pt x="1561" y="51"/>
                    <a:pt x="1535" y="68"/>
                    <a:pt x="1535" y="102"/>
                  </a:cubicBezTo>
                  <a:lnTo>
                    <a:pt x="1535" y="136"/>
                  </a:lnTo>
                  <a:cubicBezTo>
                    <a:pt x="1526" y="126"/>
                    <a:pt x="1515" y="119"/>
                    <a:pt x="1503" y="116"/>
                  </a:cubicBezTo>
                  <a:cubicBezTo>
                    <a:pt x="1367" y="87"/>
                    <a:pt x="1222" y="77"/>
                    <a:pt x="1073" y="77"/>
                  </a:cubicBezTo>
                  <a:cubicBezTo>
                    <a:pt x="815" y="77"/>
                    <a:pt x="546" y="107"/>
                    <a:pt x="300" y="117"/>
                  </a:cubicBezTo>
                  <a:cubicBezTo>
                    <a:pt x="288" y="82"/>
                    <a:pt x="254" y="65"/>
                    <a:pt x="221" y="65"/>
                  </a:cubicBezTo>
                  <a:cubicBezTo>
                    <a:pt x="180" y="65"/>
                    <a:pt x="138" y="92"/>
                    <a:pt x="136" y="146"/>
                  </a:cubicBezTo>
                  <a:cubicBezTo>
                    <a:pt x="1" y="4344"/>
                    <a:pt x="100" y="8562"/>
                    <a:pt x="159" y="12760"/>
                  </a:cubicBezTo>
                  <a:cubicBezTo>
                    <a:pt x="160" y="12827"/>
                    <a:pt x="210" y="12860"/>
                    <a:pt x="262" y="12861"/>
                  </a:cubicBezTo>
                  <a:cubicBezTo>
                    <a:pt x="264" y="12870"/>
                    <a:pt x="272" y="12877"/>
                    <a:pt x="280" y="12879"/>
                  </a:cubicBezTo>
                  <a:cubicBezTo>
                    <a:pt x="641" y="12934"/>
                    <a:pt x="1009" y="12950"/>
                    <a:pt x="1375" y="12950"/>
                  </a:cubicBezTo>
                  <a:cubicBezTo>
                    <a:pt x="1456" y="12950"/>
                    <a:pt x="1536" y="12949"/>
                    <a:pt x="1616" y="12948"/>
                  </a:cubicBezTo>
                  <a:cubicBezTo>
                    <a:pt x="1702" y="12947"/>
                    <a:pt x="1728" y="12860"/>
                    <a:pt x="1698" y="12802"/>
                  </a:cubicBezTo>
                  <a:cubicBezTo>
                    <a:pt x="1736" y="12791"/>
                    <a:pt x="1763" y="12755"/>
                    <a:pt x="1762" y="12716"/>
                  </a:cubicBezTo>
                  <a:cubicBezTo>
                    <a:pt x="1753" y="11892"/>
                    <a:pt x="1752" y="11068"/>
                    <a:pt x="1749" y="10243"/>
                  </a:cubicBezTo>
                  <a:lnTo>
                    <a:pt x="1749" y="10243"/>
                  </a:lnTo>
                  <a:cubicBezTo>
                    <a:pt x="1880" y="10249"/>
                    <a:pt x="2011" y="10252"/>
                    <a:pt x="2143" y="10252"/>
                  </a:cubicBezTo>
                  <a:cubicBezTo>
                    <a:pt x="2587" y="10252"/>
                    <a:pt x="3032" y="10219"/>
                    <a:pt x="3471" y="10163"/>
                  </a:cubicBezTo>
                  <a:lnTo>
                    <a:pt x="3471" y="10163"/>
                  </a:lnTo>
                  <a:cubicBezTo>
                    <a:pt x="3470" y="10440"/>
                    <a:pt x="3476" y="10718"/>
                    <a:pt x="3495" y="10991"/>
                  </a:cubicBezTo>
                  <a:cubicBezTo>
                    <a:pt x="3499" y="11045"/>
                    <a:pt x="3543" y="11073"/>
                    <a:pt x="3585" y="11073"/>
                  </a:cubicBezTo>
                  <a:cubicBezTo>
                    <a:pt x="3615" y="11073"/>
                    <a:pt x="3644" y="11059"/>
                    <a:pt x="3657" y="11031"/>
                  </a:cubicBezTo>
                  <a:cubicBezTo>
                    <a:pt x="3757" y="11083"/>
                    <a:pt x="3867" y="11107"/>
                    <a:pt x="3978" y="11107"/>
                  </a:cubicBezTo>
                  <a:cubicBezTo>
                    <a:pt x="4116" y="11107"/>
                    <a:pt x="4255" y="11070"/>
                    <a:pt x="4376" y="11003"/>
                  </a:cubicBezTo>
                  <a:cubicBezTo>
                    <a:pt x="4386" y="11000"/>
                    <a:pt x="4395" y="10994"/>
                    <a:pt x="4403" y="10987"/>
                  </a:cubicBezTo>
                  <a:cubicBezTo>
                    <a:pt x="4414" y="10978"/>
                    <a:pt x="4428" y="10972"/>
                    <a:pt x="4440" y="10964"/>
                  </a:cubicBezTo>
                  <a:cubicBezTo>
                    <a:pt x="4496" y="10926"/>
                    <a:pt x="4475" y="10852"/>
                    <a:pt x="4429" y="10830"/>
                  </a:cubicBezTo>
                  <a:cubicBezTo>
                    <a:pt x="4445" y="10632"/>
                    <a:pt x="4451" y="10430"/>
                    <a:pt x="4452" y="10226"/>
                  </a:cubicBezTo>
                  <a:cubicBezTo>
                    <a:pt x="5359" y="10174"/>
                    <a:pt x="6259" y="10145"/>
                    <a:pt x="7161" y="10145"/>
                  </a:cubicBezTo>
                  <a:cubicBezTo>
                    <a:pt x="7775" y="10145"/>
                    <a:pt x="8389" y="10159"/>
                    <a:pt x="9007" y="10187"/>
                  </a:cubicBezTo>
                  <a:cubicBezTo>
                    <a:pt x="9008" y="10187"/>
                    <a:pt x="9009" y="10187"/>
                    <a:pt x="9010" y="10187"/>
                  </a:cubicBezTo>
                  <a:cubicBezTo>
                    <a:pt x="9073" y="10187"/>
                    <a:pt x="9070" y="10093"/>
                    <a:pt x="9007" y="10088"/>
                  </a:cubicBezTo>
                  <a:cubicBezTo>
                    <a:pt x="8299" y="10019"/>
                    <a:pt x="7585" y="9984"/>
                    <a:pt x="6871" y="9984"/>
                  </a:cubicBezTo>
                  <a:cubicBezTo>
                    <a:pt x="6062" y="9984"/>
                    <a:pt x="5252" y="10029"/>
                    <a:pt x="4451" y="10123"/>
                  </a:cubicBezTo>
                  <a:cubicBezTo>
                    <a:pt x="4451" y="10020"/>
                    <a:pt x="4446" y="9919"/>
                    <a:pt x="4443" y="9817"/>
                  </a:cubicBezTo>
                  <a:lnTo>
                    <a:pt x="4443" y="9817"/>
                  </a:lnTo>
                  <a:cubicBezTo>
                    <a:pt x="4973" y="9822"/>
                    <a:pt x="5505" y="9827"/>
                    <a:pt x="6038" y="9827"/>
                  </a:cubicBezTo>
                  <a:cubicBezTo>
                    <a:pt x="7029" y="9827"/>
                    <a:pt x="8021" y="9811"/>
                    <a:pt x="9006" y="9752"/>
                  </a:cubicBezTo>
                  <a:cubicBezTo>
                    <a:pt x="9035" y="9751"/>
                    <a:pt x="9058" y="9727"/>
                    <a:pt x="9058" y="9699"/>
                  </a:cubicBezTo>
                  <a:cubicBezTo>
                    <a:pt x="9073" y="10767"/>
                    <a:pt x="9100" y="11832"/>
                    <a:pt x="9142" y="12893"/>
                  </a:cubicBezTo>
                  <a:cubicBezTo>
                    <a:pt x="9142" y="12931"/>
                    <a:pt x="9168" y="12964"/>
                    <a:pt x="9205" y="12971"/>
                  </a:cubicBezTo>
                  <a:cubicBezTo>
                    <a:pt x="9204" y="12997"/>
                    <a:pt x="9221" y="13021"/>
                    <a:pt x="9246" y="13029"/>
                  </a:cubicBezTo>
                  <a:cubicBezTo>
                    <a:pt x="9409" y="13088"/>
                    <a:pt x="9578" y="13117"/>
                    <a:pt x="9746" y="13117"/>
                  </a:cubicBezTo>
                  <a:cubicBezTo>
                    <a:pt x="10038" y="13117"/>
                    <a:pt x="10327" y="13031"/>
                    <a:pt x="10577" y="12868"/>
                  </a:cubicBezTo>
                  <a:cubicBezTo>
                    <a:pt x="10646" y="12823"/>
                    <a:pt x="10623" y="12734"/>
                    <a:pt x="10569" y="12703"/>
                  </a:cubicBezTo>
                  <a:cubicBezTo>
                    <a:pt x="10604" y="8535"/>
                    <a:pt x="10720" y="4358"/>
                    <a:pt x="10646" y="191"/>
                  </a:cubicBezTo>
                  <a:cubicBezTo>
                    <a:pt x="10645" y="151"/>
                    <a:pt x="10616" y="131"/>
                    <a:pt x="10585" y="131"/>
                  </a:cubicBezTo>
                  <a:cubicBezTo>
                    <a:pt x="10572" y="131"/>
                    <a:pt x="10559" y="135"/>
                    <a:pt x="10547" y="142"/>
                  </a:cubicBezTo>
                  <a:cubicBezTo>
                    <a:pt x="10545" y="110"/>
                    <a:pt x="10530" y="78"/>
                    <a:pt x="10490" y="67"/>
                  </a:cubicBezTo>
                  <a:cubicBezTo>
                    <a:pt x="10307" y="17"/>
                    <a:pt x="10111" y="0"/>
                    <a:pt x="9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4"/>
            <p:cNvSpPr/>
            <p:nvPr/>
          </p:nvSpPr>
          <p:spPr>
            <a:xfrm>
              <a:off x="-4675697" y="3189865"/>
              <a:ext cx="21660" cy="1722"/>
            </a:xfrm>
            <a:custGeom>
              <a:avLst/>
              <a:gdLst/>
              <a:ahLst/>
              <a:cxnLst/>
              <a:rect l="l" t="t" r="r" b="b"/>
              <a:pathLst>
                <a:path w="629" h="50" extrusionOk="0">
                  <a:moveTo>
                    <a:pt x="379" y="1"/>
                  </a:moveTo>
                  <a:cubicBezTo>
                    <a:pt x="262" y="1"/>
                    <a:pt x="145" y="4"/>
                    <a:pt x="29" y="4"/>
                  </a:cubicBezTo>
                  <a:cubicBezTo>
                    <a:pt x="0" y="4"/>
                    <a:pt x="0" y="46"/>
                    <a:pt x="29" y="46"/>
                  </a:cubicBezTo>
                  <a:cubicBezTo>
                    <a:pt x="147" y="47"/>
                    <a:pt x="266" y="50"/>
                    <a:pt x="385" y="50"/>
                  </a:cubicBezTo>
                  <a:cubicBezTo>
                    <a:pt x="458" y="50"/>
                    <a:pt x="531" y="48"/>
                    <a:pt x="604" y="45"/>
                  </a:cubicBezTo>
                  <a:cubicBezTo>
                    <a:pt x="629" y="43"/>
                    <a:pt x="629" y="8"/>
                    <a:pt x="604" y="6"/>
                  </a:cubicBezTo>
                  <a:cubicBezTo>
                    <a:pt x="529" y="2"/>
                    <a:pt x="454"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4"/>
            <p:cNvSpPr/>
            <p:nvPr/>
          </p:nvSpPr>
          <p:spPr>
            <a:xfrm>
              <a:off x="-4367331" y="3282186"/>
              <a:ext cx="27031" cy="4855"/>
            </a:xfrm>
            <a:custGeom>
              <a:avLst/>
              <a:gdLst/>
              <a:ahLst/>
              <a:cxnLst/>
              <a:rect l="l" t="t" r="r" b="b"/>
              <a:pathLst>
                <a:path w="785" h="141" extrusionOk="0">
                  <a:moveTo>
                    <a:pt x="58" y="1"/>
                  </a:moveTo>
                  <a:cubicBezTo>
                    <a:pt x="15" y="1"/>
                    <a:pt x="1" y="68"/>
                    <a:pt x="47" y="83"/>
                  </a:cubicBezTo>
                  <a:cubicBezTo>
                    <a:pt x="166" y="121"/>
                    <a:pt x="286" y="141"/>
                    <a:pt x="406" y="141"/>
                  </a:cubicBezTo>
                  <a:cubicBezTo>
                    <a:pt x="516" y="141"/>
                    <a:pt x="626" y="124"/>
                    <a:pt x="735" y="89"/>
                  </a:cubicBezTo>
                  <a:cubicBezTo>
                    <a:pt x="785" y="74"/>
                    <a:pt x="769" y="2"/>
                    <a:pt x="723" y="2"/>
                  </a:cubicBezTo>
                  <a:cubicBezTo>
                    <a:pt x="719" y="2"/>
                    <a:pt x="716" y="3"/>
                    <a:pt x="712" y="4"/>
                  </a:cubicBezTo>
                  <a:cubicBezTo>
                    <a:pt x="603" y="30"/>
                    <a:pt x="495" y="44"/>
                    <a:pt x="387" y="44"/>
                  </a:cubicBezTo>
                  <a:cubicBezTo>
                    <a:pt x="282" y="44"/>
                    <a:pt x="176" y="31"/>
                    <a:pt x="70" y="2"/>
                  </a:cubicBezTo>
                  <a:cubicBezTo>
                    <a:pt x="66" y="1"/>
                    <a:pt x="6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74"/>
            <p:cNvSpPr/>
            <p:nvPr/>
          </p:nvSpPr>
          <p:spPr>
            <a:xfrm>
              <a:off x="-4366539" y="3130189"/>
              <a:ext cx="25723" cy="3822"/>
            </a:xfrm>
            <a:custGeom>
              <a:avLst/>
              <a:gdLst/>
              <a:ahLst/>
              <a:cxnLst/>
              <a:rect l="l" t="t" r="r" b="b"/>
              <a:pathLst>
                <a:path w="747" h="111" extrusionOk="0">
                  <a:moveTo>
                    <a:pt x="697" y="0"/>
                  </a:moveTo>
                  <a:cubicBezTo>
                    <a:pt x="695" y="0"/>
                    <a:pt x="693" y="1"/>
                    <a:pt x="691" y="1"/>
                  </a:cubicBezTo>
                  <a:cubicBezTo>
                    <a:pt x="513" y="34"/>
                    <a:pt x="331" y="51"/>
                    <a:pt x="150" y="51"/>
                  </a:cubicBezTo>
                  <a:cubicBezTo>
                    <a:pt x="112" y="51"/>
                    <a:pt x="73" y="50"/>
                    <a:pt x="35" y="49"/>
                  </a:cubicBezTo>
                  <a:cubicBezTo>
                    <a:pt x="35" y="49"/>
                    <a:pt x="34" y="49"/>
                    <a:pt x="34" y="49"/>
                  </a:cubicBezTo>
                  <a:cubicBezTo>
                    <a:pt x="0" y="49"/>
                    <a:pt x="1" y="102"/>
                    <a:pt x="35" y="104"/>
                  </a:cubicBezTo>
                  <a:cubicBezTo>
                    <a:pt x="99" y="108"/>
                    <a:pt x="163" y="111"/>
                    <a:pt x="226" y="111"/>
                  </a:cubicBezTo>
                  <a:cubicBezTo>
                    <a:pt x="388" y="111"/>
                    <a:pt x="549" y="95"/>
                    <a:pt x="708" y="63"/>
                  </a:cubicBezTo>
                  <a:cubicBezTo>
                    <a:pt x="747" y="55"/>
                    <a:pt x="73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74"/>
            <p:cNvSpPr/>
            <p:nvPr/>
          </p:nvSpPr>
          <p:spPr>
            <a:xfrm>
              <a:off x="-4366574" y="3095238"/>
              <a:ext cx="31990" cy="4236"/>
            </a:xfrm>
            <a:custGeom>
              <a:avLst/>
              <a:gdLst/>
              <a:ahLst/>
              <a:cxnLst/>
              <a:rect l="l" t="t" r="r" b="b"/>
              <a:pathLst>
                <a:path w="929" h="123" extrusionOk="0">
                  <a:moveTo>
                    <a:pt x="882" y="1"/>
                  </a:moveTo>
                  <a:cubicBezTo>
                    <a:pt x="881" y="1"/>
                    <a:pt x="880" y="1"/>
                    <a:pt x="879" y="1"/>
                  </a:cubicBezTo>
                  <a:cubicBezTo>
                    <a:pt x="630" y="24"/>
                    <a:pt x="388" y="43"/>
                    <a:pt x="140" y="43"/>
                  </a:cubicBezTo>
                  <a:cubicBezTo>
                    <a:pt x="106" y="43"/>
                    <a:pt x="72" y="43"/>
                    <a:pt x="37" y="42"/>
                  </a:cubicBezTo>
                  <a:cubicBezTo>
                    <a:pt x="37" y="42"/>
                    <a:pt x="36" y="42"/>
                    <a:pt x="36" y="42"/>
                  </a:cubicBezTo>
                  <a:cubicBezTo>
                    <a:pt x="0" y="42"/>
                    <a:pt x="3" y="94"/>
                    <a:pt x="37" y="98"/>
                  </a:cubicBezTo>
                  <a:cubicBezTo>
                    <a:pt x="159" y="114"/>
                    <a:pt x="284" y="122"/>
                    <a:pt x="409" y="122"/>
                  </a:cubicBezTo>
                  <a:cubicBezTo>
                    <a:pt x="571" y="122"/>
                    <a:pt x="733" y="108"/>
                    <a:pt x="888" y="76"/>
                  </a:cubicBezTo>
                  <a:cubicBezTo>
                    <a:pt x="929" y="68"/>
                    <a:pt x="923"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4"/>
            <p:cNvSpPr/>
            <p:nvPr/>
          </p:nvSpPr>
          <p:spPr>
            <a:xfrm>
              <a:off x="-4366780" y="3037008"/>
              <a:ext cx="24173" cy="2617"/>
            </a:xfrm>
            <a:custGeom>
              <a:avLst/>
              <a:gdLst/>
              <a:ahLst/>
              <a:cxnLst/>
              <a:rect l="l" t="t" r="r" b="b"/>
              <a:pathLst>
                <a:path w="702" h="76" extrusionOk="0">
                  <a:moveTo>
                    <a:pt x="434" y="1"/>
                  </a:moveTo>
                  <a:cubicBezTo>
                    <a:pt x="303" y="1"/>
                    <a:pt x="172" y="5"/>
                    <a:pt x="42" y="6"/>
                  </a:cubicBezTo>
                  <a:cubicBezTo>
                    <a:pt x="1" y="6"/>
                    <a:pt x="1" y="70"/>
                    <a:pt x="42" y="70"/>
                  </a:cubicBezTo>
                  <a:cubicBezTo>
                    <a:pt x="172" y="72"/>
                    <a:pt x="303" y="76"/>
                    <a:pt x="434" y="76"/>
                  </a:cubicBezTo>
                  <a:cubicBezTo>
                    <a:pt x="510" y="76"/>
                    <a:pt x="586" y="74"/>
                    <a:pt x="662" y="70"/>
                  </a:cubicBezTo>
                  <a:cubicBezTo>
                    <a:pt x="702" y="68"/>
                    <a:pt x="702" y="8"/>
                    <a:pt x="662" y="6"/>
                  </a:cubicBezTo>
                  <a:cubicBezTo>
                    <a:pt x="586" y="2"/>
                    <a:pt x="51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0" name="Google Shape;3400;p74"/>
          <p:cNvSpPr/>
          <p:nvPr/>
        </p:nvSpPr>
        <p:spPr>
          <a:xfrm>
            <a:off x="2480462" y="1304447"/>
            <a:ext cx="466385" cy="311280"/>
          </a:xfrm>
          <a:custGeom>
            <a:avLst/>
            <a:gdLst/>
            <a:ahLst/>
            <a:cxnLst/>
            <a:rect l="l" t="t" r="r" b="b"/>
            <a:pathLst>
              <a:path w="17888" h="11939" extrusionOk="0">
                <a:moveTo>
                  <a:pt x="3249" y="124"/>
                </a:moveTo>
                <a:cubicBezTo>
                  <a:pt x="3405" y="1887"/>
                  <a:pt x="5161" y="3348"/>
                  <a:pt x="6801" y="4317"/>
                </a:cubicBezTo>
                <a:cubicBezTo>
                  <a:pt x="6480" y="4530"/>
                  <a:pt x="6227" y="4896"/>
                  <a:pt x="6147" y="5284"/>
                </a:cubicBezTo>
                <a:lnTo>
                  <a:pt x="6128" y="5283"/>
                </a:lnTo>
                <a:cubicBezTo>
                  <a:pt x="6127" y="5283"/>
                  <a:pt x="6126" y="5283"/>
                  <a:pt x="6125" y="5283"/>
                </a:cubicBezTo>
                <a:cubicBezTo>
                  <a:pt x="6073" y="5283"/>
                  <a:pt x="6075" y="5366"/>
                  <a:pt x="6128" y="5370"/>
                </a:cubicBezTo>
                <a:lnTo>
                  <a:pt x="6129" y="5370"/>
                </a:lnTo>
                <a:cubicBezTo>
                  <a:pt x="6119" y="5433"/>
                  <a:pt x="6115" y="5498"/>
                  <a:pt x="6116" y="5562"/>
                </a:cubicBezTo>
                <a:cubicBezTo>
                  <a:pt x="4652" y="4895"/>
                  <a:pt x="3136" y="4345"/>
                  <a:pt x="1584" y="3916"/>
                </a:cubicBezTo>
                <a:lnTo>
                  <a:pt x="1584" y="3916"/>
                </a:lnTo>
                <a:cubicBezTo>
                  <a:pt x="1965" y="3920"/>
                  <a:pt x="2344" y="3976"/>
                  <a:pt x="2709" y="4085"/>
                </a:cubicBezTo>
                <a:cubicBezTo>
                  <a:pt x="2712" y="4086"/>
                  <a:pt x="2715" y="4086"/>
                  <a:pt x="2718" y="4086"/>
                </a:cubicBezTo>
                <a:cubicBezTo>
                  <a:pt x="2748" y="4086"/>
                  <a:pt x="2758" y="4037"/>
                  <a:pt x="2725" y="4027"/>
                </a:cubicBezTo>
                <a:cubicBezTo>
                  <a:pt x="2352" y="3909"/>
                  <a:pt x="1978" y="3855"/>
                  <a:pt x="1595" y="3855"/>
                </a:cubicBezTo>
                <a:cubicBezTo>
                  <a:pt x="1523" y="3855"/>
                  <a:pt x="1450" y="3857"/>
                  <a:pt x="1376" y="3861"/>
                </a:cubicBezTo>
                <a:cubicBezTo>
                  <a:pt x="985" y="3756"/>
                  <a:pt x="595" y="3659"/>
                  <a:pt x="204" y="3572"/>
                </a:cubicBezTo>
                <a:cubicBezTo>
                  <a:pt x="234" y="3426"/>
                  <a:pt x="269" y="3283"/>
                  <a:pt x="305" y="3143"/>
                </a:cubicBezTo>
                <a:cubicBezTo>
                  <a:pt x="959" y="3240"/>
                  <a:pt x="1615" y="3308"/>
                  <a:pt x="2277" y="3323"/>
                </a:cubicBezTo>
                <a:cubicBezTo>
                  <a:pt x="2278" y="3323"/>
                  <a:pt x="2278" y="3323"/>
                  <a:pt x="2278" y="3323"/>
                </a:cubicBezTo>
                <a:cubicBezTo>
                  <a:pt x="2313" y="3323"/>
                  <a:pt x="2313" y="3270"/>
                  <a:pt x="2277" y="3267"/>
                </a:cubicBezTo>
                <a:cubicBezTo>
                  <a:pt x="1622" y="3236"/>
                  <a:pt x="968" y="3186"/>
                  <a:pt x="316" y="3099"/>
                </a:cubicBezTo>
                <a:cubicBezTo>
                  <a:pt x="365" y="2919"/>
                  <a:pt x="420" y="2744"/>
                  <a:pt x="484" y="2573"/>
                </a:cubicBezTo>
                <a:cubicBezTo>
                  <a:pt x="669" y="2564"/>
                  <a:pt x="855" y="2560"/>
                  <a:pt x="1041" y="2560"/>
                </a:cubicBezTo>
                <a:cubicBezTo>
                  <a:pt x="1321" y="2560"/>
                  <a:pt x="1600" y="2569"/>
                  <a:pt x="1879" y="2588"/>
                </a:cubicBezTo>
                <a:cubicBezTo>
                  <a:pt x="1880" y="2589"/>
                  <a:pt x="1881" y="2589"/>
                  <a:pt x="1882" y="2589"/>
                </a:cubicBezTo>
                <a:cubicBezTo>
                  <a:pt x="1933" y="2589"/>
                  <a:pt x="1931" y="2509"/>
                  <a:pt x="1879" y="2504"/>
                </a:cubicBezTo>
                <a:cubicBezTo>
                  <a:pt x="1657" y="2485"/>
                  <a:pt x="1435" y="2476"/>
                  <a:pt x="1214" y="2476"/>
                </a:cubicBezTo>
                <a:cubicBezTo>
                  <a:pt x="979" y="2476"/>
                  <a:pt x="745" y="2486"/>
                  <a:pt x="510" y="2503"/>
                </a:cubicBezTo>
                <a:cubicBezTo>
                  <a:pt x="626" y="2199"/>
                  <a:pt x="782" y="1912"/>
                  <a:pt x="970" y="1646"/>
                </a:cubicBezTo>
                <a:cubicBezTo>
                  <a:pt x="1320" y="1649"/>
                  <a:pt x="1671" y="1653"/>
                  <a:pt x="2020" y="1653"/>
                </a:cubicBezTo>
                <a:cubicBezTo>
                  <a:pt x="2150" y="1653"/>
                  <a:pt x="2280" y="1653"/>
                  <a:pt x="2409" y="1651"/>
                </a:cubicBezTo>
                <a:cubicBezTo>
                  <a:pt x="2457" y="1651"/>
                  <a:pt x="2457" y="1578"/>
                  <a:pt x="2409" y="1578"/>
                </a:cubicBezTo>
                <a:cubicBezTo>
                  <a:pt x="2278" y="1577"/>
                  <a:pt x="2146" y="1576"/>
                  <a:pt x="2014" y="1576"/>
                </a:cubicBezTo>
                <a:cubicBezTo>
                  <a:pt x="1680" y="1576"/>
                  <a:pt x="1347" y="1580"/>
                  <a:pt x="1013" y="1583"/>
                </a:cubicBezTo>
                <a:cubicBezTo>
                  <a:pt x="1094" y="1476"/>
                  <a:pt x="1179" y="1373"/>
                  <a:pt x="1271" y="1277"/>
                </a:cubicBezTo>
                <a:cubicBezTo>
                  <a:pt x="1386" y="1158"/>
                  <a:pt x="1509" y="1046"/>
                  <a:pt x="1642" y="946"/>
                </a:cubicBezTo>
                <a:cubicBezTo>
                  <a:pt x="1647" y="949"/>
                  <a:pt x="1650" y="953"/>
                  <a:pt x="1657" y="953"/>
                </a:cubicBezTo>
                <a:cubicBezTo>
                  <a:pt x="2086" y="972"/>
                  <a:pt x="2513" y="994"/>
                  <a:pt x="2941" y="994"/>
                </a:cubicBezTo>
                <a:cubicBezTo>
                  <a:pt x="2996" y="994"/>
                  <a:pt x="2995" y="911"/>
                  <a:pt x="2941" y="908"/>
                </a:cubicBezTo>
                <a:cubicBezTo>
                  <a:pt x="2546" y="881"/>
                  <a:pt x="2149" y="872"/>
                  <a:pt x="1754" y="861"/>
                </a:cubicBezTo>
                <a:cubicBezTo>
                  <a:pt x="1950" y="722"/>
                  <a:pt x="2159" y="608"/>
                  <a:pt x="2373" y="503"/>
                </a:cubicBezTo>
                <a:cubicBezTo>
                  <a:pt x="2651" y="538"/>
                  <a:pt x="2927" y="578"/>
                  <a:pt x="3206" y="595"/>
                </a:cubicBezTo>
                <a:cubicBezTo>
                  <a:pt x="3206" y="595"/>
                  <a:pt x="3207" y="595"/>
                  <a:pt x="3208" y="595"/>
                </a:cubicBezTo>
                <a:cubicBezTo>
                  <a:pt x="3246" y="595"/>
                  <a:pt x="3255" y="532"/>
                  <a:pt x="3215" y="525"/>
                </a:cubicBezTo>
                <a:cubicBezTo>
                  <a:pt x="2978" y="486"/>
                  <a:pt x="2740" y="463"/>
                  <a:pt x="2501" y="439"/>
                </a:cubicBezTo>
                <a:cubicBezTo>
                  <a:pt x="2741" y="328"/>
                  <a:pt x="2991" y="228"/>
                  <a:pt x="3249" y="124"/>
                </a:cubicBezTo>
                <a:close/>
                <a:moveTo>
                  <a:pt x="6931" y="4394"/>
                </a:moveTo>
                <a:cubicBezTo>
                  <a:pt x="7347" y="4635"/>
                  <a:pt x="7752" y="4843"/>
                  <a:pt x="8119" y="5017"/>
                </a:cubicBezTo>
                <a:cubicBezTo>
                  <a:pt x="8447" y="5172"/>
                  <a:pt x="8779" y="5314"/>
                  <a:pt x="9117" y="5444"/>
                </a:cubicBezTo>
                <a:cubicBezTo>
                  <a:pt x="8865" y="5550"/>
                  <a:pt x="8658" y="5716"/>
                  <a:pt x="8504" y="5945"/>
                </a:cubicBezTo>
                <a:cubicBezTo>
                  <a:pt x="8379" y="6132"/>
                  <a:pt x="8249" y="6403"/>
                  <a:pt x="8255" y="6644"/>
                </a:cubicBezTo>
                <a:lnTo>
                  <a:pt x="8255" y="6645"/>
                </a:lnTo>
                <a:cubicBezTo>
                  <a:pt x="7726" y="6355"/>
                  <a:pt x="7188" y="6078"/>
                  <a:pt x="6643" y="5817"/>
                </a:cubicBezTo>
                <a:lnTo>
                  <a:pt x="6643" y="5817"/>
                </a:lnTo>
                <a:cubicBezTo>
                  <a:pt x="6869" y="5843"/>
                  <a:pt x="7096" y="5868"/>
                  <a:pt x="7323" y="5886"/>
                </a:cubicBezTo>
                <a:cubicBezTo>
                  <a:pt x="7324" y="5886"/>
                  <a:pt x="7325" y="5886"/>
                  <a:pt x="7326" y="5886"/>
                </a:cubicBezTo>
                <a:cubicBezTo>
                  <a:pt x="7361" y="5886"/>
                  <a:pt x="7358" y="5833"/>
                  <a:pt x="7323" y="5829"/>
                </a:cubicBezTo>
                <a:cubicBezTo>
                  <a:pt x="7059" y="5794"/>
                  <a:pt x="6792" y="5770"/>
                  <a:pt x="6527" y="5743"/>
                </a:cubicBezTo>
                <a:cubicBezTo>
                  <a:pt x="6525" y="5743"/>
                  <a:pt x="6524" y="5743"/>
                  <a:pt x="6522" y="5743"/>
                </a:cubicBezTo>
                <a:cubicBezTo>
                  <a:pt x="6516" y="5743"/>
                  <a:pt x="6510" y="5745"/>
                  <a:pt x="6505" y="5750"/>
                </a:cubicBezTo>
                <a:cubicBezTo>
                  <a:pt x="6442" y="5720"/>
                  <a:pt x="6379" y="5687"/>
                  <a:pt x="6315" y="5658"/>
                </a:cubicBezTo>
                <a:cubicBezTo>
                  <a:pt x="6324" y="5564"/>
                  <a:pt x="6337" y="5478"/>
                  <a:pt x="6354" y="5393"/>
                </a:cubicBezTo>
                <a:cubicBezTo>
                  <a:pt x="6647" y="5423"/>
                  <a:pt x="6940" y="5455"/>
                  <a:pt x="7234" y="5464"/>
                </a:cubicBezTo>
                <a:cubicBezTo>
                  <a:pt x="7235" y="5464"/>
                  <a:pt x="7236" y="5464"/>
                  <a:pt x="7236" y="5464"/>
                </a:cubicBezTo>
                <a:cubicBezTo>
                  <a:pt x="7296" y="5464"/>
                  <a:pt x="7292" y="5378"/>
                  <a:pt x="7234" y="5371"/>
                </a:cubicBezTo>
                <a:cubicBezTo>
                  <a:pt x="6949" y="5334"/>
                  <a:pt x="6660" y="5318"/>
                  <a:pt x="6372" y="5300"/>
                </a:cubicBezTo>
                <a:cubicBezTo>
                  <a:pt x="6404" y="5171"/>
                  <a:pt x="6450" y="5045"/>
                  <a:pt x="6511" y="4927"/>
                </a:cubicBezTo>
                <a:cubicBezTo>
                  <a:pt x="6698" y="4942"/>
                  <a:pt x="6893" y="4970"/>
                  <a:pt x="7083" y="4970"/>
                </a:cubicBezTo>
                <a:cubicBezTo>
                  <a:pt x="7119" y="4970"/>
                  <a:pt x="7155" y="4969"/>
                  <a:pt x="7191" y="4967"/>
                </a:cubicBezTo>
                <a:cubicBezTo>
                  <a:pt x="7234" y="4964"/>
                  <a:pt x="7250" y="4894"/>
                  <a:pt x="7201" y="4884"/>
                </a:cubicBezTo>
                <a:cubicBezTo>
                  <a:pt x="6992" y="4845"/>
                  <a:pt x="6768" y="4849"/>
                  <a:pt x="6552" y="4842"/>
                </a:cubicBezTo>
                <a:cubicBezTo>
                  <a:pt x="6605" y="4751"/>
                  <a:pt x="6666" y="4666"/>
                  <a:pt x="6736" y="4586"/>
                </a:cubicBezTo>
                <a:cubicBezTo>
                  <a:pt x="6759" y="4585"/>
                  <a:pt x="6782" y="4584"/>
                  <a:pt x="6806" y="4584"/>
                </a:cubicBezTo>
                <a:cubicBezTo>
                  <a:pt x="6916" y="4584"/>
                  <a:pt x="7026" y="4599"/>
                  <a:pt x="7133" y="4629"/>
                </a:cubicBezTo>
                <a:cubicBezTo>
                  <a:pt x="7138" y="4630"/>
                  <a:pt x="7142" y="4630"/>
                  <a:pt x="7147" y="4630"/>
                </a:cubicBezTo>
                <a:cubicBezTo>
                  <a:pt x="7199" y="4630"/>
                  <a:pt x="7216" y="4551"/>
                  <a:pt x="7159" y="4531"/>
                </a:cubicBezTo>
                <a:cubicBezTo>
                  <a:pt x="7061" y="4497"/>
                  <a:pt x="6958" y="4480"/>
                  <a:pt x="6854" y="4480"/>
                </a:cubicBezTo>
                <a:cubicBezTo>
                  <a:pt x="6848" y="4480"/>
                  <a:pt x="6842" y="4480"/>
                  <a:pt x="6835" y="4480"/>
                </a:cubicBezTo>
                <a:cubicBezTo>
                  <a:pt x="6866" y="4452"/>
                  <a:pt x="6897" y="4422"/>
                  <a:pt x="6931" y="4394"/>
                </a:cubicBezTo>
                <a:close/>
                <a:moveTo>
                  <a:pt x="7561" y="6609"/>
                </a:moveTo>
                <a:cubicBezTo>
                  <a:pt x="7695" y="6677"/>
                  <a:pt x="7832" y="6741"/>
                  <a:pt x="7966" y="6811"/>
                </a:cubicBezTo>
                <a:cubicBezTo>
                  <a:pt x="8033" y="6847"/>
                  <a:pt x="8098" y="6885"/>
                  <a:pt x="8164" y="6920"/>
                </a:cubicBezTo>
                <a:cubicBezTo>
                  <a:pt x="7893" y="7944"/>
                  <a:pt x="7472" y="8916"/>
                  <a:pt x="6867" y="9789"/>
                </a:cubicBezTo>
                <a:cubicBezTo>
                  <a:pt x="6562" y="10230"/>
                  <a:pt x="6217" y="10641"/>
                  <a:pt x="5837" y="11018"/>
                </a:cubicBezTo>
                <a:cubicBezTo>
                  <a:pt x="5672" y="11182"/>
                  <a:pt x="5574" y="11248"/>
                  <a:pt x="5518" y="11248"/>
                </a:cubicBezTo>
                <a:cubicBezTo>
                  <a:pt x="5460" y="11248"/>
                  <a:pt x="5448" y="11177"/>
                  <a:pt x="5456" y="11067"/>
                </a:cubicBezTo>
                <a:cubicBezTo>
                  <a:pt x="5526" y="11044"/>
                  <a:pt x="5594" y="11037"/>
                  <a:pt x="5666" y="11037"/>
                </a:cubicBezTo>
                <a:cubicBezTo>
                  <a:pt x="5687" y="11037"/>
                  <a:pt x="5708" y="11038"/>
                  <a:pt x="5729" y="11039"/>
                </a:cubicBezTo>
                <a:cubicBezTo>
                  <a:pt x="5730" y="11039"/>
                  <a:pt x="5731" y="11039"/>
                  <a:pt x="5731" y="11039"/>
                </a:cubicBezTo>
                <a:cubicBezTo>
                  <a:pt x="5773" y="11039"/>
                  <a:pt x="5780" y="10974"/>
                  <a:pt x="5740" y="10962"/>
                </a:cubicBezTo>
                <a:cubicBezTo>
                  <a:pt x="5706" y="10954"/>
                  <a:pt x="5672" y="10950"/>
                  <a:pt x="5639" y="10950"/>
                </a:cubicBezTo>
                <a:cubicBezTo>
                  <a:pt x="5580" y="10950"/>
                  <a:pt x="5522" y="10962"/>
                  <a:pt x="5466" y="10981"/>
                </a:cubicBezTo>
                <a:cubicBezTo>
                  <a:pt x="5477" y="10893"/>
                  <a:pt x="5495" y="10788"/>
                  <a:pt x="5512" y="10681"/>
                </a:cubicBezTo>
                <a:cubicBezTo>
                  <a:pt x="5599" y="10696"/>
                  <a:pt x="5686" y="10711"/>
                  <a:pt x="5773" y="10722"/>
                </a:cubicBezTo>
                <a:cubicBezTo>
                  <a:pt x="5773" y="10722"/>
                  <a:pt x="5774" y="10723"/>
                  <a:pt x="5775" y="10723"/>
                </a:cubicBezTo>
                <a:cubicBezTo>
                  <a:pt x="5802" y="10723"/>
                  <a:pt x="5808" y="10675"/>
                  <a:pt x="5780" y="10671"/>
                </a:cubicBezTo>
                <a:cubicBezTo>
                  <a:pt x="5693" y="10657"/>
                  <a:pt x="5607" y="10646"/>
                  <a:pt x="5520" y="10636"/>
                </a:cubicBezTo>
                <a:cubicBezTo>
                  <a:pt x="5530" y="10563"/>
                  <a:pt x="5541" y="10490"/>
                  <a:pt x="5546" y="10419"/>
                </a:cubicBezTo>
                <a:cubicBezTo>
                  <a:pt x="5550" y="10363"/>
                  <a:pt x="5500" y="10334"/>
                  <a:pt x="5453" y="10334"/>
                </a:cubicBezTo>
                <a:cubicBezTo>
                  <a:pt x="5447" y="10334"/>
                  <a:pt x="5441" y="10334"/>
                  <a:pt x="5435" y="10335"/>
                </a:cubicBezTo>
                <a:cubicBezTo>
                  <a:pt x="5206" y="10370"/>
                  <a:pt x="4976" y="10406"/>
                  <a:pt x="4747" y="10444"/>
                </a:cubicBezTo>
                <a:cubicBezTo>
                  <a:pt x="4896" y="10375"/>
                  <a:pt x="5041" y="10297"/>
                  <a:pt x="5181" y="10212"/>
                </a:cubicBezTo>
                <a:cubicBezTo>
                  <a:pt x="5427" y="10226"/>
                  <a:pt x="5675" y="10241"/>
                  <a:pt x="5921" y="10241"/>
                </a:cubicBezTo>
                <a:cubicBezTo>
                  <a:pt x="5990" y="10241"/>
                  <a:pt x="6059" y="10240"/>
                  <a:pt x="6128" y="10237"/>
                </a:cubicBezTo>
                <a:cubicBezTo>
                  <a:pt x="6175" y="10235"/>
                  <a:pt x="6173" y="10169"/>
                  <a:pt x="6128" y="10164"/>
                </a:cubicBezTo>
                <a:cubicBezTo>
                  <a:pt x="5862" y="10134"/>
                  <a:pt x="5594" y="10127"/>
                  <a:pt x="5325" y="10123"/>
                </a:cubicBezTo>
                <a:cubicBezTo>
                  <a:pt x="5506" y="10002"/>
                  <a:pt x="5679" y="9870"/>
                  <a:pt x="5843" y="9726"/>
                </a:cubicBezTo>
                <a:cubicBezTo>
                  <a:pt x="6041" y="9724"/>
                  <a:pt x="6240" y="9723"/>
                  <a:pt x="6438" y="9713"/>
                </a:cubicBezTo>
                <a:cubicBezTo>
                  <a:pt x="6495" y="9711"/>
                  <a:pt x="6495" y="9626"/>
                  <a:pt x="6438" y="9626"/>
                </a:cubicBezTo>
                <a:cubicBezTo>
                  <a:pt x="6421" y="9626"/>
                  <a:pt x="6403" y="9625"/>
                  <a:pt x="6386" y="9625"/>
                </a:cubicBezTo>
                <a:cubicBezTo>
                  <a:pt x="6241" y="9625"/>
                  <a:pt x="6095" y="9629"/>
                  <a:pt x="5949" y="9633"/>
                </a:cubicBezTo>
                <a:cubicBezTo>
                  <a:pt x="6061" y="9529"/>
                  <a:pt x="6168" y="9419"/>
                  <a:pt x="6271" y="9305"/>
                </a:cubicBezTo>
                <a:cubicBezTo>
                  <a:pt x="6449" y="9289"/>
                  <a:pt x="6630" y="9278"/>
                  <a:pt x="6806" y="9244"/>
                </a:cubicBezTo>
                <a:cubicBezTo>
                  <a:pt x="6855" y="9235"/>
                  <a:pt x="6845" y="9156"/>
                  <a:pt x="6797" y="9156"/>
                </a:cubicBezTo>
                <a:cubicBezTo>
                  <a:pt x="6796" y="9156"/>
                  <a:pt x="6795" y="9156"/>
                  <a:pt x="6794" y="9156"/>
                </a:cubicBezTo>
                <a:cubicBezTo>
                  <a:pt x="6645" y="9163"/>
                  <a:pt x="6496" y="9189"/>
                  <a:pt x="6347" y="9213"/>
                </a:cubicBezTo>
                <a:cubicBezTo>
                  <a:pt x="6450" y="9093"/>
                  <a:pt x="6547" y="8966"/>
                  <a:pt x="6640" y="8837"/>
                </a:cubicBezTo>
                <a:cubicBezTo>
                  <a:pt x="6765" y="8837"/>
                  <a:pt x="6889" y="8837"/>
                  <a:pt x="7013" y="8828"/>
                </a:cubicBezTo>
                <a:cubicBezTo>
                  <a:pt x="7068" y="8826"/>
                  <a:pt x="7068" y="8745"/>
                  <a:pt x="7013" y="8741"/>
                </a:cubicBezTo>
                <a:cubicBezTo>
                  <a:pt x="6913" y="8735"/>
                  <a:pt x="6812" y="8733"/>
                  <a:pt x="6712" y="8733"/>
                </a:cubicBezTo>
                <a:cubicBezTo>
                  <a:pt x="6796" y="8609"/>
                  <a:pt x="6873" y="8482"/>
                  <a:pt x="6948" y="8352"/>
                </a:cubicBezTo>
                <a:cubicBezTo>
                  <a:pt x="7092" y="8339"/>
                  <a:pt x="7236" y="8324"/>
                  <a:pt x="7377" y="8289"/>
                </a:cubicBezTo>
                <a:cubicBezTo>
                  <a:pt x="7417" y="8279"/>
                  <a:pt x="7409" y="8218"/>
                  <a:pt x="7368" y="8218"/>
                </a:cubicBezTo>
                <a:cubicBezTo>
                  <a:pt x="7368" y="8218"/>
                  <a:pt x="7368" y="8218"/>
                  <a:pt x="7367" y="8218"/>
                </a:cubicBezTo>
                <a:cubicBezTo>
                  <a:pt x="7244" y="8223"/>
                  <a:pt x="7121" y="8238"/>
                  <a:pt x="6999" y="8261"/>
                </a:cubicBezTo>
                <a:cubicBezTo>
                  <a:pt x="7063" y="8144"/>
                  <a:pt x="7120" y="8026"/>
                  <a:pt x="7175" y="7905"/>
                </a:cubicBezTo>
                <a:cubicBezTo>
                  <a:pt x="7253" y="7907"/>
                  <a:pt x="7331" y="7910"/>
                  <a:pt x="7410" y="7910"/>
                </a:cubicBezTo>
                <a:cubicBezTo>
                  <a:pt x="7470" y="7910"/>
                  <a:pt x="7529" y="7908"/>
                  <a:pt x="7588" y="7904"/>
                </a:cubicBezTo>
                <a:cubicBezTo>
                  <a:pt x="7650" y="7901"/>
                  <a:pt x="7650" y="7811"/>
                  <a:pt x="7588" y="7808"/>
                </a:cubicBezTo>
                <a:cubicBezTo>
                  <a:pt x="7519" y="7804"/>
                  <a:pt x="7450" y="7801"/>
                  <a:pt x="7381" y="7801"/>
                </a:cubicBezTo>
                <a:cubicBezTo>
                  <a:pt x="7327" y="7801"/>
                  <a:pt x="7272" y="7803"/>
                  <a:pt x="7217" y="7806"/>
                </a:cubicBezTo>
                <a:cubicBezTo>
                  <a:pt x="7284" y="7650"/>
                  <a:pt x="7340" y="7491"/>
                  <a:pt x="7391" y="7331"/>
                </a:cubicBezTo>
                <a:cubicBezTo>
                  <a:pt x="7479" y="7334"/>
                  <a:pt x="7568" y="7338"/>
                  <a:pt x="7657" y="7338"/>
                </a:cubicBezTo>
                <a:cubicBezTo>
                  <a:pt x="7693" y="7338"/>
                  <a:pt x="7730" y="7338"/>
                  <a:pt x="7766" y="7336"/>
                </a:cubicBezTo>
                <a:cubicBezTo>
                  <a:pt x="7837" y="7333"/>
                  <a:pt x="7837" y="7228"/>
                  <a:pt x="7766" y="7225"/>
                </a:cubicBezTo>
                <a:cubicBezTo>
                  <a:pt x="7728" y="7223"/>
                  <a:pt x="7690" y="7222"/>
                  <a:pt x="7652" y="7222"/>
                </a:cubicBezTo>
                <a:cubicBezTo>
                  <a:pt x="7576" y="7222"/>
                  <a:pt x="7500" y="7225"/>
                  <a:pt x="7424" y="7228"/>
                </a:cubicBezTo>
                <a:cubicBezTo>
                  <a:pt x="7484" y="7025"/>
                  <a:pt x="7529" y="6819"/>
                  <a:pt x="7561" y="6609"/>
                </a:cubicBezTo>
                <a:close/>
                <a:moveTo>
                  <a:pt x="9209" y="5477"/>
                </a:moveTo>
                <a:cubicBezTo>
                  <a:pt x="11514" y="6353"/>
                  <a:pt x="13992" y="6695"/>
                  <a:pt x="16434" y="7000"/>
                </a:cubicBezTo>
                <a:cubicBezTo>
                  <a:pt x="14873" y="7613"/>
                  <a:pt x="14372" y="9953"/>
                  <a:pt x="14712" y="11471"/>
                </a:cubicBezTo>
                <a:cubicBezTo>
                  <a:pt x="12920" y="9636"/>
                  <a:pt x="10753" y="8034"/>
                  <a:pt x="8410" y="6729"/>
                </a:cubicBezTo>
                <a:cubicBezTo>
                  <a:pt x="8487" y="6503"/>
                  <a:pt x="8504" y="6279"/>
                  <a:pt x="8635" y="6064"/>
                </a:cubicBezTo>
                <a:cubicBezTo>
                  <a:pt x="8776" y="5831"/>
                  <a:pt x="8972" y="5641"/>
                  <a:pt x="9198" y="5493"/>
                </a:cubicBezTo>
                <a:cubicBezTo>
                  <a:pt x="9202" y="5488"/>
                  <a:pt x="9207" y="5483"/>
                  <a:pt x="9209" y="5477"/>
                </a:cubicBezTo>
                <a:close/>
                <a:moveTo>
                  <a:pt x="16821" y="7085"/>
                </a:moveTo>
                <a:lnTo>
                  <a:pt x="16821" y="7085"/>
                </a:lnTo>
                <a:cubicBezTo>
                  <a:pt x="17546" y="8559"/>
                  <a:pt x="17214" y="11705"/>
                  <a:pt x="15130" y="11705"/>
                </a:cubicBezTo>
                <a:cubicBezTo>
                  <a:pt x="15128" y="11705"/>
                  <a:pt x="15126" y="11705"/>
                  <a:pt x="15124" y="11705"/>
                </a:cubicBezTo>
                <a:cubicBezTo>
                  <a:pt x="15140" y="11117"/>
                  <a:pt x="15212" y="10533"/>
                  <a:pt x="15402" y="9974"/>
                </a:cubicBezTo>
                <a:cubicBezTo>
                  <a:pt x="15551" y="9539"/>
                  <a:pt x="16024" y="8258"/>
                  <a:pt x="16619" y="8232"/>
                </a:cubicBezTo>
                <a:lnTo>
                  <a:pt x="16619" y="8232"/>
                </a:lnTo>
                <a:cubicBezTo>
                  <a:pt x="16731" y="8684"/>
                  <a:pt x="16745" y="9111"/>
                  <a:pt x="16604" y="9569"/>
                </a:cubicBezTo>
                <a:cubicBezTo>
                  <a:pt x="16483" y="9960"/>
                  <a:pt x="16224" y="10659"/>
                  <a:pt x="15787" y="10814"/>
                </a:cubicBezTo>
                <a:cubicBezTo>
                  <a:pt x="15758" y="10544"/>
                  <a:pt x="15743" y="10288"/>
                  <a:pt x="15818" y="10018"/>
                </a:cubicBezTo>
                <a:cubicBezTo>
                  <a:pt x="15900" y="9721"/>
                  <a:pt x="16091" y="9527"/>
                  <a:pt x="16237" y="9268"/>
                </a:cubicBezTo>
                <a:cubicBezTo>
                  <a:pt x="16262" y="9222"/>
                  <a:pt x="16226" y="9172"/>
                  <a:pt x="16181" y="9172"/>
                </a:cubicBezTo>
                <a:cubicBezTo>
                  <a:pt x="16171" y="9172"/>
                  <a:pt x="16160" y="9175"/>
                  <a:pt x="16150" y="9180"/>
                </a:cubicBezTo>
                <a:cubicBezTo>
                  <a:pt x="15613" y="9470"/>
                  <a:pt x="15460" y="10388"/>
                  <a:pt x="15688" y="10905"/>
                </a:cubicBezTo>
                <a:cubicBezTo>
                  <a:pt x="15691" y="10910"/>
                  <a:pt x="15694" y="10910"/>
                  <a:pt x="15696" y="10913"/>
                </a:cubicBezTo>
                <a:cubicBezTo>
                  <a:pt x="15696" y="10955"/>
                  <a:pt x="15720" y="10997"/>
                  <a:pt x="15770" y="10997"/>
                </a:cubicBezTo>
                <a:cubicBezTo>
                  <a:pt x="15772" y="10997"/>
                  <a:pt x="15773" y="10997"/>
                  <a:pt x="15775" y="10997"/>
                </a:cubicBezTo>
                <a:cubicBezTo>
                  <a:pt x="16286" y="10971"/>
                  <a:pt x="16516" y="10359"/>
                  <a:pt x="16685" y="9951"/>
                </a:cubicBezTo>
                <a:cubicBezTo>
                  <a:pt x="16916" y="9392"/>
                  <a:pt x="17018" y="8748"/>
                  <a:pt x="16716" y="8203"/>
                </a:cubicBezTo>
                <a:cubicBezTo>
                  <a:pt x="16743" y="8168"/>
                  <a:pt x="16733" y="8105"/>
                  <a:pt x="16683" y="8088"/>
                </a:cubicBezTo>
                <a:cubicBezTo>
                  <a:pt x="16629" y="8069"/>
                  <a:pt x="16577" y="8061"/>
                  <a:pt x="16526" y="8061"/>
                </a:cubicBezTo>
                <a:cubicBezTo>
                  <a:pt x="16027" y="8061"/>
                  <a:pt x="15668" y="8893"/>
                  <a:pt x="15489" y="9264"/>
                </a:cubicBezTo>
                <a:cubicBezTo>
                  <a:pt x="15122" y="10021"/>
                  <a:pt x="14950" y="10858"/>
                  <a:pt x="14992" y="11699"/>
                </a:cubicBezTo>
                <a:cubicBezTo>
                  <a:pt x="14968" y="11697"/>
                  <a:pt x="14946" y="11697"/>
                  <a:pt x="14923" y="11695"/>
                </a:cubicBezTo>
                <a:cubicBezTo>
                  <a:pt x="14918" y="11682"/>
                  <a:pt x="14910" y="11670"/>
                  <a:pt x="14901" y="11660"/>
                </a:cubicBezTo>
                <a:lnTo>
                  <a:pt x="14896" y="11656"/>
                </a:lnTo>
                <a:cubicBezTo>
                  <a:pt x="14591" y="10149"/>
                  <a:pt x="14995" y="7567"/>
                  <a:pt x="16779" y="7111"/>
                </a:cubicBezTo>
                <a:cubicBezTo>
                  <a:pt x="16795" y="7106"/>
                  <a:pt x="16810" y="7097"/>
                  <a:pt x="16821" y="7085"/>
                </a:cubicBezTo>
                <a:close/>
                <a:moveTo>
                  <a:pt x="3297" y="0"/>
                </a:moveTo>
                <a:cubicBezTo>
                  <a:pt x="3295" y="0"/>
                  <a:pt x="3294" y="0"/>
                  <a:pt x="3293" y="1"/>
                </a:cubicBezTo>
                <a:cubicBezTo>
                  <a:pt x="1573" y="105"/>
                  <a:pt x="118" y="1896"/>
                  <a:pt x="38" y="3547"/>
                </a:cubicBezTo>
                <a:cubicBezTo>
                  <a:pt x="0" y="3569"/>
                  <a:pt x="6" y="3625"/>
                  <a:pt x="47" y="3640"/>
                </a:cubicBezTo>
                <a:cubicBezTo>
                  <a:pt x="2547" y="4592"/>
                  <a:pt x="5063" y="5368"/>
                  <a:pt x="7462" y="6560"/>
                </a:cubicBezTo>
                <a:cubicBezTo>
                  <a:pt x="7403" y="6793"/>
                  <a:pt x="7331" y="7023"/>
                  <a:pt x="7247" y="7247"/>
                </a:cubicBezTo>
                <a:cubicBezTo>
                  <a:pt x="7238" y="7257"/>
                  <a:pt x="7234" y="7268"/>
                  <a:pt x="7234" y="7281"/>
                </a:cubicBezTo>
                <a:cubicBezTo>
                  <a:pt x="6784" y="8485"/>
                  <a:pt x="6014" y="9396"/>
                  <a:pt x="4920" y="10120"/>
                </a:cubicBezTo>
                <a:cubicBezTo>
                  <a:pt x="4913" y="10122"/>
                  <a:pt x="4905" y="10126"/>
                  <a:pt x="4901" y="10131"/>
                </a:cubicBezTo>
                <a:cubicBezTo>
                  <a:pt x="4768" y="10219"/>
                  <a:pt x="4635" y="10308"/>
                  <a:pt x="4491" y="10390"/>
                </a:cubicBezTo>
                <a:cubicBezTo>
                  <a:pt x="4426" y="10428"/>
                  <a:pt x="4458" y="10536"/>
                  <a:pt x="4525" y="10536"/>
                </a:cubicBezTo>
                <a:cubicBezTo>
                  <a:pt x="4533" y="10536"/>
                  <a:pt x="4542" y="10535"/>
                  <a:pt x="4551" y="10531"/>
                </a:cubicBezTo>
                <a:cubicBezTo>
                  <a:pt x="4557" y="10529"/>
                  <a:pt x="4564" y="10526"/>
                  <a:pt x="4570" y="10522"/>
                </a:cubicBezTo>
                <a:cubicBezTo>
                  <a:pt x="4570" y="10552"/>
                  <a:pt x="4587" y="10581"/>
                  <a:pt x="4620" y="10581"/>
                </a:cubicBezTo>
                <a:cubicBezTo>
                  <a:pt x="4622" y="10581"/>
                  <a:pt x="4623" y="10581"/>
                  <a:pt x="4625" y="10581"/>
                </a:cubicBezTo>
                <a:cubicBezTo>
                  <a:pt x="4760" y="10571"/>
                  <a:pt x="4897" y="10536"/>
                  <a:pt x="5020" y="10536"/>
                </a:cubicBezTo>
                <a:cubicBezTo>
                  <a:pt x="5147" y="10536"/>
                  <a:pt x="5260" y="10573"/>
                  <a:pt x="5343" y="10711"/>
                </a:cubicBezTo>
                <a:cubicBezTo>
                  <a:pt x="5430" y="10855"/>
                  <a:pt x="5278" y="11432"/>
                  <a:pt x="5263" y="11585"/>
                </a:cubicBezTo>
                <a:cubicBezTo>
                  <a:pt x="5257" y="11645"/>
                  <a:pt x="5306" y="11676"/>
                  <a:pt x="5356" y="11676"/>
                </a:cubicBezTo>
                <a:cubicBezTo>
                  <a:pt x="5381" y="11676"/>
                  <a:pt x="5406" y="11668"/>
                  <a:pt x="5425" y="11652"/>
                </a:cubicBezTo>
                <a:cubicBezTo>
                  <a:pt x="6857" y="10419"/>
                  <a:pt x="7848" y="8838"/>
                  <a:pt x="8340" y="7018"/>
                </a:cubicBezTo>
                <a:cubicBezTo>
                  <a:pt x="10703" y="8306"/>
                  <a:pt x="12854" y="9894"/>
                  <a:pt x="14736" y="11825"/>
                </a:cubicBezTo>
                <a:cubicBezTo>
                  <a:pt x="14757" y="11848"/>
                  <a:pt x="14786" y="11860"/>
                  <a:pt x="14815" y="11860"/>
                </a:cubicBezTo>
                <a:cubicBezTo>
                  <a:pt x="14835" y="11860"/>
                  <a:pt x="14855" y="11855"/>
                  <a:pt x="14873" y="11842"/>
                </a:cubicBezTo>
                <a:cubicBezTo>
                  <a:pt x="14880" y="11849"/>
                  <a:pt x="14886" y="11858"/>
                  <a:pt x="14897" y="11861"/>
                </a:cubicBezTo>
                <a:cubicBezTo>
                  <a:pt x="15076" y="11914"/>
                  <a:pt x="15244" y="11938"/>
                  <a:pt x="15404" y="11938"/>
                </a:cubicBezTo>
                <a:cubicBezTo>
                  <a:pt x="17378" y="11938"/>
                  <a:pt x="17888" y="8170"/>
                  <a:pt x="16872" y="6900"/>
                </a:cubicBezTo>
                <a:cubicBezTo>
                  <a:pt x="16861" y="6886"/>
                  <a:pt x="16847" y="6880"/>
                  <a:pt x="16833" y="6880"/>
                </a:cubicBezTo>
                <a:cubicBezTo>
                  <a:pt x="16822" y="6880"/>
                  <a:pt x="16812" y="6884"/>
                  <a:pt x="16802" y="6889"/>
                </a:cubicBezTo>
                <a:cubicBezTo>
                  <a:pt x="16788" y="6845"/>
                  <a:pt x="16749" y="6814"/>
                  <a:pt x="16704" y="6808"/>
                </a:cubicBezTo>
                <a:cubicBezTo>
                  <a:pt x="14158" y="6497"/>
                  <a:pt x="11574" y="6172"/>
                  <a:pt x="9167" y="5239"/>
                </a:cubicBezTo>
                <a:cubicBezTo>
                  <a:pt x="6922" y="4369"/>
                  <a:pt x="3865" y="2618"/>
                  <a:pt x="3343" y="56"/>
                </a:cubicBezTo>
                <a:cubicBezTo>
                  <a:pt x="3343" y="53"/>
                  <a:pt x="3340" y="52"/>
                  <a:pt x="3340" y="50"/>
                </a:cubicBezTo>
                <a:cubicBezTo>
                  <a:pt x="3341" y="25"/>
                  <a:pt x="3328"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1" name="Google Shape;3401;p74"/>
          <p:cNvGrpSpPr/>
          <p:nvPr/>
        </p:nvGrpSpPr>
        <p:grpSpPr>
          <a:xfrm>
            <a:off x="2030371" y="1278844"/>
            <a:ext cx="273988" cy="362874"/>
            <a:chOff x="-5818594" y="2906878"/>
            <a:chExt cx="361843" cy="479232"/>
          </a:xfrm>
        </p:grpSpPr>
        <p:sp>
          <p:nvSpPr>
            <p:cNvPr id="3402" name="Google Shape;3402;p74"/>
            <p:cNvSpPr/>
            <p:nvPr/>
          </p:nvSpPr>
          <p:spPr>
            <a:xfrm>
              <a:off x="-5818594" y="2906878"/>
              <a:ext cx="361843" cy="479232"/>
            </a:xfrm>
            <a:custGeom>
              <a:avLst/>
              <a:gdLst/>
              <a:ahLst/>
              <a:cxnLst/>
              <a:rect l="l" t="t" r="r" b="b"/>
              <a:pathLst>
                <a:path w="10508" h="13917" extrusionOk="0">
                  <a:moveTo>
                    <a:pt x="6573" y="166"/>
                  </a:moveTo>
                  <a:cubicBezTo>
                    <a:pt x="7191" y="553"/>
                    <a:pt x="7879" y="920"/>
                    <a:pt x="8576" y="1143"/>
                  </a:cubicBezTo>
                  <a:cubicBezTo>
                    <a:pt x="8580" y="1179"/>
                    <a:pt x="8582" y="1217"/>
                    <a:pt x="8581" y="1254"/>
                  </a:cubicBezTo>
                  <a:cubicBezTo>
                    <a:pt x="8575" y="1323"/>
                    <a:pt x="8552" y="1388"/>
                    <a:pt x="8514" y="1447"/>
                  </a:cubicBezTo>
                  <a:cubicBezTo>
                    <a:pt x="8454" y="1543"/>
                    <a:pt x="8359" y="1612"/>
                    <a:pt x="8249" y="1638"/>
                  </a:cubicBezTo>
                  <a:cubicBezTo>
                    <a:pt x="8245" y="1625"/>
                    <a:pt x="8238" y="1613"/>
                    <a:pt x="8227" y="1604"/>
                  </a:cubicBezTo>
                  <a:cubicBezTo>
                    <a:pt x="7922" y="1379"/>
                    <a:pt x="7554" y="1223"/>
                    <a:pt x="7219" y="1050"/>
                  </a:cubicBezTo>
                  <a:cubicBezTo>
                    <a:pt x="6941" y="904"/>
                    <a:pt x="6659" y="725"/>
                    <a:pt x="6355" y="635"/>
                  </a:cubicBezTo>
                  <a:cubicBezTo>
                    <a:pt x="6357" y="629"/>
                    <a:pt x="6357" y="622"/>
                    <a:pt x="6355" y="614"/>
                  </a:cubicBezTo>
                  <a:cubicBezTo>
                    <a:pt x="6314" y="513"/>
                    <a:pt x="6321" y="399"/>
                    <a:pt x="6376" y="304"/>
                  </a:cubicBezTo>
                  <a:cubicBezTo>
                    <a:pt x="6402" y="260"/>
                    <a:pt x="6438" y="224"/>
                    <a:pt x="6482" y="199"/>
                  </a:cubicBezTo>
                  <a:cubicBezTo>
                    <a:pt x="6511" y="185"/>
                    <a:pt x="6541" y="173"/>
                    <a:pt x="6573" y="166"/>
                  </a:cubicBezTo>
                  <a:close/>
                  <a:moveTo>
                    <a:pt x="6961" y="1133"/>
                  </a:moveTo>
                  <a:cubicBezTo>
                    <a:pt x="7037" y="1171"/>
                    <a:pt x="7113" y="1209"/>
                    <a:pt x="7187" y="1248"/>
                  </a:cubicBezTo>
                  <a:cubicBezTo>
                    <a:pt x="7389" y="1357"/>
                    <a:pt x="7592" y="1474"/>
                    <a:pt x="7800" y="1578"/>
                  </a:cubicBezTo>
                  <a:cubicBezTo>
                    <a:pt x="7577" y="1884"/>
                    <a:pt x="7399" y="2221"/>
                    <a:pt x="7271" y="2578"/>
                  </a:cubicBezTo>
                  <a:cubicBezTo>
                    <a:pt x="7140" y="2393"/>
                    <a:pt x="6954" y="2256"/>
                    <a:pt x="6700" y="2186"/>
                  </a:cubicBezTo>
                  <a:cubicBezTo>
                    <a:pt x="6606" y="2161"/>
                    <a:pt x="6511" y="2146"/>
                    <a:pt x="6413" y="2143"/>
                  </a:cubicBezTo>
                  <a:cubicBezTo>
                    <a:pt x="6460" y="2054"/>
                    <a:pt x="6507" y="1966"/>
                    <a:pt x="6554" y="1876"/>
                  </a:cubicBezTo>
                  <a:lnTo>
                    <a:pt x="6554" y="1877"/>
                  </a:lnTo>
                  <a:cubicBezTo>
                    <a:pt x="6803" y="1871"/>
                    <a:pt x="7056" y="1870"/>
                    <a:pt x="7304" y="1838"/>
                  </a:cubicBezTo>
                  <a:cubicBezTo>
                    <a:pt x="7346" y="1833"/>
                    <a:pt x="7349" y="1770"/>
                    <a:pt x="7304" y="1769"/>
                  </a:cubicBezTo>
                  <a:cubicBezTo>
                    <a:pt x="7284" y="1769"/>
                    <a:pt x="7264" y="1769"/>
                    <a:pt x="7244" y="1769"/>
                  </a:cubicBezTo>
                  <a:cubicBezTo>
                    <a:pt x="7026" y="1769"/>
                    <a:pt x="6808" y="1789"/>
                    <a:pt x="6590" y="1807"/>
                  </a:cubicBezTo>
                  <a:cubicBezTo>
                    <a:pt x="6626" y="1742"/>
                    <a:pt x="6659" y="1673"/>
                    <a:pt x="6696" y="1607"/>
                  </a:cubicBezTo>
                  <a:cubicBezTo>
                    <a:pt x="6717" y="1569"/>
                    <a:pt x="6741" y="1531"/>
                    <a:pt x="6763" y="1492"/>
                  </a:cubicBezTo>
                  <a:cubicBezTo>
                    <a:pt x="6794" y="1491"/>
                    <a:pt x="6824" y="1491"/>
                    <a:pt x="6854" y="1491"/>
                  </a:cubicBezTo>
                  <a:cubicBezTo>
                    <a:pt x="7031" y="1491"/>
                    <a:pt x="7208" y="1504"/>
                    <a:pt x="7382" y="1531"/>
                  </a:cubicBezTo>
                  <a:cubicBezTo>
                    <a:pt x="7385" y="1532"/>
                    <a:pt x="7387" y="1532"/>
                    <a:pt x="7390" y="1532"/>
                  </a:cubicBezTo>
                  <a:cubicBezTo>
                    <a:pt x="7441" y="1532"/>
                    <a:pt x="7462" y="1455"/>
                    <a:pt x="7406" y="1443"/>
                  </a:cubicBezTo>
                  <a:cubicBezTo>
                    <a:pt x="7249" y="1411"/>
                    <a:pt x="7087" y="1395"/>
                    <a:pt x="6926" y="1395"/>
                  </a:cubicBezTo>
                  <a:cubicBezTo>
                    <a:pt x="6891" y="1395"/>
                    <a:pt x="6856" y="1395"/>
                    <a:pt x="6820" y="1397"/>
                  </a:cubicBezTo>
                  <a:cubicBezTo>
                    <a:pt x="6872" y="1311"/>
                    <a:pt x="6920" y="1223"/>
                    <a:pt x="6961" y="1133"/>
                  </a:cubicBezTo>
                  <a:close/>
                  <a:moveTo>
                    <a:pt x="6393" y="2389"/>
                  </a:moveTo>
                  <a:cubicBezTo>
                    <a:pt x="7989" y="2389"/>
                    <a:pt x="6962" y="5802"/>
                    <a:pt x="6800" y="6645"/>
                  </a:cubicBezTo>
                  <a:lnTo>
                    <a:pt x="6800" y="6647"/>
                  </a:lnTo>
                  <a:cubicBezTo>
                    <a:pt x="5681" y="6163"/>
                    <a:pt x="4524" y="5742"/>
                    <a:pt x="3376" y="5330"/>
                  </a:cubicBezTo>
                  <a:cubicBezTo>
                    <a:pt x="3382" y="5325"/>
                    <a:pt x="3389" y="5318"/>
                    <a:pt x="3393" y="5312"/>
                  </a:cubicBezTo>
                  <a:cubicBezTo>
                    <a:pt x="3421" y="5266"/>
                    <a:pt x="3451" y="5217"/>
                    <a:pt x="3481" y="5167"/>
                  </a:cubicBezTo>
                  <a:cubicBezTo>
                    <a:pt x="3899" y="5186"/>
                    <a:pt x="4318" y="5206"/>
                    <a:pt x="4737" y="5219"/>
                  </a:cubicBezTo>
                  <a:cubicBezTo>
                    <a:pt x="4738" y="5219"/>
                    <a:pt x="4738" y="5219"/>
                    <a:pt x="4739" y="5219"/>
                  </a:cubicBezTo>
                  <a:cubicBezTo>
                    <a:pt x="4791" y="5219"/>
                    <a:pt x="4790" y="5137"/>
                    <a:pt x="4737" y="5134"/>
                  </a:cubicBezTo>
                  <a:cubicBezTo>
                    <a:pt x="4332" y="5118"/>
                    <a:pt x="3928" y="5108"/>
                    <a:pt x="3523" y="5097"/>
                  </a:cubicBezTo>
                  <a:cubicBezTo>
                    <a:pt x="3612" y="4951"/>
                    <a:pt x="3711" y="4791"/>
                    <a:pt x="3817" y="4623"/>
                  </a:cubicBezTo>
                  <a:cubicBezTo>
                    <a:pt x="3970" y="4629"/>
                    <a:pt x="4123" y="4631"/>
                    <a:pt x="4277" y="4631"/>
                  </a:cubicBezTo>
                  <a:cubicBezTo>
                    <a:pt x="4431" y="4631"/>
                    <a:pt x="4584" y="4629"/>
                    <a:pt x="4737" y="4627"/>
                  </a:cubicBezTo>
                  <a:cubicBezTo>
                    <a:pt x="4782" y="4627"/>
                    <a:pt x="4782" y="4558"/>
                    <a:pt x="4737" y="4557"/>
                  </a:cubicBezTo>
                  <a:cubicBezTo>
                    <a:pt x="4590" y="4554"/>
                    <a:pt x="4444" y="4553"/>
                    <a:pt x="4297" y="4553"/>
                  </a:cubicBezTo>
                  <a:cubicBezTo>
                    <a:pt x="4150" y="4553"/>
                    <a:pt x="4004" y="4554"/>
                    <a:pt x="3857" y="4559"/>
                  </a:cubicBezTo>
                  <a:cubicBezTo>
                    <a:pt x="3965" y="4390"/>
                    <a:pt x="4081" y="4213"/>
                    <a:pt x="4205" y="4038"/>
                  </a:cubicBezTo>
                  <a:cubicBezTo>
                    <a:pt x="4855" y="4029"/>
                    <a:pt x="5505" y="4011"/>
                    <a:pt x="6154" y="3976"/>
                  </a:cubicBezTo>
                  <a:cubicBezTo>
                    <a:pt x="6208" y="3973"/>
                    <a:pt x="6208" y="3892"/>
                    <a:pt x="6154" y="3892"/>
                  </a:cubicBezTo>
                  <a:cubicBezTo>
                    <a:pt x="5527" y="3894"/>
                    <a:pt x="4901" y="3913"/>
                    <a:pt x="4275" y="3940"/>
                  </a:cubicBezTo>
                  <a:cubicBezTo>
                    <a:pt x="4433" y="3719"/>
                    <a:pt x="4605" y="3506"/>
                    <a:pt x="4787" y="3303"/>
                  </a:cubicBezTo>
                  <a:cubicBezTo>
                    <a:pt x="4891" y="3308"/>
                    <a:pt x="4996" y="3311"/>
                    <a:pt x="5100" y="3311"/>
                  </a:cubicBezTo>
                  <a:cubicBezTo>
                    <a:pt x="5381" y="3311"/>
                    <a:pt x="5662" y="3291"/>
                    <a:pt x="5941" y="3250"/>
                  </a:cubicBezTo>
                  <a:cubicBezTo>
                    <a:pt x="5973" y="3245"/>
                    <a:pt x="5967" y="3188"/>
                    <a:pt x="5935" y="3188"/>
                  </a:cubicBezTo>
                  <a:cubicBezTo>
                    <a:pt x="5934" y="3188"/>
                    <a:pt x="5933" y="3188"/>
                    <a:pt x="5932" y="3188"/>
                  </a:cubicBezTo>
                  <a:cubicBezTo>
                    <a:pt x="5652" y="3215"/>
                    <a:pt x="5370" y="3229"/>
                    <a:pt x="5088" y="3229"/>
                  </a:cubicBezTo>
                  <a:cubicBezTo>
                    <a:pt x="5010" y="3229"/>
                    <a:pt x="4933" y="3228"/>
                    <a:pt x="4855" y="3226"/>
                  </a:cubicBezTo>
                  <a:cubicBezTo>
                    <a:pt x="4992" y="3078"/>
                    <a:pt x="5139" y="2942"/>
                    <a:pt x="5295" y="2818"/>
                  </a:cubicBezTo>
                  <a:cubicBezTo>
                    <a:pt x="5301" y="2820"/>
                    <a:pt x="5305" y="2826"/>
                    <a:pt x="5312" y="2826"/>
                  </a:cubicBezTo>
                  <a:cubicBezTo>
                    <a:pt x="5413" y="2827"/>
                    <a:pt x="5514" y="2827"/>
                    <a:pt x="5614" y="2827"/>
                  </a:cubicBezTo>
                  <a:cubicBezTo>
                    <a:pt x="5824" y="2827"/>
                    <a:pt x="6033" y="2824"/>
                    <a:pt x="6242" y="2815"/>
                  </a:cubicBezTo>
                  <a:cubicBezTo>
                    <a:pt x="6290" y="2812"/>
                    <a:pt x="6290" y="2742"/>
                    <a:pt x="6242" y="2739"/>
                  </a:cubicBezTo>
                  <a:cubicBezTo>
                    <a:pt x="6037" y="2730"/>
                    <a:pt x="5833" y="2728"/>
                    <a:pt x="5628" y="2728"/>
                  </a:cubicBezTo>
                  <a:cubicBezTo>
                    <a:pt x="5557" y="2728"/>
                    <a:pt x="5487" y="2728"/>
                    <a:pt x="5416" y="2728"/>
                  </a:cubicBezTo>
                  <a:cubicBezTo>
                    <a:pt x="5589" y="2607"/>
                    <a:pt x="5767" y="2514"/>
                    <a:pt x="5948" y="2461"/>
                  </a:cubicBezTo>
                  <a:cubicBezTo>
                    <a:pt x="6115" y="2412"/>
                    <a:pt x="6263" y="2389"/>
                    <a:pt x="6393" y="2389"/>
                  </a:cubicBezTo>
                  <a:close/>
                  <a:moveTo>
                    <a:pt x="2865" y="5291"/>
                  </a:moveTo>
                  <a:cubicBezTo>
                    <a:pt x="4212" y="5845"/>
                    <a:pt x="5578" y="6418"/>
                    <a:pt x="6962" y="6875"/>
                  </a:cubicBezTo>
                  <a:cubicBezTo>
                    <a:pt x="6918" y="6982"/>
                    <a:pt x="6948" y="7110"/>
                    <a:pt x="6903" y="7223"/>
                  </a:cubicBezTo>
                  <a:cubicBezTo>
                    <a:pt x="6867" y="7315"/>
                    <a:pt x="6810" y="7397"/>
                    <a:pt x="6737" y="7463"/>
                  </a:cubicBezTo>
                  <a:cubicBezTo>
                    <a:pt x="6729" y="7461"/>
                    <a:pt x="6722" y="7460"/>
                    <a:pt x="6715" y="7460"/>
                  </a:cubicBezTo>
                  <a:lnTo>
                    <a:pt x="6670" y="7464"/>
                  </a:lnTo>
                  <a:cubicBezTo>
                    <a:pt x="6627" y="7469"/>
                    <a:pt x="6593" y="7491"/>
                    <a:pt x="6579" y="7533"/>
                  </a:cubicBezTo>
                  <a:lnTo>
                    <a:pt x="6567" y="7574"/>
                  </a:lnTo>
                  <a:cubicBezTo>
                    <a:pt x="6102" y="7390"/>
                    <a:pt x="4759" y="6886"/>
                    <a:pt x="4608" y="6827"/>
                  </a:cubicBezTo>
                  <a:cubicBezTo>
                    <a:pt x="4369" y="6732"/>
                    <a:pt x="4134" y="6629"/>
                    <a:pt x="3900" y="6524"/>
                  </a:cubicBezTo>
                  <a:lnTo>
                    <a:pt x="3900" y="6524"/>
                  </a:lnTo>
                  <a:cubicBezTo>
                    <a:pt x="3996" y="6526"/>
                    <a:pt x="4091" y="6527"/>
                    <a:pt x="4186" y="6527"/>
                  </a:cubicBezTo>
                  <a:cubicBezTo>
                    <a:pt x="4281" y="6527"/>
                    <a:pt x="4376" y="6526"/>
                    <a:pt x="4472" y="6523"/>
                  </a:cubicBezTo>
                  <a:cubicBezTo>
                    <a:pt x="4507" y="6523"/>
                    <a:pt x="4507" y="6468"/>
                    <a:pt x="4472" y="6468"/>
                  </a:cubicBezTo>
                  <a:cubicBezTo>
                    <a:pt x="4376" y="6465"/>
                    <a:pt x="4281" y="6464"/>
                    <a:pt x="4185" y="6464"/>
                  </a:cubicBezTo>
                  <a:cubicBezTo>
                    <a:pt x="4048" y="6464"/>
                    <a:pt x="3911" y="6466"/>
                    <a:pt x="3774" y="6468"/>
                  </a:cubicBezTo>
                  <a:cubicBezTo>
                    <a:pt x="3399" y="6299"/>
                    <a:pt x="3026" y="6129"/>
                    <a:pt x="2643" y="5981"/>
                  </a:cubicBezTo>
                  <a:cubicBezTo>
                    <a:pt x="2601" y="5875"/>
                    <a:pt x="2591" y="5758"/>
                    <a:pt x="2617" y="5647"/>
                  </a:cubicBezTo>
                  <a:cubicBezTo>
                    <a:pt x="2822" y="5647"/>
                    <a:pt x="3027" y="5647"/>
                    <a:pt x="3233" y="5641"/>
                  </a:cubicBezTo>
                  <a:cubicBezTo>
                    <a:pt x="3271" y="5639"/>
                    <a:pt x="3271" y="5582"/>
                    <a:pt x="3233" y="5579"/>
                  </a:cubicBezTo>
                  <a:cubicBezTo>
                    <a:pt x="3034" y="5574"/>
                    <a:pt x="2836" y="5574"/>
                    <a:pt x="2639" y="5573"/>
                  </a:cubicBezTo>
                  <a:cubicBezTo>
                    <a:pt x="2642" y="5563"/>
                    <a:pt x="2644" y="5552"/>
                    <a:pt x="2648" y="5542"/>
                  </a:cubicBezTo>
                  <a:cubicBezTo>
                    <a:pt x="2695" y="5427"/>
                    <a:pt x="2775" y="5360"/>
                    <a:pt x="2865" y="5291"/>
                  </a:cubicBezTo>
                  <a:close/>
                  <a:moveTo>
                    <a:pt x="7511" y="2333"/>
                  </a:moveTo>
                  <a:cubicBezTo>
                    <a:pt x="9285" y="3871"/>
                    <a:pt x="10209" y="6414"/>
                    <a:pt x="8663" y="8463"/>
                  </a:cubicBezTo>
                  <a:cubicBezTo>
                    <a:pt x="7935" y="9427"/>
                    <a:pt x="6942" y="9900"/>
                    <a:pt x="5812" y="9900"/>
                  </a:cubicBezTo>
                  <a:cubicBezTo>
                    <a:pt x="5542" y="9900"/>
                    <a:pt x="5263" y="9873"/>
                    <a:pt x="4978" y="9819"/>
                  </a:cubicBezTo>
                  <a:cubicBezTo>
                    <a:pt x="4492" y="9727"/>
                    <a:pt x="3895" y="9583"/>
                    <a:pt x="3336" y="9360"/>
                  </a:cubicBezTo>
                  <a:lnTo>
                    <a:pt x="3337" y="9360"/>
                  </a:lnTo>
                  <a:cubicBezTo>
                    <a:pt x="3415" y="9360"/>
                    <a:pt x="3492" y="9361"/>
                    <a:pt x="3570" y="9361"/>
                  </a:cubicBezTo>
                  <a:cubicBezTo>
                    <a:pt x="3694" y="9361"/>
                    <a:pt x="3817" y="9360"/>
                    <a:pt x="3941" y="9356"/>
                  </a:cubicBezTo>
                  <a:cubicBezTo>
                    <a:pt x="3980" y="9356"/>
                    <a:pt x="3980" y="9298"/>
                    <a:pt x="3941" y="9298"/>
                  </a:cubicBezTo>
                  <a:cubicBezTo>
                    <a:pt x="3814" y="9295"/>
                    <a:pt x="3688" y="9294"/>
                    <a:pt x="3561" y="9294"/>
                  </a:cubicBezTo>
                  <a:cubicBezTo>
                    <a:pt x="3435" y="9294"/>
                    <a:pt x="3309" y="9295"/>
                    <a:pt x="3182" y="9296"/>
                  </a:cubicBezTo>
                  <a:cubicBezTo>
                    <a:pt x="2869" y="9161"/>
                    <a:pt x="2572" y="8998"/>
                    <a:pt x="2319" y="8803"/>
                  </a:cubicBezTo>
                  <a:lnTo>
                    <a:pt x="2319" y="8803"/>
                  </a:lnTo>
                  <a:cubicBezTo>
                    <a:pt x="2565" y="8817"/>
                    <a:pt x="2810" y="8829"/>
                    <a:pt x="3055" y="8837"/>
                  </a:cubicBezTo>
                  <a:cubicBezTo>
                    <a:pt x="3056" y="8837"/>
                    <a:pt x="3057" y="8837"/>
                    <a:pt x="3057" y="8837"/>
                  </a:cubicBezTo>
                  <a:cubicBezTo>
                    <a:pt x="3110" y="8837"/>
                    <a:pt x="3109" y="8756"/>
                    <a:pt x="3055" y="8752"/>
                  </a:cubicBezTo>
                  <a:cubicBezTo>
                    <a:pt x="2772" y="8734"/>
                    <a:pt x="2490" y="8722"/>
                    <a:pt x="2206" y="8709"/>
                  </a:cubicBezTo>
                  <a:cubicBezTo>
                    <a:pt x="2009" y="8540"/>
                    <a:pt x="1843" y="8351"/>
                    <a:pt x="1728" y="8134"/>
                  </a:cubicBezTo>
                  <a:cubicBezTo>
                    <a:pt x="1743" y="8123"/>
                    <a:pt x="1751" y="8105"/>
                    <a:pt x="1750" y="8087"/>
                  </a:cubicBezTo>
                  <a:cubicBezTo>
                    <a:pt x="1744" y="7968"/>
                    <a:pt x="1768" y="7859"/>
                    <a:pt x="1836" y="7759"/>
                  </a:cubicBezTo>
                  <a:cubicBezTo>
                    <a:pt x="1904" y="7659"/>
                    <a:pt x="2008" y="7636"/>
                    <a:pt x="2088" y="7555"/>
                  </a:cubicBezTo>
                  <a:cubicBezTo>
                    <a:pt x="2096" y="7546"/>
                    <a:pt x="2103" y="7533"/>
                    <a:pt x="2106" y="7520"/>
                  </a:cubicBezTo>
                  <a:cubicBezTo>
                    <a:pt x="2911" y="8464"/>
                    <a:pt x="4446" y="9294"/>
                    <a:pt x="5835" y="9294"/>
                  </a:cubicBezTo>
                  <a:cubicBezTo>
                    <a:pt x="6544" y="9294"/>
                    <a:pt x="7215" y="9078"/>
                    <a:pt x="7731" y="8549"/>
                  </a:cubicBezTo>
                  <a:cubicBezTo>
                    <a:pt x="9124" y="7125"/>
                    <a:pt x="8859" y="4725"/>
                    <a:pt x="7589" y="3335"/>
                  </a:cubicBezTo>
                  <a:cubicBezTo>
                    <a:pt x="7572" y="3315"/>
                    <a:pt x="7548" y="3305"/>
                    <a:pt x="7522" y="3305"/>
                  </a:cubicBezTo>
                  <a:cubicBezTo>
                    <a:pt x="7493" y="3072"/>
                    <a:pt x="7437" y="2859"/>
                    <a:pt x="7339" y="2681"/>
                  </a:cubicBezTo>
                  <a:cubicBezTo>
                    <a:pt x="7347" y="2677"/>
                    <a:pt x="7355" y="2668"/>
                    <a:pt x="7360" y="2660"/>
                  </a:cubicBezTo>
                  <a:cubicBezTo>
                    <a:pt x="7404" y="2549"/>
                    <a:pt x="7456" y="2440"/>
                    <a:pt x="7511" y="2333"/>
                  </a:cubicBezTo>
                  <a:close/>
                  <a:moveTo>
                    <a:pt x="6536" y="0"/>
                  </a:moveTo>
                  <a:cubicBezTo>
                    <a:pt x="6414" y="0"/>
                    <a:pt x="6282" y="126"/>
                    <a:pt x="6228" y="219"/>
                  </a:cubicBezTo>
                  <a:cubicBezTo>
                    <a:pt x="6149" y="354"/>
                    <a:pt x="6145" y="515"/>
                    <a:pt x="6240" y="639"/>
                  </a:cubicBezTo>
                  <a:cubicBezTo>
                    <a:pt x="6225" y="657"/>
                    <a:pt x="6228" y="682"/>
                    <a:pt x="6245" y="698"/>
                  </a:cubicBezTo>
                  <a:cubicBezTo>
                    <a:pt x="6416" y="848"/>
                    <a:pt x="6624" y="962"/>
                    <a:pt x="6832" y="1068"/>
                  </a:cubicBezTo>
                  <a:cubicBezTo>
                    <a:pt x="6754" y="1174"/>
                    <a:pt x="6691" y="1295"/>
                    <a:pt x="6633" y="1416"/>
                  </a:cubicBezTo>
                  <a:cubicBezTo>
                    <a:pt x="6610" y="1422"/>
                    <a:pt x="6598" y="1448"/>
                    <a:pt x="6607" y="1470"/>
                  </a:cubicBezTo>
                  <a:cubicBezTo>
                    <a:pt x="6589" y="1506"/>
                    <a:pt x="6570" y="1543"/>
                    <a:pt x="6554" y="1578"/>
                  </a:cubicBezTo>
                  <a:cubicBezTo>
                    <a:pt x="6461" y="1764"/>
                    <a:pt x="6376" y="1953"/>
                    <a:pt x="6294" y="2145"/>
                  </a:cubicBezTo>
                  <a:cubicBezTo>
                    <a:pt x="4972" y="2221"/>
                    <a:pt x="3787" y="4315"/>
                    <a:pt x="3267" y="5238"/>
                  </a:cubicBezTo>
                  <a:cubicBezTo>
                    <a:pt x="3257" y="5253"/>
                    <a:pt x="3255" y="5271"/>
                    <a:pt x="3260" y="5289"/>
                  </a:cubicBezTo>
                  <a:lnTo>
                    <a:pt x="2940" y="5175"/>
                  </a:lnTo>
                  <a:cubicBezTo>
                    <a:pt x="2928" y="5144"/>
                    <a:pt x="2896" y="5119"/>
                    <a:pt x="2862" y="5119"/>
                  </a:cubicBezTo>
                  <a:cubicBezTo>
                    <a:pt x="2859" y="5119"/>
                    <a:pt x="2855" y="5119"/>
                    <a:pt x="2851" y="5120"/>
                  </a:cubicBezTo>
                  <a:cubicBezTo>
                    <a:pt x="2831" y="5125"/>
                    <a:pt x="2811" y="5132"/>
                    <a:pt x="2792" y="5141"/>
                  </a:cubicBezTo>
                  <a:cubicBezTo>
                    <a:pt x="2791" y="5142"/>
                    <a:pt x="2789" y="5142"/>
                    <a:pt x="2787" y="5143"/>
                  </a:cubicBezTo>
                  <a:cubicBezTo>
                    <a:pt x="2443" y="5261"/>
                    <a:pt x="2354" y="5776"/>
                    <a:pt x="2541" y="6050"/>
                  </a:cubicBezTo>
                  <a:cubicBezTo>
                    <a:pt x="2553" y="6069"/>
                    <a:pt x="2572" y="6080"/>
                    <a:pt x="2591" y="6080"/>
                  </a:cubicBezTo>
                  <a:cubicBezTo>
                    <a:pt x="2602" y="6080"/>
                    <a:pt x="2612" y="6077"/>
                    <a:pt x="2622" y="6070"/>
                  </a:cubicBezTo>
                  <a:cubicBezTo>
                    <a:pt x="3338" y="6547"/>
                    <a:pt x="4166" y="6879"/>
                    <a:pt x="4968" y="7180"/>
                  </a:cubicBezTo>
                  <a:cubicBezTo>
                    <a:pt x="5286" y="7299"/>
                    <a:pt x="6116" y="7732"/>
                    <a:pt x="6578" y="7732"/>
                  </a:cubicBezTo>
                  <a:cubicBezTo>
                    <a:pt x="6653" y="7732"/>
                    <a:pt x="6718" y="7721"/>
                    <a:pt x="6770" y="7695"/>
                  </a:cubicBezTo>
                  <a:cubicBezTo>
                    <a:pt x="6799" y="7677"/>
                    <a:pt x="6818" y="7646"/>
                    <a:pt x="6819" y="7611"/>
                  </a:cubicBezTo>
                  <a:cubicBezTo>
                    <a:pt x="6927" y="7537"/>
                    <a:pt x="7013" y="7434"/>
                    <a:pt x="7066" y="7314"/>
                  </a:cubicBezTo>
                  <a:cubicBezTo>
                    <a:pt x="7122" y="7186"/>
                    <a:pt x="7191" y="6959"/>
                    <a:pt x="7080" y="6845"/>
                  </a:cubicBezTo>
                  <a:cubicBezTo>
                    <a:pt x="7078" y="6844"/>
                    <a:pt x="7075" y="6842"/>
                    <a:pt x="7074" y="6841"/>
                  </a:cubicBezTo>
                  <a:cubicBezTo>
                    <a:pt x="7089" y="6809"/>
                    <a:pt x="7085" y="6767"/>
                    <a:pt x="7046" y="6750"/>
                  </a:cubicBezTo>
                  <a:cubicBezTo>
                    <a:pt x="7017" y="6737"/>
                    <a:pt x="6988" y="6726"/>
                    <a:pt x="6959" y="6713"/>
                  </a:cubicBezTo>
                  <a:cubicBezTo>
                    <a:pt x="6963" y="6707"/>
                    <a:pt x="6966" y="6700"/>
                    <a:pt x="6968" y="6691"/>
                  </a:cubicBezTo>
                  <a:cubicBezTo>
                    <a:pt x="7094" y="6092"/>
                    <a:pt x="7572" y="4682"/>
                    <a:pt x="7543" y="3588"/>
                  </a:cubicBezTo>
                  <a:lnTo>
                    <a:pt x="7543" y="3588"/>
                  </a:lnTo>
                  <a:cubicBezTo>
                    <a:pt x="8616" y="4985"/>
                    <a:pt x="8844" y="7021"/>
                    <a:pt x="7542" y="8359"/>
                  </a:cubicBezTo>
                  <a:cubicBezTo>
                    <a:pt x="7051" y="8864"/>
                    <a:pt x="6427" y="9067"/>
                    <a:pt x="5768" y="9067"/>
                  </a:cubicBezTo>
                  <a:cubicBezTo>
                    <a:pt x="4449" y="9067"/>
                    <a:pt x="2985" y="8253"/>
                    <a:pt x="2143" y="7404"/>
                  </a:cubicBezTo>
                  <a:cubicBezTo>
                    <a:pt x="2131" y="7393"/>
                    <a:pt x="2119" y="7388"/>
                    <a:pt x="2108" y="7388"/>
                  </a:cubicBezTo>
                  <a:cubicBezTo>
                    <a:pt x="2084" y="7388"/>
                    <a:pt x="2062" y="7409"/>
                    <a:pt x="2058" y="7434"/>
                  </a:cubicBezTo>
                  <a:cubicBezTo>
                    <a:pt x="2056" y="7434"/>
                    <a:pt x="2056" y="7432"/>
                    <a:pt x="2055" y="7432"/>
                  </a:cubicBezTo>
                  <a:cubicBezTo>
                    <a:pt x="2042" y="7429"/>
                    <a:pt x="2030" y="7428"/>
                    <a:pt x="2017" y="7428"/>
                  </a:cubicBezTo>
                  <a:cubicBezTo>
                    <a:pt x="1885" y="7428"/>
                    <a:pt x="1760" y="7550"/>
                    <a:pt x="1691" y="7654"/>
                  </a:cubicBezTo>
                  <a:cubicBezTo>
                    <a:pt x="1615" y="7770"/>
                    <a:pt x="1587" y="7912"/>
                    <a:pt x="1615" y="8047"/>
                  </a:cubicBezTo>
                  <a:cubicBezTo>
                    <a:pt x="1595" y="8060"/>
                    <a:pt x="1579" y="8080"/>
                    <a:pt x="1589" y="8106"/>
                  </a:cubicBezTo>
                  <a:cubicBezTo>
                    <a:pt x="1957" y="9176"/>
                    <a:pt x="3451" y="9673"/>
                    <a:pt x="4543" y="9919"/>
                  </a:cubicBezTo>
                  <a:cubicBezTo>
                    <a:pt x="4241" y="10811"/>
                    <a:pt x="4048" y="11755"/>
                    <a:pt x="3781" y="12659"/>
                  </a:cubicBezTo>
                  <a:cubicBezTo>
                    <a:pt x="3772" y="12686"/>
                    <a:pt x="3778" y="12715"/>
                    <a:pt x="3797" y="12736"/>
                  </a:cubicBezTo>
                  <a:cubicBezTo>
                    <a:pt x="3221" y="12762"/>
                    <a:pt x="2640" y="12789"/>
                    <a:pt x="2063" y="12789"/>
                  </a:cubicBezTo>
                  <a:cubicBezTo>
                    <a:pt x="1414" y="12789"/>
                    <a:pt x="770" y="12755"/>
                    <a:pt x="146" y="12647"/>
                  </a:cubicBezTo>
                  <a:cubicBezTo>
                    <a:pt x="141" y="12646"/>
                    <a:pt x="137" y="12645"/>
                    <a:pt x="132" y="12645"/>
                  </a:cubicBezTo>
                  <a:cubicBezTo>
                    <a:pt x="73" y="12645"/>
                    <a:pt x="50" y="12723"/>
                    <a:pt x="93" y="12754"/>
                  </a:cubicBezTo>
                  <a:cubicBezTo>
                    <a:pt x="29" y="13055"/>
                    <a:pt x="0" y="13443"/>
                    <a:pt x="111" y="13728"/>
                  </a:cubicBezTo>
                  <a:cubicBezTo>
                    <a:pt x="123" y="13761"/>
                    <a:pt x="153" y="13777"/>
                    <a:pt x="181" y="13777"/>
                  </a:cubicBezTo>
                  <a:cubicBezTo>
                    <a:pt x="214" y="13777"/>
                    <a:pt x="246" y="13755"/>
                    <a:pt x="246" y="13710"/>
                  </a:cubicBezTo>
                  <a:cubicBezTo>
                    <a:pt x="245" y="13659"/>
                    <a:pt x="242" y="13607"/>
                    <a:pt x="235" y="13556"/>
                  </a:cubicBezTo>
                  <a:lnTo>
                    <a:pt x="235" y="13556"/>
                  </a:lnTo>
                  <a:cubicBezTo>
                    <a:pt x="351" y="13566"/>
                    <a:pt x="466" y="13570"/>
                    <a:pt x="581" y="13570"/>
                  </a:cubicBezTo>
                  <a:cubicBezTo>
                    <a:pt x="802" y="13570"/>
                    <a:pt x="1021" y="13554"/>
                    <a:pt x="1241" y="13525"/>
                  </a:cubicBezTo>
                  <a:cubicBezTo>
                    <a:pt x="1282" y="13519"/>
                    <a:pt x="1284" y="13456"/>
                    <a:pt x="1245" y="13456"/>
                  </a:cubicBezTo>
                  <a:cubicBezTo>
                    <a:pt x="1244" y="13456"/>
                    <a:pt x="1242" y="13456"/>
                    <a:pt x="1241" y="13457"/>
                  </a:cubicBezTo>
                  <a:cubicBezTo>
                    <a:pt x="904" y="13499"/>
                    <a:pt x="570" y="13510"/>
                    <a:pt x="232" y="13510"/>
                  </a:cubicBezTo>
                  <a:cubicBezTo>
                    <a:pt x="221" y="13414"/>
                    <a:pt x="208" y="13319"/>
                    <a:pt x="205" y="13223"/>
                  </a:cubicBezTo>
                  <a:cubicBezTo>
                    <a:pt x="204" y="13196"/>
                    <a:pt x="206" y="13170"/>
                    <a:pt x="206" y="13144"/>
                  </a:cubicBezTo>
                  <a:cubicBezTo>
                    <a:pt x="653" y="13133"/>
                    <a:pt x="1100" y="13125"/>
                    <a:pt x="1548" y="13125"/>
                  </a:cubicBezTo>
                  <a:cubicBezTo>
                    <a:pt x="1785" y="13125"/>
                    <a:pt x="2021" y="13127"/>
                    <a:pt x="2258" y="13132"/>
                  </a:cubicBezTo>
                  <a:cubicBezTo>
                    <a:pt x="2258" y="13132"/>
                    <a:pt x="2259" y="13132"/>
                    <a:pt x="2259" y="13132"/>
                  </a:cubicBezTo>
                  <a:cubicBezTo>
                    <a:pt x="2307" y="13132"/>
                    <a:pt x="2305" y="13059"/>
                    <a:pt x="2258" y="13057"/>
                  </a:cubicBezTo>
                  <a:cubicBezTo>
                    <a:pt x="2011" y="13047"/>
                    <a:pt x="1764" y="13042"/>
                    <a:pt x="1517" y="13042"/>
                  </a:cubicBezTo>
                  <a:cubicBezTo>
                    <a:pt x="1080" y="13042"/>
                    <a:pt x="643" y="13058"/>
                    <a:pt x="206" y="13089"/>
                  </a:cubicBezTo>
                  <a:cubicBezTo>
                    <a:pt x="209" y="12987"/>
                    <a:pt x="214" y="12887"/>
                    <a:pt x="221" y="12786"/>
                  </a:cubicBezTo>
                  <a:cubicBezTo>
                    <a:pt x="884" y="12915"/>
                    <a:pt x="1563" y="12951"/>
                    <a:pt x="2245" y="12951"/>
                  </a:cubicBezTo>
                  <a:cubicBezTo>
                    <a:pt x="3010" y="12951"/>
                    <a:pt x="3778" y="12905"/>
                    <a:pt x="4533" y="12893"/>
                  </a:cubicBezTo>
                  <a:cubicBezTo>
                    <a:pt x="6259" y="12865"/>
                    <a:pt x="7985" y="12840"/>
                    <a:pt x="9712" y="12808"/>
                  </a:cubicBezTo>
                  <a:cubicBezTo>
                    <a:pt x="9730" y="13060"/>
                    <a:pt x="9756" y="13310"/>
                    <a:pt x="9786" y="13560"/>
                  </a:cubicBezTo>
                  <a:cubicBezTo>
                    <a:pt x="9333" y="13557"/>
                    <a:pt x="8880" y="13555"/>
                    <a:pt x="8425" y="13555"/>
                  </a:cubicBezTo>
                  <a:cubicBezTo>
                    <a:pt x="5710" y="13555"/>
                    <a:pt x="2967" y="13618"/>
                    <a:pt x="268" y="13789"/>
                  </a:cubicBezTo>
                  <a:cubicBezTo>
                    <a:pt x="203" y="13793"/>
                    <a:pt x="202" y="13888"/>
                    <a:pt x="268" y="13889"/>
                  </a:cubicBezTo>
                  <a:cubicBezTo>
                    <a:pt x="1093" y="13908"/>
                    <a:pt x="1922" y="13917"/>
                    <a:pt x="2753" y="13917"/>
                  </a:cubicBezTo>
                  <a:cubicBezTo>
                    <a:pt x="5113" y="13917"/>
                    <a:pt x="7486" y="13846"/>
                    <a:pt x="9828" y="13735"/>
                  </a:cubicBezTo>
                  <a:cubicBezTo>
                    <a:pt x="9901" y="13731"/>
                    <a:pt x="9925" y="13657"/>
                    <a:pt x="9902" y="13607"/>
                  </a:cubicBezTo>
                  <a:cubicBezTo>
                    <a:pt x="9909" y="13598"/>
                    <a:pt x="9912" y="13588"/>
                    <a:pt x="9913" y="13578"/>
                  </a:cubicBezTo>
                  <a:cubicBezTo>
                    <a:pt x="9903" y="13297"/>
                    <a:pt x="9894" y="13016"/>
                    <a:pt x="9869" y="12735"/>
                  </a:cubicBezTo>
                  <a:cubicBezTo>
                    <a:pt x="9867" y="12703"/>
                    <a:pt x="9847" y="12675"/>
                    <a:pt x="9817" y="12663"/>
                  </a:cubicBezTo>
                  <a:cubicBezTo>
                    <a:pt x="9803" y="12635"/>
                    <a:pt x="9774" y="12618"/>
                    <a:pt x="9743" y="12618"/>
                  </a:cubicBezTo>
                  <a:cubicBezTo>
                    <a:pt x="9741" y="12618"/>
                    <a:pt x="9739" y="12618"/>
                    <a:pt x="9737" y="12618"/>
                  </a:cubicBezTo>
                  <a:cubicBezTo>
                    <a:pt x="8176" y="12639"/>
                    <a:pt x="6614" y="12667"/>
                    <a:pt x="5053" y="12691"/>
                  </a:cubicBezTo>
                  <a:cubicBezTo>
                    <a:pt x="4686" y="12697"/>
                    <a:pt x="4314" y="12713"/>
                    <a:pt x="3938" y="12729"/>
                  </a:cubicBezTo>
                  <a:cubicBezTo>
                    <a:pt x="3945" y="12723"/>
                    <a:pt x="3949" y="12714"/>
                    <a:pt x="3952" y="12706"/>
                  </a:cubicBezTo>
                  <a:lnTo>
                    <a:pt x="4043" y="12423"/>
                  </a:lnTo>
                  <a:cubicBezTo>
                    <a:pt x="4043" y="12440"/>
                    <a:pt x="4057" y="12455"/>
                    <a:pt x="4074" y="12455"/>
                  </a:cubicBezTo>
                  <a:cubicBezTo>
                    <a:pt x="4240" y="12469"/>
                    <a:pt x="4407" y="12475"/>
                    <a:pt x="4575" y="12475"/>
                  </a:cubicBezTo>
                  <a:cubicBezTo>
                    <a:pt x="4866" y="12475"/>
                    <a:pt x="5158" y="12459"/>
                    <a:pt x="5446" y="12450"/>
                  </a:cubicBezTo>
                  <a:cubicBezTo>
                    <a:pt x="5504" y="12448"/>
                    <a:pt x="5504" y="12359"/>
                    <a:pt x="5446" y="12359"/>
                  </a:cubicBezTo>
                  <a:cubicBezTo>
                    <a:pt x="5257" y="12358"/>
                    <a:pt x="5066" y="12355"/>
                    <a:pt x="4875" y="12355"/>
                  </a:cubicBezTo>
                  <a:cubicBezTo>
                    <a:pt x="4606" y="12355"/>
                    <a:pt x="4337" y="12361"/>
                    <a:pt x="4074" y="12392"/>
                  </a:cubicBezTo>
                  <a:cubicBezTo>
                    <a:pt x="4063" y="12392"/>
                    <a:pt x="4054" y="12398"/>
                    <a:pt x="4048" y="12407"/>
                  </a:cubicBezTo>
                  <a:lnTo>
                    <a:pt x="4048" y="12407"/>
                  </a:lnTo>
                  <a:cubicBezTo>
                    <a:pt x="4095" y="12263"/>
                    <a:pt x="4141" y="12115"/>
                    <a:pt x="4186" y="11968"/>
                  </a:cubicBezTo>
                  <a:cubicBezTo>
                    <a:pt x="4191" y="11973"/>
                    <a:pt x="4199" y="11975"/>
                    <a:pt x="4206" y="11975"/>
                  </a:cubicBezTo>
                  <a:cubicBezTo>
                    <a:pt x="4466" y="11957"/>
                    <a:pt x="4723" y="11942"/>
                    <a:pt x="4982" y="11942"/>
                  </a:cubicBezTo>
                  <a:cubicBezTo>
                    <a:pt x="5077" y="11942"/>
                    <a:pt x="5172" y="11944"/>
                    <a:pt x="5268" y="11949"/>
                  </a:cubicBezTo>
                  <a:cubicBezTo>
                    <a:pt x="5269" y="11949"/>
                    <a:pt x="5270" y="11949"/>
                    <a:pt x="5271" y="11949"/>
                  </a:cubicBezTo>
                  <a:cubicBezTo>
                    <a:pt x="5336" y="11949"/>
                    <a:pt x="5336" y="11845"/>
                    <a:pt x="5268" y="11843"/>
                  </a:cubicBezTo>
                  <a:cubicBezTo>
                    <a:pt x="5191" y="11840"/>
                    <a:pt x="5114" y="11839"/>
                    <a:pt x="5037" y="11839"/>
                  </a:cubicBezTo>
                  <a:cubicBezTo>
                    <a:pt x="4759" y="11839"/>
                    <a:pt x="4480" y="11856"/>
                    <a:pt x="4206" y="11904"/>
                  </a:cubicBezTo>
                  <a:cubicBezTo>
                    <a:pt x="4262" y="11724"/>
                    <a:pt x="4315" y="11542"/>
                    <a:pt x="4366" y="11359"/>
                  </a:cubicBezTo>
                  <a:cubicBezTo>
                    <a:pt x="4488" y="11363"/>
                    <a:pt x="4609" y="11364"/>
                    <a:pt x="4731" y="11364"/>
                  </a:cubicBezTo>
                  <a:cubicBezTo>
                    <a:pt x="5251" y="11364"/>
                    <a:pt x="5770" y="11335"/>
                    <a:pt x="6286" y="11276"/>
                  </a:cubicBezTo>
                  <a:cubicBezTo>
                    <a:pt x="6341" y="11270"/>
                    <a:pt x="6344" y="11186"/>
                    <a:pt x="6290" y="11186"/>
                  </a:cubicBezTo>
                  <a:cubicBezTo>
                    <a:pt x="6289" y="11186"/>
                    <a:pt x="6288" y="11186"/>
                    <a:pt x="6286" y="11186"/>
                  </a:cubicBezTo>
                  <a:cubicBezTo>
                    <a:pt x="5653" y="11241"/>
                    <a:pt x="5021" y="11271"/>
                    <a:pt x="4387" y="11278"/>
                  </a:cubicBezTo>
                  <a:cubicBezTo>
                    <a:pt x="4440" y="11086"/>
                    <a:pt x="4488" y="10892"/>
                    <a:pt x="4531" y="10698"/>
                  </a:cubicBezTo>
                  <a:cubicBezTo>
                    <a:pt x="4710" y="10700"/>
                    <a:pt x="4888" y="10701"/>
                    <a:pt x="5067" y="10701"/>
                  </a:cubicBezTo>
                  <a:cubicBezTo>
                    <a:pt x="5223" y="10701"/>
                    <a:pt x="5378" y="10700"/>
                    <a:pt x="5533" y="10698"/>
                  </a:cubicBezTo>
                  <a:cubicBezTo>
                    <a:pt x="5588" y="10697"/>
                    <a:pt x="5588" y="10614"/>
                    <a:pt x="5533" y="10614"/>
                  </a:cubicBezTo>
                  <a:cubicBezTo>
                    <a:pt x="5389" y="10612"/>
                    <a:pt x="5245" y="10611"/>
                    <a:pt x="5100" y="10611"/>
                  </a:cubicBezTo>
                  <a:cubicBezTo>
                    <a:pt x="4917" y="10611"/>
                    <a:pt x="4734" y="10612"/>
                    <a:pt x="4551" y="10614"/>
                  </a:cubicBezTo>
                  <a:cubicBezTo>
                    <a:pt x="4597" y="10391"/>
                    <a:pt x="4638" y="10168"/>
                    <a:pt x="4665" y="9945"/>
                  </a:cubicBezTo>
                  <a:cubicBezTo>
                    <a:pt x="4756" y="9966"/>
                    <a:pt x="4844" y="9984"/>
                    <a:pt x="4927" y="9999"/>
                  </a:cubicBezTo>
                  <a:cubicBezTo>
                    <a:pt x="5237" y="10060"/>
                    <a:pt x="5544" y="10092"/>
                    <a:pt x="5846" y="10092"/>
                  </a:cubicBezTo>
                  <a:cubicBezTo>
                    <a:pt x="6166" y="10092"/>
                    <a:pt x="6479" y="10056"/>
                    <a:pt x="6782" y="9981"/>
                  </a:cubicBezTo>
                  <a:cubicBezTo>
                    <a:pt x="6933" y="10854"/>
                    <a:pt x="7121" y="11777"/>
                    <a:pt x="7468" y="12595"/>
                  </a:cubicBezTo>
                  <a:cubicBezTo>
                    <a:pt x="7480" y="12623"/>
                    <a:pt x="7503" y="12635"/>
                    <a:pt x="7526" y="12635"/>
                  </a:cubicBezTo>
                  <a:cubicBezTo>
                    <a:pt x="7573" y="12635"/>
                    <a:pt x="7624" y="12590"/>
                    <a:pt x="7610" y="12535"/>
                  </a:cubicBezTo>
                  <a:cubicBezTo>
                    <a:pt x="7399" y="11667"/>
                    <a:pt x="7111" y="10820"/>
                    <a:pt x="6906" y="9949"/>
                  </a:cubicBezTo>
                  <a:cubicBezTo>
                    <a:pt x="7447" y="9795"/>
                    <a:pt x="7941" y="9516"/>
                    <a:pt x="8351" y="9132"/>
                  </a:cubicBezTo>
                  <a:cubicBezTo>
                    <a:pt x="10507" y="7128"/>
                    <a:pt x="9748" y="3865"/>
                    <a:pt x="7602" y="2202"/>
                  </a:cubicBezTo>
                  <a:cubicBezTo>
                    <a:pt x="7597" y="2199"/>
                    <a:pt x="7590" y="2195"/>
                    <a:pt x="7585" y="2193"/>
                  </a:cubicBezTo>
                  <a:cubicBezTo>
                    <a:pt x="7690" y="2002"/>
                    <a:pt x="7809" y="1819"/>
                    <a:pt x="7941" y="1645"/>
                  </a:cubicBezTo>
                  <a:cubicBezTo>
                    <a:pt x="7992" y="1668"/>
                    <a:pt x="8043" y="1692"/>
                    <a:pt x="8095" y="1711"/>
                  </a:cubicBezTo>
                  <a:cubicBezTo>
                    <a:pt x="8096" y="1729"/>
                    <a:pt x="8109" y="1743"/>
                    <a:pt x="8127" y="1747"/>
                  </a:cubicBezTo>
                  <a:cubicBezTo>
                    <a:pt x="8162" y="1755"/>
                    <a:pt x="8196" y="1759"/>
                    <a:pt x="8231" y="1759"/>
                  </a:cubicBezTo>
                  <a:cubicBezTo>
                    <a:pt x="8385" y="1759"/>
                    <a:pt x="8528" y="1680"/>
                    <a:pt x="8629" y="1557"/>
                  </a:cubicBezTo>
                  <a:cubicBezTo>
                    <a:pt x="8715" y="1452"/>
                    <a:pt x="8814" y="1215"/>
                    <a:pt x="8725" y="1082"/>
                  </a:cubicBezTo>
                  <a:cubicBezTo>
                    <a:pt x="8734" y="1048"/>
                    <a:pt x="8717" y="1012"/>
                    <a:pt x="8685" y="997"/>
                  </a:cubicBezTo>
                  <a:cubicBezTo>
                    <a:pt x="8008" y="665"/>
                    <a:pt x="7312" y="373"/>
                    <a:pt x="6635" y="36"/>
                  </a:cubicBezTo>
                  <a:cubicBezTo>
                    <a:pt x="6633" y="34"/>
                    <a:pt x="6631" y="31"/>
                    <a:pt x="6628" y="28"/>
                  </a:cubicBezTo>
                  <a:cubicBezTo>
                    <a:pt x="6599" y="9"/>
                    <a:pt x="6568" y="0"/>
                    <a:pt x="6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4"/>
            <p:cNvSpPr/>
            <p:nvPr/>
          </p:nvSpPr>
          <p:spPr>
            <a:xfrm>
              <a:off x="-5655613" y="3255739"/>
              <a:ext cx="18423" cy="4029"/>
            </a:xfrm>
            <a:custGeom>
              <a:avLst/>
              <a:gdLst/>
              <a:ahLst/>
              <a:cxnLst/>
              <a:rect l="l" t="t" r="r" b="b"/>
              <a:pathLst>
                <a:path w="535" h="117" extrusionOk="0">
                  <a:moveTo>
                    <a:pt x="44" y="0"/>
                  </a:moveTo>
                  <a:cubicBezTo>
                    <a:pt x="1" y="0"/>
                    <a:pt x="2" y="71"/>
                    <a:pt x="48" y="75"/>
                  </a:cubicBezTo>
                  <a:cubicBezTo>
                    <a:pt x="195" y="89"/>
                    <a:pt x="343" y="104"/>
                    <a:pt x="490" y="116"/>
                  </a:cubicBezTo>
                  <a:cubicBezTo>
                    <a:pt x="492" y="116"/>
                    <a:pt x="493" y="116"/>
                    <a:pt x="494" y="116"/>
                  </a:cubicBezTo>
                  <a:cubicBezTo>
                    <a:pt x="535" y="116"/>
                    <a:pt x="533" y="52"/>
                    <a:pt x="490" y="47"/>
                  </a:cubicBezTo>
                  <a:cubicBezTo>
                    <a:pt x="343" y="30"/>
                    <a:pt x="195" y="15"/>
                    <a:pt x="48" y="1"/>
                  </a:cubicBezTo>
                  <a:cubicBezTo>
                    <a:pt x="47" y="0"/>
                    <a:pt x="4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4"/>
            <p:cNvSpPr/>
            <p:nvPr/>
          </p:nvSpPr>
          <p:spPr>
            <a:xfrm>
              <a:off x="-5753202" y="3186973"/>
              <a:ext cx="26412" cy="5785"/>
            </a:xfrm>
            <a:custGeom>
              <a:avLst/>
              <a:gdLst/>
              <a:ahLst/>
              <a:cxnLst/>
              <a:rect l="l" t="t" r="r" b="b"/>
              <a:pathLst>
                <a:path w="767" h="168" extrusionOk="0">
                  <a:moveTo>
                    <a:pt x="46" y="1"/>
                  </a:moveTo>
                  <a:cubicBezTo>
                    <a:pt x="9" y="1"/>
                    <a:pt x="1" y="67"/>
                    <a:pt x="41" y="73"/>
                  </a:cubicBezTo>
                  <a:cubicBezTo>
                    <a:pt x="265" y="104"/>
                    <a:pt x="489" y="138"/>
                    <a:pt x="713" y="167"/>
                  </a:cubicBezTo>
                  <a:cubicBezTo>
                    <a:pt x="715" y="167"/>
                    <a:pt x="716" y="167"/>
                    <a:pt x="718" y="167"/>
                  </a:cubicBezTo>
                  <a:cubicBezTo>
                    <a:pt x="758" y="167"/>
                    <a:pt x="767" y="96"/>
                    <a:pt x="724" y="90"/>
                  </a:cubicBezTo>
                  <a:cubicBezTo>
                    <a:pt x="500" y="57"/>
                    <a:pt x="274" y="29"/>
                    <a:pt x="50" y="1"/>
                  </a:cubicBezTo>
                  <a:cubicBezTo>
                    <a:pt x="49" y="1"/>
                    <a:pt x="47"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4"/>
            <p:cNvSpPr/>
            <p:nvPr/>
          </p:nvSpPr>
          <p:spPr>
            <a:xfrm>
              <a:off x="-5720558" y="3112903"/>
              <a:ext cx="38602" cy="3306"/>
            </a:xfrm>
            <a:custGeom>
              <a:avLst/>
              <a:gdLst/>
              <a:ahLst/>
              <a:cxnLst/>
              <a:rect l="l" t="t" r="r" b="b"/>
              <a:pathLst>
                <a:path w="1121" h="96" extrusionOk="0">
                  <a:moveTo>
                    <a:pt x="29" y="1"/>
                  </a:moveTo>
                  <a:cubicBezTo>
                    <a:pt x="0" y="1"/>
                    <a:pt x="2" y="46"/>
                    <a:pt x="31" y="48"/>
                  </a:cubicBezTo>
                  <a:cubicBezTo>
                    <a:pt x="385" y="65"/>
                    <a:pt x="738" y="87"/>
                    <a:pt x="1093" y="96"/>
                  </a:cubicBezTo>
                  <a:cubicBezTo>
                    <a:pt x="1120" y="96"/>
                    <a:pt x="1120" y="56"/>
                    <a:pt x="1093" y="54"/>
                  </a:cubicBezTo>
                  <a:cubicBezTo>
                    <a:pt x="739" y="28"/>
                    <a:pt x="385" y="17"/>
                    <a:pt x="31" y="1"/>
                  </a:cubicBezTo>
                  <a:cubicBezTo>
                    <a:pt x="30" y="1"/>
                    <a:pt x="29"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74"/>
          <p:cNvGrpSpPr/>
          <p:nvPr/>
        </p:nvGrpSpPr>
        <p:grpSpPr>
          <a:xfrm>
            <a:off x="1425750" y="1246658"/>
            <a:ext cx="428842" cy="427252"/>
            <a:chOff x="-6517969" y="2911803"/>
            <a:chExt cx="566352" cy="564252"/>
          </a:xfrm>
        </p:grpSpPr>
        <p:sp>
          <p:nvSpPr>
            <p:cNvPr id="3407" name="Google Shape;3407;p74"/>
            <p:cNvSpPr/>
            <p:nvPr/>
          </p:nvSpPr>
          <p:spPr>
            <a:xfrm>
              <a:off x="-6517969" y="2911803"/>
              <a:ext cx="566352" cy="564252"/>
            </a:xfrm>
            <a:custGeom>
              <a:avLst/>
              <a:gdLst/>
              <a:ahLst/>
              <a:cxnLst/>
              <a:rect l="l" t="t" r="r" b="b"/>
              <a:pathLst>
                <a:path w="16447" h="16386" extrusionOk="0">
                  <a:moveTo>
                    <a:pt x="4766" y="186"/>
                  </a:moveTo>
                  <a:cubicBezTo>
                    <a:pt x="4807" y="186"/>
                    <a:pt x="4849" y="187"/>
                    <a:pt x="4890" y="188"/>
                  </a:cubicBezTo>
                  <a:cubicBezTo>
                    <a:pt x="7608" y="261"/>
                    <a:pt x="9693" y="2676"/>
                    <a:pt x="9619" y="5342"/>
                  </a:cubicBezTo>
                  <a:cubicBezTo>
                    <a:pt x="9550" y="7832"/>
                    <a:pt x="7726" y="9761"/>
                    <a:pt x="5294" y="9761"/>
                  </a:cubicBezTo>
                  <a:cubicBezTo>
                    <a:pt x="5265" y="9761"/>
                    <a:pt x="5237" y="9761"/>
                    <a:pt x="5209" y="9760"/>
                  </a:cubicBezTo>
                  <a:cubicBezTo>
                    <a:pt x="5206" y="9745"/>
                    <a:pt x="5192" y="9735"/>
                    <a:pt x="5177" y="9735"/>
                  </a:cubicBezTo>
                  <a:cubicBezTo>
                    <a:pt x="5176" y="9735"/>
                    <a:pt x="5176" y="9735"/>
                    <a:pt x="5175" y="9735"/>
                  </a:cubicBezTo>
                  <a:cubicBezTo>
                    <a:pt x="5147" y="9735"/>
                    <a:pt x="5118" y="9736"/>
                    <a:pt x="5090" y="9736"/>
                  </a:cubicBezTo>
                  <a:cubicBezTo>
                    <a:pt x="2501" y="9736"/>
                    <a:pt x="247" y="7439"/>
                    <a:pt x="206" y="4856"/>
                  </a:cubicBezTo>
                  <a:cubicBezTo>
                    <a:pt x="165" y="2295"/>
                    <a:pt x="2206" y="186"/>
                    <a:pt x="4766" y="186"/>
                  </a:cubicBezTo>
                  <a:close/>
                  <a:moveTo>
                    <a:pt x="8966" y="8027"/>
                  </a:moveTo>
                  <a:cubicBezTo>
                    <a:pt x="9488" y="8550"/>
                    <a:pt x="10021" y="9061"/>
                    <a:pt x="10557" y="9569"/>
                  </a:cubicBezTo>
                  <a:cubicBezTo>
                    <a:pt x="10557" y="9570"/>
                    <a:pt x="10555" y="9570"/>
                    <a:pt x="10554" y="9571"/>
                  </a:cubicBezTo>
                  <a:cubicBezTo>
                    <a:pt x="10395" y="9817"/>
                    <a:pt x="10297" y="10064"/>
                    <a:pt x="10084" y="10277"/>
                  </a:cubicBezTo>
                  <a:cubicBezTo>
                    <a:pt x="9872" y="10488"/>
                    <a:pt x="9617" y="10651"/>
                    <a:pt x="9335" y="10753"/>
                  </a:cubicBezTo>
                  <a:cubicBezTo>
                    <a:pt x="9147" y="10559"/>
                    <a:pt x="8955" y="10369"/>
                    <a:pt x="8764" y="10179"/>
                  </a:cubicBezTo>
                  <a:lnTo>
                    <a:pt x="8764" y="10179"/>
                  </a:lnTo>
                  <a:cubicBezTo>
                    <a:pt x="8967" y="10242"/>
                    <a:pt x="9176" y="10279"/>
                    <a:pt x="9390" y="10279"/>
                  </a:cubicBezTo>
                  <a:cubicBezTo>
                    <a:pt x="9415" y="10279"/>
                    <a:pt x="9439" y="10278"/>
                    <a:pt x="9463" y="10277"/>
                  </a:cubicBezTo>
                  <a:cubicBezTo>
                    <a:pt x="9506" y="10275"/>
                    <a:pt x="9506" y="10212"/>
                    <a:pt x="9463" y="10211"/>
                  </a:cubicBezTo>
                  <a:cubicBezTo>
                    <a:pt x="9190" y="10207"/>
                    <a:pt x="8919" y="10162"/>
                    <a:pt x="8660" y="10074"/>
                  </a:cubicBezTo>
                  <a:cubicBezTo>
                    <a:pt x="8526" y="9941"/>
                    <a:pt x="8395" y="9805"/>
                    <a:pt x="8261" y="9673"/>
                  </a:cubicBezTo>
                  <a:lnTo>
                    <a:pt x="8261" y="9673"/>
                  </a:lnTo>
                  <a:cubicBezTo>
                    <a:pt x="8555" y="9742"/>
                    <a:pt x="8851" y="9799"/>
                    <a:pt x="9154" y="9832"/>
                  </a:cubicBezTo>
                  <a:cubicBezTo>
                    <a:pt x="9155" y="9832"/>
                    <a:pt x="9156" y="9832"/>
                    <a:pt x="9157" y="9832"/>
                  </a:cubicBezTo>
                  <a:cubicBezTo>
                    <a:pt x="9192" y="9832"/>
                    <a:pt x="9200" y="9771"/>
                    <a:pt x="9163" y="9764"/>
                  </a:cubicBezTo>
                  <a:cubicBezTo>
                    <a:pt x="8829" y="9714"/>
                    <a:pt x="8497" y="9653"/>
                    <a:pt x="8168" y="9581"/>
                  </a:cubicBezTo>
                  <a:cubicBezTo>
                    <a:pt x="8075" y="9492"/>
                    <a:pt x="7984" y="9401"/>
                    <a:pt x="7892" y="9312"/>
                  </a:cubicBezTo>
                  <a:lnTo>
                    <a:pt x="7892" y="9312"/>
                  </a:lnTo>
                  <a:cubicBezTo>
                    <a:pt x="8146" y="9359"/>
                    <a:pt x="8399" y="9407"/>
                    <a:pt x="8655" y="9446"/>
                  </a:cubicBezTo>
                  <a:cubicBezTo>
                    <a:pt x="8658" y="9446"/>
                    <a:pt x="8660" y="9447"/>
                    <a:pt x="8662" y="9447"/>
                  </a:cubicBezTo>
                  <a:cubicBezTo>
                    <a:pt x="8701" y="9447"/>
                    <a:pt x="8716" y="9386"/>
                    <a:pt x="8673" y="9378"/>
                  </a:cubicBezTo>
                  <a:cubicBezTo>
                    <a:pt x="8385" y="9321"/>
                    <a:pt x="8095" y="9274"/>
                    <a:pt x="7804" y="9227"/>
                  </a:cubicBezTo>
                  <a:cubicBezTo>
                    <a:pt x="7797" y="9220"/>
                    <a:pt x="7789" y="9212"/>
                    <a:pt x="7781" y="9205"/>
                  </a:cubicBezTo>
                  <a:cubicBezTo>
                    <a:pt x="8247" y="8898"/>
                    <a:pt x="8646" y="8496"/>
                    <a:pt x="8966" y="8027"/>
                  </a:cubicBezTo>
                  <a:close/>
                  <a:moveTo>
                    <a:pt x="10675" y="9681"/>
                  </a:moveTo>
                  <a:cubicBezTo>
                    <a:pt x="11233" y="10206"/>
                    <a:pt x="11795" y="10726"/>
                    <a:pt x="12356" y="11247"/>
                  </a:cubicBezTo>
                  <a:cubicBezTo>
                    <a:pt x="13447" y="12262"/>
                    <a:pt x="15840" y="13795"/>
                    <a:pt x="16005" y="15372"/>
                  </a:cubicBezTo>
                  <a:cubicBezTo>
                    <a:pt x="16009" y="15414"/>
                    <a:pt x="16044" y="15447"/>
                    <a:pt x="16086" y="15448"/>
                  </a:cubicBezTo>
                  <a:cubicBezTo>
                    <a:pt x="16048" y="15560"/>
                    <a:pt x="15926" y="15694"/>
                    <a:pt x="15879" y="15752"/>
                  </a:cubicBezTo>
                  <a:lnTo>
                    <a:pt x="15879" y="15753"/>
                  </a:lnTo>
                  <a:cubicBezTo>
                    <a:pt x="15834" y="15808"/>
                    <a:pt x="15734" y="15946"/>
                    <a:pt x="15632" y="16031"/>
                  </a:cubicBezTo>
                  <a:cubicBezTo>
                    <a:pt x="15622" y="16025"/>
                    <a:pt x="15611" y="16022"/>
                    <a:pt x="15600" y="16022"/>
                  </a:cubicBezTo>
                  <a:cubicBezTo>
                    <a:pt x="15589" y="16022"/>
                    <a:pt x="15578" y="16025"/>
                    <a:pt x="15569" y="16031"/>
                  </a:cubicBezTo>
                  <a:cubicBezTo>
                    <a:pt x="15480" y="16078"/>
                    <a:pt x="15376" y="16099"/>
                    <a:pt x="15264" y="16099"/>
                  </a:cubicBezTo>
                  <a:cubicBezTo>
                    <a:pt x="14929" y="16099"/>
                    <a:pt x="14517" y="15916"/>
                    <a:pt x="14184" y="15706"/>
                  </a:cubicBezTo>
                  <a:lnTo>
                    <a:pt x="14184" y="15706"/>
                  </a:lnTo>
                  <a:cubicBezTo>
                    <a:pt x="14528" y="15745"/>
                    <a:pt x="14873" y="15779"/>
                    <a:pt x="15218" y="15808"/>
                  </a:cubicBezTo>
                  <a:cubicBezTo>
                    <a:pt x="15219" y="15809"/>
                    <a:pt x="15220" y="15809"/>
                    <a:pt x="15222" y="15809"/>
                  </a:cubicBezTo>
                  <a:cubicBezTo>
                    <a:pt x="15270" y="15809"/>
                    <a:pt x="15267" y="15733"/>
                    <a:pt x="15218" y="15727"/>
                  </a:cubicBezTo>
                  <a:cubicBezTo>
                    <a:pt x="14829" y="15684"/>
                    <a:pt x="14439" y="15644"/>
                    <a:pt x="14049" y="15615"/>
                  </a:cubicBezTo>
                  <a:cubicBezTo>
                    <a:pt x="13908" y="15518"/>
                    <a:pt x="13789" y="15418"/>
                    <a:pt x="13708" y="15334"/>
                  </a:cubicBezTo>
                  <a:cubicBezTo>
                    <a:pt x="13612" y="15235"/>
                    <a:pt x="13518" y="15135"/>
                    <a:pt x="13424" y="15036"/>
                  </a:cubicBezTo>
                  <a:lnTo>
                    <a:pt x="13424" y="15036"/>
                  </a:lnTo>
                  <a:cubicBezTo>
                    <a:pt x="13694" y="15090"/>
                    <a:pt x="13963" y="15145"/>
                    <a:pt x="14234" y="15191"/>
                  </a:cubicBezTo>
                  <a:cubicBezTo>
                    <a:pt x="14236" y="15191"/>
                    <a:pt x="14238" y="15191"/>
                    <a:pt x="14240" y="15191"/>
                  </a:cubicBezTo>
                  <a:cubicBezTo>
                    <a:pt x="14272" y="15191"/>
                    <a:pt x="14284" y="15144"/>
                    <a:pt x="14249" y="15136"/>
                  </a:cubicBezTo>
                  <a:cubicBezTo>
                    <a:pt x="13952" y="15071"/>
                    <a:pt x="13651" y="15017"/>
                    <a:pt x="13352" y="14961"/>
                  </a:cubicBezTo>
                  <a:cubicBezTo>
                    <a:pt x="13229" y="14832"/>
                    <a:pt x="13107" y="14704"/>
                    <a:pt x="12984" y="14575"/>
                  </a:cubicBezTo>
                  <a:lnTo>
                    <a:pt x="12615" y="14189"/>
                  </a:lnTo>
                  <a:lnTo>
                    <a:pt x="12615" y="14189"/>
                  </a:lnTo>
                  <a:cubicBezTo>
                    <a:pt x="13144" y="14332"/>
                    <a:pt x="13669" y="14488"/>
                    <a:pt x="14188" y="14663"/>
                  </a:cubicBezTo>
                  <a:cubicBezTo>
                    <a:pt x="14192" y="14665"/>
                    <a:pt x="14197" y="14666"/>
                    <a:pt x="14201" y="14666"/>
                  </a:cubicBezTo>
                  <a:cubicBezTo>
                    <a:pt x="14241" y="14666"/>
                    <a:pt x="14254" y="14600"/>
                    <a:pt x="14210" y="14585"/>
                  </a:cubicBezTo>
                  <a:cubicBezTo>
                    <a:pt x="13655" y="14390"/>
                    <a:pt x="13090" y="14231"/>
                    <a:pt x="12520" y="14090"/>
                  </a:cubicBezTo>
                  <a:lnTo>
                    <a:pt x="11792" y="13329"/>
                  </a:lnTo>
                  <a:lnTo>
                    <a:pt x="11792" y="13329"/>
                  </a:lnTo>
                  <a:cubicBezTo>
                    <a:pt x="12004" y="13361"/>
                    <a:pt x="12215" y="13392"/>
                    <a:pt x="12427" y="13416"/>
                  </a:cubicBezTo>
                  <a:cubicBezTo>
                    <a:pt x="12428" y="13416"/>
                    <a:pt x="12429" y="13416"/>
                    <a:pt x="12429" y="13416"/>
                  </a:cubicBezTo>
                  <a:cubicBezTo>
                    <a:pt x="12457" y="13416"/>
                    <a:pt x="12463" y="13368"/>
                    <a:pt x="12434" y="13363"/>
                  </a:cubicBezTo>
                  <a:cubicBezTo>
                    <a:pt x="12195" y="13319"/>
                    <a:pt x="11955" y="13284"/>
                    <a:pt x="11715" y="13248"/>
                  </a:cubicBezTo>
                  <a:lnTo>
                    <a:pt x="11174" y="12682"/>
                  </a:lnTo>
                  <a:cubicBezTo>
                    <a:pt x="11144" y="12652"/>
                    <a:pt x="11115" y="12620"/>
                    <a:pt x="11086" y="12589"/>
                  </a:cubicBezTo>
                  <a:lnTo>
                    <a:pt x="11086" y="12589"/>
                  </a:lnTo>
                  <a:cubicBezTo>
                    <a:pt x="11497" y="12701"/>
                    <a:pt x="11912" y="12805"/>
                    <a:pt x="12332" y="12881"/>
                  </a:cubicBezTo>
                  <a:cubicBezTo>
                    <a:pt x="12334" y="12881"/>
                    <a:pt x="12335" y="12882"/>
                    <a:pt x="12337" y="12882"/>
                  </a:cubicBezTo>
                  <a:cubicBezTo>
                    <a:pt x="12369" y="12882"/>
                    <a:pt x="12380" y="12832"/>
                    <a:pt x="12346" y="12826"/>
                  </a:cubicBezTo>
                  <a:cubicBezTo>
                    <a:pt x="11908" y="12747"/>
                    <a:pt x="11473" y="12656"/>
                    <a:pt x="11041" y="12543"/>
                  </a:cubicBezTo>
                  <a:cubicBezTo>
                    <a:pt x="10801" y="12291"/>
                    <a:pt x="10560" y="12038"/>
                    <a:pt x="10320" y="11786"/>
                  </a:cubicBezTo>
                  <a:lnTo>
                    <a:pt x="10320" y="11786"/>
                  </a:lnTo>
                  <a:cubicBezTo>
                    <a:pt x="10724" y="11876"/>
                    <a:pt x="11127" y="11965"/>
                    <a:pt x="11533" y="12047"/>
                  </a:cubicBezTo>
                  <a:cubicBezTo>
                    <a:pt x="11536" y="12047"/>
                    <a:pt x="11538" y="12047"/>
                    <a:pt x="11541" y="12047"/>
                  </a:cubicBezTo>
                  <a:cubicBezTo>
                    <a:pt x="11578" y="12047"/>
                    <a:pt x="11592" y="11990"/>
                    <a:pt x="11551" y="11981"/>
                  </a:cubicBezTo>
                  <a:cubicBezTo>
                    <a:pt x="11120" y="11887"/>
                    <a:pt x="10687" y="11800"/>
                    <a:pt x="10254" y="11717"/>
                  </a:cubicBezTo>
                  <a:cubicBezTo>
                    <a:pt x="10052" y="11505"/>
                    <a:pt x="9852" y="11294"/>
                    <a:pt x="9650" y="11082"/>
                  </a:cubicBezTo>
                  <a:lnTo>
                    <a:pt x="9650" y="11082"/>
                  </a:lnTo>
                  <a:cubicBezTo>
                    <a:pt x="10070" y="11187"/>
                    <a:pt x="10490" y="11290"/>
                    <a:pt x="10912" y="11387"/>
                  </a:cubicBezTo>
                  <a:cubicBezTo>
                    <a:pt x="10915" y="11387"/>
                    <a:pt x="10917" y="11388"/>
                    <a:pt x="10920" y="11388"/>
                  </a:cubicBezTo>
                  <a:cubicBezTo>
                    <a:pt x="10948" y="11388"/>
                    <a:pt x="10958" y="11343"/>
                    <a:pt x="10927" y="11334"/>
                  </a:cubicBezTo>
                  <a:cubicBezTo>
                    <a:pt x="10487" y="11220"/>
                    <a:pt x="10046" y="11113"/>
                    <a:pt x="9603" y="11007"/>
                  </a:cubicBezTo>
                  <a:cubicBezTo>
                    <a:pt x="9601" y="11006"/>
                    <a:pt x="9598" y="11006"/>
                    <a:pt x="9596" y="11006"/>
                  </a:cubicBezTo>
                  <a:cubicBezTo>
                    <a:pt x="9591" y="11006"/>
                    <a:pt x="9586" y="11007"/>
                    <a:pt x="9582" y="11010"/>
                  </a:cubicBezTo>
                  <a:cubicBezTo>
                    <a:pt x="9527" y="10952"/>
                    <a:pt x="9472" y="10894"/>
                    <a:pt x="9417" y="10837"/>
                  </a:cubicBezTo>
                  <a:cubicBezTo>
                    <a:pt x="9940" y="10672"/>
                    <a:pt x="10542" y="10239"/>
                    <a:pt x="10675" y="9681"/>
                  </a:cubicBezTo>
                  <a:close/>
                  <a:moveTo>
                    <a:pt x="4768" y="0"/>
                  </a:moveTo>
                  <a:cubicBezTo>
                    <a:pt x="2209" y="0"/>
                    <a:pt x="115" y="2083"/>
                    <a:pt x="57" y="4659"/>
                  </a:cubicBezTo>
                  <a:cubicBezTo>
                    <a:pt x="0" y="7192"/>
                    <a:pt x="2142" y="9776"/>
                    <a:pt x="4729" y="9831"/>
                  </a:cubicBezTo>
                  <a:cubicBezTo>
                    <a:pt x="4736" y="9843"/>
                    <a:pt x="4749" y="9851"/>
                    <a:pt x="4764" y="9853"/>
                  </a:cubicBezTo>
                  <a:cubicBezTo>
                    <a:pt x="4985" y="9884"/>
                    <a:pt x="5202" y="9899"/>
                    <a:pt x="5416" y="9899"/>
                  </a:cubicBezTo>
                  <a:cubicBezTo>
                    <a:pt x="6248" y="9899"/>
                    <a:pt x="7016" y="9671"/>
                    <a:pt x="7670" y="9269"/>
                  </a:cubicBezTo>
                  <a:lnTo>
                    <a:pt x="7723" y="9280"/>
                  </a:lnTo>
                  <a:cubicBezTo>
                    <a:pt x="7805" y="9376"/>
                    <a:pt x="7893" y="9469"/>
                    <a:pt x="7976" y="9564"/>
                  </a:cubicBezTo>
                  <a:cubicBezTo>
                    <a:pt x="7967" y="9581"/>
                    <a:pt x="7968" y="9605"/>
                    <a:pt x="7993" y="9612"/>
                  </a:cubicBezTo>
                  <a:cubicBezTo>
                    <a:pt x="8004" y="9614"/>
                    <a:pt x="8015" y="9616"/>
                    <a:pt x="8025" y="9619"/>
                  </a:cubicBezTo>
                  <a:cubicBezTo>
                    <a:pt x="9368" y="11147"/>
                    <a:pt x="10808" y="12598"/>
                    <a:pt x="12219" y="14062"/>
                  </a:cubicBezTo>
                  <a:cubicBezTo>
                    <a:pt x="12219" y="14074"/>
                    <a:pt x="12229" y="14085"/>
                    <a:pt x="12241" y="14087"/>
                  </a:cubicBezTo>
                  <a:lnTo>
                    <a:pt x="12244" y="14088"/>
                  </a:lnTo>
                  <a:cubicBezTo>
                    <a:pt x="12384" y="14233"/>
                    <a:pt x="12525" y="14379"/>
                    <a:pt x="12665" y="14524"/>
                  </a:cubicBezTo>
                  <a:cubicBezTo>
                    <a:pt x="13217" y="15101"/>
                    <a:pt x="14075" y="16386"/>
                    <a:pt x="14990" y="16386"/>
                  </a:cubicBezTo>
                  <a:cubicBezTo>
                    <a:pt x="15167" y="16386"/>
                    <a:pt x="15346" y="16338"/>
                    <a:pt x="15526" y="16227"/>
                  </a:cubicBezTo>
                  <a:cubicBezTo>
                    <a:pt x="15728" y="16209"/>
                    <a:pt x="15942" y="15926"/>
                    <a:pt x="16043" y="15801"/>
                  </a:cubicBezTo>
                  <a:cubicBezTo>
                    <a:pt x="16128" y="15694"/>
                    <a:pt x="16447" y="15301"/>
                    <a:pt x="16167" y="15226"/>
                  </a:cubicBezTo>
                  <a:cubicBezTo>
                    <a:pt x="16162" y="15226"/>
                    <a:pt x="16157" y="15226"/>
                    <a:pt x="16152" y="15227"/>
                  </a:cubicBezTo>
                  <a:cubicBezTo>
                    <a:pt x="16019" y="13907"/>
                    <a:pt x="14556" y="13007"/>
                    <a:pt x="13660" y="12174"/>
                  </a:cubicBezTo>
                  <a:cubicBezTo>
                    <a:pt x="12129" y="10749"/>
                    <a:pt x="10613" y="9301"/>
                    <a:pt x="9027" y="7936"/>
                  </a:cubicBezTo>
                  <a:cubicBezTo>
                    <a:pt x="9426" y="7320"/>
                    <a:pt x="9690" y="6592"/>
                    <a:pt x="9766" y="5783"/>
                  </a:cubicBezTo>
                  <a:cubicBezTo>
                    <a:pt x="10029" y="2964"/>
                    <a:pt x="7991" y="208"/>
                    <a:pt x="5091" y="11"/>
                  </a:cubicBezTo>
                  <a:cubicBezTo>
                    <a:pt x="4983" y="4"/>
                    <a:pt x="4875"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4"/>
            <p:cNvSpPr/>
            <p:nvPr/>
          </p:nvSpPr>
          <p:spPr>
            <a:xfrm>
              <a:off x="-6488424" y="2947030"/>
              <a:ext cx="314047" cy="269970"/>
            </a:xfrm>
            <a:custGeom>
              <a:avLst/>
              <a:gdLst/>
              <a:ahLst/>
              <a:cxnLst/>
              <a:rect l="l" t="t" r="r" b="b"/>
              <a:pathLst>
                <a:path w="9120" h="7840" extrusionOk="0">
                  <a:moveTo>
                    <a:pt x="4080" y="200"/>
                  </a:moveTo>
                  <a:cubicBezTo>
                    <a:pt x="5961" y="200"/>
                    <a:pt x="7576" y="2008"/>
                    <a:pt x="7681" y="3858"/>
                  </a:cubicBezTo>
                  <a:cubicBezTo>
                    <a:pt x="7797" y="5893"/>
                    <a:pt x="6261" y="7512"/>
                    <a:pt x="4282" y="7701"/>
                  </a:cubicBezTo>
                  <a:cubicBezTo>
                    <a:pt x="3904" y="7685"/>
                    <a:pt x="3530" y="7622"/>
                    <a:pt x="3166" y="7518"/>
                  </a:cubicBezTo>
                  <a:lnTo>
                    <a:pt x="3166" y="7518"/>
                  </a:lnTo>
                  <a:cubicBezTo>
                    <a:pt x="3379" y="7522"/>
                    <a:pt x="3592" y="7524"/>
                    <a:pt x="3805" y="7524"/>
                  </a:cubicBezTo>
                  <a:cubicBezTo>
                    <a:pt x="3974" y="7524"/>
                    <a:pt x="4143" y="7523"/>
                    <a:pt x="4312" y="7520"/>
                  </a:cubicBezTo>
                  <a:cubicBezTo>
                    <a:pt x="4345" y="7520"/>
                    <a:pt x="4345" y="7468"/>
                    <a:pt x="4312" y="7468"/>
                  </a:cubicBezTo>
                  <a:cubicBezTo>
                    <a:pt x="4130" y="7465"/>
                    <a:pt x="3947" y="7463"/>
                    <a:pt x="3765" y="7463"/>
                  </a:cubicBezTo>
                  <a:cubicBezTo>
                    <a:pt x="3519" y="7463"/>
                    <a:pt x="3273" y="7466"/>
                    <a:pt x="3028" y="7472"/>
                  </a:cubicBezTo>
                  <a:cubicBezTo>
                    <a:pt x="2414" y="7271"/>
                    <a:pt x="1873" y="6943"/>
                    <a:pt x="1433" y="6503"/>
                  </a:cubicBezTo>
                  <a:lnTo>
                    <a:pt x="1433" y="6503"/>
                  </a:lnTo>
                  <a:cubicBezTo>
                    <a:pt x="1842" y="6518"/>
                    <a:pt x="2252" y="6526"/>
                    <a:pt x="2663" y="6526"/>
                  </a:cubicBezTo>
                  <a:cubicBezTo>
                    <a:pt x="3465" y="6526"/>
                    <a:pt x="4267" y="6496"/>
                    <a:pt x="5065" y="6431"/>
                  </a:cubicBezTo>
                  <a:cubicBezTo>
                    <a:pt x="5117" y="6426"/>
                    <a:pt x="5120" y="6346"/>
                    <a:pt x="5067" y="6346"/>
                  </a:cubicBezTo>
                  <a:cubicBezTo>
                    <a:pt x="5066" y="6346"/>
                    <a:pt x="5065" y="6346"/>
                    <a:pt x="5065" y="6346"/>
                  </a:cubicBezTo>
                  <a:cubicBezTo>
                    <a:pt x="3839" y="6400"/>
                    <a:pt x="2617" y="6441"/>
                    <a:pt x="1391" y="6446"/>
                  </a:cubicBezTo>
                  <a:cubicBezTo>
                    <a:pt x="1386" y="6446"/>
                    <a:pt x="1384" y="6450"/>
                    <a:pt x="1381" y="6451"/>
                  </a:cubicBezTo>
                  <a:cubicBezTo>
                    <a:pt x="1227" y="6289"/>
                    <a:pt x="1086" y="6113"/>
                    <a:pt x="962" y="5927"/>
                  </a:cubicBezTo>
                  <a:lnTo>
                    <a:pt x="962" y="5927"/>
                  </a:lnTo>
                  <a:cubicBezTo>
                    <a:pt x="1606" y="5976"/>
                    <a:pt x="2250" y="6028"/>
                    <a:pt x="2896" y="6065"/>
                  </a:cubicBezTo>
                  <a:cubicBezTo>
                    <a:pt x="2896" y="6065"/>
                    <a:pt x="2897" y="6065"/>
                    <a:pt x="2898" y="6065"/>
                  </a:cubicBezTo>
                  <a:cubicBezTo>
                    <a:pt x="2934" y="6065"/>
                    <a:pt x="2933" y="6008"/>
                    <a:pt x="2896" y="6005"/>
                  </a:cubicBezTo>
                  <a:cubicBezTo>
                    <a:pt x="2247" y="5949"/>
                    <a:pt x="1598" y="5908"/>
                    <a:pt x="948" y="5864"/>
                  </a:cubicBezTo>
                  <a:cubicBezTo>
                    <a:pt x="947" y="5864"/>
                    <a:pt x="946" y="5863"/>
                    <a:pt x="945" y="5863"/>
                  </a:cubicBezTo>
                  <a:cubicBezTo>
                    <a:pt x="938" y="5863"/>
                    <a:pt x="932" y="5866"/>
                    <a:pt x="927" y="5871"/>
                  </a:cubicBezTo>
                  <a:cubicBezTo>
                    <a:pt x="797" y="5666"/>
                    <a:pt x="685" y="5449"/>
                    <a:pt x="594" y="5223"/>
                  </a:cubicBezTo>
                  <a:lnTo>
                    <a:pt x="594" y="5223"/>
                  </a:lnTo>
                  <a:cubicBezTo>
                    <a:pt x="1543" y="5228"/>
                    <a:pt x="2491" y="5237"/>
                    <a:pt x="3439" y="5237"/>
                  </a:cubicBezTo>
                  <a:cubicBezTo>
                    <a:pt x="3715" y="5237"/>
                    <a:pt x="3991" y="5236"/>
                    <a:pt x="4267" y="5234"/>
                  </a:cubicBezTo>
                  <a:cubicBezTo>
                    <a:pt x="4321" y="5234"/>
                    <a:pt x="4321" y="5151"/>
                    <a:pt x="4267" y="5151"/>
                  </a:cubicBezTo>
                  <a:cubicBezTo>
                    <a:pt x="3962" y="5149"/>
                    <a:pt x="3656" y="5148"/>
                    <a:pt x="3351" y="5148"/>
                  </a:cubicBezTo>
                  <a:cubicBezTo>
                    <a:pt x="2423" y="5148"/>
                    <a:pt x="1496" y="5156"/>
                    <a:pt x="568" y="5161"/>
                  </a:cubicBezTo>
                  <a:cubicBezTo>
                    <a:pt x="486" y="4951"/>
                    <a:pt x="420" y="4735"/>
                    <a:pt x="371" y="4515"/>
                  </a:cubicBezTo>
                  <a:lnTo>
                    <a:pt x="371" y="4515"/>
                  </a:lnTo>
                  <a:cubicBezTo>
                    <a:pt x="722" y="4520"/>
                    <a:pt x="1074" y="4523"/>
                    <a:pt x="1425" y="4523"/>
                  </a:cubicBezTo>
                  <a:cubicBezTo>
                    <a:pt x="1561" y="4523"/>
                    <a:pt x="1697" y="4523"/>
                    <a:pt x="1833" y="4522"/>
                  </a:cubicBezTo>
                  <a:cubicBezTo>
                    <a:pt x="1881" y="4522"/>
                    <a:pt x="1881" y="4446"/>
                    <a:pt x="1833" y="4446"/>
                  </a:cubicBezTo>
                  <a:cubicBezTo>
                    <a:pt x="1695" y="4445"/>
                    <a:pt x="1558" y="4445"/>
                    <a:pt x="1421" y="4445"/>
                  </a:cubicBezTo>
                  <a:cubicBezTo>
                    <a:pt x="1066" y="4445"/>
                    <a:pt x="711" y="4448"/>
                    <a:pt x="356" y="4453"/>
                  </a:cubicBezTo>
                  <a:cubicBezTo>
                    <a:pt x="337" y="4361"/>
                    <a:pt x="319" y="4266"/>
                    <a:pt x="305" y="4169"/>
                  </a:cubicBezTo>
                  <a:cubicBezTo>
                    <a:pt x="204" y="3449"/>
                    <a:pt x="344" y="2795"/>
                    <a:pt x="648" y="2230"/>
                  </a:cubicBezTo>
                  <a:lnTo>
                    <a:pt x="648" y="2230"/>
                  </a:lnTo>
                  <a:cubicBezTo>
                    <a:pt x="647" y="2248"/>
                    <a:pt x="662" y="2265"/>
                    <a:pt x="680" y="2265"/>
                  </a:cubicBezTo>
                  <a:cubicBezTo>
                    <a:pt x="681" y="2265"/>
                    <a:pt x="681" y="2265"/>
                    <a:pt x="682" y="2265"/>
                  </a:cubicBezTo>
                  <a:cubicBezTo>
                    <a:pt x="745" y="2265"/>
                    <a:pt x="808" y="2265"/>
                    <a:pt x="870" y="2265"/>
                  </a:cubicBezTo>
                  <a:cubicBezTo>
                    <a:pt x="2020" y="2265"/>
                    <a:pt x="3165" y="2228"/>
                    <a:pt x="4312" y="2131"/>
                  </a:cubicBezTo>
                  <a:cubicBezTo>
                    <a:pt x="4360" y="2127"/>
                    <a:pt x="4362" y="2053"/>
                    <a:pt x="4315" y="2053"/>
                  </a:cubicBezTo>
                  <a:cubicBezTo>
                    <a:pt x="4314" y="2053"/>
                    <a:pt x="4313" y="2053"/>
                    <a:pt x="4312" y="2053"/>
                  </a:cubicBezTo>
                  <a:cubicBezTo>
                    <a:pt x="3103" y="2122"/>
                    <a:pt x="1893" y="2177"/>
                    <a:pt x="682" y="2193"/>
                  </a:cubicBezTo>
                  <a:cubicBezTo>
                    <a:pt x="675" y="2193"/>
                    <a:pt x="668" y="2196"/>
                    <a:pt x="662" y="2201"/>
                  </a:cubicBezTo>
                  <a:cubicBezTo>
                    <a:pt x="829" y="1899"/>
                    <a:pt x="1049" y="1627"/>
                    <a:pt x="1302" y="1383"/>
                  </a:cubicBezTo>
                  <a:cubicBezTo>
                    <a:pt x="1750" y="1387"/>
                    <a:pt x="2199" y="1390"/>
                    <a:pt x="2647" y="1390"/>
                  </a:cubicBezTo>
                  <a:cubicBezTo>
                    <a:pt x="2995" y="1390"/>
                    <a:pt x="3344" y="1388"/>
                    <a:pt x="3692" y="1383"/>
                  </a:cubicBezTo>
                  <a:cubicBezTo>
                    <a:pt x="3745" y="1383"/>
                    <a:pt x="3745" y="1301"/>
                    <a:pt x="3692" y="1301"/>
                  </a:cubicBezTo>
                  <a:cubicBezTo>
                    <a:pt x="3338" y="1295"/>
                    <a:pt x="2984" y="1293"/>
                    <a:pt x="2630" y="1293"/>
                  </a:cubicBezTo>
                  <a:cubicBezTo>
                    <a:pt x="2217" y="1293"/>
                    <a:pt x="1804" y="1296"/>
                    <a:pt x="1391" y="1300"/>
                  </a:cubicBezTo>
                  <a:cubicBezTo>
                    <a:pt x="1615" y="1098"/>
                    <a:pt x="1859" y="922"/>
                    <a:pt x="2121" y="772"/>
                  </a:cubicBezTo>
                  <a:cubicBezTo>
                    <a:pt x="2127" y="778"/>
                    <a:pt x="2135" y="781"/>
                    <a:pt x="2143" y="782"/>
                  </a:cubicBezTo>
                  <a:cubicBezTo>
                    <a:pt x="2807" y="791"/>
                    <a:pt x="3471" y="818"/>
                    <a:pt x="4134" y="850"/>
                  </a:cubicBezTo>
                  <a:cubicBezTo>
                    <a:pt x="4135" y="850"/>
                    <a:pt x="4135" y="850"/>
                    <a:pt x="4136" y="850"/>
                  </a:cubicBezTo>
                  <a:cubicBezTo>
                    <a:pt x="4180" y="850"/>
                    <a:pt x="4180" y="781"/>
                    <a:pt x="4134" y="778"/>
                  </a:cubicBezTo>
                  <a:cubicBezTo>
                    <a:pt x="3505" y="729"/>
                    <a:pt x="2876" y="709"/>
                    <a:pt x="2246" y="706"/>
                  </a:cubicBezTo>
                  <a:cubicBezTo>
                    <a:pt x="2643" y="494"/>
                    <a:pt x="3069" y="342"/>
                    <a:pt x="3511" y="255"/>
                  </a:cubicBezTo>
                  <a:cubicBezTo>
                    <a:pt x="3703" y="218"/>
                    <a:pt x="3893" y="200"/>
                    <a:pt x="4080" y="200"/>
                  </a:cubicBezTo>
                  <a:close/>
                  <a:moveTo>
                    <a:pt x="4183" y="1"/>
                  </a:moveTo>
                  <a:cubicBezTo>
                    <a:pt x="4079" y="1"/>
                    <a:pt x="3973" y="5"/>
                    <a:pt x="3864" y="14"/>
                  </a:cubicBezTo>
                  <a:cubicBezTo>
                    <a:pt x="2810" y="100"/>
                    <a:pt x="1823" y="578"/>
                    <a:pt x="1127" y="1301"/>
                  </a:cubicBezTo>
                  <a:lnTo>
                    <a:pt x="1125" y="1301"/>
                  </a:lnTo>
                  <a:cubicBezTo>
                    <a:pt x="1124" y="1301"/>
                    <a:pt x="1124" y="1301"/>
                    <a:pt x="1123" y="1301"/>
                  </a:cubicBezTo>
                  <a:cubicBezTo>
                    <a:pt x="1101" y="1301"/>
                    <a:pt x="1084" y="1320"/>
                    <a:pt x="1085" y="1341"/>
                  </a:cubicBezTo>
                  <a:cubicBezTo>
                    <a:pt x="390" y="2086"/>
                    <a:pt x="1" y="3082"/>
                    <a:pt x="158" y="4180"/>
                  </a:cubicBezTo>
                  <a:cubicBezTo>
                    <a:pt x="172" y="4279"/>
                    <a:pt x="192" y="4377"/>
                    <a:pt x="213" y="4474"/>
                  </a:cubicBezTo>
                  <a:cubicBezTo>
                    <a:pt x="209" y="4485"/>
                    <a:pt x="211" y="4497"/>
                    <a:pt x="220" y="4506"/>
                  </a:cubicBezTo>
                  <a:cubicBezTo>
                    <a:pt x="621" y="6328"/>
                    <a:pt x="2153" y="7813"/>
                    <a:pt x="4020" y="7813"/>
                  </a:cubicBezTo>
                  <a:cubicBezTo>
                    <a:pt x="4071" y="7813"/>
                    <a:pt x="4122" y="7812"/>
                    <a:pt x="4173" y="7810"/>
                  </a:cubicBezTo>
                  <a:cubicBezTo>
                    <a:pt x="4182" y="7828"/>
                    <a:pt x="4201" y="7839"/>
                    <a:pt x="4222" y="7839"/>
                  </a:cubicBezTo>
                  <a:cubicBezTo>
                    <a:pt x="4223" y="7839"/>
                    <a:pt x="4224" y="7839"/>
                    <a:pt x="4225" y="7839"/>
                  </a:cubicBezTo>
                  <a:cubicBezTo>
                    <a:pt x="9119" y="7797"/>
                    <a:pt x="8605" y="1"/>
                    <a:pt x="4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4"/>
            <p:cNvSpPr/>
            <p:nvPr/>
          </p:nvSpPr>
          <p:spPr>
            <a:xfrm>
              <a:off x="-6415559" y="3187455"/>
              <a:ext cx="84813" cy="3994"/>
            </a:xfrm>
            <a:custGeom>
              <a:avLst/>
              <a:gdLst/>
              <a:ahLst/>
              <a:cxnLst/>
              <a:rect l="l" t="t" r="r" b="b"/>
              <a:pathLst>
                <a:path w="2463" h="116" extrusionOk="0">
                  <a:moveTo>
                    <a:pt x="26" y="1"/>
                  </a:moveTo>
                  <a:cubicBezTo>
                    <a:pt x="0" y="1"/>
                    <a:pt x="0" y="41"/>
                    <a:pt x="27" y="42"/>
                  </a:cubicBezTo>
                  <a:cubicBezTo>
                    <a:pt x="642" y="89"/>
                    <a:pt x="1259" y="116"/>
                    <a:pt x="1877" y="116"/>
                  </a:cubicBezTo>
                  <a:cubicBezTo>
                    <a:pt x="2057" y="116"/>
                    <a:pt x="2237" y="113"/>
                    <a:pt x="2417" y="108"/>
                  </a:cubicBezTo>
                  <a:cubicBezTo>
                    <a:pt x="2462" y="106"/>
                    <a:pt x="2462" y="38"/>
                    <a:pt x="2417" y="38"/>
                  </a:cubicBezTo>
                  <a:cubicBezTo>
                    <a:pt x="2251" y="39"/>
                    <a:pt x="2086" y="40"/>
                    <a:pt x="1920" y="40"/>
                  </a:cubicBezTo>
                  <a:cubicBezTo>
                    <a:pt x="1289" y="40"/>
                    <a:pt x="658" y="29"/>
                    <a:pt x="27" y="1"/>
                  </a:cubicBezTo>
                  <a:cubicBezTo>
                    <a:pt x="26" y="1"/>
                    <a:pt x="26"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4"/>
            <p:cNvSpPr/>
            <p:nvPr/>
          </p:nvSpPr>
          <p:spPr>
            <a:xfrm>
              <a:off x="-6478782" y="3077779"/>
              <a:ext cx="154407" cy="4236"/>
            </a:xfrm>
            <a:custGeom>
              <a:avLst/>
              <a:gdLst/>
              <a:ahLst/>
              <a:cxnLst/>
              <a:rect l="l" t="t" r="r" b="b"/>
              <a:pathLst>
                <a:path w="4484" h="123" extrusionOk="0">
                  <a:moveTo>
                    <a:pt x="4431" y="0"/>
                  </a:moveTo>
                  <a:cubicBezTo>
                    <a:pt x="4431" y="0"/>
                    <a:pt x="4431" y="0"/>
                    <a:pt x="4430" y="0"/>
                  </a:cubicBezTo>
                  <a:cubicBezTo>
                    <a:pt x="3262" y="14"/>
                    <a:pt x="2093" y="29"/>
                    <a:pt x="925" y="29"/>
                  </a:cubicBezTo>
                  <a:cubicBezTo>
                    <a:pt x="632" y="29"/>
                    <a:pt x="340" y="28"/>
                    <a:pt x="48" y="26"/>
                  </a:cubicBezTo>
                  <a:cubicBezTo>
                    <a:pt x="0" y="26"/>
                    <a:pt x="0" y="100"/>
                    <a:pt x="48" y="100"/>
                  </a:cubicBezTo>
                  <a:cubicBezTo>
                    <a:pt x="717" y="114"/>
                    <a:pt x="1387" y="122"/>
                    <a:pt x="2056" y="122"/>
                  </a:cubicBezTo>
                  <a:cubicBezTo>
                    <a:pt x="2848" y="122"/>
                    <a:pt x="3639" y="110"/>
                    <a:pt x="4430" y="82"/>
                  </a:cubicBezTo>
                  <a:cubicBezTo>
                    <a:pt x="4483" y="81"/>
                    <a:pt x="4483" y="0"/>
                    <a:pt x="4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4"/>
            <p:cNvSpPr/>
            <p:nvPr/>
          </p:nvSpPr>
          <p:spPr>
            <a:xfrm>
              <a:off x="-6472790" y="3048234"/>
              <a:ext cx="76687" cy="5957"/>
            </a:xfrm>
            <a:custGeom>
              <a:avLst/>
              <a:gdLst/>
              <a:ahLst/>
              <a:cxnLst/>
              <a:rect l="l" t="t" r="r" b="b"/>
              <a:pathLst>
                <a:path w="2227" h="173" extrusionOk="0">
                  <a:moveTo>
                    <a:pt x="2180" y="0"/>
                  </a:moveTo>
                  <a:cubicBezTo>
                    <a:pt x="2179" y="0"/>
                    <a:pt x="2177" y="0"/>
                    <a:pt x="2176" y="0"/>
                  </a:cubicBezTo>
                  <a:cubicBezTo>
                    <a:pt x="1519" y="57"/>
                    <a:pt x="860" y="90"/>
                    <a:pt x="200" y="90"/>
                  </a:cubicBezTo>
                  <a:cubicBezTo>
                    <a:pt x="151" y="90"/>
                    <a:pt x="101" y="90"/>
                    <a:pt x="51" y="89"/>
                  </a:cubicBezTo>
                  <a:cubicBezTo>
                    <a:pt x="1" y="89"/>
                    <a:pt x="1" y="166"/>
                    <a:pt x="51" y="168"/>
                  </a:cubicBezTo>
                  <a:cubicBezTo>
                    <a:pt x="183" y="171"/>
                    <a:pt x="314" y="172"/>
                    <a:pt x="446" y="172"/>
                  </a:cubicBezTo>
                  <a:cubicBezTo>
                    <a:pt x="1024" y="172"/>
                    <a:pt x="1601" y="142"/>
                    <a:pt x="2176" y="80"/>
                  </a:cubicBezTo>
                  <a:cubicBezTo>
                    <a:pt x="2224" y="75"/>
                    <a:pt x="2227" y="0"/>
                    <a:pt x="2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2" name="Google Shape;3412;p74"/>
          <p:cNvGrpSpPr/>
          <p:nvPr/>
        </p:nvGrpSpPr>
        <p:grpSpPr>
          <a:xfrm>
            <a:off x="3086892" y="2907722"/>
            <a:ext cx="379614" cy="466936"/>
            <a:chOff x="-6525269" y="3670199"/>
            <a:chExt cx="501339" cy="616662"/>
          </a:xfrm>
        </p:grpSpPr>
        <p:sp>
          <p:nvSpPr>
            <p:cNvPr id="3413" name="Google Shape;3413;p74"/>
            <p:cNvSpPr/>
            <p:nvPr/>
          </p:nvSpPr>
          <p:spPr>
            <a:xfrm>
              <a:off x="-6484843" y="3964618"/>
              <a:ext cx="44972" cy="3271"/>
            </a:xfrm>
            <a:custGeom>
              <a:avLst/>
              <a:gdLst/>
              <a:ahLst/>
              <a:cxnLst/>
              <a:rect l="l" t="t" r="r" b="b"/>
              <a:pathLst>
                <a:path w="1306" h="95" extrusionOk="0">
                  <a:moveTo>
                    <a:pt x="28" y="1"/>
                  </a:moveTo>
                  <a:cubicBezTo>
                    <a:pt x="1" y="1"/>
                    <a:pt x="2" y="43"/>
                    <a:pt x="29" y="44"/>
                  </a:cubicBezTo>
                  <a:cubicBezTo>
                    <a:pt x="443" y="63"/>
                    <a:pt x="855" y="83"/>
                    <a:pt x="1269" y="95"/>
                  </a:cubicBezTo>
                  <a:cubicBezTo>
                    <a:pt x="1269" y="95"/>
                    <a:pt x="1269" y="95"/>
                    <a:pt x="1270" y="95"/>
                  </a:cubicBezTo>
                  <a:cubicBezTo>
                    <a:pt x="1306" y="95"/>
                    <a:pt x="1305" y="39"/>
                    <a:pt x="1269" y="38"/>
                  </a:cubicBezTo>
                  <a:cubicBezTo>
                    <a:pt x="855" y="20"/>
                    <a:pt x="443" y="11"/>
                    <a:pt x="29" y="1"/>
                  </a:cubicBezTo>
                  <a:cubicBezTo>
                    <a:pt x="29" y="1"/>
                    <a:pt x="28"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4"/>
            <p:cNvSpPr/>
            <p:nvPr/>
          </p:nvSpPr>
          <p:spPr>
            <a:xfrm>
              <a:off x="-6525269" y="3670199"/>
              <a:ext cx="501339" cy="616662"/>
            </a:xfrm>
            <a:custGeom>
              <a:avLst/>
              <a:gdLst/>
              <a:ahLst/>
              <a:cxnLst/>
              <a:rect l="l" t="t" r="r" b="b"/>
              <a:pathLst>
                <a:path w="14559" h="17908" extrusionOk="0">
                  <a:moveTo>
                    <a:pt x="9056" y="9638"/>
                  </a:moveTo>
                  <a:cubicBezTo>
                    <a:pt x="9271" y="9808"/>
                    <a:pt x="9514" y="9941"/>
                    <a:pt x="9774" y="10031"/>
                  </a:cubicBezTo>
                  <a:cubicBezTo>
                    <a:pt x="9522" y="10040"/>
                    <a:pt x="9270" y="10056"/>
                    <a:pt x="9020" y="10074"/>
                  </a:cubicBezTo>
                  <a:cubicBezTo>
                    <a:pt x="9044" y="9930"/>
                    <a:pt x="9056" y="9784"/>
                    <a:pt x="9056" y="9638"/>
                  </a:cubicBezTo>
                  <a:close/>
                  <a:moveTo>
                    <a:pt x="8951" y="245"/>
                  </a:moveTo>
                  <a:cubicBezTo>
                    <a:pt x="9129" y="245"/>
                    <a:pt x="9313" y="266"/>
                    <a:pt x="9504" y="311"/>
                  </a:cubicBezTo>
                  <a:cubicBezTo>
                    <a:pt x="10822" y="624"/>
                    <a:pt x="11469" y="2120"/>
                    <a:pt x="10640" y="3148"/>
                  </a:cubicBezTo>
                  <a:cubicBezTo>
                    <a:pt x="10581" y="3180"/>
                    <a:pt x="10523" y="3214"/>
                    <a:pt x="10468" y="3252"/>
                  </a:cubicBezTo>
                  <a:cubicBezTo>
                    <a:pt x="10429" y="3278"/>
                    <a:pt x="10420" y="3327"/>
                    <a:pt x="10432" y="3367"/>
                  </a:cubicBezTo>
                  <a:cubicBezTo>
                    <a:pt x="10419" y="3380"/>
                    <a:pt x="10407" y="3394"/>
                    <a:pt x="10394" y="3405"/>
                  </a:cubicBezTo>
                  <a:cubicBezTo>
                    <a:pt x="10335" y="3456"/>
                    <a:pt x="10390" y="3551"/>
                    <a:pt x="10454" y="3551"/>
                  </a:cubicBezTo>
                  <a:cubicBezTo>
                    <a:pt x="10468" y="3551"/>
                    <a:pt x="10482" y="3546"/>
                    <a:pt x="10495" y="3537"/>
                  </a:cubicBezTo>
                  <a:cubicBezTo>
                    <a:pt x="10564" y="3486"/>
                    <a:pt x="10630" y="3431"/>
                    <a:pt x="10692" y="3370"/>
                  </a:cubicBezTo>
                  <a:cubicBezTo>
                    <a:pt x="11035" y="3254"/>
                    <a:pt x="11401" y="3189"/>
                    <a:pt x="11759" y="3189"/>
                  </a:cubicBezTo>
                  <a:cubicBezTo>
                    <a:pt x="12546" y="3189"/>
                    <a:pt x="13302" y="3503"/>
                    <a:pt x="13726" y="4282"/>
                  </a:cubicBezTo>
                  <a:cubicBezTo>
                    <a:pt x="14372" y="5470"/>
                    <a:pt x="13579" y="6955"/>
                    <a:pt x="12352" y="7314"/>
                  </a:cubicBezTo>
                  <a:cubicBezTo>
                    <a:pt x="12331" y="7294"/>
                    <a:pt x="12312" y="7273"/>
                    <a:pt x="12288" y="7254"/>
                  </a:cubicBezTo>
                  <a:cubicBezTo>
                    <a:pt x="12270" y="7241"/>
                    <a:pt x="12250" y="7235"/>
                    <a:pt x="12229" y="7235"/>
                  </a:cubicBezTo>
                  <a:cubicBezTo>
                    <a:pt x="12165" y="7235"/>
                    <a:pt x="12103" y="7292"/>
                    <a:pt x="12149" y="7360"/>
                  </a:cubicBezTo>
                  <a:cubicBezTo>
                    <a:pt x="12152" y="7363"/>
                    <a:pt x="12153" y="7367"/>
                    <a:pt x="12155" y="7370"/>
                  </a:cubicBezTo>
                  <a:cubicBezTo>
                    <a:pt x="12091" y="7411"/>
                    <a:pt x="12130" y="7526"/>
                    <a:pt x="12216" y="7526"/>
                  </a:cubicBezTo>
                  <a:cubicBezTo>
                    <a:pt x="12221" y="7526"/>
                    <a:pt x="12226" y="7526"/>
                    <a:pt x="12232" y="7525"/>
                  </a:cubicBezTo>
                  <a:cubicBezTo>
                    <a:pt x="12237" y="7525"/>
                    <a:pt x="12242" y="7523"/>
                    <a:pt x="12247" y="7522"/>
                  </a:cubicBezTo>
                  <a:lnTo>
                    <a:pt x="12247" y="7522"/>
                  </a:lnTo>
                  <a:cubicBezTo>
                    <a:pt x="12665" y="8316"/>
                    <a:pt x="12255" y="9212"/>
                    <a:pt x="11488" y="9671"/>
                  </a:cubicBezTo>
                  <a:cubicBezTo>
                    <a:pt x="11166" y="9863"/>
                    <a:pt x="10817" y="9953"/>
                    <a:pt x="10469" y="9953"/>
                  </a:cubicBezTo>
                  <a:cubicBezTo>
                    <a:pt x="9961" y="9953"/>
                    <a:pt x="9457" y="9761"/>
                    <a:pt x="9049" y="9422"/>
                  </a:cubicBezTo>
                  <a:cubicBezTo>
                    <a:pt x="9045" y="9358"/>
                    <a:pt x="9043" y="9294"/>
                    <a:pt x="9035" y="9227"/>
                  </a:cubicBezTo>
                  <a:cubicBezTo>
                    <a:pt x="9026" y="9156"/>
                    <a:pt x="8965" y="9119"/>
                    <a:pt x="8908" y="9119"/>
                  </a:cubicBezTo>
                  <a:cubicBezTo>
                    <a:pt x="8852" y="9119"/>
                    <a:pt x="8800" y="9155"/>
                    <a:pt x="8808" y="9227"/>
                  </a:cubicBezTo>
                  <a:cubicBezTo>
                    <a:pt x="8811" y="9255"/>
                    <a:pt x="8809" y="9280"/>
                    <a:pt x="8811" y="9308"/>
                  </a:cubicBezTo>
                  <a:cubicBezTo>
                    <a:pt x="8780" y="9336"/>
                    <a:pt x="8779" y="9386"/>
                    <a:pt x="8809" y="9416"/>
                  </a:cubicBezTo>
                  <a:cubicBezTo>
                    <a:pt x="8811" y="9419"/>
                    <a:pt x="8815" y="9421"/>
                    <a:pt x="8817" y="9423"/>
                  </a:cubicBezTo>
                  <a:cubicBezTo>
                    <a:pt x="8852" y="10741"/>
                    <a:pt x="7828" y="11789"/>
                    <a:pt x="6563" y="11789"/>
                  </a:cubicBezTo>
                  <a:cubicBezTo>
                    <a:pt x="6354" y="11789"/>
                    <a:pt x="6139" y="11761"/>
                    <a:pt x="5921" y="11700"/>
                  </a:cubicBezTo>
                  <a:cubicBezTo>
                    <a:pt x="5584" y="11607"/>
                    <a:pt x="5272" y="11443"/>
                    <a:pt x="5003" y="11220"/>
                  </a:cubicBezTo>
                  <a:cubicBezTo>
                    <a:pt x="5042" y="11220"/>
                    <a:pt x="5080" y="11219"/>
                    <a:pt x="5119" y="11219"/>
                  </a:cubicBezTo>
                  <a:cubicBezTo>
                    <a:pt x="5438" y="11219"/>
                    <a:pt x="5754" y="11232"/>
                    <a:pt x="6072" y="11270"/>
                  </a:cubicBezTo>
                  <a:cubicBezTo>
                    <a:pt x="6074" y="11270"/>
                    <a:pt x="6076" y="11270"/>
                    <a:pt x="6078" y="11270"/>
                  </a:cubicBezTo>
                  <a:cubicBezTo>
                    <a:pt x="6128" y="11270"/>
                    <a:pt x="6125" y="11188"/>
                    <a:pt x="6072" y="11181"/>
                  </a:cubicBezTo>
                  <a:cubicBezTo>
                    <a:pt x="5823" y="11148"/>
                    <a:pt x="5571" y="11130"/>
                    <a:pt x="5320" y="11130"/>
                  </a:cubicBezTo>
                  <a:cubicBezTo>
                    <a:pt x="5202" y="11130"/>
                    <a:pt x="5083" y="11134"/>
                    <a:pt x="4965" y="11143"/>
                  </a:cubicBezTo>
                  <a:cubicBezTo>
                    <a:pt x="4953" y="11143"/>
                    <a:pt x="4942" y="11150"/>
                    <a:pt x="4936" y="11161"/>
                  </a:cubicBezTo>
                  <a:cubicBezTo>
                    <a:pt x="4739" y="10984"/>
                    <a:pt x="4568" y="10778"/>
                    <a:pt x="4431" y="10550"/>
                  </a:cubicBezTo>
                  <a:lnTo>
                    <a:pt x="4431" y="10550"/>
                  </a:lnTo>
                  <a:cubicBezTo>
                    <a:pt x="4824" y="10671"/>
                    <a:pt x="5262" y="10712"/>
                    <a:pt x="5664" y="10773"/>
                  </a:cubicBezTo>
                  <a:cubicBezTo>
                    <a:pt x="5666" y="10773"/>
                    <a:pt x="5668" y="10773"/>
                    <a:pt x="5670" y="10773"/>
                  </a:cubicBezTo>
                  <a:cubicBezTo>
                    <a:pt x="5710" y="10773"/>
                    <a:pt x="5726" y="10713"/>
                    <a:pt x="5683" y="10704"/>
                  </a:cubicBezTo>
                  <a:cubicBezTo>
                    <a:pt x="5268" y="10621"/>
                    <a:pt x="4822" y="10507"/>
                    <a:pt x="4397" y="10494"/>
                  </a:cubicBezTo>
                  <a:cubicBezTo>
                    <a:pt x="4264" y="10263"/>
                    <a:pt x="4160" y="10016"/>
                    <a:pt x="4088" y="9759"/>
                  </a:cubicBezTo>
                  <a:lnTo>
                    <a:pt x="4088" y="9759"/>
                  </a:lnTo>
                  <a:cubicBezTo>
                    <a:pt x="4391" y="9809"/>
                    <a:pt x="4694" y="9856"/>
                    <a:pt x="4998" y="9898"/>
                  </a:cubicBezTo>
                  <a:cubicBezTo>
                    <a:pt x="5000" y="9898"/>
                    <a:pt x="5002" y="9898"/>
                    <a:pt x="5005" y="9898"/>
                  </a:cubicBezTo>
                  <a:cubicBezTo>
                    <a:pt x="5054" y="9898"/>
                    <a:pt x="5074" y="9824"/>
                    <a:pt x="5021" y="9814"/>
                  </a:cubicBezTo>
                  <a:cubicBezTo>
                    <a:pt x="4712" y="9762"/>
                    <a:pt x="4403" y="9715"/>
                    <a:pt x="4093" y="9670"/>
                  </a:cubicBezTo>
                  <a:cubicBezTo>
                    <a:pt x="4092" y="9669"/>
                    <a:pt x="4090" y="9669"/>
                    <a:pt x="4088" y="9669"/>
                  </a:cubicBezTo>
                  <a:cubicBezTo>
                    <a:pt x="4080" y="9669"/>
                    <a:pt x="4072" y="9672"/>
                    <a:pt x="4065" y="9677"/>
                  </a:cubicBezTo>
                  <a:cubicBezTo>
                    <a:pt x="4011" y="9464"/>
                    <a:pt x="3976" y="9248"/>
                    <a:pt x="3961" y="9029"/>
                  </a:cubicBezTo>
                  <a:lnTo>
                    <a:pt x="3961" y="9029"/>
                  </a:lnTo>
                  <a:cubicBezTo>
                    <a:pt x="4281" y="9065"/>
                    <a:pt x="4601" y="9101"/>
                    <a:pt x="4922" y="9127"/>
                  </a:cubicBezTo>
                  <a:cubicBezTo>
                    <a:pt x="4923" y="9127"/>
                    <a:pt x="4924" y="9127"/>
                    <a:pt x="4925" y="9127"/>
                  </a:cubicBezTo>
                  <a:cubicBezTo>
                    <a:pt x="4966" y="9127"/>
                    <a:pt x="4964" y="9063"/>
                    <a:pt x="4922" y="9058"/>
                  </a:cubicBezTo>
                  <a:cubicBezTo>
                    <a:pt x="4601" y="9022"/>
                    <a:pt x="4279" y="8995"/>
                    <a:pt x="3956" y="8968"/>
                  </a:cubicBezTo>
                  <a:cubicBezTo>
                    <a:pt x="3951" y="8873"/>
                    <a:pt x="3949" y="8778"/>
                    <a:pt x="3950" y="8683"/>
                  </a:cubicBezTo>
                  <a:cubicBezTo>
                    <a:pt x="3951" y="8615"/>
                    <a:pt x="3891" y="8569"/>
                    <a:pt x="3831" y="8569"/>
                  </a:cubicBezTo>
                  <a:cubicBezTo>
                    <a:pt x="3803" y="8569"/>
                    <a:pt x="3775" y="8579"/>
                    <a:pt x="3753" y="8601"/>
                  </a:cubicBezTo>
                  <a:cubicBezTo>
                    <a:pt x="3383" y="9058"/>
                    <a:pt x="2920" y="9287"/>
                    <a:pt x="2365" y="9287"/>
                  </a:cubicBezTo>
                  <a:cubicBezTo>
                    <a:pt x="2121" y="9287"/>
                    <a:pt x="1859" y="9243"/>
                    <a:pt x="1580" y="9154"/>
                  </a:cubicBezTo>
                  <a:cubicBezTo>
                    <a:pt x="1572" y="9147"/>
                    <a:pt x="1566" y="9140"/>
                    <a:pt x="1558" y="9133"/>
                  </a:cubicBezTo>
                  <a:lnTo>
                    <a:pt x="1558" y="9133"/>
                  </a:lnTo>
                  <a:cubicBezTo>
                    <a:pt x="1641" y="9137"/>
                    <a:pt x="1724" y="9139"/>
                    <a:pt x="1807" y="9139"/>
                  </a:cubicBezTo>
                  <a:cubicBezTo>
                    <a:pt x="2066" y="9139"/>
                    <a:pt x="2326" y="9121"/>
                    <a:pt x="2583" y="9086"/>
                  </a:cubicBezTo>
                  <a:cubicBezTo>
                    <a:pt x="2616" y="9082"/>
                    <a:pt x="2610" y="9026"/>
                    <a:pt x="2578" y="9026"/>
                  </a:cubicBezTo>
                  <a:cubicBezTo>
                    <a:pt x="2577" y="9026"/>
                    <a:pt x="2576" y="9026"/>
                    <a:pt x="2575" y="9026"/>
                  </a:cubicBezTo>
                  <a:cubicBezTo>
                    <a:pt x="2300" y="9058"/>
                    <a:pt x="2024" y="9074"/>
                    <a:pt x="1748" y="9074"/>
                  </a:cubicBezTo>
                  <a:cubicBezTo>
                    <a:pt x="1670" y="9074"/>
                    <a:pt x="1591" y="9072"/>
                    <a:pt x="1513" y="9070"/>
                  </a:cubicBezTo>
                  <a:cubicBezTo>
                    <a:pt x="1508" y="9070"/>
                    <a:pt x="1506" y="9072"/>
                    <a:pt x="1501" y="9074"/>
                  </a:cubicBezTo>
                  <a:cubicBezTo>
                    <a:pt x="1046" y="8605"/>
                    <a:pt x="872" y="8185"/>
                    <a:pt x="984" y="7812"/>
                  </a:cubicBezTo>
                  <a:lnTo>
                    <a:pt x="984" y="7812"/>
                  </a:lnTo>
                  <a:cubicBezTo>
                    <a:pt x="1190" y="7814"/>
                    <a:pt x="1396" y="7816"/>
                    <a:pt x="1602" y="7816"/>
                  </a:cubicBezTo>
                  <a:cubicBezTo>
                    <a:pt x="1764" y="7816"/>
                    <a:pt x="1926" y="7815"/>
                    <a:pt x="2088" y="7812"/>
                  </a:cubicBezTo>
                  <a:cubicBezTo>
                    <a:pt x="2139" y="7811"/>
                    <a:pt x="2139" y="7734"/>
                    <a:pt x="2088" y="7733"/>
                  </a:cubicBezTo>
                  <a:cubicBezTo>
                    <a:pt x="1943" y="7731"/>
                    <a:pt x="1797" y="7730"/>
                    <a:pt x="1652" y="7730"/>
                  </a:cubicBezTo>
                  <a:cubicBezTo>
                    <a:pt x="1438" y="7730"/>
                    <a:pt x="1224" y="7732"/>
                    <a:pt x="1011" y="7733"/>
                  </a:cubicBezTo>
                  <a:cubicBezTo>
                    <a:pt x="1115" y="7480"/>
                    <a:pt x="1356" y="7250"/>
                    <a:pt x="1734" y="7042"/>
                  </a:cubicBezTo>
                  <a:cubicBezTo>
                    <a:pt x="1757" y="7034"/>
                    <a:pt x="1750" y="7000"/>
                    <a:pt x="1729" y="7000"/>
                  </a:cubicBezTo>
                  <a:cubicBezTo>
                    <a:pt x="1727" y="7000"/>
                    <a:pt x="1725" y="7001"/>
                    <a:pt x="1722" y="7001"/>
                  </a:cubicBezTo>
                  <a:cubicBezTo>
                    <a:pt x="1697" y="7009"/>
                    <a:pt x="1668" y="7021"/>
                    <a:pt x="1642" y="7031"/>
                  </a:cubicBezTo>
                  <a:cubicBezTo>
                    <a:pt x="1655" y="7015"/>
                    <a:pt x="1663" y="6996"/>
                    <a:pt x="1665" y="6976"/>
                  </a:cubicBezTo>
                  <a:cubicBezTo>
                    <a:pt x="1983" y="7022"/>
                    <a:pt x="2301" y="7064"/>
                    <a:pt x="2620" y="7095"/>
                  </a:cubicBezTo>
                  <a:cubicBezTo>
                    <a:pt x="2621" y="7095"/>
                    <a:pt x="2623" y="7096"/>
                    <a:pt x="2624" y="7096"/>
                  </a:cubicBezTo>
                  <a:cubicBezTo>
                    <a:pt x="2663" y="7096"/>
                    <a:pt x="2672" y="7026"/>
                    <a:pt x="2631" y="7020"/>
                  </a:cubicBezTo>
                  <a:cubicBezTo>
                    <a:pt x="2298" y="6971"/>
                    <a:pt x="1966" y="6930"/>
                    <a:pt x="1630" y="6897"/>
                  </a:cubicBezTo>
                  <a:cubicBezTo>
                    <a:pt x="1623" y="6889"/>
                    <a:pt x="1613" y="6884"/>
                    <a:pt x="1604" y="6880"/>
                  </a:cubicBezTo>
                  <a:cubicBezTo>
                    <a:pt x="1251" y="6767"/>
                    <a:pt x="941" y="6547"/>
                    <a:pt x="719" y="6250"/>
                  </a:cubicBezTo>
                  <a:lnTo>
                    <a:pt x="719" y="6250"/>
                  </a:lnTo>
                  <a:cubicBezTo>
                    <a:pt x="1106" y="6299"/>
                    <a:pt x="1497" y="6323"/>
                    <a:pt x="1888" y="6323"/>
                  </a:cubicBezTo>
                  <a:cubicBezTo>
                    <a:pt x="2043" y="6323"/>
                    <a:pt x="2199" y="6319"/>
                    <a:pt x="2354" y="6312"/>
                  </a:cubicBezTo>
                  <a:cubicBezTo>
                    <a:pt x="2415" y="6309"/>
                    <a:pt x="2415" y="6215"/>
                    <a:pt x="2355" y="6215"/>
                  </a:cubicBezTo>
                  <a:cubicBezTo>
                    <a:pt x="2354" y="6215"/>
                    <a:pt x="2354" y="6215"/>
                    <a:pt x="2354" y="6215"/>
                  </a:cubicBezTo>
                  <a:cubicBezTo>
                    <a:pt x="2215" y="6220"/>
                    <a:pt x="2077" y="6222"/>
                    <a:pt x="1939" y="6222"/>
                  </a:cubicBezTo>
                  <a:cubicBezTo>
                    <a:pt x="1509" y="6222"/>
                    <a:pt x="1080" y="6201"/>
                    <a:pt x="653" y="6159"/>
                  </a:cubicBezTo>
                  <a:cubicBezTo>
                    <a:pt x="510" y="5943"/>
                    <a:pt x="419" y="5696"/>
                    <a:pt x="386" y="5438"/>
                  </a:cubicBezTo>
                  <a:lnTo>
                    <a:pt x="386" y="5438"/>
                  </a:lnTo>
                  <a:cubicBezTo>
                    <a:pt x="835" y="5481"/>
                    <a:pt x="1283" y="5524"/>
                    <a:pt x="1733" y="5558"/>
                  </a:cubicBezTo>
                  <a:cubicBezTo>
                    <a:pt x="1734" y="5558"/>
                    <a:pt x="1735" y="5558"/>
                    <a:pt x="1736" y="5558"/>
                  </a:cubicBezTo>
                  <a:cubicBezTo>
                    <a:pt x="1782" y="5558"/>
                    <a:pt x="1780" y="5488"/>
                    <a:pt x="1733" y="5483"/>
                  </a:cubicBezTo>
                  <a:cubicBezTo>
                    <a:pt x="1282" y="5437"/>
                    <a:pt x="831" y="5401"/>
                    <a:pt x="379" y="5364"/>
                  </a:cubicBezTo>
                  <a:cubicBezTo>
                    <a:pt x="362" y="5160"/>
                    <a:pt x="382" y="4954"/>
                    <a:pt x="438" y="4756"/>
                  </a:cubicBezTo>
                  <a:cubicBezTo>
                    <a:pt x="626" y="4760"/>
                    <a:pt x="812" y="4762"/>
                    <a:pt x="999" y="4762"/>
                  </a:cubicBezTo>
                  <a:cubicBezTo>
                    <a:pt x="1451" y="4762"/>
                    <a:pt x="1902" y="4750"/>
                    <a:pt x="2354" y="4719"/>
                  </a:cubicBezTo>
                  <a:cubicBezTo>
                    <a:pt x="2410" y="4715"/>
                    <a:pt x="2412" y="4628"/>
                    <a:pt x="2356" y="4628"/>
                  </a:cubicBezTo>
                  <a:cubicBezTo>
                    <a:pt x="2355" y="4628"/>
                    <a:pt x="2354" y="4628"/>
                    <a:pt x="2354" y="4628"/>
                  </a:cubicBezTo>
                  <a:cubicBezTo>
                    <a:pt x="1724" y="4654"/>
                    <a:pt x="1094" y="4675"/>
                    <a:pt x="465" y="4678"/>
                  </a:cubicBezTo>
                  <a:cubicBezTo>
                    <a:pt x="502" y="4568"/>
                    <a:pt x="549" y="4461"/>
                    <a:pt x="608" y="4359"/>
                  </a:cubicBezTo>
                  <a:cubicBezTo>
                    <a:pt x="688" y="4224"/>
                    <a:pt x="782" y="4098"/>
                    <a:pt x="891" y="3984"/>
                  </a:cubicBezTo>
                  <a:cubicBezTo>
                    <a:pt x="1098" y="3970"/>
                    <a:pt x="1304" y="3960"/>
                    <a:pt x="1511" y="3960"/>
                  </a:cubicBezTo>
                  <a:cubicBezTo>
                    <a:pt x="1615" y="3960"/>
                    <a:pt x="1719" y="3963"/>
                    <a:pt x="1823" y="3968"/>
                  </a:cubicBezTo>
                  <a:cubicBezTo>
                    <a:pt x="1824" y="3968"/>
                    <a:pt x="1824" y="3968"/>
                    <a:pt x="1825" y="3968"/>
                  </a:cubicBezTo>
                  <a:cubicBezTo>
                    <a:pt x="1878" y="3968"/>
                    <a:pt x="1877" y="3886"/>
                    <a:pt x="1823" y="3882"/>
                  </a:cubicBezTo>
                  <a:cubicBezTo>
                    <a:pt x="1698" y="3874"/>
                    <a:pt x="1574" y="3870"/>
                    <a:pt x="1449" y="3870"/>
                  </a:cubicBezTo>
                  <a:cubicBezTo>
                    <a:pt x="1295" y="3870"/>
                    <a:pt x="1141" y="3876"/>
                    <a:pt x="987" y="3889"/>
                  </a:cubicBezTo>
                  <a:cubicBezTo>
                    <a:pt x="1426" y="3474"/>
                    <a:pt x="2016" y="3286"/>
                    <a:pt x="2636" y="3286"/>
                  </a:cubicBezTo>
                  <a:cubicBezTo>
                    <a:pt x="2803" y="3286"/>
                    <a:pt x="2972" y="3300"/>
                    <a:pt x="3141" y="3326"/>
                  </a:cubicBezTo>
                  <a:cubicBezTo>
                    <a:pt x="3146" y="3327"/>
                    <a:pt x="3152" y="3327"/>
                    <a:pt x="3158" y="3327"/>
                  </a:cubicBezTo>
                  <a:cubicBezTo>
                    <a:pt x="3239" y="3327"/>
                    <a:pt x="3331" y="3243"/>
                    <a:pt x="3269" y="3160"/>
                  </a:cubicBezTo>
                  <a:cubicBezTo>
                    <a:pt x="3186" y="3052"/>
                    <a:pt x="3120" y="2932"/>
                    <a:pt x="3075" y="2804"/>
                  </a:cubicBezTo>
                  <a:lnTo>
                    <a:pt x="3075" y="2804"/>
                  </a:lnTo>
                  <a:cubicBezTo>
                    <a:pt x="3292" y="2813"/>
                    <a:pt x="3509" y="2818"/>
                    <a:pt x="3726" y="2818"/>
                  </a:cubicBezTo>
                  <a:cubicBezTo>
                    <a:pt x="3874" y="2818"/>
                    <a:pt x="4021" y="2816"/>
                    <a:pt x="4169" y="2811"/>
                  </a:cubicBezTo>
                  <a:cubicBezTo>
                    <a:pt x="4219" y="2810"/>
                    <a:pt x="4220" y="2733"/>
                    <a:pt x="4169" y="2732"/>
                  </a:cubicBezTo>
                  <a:cubicBezTo>
                    <a:pt x="4026" y="2728"/>
                    <a:pt x="3884" y="2726"/>
                    <a:pt x="3741" y="2726"/>
                  </a:cubicBezTo>
                  <a:cubicBezTo>
                    <a:pt x="3513" y="2726"/>
                    <a:pt x="3285" y="2731"/>
                    <a:pt x="3058" y="2741"/>
                  </a:cubicBezTo>
                  <a:cubicBezTo>
                    <a:pt x="3002" y="2550"/>
                    <a:pt x="2997" y="2348"/>
                    <a:pt x="3042" y="2154"/>
                  </a:cubicBezTo>
                  <a:cubicBezTo>
                    <a:pt x="3345" y="2147"/>
                    <a:pt x="3646" y="2137"/>
                    <a:pt x="3948" y="2111"/>
                  </a:cubicBezTo>
                  <a:cubicBezTo>
                    <a:pt x="4013" y="2105"/>
                    <a:pt x="4015" y="2006"/>
                    <a:pt x="3949" y="2006"/>
                  </a:cubicBezTo>
                  <a:cubicBezTo>
                    <a:pt x="3948" y="2006"/>
                    <a:pt x="3948" y="2006"/>
                    <a:pt x="3948" y="2006"/>
                  </a:cubicBezTo>
                  <a:cubicBezTo>
                    <a:pt x="3656" y="2009"/>
                    <a:pt x="3364" y="2029"/>
                    <a:pt x="3073" y="2051"/>
                  </a:cubicBezTo>
                  <a:cubicBezTo>
                    <a:pt x="3162" y="1780"/>
                    <a:pt x="3345" y="1538"/>
                    <a:pt x="3590" y="1359"/>
                  </a:cubicBezTo>
                  <a:cubicBezTo>
                    <a:pt x="3745" y="1361"/>
                    <a:pt x="3900" y="1363"/>
                    <a:pt x="4054" y="1363"/>
                  </a:cubicBezTo>
                  <a:cubicBezTo>
                    <a:pt x="4240" y="1363"/>
                    <a:pt x="4426" y="1361"/>
                    <a:pt x="4612" y="1354"/>
                  </a:cubicBezTo>
                  <a:cubicBezTo>
                    <a:pt x="4666" y="1352"/>
                    <a:pt x="4666" y="1271"/>
                    <a:pt x="4612" y="1269"/>
                  </a:cubicBezTo>
                  <a:cubicBezTo>
                    <a:pt x="4432" y="1262"/>
                    <a:pt x="4253" y="1260"/>
                    <a:pt x="4073" y="1260"/>
                  </a:cubicBezTo>
                  <a:cubicBezTo>
                    <a:pt x="3962" y="1260"/>
                    <a:pt x="3851" y="1260"/>
                    <a:pt x="3739" y="1262"/>
                  </a:cubicBezTo>
                  <a:cubicBezTo>
                    <a:pt x="3946" y="1144"/>
                    <a:pt x="4177" y="1076"/>
                    <a:pt x="4415" y="1059"/>
                  </a:cubicBezTo>
                  <a:cubicBezTo>
                    <a:pt x="4455" y="1056"/>
                    <a:pt x="4495" y="1055"/>
                    <a:pt x="4534" y="1055"/>
                  </a:cubicBezTo>
                  <a:cubicBezTo>
                    <a:pt x="5142" y="1055"/>
                    <a:pt x="5705" y="1366"/>
                    <a:pt x="6183" y="1709"/>
                  </a:cubicBezTo>
                  <a:cubicBezTo>
                    <a:pt x="6190" y="1714"/>
                    <a:pt x="6198" y="1716"/>
                    <a:pt x="6206" y="1716"/>
                  </a:cubicBezTo>
                  <a:cubicBezTo>
                    <a:pt x="6209" y="1716"/>
                    <a:pt x="6211" y="1716"/>
                    <a:pt x="6214" y="1715"/>
                  </a:cubicBezTo>
                  <a:lnTo>
                    <a:pt x="6214" y="1715"/>
                  </a:lnTo>
                  <a:cubicBezTo>
                    <a:pt x="6173" y="1789"/>
                    <a:pt x="6244" y="1876"/>
                    <a:pt x="6314" y="1876"/>
                  </a:cubicBezTo>
                  <a:cubicBezTo>
                    <a:pt x="6338" y="1876"/>
                    <a:pt x="6362" y="1866"/>
                    <a:pt x="6381" y="1841"/>
                  </a:cubicBezTo>
                  <a:cubicBezTo>
                    <a:pt x="7031" y="1003"/>
                    <a:pt x="7880" y="245"/>
                    <a:pt x="8951" y="245"/>
                  </a:cubicBezTo>
                  <a:close/>
                  <a:moveTo>
                    <a:pt x="9915" y="10077"/>
                  </a:moveTo>
                  <a:cubicBezTo>
                    <a:pt x="10111" y="10132"/>
                    <a:pt x="10312" y="10159"/>
                    <a:pt x="10514" y="10159"/>
                  </a:cubicBezTo>
                  <a:cubicBezTo>
                    <a:pt x="10616" y="10159"/>
                    <a:pt x="10718" y="10152"/>
                    <a:pt x="10820" y="10138"/>
                  </a:cubicBezTo>
                  <a:lnTo>
                    <a:pt x="10820" y="10138"/>
                  </a:lnTo>
                  <a:cubicBezTo>
                    <a:pt x="10497" y="10719"/>
                    <a:pt x="10230" y="11325"/>
                    <a:pt x="10039" y="11961"/>
                  </a:cubicBezTo>
                  <a:cubicBezTo>
                    <a:pt x="10018" y="12031"/>
                    <a:pt x="10075" y="12080"/>
                    <a:pt x="10135" y="12080"/>
                  </a:cubicBezTo>
                  <a:cubicBezTo>
                    <a:pt x="10151" y="12080"/>
                    <a:pt x="10166" y="12077"/>
                    <a:pt x="10181" y="12070"/>
                  </a:cubicBezTo>
                  <a:cubicBezTo>
                    <a:pt x="10716" y="11817"/>
                    <a:pt x="11255" y="11568"/>
                    <a:pt x="11780" y="11292"/>
                  </a:cubicBezTo>
                  <a:lnTo>
                    <a:pt x="11780" y="11292"/>
                  </a:lnTo>
                  <a:cubicBezTo>
                    <a:pt x="11674" y="13294"/>
                    <a:pt x="11572" y="15296"/>
                    <a:pt x="11499" y="17298"/>
                  </a:cubicBezTo>
                  <a:cubicBezTo>
                    <a:pt x="11377" y="17028"/>
                    <a:pt x="11255" y="16759"/>
                    <a:pt x="11136" y="16488"/>
                  </a:cubicBezTo>
                  <a:cubicBezTo>
                    <a:pt x="11160" y="16488"/>
                    <a:pt x="11183" y="16488"/>
                    <a:pt x="11207" y="16488"/>
                  </a:cubicBezTo>
                  <a:cubicBezTo>
                    <a:pt x="11266" y="16488"/>
                    <a:pt x="11325" y="16487"/>
                    <a:pt x="11383" y="16484"/>
                  </a:cubicBezTo>
                  <a:cubicBezTo>
                    <a:pt x="11428" y="16481"/>
                    <a:pt x="11428" y="16416"/>
                    <a:pt x="11383" y="16413"/>
                  </a:cubicBezTo>
                  <a:cubicBezTo>
                    <a:pt x="11316" y="16409"/>
                    <a:pt x="11249" y="16408"/>
                    <a:pt x="11181" y="16408"/>
                  </a:cubicBezTo>
                  <a:cubicBezTo>
                    <a:pt x="11154" y="16408"/>
                    <a:pt x="11127" y="16408"/>
                    <a:pt x="11100" y="16408"/>
                  </a:cubicBezTo>
                  <a:cubicBezTo>
                    <a:pt x="11056" y="16309"/>
                    <a:pt x="11012" y="16211"/>
                    <a:pt x="10968" y="16112"/>
                  </a:cubicBezTo>
                  <a:lnTo>
                    <a:pt x="10968" y="16112"/>
                  </a:lnTo>
                  <a:cubicBezTo>
                    <a:pt x="11062" y="16126"/>
                    <a:pt x="11156" y="16141"/>
                    <a:pt x="11251" y="16151"/>
                  </a:cubicBezTo>
                  <a:cubicBezTo>
                    <a:pt x="11253" y="16152"/>
                    <a:pt x="11255" y="16152"/>
                    <a:pt x="11256" y="16152"/>
                  </a:cubicBezTo>
                  <a:cubicBezTo>
                    <a:pt x="11310" y="16152"/>
                    <a:pt x="11322" y="16056"/>
                    <a:pt x="11265" y="16048"/>
                  </a:cubicBezTo>
                  <a:cubicBezTo>
                    <a:pt x="11151" y="16031"/>
                    <a:pt x="11037" y="16020"/>
                    <a:pt x="10921" y="16008"/>
                  </a:cubicBezTo>
                  <a:cubicBezTo>
                    <a:pt x="10845" y="15838"/>
                    <a:pt x="10769" y="15668"/>
                    <a:pt x="10693" y="15498"/>
                  </a:cubicBezTo>
                  <a:lnTo>
                    <a:pt x="10693" y="15498"/>
                  </a:lnTo>
                  <a:cubicBezTo>
                    <a:pt x="10800" y="15522"/>
                    <a:pt x="10908" y="15548"/>
                    <a:pt x="11015" y="15568"/>
                  </a:cubicBezTo>
                  <a:cubicBezTo>
                    <a:pt x="11020" y="15569"/>
                    <a:pt x="11024" y="15569"/>
                    <a:pt x="11028" y="15569"/>
                  </a:cubicBezTo>
                  <a:cubicBezTo>
                    <a:pt x="11090" y="15569"/>
                    <a:pt x="11113" y="15476"/>
                    <a:pt x="11046" y="15459"/>
                  </a:cubicBezTo>
                  <a:cubicBezTo>
                    <a:pt x="10914" y="15426"/>
                    <a:pt x="10780" y="15400"/>
                    <a:pt x="10647" y="15372"/>
                  </a:cubicBezTo>
                  <a:cubicBezTo>
                    <a:pt x="10647" y="15372"/>
                    <a:pt x="10646" y="15372"/>
                    <a:pt x="10646" y="15372"/>
                  </a:cubicBezTo>
                  <a:cubicBezTo>
                    <a:pt x="10642" y="15372"/>
                    <a:pt x="10641" y="15374"/>
                    <a:pt x="10638" y="15374"/>
                  </a:cubicBezTo>
                  <a:cubicBezTo>
                    <a:pt x="10587" y="15261"/>
                    <a:pt x="10536" y="15148"/>
                    <a:pt x="10486" y="15034"/>
                  </a:cubicBezTo>
                  <a:cubicBezTo>
                    <a:pt x="10519" y="15033"/>
                    <a:pt x="10553" y="15029"/>
                    <a:pt x="10587" y="15026"/>
                  </a:cubicBezTo>
                  <a:cubicBezTo>
                    <a:pt x="10608" y="15025"/>
                    <a:pt x="10624" y="15008"/>
                    <a:pt x="10624" y="14987"/>
                  </a:cubicBezTo>
                  <a:cubicBezTo>
                    <a:pt x="10713" y="14990"/>
                    <a:pt x="10801" y="15005"/>
                    <a:pt x="10885" y="15030"/>
                  </a:cubicBezTo>
                  <a:cubicBezTo>
                    <a:pt x="10891" y="15032"/>
                    <a:pt x="10896" y="15033"/>
                    <a:pt x="10901" y="15033"/>
                  </a:cubicBezTo>
                  <a:cubicBezTo>
                    <a:pt x="10947" y="15033"/>
                    <a:pt x="10960" y="14959"/>
                    <a:pt x="10910" y="14939"/>
                  </a:cubicBezTo>
                  <a:cubicBezTo>
                    <a:pt x="10823" y="14906"/>
                    <a:pt x="10732" y="14889"/>
                    <a:pt x="10640" y="14889"/>
                  </a:cubicBezTo>
                  <a:cubicBezTo>
                    <a:pt x="10589" y="14889"/>
                    <a:pt x="10538" y="14894"/>
                    <a:pt x="10488" y="14905"/>
                  </a:cubicBezTo>
                  <a:cubicBezTo>
                    <a:pt x="10472" y="14908"/>
                    <a:pt x="10460" y="14923"/>
                    <a:pt x="10461" y="14939"/>
                  </a:cubicBezTo>
                  <a:lnTo>
                    <a:pt x="10443" y="14939"/>
                  </a:lnTo>
                  <a:cubicBezTo>
                    <a:pt x="10353" y="14739"/>
                    <a:pt x="10263" y="14539"/>
                    <a:pt x="10174" y="14339"/>
                  </a:cubicBezTo>
                  <a:lnTo>
                    <a:pt x="10174" y="14339"/>
                  </a:lnTo>
                  <a:cubicBezTo>
                    <a:pt x="10281" y="14354"/>
                    <a:pt x="10390" y="14367"/>
                    <a:pt x="10498" y="14381"/>
                  </a:cubicBezTo>
                  <a:cubicBezTo>
                    <a:pt x="10501" y="14381"/>
                    <a:pt x="10503" y="14382"/>
                    <a:pt x="10506" y="14382"/>
                  </a:cubicBezTo>
                  <a:cubicBezTo>
                    <a:pt x="10571" y="14382"/>
                    <a:pt x="10570" y="14272"/>
                    <a:pt x="10498" y="14265"/>
                  </a:cubicBezTo>
                  <a:cubicBezTo>
                    <a:pt x="10374" y="14253"/>
                    <a:pt x="10250" y="14238"/>
                    <a:pt x="10125" y="14231"/>
                  </a:cubicBezTo>
                  <a:cubicBezTo>
                    <a:pt x="10046" y="14051"/>
                    <a:pt x="9964" y="13873"/>
                    <a:pt x="9886" y="13695"/>
                  </a:cubicBezTo>
                  <a:lnTo>
                    <a:pt x="9886" y="13695"/>
                  </a:lnTo>
                  <a:cubicBezTo>
                    <a:pt x="10146" y="13715"/>
                    <a:pt x="10406" y="13743"/>
                    <a:pt x="10664" y="13789"/>
                  </a:cubicBezTo>
                  <a:cubicBezTo>
                    <a:pt x="10667" y="13789"/>
                    <a:pt x="10669" y="13789"/>
                    <a:pt x="10672" y="13789"/>
                  </a:cubicBezTo>
                  <a:cubicBezTo>
                    <a:pt x="10716" y="13789"/>
                    <a:pt x="10732" y="13722"/>
                    <a:pt x="10685" y="13713"/>
                  </a:cubicBezTo>
                  <a:cubicBezTo>
                    <a:pt x="10413" y="13660"/>
                    <a:pt x="10135" y="13633"/>
                    <a:pt x="9858" y="13633"/>
                  </a:cubicBezTo>
                  <a:cubicBezTo>
                    <a:pt x="9834" y="13578"/>
                    <a:pt x="9809" y="13523"/>
                    <a:pt x="9784" y="13468"/>
                  </a:cubicBezTo>
                  <a:cubicBezTo>
                    <a:pt x="9769" y="13433"/>
                    <a:pt x="9729" y="13415"/>
                    <a:pt x="9691" y="13415"/>
                  </a:cubicBezTo>
                  <a:cubicBezTo>
                    <a:pt x="9671" y="13415"/>
                    <a:pt x="9652" y="13420"/>
                    <a:pt x="9636" y="13429"/>
                  </a:cubicBezTo>
                  <a:cubicBezTo>
                    <a:pt x="9263" y="13652"/>
                    <a:pt x="8361" y="14423"/>
                    <a:pt x="7843" y="14423"/>
                  </a:cubicBezTo>
                  <a:cubicBezTo>
                    <a:pt x="7756" y="14423"/>
                    <a:pt x="7680" y="14401"/>
                    <a:pt x="7619" y="14351"/>
                  </a:cubicBezTo>
                  <a:cubicBezTo>
                    <a:pt x="7559" y="14303"/>
                    <a:pt x="7516" y="14176"/>
                    <a:pt x="7484" y="14007"/>
                  </a:cubicBezTo>
                  <a:cubicBezTo>
                    <a:pt x="7726" y="13997"/>
                    <a:pt x="7968" y="13959"/>
                    <a:pt x="8206" y="13921"/>
                  </a:cubicBezTo>
                  <a:cubicBezTo>
                    <a:pt x="8245" y="13915"/>
                    <a:pt x="8237" y="13852"/>
                    <a:pt x="8200" y="13852"/>
                  </a:cubicBezTo>
                  <a:cubicBezTo>
                    <a:pt x="8199" y="13852"/>
                    <a:pt x="8199" y="13852"/>
                    <a:pt x="8198" y="13852"/>
                  </a:cubicBezTo>
                  <a:cubicBezTo>
                    <a:pt x="7955" y="13865"/>
                    <a:pt x="7709" y="13883"/>
                    <a:pt x="7469" y="13925"/>
                  </a:cubicBezTo>
                  <a:cubicBezTo>
                    <a:pt x="7449" y="13793"/>
                    <a:pt x="7434" y="13637"/>
                    <a:pt x="7424" y="13472"/>
                  </a:cubicBezTo>
                  <a:cubicBezTo>
                    <a:pt x="7697" y="13450"/>
                    <a:pt x="7970" y="13429"/>
                    <a:pt x="8241" y="13393"/>
                  </a:cubicBezTo>
                  <a:cubicBezTo>
                    <a:pt x="8297" y="13386"/>
                    <a:pt x="8302" y="13300"/>
                    <a:pt x="8245" y="13300"/>
                  </a:cubicBezTo>
                  <a:cubicBezTo>
                    <a:pt x="8244" y="13300"/>
                    <a:pt x="8243" y="13300"/>
                    <a:pt x="8241" y="13300"/>
                  </a:cubicBezTo>
                  <a:cubicBezTo>
                    <a:pt x="7965" y="13316"/>
                    <a:pt x="7691" y="13346"/>
                    <a:pt x="7417" y="13376"/>
                  </a:cubicBezTo>
                  <a:cubicBezTo>
                    <a:pt x="7408" y="13200"/>
                    <a:pt x="7402" y="13014"/>
                    <a:pt x="7398" y="12832"/>
                  </a:cubicBezTo>
                  <a:cubicBezTo>
                    <a:pt x="7635" y="12816"/>
                    <a:pt x="7872" y="12810"/>
                    <a:pt x="8109" y="12810"/>
                  </a:cubicBezTo>
                  <a:cubicBezTo>
                    <a:pt x="8197" y="12810"/>
                    <a:pt x="8285" y="12811"/>
                    <a:pt x="8374" y="12813"/>
                  </a:cubicBezTo>
                  <a:cubicBezTo>
                    <a:pt x="8374" y="12813"/>
                    <a:pt x="8374" y="12813"/>
                    <a:pt x="8375" y="12813"/>
                  </a:cubicBezTo>
                  <a:cubicBezTo>
                    <a:pt x="8420" y="12813"/>
                    <a:pt x="8418" y="12746"/>
                    <a:pt x="8374" y="12742"/>
                  </a:cubicBezTo>
                  <a:cubicBezTo>
                    <a:pt x="8235" y="12730"/>
                    <a:pt x="8097" y="12724"/>
                    <a:pt x="7958" y="12724"/>
                  </a:cubicBezTo>
                  <a:cubicBezTo>
                    <a:pt x="7771" y="12724"/>
                    <a:pt x="7583" y="12735"/>
                    <a:pt x="7397" y="12756"/>
                  </a:cubicBezTo>
                  <a:cubicBezTo>
                    <a:pt x="7394" y="12570"/>
                    <a:pt x="7393" y="12392"/>
                    <a:pt x="7392" y="12234"/>
                  </a:cubicBezTo>
                  <a:lnTo>
                    <a:pt x="7392" y="12234"/>
                  </a:lnTo>
                  <a:cubicBezTo>
                    <a:pt x="7486" y="12243"/>
                    <a:pt x="7581" y="12247"/>
                    <a:pt x="7676" y="12247"/>
                  </a:cubicBezTo>
                  <a:cubicBezTo>
                    <a:pt x="7869" y="12247"/>
                    <a:pt x="8062" y="12229"/>
                    <a:pt x="8252" y="12193"/>
                  </a:cubicBezTo>
                  <a:cubicBezTo>
                    <a:pt x="8291" y="12186"/>
                    <a:pt x="8284" y="12118"/>
                    <a:pt x="8246" y="12118"/>
                  </a:cubicBezTo>
                  <a:cubicBezTo>
                    <a:pt x="8245" y="12118"/>
                    <a:pt x="8243" y="12119"/>
                    <a:pt x="8241" y="12119"/>
                  </a:cubicBezTo>
                  <a:cubicBezTo>
                    <a:pt x="8002" y="12148"/>
                    <a:pt x="7761" y="12163"/>
                    <a:pt x="7520" y="12163"/>
                  </a:cubicBezTo>
                  <a:cubicBezTo>
                    <a:pt x="7477" y="12163"/>
                    <a:pt x="7434" y="12162"/>
                    <a:pt x="7391" y="12161"/>
                  </a:cubicBezTo>
                  <a:cubicBezTo>
                    <a:pt x="7390" y="12034"/>
                    <a:pt x="7388" y="11919"/>
                    <a:pt x="7385" y="11835"/>
                  </a:cubicBezTo>
                  <a:cubicBezTo>
                    <a:pt x="7392" y="11833"/>
                    <a:pt x="7398" y="11831"/>
                    <a:pt x="7405" y="11829"/>
                  </a:cubicBezTo>
                  <a:cubicBezTo>
                    <a:pt x="7486" y="11845"/>
                    <a:pt x="7571" y="11852"/>
                    <a:pt x="7658" y="11852"/>
                  </a:cubicBezTo>
                  <a:cubicBezTo>
                    <a:pt x="7949" y="11852"/>
                    <a:pt x="8264" y="11775"/>
                    <a:pt x="8517" y="11706"/>
                  </a:cubicBezTo>
                  <a:cubicBezTo>
                    <a:pt x="8568" y="11694"/>
                    <a:pt x="8552" y="11622"/>
                    <a:pt x="8505" y="11622"/>
                  </a:cubicBezTo>
                  <a:cubicBezTo>
                    <a:pt x="8502" y="11622"/>
                    <a:pt x="8498" y="11622"/>
                    <a:pt x="8494" y="11623"/>
                  </a:cubicBezTo>
                  <a:cubicBezTo>
                    <a:pt x="8275" y="11674"/>
                    <a:pt x="8052" y="11710"/>
                    <a:pt x="7827" y="11730"/>
                  </a:cubicBezTo>
                  <a:cubicBezTo>
                    <a:pt x="7781" y="11733"/>
                    <a:pt x="7736" y="11735"/>
                    <a:pt x="7690" y="11736"/>
                  </a:cubicBezTo>
                  <a:cubicBezTo>
                    <a:pt x="8000" y="11615"/>
                    <a:pt x="8277" y="11425"/>
                    <a:pt x="8501" y="11181"/>
                  </a:cubicBezTo>
                  <a:cubicBezTo>
                    <a:pt x="8744" y="11156"/>
                    <a:pt x="8986" y="11134"/>
                    <a:pt x="9227" y="11101"/>
                  </a:cubicBezTo>
                  <a:cubicBezTo>
                    <a:pt x="9273" y="11094"/>
                    <a:pt x="9265" y="11018"/>
                    <a:pt x="9220" y="11018"/>
                  </a:cubicBezTo>
                  <a:cubicBezTo>
                    <a:pt x="9219" y="11018"/>
                    <a:pt x="9218" y="11018"/>
                    <a:pt x="9216" y="11018"/>
                  </a:cubicBezTo>
                  <a:cubicBezTo>
                    <a:pt x="9002" y="11036"/>
                    <a:pt x="8789" y="11063"/>
                    <a:pt x="8577" y="11090"/>
                  </a:cubicBezTo>
                  <a:cubicBezTo>
                    <a:pt x="8696" y="10941"/>
                    <a:pt x="8796" y="10776"/>
                    <a:pt x="8870" y="10599"/>
                  </a:cubicBezTo>
                  <a:cubicBezTo>
                    <a:pt x="8930" y="10601"/>
                    <a:pt x="8991" y="10601"/>
                    <a:pt x="9051" y="10601"/>
                  </a:cubicBezTo>
                  <a:cubicBezTo>
                    <a:pt x="9048" y="10616"/>
                    <a:pt x="9059" y="10631"/>
                    <a:pt x="9074" y="10634"/>
                  </a:cubicBezTo>
                  <a:cubicBezTo>
                    <a:pt x="9146" y="10644"/>
                    <a:pt x="9219" y="10650"/>
                    <a:pt x="9292" y="10650"/>
                  </a:cubicBezTo>
                  <a:cubicBezTo>
                    <a:pt x="9404" y="10650"/>
                    <a:pt x="9516" y="10635"/>
                    <a:pt x="9624" y="10598"/>
                  </a:cubicBezTo>
                  <a:cubicBezTo>
                    <a:pt x="9662" y="10587"/>
                    <a:pt x="9651" y="10533"/>
                    <a:pt x="9616" y="10533"/>
                  </a:cubicBezTo>
                  <a:cubicBezTo>
                    <a:pt x="9613" y="10533"/>
                    <a:pt x="9609" y="10534"/>
                    <a:pt x="9606" y="10535"/>
                  </a:cubicBezTo>
                  <a:cubicBezTo>
                    <a:pt x="9487" y="10558"/>
                    <a:pt x="9367" y="10571"/>
                    <a:pt x="9245" y="10575"/>
                  </a:cubicBezTo>
                  <a:cubicBezTo>
                    <a:pt x="9257" y="10552"/>
                    <a:pt x="9241" y="10524"/>
                    <a:pt x="9214" y="10524"/>
                  </a:cubicBezTo>
                  <a:cubicBezTo>
                    <a:pt x="9155" y="10520"/>
                    <a:pt x="9096" y="10519"/>
                    <a:pt x="9037" y="10519"/>
                  </a:cubicBezTo>
                  <a:cubicBezTo>
                    <a:pt x="8991" y="10519"/>
                    <a:pt x="8946" y="10520"/>
                    <a:pt x="8900" y="10521"/>
                  </a:cubicBezTo>
                  <a:cubicBezTo>
                    <a:pt x="8945" y="10402"/>
                    <a:pt x="8980" y="10280"/>
                    <a:pt x="9004" y="10155"/>
                  </a:cubicBezTo>
                  <a:cubicBezTo>
                    <a:pt x="9296" y="10146"/>
                    <a:pt x="9588" y="10135"/>
                    <a:pt x="9878" y="10111"/>
                  </a:cubicBezTo>
                  <a:cubicBezTo>
                    <a:pt x="9898" y="10109"/>
                    <a:pt x="9912" y="10096"/>
                    <a:pt x="9915" y="10077"/>
                  </a:cubicBezTo>
                  <a:close/>
                  <a:moveTo>
                    <a:pt x="8995" y="1"/>
                  </a:moveTo>
                  <a:cubicBezTo>
                    <a:pt x="7911" y="1"/>
                    <a:pt x="6850" y="696"/>
                    <a:pt x="6262" y="1640"/>
                  </a:cubicBezTo>
                  <a:cubicBezTo>
                    <a:pt x="6259" y="1633"/>
                    <a:pt x="6259" y="1625"/>
                    <a:pt x="6252" y="1620"/>
                  </a:cubicBezTo>
                  <a:cubicBezTo>
                    <a:pt x="5747" y="1203"/>
                    <a:pt x="5056" y="849"/>
                    <a:pt x="4394" y="849"/>
                  </a:cubicBezTo>
                  <a:cubicBezTo>
                    <a:pt x="3996" y="849"/>
                    <a:pt x="3608" y="977"/>
                    <a:pt x="3277" y="1294"/>
                  </a:cubicBezTo>
                  <a:cubicBezTo>
                    <a:pt x="2952" y="1605"/>
                    <a:pt x="2737" y="2090"/>
                    <a:pt x="2770" y="2543"/>
                  </a:cubicBezTo>
                  <a:cubicBezTo>
                    <a:pt x="2805" y="3015"/>
                    <a:pt x="2987" y="3047"/>
                    <a:pt x="2805" y="3047"/>
                  </a:cubicBezTo>
                  <a:cubicBezTo>
                    <a:pt x="2777" y="3047"/>
                    <a:pt x="2739" y="3046"/>
                    <a:pt x="2691" y="3046"/>
                  </a:cubicBezTo>
                  <a:cubicBezTo>
                    <a:pt x="2625" y="3046"/>
                    <a:pt x="2540" y="3048"/>
                    <a:pt x="2431" y="3054"/>
                  </a:cubicBezTo>
                  <a:cubicBezTo>
                    <a:pt x="1382" y="3117"/>
                    <a:pt x="296" y="3799"/>
                    <a:pt x="139" y="4906"/>
                  </a:cubicBezTo>
                  <a:cubicBezTo>
                    <a:pt x="1" y="5878"/>
                    <a:pt x="587" y="6855"/>
                    <a:pt x="1556" y="7057"/>
                  </a:cubicBezTo>
                  <a:lnTo>
                    <a:pt x="1570" y="7057"/>
                  </a:lnTo>
                  <a:cubicBezTo>
                    <a:pt x="723" y="7407"/>
                    <a:pt x="425" y="8403"/>
                    <a:pt x="1146" y="9113"/>
                  </a:cubicBezTo>
                  <a:cubicBezTo>
                    <a:pt x="1454" y="9417"/>
                    <a:pt x="1886" y="9569"/>
                    <a:pt x="2315" y="9569"/>
                  </a:cubicBezTo>
                  <a:cubicBezTo>
                    <a:pt x="2419" y="9569"/>
                    <a:pt x="2522" y="9560"/>
                    <a:pt x="2623" y="9543"/>
                  </a:cubicBezTo>
                  <a:cubicBezTo>
                    <a:pt x="2859" y="9502"/>
                    <a:pt x="3479" y="9046"/>
                    <a:pt x="3623" y="9046"/>
                  </a:cubicBezTo>
                  <a:cubicBezTo>
                    <a:pt x="3626" y="9046"/>
                    <a:pt x="3630" y="9046"/>
                    <a:pt x="3632" y="9047"/>
                  </a:cubicBezTo>
                  <a:cubicBezTo>
                    <a:pt x="3781" y="9073"/>
                    <a:pt x="3754" y="9454"/>
                    <a:pt x="3792" y="9630"/>
                  </a:cubicBezTo>
                  <a:cubicBezTo>
                    <a:pt x="4121" y="11148"/>
                    <a:pt x="5450" y="11921"/>
                    <a:pt x="6691" y="11921"/>
                  </a:cubicBezTo>
                  <a:cubicBezTo>
                    <a:pt x="6900" y="11921"/>
                    <a:pt x="7106" y="11899"/>
                    <a:pt x="7305" y="11854"/>
                  </a:cubicBezTo>
                  <a:lnTo>
                    <a:pt x="7305" y="11854"/>
                  </a:lnTo>
                  <a:cubicBezTo>
                    <a:pt x="7303" y="12165"/>
                    <a:pt x="7311" y="12474"/>
                    <a:pt x="7323" y="12784"/>
                  </a:cubicBezTo>
                  <a:cubicBezTo>
                    <a:pt x="7317" y="12796"/>
                    <a:pt x="7318" y="12811"/>
                    <a:pt x="7325" y="12822"/>
                  </a:cubicBezTo>
                  <a:cubicBezTo>
                    <a:pt x="7333" y="13009"/>
                    <a:pt x="7340" y="13198"/>
                    <a:pt x="7352" y="13385"/>
                  </a:cubicBezTo>
                  <a:cubicBezTo>
                    <a:pt x="7338" y="13386"/>
                    <a:pt x="7324" y="13387"/>
                    <a:pt x="7311" y="13389"/>
                  </a:cubicBezTo>
                  <a:cubicBezTo>
                    <a:pt x="7253" y="13395"/>
                    <a:pt x="7250" y="13482"/>
                    <a:pt x="7308" y="13482"/>
                  </a:cubicBezTo>
                  <a:cubicBezTo>
                    <a:pt x="7309" y="13482"/>
                    <a:pt x="7310" y="13482"/>
                    <a:pt x="7311" y="13482"/>
                  </a:cubicBezTo>
                  <a:lnTo>
                    <a:pt x="7357" y="13478"/>
                  </a:lnTo>
                  <a:cubicBezTo>
                    <a:pt x="7368" y="13632"/>
                    <a:pt x="7378" y="13787"/>
                    <a:pt x="7390" y="13942"/>
                  </a:cubicBezTo>
                  <a:cubicBezTo>
                    <a:pt x="7360" y="13956"/>
                    <a:pt x="7369" y="13999"/>
                    <a:pt x="7395" y="14009"/>
                  </a:cubicBezTo>
                  <a:cubicBezTo>
                    <a:pt x="7415" y="14268"/>
                    <a:pt x="7439" y="14528"/>
                    <a:pt x="7463" y="14787"/>
                  </a:cubicBezTo>
                  <a:cubicBezTo>
                    <a:pt x="7468" y="14846"/>
                    <a:pt x="7515" y="14894"/>
                    <a:pt x="7569" y="14894"/>
                  </a:cubicBezTo>
                  <a:cubicBezTo>
                    <a:pt x="7586" y="14894"/>
                    <a:pt x="7604" y="14889"/>
                    <a:pt x="7622" y="14879"/>
                  </a:cubicBezTo>
                  <a:cubicBezTo>
                    <a:pt x="8052" y="14623"/>
                    <a:pt x="8561" y="14191"/>
                    <a:pt x="9037" y="14038"/>
                  </a:cubicBezTo>
                  <a:cubicBezTo>
                    <a:pt x="9159" y="13897"/>
                    <a:pt x="9285" y="13827"/>
                    <a:pt x="9415" y="13827"/>
                  </a:cubicBezTo>
                  <a:cubicBezTo>
                    <a:pt x="9534" y="13827"/>
                    <a:pt x="9656" y="13885"/>
                    <a:pt x="9781" y="14002"/>
                  </a:cubicBezTo>
                  <a:cubicBezTo>
                    <a:pt x="9874" y="14214"/>
                    <a:pt x="9968" y="14425"/>
                    <a:pt x="10062" y="14637"/>
                  </a:cubicBezTo>
                  <a:cubicBezTo>
                    <a:pt x="10526" y="15683"/>
                    <a:pt x="10995" y="16727"/>
                    <a:pt x="11480" y="17763"/>
                  </a:cubicBezTo>
                  <a:cubicBezTo>
                    <a:pt x="11479" y="17789"/>
                    <a:pt x="11478" y="17813"/>
                    <a:pt x="11476" y="17837"/>
                  </a:cubicBezTo>
                  <a:cubicBezTo>
                    <a:pt x="11475" y="17884"/>
                    <a:pt x="11509" y="17907"/>
                    <a:pt x="11545" y="17907"/>
                  </a:cubicBezTo>
                  <a:cubicBezTo>
                    <a:pt x="11581" y="17907"/>
                    <a:pt x="11618" y="17884"/>
                    <a:pt x="11621" y="17837"/>
                  </a:cubicBezTo>
                  <a:cubicBezTo>
                    <a:pt x="11668" y="17812"/>
                    <a:pt x="11703" y="17754"/>
                    <a:pt x="11674" y="17691"/>
                  </a:cubicBezTo>
                  <a:lnTo>
                    <a:pt x="11635" y="17607"/>
                  </a:lnTo>
                  <a:cubicBezTo>
                    <a:pt x="11779" y="15471"/>
                    <a:pt x="11888" y="13333"/>
                    <a:pt x="11993" y="11195"/>
                  </a:cubicBezTo>
                  <a:cubicBezTo>
                    <a:pt x="11996" y="11128"/>
                    <a:pt x="11947" y="11095"/>
                    <a:pt x="11895" y="11095"/>
                  </a:cubicBezTo>
                  <a:cubicBezTo>
                    <a:pt x="11851" y="11095"/>
                    <a:pt x="11806" y="11119"/>
                    <a:pt x="11791" y="11168"/>
                  </a:cubicBezTo>
                  <a:cubicBezTo>
                    <a:pt x="11285" y="11365"/>
                    <a:pt x="10790" y="11587"/>
                    <a:pt x="10295" y="11808"/>
                  </a:cubicBezTo>
                  <a:cubicBezTo>
                    <a:pt x="10501" y="11210"/>
                    <a:pt x="10755" y="10637"/>
                    <a:pt x="11075" y="10087"/>
                  </a:cubicBezTo>
                  <a:cubicBezTo>
                    <a:pt x="11333" y="10019"/>
                    <a:pt x="11576" y="9903"/>
                    <a:pt x="11793" y="9748"/>
                  </a:cubicBezTo>
                  <a:cubicBezTo>
                    <a:pt x="12434" y="9290"/>
                    <a:pt x="13022" y="8173"/>
                    <a:pt x="12493" y="7467"/>
                  </a:cubicBezTo>
                  <a:cubicBezTo>
                    <a:pt x="13753" y="7102"/>
                    <a:pt x="14558" y="5606"/>
                    <a:pt x="14036" y="4351"/>
                  </a:cubicBezTo>
                  <a:cubicBezTo>
                    <a:pt x="13666" y="3461"/>
                    <a:pt x="12658" y="2890"/>
                    <a:pt x="11686" y="2890"/>
                  </a:cubicBezTo>
                  <a:cubicBezTo>
                    <a:pt x="11448" y="2890"/>
                    <a:pt x="11212" y="2924"/>
                    <a:pt x="10989" y="2996"/>
                  </a:cubicBezTo>
                  <a:cubicBezTo>
                    <a:pt x="11505" y="2130"/>
                    <a:pt x="11209" y="931"/>
                    <a:pt x="10279" y="364"/>
                  </a:cubicBezTo>
                  <a:cubicBezTo>
                    <a:pt x="9867" y="112"/>
                    <a:pt x="9429" y="1"/>
                    <a:pt x="8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5" name="Google Shape;3415;p74"/>
          <p:cNvGrpSpPr/>
          <p:nvPr/>
        </p:nvGrpSpPr>
        <p:grpSpPr>
          <a:xfrm>
            <a:off x="1436650" y="2379952"/>
            <a:ext cx="291170" cy="387619"/>
            <a:chOff x="-5973758" y="3718098"/>
            <a:chExt cx="384536" cy="511911"/>
          </a:xfrm>
        </p:grpSpPr>
        <p:sp>
          <p:nvSpPr>
            <p:cNvPr id="3416" name="Google Shape;3416;p74"/>
            <p:cNvSpPr/>
            <p:nvPr/>
          </p:nvSpPr>
          <p:spPr>
            <a:xfrm>
              <a:off x="-5973758" y="3731975"/>
              <a:ext cx="180164" cy="486326"/>
            </a:xfrm>
            <a:custGeom>
              <a:avLst/>
              <a:gdLst/>
              <a:ahLst/>
              <a:cxnLst/>
              <a:rect l="l" t="t" r="r" b="b"/>
              <a:pathLst>
                <a:path w="5232" h="14123" extrusionOk="0">
                  <a:moveTo>
                    <a:pt x="2558" y="281"/>
                  </a:moveTo>
                  <a:cubicBezTo>
                    <a:pt x="2652" y="281"/>
                    <a:pt x="2723" y="401"/>
                    <a:pt x="2772" y="639"/>
                  </a:cubicBezTo>
                  <a:cubicBezTo>
                    <a:pt x="2804" y="680"/>
                    <a:pt x="2836" y="724"/>
                    <a:pt x="2867" y="768"/>
                  </a:cubicBezTo>
                  <a:cubicBezTo>
                    <a:pt x="2634" y="738"/>
                    <a:pt x="2395" y="737"/>
                    <a:pt x="2160" y="731"/>
                  </a:cubicBezTo>
                  <a:cubicBezTo>
                    <a:pt x="2321" y="431"/>
                    <a:pt x="2454" y="281"/>
                    <a:pt x="2558" y="281"/>
                  </a:cubicBezTo>
                  <a:close/>
                  <a:moveTo>
                    <a:pt x="2119" y="811"/>
                  </a:moveTo>
                  <a:cubicBezTo>
                    <a:pt x="2353" y="832"/>
                    <a:pt x="2591" y="862"/>
                    <a:pt x="2826" y="862"/>
                  </a:cubicBezTo>
                  <a:cubicBezTo>
                    <a:pt x="2845" y="862"/>
                    <a:pt x="2863" y="862"/>
                    <a:pt x="2882" y="862"/>
                  </a:cubicBezTo>
                  <a:cubicBezTo>
                    <a:pt x="2895" y="861"/>
                    <a:pt x="2908" y="853"/>
                    <a:pt x="2915" y="840"/>
                  </a:cubicBezTo>
                  <a:cubicBezTo>
                    <a:pt x="3179" y="1256"/>
                    <a:pt x="3367" y="1850"/>
                    <a:pt x="3534" y="2418"/>
                  </a:cubicBezTo>
                  <a:cubicBezTo>
                    <a:pt x="3526" y="2419"/>
                    <a:pt x="3516" y="2424"/>
                    <a:pt x="3508" y="2429"/>
                  </a:cubicBezTo>
                  <a:cubicBezTo>
                    <a:pt x="3230" y="2623"/>
                    <a:pt x="2915" y="2725"/>
                    <a:pt x="2602" y="2725"/>
                  </a:cubicBezTo>
                  <a:cubicBezTo>
                    <a:pt x="2414" y="2725"/>
                    <a:pt x="2226" y="2688"/>
                    <a:pt x="2047" y="2612"/>
                  </a:cubicBezTo>
                  <a:lnTo>
                    <a:pt x="2047" y="2612"/>
                  </a:lnTo>
                  <a:cubicBezTo>
                    <a:pt x="2273" y="2650"/>
                    <a:pt x="2500" y="2674"/>
                    <a:pt x="2729" y="2674"/>
                  </a:cubicBezTo>
                  <a:cubicBezTo>
                    <a:pt x="2795" y="2674"/>
                    <a:pt x="2860" y="2672"/>
                    <a:pt x="2926" y="2668"/>
                  </a:cubicBezTo>
                  <a:cubicBezTo>
                    <a:pt x="2975" y="2665"/>
                    <a:pt x="2976" y="2592"/>
                    <a:pt x="2926" y="2591"/>
                  </a:cubicBezTo>
                  <a:cubicBezTo>
                    <a:pt x="2572" y="2579"/>
                    <a:pt x="2221" y="2567"/>
                    <a:pt x="1871" y="2516"/>
                  </a:cubicBezTo>
                  <a:cubicBezTo>
                    <a:pt x="1866" y="2516"/>
                    <a:pt x="1864" y="2518"/>
                    <a:pt x="1861" y="2519"/>
                  </a:cubicBezTo>
                  <a:cubicBezTo>
                    <a:pt x="1802" y="2484"/>
                    <a:pt x="1745" y="2445"/>
                    <a:pt x="1691" y="2404"/>
                  </a:cubicBezTo>
                  <a:cubicBezTo>
                    <a:pt x="1676" y="2392"/>
                    <a:pt x="1660" y="2386"/>
                    <a:pt x="1645" y="2386"/>
                  </a:cubicBezTo>
                  <a:cubicBezTo>
                    <a:pt x="1592" y="2386"/>
                    <a:pt x="1546" y="2449"/>
                    <a:pt x="1596" y="2499"/>
                  </a:cubicBezTo>
                  <a:cubicBezTo>
                    <a:pt x="1876" y="2787"/>
                    <a:pt x="2264" y="2938"/>
                    <a:pt x="2650" y="2938"/>
                  </a:cubicBezTo>
                  <a:cubicBezTo>
                    <a:pt x="2986" y="2938"/>
                    <a:pt x="3321" y="2825"/>
                    <a:pt x="3584" y="2589"/>
                  </a:cubicBezTo>
                  <a:cubicBezTo>
                    <a:pt x="3681" y="2918"/>
                    <a:pt x="3772" y="3231"/>
                    <a:pt x="3869" y="3482"/>
                  </a:cubicBezTo>
                  <a:cubicBezTo>
                    <a:pt x="4206" y="4360"/>
                    <a:pt x="4532" y="5243"/>
                    <a:pt x="4904" y="6107"/>
                  </a:cubicBezTo>
                  <a:cubicBezTo>
                    <a:pt x="4913" y="6131"/>
                    <a:pt x="4936" y="6146"/>
                    <a:pt x="4962" y="6146"/>
                  </a:cubicBezTo>
                  <a:cubicBezTo>
                    <a:pt x="4967" y="6146"/>
                    <a:pt x="4972" y="6145"/>
                    <a:pt x="4977" y="6144"/>
                  </a:cubicBezTo>
                  <a:lnTo>
                    <a:pt x="4977" y="6144"/>
                  </a:lnTo>
                  <a:cubicBezTo>
                    <a:pt x="4973" y="6192"/>
                    <a:pt x="4971" y="6240"/>
                    <a:pt x="4968" y="6287"/>
                  </a:cubicBezTo>
                  <a:cubicBezTo>
                    <a:pt x="4793" y="6363"/>
                    <a:pt x="4614" y="6402"/>
                    <a:pt x="4437" y="6402"/>
                  </a:cubicBezTo>
                  <a:cubicBezTo>
                    <a:pt x="4250" y="6402"/>
                    <a:pt x="4064" y="6358"/>
                    <a:pt x="3883" y="6269"/>
                  </a:cubicBezTo>
                  <a:cubicBezTo>
                    <a:pt x="3870" y="6236"/>
                    <a:pt x="3838" y="6217"/>
                    <a:pt x="3805" y="6217"/>
                  </a:cubicBezTo>
                  <a:cubicBezTo>
                    <a:pt x="3791" y="6217"/>
                    <a:pt x="3778" y="6220"/>
                    <a:pt x="3765" y="6227"/>
                  </a:cubicBezTo>
                  <a:cubicBezTo>
                    <a:pt x="3758" y="6229"/>
                    <a:pt x="3753" y="6232"/>
                    <a:pt x="3748" y="6236"/>
                  </a:cubicBezTo>
                  <a:cubicBezTo>
                    <a:pt x="3746" y="6237"/>
                    <a:pt x="3745" y="6237"/>
                    <a:pt x="3742" y="6238"/>
                  </a:cubicBezTo>
                  <a:lnTo>
                    <a:pt x="3741" y="6240"/>
                  </a:lnTo>
                  <a:cubicBezTo>
                    <a:pt x="3731" y="6247"/>
                    <a:pt x="3721" y="6257"/>
                    <a:pt x="3716" y="6270"/>
                  </a:cubicBezTo>
                  <a:cubicBezTo>
                    <a:pt x="3520" y="6499"/>
                    <a:pt x="3363" y="6711"/>
                    <a:pt x="3049" y="6794"/>
                  </a:cubicBezTo>
                  <a:cubicBezTo>
                    <a:pt x="2967" y="6815"/>
                    <a:pt x="2886" y="6825"/>
                    <a:pt x="2807" y="6825"/>
                  </a:cubicBezTo>
                  <a:cubicBezTo>
                    <a:pt x="2534" y="6825"/>
                    <a:pt x="2278" y="6706"/>
                    <a:pt x="2071" y="6519"/>
                  </a:cubicBezTo>
                  <a:cubicBezTo>
                    <a:pt x="2069" y="6491"/>
                    <a:pt x="2047" y="6469"/>
                    <a:pt x="2019" y="6469"/>
                  </a:cubicBezTo>
                  <a:cubicBezTo>
                    <a:pt x="2019" y="6469"/>
                    <a:pt x="2018" y="6469"/>
                    <a:pt x="2018" y="6469"/>
                  </a:cubicBezTo>
                  <a:cubicBezTo>
                    <a:pt x="2012" y="6434"/>
                    <a:pt x="1985" y="6404"/>
                    <a:pt x="1950" y="6404"/>
                  </a:cubicBezTo>
                  <a:cubicBezTo>
                    <a:pt x="1938" y="6404"/>
                    <a:pt x="1925" y="6407"/>
                    <a:pt x="1912" y="6416"/>
                  </a:cubicBezTo>
                  <a:cubicBezTo>
                    <a:pt x="1666" y="6581"/>
                    <a:pt x="1462" y="6762"/>
                    <a:pt x="1150" y="6772"/>
                  </a:cubicBezTo>
                  <a:cubicBezTo>
                    <a:pt x="1139" y="6773"/>
                    <a:pt x="1128" y="6773"/>
                    <a:pt x="1117" y="6773"/>
                  </a:cubicBezTo>
                  <a:cubicBezTo>
                    <a:pt x="798" y="6773"/>
                    <a:pt x="522" y="6612"/>
                    <a:pt x="322" y="6371"/>
                  </a:cubicBezTo>
                  <a:cubicBezTo>
                    <a:pt x="319" y="6320"/>
                    <a:pt x="318" y="6269"/>
                    <a:pt x="314" y="6218"/>
                  </a:cubicBezTo>
                  <a:cubicBezTo>
                    <a:pt x="684" y="5202"/>
                    <a:pt x="1008" y="4170"/>
                    <a:pt x="1342" y="3141"/>
                  </a:cubicBezTo>
                  <a:cubicBezTo>
                    <a:pt x="1441" y="2835"/>
                    <a:pt x="1541" y="2529"/>
                    <a:pt x="1640" y="2224"/>
                  </a:cubicBezTo>
                  <a:cubicBezTo>
                    <a:pt x="1914" y="2230"/>
                    <a:pt x="2188" y="2235"/>
                    <a:pt x="2463" y="2235"/>
                  </a:cubicBezTo>
                  <a:cubicBezTo>
                    <a:pt x="2587" y="2235"/>
                    <a:pt x="2712" y="2234"/>
                    <a:pt x="2836" y="2231"/>
                  </a:cubicBezTo>
                  <a:cubicBezTo>
                    <a:pt x="2893" y="2229"/>
                    <a:pt x="2893" y="2143"/>
                    <a:pt x="2836" y="2142"/>
                  </a:cubicBezTo>
                  <a:cubicBezTo>
                    <a:pt x="2708" y="2139"/>
                    <a:pt x="2580" y="2138"/>
                    <a:pt x="2451" y="2138"/>
                  </a:cubicBezTo>
                  <a:cubicBezTo>
                    <a:pt x="2189" y="2138"/>
                    <a:pt x="1926" y="2143"/>
                    <a:pt x="1664" y="2150"/>
                  </a:cubicBezTo>
                  <a:lnTo>
                    <a:pt x="1776" y="1804"/>
                  </a:lnTo>
                  <a:cubicBezTo>
                    <a:pt x="1793" y="1754"/>
                    <a:pt x="1809" y="1704"/>
                    <a:pt x="1825" y="1655"/>
                  </a:cubicBezTo>
                  <a:cubicBezTo>
                    <a:pt x="2177" y="1671"/>
                    <a:pt x="2528" y="1695"/>
                    <a:pt x="2881" y="1697"/>
                  </a:cubicBezTo>
                  <a:cubicBezTo>
                    <a:pt x="2936" y="1697"/>
                    <a:pt x="2934" y="1617"/>
                    <a:pt x="2881" y="1612"/>
                  </a:cubicBezTo>
                  <a:cubicBezTo>
                    <a:pt x="2538" y="1589"/>
                    <a:pt x="2194" y="1585"/>
                    <a:pt x="1851" y="1575"/>
                  </a:cubicBezTo>
                  <a:lnTo>
                    <a:pt x="1971" y="1207"/>
                  </a:lnTo>
                  <a:cubicBezTo>
                    <a:pt x="2228" y="1241"/>
                    <a:pt x="2488" y="1290"/>
                    <a:pt x="2747" y="1300"/>
                  </a:cubicBezTo>
                  <a:cubicBezTo>
                    <a:pt x="2748" y="1300"/>
                    <a:pt x="2749" y="1301"/>
                    <a:pt x="2749" y="1301"/>
                  </a:cubicBezTo>
                  <a:cubicBezTo>
                    <a:pt x="2796" y="1301"/>
                    <a:pt x="2807" y="1225"/>
                    <a:pt x="2759" y="1215"/>
                  </a:cubicBezTo>
                  <a:cubicBezTo>
                    <a:pt x="2509" y="1166"/>
                    <a:pt x="2251" y="1150"/>
                    <a:pt x="1997" y="1125"/>
                  </a:cubicBezTo>
                  <a:lnTo>
                    <a:pt x="2068" y="913"/>
                  </a:lnTo>
                  <a:cubicBezTo>
                    <a:pt x="2085" y="877"/>
                    <a:pt x="2102" y="844"/>
                    <a:pt x="2119" y="811"/>
                  </a:cubicBezTo>
                  <a:close/>
                  <a:moveTo>
                    <a:pt x="3855" y="6421"/>
                  </a:moveTo>
                  <a:cubicBezTo>
                    <a:pt x="3856" y="6422"/>
                    <a:pt x="3857" y="6422"/>
                    <a:pt x="3858" y="6423"/>
                  </a:cubicBezTo>
                  <a:cubicBezTo>
                    <a:pt x="3785" y="7028"/>
                    <a:pt x="3722" y="7638"/>
                    <a:pt x="3673" y="8250"/>
                  </a:cubicBezTo>
                  <a:cubicBezTo>
                    <a:pt x="3199" y="8264"/>
                    <a:pt x="2727" y="8293"/>
                    <a:pt x="2254" y="8293"/>
                  </a:cubicBezTo>
                  <a:cubicBezTo>
                    <a:pt x="2174" y="8293"/>
                    <a:pt x="2094" y="8292"/>
                    <a:pt x="2013" y="8290"/>
                  </a:cubicBezTo>
                  <a:lnTo>
                    <a:pt x="2012" y="8290"/>
                  </a:lnTo>
                  <a:cubicBezTo>
                    <a:pt x="2031" y="7763"/>
                    <a:pt x="2048" y="7236"/>
                    <a:pt x="2069" y="6709"/>
                  </a:cubicBezTo>
                  <a:cubicBezTo>
                    <a:pt x="2302" y="6905"/>
                    <a:pt x="2621" y="7014"/>
                    <a:pt x="2928" y="7014"/>
                  </a:cubicBezTo>
                  <a:cubicBezTo>
                    <a:pt x="3325" y="7014"/>
                    <a:pt x="3704" y="6833"/>
                    <a:pt x="3855" y="6421"/>
                  </a:cubicBezTo>
                  <a:close/>
                  <a:moveTo>
                    <a:pt x="3980" y="6489"/>
                  </a:moveTo>
                  <a:cubicBezTo>
                    <a:pt x="4145" y="6565"/>
                    <a:pt x="4325" y="6605"/>
                    <a:pt x="4504" y="6605"/>
                  </a:cubicBezTo>
                  <a:cubicBezTo>
                    <a:pt x="4657" y="6605"/>
                    <a:pt x="4810" y="6576"/>
                    <a:pt x="4954" y="6515"/>
                  </a:cubicBezTo>
                  <a:lnTo>
                    <a:pt x="4954" y="6515"/>
                  </a:lnTo>
                  <a:cubicBezTo>
                    <a:pt x="4810" y="8910"/>
                    <a:pt x="4860" y="11342"/>
                    <a:pt x="4806" y="13739"/>
                  </a:cubicBezTo>
                  <a:lnTo>
                    <a:pt x="4805" y="13739"/>
                  </a:lnTo>
                  <a:cubicBezTo>
                    <a:pt x="4805" y="13749"/>
                    <a:pt x="4807" y="13760"/>
                    <a:pt x="4812" y="13769"/>
                  </a:cubicBezTo>
                  <a:cubicBezTo>
                    <a:pt x="4443" y="13813"/>
                    <a:pt x="4076" y="13839"/>
                    <a:pt x="3710" y="13857"/>
                  </a:cubicBezTo>
                  <a:cubicBezTo>
                    <a:pt x="3744" y="11391"/>
                    <a:pt x="3824" y="8950"/>
                    <a:pt x="3980" y="6489"/>
                  </a:cubicBezTo>
                  <a:close/>
                  <a:moveTo>
                    <a:pt x="338" y="6634"/>
                  </a:moveTo>
                  <a:cubicBezTo>
                    <a:pt x="570" y="6851"/>
                    <a:pt x="903" y="6985"/>
                    <a:pt x="1219" y="6985"/>
                  </a:cubicBezTo>
                  <a:cubicBezTo>
                    <a:pt x="1499" y="6985"/>
                    <a:pt x="1766" y="6881"/>
                    <a:pt x="1938" y="6636"/>
                  </a:cubicBezTo>
                  <a:lnTo>
                    <a:pt x="1938" y="6636"/>
                  </a:lnTo>
                  <a:cubicBezTo>
                    <a:pt x="1657" y="9004"/>
                    <a:pt x="1563" y="11482"/>
                    <a:pt x="1690" y="13863"/>
                  </a:cubicBezTo>
                  <a:cubicBezTo>
                    <a:pt x="1248" y="13845"/>
                    <a:pt x="804" y="13817"/>
                    <a:pt x="359" y="13782"/>
                  </a:cubicBezTo>
                  <a:cubicBezTo>
                    <a:pt x="341" y="11417"/>
                    <a:pt x="476" y="8999"/>
                    <a:pt x="338" y="6634"/>
                  </a:cubicBezTo>
                  <a:close/>
                  <a:moveTo>
                    <a:pt x="3664" y="8363"/>
                  </a:moveTo>
                  <a:cubicBezTo>
                    <a:pt x="3517" y="10194"/>
                    <a:pt x="3473" y="12045"/>
                    <a:pt x="3546" y="13866"/>
                  </a:cubicBezTo>
                  <a:cubicBezTo>
                    <a:pt x="3250" y="13878"/>
                    <a:pt x="2954" y="13884"/>
                    <a:pt x="2658" y="13884"/>
                  </a:cubicBezTo>
                  <a:cubicBezTo>
                    <a:pt x="2382" y="13884"/>
                    <a:pt x="2106" y="13879"/>
                    <a:pt x="1830" y="13868"/>
                  </a:cubicBezTo>
                  <a:cubicBezTo>
                    <a:pt x="1834" y="13768"/>
                    <a:pt x="1837" y="13669"/>
                    <a:pt x="1840" y="13569"/>
                  </a:cubicBezTo>
                  <a:cubicBezTo>
                    <a:pt x="2015" y="13577"/>
                    <a:pt x="2190" y="13582"/>
                    <a:pt x="2365" y="13582"/>
                  </a:cubicBezTo>
                  <a:cubicBezTo>
                    <a:pt x="2641" y="13582"/>
                    <a:pt x="2917" y="13569"/>
                    <a:pt x="3193" y="13537"/>
                  </a:cubicBezTo>
                  <a:cubicBezTo>
                    <a:pt x="3249" y="13530"/>
                    <a:pt x="3253" y="13445"/>
                    <a:pt x="3194" y="13445"/>
                  </a:cubicBezTo>
                  <a:cubicBezTo>
                    <a:pt x="3193" y="13445"/>
                    <a:pt x="3193" y="13445"/>
                    <a:pt x="3193" y="13445"/>
                  </a:cubicBezTo>
                  <a:cubicBezTo>
                    <a:pt x="2844" y="13454"/>
                    <a:pt x="2495" y="13465"/>
                    <a:pt x="2146" y="13465"/>
                  </a:cubicBezTo>
                  <a:cubicBezTo>
                    <a:pt x="2045" y="13465"/>
                    <a:pt x="1944" y="13464"/>
                    <a:pt x="1843" y="13462"/>
                  </a:cubicBezTo>
                  <a:cubicBezTo>
                    <a:pt x="1853" y="13139"/>
                    <a:pt x="1863" y="12816"/>
                    <a:pt x="1873" y="12493"/>
                  </a:cubicBezTo>
                  <a:cubicBezTo>
                    <a:pt x="2104" y="12495"/>
                    <a:pt x="2335" y="12499"/>
                    <a:pt x="2566" y="12499"/>
                  </a:cubicBezTo>
                  <a:cubicBezTo>
                    <a:pt x="2671" y="12499"/>
                    <a:pt x="2776" y="12498"/>
                    <a:pt x="2882" y="12496"/>
                  </a:cubicBezTo>
                  <a:cubicBezTo>
                    <a:pt x="2934" y="12495"/>
                    <a:pt x="2934" y="12415"/>
                    <a:pt x="2882" y="12414"/>
                  </a:cubicBezTo>
                  <a:cubicBezTo>
                    <a:pt x="2770" y="12411"/>
                    <a:pt x="2658" y="12410"/>
                    <a:pt x="2546" y="12410"/>
                  </a:cubicBezTo>
                  <a:cubicBezTo>
                    <a:pt x="2323" y="12410"/>
                    <a:pt x="2099" y="12414"/>
                    <a:pt x="1876" y="12417"/>
                  </a:cubicBezTo>
                  <a:cubicBezTo>
                    <a:pt x="1881" y="12220"/>
                    <a:pt x="1887" y="12024"/>
                    <a:pt x="1894" y="11829"/>
                  </a:cubicBezTo>
                  <a:cubicBezTo>
                    <a:pt x="1967" y="11832"/>
                    <a:pt x="2039" y="11834"/>
                    <a:pt x="2112" y="11834"/>
                  </a:cubicBezTo>
                  <a:cubicBezTo>
                    <a:pt x="2299" y="11834"/>
                    <a:pt x="2485" y="11820"/>
                    <a:pt x="2669" y="11779"/>
                  </a:cubicBezTo>
                  <a:cubicBezTo>
                    <a:pt x="2700" y="11772"/>
                    <a:pt x="2696" y="11720"/>
                    <a:pt x="2663" y="11720"/>
                  </a:cubicBezTo>
                  <a:cubicBezTo>
                    <a:pt x="2662" y="11720"/>
                    <a:pt x="2661" y="11720"/>
                    <a:pt x="2661" y="11720"/>
                  </a:cubicBezTo>
                  <a:cubicBezTo>
                    <a:pt x="2417" y="11740"/>
                    <a:pt x="2175" y="11760"/>
                    <a:pt x="1932" y="11760"/>
                  </a:cubicBezTo>
                  <a:cubicBezTo>
                    <a:pt x="1920" y="11760"/>
                    <a:pt x="1908" y="11760"/>
                    <a:pt x="1896" y="11760"/>
                  </a:cubicBezTo>
                  <a:cubicBezTo>
                    <a:pt x="1901" y="11590"/>
                    <a:pt x="1908" y="11418"/>
                    <a:pt x="1913" y="11248"/>
                  </a:cubicBezTo>
                  <a:cubicBezTo>
                    <a:pt x="2255" y="11201"/>
                    <a:pt x="2598" y="11156"/>
                    <a:pt x="2938" y="11085"/>
                  </a:cubicBezTo>
                  <a:cubicBezTo>
                    <a:pt x="2977" y="11077"/>
                    <a:pt x="2971" y="11010"/>
                    <a:pt x="2932" y="11010"/>
                  </a:cubicBezTo>
                  <a:cubicBezTo>
                    <a:pt x="2930" y="11010"/>
                    <a:pt x="2929" y="11010"/>
                    <a:pt x="2927" y="11010"/>
                  </a:cubicBezTo>
                  <a:cubicBezTo>
                    <a:pt x="2588" y="11050"/>
                    <a:pt x="2251" y="11114"/>
                    <a:pt x="1915" y="11177"/>
                  </a:cubicBezTo>
                  <a:cubicBezTo>
                    <a:pt x="1930" y="10701"/>
                    <a:pt x="1945" y="10225"/>
                    <a:pt x="1960" y="9749"/>
                  </a:cubicBezTo>
                  <a:cubicBezTo>
                    <a:pt x="2053" y="9754"/>
                    <a:pt x="2145" y="9757"/>
                    <a:pt x="2237" y="9757"/>
                  </a:cubicBezTo>
                  <a:cubicBezTo>
                    <a:pt x="2412" y="9757"/>
                    <a:pt x="2586" y="9746"/>
                    <a:pt x="2761" y="9719"/>
                  </a:cubicBezTo>
                  <a:cubicBezTo>
                    <a:pt x="2801" y="9713"/>
                    <a:pt x="2793" y="9646"/>
                    <a:pt x="2754" y="9646"/>
                  </a:cubicBezTo>
                  <a:cubicBezTo>
                    <a:pt x="2753" y="9646"/>
                    <a:pt x="2752" y="9646"/>
                    <a:pt x="2750" y="9646"/>
                  </a:cubicBezTo>
                  <a:cubicBezTo>
                    <a:pt x="2554" y="9666"/>
                    <a:pt x="2356" y="9676"/>
                    <a:pt x="2159" y="9676"/>
                  </a:cubicBezTo>
                  <a:cubicBezTo>
                    <a:pt x="2094" y="9676"/>
                    <a:pt x="2029" y="9674"/>
                    <a:pt x="1964" y="9672"/>
                  </a:cubicBezTo>
                  <a:cubicBezTo>
                    <a:pt x="1969" y="9506"/>
                    <a:pt x="1975" y="9340"/>
                    <a:pt x="1982" y="9174"/>
                  </a:cubicBezTo>
                  <a:cubicBezTo>
                    <a:pt x="2094" y="9181"/>
                    <a:pt x="2207" y="9185"/>
                    <a:pt x="2319" y="9185"/>
                  </a:cubicBezTo>
                  <a:cubicBezTo>
                    <a:pt x="2526" y="9185"/>
                    <a:pt x="2732" y="9172"/>
                    <a:pt x="2938" y="9140"/>
                  </a:cubicBezTo>
                  <a:cubicBezTo>
                    <a:pt x="2977" y="9134"/>
                    <a:pt x="2969" y="9067"/>
                    <a:pt x="2930" y="9067"/>
                  </a:cubicBezTo>
                  <a:cubicBezTo>
                    <a:pt x="2929" y="9067"/>
                    <a:pt x="2928" y="9067"/>
                    <a:pt x="2927" y="9067"/>
                  </a:cubicBezTo>
                  <a:cubicBezTo>
                    <a:pt x="2697" y="9087"/>
                    <a:pt x="2468" y="9099"/>
                    <a:pt x="2239" y="9099"/>
                  </a:cubicBezTo>
                  <a:cubicBezTo>
                    <a:pt x="2154" y="9099"/>
                    <a:pt x="2069" y="9098"/>
                    <a:pt x="1984" y="9094"/>
                  </a:cubicBezTo>
                  <a:cubicBezTo>
                    <a:pt x="1992" y="8858"/>
                    <a:pt x="2002" y="8622"/>
                    <a:pt x="2009" y="8387"/>
                  </a:cubicBezTo>
                  <a:cubicBezTo>
                    <a:pt x="2262" y="8396"/>
                    <a:pt x="2517" y="8404"/>
                    <a:pt x="2771" y="8404"/>
                  </a:cubicBezTo>
                  <a:cubicBezTo>
                    <a:pt x="3070" y="8404"/>
                    <a:pt x="3368" y="8393"/>
                    <a:pt x="3664" y="8363"/>
                  </a:cubicBezTo>
                  <a:close/>
                  <a:moveTo>
                    <a:pt x="2477" y="1"/>
                  </a:moveTo>
                  <a:cubicBezTo>
                    <a:pt x="2476" y="1"/>
                    <a:pt x="2475" y="1"/>
                    <a:pt x="2473" y="1"/>
                  </a:cubicBezTo>
                  <a:cubicBezTo>
                    <a:pt x="1941" y="10"/>
                    <a:pt x="1782" y="1236"/>
                    <a:pt x="1683" y="1535"/>
                  </a:cubicBezTo>
                  <a:cubicBezTo>
                    <a:pt x="1176" y="3093"/>
                    <a:pt x="635" y="4644"/>
                    <a:pt x="184" y="6218"/>
                  </a:cubicBezTo>
                  <a:cubicBezTo>
                    <a:pt x="175" y="6244"/>
                    <a:pt x="188" y="6272"/>
                    <a:pt x="212" y="6283"/>
                  </a:cubicBezTo>
                  <a:cubicBezTo>
                    <a:pt x="159" y="6283"/>
                    <a:pt x="111" y="6332"/>
                    <a:pt x="146" y="6394"/>
                  </a:cubicBezTo>
                  <a:cubicBezTo>
                    <a:pt x="165" y="6428"/>
                    <a:pt x="186" y="6459"/>
                    <a:pt x="209" y="6490"/>
                  </a:cubicBezTo>
                  <a:cubicBezTo>
                    <a:pt x="1" y="8891"/>
                    <a:pt x="135" y="11380"/>
                    <a:pt x="168" y="13783"/>
                  </a:cubicBezTo>
                  <a:cubicBezTo>
                    <a:pt x="168" y="13828"/>
                    <a:pt x="200" y="13865"/>
                    <a:pt x="243" y="13872"/>
                  </a:cubicBezTo>
                  <a:cubicBezTo>
                    <a:pt x="248" y="13896"/>
                    <a:pt x="261" y="13919"/>
                    <a:pt x="290" y="13925"/>
                  </a:cubicBezTo>
                  <a:cubicBezTo>
                    <a:pt x="1059" y="14064"/>
                    <a:pt x="1834" y="14123"/>
                    <a:pt x="2610" y="14123"/>
                  </a:cubicBezTo>
                  <a:cubicBezTo>
                    <a:pt x="3367" y="14123"/>
                    <a:pt x="4124" y="14067"/>
                    <a:pt x="4878" y="13974"/>
                  </a:cubicBezTo>
                  <a:cubicBezTo>
                    <a:pt x="4965" y="13963"/>
                    <a:pt x="4995" y="13869"/>
                    <a:pt x="4967" y="13811"/>
                  </a:cubicBezTo>
                  <a:cubicBezTo>
                    <a:pt x="4989" y="13793"/>
                    <a:pt x="5002" y="13766"/>
                    <a:pt x="5002" y="13739"/>
                  </a:cubicBezTo>
                  <a:cubicBezTo>
                    <a:pt x="5096" y="11332"/>
                    <a:pt x="5232" y="8856"/>
                    <a:pt x="5097" y="6445"/>
                  </a:cubicBezTo>
                  <a:cubicBezTo>
                    <a:pt x="5099" y="6444"/>
                    <a:pt x="5103" y="6442"/>
                    <a:pt x="5105" y="6441"/>
                  </a:cubicBezTo>
                  <a:cubicBezTo>
                    <a:pt x="5186" y="6392"/>
                    <a:pt x="5154" y="6295"/>
                    <a:pt x="5088" y="6269"/>
                  </a:cubicBezTo>
                  <a:cubicBezTo>
                    <a:pt x="5083" y="6207"/>
                    <a:pt x="5082" y="6144"/>
                    <a:pt x="5078" y="6082"/>
                  </a:cubicBezTo>
                  <a:cubicBezTo>
                    <a:pt x="5077" y="6063"/>
                    <a:pt x="5064" y="6046"/>
                    <a:pt x="5046" y="6041"/>
                  </a:cubicBezTo>
                  <a:cubicBezTo>
                    <a:pt x="4542" y="4575"/>
                    <a:pt x="3944" y="3136"/>
                    <a:pt x="3381" y="1692"/>
                  </a:cubicBezTo>
                  <a:cubicBezTo>
                    <a:pt x="3264" y="1391"/>
                    <a:pt x="2939" y="1"/>
                    <a:pt x="2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4"/>
            <p:cNvSpPr/>
            <p:nvPr/>
          </p:nvSpPr>
          <p:spPr>
            <a:xfrm>
              <a:off x="-5813980" y="3718098"/>
              <a:ext cx="224757" cy="511911"/>
            </a:xfrm>
            <a:custGeom>
              <a:avLst/>
              <a:gdLst/>
              <a:ahLst/>
              <a:cxnLst/>
              <a:rect l="l" t="t" r="r" b="b"/>
              <a:pathLst>
                <a:path w="6527" h="14866" extrusionOk="0">
                  <a:moveTo>
                    <a:pt x="3517" y="265"/>
                  </a:moveTo>
                  <a:cubicBezTo>
                    <a:pt x="3714" y="2164"/>
                    <a:pt x="6527" y="4124"/>
                    <a:pt x="4727" y="5968"/>
                  </a:cubicBezTo>
                  <a:cubicBezTo>
                    <a:pt x="4365" y="6339"/>
                    <a:pt x="3882" y="6524"/>
                    <a:pt x="3402" y="6524"/>
                  </a:cubicBezTo>
                  <a:cubicBezTo>
                    <a:pt x="2985" y="6524"/>
                    <a:pt x="2571" y="6384"/>
                    <a:pt x="2242" y="6104"/>
                  </a:cubicBezTo>
                  <a:lnTo>
                    <a:pt x="2242" y="6104"/>
                  </a:lnTo>
                  <a:cubicBezTo>
                    <a:pt x="2620" y="6138"/>
                    <a:pt x="2998" y="6170"/>
                    <a:pt x="3375" y="6178"/>
                  </a:cubicBezTo>
                  <a:cubicBezTo>
                    <a:pt x="3375" y="6178"/>
                    <a:pt x="3376" y="6178"/>
                    <a:pt x="3376" y="6178"/>
                  </a:cubicBezTo>
                  <a:cubicBezTo>
                    <a:pt x="3443" y="6178"/>
                    <a:pt x="3440" y="6081"/>
                    <a:pt x="3375" y="6074"/>
                  </a:cubicBezTo>
                  <a:cubicBezTo>
                    <a:pt x="2963" y="6032"/>
                    <a:pt x="2546" y="6015"/>
                    <a:pt x="2130" y="6000"/>
                  </a:cubicBezTo>
                  <a:cubicBezTo>
                    <a:pt x="2053" y="5924"/>
                    <a:pt x="1983" y="5841"/>
                    <a:pt x="1921" y="5751"/>
                  </a:cubicBezTo>
                  <a:cubicBezTo>
                    <a:pt x="1808" y="5584"/>
                    <a:pt x="1731" y="5391"/>
                    <a:pt x="1679" y="5187"/>
                  </a:cubicBezTo>
                  <a:lnTo>
                    <a:pt x="1679" y="5187"/>
                  </a:lnTo>
                  <a:cubicBezTo>
                    <a:pt x="2004" y="5234"/>
                    <a:pt x="2329" y="5263"/>
                    <a:pt x="2657" y="5263"/>
                  </a:cubicBezTo>
                  <a:cubicBezTo>
                    <a:pt x="2793" y="5263"/>
                    <a:pt x="2929" y="5258"/>
                    <a:pt x="3065" y="5247"/>
                  </a:cubicBezTo>
                  <a:cubicBezTo>
                    <a:pt x="3126" y="5242"/>
                    <a:pt x="3128" y="5151"/>
                    <a:pt x="3066" y="5151"/>
                  </a:cubicBezTo>
                  <a:cubicBezTo>
                    <a:pt x="3066" y="5151"/>
                    <a:pt x="3066" y="5151"/>
                    <a:pt x="3065" y="5151"/>
                  </a:cubicBezTo>
                  <a:cubicBezTo>
                    <a:pt x="2992" y="5152"/>
                    <a:pt x="2919" y="5153"/>
                    <a:pt x="2846" y="5153"/>
                  </a:cubicBezTo>
                  <a:cubicBezTo>
                    <a:pt x="2449" y="5153"/>
                    <a:pt x="2052" y="5135"/>
                    <a:pt x="1658" y="5086"/>
                  </a:cubicBezTo>
                  <a:cubicBezTo>
                    <a:pt x="1595" y="4783"/>
                    <a:pt x="1588" y="4457"/>
                    <a:pt x="1610" y="4140"/>
                  </a:cubicBezTo>
                  <a:lnTo>
                    <a:pt x="1610" y="4140"/>
                  </a:lnTo>
                  <a:cubicBezTo>
                    <a:pt x="1610" y="4162"/>
                    <a:pt x="1627" y="4181"/>
                    <a:pt x="1649" y="4182"/>
                  </a:cubicBezTo>
                  <a:cubicBezTo>
                    <a:pt x="2165" y="4224"/>
                    <a:pt x="2682" y="4272"/>
                    <a:pt x="3198" y="4284"/>
                  </a:cubicBezTo>
                  <a:cubicBezTo>
                    <a:pt x="3199" y="4284"/>
                    <a:pt x="3199" y="4284"/>
                    <a:pt x="3200" y="4284"/>
                  </a:cubicBezTo>
                  <a:cubicBezTo>
                    <a:pt x="3269" y="4284"/>
                    <a:pt x="3267" y="4181"/>
                    <a:pt x="3198" y="4175"/>
                  </a:cubicBezTo>
                  <a:cubicBezTo>
                    <a:pt x="2685" y="4127"/>
                    <a:pt x="2165" y="4119"/>
                    <a:pt x="1649" y="4101"/>
                  </a:cubicBezTo>
                  <a:cubicBezTo>
                    <a:pt x="1648" y="4101"/>
                    <a:pt x="1647" y="4101"/>
                    <a:pt x="1646" y="4101"/>
                  </a:cubicBezTo>
                  <a:cubicBezTo>
                    <a:pt x="1629" y="4101"/>
                    <a:pt x="1615" y="4113"/>
                    <a:pt x="1611" y="4128"/>
                  </a:cubicBezTo>
                  <a:lnTo>
                    <a:pt x="1611" y="4128"/>
                  </a:lnTo>
                  <a:cubicBezTo>
                    <a:pt x="1636" y="3816"/>
                    <a:pt x="1685" y="3506"/>
                    <a:pt x="1758" y="3201"/>
                  </a:cubicBezTo>
                  <a:cubicBezTo>
                    <a:pt x="1772" y="3146"/>
                    <a:pt x="1790" y="3093"/>
                    <a:pt x="1805" y="3038"/>
                  </a:cubicBezTo>
                  <a:cubicBezTo>
                    <a:pt x="2076" y="3067"/>
                    <a:pt x="2348" y="3086"/>
                    <a:pt x="2620" y="3086"/>
                  </a:cubicBezTo>
                  <a:cubicBezTo>
                    <a:pt x="2695" y="3086"/>
                    <a:pt x="2770" y="3084"/>
                    <a:pt x="2844" y="3082"/>
                  </a:cubicBezTo>
                  <a:cubicBezTo>
                    <a:pt x="2908" y="3079"/>
                    <a:pt x="2908" y="2984"/>
                    <a:pt x="2844" y="2983"/>
                  </a:cubicBezTo>
                  <a:cubicBezTo>
                    <a:pt x="2506" y="2979"/>
                    <a:pt x="2167" y="2972"/>
                    <a:pt x="1830" y="2949"/>
                  </a:cubicBezTo>
                  <a:cubicBezTo>
                    <a:pt x="1888" y="2757"/>
                    <a:pt x="1957" y="2566"/>
                    <a:pt x="2037" y="2381"/>
                  </a:cubicBezTo>
                  <a:cubicBezTo>
                    <a:pt x="2363" y="2417"/>
                    <a:pt x="2692" y="2466"/>
                    <a:pt x="3021" y="2471"/>
                  </a:cubicBezTo>
                  <a:cubicBezTo>
                    <a:pt x="3021" y="2471"/>
                    <a:pt x="3021" y="2471"/>
                    <a:pt x="3022" y="2471"/>
                  </a:cubicBezTo>
                  <a:cubicBezTo>
                    <a:pt x="3080" y="2471"/>
                    <a:pt x="3097" y="2375"/>
                    <a:pt x="3036" y="2364"/>
                  </a:cubicBezTo>
                  <a:cubicBezTo>
                    <a:pt x="2720" y="2312"/>
                    <a:pt x="2400" y="2299"/>
                    <a:pt x="2082" y="2276"/>
                  </a:cubicBezTo>
                  <a:cubicBezTo>
                    <a:pt x="2181" y="2058"/>
                    <a:pt x="2294" y="1847"/>
                    <a:pt x="2420" y="1644"/>
                  </a:cubicBezTo>
                  <a:cubicBezTo>
                    <a:pt x="2428" y="1652"/>
                    <a:pt x="2436" y="1656"/>
                    <a:pt x="2447" y="1657"/>
                  </a:cubicBezTo>
                  <a:cubicBezTo>
                    <a:pt x="2733" y="1680"/>
                    <a:pt x="3026" y="1711"/>
                    <a:pt x="3314" y="1711"/>
                  </a:cubicBezTo>
                  <a:cubicBezTo>
                    <a:pt x="3350" y="1711"/>
                    <a:pt x="3385" y="1711"/>
                    <a:pt x="3421" y="1710"/>
                  </a:cubicBezTo>
                  <a:cubicBezTo>
                    <a:pt x="3491" y="1707"/>
                    <a:pt x="3486" y="1610"/>
                    <a:pt x="3421" y="1602"/>
                  </a:cubicBezTo>
                  <a:cubicBezTo>
                    <a:pt x="3109" y="1564"/>
                    <a:pt x="2787" y="1570"/>
                    <a:pt x="2473" y="1566"/>
                  </a:cubicBezTo>
                  <a:cubicBezTo>
                    <a:pt x="2596" y="1371"/>
                    <a:pt x="2730" y="1185"/>
                    <a:pt x="2872" y="1002"/>
                  </a:cubicBezTo>
                  <a:cubicBezTo>
                    <a:pt x="2877" y="1005"/>
                    <a:pt x="2881" y="1011"/>
                    <a:pt x="2888" y="1012"/>
                  </a:cubicBezTo>
                  <a:cubicBezTo>
                    <a:pt x="3109" y="1040"/>
                    <a:pt x="3331" y="1079"/>
                    <a:pt x="3553" y="1092"/>
                  </a:cubicBezTo>
                  <a:cubicBezTo>
                    <a:pt x="3554" y="1092"/>
                    <a:pt x="3555" y="1092"/>
                    <a:pt x="3556" y="1092"/>
                  </a:cubicBezTo>
                  <a:cubicBezTo>
                    <a:pt x="3612" y="1092"/>
                    <a:pt x="3626" y="997"/>
                    <a:pt x="3568" y="986"/>
                  </a:cubicBezTo>
                  <a:cubicBezTo>
                    <a:pt x="3359" y="950"/>
                    <a:pt x="3147" y="937"/>
                    <a:pt x="2937" y="917"/>
                  </a:cubicBezTo>
                  <a:cubicBezTo>
                    <a:pt x="3119" y="689"/>
                    <a:pt x="3313" y="472"/>
                    <a:pt x="3517" y="265"/>
                  </a:cubicBezTo>
                  <a:close/>
                  <a:moveTo>
                    <a:pt x="4242" y="6566"/>
                  </a:moveTo>
                  <a:cubicBezTo>
                    <a:pt x="4991" y="9158"/>
                    <a:pt x="5390" y="11700"/>
                    <a:pt x="5169" y="14401"/>
                  </a:cubicBezTo>
                  <a:lnTo>
                    <a:pt x="5165" y="14401"/>
                  </a:lnTo>
                  <a:cubicBezTo>
                    <a:pt x="4591" y="14559"/>
                    <a:pt x="4035" y="14642"/>
                    <a:pt x="3478" y="14642"/>
                  </a:cubicBezTo>
                  <a:cubicBezTo>
                    <a:pt x="2974" y="14642"/>
                    <a:pt x="2469" y="14574"/>
                    <a:pt x="1952" y="14434"/>
                  </a:cubicBezTo>
                  <a:cubicBezTo>
                    <a:pt x="1949" y="14284"/>
                    <a:pt x="1951" y="14137"/>
                    <a:pt x="1949" y="13987"/>
                  </a:cubicBezTo>
                  <a:lnTo>
                    <a:pt x="1949" y="13987"/>
                  </a:lnTo>
                  <a:cubicBezTo>
                    <a:pt x="2483" y="14037"/>
                    <a:pt x="3019" y="14069"/>
                    <a:pt x="3553" y="14095"/>
                  </a:cubicBezTo>
                  <a:cubicBezTo>
                    <a:pt x="3553" y="14095"/>
                    <a:pt x="3554" y="14095"/>
                    <a:pt x="3555" y="14095"/>
                  </a:cubicBezTo>
                  <a:cubicBezTo>
                    <a:pt x="3610" y="14095"/>
                    <a:pt x="3608" y="14010"/>
                    <a:pt x="3553" y="14006"/>
                  </a:cubicBezTo>
                  <a:cubicBezTo>
                    <a:pt x="3020" y="13972"/>
                    <a:pt x="2484" y="13944"/>
                    <a:pt x="1949" y="13933"/>
                  </a:cubicBezTo>
                  <a:cubicBezTo>
                    <a:pt x="1949" y="13789"/>
                    <a:pt x="1951" y="13646"/>
                    <a:pt x="1952" y="13502"/>
                  </a:cubicBezTo>
                  <a:cubicBezTo>
                    <a:pt x="1954" y="13502"/>
                    <a:pt x="1956" y="13505"/>
                    <a:pt x="1959" y="13505"/>
                  </a:cubicBezTo>
                  <a:cubicBezTo>
                    <a:pt x="1996" y="13504"/>
                    <a:pt x="2033" y="13504"/>
                    <a:pt x="2069" y="13504"/>
                  </a:cubicBezTo>
                  <a:cubicBezTo>
                    <a:pt x="2446" y="13504"/>
                    <a:pt x="2815" y="13543"/>
                    <a:pt x="3189" y="13601"/>
                  </a:cubicBezTo>
                  <a:cubicBezTo>
                    <a:pt x="3191" y="13602"/>
                    <a:pt x="3194" y="13602"/>
                    <a:pt x="3196" y="13602"/>
                  </a:cubicBezTo>
                  <a:cubicBezTo>
                    <a:pt x="3238" y="13602"/>
                    <a:pt x="3255" y="13537"/>
                    <a:pt x="3209" y="13528"/>
                  </a:cubicBezTo>
                  <a:cubicBezTo>
                    <a:pt x="2898" y="13469"/>
                    <a:pt x="2583" y="13444"/>
                    <a:pt x="2267" y="13444"/>
                  </a:cubicBezTo>
                  <a:cubicBezTo>
                    <a:pt x="2165" y="13444"/>
                    <a:pt x="2062" y="13446"/>
                    <a:pt x="1959" y="13451"/>
                  </a:cubicBezTo>
                  <a:cubicBezTo>
                    <a:pt x="1956" y="13451"/>
                    <a:pt x="1955" y="13453"/>
                    <a:pt x="1952" y="13454"/>
                  </a:cubicBezTo>
                  <a:cubicBezTo>
                    <a:pt x="1953" y="13238"/>
                    <a:pt x="1956" y="13021"/>
                    <a:pt x="1960" y="12805"/>
                  </a:cubicBezTo>
                  <a:cubicBezTo>
                    <a:pt x="2185" y="12817"/>
                    <a:pt x="2412" y="12821"/>
                    <a:pt x="2638" y="12821"/>
                  </a:cubicBezTo>
                  <a:cubicBezTo>
                    <a:pt x="2795" y="12821"/>
                    <a:pt x="2953" y="12819"/>
                    <a:pt x="3110" y="12817"/>
                  </a:cubicBezTo>
                  <a:cubicBezTo>
                    <a:pt x="3171" y="12816"/>
                    <a:pt x="3171" y="12723"/>
                    <a:pt x="3110" y="12723"/>
                  </a:cubicBezTo>
                  <a:cubicBezTo>
                    <a:pt x="2947" y="12720"/>
                    <a:pt x="2785" y="12718"/>
                    <a:pt x="2622" y="12718"/>
                  </a:cubicBezTo>
                  <a:cubicBezTo>
                    <a:pt x="2401" y="12718"/>
                    <a:pt x="2181" y="12722"/>
                    <a:pt x="1961" y="12734"/>
                  </a:cubicBezTo>
                  <a:cubicBezTo>
                    <a:pt x="1964" y="12518"/>
                    <a:pt x="1971" y="12304"/>
                    <a:pt x="1978" y="12089"/>
                  </a:cubicBezTo>
                  <a:cubicBezTo>
                    <a:pt x="2577" y="12099"/>
                    <a:pt x="3175" y="12123"/>
                    <a:pt x="3774" y="12126"/>
                  </a:cubicBezTo>
                  <a:cubicBezTo>
                    <a:pt x="3850" y="12126"/>
                    <a:pt x="3849" y="12012"/>
                    <a:pt x="3774" y="12008"/>
                  </a:cubicBezTo>
                  <a:cubicBezTo>
                    <a:pt x="3472" y="11990"/>
                    <a:pt x="3169" y="11984"/>
                    <a:pt x="2867" y="11984"/>
                  </a:cubicBezTo>
                  <a:cubicBezTo>
                    <a:pt x="2571" y="11984"/>
                    <a:pt x="2276" y="11990"/>
                    <a:pt x="1980" y="11997"/>
                  </a:cubicBezTo>
                  <a:cubicBezTo>
                    <a:pt x="1989" y="11752"/>
                    <a:pt x="1999" y="11507"/>
                    <a:pt x="2013" y="11263"/>
                  </a:cubicBezTo>
                  <a:cubicBezTo>
                    <a:pt x="2201" y="11311"/>
                    <a:pt x="2390" y="11339"/>
                    <a:pt x="2582" y="11339"/>
                  </a:cubicBezTo>
                  <a:cubicBezTo>
                    <a:pt x="2674" y="11339"/>
                    <a:pt x="2766" y="11332"/>
                    <a:pt x="2858" y="11319"/>
                  </a:cubicBezTo>
                  <a:cubicBezTo>
                    <a:pt x="2906" y="11312"/>
                    <a:pt x="2895" y="11231"/>
                    <a:pt x="2849" y="11231"/>
                  </a:cubicBezTo>
                  <a:cubicBezTo>
                    <a:pt x="2848" y="11231"/>
                    <a:pt x="2847" y="11231"/>
                    <a:pt x="2846" y="11231"/>
                  </a:cubicBezTo>
                  <a:cubicBezTo>
                    <a:pt x="2749" y="11239"/>
                    <a:pt x="2652" y="11244"/>
                    <a:pt x="2556" y="11244"/>
                  </a:cubicBezTo>
                  <a:cubicBezTo>
                    <a:pt x="2375" y="11244"/>
                    <a:pt x="2197" y="11228"/>
                    <a:pt x="2017" y="11190"/>
                  </a:cubicBezTo>
                  <a:cubicBezTo>
                    <a:pt x="2028" y="10990"/>
                    <a:pt x="2045" y="10790"/>
                    <a:pt x="2058" y="10590"/>
                  </a:cubicBezTo>
                  <a:cubicBezTo>
                    <a:pt x="2236" y="10605"/>
                    <a:pt x="2415" y="10609"/>
                    <a:pt x="2595" y="10609"/>
                  </a:cubicBezTo>
                  <a:cubicBezTo>
                    <a:pt x="2722" y="10609"/>
                    <a:pt x="2850" y="10607"/>
                    <a:pt x="2977" y="10604"/>
                  </a:cubicBezTo>
                  <a:cubicBezTo>
                    <a:pt x="3040" y="10603"/>
                    <a:pt x="3040" y="10507"/>
                    <a:pt x="2977" y="10506"/>
                  </a:cubicBezTo>
                  <a:cubicBezTo>
                    <a:pt x="2853" y="10503"/>
                    <a:pt x="2728" y="10501"/>
                    <a:pt x="2602" y="10501"/>
                  </a:cubicBezTo>
                  <a:cubicBezTo>
                    <a:pt x="2422" y="10501"/>
                    <a:pt x="2242" y="10505"/>
                    <a:pt x="2064" y="10518"/>
                  </a:cubicBezTo>
                  <a:cubicBezTo>
                    <a:pt x="2109" y="9893"/>
                    <a:pt x="2173" y="9269"/>
                    <a:pt x="2254" y="8644"/>
                  </a:cubicBezTo>
                  <a:cubicBezTo>
                    <a:pt x="2387" y="8656"/>
                    <a:pt x="2521" y="8662"/>
                    <a:pt x="2655" y="8662"/>
                  </a:cubicBezTo>
                  <a:cubicBezTo>
                    <a:pt x="2871" y="8662"/>
                    <a:pt x="3087" y="8646"/>
                    <a:pt x="3300" y="8610"/>
                  </a:cubicBezTo>
                  <a:cubicBezTo>
                    <a:pt x="3351" y="8600"/>
                    <a:pt x="3342" y="8514"/>
                    <a:pt x="3291" y="8514"/>
                  </a:cubicBezTo>
                  <a:cubicBezTo>
                    <a:pt x="3289" y="8514"/>
                    <a:pt x="3288" y="8514"/>
                    <a:pt x="3286" y="8514"/>
                  </a:cubicBezTo>
                  <a:cubicBezTo>
                    <a:pt x="2944" y="8542"/>
                    <a:pt x="2605" y="8564"/>
                    <a:pt x="2261" y="8571"/>
                  </a:cubicBezTo>
                  <a:cubicBezTo>
                    <a:pt x="2290" y="8363"/>
                    <a:pt x="2324" y="8154"/>
                    <a:pt x="2357" y="7945"/>
                  </a:cubicBezTo>
                  <a:cubicBezTo>
                    <a:pt x="2649" y="7976"/>
                    <a:pt x="2949" y="8009"/>
                    <a:pt x="3243" y="8009"/>
                  </a:cubicBezTo>
                  <a:cubicBezTo>
                    <a:pt x="3272" y="8009"/>
                    <a:pt x="3301" y="8008"/>
                    <a:pt x="3330" y="8008"/>
                  </a:cubicBezTo>
                  <a:cubicBezTo>
                    <a:pt x="3379" y="8006"/>
                    <a:pt x="3395" y="7924"/>
                    <a:pt x="3342" y="7917"/>
                  </a:cubicBezTo>
                  <a:cubicBezTo>
                    <a:pt x="3023" y="7870"/>
                    <a:pt x="2693" y="7865"/>
                    <a:pt x="2369" y="7860"/>
                  </a:cubicBezTo>
                  <a:cubicBezTo>
                    <a:pt x="2393" y="7713"/>
                    <a:pt x="2418" y="7566"/>
                    <a:pt x="2443" y="7419"/>
                  </a:cubicBezTo>
                  <a:cubicBezTo>
                    <a:pt x="2443" y="7419"/>
                    <a:pt x="2444" y="7419"/>
                    <a:pt x="2444" y="7419"/>
                  </a:cubicBezTo>
                  <a:cubicBezTo>
                    <a:pt x="2445" y="7419"/>
                    <a:pt x="2445" y="7419"/>
                    <a:pt x="2445" y="7419"/>
                  </a:cubicBezTo>
                  <a:cubicBezTo>
                    <a:pt x="2479" y="7418"/>
                    <a:pt x="2512" y="7417"/>
                    <a:pt x="2545" y="7417"/>
                  </a:cubicBezTo>
                  <a:cubicBezTo>
                    <a:pt x="2808" y="7417"/>
                    <a:pt x="3069" y="7442"/>
                    <a:pt x="3332" y="7472"/>
                  </a:cubicBezTo>
                  <a:cubicBezTo>
                    <a:pt x="3334" y="7472"/>
                    <a:pt x="3336" y="7472"/>
                    <a:pt x="3338" y="7472"/>
                  </a:cubicBezTo>
                  <a:cubicBezTo>
                    <a:pt x="3399" y="7472"/>
                    <a:pt x="3412" y="7365"/>
                    <a:pt x="3348" y="7353"/>
                  </a:cubicBezTo>
                  <a:cubicBezTo>
                    <a:pt x="3156" y="7317"/>
                    <a:pt x="2964" y="7303"/>
                    <a:pt x="2771" y="7303"/>
                  </a:cubicBezTo>
                  <a:cubicBezTo>
                    <a:pt x="2668" y="7303"/>
                    <a:pt x="2565" y="7307"/>
                    <a:pt x="2461" y="7314"/>
                  </a:cubicBezTo>
                  <a:cubicBezTo>
                    <a:pt x="2504" y="7075"/>
                    <a:pt x="2548" y="6835"/>
                    <a:pt x="2599" y="6595"/>
                  </a:cubicBezTo>
                  <a:cubicBezTo>
                    <a:pt x="2746" y="6649"/>
                    <a:pt x="2896" y="6689"/>
                    <a:pt x="3050" y="6718"/>
                  </a:cubicBezTo>
                  <a:cubicBezTo>
                    <a:pt x="3169" y="6739"/>
                    <a:pt x="3289" y="6750"/>
                    <a:pt x="3408" y="6750"/>
                  </a:cubicBezTo>
                  <a:cubicBezTo>
                    <a:pt x="3695" y="6750"/>
                    <a:pt x="3980" y="6688"/>
                    <a:pt x="4242" y="6566"/>
                  </a:cubicBezTo>
                  <a:close/>
                  <a:moveTo>
                    <a:pt x="3629" y="0"/>
                  </a:moveTo>
                  <a:cubicBezTo>
                    <a:pt x="3619" y="0"/>
                    <a:pt x="3609" y="4"/>
                    <a:pt x="3598" y="11"/>
                  </a:cubicBezTo>
                  <a:cubicBezTo>
                    <a:pt x="2063" y="1140"/>
                    <a:pt x="0" y="5534"/>
                    <a:pt x="2499" y="6563"/>
                  </a:cubicBezTo>
                  <a:cubicBezTo>
                    <a:pt x="1600" y="9051"/>
                    <a:pt x="1714" y="11860"/>
                    <a:pt x="1765" y="14461"/>
                  </a:cubicBezTo>
                  <a:cubicBezTo>
                    <a:pt x="1767" y="14520"/>
                    <a:pt x="1813" y="14549"/>
                    <a:pt x="1859" y="14549"/>
                  </a:cubicBezTo>
                  <a:cubicBezTo>
                    <a:pt x="1873" y="14549"/>
                    <a:pt x="1888" y="14546"/>
                    <a:pt x="1901" y="14541"/>
                  </a:cubicBezTo>
                  <a:cubicBezTo>
                    <a:pt x="2465" y="14754"/>
                    <a:pt x="3061" y="14866"/>
                    <a:pt x="3657" y="14866"/>
                  </a:cubicBezTo>
                  <a:cubicBezTo>
                    <a:pt x="4185" y="14866"/>
                    <a:pt x="4712" y="14778"/>
                    <a:pt x="5217" y="14597"/>
                  </a:cubicBezTo>
                  <a:cubicBezTo>
                    <a:pt x="5220" y="14595"/>
                    <a:pt x="5222" y="14594"/>
                    <a:pt x="5224" y="14593"/>
                  </a:cubicBezTo>
                  <a:cubicBezTo>
                    <a:pt x="5234" y="14596"/>
                    <a:pt x="5245" y="14598"/>
                    <a:pt x="5256" y="14598"/>
                  </a:cubicBezTo>
                  <a:cubicBezTo>
                    <a:pt x="5308" y="14598"/>
                    <a:pt x="5363" y="14565"/>
                    <a:pt x="5369" y="14499"/>
                  </a:cubicBezTo>
                  <a:cubicBezTo>
                    <a:pt x="5620" y="11814"/>
                    <a:pt x="5362" y="9036"/>
                    <a:pt x="4340" y="6523"/>
                  </a:cubicBezTo>
                  <a:cubicBezTo>
                    <a:pt x="4948" y="6204"/>
                    <a:pt x="5393" y="5586"/>
                    <a:pt x="5505" y="4858"/>
                  </a:cubicBezTo>
                  <a:cubicBezTo>
                    <a:pt x="5785" y="3041"/>
                    <a:pt x="3834" y="1919"/>
                    <a:pt x="3695" y="191"/>
                  </a:cubicBezTo>
                  <a:cubicBezTo>
                    <a:pt x="3692" y="164"/>
                    <a:pt x="3679" y="139"/>
                    <a:pt x="3656" y="122"/>
                  </a:cubicBezTo>
                  <a:cubicBezTo>
                    <a:pt x="3662" y="117"/>
                    <a:pt x="3667" y="112"/>
                    <a:pt x="3672" y="107"/>
                  </a:cubicBezTo>
                  <a:cubicBezTo>
                    <a:pt x="3712" y="68"/>
                    <a:pt x="3675"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4"/>
            <p:cNvSpPr/>
            <p:nvPr/>
          </p:nvSpPr>
          <p:spPr>
            <a:xfrm>
              <a:off x="-5907747" y="4177909"/>
              <a:ext cx="41012" cy="5406"/>
            </a:xfrm>
            <a:custGeom>
              <a:avLst/>
              <a:gdLst/>
              <a:ahLst/>
              <a:cxnLst/>
              <a:rect l="l" t="t" r="r" b="b"/>
              <a:pathLst>
                <a:path w="1191" h="157" extrusionOk="0">
                  <a:moveTo>
                    <a:pt x="345" y="1"/>
                  </a:moveTo>
                  <a:cubicBezTo>
                    <a:pt x="241" y="1"/>
                    <a:pt x="137" y="4"/>
                    <a:pt x="35" y="9"/>
                  </a:cubicBezTo>
                  <a:cubicBezTo>
                    <a:pt x="2" y="11"/>
                    <a:pt x="0" y="62"/>
                    <a:pt x="33" y="62"/>
                  </a:cubicBezTo>
                  <a:cubicBezTo>
                    <a:pt x="34" y="62"/>
                    <a:pt x="34" y="62"/>
                    <a:pt x="35" y="62"/>
                  </a:cubicBezTo>
                  <a:cubicBezTo>
                    <a:pt x="62" y="62"/>
                    <a:pt x="89" y="61"/>
                    <a:pt x="116" y="61"/>
                  </a:cubicBezTo>
                  <a:cubicBezTo>
                    <a:pt x="460" y="61"/>
                    <a:pt x="790" y="109"/>
                    <a:pt x="1132" y="156"/>
                  </a:cubicBezTo>
                  <a:cubicBezTo>
                    <a:pt x="1134" y="157"/>
                    <a:pt x="1136" y="157"/>
                    <a:pt x="1138" y="157"/>
                  </a:cubicBezTo>
                  <a:cubicBezTo>
                    <a:pt x="1176" y="157"/>
                    <a:pt x="1191" y="103"/>
                    <a:pt x="1151" y="93"/>
                  </a:cubicBezTo>
                  <a:cubicBezTo>
                    <a:pt x="891" y="23"/>
                    <a:pt x="617"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4"/>
            <p:cNvSpPr/>
            <p:nvPr/>
          </p:nvSpPr>
          <p:spPr>
            <a:xfrm>
              <a:off x="-5906954" y="4090788"/>
              <a:ext cx="46694" cy="4614"/>
            </a:xfrm>
            <a:custGeom>
              <a:avLst/>
              <a:gdLst/>
              <a:ahLst/>
              <a:cxnLst/>
              <a:rect l="l" t="t" r="r" b="b"/>
              <a:pathLst>
                <a:path w="1356" h="134" extrusionOk="0">
                  <a:moveTo>
                    <a:pt x="1296" y="0"/>
                  </a:moveTo>
                  <a:cubicBezTo>
                    <a:pt x="882" y="0"/>
                    <a:pt x="469" y="28"/>
                    <a:pt x="56" y="47"/>
                  </a:cubicBezTo>
                  <a:cubicBezTo>
                    <a:pt x="1" y="49"/>
                    <a:pt x="0" y="133"/>
                    <a:pt x="54" y="133"/>
                  </a:cubicBezTo>
                  <a:cubicBezTo>
                    <a:pt x="55" y="133"/>
                    <a:pt x="56" y="133"/>
                    <a:pt x="56" y="133"/>
                  </a:cubicBezTo>
                  <a:cubicBezTo>
                    <a:pt x="469" y="123"/>
                    <a:pt x="883" y="122"/>
                    <a:pt x="1296" y="92"/>
                  </a:cubicBezTo>
                  <a:cubicBezTo>
                    <a:pt x="1354" y="88"/>
                    <a:pt x="1355" y="0"/>
                    <a:pt x="1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4"/>
            <p:cNvSpPr/>
            <p:nvPr/>
          </p:nvSpPr>
          <p:spPr>
            <a:xfrm>
              <a:off x="-5902926" y="3988826"/>
              <a:ext cx="40013" cy="5337"/>
            </a:xfrm>
            <a:custGeom>
              <a:avLst/>
              <a:gdLst/>
              <a:ahLst/>
              <a:cxnLst/>
              <a:rect l="l" t="t" r="r" b="b"/>
              <a:pathLst>
                <a:path w="1162" h="155" extrusionOk="0">
                  <a:moveTo>
                    <a:pt x="64" y="1"/>
                  </a:moveTo>
                  <a:cubicBezTo>
                    <a:pt x="1" y="1"/>
                    <a:pt x="5" y="100"/>
                    <a:pt x="71" y="108"/>
                  </a:cubicBezTo>
                  <a:cubicBezTo>
                    <a:pt x="287" y="135"/>
                    <a:pt x="506" y="154"/>
                    <a:pt x="724" y="154"/>
                  </a:cubicBezTo>
                  <a:cubicBezTo>
                    <a:pt x="846" y="154"/>
                    <a:pt x="968" y="148"/>
                    <a:pt x="1090" y="134"/>
                  </a:cubicBezTo>
                  <a:cubicBezTo>
                    <a:pt x="1158" y="126"/>
                    <a:pt x="1162" y="24"/>
                    <a:pt x="1090" y="24"/>
                  </a:cubicBezTo>
                  <a:cubicBezTo>
                    <a:pt x="967" y="25"/>
                    <a:pt x="844" y="26"/>
                    <a:pt x="721" y="26"/>
                  </a:cubicBezTo>
                  <a:cubicBezTo>
                    <a:pt x="504" y="26"/>
                    <a:pt x="288" y="22"/>
                    <a:pt x="71" y="1"/>
                  </a:cubicBezTo>
                  <a:cubicBezTo>
                    <a:pt x="68" y="1"/>
                    <a:pt x="66"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4"/>
            <p:cNvSpPr/>
            <p:nvPr/>
          </p:nvSpPr>
          <p:spPr>
            <a:xfrm>
              <a:off x="-5736708" y="4046643"/>
              <a:ext cx="55130" cy="6612"/>
            </a:xfrm>
            <a:custGeom>
              <a:avLst/>
              <a:gdLst/>
              <a:ahLst/>
              <a:cxnLst/>
              <a:rect l="l" t="t" r="r" b="b"/>
              <a:pathLst>
                <a:path w="1601" h="192" extrusionOk="0">
                  <a:moveTo>
                    <a:pt x="65" y="0"/>
                  </a:moveTo>
                  <a:cubicBezTo>
                    <a:pt x="1" y="0"/>
                    <a:pt x="4" y="100"/>
                    <a:pt x="68" y="105"/>
                  </a:cubicBezTo>
                  <a:cubicBezTo>
                    <a:pt x="544" y="140"/>
                    <a:pt x="1024" y="192"/>
                    <a:pt x="1501" y="192"/>
                  </a:cubicBezTo>
                  <a:cubicBezTo>
                    <a:pt x="1511" y="192"/>
                    <a:pt x="1520" y="192"/>
                    <a:pt x="1530" y="192"/>
                  </a:cubicBezTo>
                  <a:cubicBezTo>
                    <a:pt x="1601" y="191"/>
                    <a:pt x="1595" y="92"/>
                    <a:pt x="1530" y="84"/>
                  </a:cubicBezTo>
                  <a:cubicBezTo>
                    <a:pt x="1047" y="26"/>
                    <a:pt x="555" y="21"/>
                    <a:pt x="68" y="0"/>
                  </a:cubicBezTo>
                  <a:cubicBezTo>
                    <a:pt x="67" y="0"/>
                    <a:pt x="6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2" name="Google Shape;3422;p74"/>
          <p:cNvGrpSpPr/>
          <p:nvPr/>
        </p:nvGrpSpPr>
        <p:grpSpPr>
          <a:xfrm>
            <a:off x="1817687" y="2434566"/>
            <a:ext cx="304155" cy="278394"/>
            <a:chOff x="-5470594" y="3826155"/>
            <a:chExt cx="401684" cy="367662"/>
          </a:xfrm>
        </p:grpSpPr>
        <p:sp>
          <p:nvSpPr>
            <p:cNvPr id="3423" name="Google Shape;3423;p74"/>
            <p:cNvSpPr/>
            <p:nvPr/>
          </p:nvSpPr>
          <p:spPr>
            <a:xfrm>
              <a:off x="-5470594" y="3826155"/>
              <a:ext cx="401684" cy="367662"/>
            </a:xfrm>
            <a:custGeom>
              <a:avLst/>
              <a:gdLst/>
              <a:ahLst/>
              <a:cxnLst/>
              <a:rect l="l" t="t" r="r" b="b"/>
              <a:pathLst>
                <a:path w="11665" h="10677" extrusionOk="0">
                  <a:moveTo>
                    <a:pt x="7348" y="294"/>
                  </a:moveTo>
                  <a:cubicBezTo>
                    <a:pt x="7582" y="294"/>
                    <a:pt x="7824" y="353"/>
                    <a:pt x="8058" y="484"/>
                  </a:cubicBezTo>
                  <a:cubicBezTo>
                    <a:pt x="8607" y="793"/>
                    <a:pt x="8960" y="1354"/>
                    <a:pt x="8971" y="1988"/>
                  </a:cubicBezTo>
                  <a:cubicBezTo>
                    <a:pt x="8981" y="2664"/>
                    <a:pt x="8644" y="3123"/>
                    <a:pt x="8260" y="3617"/>
                  </a:cubicBezTo>
                  <a:cubicBezTo>
                    <a:pt x="7759" y="2984"/>
                    <a:pt x="7024" y="2580"/>
                    <a:pt x="6221" y="2495"/>
                  </a:cubicBezTo>
                  <a:cubicBezTo>
                    <a:pt x="6220" y="2495"/>
                    <a:pt x="6219" y="2495"/>
                    <a:pt x="6217" y="2495"/>
                  </a:cubicBezTo>
                  <a:cubicBezTo>
                    <a:pt x="6199" y="2495"/>
                    <a:pt x="6184" y="2509"/>
                    <a:pt x="6181" y="2528"/>
                  </a:cubicBezTo>
                  <a:cubicBezTo>
                    <a:pt x="6179" y="2509"/>
                    <a:pt x="6171" y="2493"/>
                    <a:pt x="6168" y="2475"/>
                  </a:cubicBezTo>
                  <a:lnTo>
                    <a:pt x="6168" y="2475"/>
                  </a:lnTo>
                  <a:cubicBezTo>
                    <a:pt x="6429" y="2487"/>
                    <a:pt x="6690" y="2495"/>
                    <a:pt x="6952" y="2495"/>
                  </a:cubicBezTo>
                  <a:cubicBezTo>
                    <a:pt x="7080" y="2495"/>
                    <a:pt x="7209" y="2493"/>
                    <a:pt x="7337" y="2489"/>
                  </a:cubicBezTo>
                  <a:cubicBezTo>
                    <a:pt x="7427" y="2487"/>
                    <a:pt x="7427" y="2352"/>
                    <a:pt x="7337" y="2350"/>
                  </a:cubicBezTo>
                  <a:cubicBezTo>
                    <a:pt x="7207" y="2346"/>
                    <a:pt x="7077" y="2344"/>
                    <a:pt x="6947" y="2344"/>
                  </a:cubicBezTo>
                  <a:cubicBezTo>
                    <a:pt x="6678" y="2344"/>
                    <a:pt x="6409" y="2352"/>
                    <a:pt x="6141" y="2364"/>
                  </a:cubicBezTo>
                  <a:cubicBezTo>
                    <a:pt x="6091" y="2145"/>
                    <a:pt x="6015" y="1940"/>
                    <a:pt x="5896" y="1763"/>
                  </a:cubicBezTo>
                  <a:cubicBezTo>
                    <a:pt x="5895" y="1750"/>
                    <a:pt x="5897" y="1737"/>
                    <a:pt x="5897" y="1724"/>
                  </a:cubicBezTo>
                  <a:cubicBezTo>
                    <a:pt x="5903" y="1727"/>
                    <a:pt x="5904" y="1731"/>
                    <a:pt x="5911" y="1732"/>
                  </a:cubicBezTo>
                  <a:cubicBezTo>
                    <a:pt x="6034" y="1751"/>
                    <a:pt x="6159" y="1759"/>
                    <a:pt x="6286" y="1759"/>
                  </a:cubicBezTo>
                  <a:cubicBezTo>
                    <a:pt x="6603" y="1759"/>
                    <a:pt x="6926" y="1705"/>
                    <a:pt x="7222" y="1617"/>
                  </a:cubicBezTo>
                  <a:cubicBezTo>
                    <a:pt x="7308" y="1591"/>
                    <a:pt x="7279" y="1473"/>
                    <a:pt x="7198" y="1473"/>
                  </a:cubicBezTo>
                  <a:cubicBezTo>
                    <a:pt x="7193" y="1473"/>
                    <a:pt x="7187" y="1474"/>
                    <a:pt x="7181" y="1475"/>
                  </a:cubicBezTo>
                  <a:cubicBezTo>
                    <a:pt x="6762" y="1558"/>
                    <a:pt x="6350" y="1589"/>
                    <a:pt x="5925" y="1626"/>
                  </a:cubicBezTo>
                  <a:cubicBezTo>
                    <a:pt x="5915" y="1628"/>
                    <a:pt x="5906" y="1632"/>
                    <a:pt x="5899" y="1639"/>
                  </a:cubicBezTo>
                  <a:cubicBezTo>
                    <a:pt x="5912" y="1337"/>
                    <a:pt x="6031" y="1058"/>
                    <a:pt x="6216" y="834"/>
                  </a:cubicBezTo>
                  <a:cubicBezTo>
                    <a:pt x="6379" y="809"/>
                    <a:pt x="6541" y="798"/>
                    <a:pt x="6703" y="798"/>
                  </a:cubicBezTo>
                  <a:cubicBezTo>
                    <a:pt x="6931" y="798"/>
                    <a:pt x="7158" y="821"/>
                    <a:pt x="7387" y="864"/>
                  </a:cubicBezTo>
                  <a:cubicBezTo>
                    <a:pt x="7392" y="865"/>
                    <a:pt x="7396" y="865"/>
                    <a:pt x="7401" y="865"/>
                  </a:cubicBezTo>
                  <a:cubicBezTo>
                    <a:pt x="7476" y="865"/>
                    <a:pt x="7504" y="751"/>
                    <a:pt x="7424" y="732"/>
                  </a:cubicBezTo>
                  <a:cubicBezTo>
                    <a:pt x="7212" y="683"/>
                    <a:pt x="7001" y="661"/>
                    <a:pt x="6790" y="661"/>
                  </a:cubicBezTo>
                  <a:cubicBezTo>
                    <a:pt x="6644" y="661"/>
                    <a:pt x="6498" y="671"/>
                    <a:pt x="6351" y="691"/>
                  </a:cubicBezTo>
                  <a:cubicBezTo>
                    <a:pt x="6616" y="446"/>
                    <a:pt x="6971" y="294"/>
                    <a:pt x="7348" y="294"/>
                  </a:cubicBezTo>
                  <a:close/>
                  <a:moveTo>
                    <a:pt x="3821" y="1060"/>
                  </a:moveTo>
                  <a:cubicBezTo>
                    <a:pt x="4536" y="1060"/>
                    <a:pt x="5280" y="1371"/>
                    <a:pt x="5652" y="1941"/>
                  </a:cubicBezTo>
                  <a:cubicBezTo>
                    <a:pt x="5686" y="2115"/>
                    <a:pt x="5746" y="2282"/>
                    <a:pt x="5833" y="2435"/>
                  </a:cubicBezTo>
                  <a:cubicBezTo>
                    <a:pt x="4793" y="2486"/>
                    <a:pt x="3837" y="3123"/>
                    <a:pt x="3366" y="4031"/>
                  </a:cubicBezTo>
                  <a:cubicBezTo>
                    <a:pt x="3104" y="3824"/>
                    <a:pt x="2772" y="3709"/>
                    <a:pt x="2429" y="3670"/>
                  </a:cubicBezTo>
                  <a:cubicBezTo>
                    <a:pt x="2028" y="3299"/>
                    <a:pt x="1947" y="2676"/>
                    <a:pt x="2138" y="2137"/>
                  </a:cubicBezTo>
                  <a:lnTo>
                    <a:pt x="2138" y="2137"/>
                  </a:lnTo>
                  <a:cubicBezTo>
                    <a:pt x="2445" y="2144"/>
                    <a:pt x="2753" y="2151"/>
                    <a:pt x="3060" y="2151"/>
                  </a:cubicBezTo>
                  <a:cubicBezTo>
                    <a:pt x="3209" y="2151"/>
                    <a:pt x="3358" y="2150"/>
                    <a:pt x="3506" y="2145"/>
                  </a:cubicBezTo>
                  <a:cubicBezTo>
                    <a:pt x="3587" y="2143"/>
                    <a:pt x="3587" y="2024"/>
                    <a:pt x="3506" y="2022"/>
                  </a:cubicBezTo>
                  <a:cubicBezTo>
                    <a:pt x="3357" y="2017"/>
                    <a:pt x="3207" y="2016"/>
                    <a:pt x="3058" y="2016"/>
                  </a:cubicBezTo>
                  <a:cubicBezTo>
                    <a:pt x="2764" y="2016"/>
                    <a:pt x="2470" y="2022"/>
                    <a:pt x="2176" y="2030"/>
                  </a:cubicBezTo>
                  <a:cubicBezTo>
                    <a:pt x="2292" y="1755"/>
                    <a:pt x="2487" y="1520"/>
                    <a:pt x="2735" y="1354"/>
                  </a:cubicBezTo>
                  <a:cubicBezTo>
                    <a:pt x="3261" y="1401"/>
                    <a:pt x="3785" y="1447"/>
                    <a:pt x="4312" y="1474"/>
                  </a:cubicBezTo>
                  <a:cubicBezTo>
                    <a:pt x="4314" y="1474"/>
                    <a:pt x="4315" y="1474"/>
                    <a:pt x="4316" y="1474"/>
                  </a:cubicBezTo>
                  <a:cubicBezTo>
                    <a:pt x="4399" y="1474"/>
                    <a:pt x="4394" y="1349"/>
                    <a:pt x="4312" y="1342"/>
                  </a:cubicBezTo>
                  <a:cubicBezTo>
                    <a:pt x="3848" y="1299"/>
                    <a:pt x="3381" y="1274"/>
                    <a:pt x="2916" y="1250"/>
                  </a:cubicBezTo>
                  <a:cubicBezTo>
                    <a:pt x="3189" y="1122"/>
                    <a:pt x="3502" y="1060"/>
                    <a:pt x="3821" y="1060"/>
                  </a:cubicBezTo>
                  <a:close/>
                  <a:moveTo>
                    <a:pt x="2095" y="3949"/>
                  </a:moveTo>
                  <a:cubicBezTo>
                    <a:pt x="2218" y="3949"/>
                    <a:pt x="2340" y="3962"/>
                    <a:pt x="2460" y="3988"/>
                  </a:cubicBezTo>
                  <a:cubicBezTo>
                    <a:pt x="2120" y="4038"/>
                    <a:pt x="1784" y="4077"/>
                    <a:pt x="1444" y="4083"/>
                  </a:cubicBezTo>
                  <a:cubicBezTo>
                    <a:pt x="1493" y="4064"/>
                    <a:pt x="1537" y="4040"/>
                    <a:pt x="1589" y="4024"/>
                  </a:cubicBezTo>
                  <a:cubicBezTo>
                    <a:pt x="1754" y="3974"/>
                    <a:pt x="1924" y="3949"/>
                    <a:pt x="2095" y="3949"/>
                  </a:cubicBezTo>
                  <a:close/>
                  <a:moveTo>
                    <a:pt x="9598" y="3285"/>
                  </a:moveTo>
                  <a:cubicBezTo>
                    <a:pt x="10480" y="3285"/>
                    <a:pt x="11322" y="3904"/>
                    <a:pt x="11345" y="4944"/>
                  </a:cubicBezTo>
                  <a:cubicBezTo>
                    <a:pt x="11359" y="5613"/>
                    <a:pt x="11029" y="6226"/>
                    <a:pt x="10414" y="6514"/>
                  </a:cubicBezTo>
                  <a:lnTo>
                    <a:pt x="10415" y="6514"/>
                  </a:lnTo>
                  <a:cubicBezTo>
                    <a:pt x="10166" y="6632"/>
                    <a:pt x="9924" y="6682"/>
                    <a:pt x="9687" y="6682"/>
                  </a:cubicBezTo>
                  <a:cubicBezTo>
                    <a:pt x="9327" y="6682"/>
                    <a:pt x="8977" y="6565"/>
                    <a:pt x="8624" y="6391"/>
                  </a:cubicBezTo>
                  <a:cubicBezTo>
                    <a:pt x="8750" y="6115"/>
                    <a:pt x="8827" y="5818"/>
                    <a:pt x="8851" y="5516"/>
                  </a:cubicBezTo>
                  <a:cubicBezTo>
                    <a:pt x="8898" y="4891"/>
                    <a:pt x="8725" y="4309"/>
                    <a:pt x="8410" y="3826"/>
                  </a:cubicBezTo>
                  <a:cubicBezTo>
                    <a:pt x="8554" y="3724"/>
                    <a:pt x="8683" y="3604"/>
                    <a:pt x="8794" y="3467"/>
                  </a:cubicBezTo>
                  <a:cubicBezTo>
                    <a:pt x="9051" y="3344"/>
                    <a:pt x="9326" y="3285"/>
                    <a:pt x="9598" y="3285"/>
                  </a:cubicBezTo>
                  <a:close/>
                  <a:moveTo>
                    <a:pt x="3670" y="7002"/>
                  </a:moveTo>
                  <a:cubicBezTo>
                    <a:pt x="3765" y="7125"/>
                    <a:pt x="3869" y="7240"/>
                    <a:pt x="3981" y="7347"/>
                  </a:cubicBezTo>
                  <a:cubicBezTo>
                    <a:pt x="3814" y="7346"/>
                    <a:pt x="3648" y="7333"/>
                    <a:pt x="3483" y="7309"/>
                  </a:cubicBezTo>
                  <a:cubicBezTo>
                    <a:pt x="3488" y="7299"/>
                    <a:pt x="3491" y="7290"/>
                    <a:pt x="3497" y="7281"/>
                  </a:cubicBezTo>
                  <a:cubicBezTo>
                    <a:pt x="3515" y="7265"/>
                    <a:pt x="3534" y="7255"/>
                    <a:pt x="3551" y="7238"/>
                  </a:cubicBezTo>
                  <a:cubicBezTo>
                    <a:pt x="3571" y="7222"/>
                    <a:pt x="3576" y="7192"/>
                    <a:pt x="3563" y="7170"/>
                  </a:cubicBezTo>
                  <a:cubicBezTo>
                    <a:pt x="3598" y="7114"/>
                    <a:pt x="3634" y="7058"/>
                    <a:pt x="3670" y="7002"/>
                  </a:cubicBezTo>
                  <a:close/>
                  <a:moveTo>
                    <a:pt x="2614" y="4024"/>
                  </a:moveTo>
                  <a:lnTo>
                    <a:pt x="2614" y="4024"/>
                  </a:lnTo>
                  <a:cubicBezTo>
                    <a:pt x="2622" y="4026"/>
                    <a:pt x="2630" y="4027"/>
                    <a:pt x="2638" y="4029"/>
                  </a:cubicBezTo>
                  <a:cubicBezTo>
                    <a:pt x="2664" y="4040"/>
                    <a:pt x="2693" y="4047"/>
                    <a:pt x="2722" y="4056"/>
                  </a:cubicBezTo>
                  <a:cubicBezTo>
                    <a:pt x="2903" y="4119"/>
                    <a:pt x="3081" y="4196"/>
                    <a:pt x="3250" y="4288"/>
                  </a:cubicBezTo>
                  <a:cubicBezTo>
                    <a:pt x="3138" y="4567"/>
                    <a:pt x="3074" y="4863"/>
                    <a:pt x="3061" y="5164"/>
                  </a:cubicBezTo>
                  <a:cubicBezTo>
                    <a:pt x="3037" y="5747"/>
                    <a:pt x="3218" y="6317"/>
                    <a:pt x="3534" y="6803"/>
                  </a:cubicBezTo>
                  <a:cubicBezTo>
                    <a:pt x="3344" y="6964"/>
                    <a:pt x="3188" y="7157"/>
                    <a:pt x="3069" y="7375"/>
                  </a:cubicBezTo>
                  <a:cubicBezTo>
                    <a:pt x="2800" y="7503"/>
                    <a:pt x="2513" y="7563"/>
                    <a:pt x="2232" y="7563"/>
                  </a:cubicBezTo>
                  <a:cubicBezTo>
                    <a:pt x="1672" y="7563"/>
                    <a:pt x="1130" y="7326"/>
                    <a:pt x="772" y="6913"/>
                  </a:cubicBezTo>
                  <a:lnTo>
                    <a:pt x="772" y="6913"/>
                  </a:lnTo>
                  <a:cubicBezTo>
                    <a:pt x="1233" y="6990"/>
                    <a:pt x="1697" y="7058"/>
                    <a:pt x="2161" y="7117"/>
                  </a:cubicBezTo>
                  <a:cubicBezTo>
                    <a:pt x="2163" y="7117"/>
                    <a:pt x="2165" y="7118"/>
                    <a:pt x="2167" y="7118"/>
                  </a:cubicBezTo>
                  <a:cubicBezTo>
                    <a:pt x="2221" y="7118"/>
                    <a:pt x="2233" y="7021"/>
                    <a:pt x="2175" y="7011"/>
                  </a:cubicBezTo>
                  <a:cubicBezTo>
                    <a:pt x="1701" y="6935"/>
                    <a:pt x="1226" y="6866"/>
                    <a:pt x="750" y="6809"/>
                  </a:cubicBezTo>
                  <a:cubicBezTo>
                    <a:pt x="748" y="6809"/>
                    <a:pt x="746" y="6809"/>
                    <a:pt x="744" y="6809"/>
                  </a:cubicBezTo>
                  <a:cubicBezTo>
                    <a:pt x="726" y="6809"/>
                    <a:pt x="715" y="6823"/>
                    <a:pt x="708" y="6839"/>
                  </a:cubicBezTo>
                  <a:cubicBezTo>
                    <a:pt x="503" y="6572"/>
                    <a:pt x="378" y="6239"/>
                    <a:pt x="358" y="5859"/>
                  </a:cubicBezTo>
                  <a:lnTo>
                    <a:pt x="358" y="5859"/>
                  </a:lnTo>
                  <a:cubicBezTo>
                    <a:pt x="794" y="5922"/>
                    <a:pt x="1232" y="5968"/>
                    <a:pt x="1674" y="5968"/>
                  </a:cubicBezTo>
                  <a:cubicBezTo>
                    <a:pt x="1703" y="5968"/>
                    <a:pt x="1731" y="5968"/>
                    <a:pt x="1759" y="5968"/>
                  </a:cubicBezTo>
                  <a:cubicBezTo>
                    <a:pt x="1823" y="5966"/>
                    <a:pt x="1822" y="5873"/>
                    <a:pt x="1759" y="5869"/>
                  </a:cubicBezTo>
                  <a:cubicBezTo>
                    <a:pt x="1290" y="5833"/>
                    <a:pt x="821" y="5796"/>
                    <a:pt x="355" y="5736"/>
                  </a:cubicBezTo>
                  <a:cubicBezTo>
                    <a:pt x="355" y="5704"/>
                    <a:pt x="349" y="5675"/>
                    <a:pt x="351" y="5642"/>
                  </a:cubicBezTo>
                  <a:cubicBezTo>
                    <a:pt x="366" y="5404"/>
                    <a:pt x="425" y="5171"/>
                    <a:pt x="527" y="4955"/>
                  </a:cubicBezTo>
                  <a:cubicBezTo>
                    <a:pt x="888" y="4916"/>
                    <a:pt x="1249" y="4901"/>
                    <a:pt x="1613" y="4901"/>
                  </a:cubicBezTo>
                  <a:cubicBezTo>
                    <a:pt x="1684" y="4901"/>
                    <a:pt x="1755" y="4902"/>
                    <a:pt x="1826" y="4903"/>
                  </a:cubicBezTo>
                  <a:cubicBezTo>
                    <a:pt x="1826" y="4903"/>
                    <a:pt x="1826" y="4903"/>
                    <a:pt x="1827" y="4903"/>
                  </a:cubicBezTo>
                  <a:cubicBezTo>
                    <a:pt x="1909" y="4903"/>
                    <a:pt x="1905" y="4783"/>
                    <a:pt x="1826" y="4776"/>
                  </a:cubicBezTo>
                  <a:cubicBezTo>
                    <a:pt x="1679" y="4762"/>
                    <a:pt x="1533" y="4755"/>
                    <a:pt x="1387" y="4755"/>
                  </a:cubicBezTo>
                  <a:cubicBezTo>
                    <a:pt x="1125" y="4755"/>
                    <a:pt x="863" y="4775"/>
                    <a:pt x="602" y="4807"/>
                  </a:cubicBezTo>
                  <a:cubicBezTo>
                    <a:pt x="757" y="4540"/>
                    <a:pt x="981" y="4320"/>
                    <a:pt x="1250" y="4170"/>
                  </a:cubicBezTo>
                  <a:cubicBezTo>
                    <a:pt x="1381" y="4179"/>
                    <a:pt x="1512" y="4184"/>
                    <a:pt x="1642" y="4184"/>
                  </a:cubicBezTo>
                  <a:cubicBezTo>
                    <a:pt x="1957" y="4184"/>
                    <a:pt x="2272" y="4154"/>
                    <a:pt x="2579" y="4078"/>
                  </a:cubicBezTo>
                  <a:cubicBezTo>
                    <a:pt x="2604" y="4073"/>
                    <a:pt x="2620" y="4048"/>
                    <a:pt x="2614" y="4024"/>
                  </a:cubicBezTo>
                  <a:close/>
                  <a:moveTo>
                    <a:pt x="6186" y="2563"/>
                  </a:moveTo>
                  <a:cubicBezTo>
                    <a:pt x="6190" y="2572"/>
                    <a:pt x="6200" y="2578"/>
                    <a:pt x="6210" y="2580"/>
                  </a:cubicBezTo>
                  <a:cubicBezTo>
                    <a:pt x="7433" y="2848"/>
                    <a:pt x="8503" y="3891"/>
                    <a:pt x="8560" y="5192"/>
                  </a:cubicBezTo>
                  <a:cubicBezTo>
                    <a:pt x="8618" y="6491"/>
                    <a:pt x="7523" y="7681"/>
                    <a:pt x="6258" y="7855"/>
                  </a:cubicBezTo>
                  <a:cubicBezTo>
                    <a:pt x="6245" y="7804"/>
                    <a:pt x="6208" y="7782"/>
                    <a:pt x="6168" y="7782"/>
                  </a:cubicBezTo>
                  <a:cubicBezTo>
                    <a:pt x="6118" y="7782"/>
                    <a:pt x="6062" y="7818"/>
                    <a:pt x="6046" y="7874"/>
                  </a:cubicBezTo>
                  <a:cubicBezTo>
                    <a:pt x="6011" y="7876"/>
                    <a:pt x="5978" y="7881"/>
                    <a:pt x="5943" y="7881"/>
                  </a:cubicBezTo>
                  <a:cubicBezTo>
                    <a:pt x="5942" y="7881"/>
                    <a:pt x="5942" y="7881"/>
                    <a:pt x="5941" y="7881"/>
                  </a:cubicBezTo>
                  <a:cubicBezTo>
                    <a:pt x="4640" y="7881"/>
                    <a:pt x="3452" y="6736"/>
                    <a:pt x="3372" y="5446"/>
                  </a:cubicBezTo>
                  <a:cubicBezTo>
                    <a:pt x="3349" y="5100"/>
                    <a:pt x="3399" y="4753"/>
                    <a:pt x="3520" y="4429"/>
                  </a:cubicBezTo>
                  <a:cubicBezTo>
                    <a:pt x="3527" y="4430"/>
                    <a:pt x="3533" y="4431"/>
                    <a:pt x="3540" y="4431"/>
                  </a:cubicBezTo>
                  <a:cubicBezTo>
                    <a:pt x="3607" y="4431"/>
                    <a:pt x="3672" y="4361"/>
                    <a:pt x="3625" y="4295"/>
                  </a:cubicBezTo>
                  <a:cubicBezTo>
                    <a:pt x="3615" y="4282"/>
                    <a:pt x="3601" y="4271"/>
                    <a:pt x="3592" y="4258"/>
                  </a:cubicBezTo>
                  <a:cubicBezTo>
                    <a:pt x="3994" y="3382"/>
                    <a:pt x="4893" y="2785"/>
                    <a:pt x="5893" y="2645"/>
                  </a:cubicBezTo>
                  <a:cubicBezTo>
                    <a:pt x="5893" y="2654"/>
                    <a:pt x="5895" y="2663"/>
                    <a:pt x="5896" y="2673"/>
                  </a:cubicBezTo>
                  <a:cubicBezTo>
                    <a:pt x="5902" y="2770"/>
                    <a:pt x="5981" y="2818"/>
                    <a:pt x="6057" y="2818"/>
                  </a:cubicBezTo>
                  <a:cubicBezTo>
                    <a:pt x="6132" y="2818"/>
                    <a:pt x="6204" y="2770"/>
                    <a:pt x="6199" y="2673"/>
                  </a:cubicBezTo>
                  <a:cubicBezTo>
                    <a:pt x="6197" y="2635"/>
                    <a:pt x="6189" y="2599"/>
                    <a:pt x="6186" y="2563"/>
                  </a:cubicBezTo>
                  <a:close/>
                  <a:moveTo>
                    <a:pt x="8504" y="6629"/>
                  </a:moveTo>
                  <a:cubicBezTo>
                    <a:pt x="8520" y="6642"/>
                    <a:pt x="8539" y="6651"/>
                    <a:pt x="8556" y="6663"/>
                  </a:cubicBezTo>
                  <a:cubicBezTo>
                    <a:pt x="8976" y="7053"/>
                    <a:pt x="9432" y="7475"/>
                    <a:pt x="9616" y="8031"/>
                  </a:cubicBezTo>
                  <a:lnTo>
                    <a:pt x="9617" y="8031"/>
                  </a:lnTo>
                  <a:cubicBezTo>
                    <a:pt x="9876" y="8815"/>
                    <a:pt x="9434" y="9519"/>
                    <a:pt x="8677" y="9756"/>
                  </a:cubicBezTo>
                  <a:cubicBezTo>
                    <a:pt x="8488" y="9814"/>
                    <a:pt x="8310" y="9841"/>
                    <a:pt x="8142" y="9841"/>
                  </a:cubicBezTo>
                  <a:cubicBezTo>
                    <a:pt x="7834" y="9841"/>
                    <a:pt x="7559" y="9751"/>
                    <a:pt x="7320" y="9600"/>
                  </a:cubicBezTo>
                  <a:lnTo>
                    <a:pt x="7320" y="9600"/>
                  </a:lnTo>
                  <a:cubicBezTo>
                    <a:pt x="7462" y="9615"/>
                    <a:pt x="7606" y="9619"/>
                    <a:pt x="7751" y="9619"/>
                  </a:cubicBezTo>
                  <a:cubicBezTo>
                    <a:pt x="7950" y="9619"/>
                    <a:pt x="8150" y="9611"/>
                    <a:pt x="8345" y="9606"/>
                  </a:cubicBezTo>
                  <a:cubicBezTo>
                    <a:pt x="8426" y="9605"/>
                    <a:pt x="8426" y="9481"/>
                    <a:pt x="8345" y="9480"/>
                  </a:cubicBezTo>
                  <a:cubicBezTo>
                    <a:pt x="8145" y="9475"/>
                    <a:pt x="7941" y="9466"/>
                    <a:pt x="7738" y="9466"/>
                  </a:cubicBezTo>
                  <a:cubicBezTo>
                    <a:pt x="7580" y="9466"/>
                    <a:pt x="7423" y="9471"/>
                    <a:pt x="7269" y="9489"/>
                  </a:cubicBezTo>
                  <a:cubicBezTo>
                    <a:pt x="7245" y="9490"/>
                    <a:pt x="7224" y="9509"/>
                    <a:pt x="7220" y="9535"/>
                  </a:cubicBezTo>
                  <a:cubicBezTo>
                    <a:pt x="7022" y="9386"/>
                    <a:pt x="6849" y="9203"/>
                    <a:pt x="6713" y="8994"/>
                  </a:cubicBezTo>
                  <a:lnTo>
                    <a:pt x="6713" y="8994"/>
                  </a:lnTo>
                  <a:cubicBezTo>
                    <a:pt x="6842" y="8999"/>
                    <a:pt x="6972" y="9002"/>
                    <a:pt x="7101" y="9002"/>
                  </a:cubicBezTo>
                  <a:cubicBezTo>
                    <a:pt x="7477" y="9002"/>
                    <a:pt x="7851" y="8979"/>
                    <a:pt x="8223" y="8919"/>
                  </a:cubicBezTo>
                  <a:cubicBezTo>
                    <a:pt x="8278" y="8910"/>
                    <a:pt x="8267" y="8821"/>
                    <a:pt x="8215" y="8821"/>
                  </a:cubicBezTo>
                  <a:cubicBezTo>
                    <a:pt x="8213" y="8821"/>
                    <a:pt x="8212" y="8821"/>
                    <a:pt x="8210" y="8821"/>
                  </a:cubicBezTo>
                  <a:cubicBezTo>
                    <a:pt x="7784" y="8860"/>
                    <a:pt x="7359" y="8889"/>
                    <a:pt x="6932" y="8889"/>
                  </a:cubicBezTo>
                  <a:cubicBezTo>
                    <a:pt x="6837" y="8889"/>
                    <a:pt x="6742" y="8887"/>
                    <a:pt x="6647" y="8884"/>
                  </a:cubicBezTo>
                  <a:cubicBezTo>
                    <a:pt x="6624" y="8846"/>
                    <a:pt x="6600" y="8808"/>
                    <a:pt x="6579" y="8768"/>
                  </a:cubicBezTo>
                  <a:cubicBezTo>
                    <a:pt x="6556" y="8583"/>
                    <a:pt x="6503" y="8403"/>
                    <a:pt x="6420" y="8236"/>
                  </a:cubicBezTo>
                  <a:lnTo>
                    <a:pt x="6420" y="8236"/>
                  </a:lnTo>
                  <a:cubicBezTo>
                    <a:pt x="6842" y="8244"/>
                    <a:pt x="7263" y="8254"/>
                    <a:pt x="7685" y="8254"/>
                  </a:cubicBezTo>
                  <a:cubicBezTo>
                    <a:pt x="7815" y="8254"/>
                    <a:pt x="7946" y="8253"/>
                    <a:pt x="8076" y="8251"/>
                  </a:cubicBezTo>
                  <a:cubicBezTo>
                    <a:pt x="8143" y="8250"/>
                    <a:pt x="8143" y="8148"/>
                    <a:pt x="8076" y="8147"/>
                  </a:cubicBezTo>
                  <a:cubicBezTo>
                    <a:pt x="7940" y="8145"/>
                    <a:pt x="7803" y="8144"/>
                    <a:pt x="7666" y="8144"/>
                  </a:cubicBezTo>
                  <a:cubicBezTo>
                    <a:pt x="7240" y="8144"/>
                    <a:pt x="6814" y="8154"/>
                    <a:pt x="6388" y="8162"/>
                  </a:cubicBezTo>
                  <a:cubicBezTo>
                    <a:pt x="6384" y="8155"/>
                    <a:pt x="6383" y="8146"/>
                    <a:pt x="6379" y="8139"/>
                  </a:cubicBezTo>
                  <a:cubicBezTo>
                    <a:pt x="7259" y="7986"/>
                    <a:pt x="8063" y="7409"/>
                    <a:pt x="8504" y="6629"/>
                  </a:cubicBezTo>
                  <a:close/>
                  <a:moveTo>
                    <a:pt x="3445" y="7384"/>
                  </a:moveTo>
                  <a:cubicBezTo>
                    <a:pt x="3635" y="7418"/>
                    <a:pt x="3828" y="7435"/>
                    <a:pt x="4021" y="7435"/>
                  </a:cubicBezTo>
                  <a:cubicBezTo>
                    <a:pt x="4038" y="7435"/>
                    <a:pt x="4054" y="7435"/>
                    <a:pt x="4071" y="7434"/>
                  </a:cubicBezTo>
                  <a:cubicBezTo>
                    <a:pt x="4547" y="7863"/>
                    <a:pt x="5149" y="8146"/>
                    <a:pt x="5792" y="8182"/>
                  </a:cubicBezTo>
                  <a:cubicBezTo>
                    <a:pt x="5812" y="8183"/>
                    <a:pt x="5831" y="8184"/>
                    <a:pt x="5851" y="8184"/>
                  </a:cubicBezTo>
                  <a:cubicBezTo>
                    <a:pt x="5911" y="8184"/>
                    <a:pt x="5971" y="8179"/>
                    <a:pt x="6031" y="8177"/>
                  </a:cubicBezTo>
                  <a:cubicBezTo>
                    <a:pt x="6052" y="8539"/>
                    <a:pt x="6184" y="8874"/>
                    <a:pt x="6387" y="9160"/>
                  </a:cubicBezTo>
                  <a:cubicBezTo>
                    <a:pt x="6221" y="9825"/>
                    <a:pt x="5579" y="10352"/>
                    <a:pt x="4844" y="10352"/>
                  </a:cubicBezTo>
                  <a:cubicBezTo>
                    <a:pt x="4654" y="10352"/>
                    <a:pt x="4458" y="10317"/>
                    <a:pt x="4262" y="10240"/>
                  </a:cubicBezTo>
                  <a:cubicBezTo>
                    <a:pt x="3722" y="10028"/>
                    <a:pt x="3337" y="9598"/>
                    <a:pt x="3181" y="9061"/>
                  </a:cubicBezTo>
                  <a:lnTo>
                    <a:pt x="3181" y="9061"/>
                  </a:lnTo>
                  <a:cubicBezTo>
                    <a:pt x="3443" y="9102"/>
                    <a:pt x="3708" y="9130"/>
                    <a:pt x="3972" y="9130"/>
                  </a:cubicBezTo>
                  <a:cubicBezTo>
                    <a:pt x="4108" y="9130"/>
                    <a:pt x="4244" y="9122"/>
                    <a:pt x="4379" y="9105"/>
                  </a:cubicBezTo>
                  <a:cubicBezTo>
                    <a:pt x="4422" y="9100"/>
                    <a:pt x="4425" y="9036"/>
                    <a:pt x="4379" y="9036"/>
                  </a:cubicBezTo>
                  <a:cubicBezTo>
                    <a:pt x="3967" y="9032"/>
                    <a:pt x="3564" y="9030"/>
                    <a:pt x="3156" y="8973"/>
                  </a:cubicBezTo>
                  <a:cubicBezTo>
                    <a:pt x="3091" y="8717"/>
                    <a:pt x="3084" y="8450"/>
                    <a:pt x="3136" y="8191"/>
                  </a:cubicBezTo>
                  <a:lnTo>
                    <a:pt x="3136" y="8191"/>
                  </a:lnTo>
                  <a:cubicBezTo>
                    <a:pt x="3527" y="8221"/>
                    <a:pt x="3921" y="8240"/>
                    <a:pt x="4313" y="8245"/>
                  </a:cubicBezTo>
                  <a:cubicBezTo>
                    <a:pt x="4373" y="8245"/>
                    <a:pt x="4371" y="8157"/>
                    <a:pt x="4313" y="8151"/>
                  </a:cubicBezTo>
                  <a:cubicBezTo>
                    <a:pt x="3930" y="8117"/>
                    <a:pt x="3544" y="8096"/>
                    <a:pt x="3159" y="8088"/>
                  </a:cubicBezTo>
                  <a:cubicBezTo>
                    <a:pt x="3218" y="7839"/>
                    <a:pt x="3320" y="7609"/>
                    <a:pt x="3445" y="7384"/>
                  </a:cubicBezTo>
                  <a:close/>
                  <a:moveTo>
                    <a:pt x="7340" y="0"/>
                  </a:moveTo>
                  <a:cubicBezTo>
                    <a:pt x="6488" y="0"/>
                    <a:pt x="5748" y="655"/>
                    <a:pt x="5640" y="1458"/>
                  </a:cubicBezTo>
                  <a:cubicBezTo>
                    <a:pt x="5181" y="1006"/>
                    <a:pt x="4499" y="759"/>
                    <a:pt x="3825" y="759"/>
                  </a:cubicBezTo>
                  <a:cubicBezTo>
                    <a:pt x="3306" y="759"/>
                    <a:pt x="2792" y="905"/>
                    <a:pt x="2388" y="1215"/>
                  </a:cubicBezTo>
                  <a:cubicBezTo>
                    <a:pt x="1627" y="1799"/>
                    <a:pt x="1567" y="2993"/>
                    <a:pt x="2121" y="3656"/>
                  </a:cubicBezTo>
                  <a:cubicBezTo>
                    <a:pt x="1863" y="3659"/>
                    <a:pt x="1608" y="3705"/>
                    <a:pt x="1366" y="3792"/>
                  </a:cubicBezTo>
                  <a:cubicBezTo>
                    <a:pt x="582" y="4081"/>
                    <a:pt x="101" y="4820"/>
                    <a:pt x="63" y="5642"/>
                  </a:cubicBezTo>
                  <a:cubicBezTo>
                    <a:pt x="1" y="6932"/>
                    <a:pt x="1039" y="7795"/>
                    <a:pt x="2135" y="7795"/>
                  </a:cubicBezTo>
                  <a:cubicBezTo>
                    <a:pt x="2408" y="7795"/>
                    <a:pt x="2685" y="7741"/>
                    <a:pt x="2950" y="7627"/>
                  </a:cubicBezTo>
                  <a:lnTo>
                    <a:pt x="2950" y="7627"/>
                  </a:lnTo>
                  <a:cubicBezTo>
                    <a:pt x="2488" y="8817"/>
                    <a:pt x="3123" y="10375"/>
                    <a:pt x="4504" y="10643"/>
                  </a:cubicBezTo>
                  <a:cubicBezTo>
                    <a:pt x="4621" y="10666"/>
                    <a:pt x="4736" y="10677"/>
                    <a:pt x="4848" y="10677"/>
                  </a:cubicBezTo>
                  <a:cubicBezTo>
                    <a:pt x="5682" y="10677"/>
                    <a:pt x="6349" y="10080"/>
                    <a:pt x="6536" y="9350"/>
                  </a:cubicBezTo>
                  <a:cubicBezTo>
                    <a:pt x="6953" y="9818"/>
                    <a:pt x="7574" y="10116"/>
                    <a:pt x="8200" y="10116"/>
                  </a:cubicBezTo>
                  <a:cubicBezTo>
                    <a:pt x="8451" y="10116"/>
                    <a:pt x="8704" y="10067"/>
                    <a:pt x="8944" y="9963"/>
                  </a:cubicBezTo>
                  <a:cubicBezTo>
                    <a:pt x="9491" y="9725"/>
                    <a:pt x="9937" y="9238"/>
                    <a:pt x="9981" y="8623"/>
                  </a:cubicBezTo>
                  <a:cubicBezTo>
                    <a:pt x="10028" y="7939"/>
                    <a:pt x="9606" y="7380"/>
                    <a:pt x="9127" y="6920"/>
                  </a:cubicBezTo>
                  <a:lnTo>
                    <a:pt x="9127" y="6920"/>
                  </a:lnTo>
                  <a:cubicBezTo>
                    <a:pt x="9286" y="6959"/>
                    <a:pt x="9450" y="6977"/>
                    <a:pt x="9615" y="6977"/>
                  </a:cubicBezTo>
                  <a:cubicBezTo>
                    <a:pt x="9915" y="6977"/>
                    <a:pt x="10215" y="6916"/>
                    <a:pt x="10475" y="6802"/>
                  </a:cubicBezTo>
                  <a:cubicBezTo>
                    <a:pt x="11241" y="6466"/>
                    <a:pt x="11664" y="5697"/>
                    <a:pt x="11608" y="4870"/>
                  </a:cubicBezTo>
                  <a:cubicBezTo>
                    <a:pt x="11534" y="3748"/>
                    <a:pt x="10609" y="3065"/>
                    <a:pt x="9649" y="3065"/>
                  </a:cubicBezTo>
                  <a:cubicBezTo>
                    <a:pt x="9430" y="3065"/>
                    <a:pt x="9208" y="3101"/>
                    <a:pt x="8994" y="3176"/>
                  </a:cubicBezTo>
                  <a:cubicBezTo>
                    <a:pt x="9581" y="2104"/>
                    <a:pt x="9143" y="534"/>
                    <a:pt x="7906" y="98"/>
                  </a:cubicBezTo>
                  <a:cubicBezTo>
                    <a:pt x="7715" y="31"/>
                    <a:pt x="7525" y="0"/>
                    <a:pt x="7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4"/>
            <p:cNvSpPr/>
            <p:nvPr/>
          </p:nvSpPr>
          <p:spPr>
            <a:xfrm>
              <a:off x="-5344872" y="4162620"/>
              <a:ext cx="36157" cy="7817"/>
            </a:xfrm>
            <a:custGeom>
              <a:avLst/>
              <a:gdLst/>
              <a:ahLst/>
              <a:cxnLst/>
              <a:rect l="l" t="t" r="r" b="b"/>
              <a:pathLst>
                <a:path w="1050" h="227" extrusionOk="0">
                  <a:moveTo>
                    <a:pt x="52" y="0"/>
                  </a:moveTo>
                  <a:cubicBezTo>
                    <a:pt x="12" y="0"/>
                    <a:pt x="1" y="65"/>
                    <a:pt x="45" y="82"/>
                  </a:cubicBezTo>
                  <a:cubicBezTo>
                    <a:pt x="286" y="178"/>
                    <a:pt x="528" y="226"/>
                    <a:pt x="779" y="226"/>
                  </a:cubicBezTo>
                  <a:cubicBezTo>
                    <a:pt x="850" y="226"/>
                    <a:pt x="923" y="222"/>
                    <a:pt x="996" y="214"/>
                  </a:cubicBezTo>
                  <a:cubicBezTo>
                    <a:pt x="1045" y="209"/>
                    <a:pt x="1049" y="135"/>
                    <a:pt x="1000" y="135"/>
                  </a:cubicBezTo>
                  <a:cubicBezTo>
                    <a:pt x="999" y="135"/>
                    <a:pt x="998" y="135"/>
                    <a:pt x="997" y="135"/>
                  </a:cubicBezTo>
                  <a:cubicBezTo>
                    <a:pt x="960" y="137"/>
                    <a:pt x="923" y="137"/>
                    <a:pt x="885" y="137"/>
                  </a:cubicBezTo>
                  <a:cubicBezTo>
                    <a:pt x="607" y="137"/>
                    <a:pt x="331" y="92"/>
                    <a:pt x="67" y="3"/>
                  </a:cubicBezTo>
                  <a:cubicBezTo>
                    <a:pt x="61" y="1"/>
                    <a:pt x="57"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4"/>
            <p:cNvSpPr/>
            <p:nvPr/>
          </p:nvSpPr>
          <p:spPr>
            <a:xfrm>
              <a:off x="-5399486" y="3926361"/>
              <a:ext cx="50344" cy="6749"/>
            </a:xfrm>
            <a:custGeom>
              <a:avLst/>
              <a:gdLst/>
              <a:ahLst/>
              <a:cxnLst/>
              <a:rect l="l" t="t" r="r" b="b"/>
              <a:pathLst>
                <a:path w="1462" h="196" extrusionOk="0">
                  <a:moveTo>
                    <a:pt x="101" y="0"/>
                  </a:moveTo>
                  <a:cubicBezTo>
                    <a:pt x="29" y="0"/>
                    <a:pt x="0" y="111"/>
                    <a:pt x="78" y="123"/>
                  </a:cubicBezTo>
                  <a:cubicBezTo>
                    <a:pt x="368" y="170"/>
                    <a:pt x="657" y="196"/>
                    <a:pt x="948" y="196"/>
                  </a:cubicBezTo>
                  <a:cubicBezTo>
                    <a:pt x="1089" y="196"/>
                    <a:pt x="1231" y="189"/>
                    <a:pt x="1374" y="177"/>
                  </a:cubicBezTo>
                  <a:cubicBezTo>
                    <a:pt x="1458" y="169"/>
                    <a:pt x="1461" y="40"/>
                    <a:pt x="1379" y="40"/>
                  </a:cubicBezTo>
                  <a:cubicBezTo>
                    <a:pt x="1377" y="40"/>
                    <a:pt x="1375" y="40"/>
                    <a:pt x="1374" y="40"/>
                  </a:cubicBezTo>
                  <a:cubicBezTo>
                    <a:pt x="1224" y="49"/>
                    <a:pt x="1075" y="54"/>
                    <a:pt x="926" y="54"/>
                  </a:cubicBezTo>
                  <a:cubicBezTo>
                    <a:pt x="654" y="54"/>
                    <a:pt x="382" y="38"/>
                    <a:pt x="112" y="1"/>
                  </a:cubicBezTo>
                  <a:cubicBezTo>
                    <a:pt x="108" y="1"/>
                    <a:pt x="105"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6" name="Google Shape;3426;p74"/>
          <p:cNvGrpSpPr/>
          <p:nvPr/>
        </p:nvGrpSpPr>
        <p:grpSpPr>
          <a:xfrm>
            <a:off x="2211708" y="2396472"/>
            <a:ext cx="465476" cy="354583"/>
            <a:chOff x="-4976073" y="3776293"/>
            <a:chExt cx="614734" cy="468282"/>
          </a:xfrm>
        </p:grpSpPr>
        <p:sp>
          <p:nvSpPr>
            <p:cNvPr id="3427" name="Google Shape;3427;p74"/>
            <p:cNvSpPr/>
            <p:nvPr/>
          </p:nvSpPr>
          <p:spPr>
            <a:xfrm>
              <a:off x="-4976073" y="3776293"/>
              <a:ext cx="614734" cy="468282"/>
            </a:xfrm>
            <a:custGeom>
              <a:avLst/>
              <a:gdLst/>
              <a:ahLst/>
              <a:cxnLst/>
              <a:rect l="l" t="t" r="r" b="b"/>
              <a:pathLst>
                <a:path w="17852" h="13599" extrusionOk="0">
                  <a:moveTo>
                    <a:pt x="4548" y="11980"/>
                  </a:moveTo>
                  <a:lnTo>
                    <a:pt x="4548" y="11980"/>
                  </a:lnTo>
                  <a:cubicBezTo>
                    <a:pt x="4548" y="11980"/>
                    <a:pt x="4548" y="11980"/>
                    <a:pt x="4548" y="11980"/>
                  </a:cubicBezTo>
                  <a:lnTo>
                    <a:pt x="4548" y="11980"/>
                  </a:lnTo>
                  <a:cubicBezTo>
                    <a:pt x="4548" y="11980"/>
                    <a:pt x="4548" y="11980"/>
                    <a:pt x="4548" y="11980"/>
                  </a:cubicBezTo>
                  <a:close/>
                  <a:moveTo>
                    <a:pt x="9030" y="191"/>
                  </a:moveTo>
                  <a:cubicBezTo>
                    <a:pt x="12667" y="191"/>
                    <a:pt x="15921" y="2816"/>
                    <a:pt x="15976" y="6549"/>
                  </a:cubicBezTo>
                  <a:cubicBezTo>
                    <a:pt x="15935" y="6518"/>
                    <a:pt x="15895" y="6485"/>
                    <a:pt x="15849" y="6454"/>
                  </a:cubicBezTo>
                  <a:cubicBezTo>
                    <a:pt x="15543" y="6251"/>
                    <a:pt x="15201" y="6160"/>
                    <a:pt x="14860" y="6160"/>
                  </a:cubicBezTo>
                  <a:cubicBezTo>
                    <a:pt x="14750" y="6160"/>
                    <a:pt x="14640" y="6169"/>
                    <a:pt x="14532" y="6188"/>
                  </a:cubicBezTo>
                  <a:cubicBezTo>
                    <a:pt x="14743" y="5399"/>
                    <a:pt x="13745" y="3788"/>
                    <a:pt x="13348" y="3339"/>
                  </a:cubicBezTo>
                  <a:cubicBezTo>
                    <a:pt x="12401" y="2262"/>
                    <a:pt x="10896" y="1712"/>
                    <a:pt x="9496" y="1576"/>
                  </a:cubicBezTo>
                  <a:cubicBezTo>
                    <a:pt x="9304" y="1557"/>
                    <a:pt x="9110" y="1547"/>
                    <a:pt x="8917" y="1547"/>
                  </a:cubicBezTo>
                  <a:cubicBezTo>
                    <a:pt x="6305" y="1547"/>
                    <a:pt x="3782" y="3252"/>
                    <a:pt x="3604" y="6036"/>
                  </a:cubicBezTo>
                  <a:cubicBezTo>
                    <a:pt x="3311" y="6135"/>
                    <a:pt x="3053" y="6351"/>
                    <a:pt x="2854" y="6611"/>
                  </a:cubicBezTo>
                  <a:cubicBezTo>
                    <a:pt x="2851" y="6611"/>
                    <a:pt x="2847" y="6611"/>
                    <a:pt x="2843" y="6612"/>
                  </a:cubicBezTo>
                  <a:cubicBezTo>
                    <a:pt x="2825" y="6615"/>
                    <a:pt x="2820" y="6634"/>
                    <a:pt x="2824" y="6650"/>
                  </a:cubicBezTo>
                  <a:cubicBezTo>
                    <a:pt x="2739" y="6765"/>
                    <a:pt x="2668" y="6889"/>
                    <a:pt x="2607" y="7018"/>
                  </a:cubicBezTo>
                  <a:cubicBezTo>
                    <a:pt x="2591" y="7021"/>
                    <a:pt x="2583" y="7039"/>
                    <a:pt x="2590" y="7053"/>
                  </a:cubicBezTo>
                  <a:cubicBezTo>
                    <a:pt x="2565" y="7113"/>
                    <a:pt x="2542" y="7174"/>
                    <a:pt x="2522" y="7237"/>
                  </a:cubicBezTo>
                  <a:cubicBezTo>
                    <a:pt x="2503" y="7300"/>
                    <a:pt x="2551" y="7339"/>
                    <a:pt x="2601" y="7339"/>
                  </a:cubicBezTo>
                  <a:cubicBezTo>
                    <a:pt x="2634" y="7339"/>
                    <a:pt x="2669" y="7321"/>
                    <a:pt x="2683" y="7281"/>
                  </a:cubicBezTo>
                  <a:cubicBezTo>
                    <a:pt x="2707" y="7218"/>
                    <a:pt x="2737" y="7149"/>
                    <a:pt x="2770" y="7078"/>
                  </a:cubicBezTo>
                  <a:cubicBezTo>
                    <a:pt x="3024" y="7092"/>
                    <a:pt x="3277" y="7106"/>
                    <a:pt x="3531" y="7109"/>
                  </a:cubicBezTo>
                  <a:cubicBezTo>
                    <a:pt x="3563" y="7109"/>
                    <a:pt x="3562" y="7060"/>
                    <a:pt x="3531" y="7058"/>
                  </a:cubicBezTo>
                  <a:cubicBezTo>
                    <a:pt x="3286" y="7039"/>
                    <a:pt x="3042" y="7032"/>
                    <a:pt x="2798" y="7023"/>
                  </a:cubicBezTo>
                  <a:cubicBezTo>
                    <a:pt x="2861" y="6894"/>
                    <a:pt x="2936" y="6773"/>
                    <a:pt x="3021" y="6657"/>
                  </a:cubicBezTo>
                  <a:cubicBezTo>
                    <a:pt x="3195" y="6641"/>
                    <a:pt x="3369" y="6632"/>
                    <a:pt x="3543" y="6632"/>
                  </a:cubicBezTo>
                  <a:cubicBezTo>
                    <a:pt x="3592" y="6632"/>
                    <a:pt x="3641" y="6633"/>
                    <a:pt x="3689" y="6634"/>
                  </a:cubicBezTo>
                  <a:cubicBezTo>
                    <a:pt x="3690" y="6634"/>
                    <a:pt x="3690" y="6634"/>
                    <a:pt x="3690" y="6634"/>
                  </a:cubicBezTo>
                  <a:cubicBezTo>
                    <a:pt x="3727" y="6634"/>
                    <a:pt x="3725" y="6580"/>
                    <a:pt x="3689" y="6577"/>
                  </a:cubicBezTo>
                  <a:cubicBezTo>
                    <a:pt x="3594" y="6568"/>
                    <a:pt x="3498" y="6564"/>
                    <a:pt x="3403" y="6564"/>
                  </a:cubicBezTo>
                  <a:cubicBezTo>
                    <a:pt x="3296" y="6564"/>
                    <a:pt x="3189" y="6569"/>
                    <a:pt x="3083" y="6580"/>
                  </a:cubicBezTo>
                  <a:cubicBezTo>
                    <a:pt x="3154" y="6494"/>
                    <a:pt x="3235" y="6419"/>
                    <a:pt x="3325" y="6355"/>
                  </a:cubicBezTo>
                  <a:cubicBezTo>
                    <a:pt x="3345" y="6354"/>
                    <a:pt x="3365" y="6354"/>
                    <a:pt x="3385" y="6354"/>
                  </a:cubicBezTo>
                  <a:cubicBezTo>
                    <a:pt x="3578" y="6354"/>
                    <a:pt x="3770" y="6368"/>
                    <a:pt x="3961" y="6395"/>
                  </a:cubicBezTo>
                  <a:cubicBezTo>
                    <a:pt x="3963" y="6395"/>
                    <a:pt x="3965" y="6395"/>
                    <a:pt x="3967" y="6395"/>
                  </a:cubicBezTo>
                  <a:cubicBezTo>
                    <a:pt x="4002" y="6395"/>
                    <a:pt x="4015" y="6341"/>
                    <a:pt x="3977" y="6335"/>
                  </a:cubicBezTo>
                  <a:cubicBezTo>
                    <a:pt x="3812" y="6309"/>
                    <a:pt x="3645" y="6296"/>
                    <a:pt x="3477" y="6296"/>
                  </a:cubicBezTo>
                  <a:cubicBezTo>
                    <a:pt x="3459" y="6296"/>
                    <a:pt x="3440" y="6296"/>
                    <a:pt x="3422" y="6297"/>
                  </a:cubicBezTo>
                  <a:cubicBezTo>
                    <a:pt x="3495" y="6255"/>
                    <a:pt x="3574" y="6227"/>
                    <a:pt x="3656" y="6213"/>
                  </a:cubicBezTo>
                  <a:cubicBezTo>
                    <a:pt x="3712" y="6205"/>
                    <a:pt x="3769" y="6201"/>
                    <a:pt x="3826" y="6201"/>
                  </a:cubicBezTo>
                  <a:cubicBezTo>
                    <a:pt x="4503" y="6201"/>
                    <a:pt x="5205" y="6770"/>
                    <a:pt x="4738" y="7522"/>
                  </a:cubicBezTo>
                  <a:cubicBezTo>
                    <a:pt x="4696" y="7591"/>
                    <a:pt x="4756" y="7659"/>
                    <a:pt x="4822" y="7659"/>
                  </a:cubicBezTo>
                  <a:cubicBezTo>
                    <a:pt x="4837" y="7659"/>
                    <a:pt x="4851" y="7656"/>
                    <a:pt x="4865" y="7649"/>
                  </a:cubicBezTo>
                  <a:cubicBezTo>
                    <a:pt x="5080" y="7543"/>
                    <a:pt x="5318" y="7491"/>
                    <a:pt x="5555" y="7491"/>
                  </a:cubicBezTo>
                  <a:cubicBezTo>
                    <a:pt x="6156" y="7491"/>
                    <a:pt x="6748" y="7825"/>
                    <a:pt x="6925" y="8458"/>
                  </a:cubicBezTo>
                  <a:cubicBezTo>
                    <a:pt x="7127" y="9180"/>
                    <a:pt x="6696" y="9797"/>
                    <a:pt x="6124" y="10163"/>
                  </a:cubicBezTo>
                  <a:cubicBezTo>
                    <a:pt x="6116" y="10157"/>
                    <a:pt x="6110" y="10148"/>
                    <a:pt x="6103" y="10142"/>
                  </a:cubicBezTo>
                  <a:cubicBezTo>
                    <a:pt x="6085" y="10126"/>
                    <a:pt x="6066" y="10119"/>
                    <a:pt x="6047" y="10119"/>
                  </a:cubicBezTo>
                  <a:cubicBezTo>
                    <a:pt x="5981" y="10119"/>
                    <a:pt x="5923" y="10202"/>
                    <a:pt x="5984" y="10260"/>
                  </a:cubicBezTo>
                  <a:cubicBezTo>
                    <a:pt x="5986" y="10262"/>
                    <a:pt x="5987" y="10264"/>
                    <a:pt x="5989" y="10266"/>
                  </a:cubicBezTo>
                  <a:cubicBezTo>
                    <a:pt x="5989" y="10287"/>
                    <a:pt x="6006" y="10304"/>
                    <a:pt x="6028" y="10305"/>
                  </a:cubicBezTo>
                  <a:cubicBezTo>
                    <a:pt x="6738" y="11042"/>
                    <a:pt x="6115" y="12098"/>
                    <a:pt x="5331" y="12098"/>
                  </a:cubicBezTo>
                  <a:cubicBezTo>
                    <a:pt x="5064" y="12098"/>
                    <a:pt x="4778" y="11975"/>
                    <a:pt x="4520" y="11677"/>
                  </a:cubicBezTo>
                  <a:cubicBezTo>
                    <a:pt x="4504" y="11658"/>
                    <a:pt x="4482" y="11649"/>
                    <a:pt x="4461" y="11649"/>
                  </a:cubicBezTo>
                  <a:cubicBezTo>
                    <a:pt x="4413" y="11649"/>
                    <a:pt x="4364" y="11689"/>
                    <a:pt x="4365" y="11741"/>
                  </a:cubicBezTo>
                  <a:cubicBezTo>
                    <a:pt x="4377" y="12488"/>
                    <a:pt x="3786" y="12893"/>
                    <a:pt x="3167" y="12893"/>
                  </a:cubicBezTo>
                  <a:cubicBezTo>
                    <a:pt x="2843" y="12893"/>
                    <a:pt x="2511" y="12782"/>
                    <a:pt x="2254" y="12552"/>
                  </a:cubicBezTo>
                  <a:cubicBezTo>
                    <a:pt x="2086" y="12402"/>
                    <a:pt x="1966" y="12224"/>
                    <a:pt x="1873" y="12033"/>
                  </a:cubicBezTo>
                  <a:lnTo>
                    <a:pt x="1873" y="12033"/>
                  </a:lnTo>
                  <a:cubicBezTo>
                    <a:pt x="2107" y="12137"/>
                    <a:pt x="2358" y="12196"/>
                    <a:pt x="2614" y="12210"/>
                  </a:cubicBezTo>
                  <a:cubicBezTo>
                    <a:pt x="2614" y="12210"/>
                    <a:pt x="2615" y="12210"/>
                    <a:pt x="2616" y="12210"/>
                  </a:cubicBezTo>
                  <a:cubicBezTo>
                    <a:pt x="2642" y="12210"/>
                    <a:pt x="2639" y="12169"/>
                    <a:pt x="2614" y="12166"/>
                  </a:cubicBezTo>
                  <a:cubicBezTo>
                    <a:pt x="2353" y="12137"/>
                    <a:pt x="2100" y="12072"/>
                    <a:pt x="1857" y="11975"/>
                  </a:cubicBezTo>
                  <a:cubicBezTo>
                    <a:pt x="1856" y="11974"/>
                    <a:pt x="1854" y="11974"/>
                    <a:pt x="1852" y="11974"/>
                  </a:cubicBezTo>
                  <a:cubicBezTo>
                    <a:pt x="1850" y="11974"/>
                    <a:pt x="1848" y="11974"/>
                    <a:pt x="1847" y="11975"/>
                  </a:cubicBezTo>
                  <a:cubicBezTo>
                    <a:pt x="1794" y="11855"/>
                    <a:pt x="1750" y="11734"/>
                    <a:pt x="1712" y="11610"/>
                  </a:cubicBezTo>
                  <a:lnTo>
                    <a:pt x="1712" y="11610"/>
                  </a:lnTo>
                  <a:cubicBezTo>
                    <a:pt x="1974" y="11617"/>
                    <a:pt x="2229" y="11651"/>
                    <a:pt x="2489" y="11687"/>
                  </a:cubicBezTo>
                  <a:cubicBezTo>
                    <a:pt x="2490" y="11687"/>
                    <a:pt x="2491" y="11687"/>
                    <a:pt x="2492" y="11687"/>
                  </a:cubicBezTo>
                  <a:cubicBezTo>
                    <a:pt x="2513" y="11687"/>
                    <a:pt x="2523" y="11656"/>
                    <a:pt x="2498" y="11651"/>
                  </a:cubicBezTo>
                  <a:cubicBezTo>
                    <a:pt x="2237" y="11592"/>
                    <a:pt x="1965" y="11574"/>
                    <a:pt x="1699" y="11571"/>
                  </a:cubicBezTo>
                  <a:cubicBezTo>
                    <a:pt x="1654" y="11425"/>
                    <a:pt x="1615" y="11278"/>
                    <a:pt x="1576" y="11131"/>
                  </a:cubicBezTo>
                  <a:lnTo>
                    <a:pt x="1576" y="11131"/>
                  </a:lnTo>
                  <a:lnTo>
                    <a:pt x="2334" y="11217"/>
                  </a:lnTo>
                  <a:cubicBezTo>
                    <a:pt x="2336" y="11217"/>
                    <a:pt x="2337" y="11217"/>
                    <a:pt x="2338" y="11217"/>
                  </a:cubicBezTo>
                  <a:cubicBezTo>
                    <a:pt x="2369" y="11217"/>
                    <a:pt x="2369" y="11164"/>
                    <a:pt x="2334" y="11160"/>
                  </a:cubicBezTo>
                  <a:cubicBezTo>
                    <a:pt x="2077" y="11136"/>
                    <a:pt x="1820" y="11112"/>
                    <a:pt x="1564" y="11086"/>
                  </a:cubicBezTo>
                  <a:lnTo>
                    <a:pt x="1558" y="11066"/>
                  </a:lnTo>
                  <a:cubicBezTo>
                    <a:pt x="1558" y="11063"/>
                    <a:pt x="1556" y="11063"/>
                    <a:pt x="1555" y="11061"/>
                  </a:cubicBezTo>
                  <a:cubicBezTo>
                    <a:pt x="1633" y="11012"/>
                    <a:pt x="1704" y="10954"/>
                    <a:pt x="1766" y="10887"/>
                  </a:cubicBezTo>
                  <a:cubicBezTo>
                    <a:pt x="1815" y="10833"/>
                    <a:pt x="1769" y="10762"/>
                    <a:pt x="1712" y="10762"/>
                  </a:cubicBezTo>
                  <a:cubicBezTo>
                    <a:pt x="1695" y="10762"/>
                    <a:pt x="1678" y="10768"/>
                    <a:pt x="1662" y="10783"/>
                  </a:cubicBezTo>
                  <a:cubicBezTo>
                    <a:pt x="1470" y="10957"/>
                    <a:pt x="1266" y="11031"/>
                    <a:pt x="1075" y="11031"/>
                  </a:cubicBezTo>
                  <a:cubicBezTo>
                    <a:pt x="736" y="11031"/>
                    <a:pt x="435" y="10797"/>
                    <a:pt x="301" y="10467"/>
                  </a:cubicBezTo>
                  <a:lnTo>
                    <a:pt x="301" y="10467"/>
                  </a:lnTo>
                  <a:cubicBezTo>
                    <a:pt x="779" y="10492"/>
                    <a:pt x="1256" y="10544"/>
                    <a:pt x="1728" y="10623"/>
                  </a:cubicBezTo>
                  <a:cubicBezTo>
                    <a:pt x="1730" y="10624"/>
                    <a:pt x="1732" y="10624"/>
                    <a:pt x="1734" y="10624"/>
                  </a:cubicBezTo>
                  <a:cubicBezTo>
                    <a:pt x="1769" y="10624"/>
                    <a:pt x="1782" y="10570"/>
                    <a:pt x="1745" y="10563"/>
                  </a:cubicBezTo>
                  <a:cubicBezTo>
                    <a:pt x="1260" y="10476"/>
                    <a:pt x="769" y="10422"/>
                    <a:pt x="276" y="10402"/>
                  </a:cubicBezTo>
                  <a:cubicBezTo>
                    <a:pt x="215" y="10216"/>
                    <a:pt x="209" y="10016"/>
                    <a:pt x="258" y="9827"/>
                  </a:cubicBezTo>
                  <a:lnTo>
                    <a:pt x="258" y="9827"/>
                  </a:lnTo>
                  <a:cubicBezTo>
                    <a:pt x="259" y="9827"/>
                    <a:pt x="260" y="9828"/>
                    <a:pt x="262" y="9828"/>
                  </a:cubicBezTo>
                  <a:cubicBezTo>
                    <a:pt x="332" y="9826"/>
                    <a:pt x="402" y="9825"/>
                    <a:pt x="473" y="9825"/>
                  </a:cubicBezTo>
                  <a:cubicBezTo>
                    <a:pt x="826" y="9825"/>
                    <a:pt x="1179" y="9851"/>
                    <a:pt x="1529" y="9905"/>
                  </a:cubicBezTo>
                  <a:cubicBezTo>
                    <a:pt x="1531" y="9905"/>
                    <a:pt x="1533" y="9906"/>
                    <a:pt x="1534" y="9906"/>
                  </a:cubicBezTo>
                  <a:cubicBezTo>
                    <a:pt x="1571" y="9906"/>
                    <a:pt x="1586" y="9850"/>
                    <a:pt x="1547" y="9843"/>
                  </a:cubicBezTo>
                  <a:cubicBezTo>
                    <a:pt x="1217" y="9784"/>
                    <a:pt x="884" y="9755"/>
                    <a:pt x="550" y="9755"/>
                  </a:cubicBezTo>
                  <a:cubicBezTo>
                    <a:pt x="461" y="9755"/>
                    <a:pt x="371" y="9757"/>
                    <a:pt x="282" y="9761"/>
                  </a:cubicBezTo>
                  <a:cubicBezTo>
                    <a:pt x="347" y="9554"/>
                    <a:pt x="469" y="9386"/>
                    <a:pt x="618" y="9248"/>
                  </a:cubicBezTo>
                  <a:cubicBezTo>
                    <a:pt x="1218" y="9254"/>
                    <a:pt x="1816" y="9279"/>
                    <a:pt x="2415" y="9312"/>
                  </a:cubicBezTo>
                  <a:cubicBezTo>
                    <a:pt x="2416" y="9312"/>
                    <a:pt x="2417" y="9312"/>
                    <a:pt x="2418" y="9312"/>
                  </a:cubicBezTo>
                  <a:cubicBezTo>
                    <a:pt x="2458" y="9312"/>
                    <a:pt x="2456" y="9248"/>
                    <a:pt x="2415" y="9245"/>
                  </a:cubicBezTo>
                  <a:cubicBezTo>
                    <a:pt x="1839" y="9201"/>
                    <a:pt x="1264" y="9186"/>
                    <a:pt x="688" y="9185"/>
                  </a:cubicBezTo>
                  <a:cubicBezTo>
                    <a:pt x="875" y="9034"/>
                    <a:pt x="1100" y="8925"/>
                    <a:pt x="1331" y="8850"/>
                  </a:cubicBezTo>
                  <a:cubicBezTo>
                    <a:pt x="1393" y="8830"/>
                    <a:pt x="1419" y="8732"/>
                    <a:pt x="1351" y="8699"/>
                  </a:cubicBezTo>
                  <a:cubicBezTo>
                    <a:pt x="1169" y="8613"/>
                    <a:pt x="1015" y="8476"/>
                    <a:pt x="905" y="8306"/>
                  </a:cubicBezTo>
                  <a:cubicBezTo>
                    <a:pt x="958" y="8304"/>
                    <a:pt x="1012" y="8303"/>
                    <a:pt x="1065" y="8303"/>
                  </a:cubicBezTo>
                  <a:cubicBezTo>
                    <a:pt x="1341" y="8303"/>
                    <a:pt x="1617" y="8330"/>
                    <a:pt x="1888" y="8385"/>
                  </a:cubicBezTo>
                  <a:cubicBezTo>
                    <a:pt x="1890" y="8386"/>
                    <a:pt x="1893" y="8386"/>
                    <a:pt x="1895" y="8386"/>
                  </a:cubicBezTo>
                  <a:cubicBezTo>
                    <a:pt x="1927" y="8386"/>
                    <a:pt x="1939" y="8337"/>
                    <a:pt x="1904" y="8329"/>
                  </a:cubicBezTo>
                  <a:cubicBezTo>
                    <a:pt x="1643" y="8272"/>
                    <a:pt x="1378" y="8244"/>
                    <a:pt x="1111" y="8244"/>
                  </a:cubicBezTo>
                  <a:cubicBezTo>
                    <a:pt x="1040" y="8244"/>
                    <a:pt x="970" y="8246"/>
                    <a:pt x="899" y="8250"/>
                  </a:cubicBezTo>
                  <a:cubicBezTo>
                    <a:pt x="891" y="8251"/>
                    <a:pt x="882" y="8255"/>
                    <a:pt x="878" y="8263"/>
                  </a:cubicBezTo>
                  <a:cubicBezTo>
                    <a:pt x="768" y="8071"/>
                    <a:pt x="722" y="7850"/>
                    <a:pt x="764" y="7632"/>
                  </a:cubicBezTo>
                  <a:lnTo>
                    <a:pt x="764" y="7632"/>
                  </a:lnTo>
                  <a:cubicBezTo>
                    <a:pt x="1128" y="7661"/>
                    <a:pt x="1493" y="7688"/>
                    <a:pt x="1856" y="7710"/>
                  </a:cubicBezTo>
                  <a:cubicBezTo>
                    <a:pt x="1857" y="7710"/>
                    <a:pt x="1858" y="7710"/>
                    <a:pt x="1858" y="7710"/>
                  </a:cubicBezTo>
                  <a:cubicBezTo>
                    <a:pt x="1895" y="7710"/>
                    <a:pt x="1894" y="7653"/>
                    <a:pt x="1856" y="7650"/>
                  </a:cubicBezTo>
                  <a:cubicBezTo>
                    <a:pt x="1498" y="7618"/>
                    <a:pt x="1138" y="7591"/>
                    <a:pt x="778" y="7566"/>
                  </a:cubicBezTo>
                  <a:cubicBezTo>
                    <a:pt x="802" y="7483"/>
                    <a:pt x="837" y="7405"/>
                    <a:pt x="883" y="7333"/>
                  </a:cubicBezTo>
                  <a:cubicBezTo>
                    <a:pt x="914" y="7290"/>
                    <a:pt x="947" y="7250"/>
                    <a:pt x="984" y="7211"/>
                  </a:cubicBezTo>
                  <a:cubicBezTo>
                    <a:pt x="1077" y="7200"/>
                    <a:pt x="1171" y="7194"/>
                    <a:pt x="1265" y="7194"/>
                  </a:cubicBezTo>
                  <a:cubicBezTo>
                    <a:pt x="1406" y="7194"/>
                    <a:pt x="1548" y="7207"/>
                    <a:pt x="1687" y="7235"/>
                  </a:cubicBezTo>
                  <a:cubicBezTo>
                    <a:pt x="1689" y="7235"/>
                    <a:pt x="1692" y="7235"/>
                    <a:pt x="1694" y="7235"/>
                  </a:cubicBezTo>
                  <a:cubicBezTo>
                    <a:pt x="1727" y="7235"/>
                    <a:pt x="1740" y="7184"/>
                    <a:pt x="1704" y="7177"/>
                  </a:cubicBezTo>
                  <a:cubicBezTo>
                    <a:pt x="1569" y="7147"/>
                    <a:pt x="1432" y="7133"/>
                    <a:pt x="1295" y="7133"/>
                  </a:cubicBezTo>
                  <a:cubicBezTo>
                    <a:pt x="1209" y="7133"/>
                    <a:pt x="1122" y="7139"/>
                    <a:pt x="1036" y="7150"/>
                  </a:cubicBezTo>
                  <a:cubicBezTo>
                    <a:pt x="1216" y="6981"/>
                    <a:pt x="1447" y="6898"/>
                    <a:pt x="1683" y="6898"/>
                  </a:cubicBezTo>
                  <a:cubicBezTo>
                    <a:pt x="1952" y="6898"/>
                    <a:pt x="2228" y="7005"/>
                    <a:pt x="2443" y="7211"/>
                  </a:cubicBezTo>
                  <a:cubicBezTo>
                    <a:pt x="2451" y="7219"/>
                    <a:pt x="2460" y="7222"/>
                    <a:pt x="2468" y="7222"/>
                  </a:cubicBezTo>
                  <a:cubicBezTo>
                    <a:pt x="2495" y="7222"/>
                    <a:pt x="2518" y="7186"/>
                    <a:pt x="2494" y="7160"/>
                  </a:cubicBezTo>
                  <a:cubicBezTo>
                    <a:pt x="2369" y="7014"/>
                    <a:pt x="2210" y="6902"/>
                    <a:pt x="2030" y="6833"/>
                  </a:cubicBezTo>
                  <a:cubicBezTo>
                    <a:pt x="2020" y="6697"/>
                    <a:pt x="2017" y="6563"/>
                    <a:pt x="2016" y="6431"/>
                  </a:cubicBezTo>
                  <a:lnTo>
                    <a:pt x="2016" y="6431"/>
                  </a:lnTo>
                  <a:cubicBezTo>
                    <a:pt x="2200" y="6433"/>
                    <a:pt x="2383" y="6435"/>
                    <a:pt x="2566" y="6435"/>
                  </a:cubicBezTo>
                  <a:cubicBezTo>
                    <a:pt x="2622" y="6435"/>
                    <a:pt x="2678" y="6435"/>
                    <a:pt x="2733" y="6434"/>
                  </a:cubicBezTo>
                  <a:cubicBezTo>
                    <a:pt x="2773" y="6434"/>
                    <a:pt x="2773" y="6373"/>
                    <a:pt x="2733" y="6372"/>
                  </a:cubicBezTo>
                  <a:cubicBezTo>
                    <a:pt x="2678" y="6371"/>
                    <a:pt x="2622" y="6371"/>
                    <a:pt x="2567" y="6371"/>
                  </a:cubicBezTo>
                  <a:cubicBezTo>
                    <a:pt x="2384" y="6371"/>
                    <a:pt x="2201" y="6373"/>
                    <a:pt x="2017" y="6375"/>
                  </a:cubicBezTo>
                  <a:cubicBezTo>
                    <a:pt x="2020" y="6030"/>
                    <a:pt x="2053" y="5685"/>
                    <a:pt x="2117" y="5345"/>
                  </a:cubicBezTo>
                  <a:cubicBezTo>
                    <a:pt x="2179" y="5348"/>
                    <a:pt x="2242" y="5350"/>
                    <a:pt x="2304" y="5350"/>
                  </a:cubicBezTo>
                  <a:cubicBezTo>
                    <a:pt x="2518" y="5350"/>
                    <a:pt x="2731" y="5328"/>
                    <a:pt x="2939" y="5272"/>
                  </a:cubicBezTo>
                  <a:cubicBezTo>
                    <a:pt x="2967" y="5265"/>
                    <a:pt x="2958" y="5227"/>
                    <a:pt x="2933" y="5227"/>
                  </a:cubicBezTo>
                  <a:cubicBezTo>
                    <a:pt x="2931" y="5227"/>
                    <a:pt x="2929" y="5227"/>
                    <a:pt x="2928" y="5227"/>
                  </a:cubicBezTo>
                  <a:cubicBezTo>
                    <a:pt x="2688" y="5278"/>
                    <a:pt x="2449" y="5308"/>
                    <a:pt x="2205" y="5308"/>
                  </a:cubicBezTo>
                  <a:cubicBezTo>
                    <a:pt x="2179" y="5308"/>
                    <a:pt x="2152" y="5307"/>
                    <a:pt x="2125" y="5307"/>
                  </a:cubicBezTo>
                  <a:cubicBezTo>
                    <a:pt x="2169" y="5084"/>
                    <a:pt x="2227" y="4864"/>
                    <a:pt x="2297" y="4648"/>
                  </a:cubicBezTo>
                  <a:cubicBezTo>
                    <a:pt x="2340" y="4647"/>
                    <a:pt x="2383" y="4647"/>
                    <a:pt x="2426" y="4647"/>
                  </a:cubicBezTo>
                  <a:cubicBezTo>
                    <a:pt x="2688" y="4647"/>
                    <a:pt x="2950" y="4661"/>
                    <a:pt x="3212" y="4687"/>
                  </a:cubicBezTo>
                  <a:cubicBezTo>
                    <a:pt x="3214" y="4687"/>
                    <a:pt x="3216" y="4687"/>
                    <a:pt x="3217" y="4687"/>
                  </a:cubicBezTo>
                  <a:cubicBezTo>
                    <a:pt x="3265" y="4687"/>
                    <a:pt x="3261" y="4612"/>
                    <a:pt x="3212" y="4606"/>
                  </a:cubicBezTo>
                  <a:cubicBezTo>
                    <a:pt x="2991" y="4577"/>
                    <a:pt x="2769" y="4563"/>
                    <a:pt x="2547" y="4563"/>
                  </a:cubicBezTo>
                  <a:cubicBezTo>
                    <a:pt x="2472" y="4563"/>
                    <a:pt x="2398" y="4564"/>
                    <a:pt x="2324" y="4567"/>
                  </a:cubicBezTo>
                  <a:cubicBezTo>
                    <a:pt x="2407" y="4332"/>
                    <a:pt x="2505" y="4101"/>
                    <a:pt x="2618" y="3879"/>
                  </a:cubicBezTo>
                  <a:cubicBezTo>
                    <a:pt x="3042" y="3897"/>
                    <a:pt x="3466" y="3914"/>
                    <a:pt x="3889" y="3923"/>
                  </a:cubicBezTo>
                  <a:cubicBezTo>
                    <a:pt x="3889" y="3923"/>
                    <a:pt x="3890" y="3923"/>
                    <a:pt x="3890" y="3923"/>
                  </a:cubicBezTo>
                  <a:cubicBezTo>
                    <a:pt x="3929" y="3923"/>
                    <a:pt x="3929" y="3863"/>
                    <a:pt x="3889" y="3862"/>
                  </a:cubicBezTo>
                  <a:cubicBezTo>
                    <a:pt x="3474" y="3846"/>
                    <a:pt x="3059" y="3838"/>
                    <a:pt x="2643" y="3829"/>
                  </a:cubicBezTo>
                  <a:cubicBezTo>
                    <a:pt x="2749" y="3625"/>
                    <a:pt x="2866" y="3428"/>
                    <a:pt x="2995" y="3239"/>
                  </a:cubicBezTo>
                  <a:cubicBezTo>
                    <a:pt x="3222" y="3246"/>
                    <a:pt x="3449" y="3250"/>
                    <a:pt x="3677" y="3250"/>
                  </a:cubicBezTo>
                  <a:cubicBezTo>
                    <a:pt x="3841" y="3250"/>
                    <a:pt x="4005" y="3248"/>
                    <a:pt x="4169" y="3242"/>
                  </a:cubicBezTo>
                  <a:cubicBezTo>
                    <a:pt x="4207" y="3242"/>
                    <a:pt x="4207" y="3184"/>
                    <a:pt x="4169" y="3184"/>
                  </a:cubicBezTo>
                  <a:cubicBezTo>
                    <a:pt x="4013" y="3179"/>
                    <a:pt x="3856" y="3177"/>
                    <a:pt x="3699" y="3177"/>
                  </a:cubicBezTo>
                  <a:cubicBezTo>
                    <a:pt x="3476" y="3177"/>
                    <a:pt x="3252" y="3181"/>
                    <a:pt x="3030" y="3187"/>
                  </a:cubicBezTo>
                  <a:cubicBezTo>
                    <a:pt x="3171" y="2983"/>
                    <a:pt x="3323" y="2789"/>
                    <a:pt x="3487" y="2604"/>
                  </a:cubicBezTo>
                  <a:cubicBezTo>
                    <a:pt x="3695" y="2619"/>
                    <a:pt x="3907" y="2628"/>
                    <a:pt x="4118" y="2628"/>
                  </a:cubicBezTo>
                  <a:cubicBezTo>
                    <a:pt x="4269" y="2628"/>
                    <a:pt x="4420" y="2623"/>
                    <a:pt x="4568" y="2613"/>
                  </a:cubicBezTo>
                  <a:cubicBezTo>
                    <a:pt x="4615" y="2610"/>
                    <a:pt x="4615" y="2540"/>
                    <a:pt x="4568" y="2538"/>
                  </a:cubicBezTo>
                  <a:cubicBezTo>
                    <a:pt x="4423" y="2527"/>
                    <a:pt x="4276" y="2523"/>
                    <a:pt x="4127" y="2523"/>
                  </a:cubicBezTo>
                  <a:cubicBezTo>
                    <a:pt x="3930" y="2523"/>
                    <a:pt x="3732" y="2531"/>
                    <a:pt x="3538" y="2544"/>
                  </a:cubicBezTo>
                  <a:cubicBezTo>
                    <a:pt x="3777" y="2280"/>
                    <a:pt x="4037" y="2036"/>
                    <a:pt x="4316" y="1812"/>
                  </a:cubicBezTo>
                  <a:cubicBezTo>
                    <a:pt x="4507" y="1812"/>
                    <a:pt x="4696" y="1812"/>
                    <a:pt x="4886" y="1803"/>
                  </a:cubicBezTo>
                  <a:cubicBezTo>
                    <a:pt x="4914" y="1797"/>
                    <a:pt x="4914" y="1758"/>
                    <a:pt x="4886" y="1752"/>
                  </a:cubicBezTo>
                  <a:cubicBezTo>
                    <a:pt x="4727" y="1744"/>
                    <a:pt x="4566" y="1743"/>
                    <a:pt x="4406" y="1743"/>
                  </a:cubicBezTo>
                  <a:cubicBezTo>
                    <a:pt x="4618" y="1581"/>
                    <a:pt x="4838" y="1432"/>
                    <a:pt x="5066" y="1296"/>
                  </a:cubicBezTo>
                  <a:cubicBezTo>
                    <a:pt x="5286" y="1290"/>
                    <a:pt x="5505" y="1287"/>
                    <a:pt x="5725" y="1287"/>
                  </a:cubicBezTo>
                  <a:cubicBezTo>
                    <a:pt x="6017" y="1287"/>
                    <a:pt x="6309" y="1293"/>
                    <a:pt x="6602" y="1307"/>
                  </a:cubicBezTo>
                  <a:cubicBezTo>
                    <a:pt x="6602" y="1307"/>
                    <a:pt x="6603" y="1307"/>
                    <a:pt x="6604" y="1307"/>
                  </a:cubicBezTo>
                  <a:cubicBezTo>
                    <a:pt x="6658" y="1307"/>
                    <a:pt x="6656" y="1223"/>
                    <a:pt x="6602" y="1219"/>
                  </a:cubicBezTo>
                  <a:cubicBezTo>
                    <a:pt x="6315" y="1196"/>
                    <a:pt x="6029" y="1185"/>
                    <a:pt x="5742" y="1185"/>
                  </a:cubicBezTo>
                  <a:cubicBezTo>
                    <a:pt x="5573" y="1185"/>
                    <a:pt x="5404" y="1189"/>
                    <a:pt x="5235" y="1197"/>
                  </a:cubicBezTo>
                  <a:cubicBezTo>
                    <a:pt x="5695" y="936"/>
                    <a:pt x="6181" y="723"/>
                    <a:pt x="6684" y="562"/>
                  </a:cubicBezTo>
                  <a:cubicBezTo>
                    <a:pt x="6910" y="562"/>
                    <a:pt x="7134" y="569"/>
                    <a:pt x="7359" y="586"/>
                  </a:cubicBezTo>
                  <a:cubicBezTo>
                    <a:pt x="7360" y="586"/>
                    <a:pt x="7362" y="586"/>
                    <a:pt x="7363" y="586"/>
                  </a:cubicBezTo>
                  <a:cubicBezTo>
                    <a:pt x="7412" y="586"/>
                    <a:pt x="7410" y="509"/>
                    <a:pt x="7359" y="504"/>
                  </a:cubicBezTo>
                  <a:cubicBezTo>
                    <a:pt x="7222" y="491"/>
                    <a:pt x="7084" y="486"/>
                    <a:pt x="6948" y="483"/>
                  </a:cubicBezTo>
                  <a:cubicBezTo>
                    <a:pt x="7242" y="402"/>
                    <a:pt x="7540" y="336"/>
                    <a:pt x="7841" y="289"/>
                  </a:cubicBezTo>
                  <a:cubicBezTo>
                    <a:pt x="8198" y="334"/>
                    <a:pt x="8553" y="388"/>
                    <a:pt x="8905" y="456"/>
                  </a:cubicBezTo>
                  <a:cubicBezTo>
                    <a:pt x="8908" y="456"/>
                    <a:pt x="8911" y="456"/>
                    <a:pt x="8914" y="456"/>
                  </a:cubicBezTo>
                  <a:cubicBezTo>
                    <a:pt x="8952" y="456"/>
                    <a:pt x="8966" y="398"/>
                    <a:pt x="8924" y="388"/>
                  </a:cubicBezTo>
                  <a:cubicBezTo>
                    <a:pt x="8666" y="330"/>
                    <a:pt x="8407" y="285"/>
                    <a:pt x="8147" y="247"/>
                  </a:cubicBezTo>
                  <a:cubicBezTo>
                    <a:pt x="8438" y="211"/>
                    <a:pt x="8731" y="192"/>
                    <a:pt x="9024" y="191"/>
                  </a:cubicBezTo>
                  <a:cubicBezTo>
                    <a:pt x="9026" y="191"/>
                    <a:pt x="9028" y="191"/>
                    <a:pt x="9030" y="191"/>
                  </a:cubicBezTo>
                  <a:close/>
                  <a:moveTo>
                    <a:pt x="8844" y="1733"/>
                  </a:moveTo>
                  <a:cubicBezTo>
                    <a:pt x="8867" y="1733"/>
                    <a:pt x="8890" y="1733"/>
                    <a:pt x="8913" y="1733"/>
                  </a:cubicBezTo>
                  <a:cubicBezTo>
                    <a:pt x="10106" y="1746"/>
                    <a:pt x="11368" y="2078"/>
                    <a:pt x="12368" y="2742"/>
                  </a:cubicBezTo>
                  <a:cubicBezTo>
                    <a:pt x="13000" y="3162"/>
                    <a:pt x="13477" y="3713"/>
                    <a:pt x="13815" y="4392"/>
                  </a:cubicBezTo>
                  <a:cubicBezTo>
                    <a:pt x="13936" y="4639"/>
                    <a:pt x="14455" y="5814"/>
                    <a:pt x="14406" y="6210"/>
                  </a:cubicBezTo>
                  <a:cubicBezTo>
                    <a:pt x="14401" y="6211"/>
                    <a:pt x="14398" y="6212"/>
                    <a:pt x="14395" y="6213"/>
                  </a:cubicBezTo>
                  <a:cubicBezTo>
                    <a:pt x="14382" y="6182"/>
                    <a:pt x="14348" y="6161"/>
                    <a:pt x="14315" y="6161"/>
                  </a:cubicBezTo>
                  <a:cubicBezTo>
                    <a:pt x="14290" y="6161"/>
                    <a:pt x="14266" y="6172"/>
                    <a:pt x="14251" y="6199"/>
                  </a:cubicBezTo>
                  <a:cubicBezTo>
                    <a:pt x="14242" y="6216"/>
                    <a:pt x="14232" y="6234"/>
                    <a:pt x="14223" y="6252"/>
                  </a:cubicBezTo>
                  <a:cubicBezTo>
                    <a:pt x="14221" y="6255"/>
                    <a:pt x="14221" y="6260"/>
                    <a:pt x="14220" y="6263"/>
                  </a:cubicBezTo>
                  <a:cubicBezTo>
                    <a:pt x="13687" y="6440"/>
                    <a:pt x="13219" y="6833"/>
                    <a:pt x="12978" y="7355"/>
                  </a:cubicBezTo>
                  <a:cubicBezTo>
                    <a:pt x="12947" y="7423"/>
                    <a:pt x="13006" y="7484"/>
                    <a:pt x="13061" y="7484"/>
                  </a:cubicBezTo>
                  <a:cubicBezTo>
                    <a:pt x="13086" y="7484"/>
                    <a:pt x="13110" y="7472"/>
                    <a:pt x="13125" y="7441"/>
                  </a:cubicBezTo>
                  <a:cubicBezTo>
                    <a:pt x="13361" y="6940"/>
                    <a:pt x="13812" y="6568"/>
                    <a:pt x="14319" y="6413"/>
                  </a:cubicBezTo>
                  <a:lnTo>
                    <a:pt x="14320" y="6414"/>
                  </a:lnTo>
                  <a:cubicBezTo>
                    <a:pt x="14334" y="6423"/>
                    <a:pt x="14349" y="6427"/>
                    <a:pt x="14363" y="6427"/>
                  </a:cubicBezTo>
                  <a:cubicBezTo>
                    <a:pt x="14396" y="6427"/>
                    <a:pt x="14428" y="6407"/>
                    <a:pt x="14447" y="6381"/>
                  </a:cubicBezTo>
                  <a:cubicBezTo>
                    <a:pt x="14578" y="6351"/>
                    <a:pt x="14711" y="6335"/>
                    <a:pt x="14844" y="6335"/>
                  </a:cubicBezTo>
                  <a:cubicBezTo>
                    <a:pt x="15191" y="6335"/>
                    <a:pt x="15538" y="6442"/>
                    <a:pt x="15842" y="6681"/>
                  </a:cubicBezTo>
                  <a:cubicBezTo>
                    <a:pt x="15896" y="6723"/>
                    <a:pt x="15947" y="6768"/>
                    <a:pt x="15994" y="6817"/>
                  </a:cubicBezTo>
                  <a:cubicBezTo>
                    <a:pt x="16001" y="6826"/>
                    <a:pt x="16008" y="6835"/>
                    <a:pt x="16017" y="6842"/>
                  </a:cubicBezTo>
                  <a:cubicBezTo>
                    <a:pt x="16737" y="7600"/>
                    <a:pt x="16537" y="8859"/>
                    <a:pt x="15736" y="9498"/>
                  </a:cubicBezTo>
                  <a:cubicBezTo>
                    <a:pt x="15680" y="9542"/>
                    <a:pt x="15721" y="9651"/>
                    <a:pt x="15790" y="9651"/>
                  </a:cubicBezTo>
                  <a:cubicBezTo>
                    <a:pt x="15793" y="9651"/>
                    <a:pt x="15796" y="9651"/>
                    <a:pt x="15799" y="9650"/>
                  </a:cubicBezTo>
                  <a:cubicBezTo>
                    <a:pt x="15848" y="9644"/>
                    <a:pt x="15897" y="9641"/>
                    <a:pt x="15946" y="9641"/>
                  </a:cubicBezTo>
                  <a:cubicBezTo>
                    <a:pt x="16995" y="9641"/>
                    <a:pt x="17851" y="11010"/>
                    <a:pt x="16781" y="11724"/>
                  </a:cubicBezTo>
                  <a:lnTo>
                    <a:pt x="16781" y="11723"/>
                  </a:lnTo>
                  <a:cubicBezTo>
                    <a:pt x="16565" y="11867"/>
                    <a:pt x="16324" y="11935"/>
                    <a:pt x="16085" y="11935"/>
                  </a:cubicBezTo>
                  <a:cubicBezTo>
                    <a:pt x="15801" y="11935"/>
                    <a:pt x="15519" y="11841"/>
                    <a:pt x="15277" y="11667"/>
                  </a:cubicBezTo>
                  <a:cubicBezTo>
                    <a:pt x="15268" y="11631"/>
                    <a:pt x="15258" y="11595"/>
                    <a:pt x="15245" y="11561"/>
                  </a:cubicBezTo>
                  <a:cubicBezTo>
                    <a:pt x="15232" y="11523"/>
                    <a:pt x="15199" y="11506"/>
                    <a:pt x="15166" y="11506"/>
                  </a:cubicBezTo>
                  <a:cubicBezTo>
                    <a:pt x="15117" y="11506"/>
                    <a:pt x="15069" y="11544"/>
                    <a:pt x="15089" y="11605"/>
                  </a:cubicBezTo>
                  <a:cubicBezTo>
                    <a:pt x="15256" y="12100"/>
                    <a:pt x="15112" y="13032"/>
                    <a:pt x="14414" y="13124"/>
                  </a:cubicBezTo>
                  <a:cubicBezTo>
                    <a:pt x="14351" y="13133"/>
                    <a:pt x="14288" y="13137"/>
                    <a:pt x="14227" y="13137"/>
                  </a:cubicBezTo>
                  <a:cubicBezTo>
                    <a:pt x="13650" y="13137"/>
                    <a:pt x="13172" y="12772"/>
                    <a:pt x="13042" y="12188"/>
                  </a:cubicBezTo>
                  <a:cubicBezTo>
                    <a:pt x="13033" y="12147"/>
                    <a:pt x="13002" y="12129"/>
                    <a:pt x="12968" y="12129"/>
                  </a:cubicBezTo>
                  <a:cubicBezTo>
                    <a:pt x="12932" y="12129"/>
                    <a:pt x="12894" y="12151"/>
                    <a:pt x="12881" y="12188"/>
                  </a:cubicBezTo>
                  <a:cubicBezTo>
                    <a:pt x="12791" y="12528"/>
                    <a:pt x="12615" y="12840"/>
                    <a:pt x="12371" y="13093"/>
                  </a:cubicBezTo>
                  <a:cubicBezTo>
                    <a:pt x="12131" y="13337"/>
                    <a:pt x="11908" y="13459"/>
                    <a:pt x="11701" y="13459"/>
                  </a:cubicBezTo>
                  <a:cubicBezTo>
                    <a:pt x="11488" y="13459"/>
                    <a:pt x="11293" y="13331"/>
                    <a:pt x="11116" y="13075"/>
                  </a:cubicBezTo>
                  <a:cubicBezTo>
                    <a:pt x="10707" y="12925"/>
                    <a:pt x="10540" y="12645"/>
                    <a:pt x="10614" y="12236"/>
                  </a:cubicBezTo>
                  <a:cubicBezTo>
                    <a:pt x="10574" y="11884"/>
                    <a:pt x="10685" y="11588"/>
                    <a:pt x="10944" y="11348"/>
                  </a:cubicBezTo>
                  <a:cubicBezTo>
                    <a:pt x="10979" y="11337"/>
                    <a:pt x="11014" y="11325"/>
                    <a:pt x="11048" y="11311"/>
                  </a:cubicBezTo>
                  <a:cubicBezTo>
                    <a:pt x="11109" y="11285"/>
                    <a:pt x="11071" y="11198"/>
                    <a:pt x="11013" y="11198"/>
                  </a:cubicBezTo>
                  <a:cubicBezTo>
                    <a:pt x="11009" y="11198"/>
                    <a:pt x="11005" y="11199"/>
                    <a:pt x="11000" y="11200"/>
                  </a:cubicBezTo>
                  <a:lnTo>
                    <a:pt x="10167" y="10861"/>
                  </a:lnTo>
                  <a:cubicBezTo>
                    <a:pt x="9980" y="10400"/>
                    <a:pt x="10055" y="10052"/>
                    <a:pt x="10391" y="9815"/>
                  </a:cubicBezTo>
                  <a:cubicBezTo>
                    <a:pt x="10617" y="9575"/>
                    <a:pt x="10860" y="9464"/>
                    <a:pt x="11174" y="9379"/>
                  </a:cubicBezTo>
                  <a:cubicBezTo>
                    <a:pt x="11236" y="9363"/>
                    <a:pt x="11248" y="9290"/>
                    <a:pt x="11210" y="9245"/>
                  </a:cubicBezTo>
                  <a:cubicBezTo>
                    <a:pt x="10408" y="8294"/>
                    <a:pt x="11176" y="7146"/>
                    <a:pt x="12172" y="7146"/>
                  </a:cubicBezTo>
                  <a:cubicBezTo>
                    <a:pt x="12270" y="7146"/>
                    <a:pt x="12370" y="7157"/>
                    <a:pt x="12471" y="7181"/>
                  </a:cubicBezTo>
                  <a:cubicBezTo>
                    <a:pt x="12474" y="7186"/>
                    <a:pt x="12477" y="7191"/>
                    <a:pt x="12480" y="7196"/>
                  </a:cubicBezTo>
                  <a:lnTo>
                    <a:pt x="12531" y="7257"/>
                  </a:lnTo>
                  <a:cubicBezTo>
                    <a:pt x="12546" y="7273"/>
                    <a:pt x="12567" y="7281"/>
                    <a:pt x="12588" y="7281"/>
                  </a:cubicBezTo>
                  <a:cubicBezTo>
                    <a:pt x="12595" y="7281"/>
                    <a:pt x="12602" y="7280"/>
                    <a:pt x="12609" y="7278"/>
                  </a:cubicBezTo>
                  <a:lnTo>
                    <a:pt x="12693" y="7254"/>
                  </a:lnTo>
                  <a:cubicBezTo>
                    <a:pt x="12760" y="7280"/>
                    <a:pt x="12824" y="7312"/>
                    <a:pt x="12885" y="7348"/>
                  </a:cubicBezTo>
                  <a:cubicBezTo>
                    <a:pt x="12891" y="7352"/>
                    <a:pt x="12898" y="7353"/>
                    <a:pt x="12903" y="7353"/>
                  </a:cubicBezTo>
                  <a:cubicBezTo>
                    <a:pt x="12934" y="7353"/>
                    <a:pt x="12951" y="7309"/>
                    <a:pt x="12920" y="7288"/>
                  </a:cubicBezTo>
                  <a:cubicBezTo>
                    <a:pt x="12867" y="7251"/>
                    <a:pt x="12812" y="7217"/>
                    <a:pt x="12755" y="7187"/>
                  </a:cubicBezTo>
                  <a:cubicBezTo>
                    <a:pt x="12756" y="7181"/>
                    <a:pt x="12760" y="7177"/>
                    <a:pt x="12760" y="7170"/>
                  </a:cubicBezTo>
                  <a:cubicBezTo>
                    <a:pt x="12856" y="5427"/>
                    <a:pt x="11023" y="3371"/>
                    <a:pt x="9352" y="3102"/>
                  </a:cubicBezTo>
                  <a:cubicBezTo>
                    <a:pt x="9170" y="3072"/>
                    <a:pt x="8989" y="3058"/>
                    <a:pt x="8811" y="3058"/>
                  </a:cubicBezTo>
                  <a:cubicBezTo>
                    <a:pt x="6949" y="3058"/>
                    <a:pt x="5330" y="4597"/>
                    <a:pt x="4772" y="6300"/>
                  </a:cubicBezTo>
                  <a:cubicBezTo>
                    <a:pt x="4761" y="6335"/>
                    <a:pt x="4788" y="6357"/>
                    <a:pt x="4816" y="6357"/>
                  </a:cubicBezTo>
                  <a:cubicBezTo>
                    <a:pt x="4835" y="6357"/>
                    <a:pt x="4854" y="6347"/>
                    <a:pt x="4863" y="6325"/>
                  </a:cubicBezTo>
                  <a:cubicBezTo>
                    <a:pt x="5497" y="4733"/>
                    <a:pt x="6975" y="3252"/>
                    <a:pt x="8765" y="3252"/>
                  </a:cubicBezTo>
                  <a:cubicBezTo>
                    <a:pt x="8937" y="3252"/>
                    <a:pt x="9112" y="3266"/>
                    <a:pt x="9289" y="3294"/>
                  </a:cubicBezTo>
                  <a:cubicBezTo>
                    <a:pt x="10200" y="3440"/>
                    <a:pt x="10923" y="3936"/>
                    <a:pt x="11490" y="4654"/>
                  </a:cubicBezTo>
                  <a:cubicBezTo>
                    <a:pt x="11719" y="4944"/>
                    <a:pt x="11917" y="5257"/>
                    <a:pt x="12081" y="5589"/>
                  </a:cubicBezTo>
                  <a:cubicBezTo>
                    <a:pt x="12238" y="5910"/>
                    <a:pt x="12370" y="6859"/>
                    <a:pt x="12582" y="7082"/>
                  </a:cubicBezTo>
                  <a:lnTo>
                    <a:pt x="12582" y="7082"/>
                  </a:lnTo>
                  <a:cubicBezTo>
                    <a:pt x="12570" y="7071"/>
                    <a:pt x="12554" y="7065"/>
                    <a:pt x="12537" y="7065"/>
                  </a:cubicBezTo>
                  <a:cubicBezTo>
                    <a:pt x="12523" y="7065"/>
                    <a:pt x="12509" y="7069"/>
                    <a:pt x="12497" y="7078"/>
                  </a:cubicBezTo>
                  <a:cubicBezTo>
                    <a:pt x="12346" y="7029"/>
                    <a:pt x="12189" y="7004"/>
                    <a:pt x="12033" y="7004"/>
                  </a:cubicBezTo>
                  <a:cubicBezTo>
                    <a:pt x="11769" y="7004"/>
                    <a:pt x="11508" y="7076"/>
                    <a:pt x="11284" y="7228"/>
                  </a:cubicBezTo>
                  <a:cubicBezTo>
                    <a:pt x="11110" y="5988"/>
                    <a:pt x="9991" y="5031"/>
                    <a:pt x="8731" y="4992"/>
                  </a:cubicBezTo>
                  <a:cubicBezTo>
                    <a:pt x="8702" y="4991"/>
                    <a:pt x="8674" y="4990"/>
                    <a:pt x="8646" y="4990"/>
                  </a:cubicBezTo>
                  <a:cubicBezTo>
                    <a:pt x="7254" y="4990"/>
                    <a:pt x="6122" y="6056"/>
                    <a:pt x="5717" y="7335"/>
                  </a:cubicBezTo>
                  <a:cubicBezTo>
                    <a:pt x="5610" y="7323"/>
                    <a:pt x="5504" y="7317"/>
                    <a:pt x="5397" y="7317"/>
                  </a:cubicBezTo>
                  <a:cubicBezTo>
                    <a:pt x="5324" y="7317"/>
                    <a:pt x="5251" y="7320"/>
                    <a:pt x="5178" y="7326"/>
                  </a:cubicBezTo>
                  <a:cubicBezTo>
                    <a:pt x="5084" y="7332"/>
                    <a:pt x="5039" y="7345"/>
                    <a:pt x="5016" y="7359"/>
                  </a:cubicBezTo>
                  <a:cubicBezTo>
                    <a:pt x="5031" y="7251"/>
                    <a:pt x="5071" y="7039"/>
                    <a:pt x="5068" y="7002"/>
                  </a:cubicBezTo>
                  <a:cubicBezTo>
                    <a:pt x="5032" y="6613"/>
                    <a:pt x="4756" y="6248"/>
                    <a:pt x="4408" y="6083"/>
                  </a:cubicBezTo>
                  <a:cubicBezTo>
                    <a:pt x="4265" y="6014"/>
                    <a:pt x="4108" y="5979"/>
                    <a:pt x="3951" y="5979"/>
                  </a:cubicBezTo>
                  <a:cubicBezTo>
                    <a:pt x="3872" y="5979"/>
                    <a:pt x="3792" y="5988"/>
                    <a:pt x="3715" y="6006"/>
                  </a:cubicBezTo>
                  <a:cubicBezTo>
                    <a:pt x="4067" y="3424"/>
                    <a:pt x="6288" y="1733"/>
                    <a:pt x="8844" y="1733"/>
                  </a:cubicBezTo>
                  <a:close/>
                  <a:moveTo>
                    <a:pt x="9048" y="1"/>
                  </a:moveTo>
                  <a:cubicBezTo>
                    <a:pt x="9040" y="1"/>
                    <a:pt x="9033" y="1"/>
                    <a:pt x="9025" y="1"/>
                  </a:cubicBezTo>
                  <a:cubicBezTo>
                    <a:pt x="5304" y="12"/>
                    <a:pt x="1478" y="2776"/>
                    <a:pt x="1937" y="6801"/>
                  </a:cubicBezTo>
                  <a:cubicBezTo>
                    <a:pt x="1826" y="6768"/>
                    <a:pt x="1711" y="6751"/>
                    <a:pt x="1597" y="6751"/>
                  </a:cubicBezTo>
                  <a:cubicBezTo>
                    <a:pt x="1284" y="6751"/>
                    <a:pt x="976" y="6879"/>
                    <a:pt x="770" y="7157"/>
                  </a:cubicBezTo>
                  <a:cubicBezTo>
                    <a:pt x="586" y="7406"/>
                    <a:pt x="541" y="7739"/>
                    <a:pt x="608" y="8036"/>
                  </a:cubicBezTo>
                  <a:cubicBezTo>
                    <a:pt x="637" y="8162"/>
                    <a:pt x="1045" y="8756"/>
                    <a:pt x="1092" y="8756"/>
                  </a:cubicBezTo>
                  <a:cubicBezTo>
                    <a:pt x="1094" y="8756"/>
                    <a:pt x="1095" y="8756"/>
                    <a:pt x="1096" y="8753"/>
                  </a:cubicBezTo>
                  <a:lnTo>
                    <a:pt x="1096" y="8753"/>
                  </a:lnTo>
                  <a:cubicBezTo>
                    <a:pt x="1076" y="8816"/>
                    <a:pt x="640" y="9001"/>
                    <a:pt x="562" y="9069"/>
                  </a:cubicBezTo>
                  <a:cubicBezTo>
                    <a:pt x="424" y="9185"/>
                    <a:pt x="310" y="9324"/>
                    <a:pt x="222" y="9482"/>
                  </a:cubicBezTo>
                  <a:cubicBezTo>
                    <a:pt x="35" y="9822"/>
                    <a:pt x="0" y="10246"/>
                    <a:pt x="159" y="10604"/>
                  </a:cubicBezTo>
                  <a:cubicBezTo>
                    <a:pt x="328" y="10986"/>
                    <a:pt x="694" y="11197"/>
                    <a:pt x="1063" y="11197"/>
                  </a:cubicBezTo>
                  <a:cubicBezTo>
                    <a:pt x="1213" y="11197"/>
                    <a:pt x="1365" y="11162"/>
                    <a:pt x="1503" y="11089"/>
                  </a:cubicBezTo>
                  <a:lnTo>
                    <a:pt x="1503" y="11089"/>
                  </a:lnTo>
                  <a:cubicBezTo>
                    <a:pt x="1422" y="11973"/>
                    <a:pt x="2065" y="12999"/>
                    <a:pt x="3000" y="13103"/>
                  </a:cubicBezTo>
                  <a:cubicBezTo>
                    <a:pt x="3047" y="13109"/>
                    <a:pt x="3095" y="13111"/>
                    <a:pt x="3143" y="13111"/>
                  </a:cubicBezTo>
                  <a:cubicBezTo>
                    <a:pt x="3414" y="13111"/>
                    <a:pt x="3690" y="13028"/>
                    <a:pt x="3920" y="12886"/>
                  </a:cubicBezTo>
                  <a:cubicBezTo>
                    <a:pt x="4058" y="12803"/>
                    <a:pt x="4181" y="12697"/>
                    <a:pt x="4285" y="12572"/>
                  </a:cubicBezTo>
                  <a:cubicBezTo>
                    <a:pt x="4322" y="12527"/>
                    <a:pt x="4517" y="12015"/>
                    <a:pt x="4546" y="11982"/>
                  </a:cubicBezTo>
                  <a:lnTo>
                    <a:pt x="4546" y="11982"/>
                  </a:lnTo>
                  <a:cubicBezTo>
                    <a:pt x="4529" y="12011"/>
                    <a:pt x="5029" y="12246"/>
                    <a:pt x="5165" y="12271"/>
                  </a:cubicBezTo>
                  <a:cubicBezTo>
                    <a:pt x="5240" y="12284"/>
                    <a:pt x="5318" y="12291"/>
                    <a:pt x="5396" y="12291"/>
                  </a:cubicBezTo>
                  <a:cubicBezTo>
                    <a:pt x="5628" y="12291"/>
                    <a:pt x="5862" y="12231"/>
                    <a:pt x="6055" y="12104"/>
                  </a:cubicBezTo>
                  <a:cubicBezTo>
                    <a:pt x="6713" y="11673"/>
                    <a:pt x="6685" y="10782"/>
                    <a:pt x="6208" y="10248"/>
                  </a:cubicBezTo>
                  <a:cubicBezTo>
                    <a:pt x="6894" y="9966"/>
                    <a:pt x="7299" y="9135"/>
                    <a:pt x="7103" y="8409"/>
                  </a:cubicBezTo>
                  <a:cubicBezTo>
                    <a:pt x="6925" y="7749"/>
                    <a:pt x="6403" y="7441"/>
                    <a:pt x="5815" y="7349"/>
                  </a:cubicBezTo>
                  <a:cubicBezTo>
                    <a:pt x="6274" y="6192"/>
                    <a:pt x="7264" y="5187"/>
                    <a:pt x="8583" y="5154"/>
                  </a:cubicBezTo>
                  <a:cubicBezTo>
                    <a:pt x="8605" y="5154"/>
                    <a:pt x="8627" y="5154"/>
                    <a:pt x="8649" y="5154"/>
                  </a:cubicBezTo>
                  <a:cubicBezTo>
                    <a:pt x="9939" y="5154"/>
                    <a:pt x="10906" y="6120"/>
                    <a:pt x="11156" y="7331"/>
                  </a:cubicBezTo>
                  <a:cubicBezTo>
                    <a:pt x="11117" y="7364"/>
                    <a:pt x="11079" y="7398"/>
                    <a:pt x="11044" y="7435"/>
                  </a:cubicBezTo>
                  <a:cubicBezTo>
                    <a:pt x="10807" y="7698"/>
                    <a:pt x="10694" y="8054"/>
                    <a:pt x="10703" y="8405"/>
                  </a:cubicBezTo>
                  <a:cubicBezTo>
                    <a:pt x="10708" y="8596"/>
                    <a:pt x="11001" y="9117"/>
                    <a:pt x="10969" y="9206"/>
                  </a:cubicBezTo>
                  <a:cubicBezTo>
                    <a:pt x="10897" y="9403"/>
                    <a:pt x="10355" y="9552"/>
                    <a:pt x="10180" y="9756"/>
                  </a:cubicBezTo>
                  <a:cubicBezTo>
                    <a:pt x="9986" y="9981"/>
                    <a:pt x="9856" y="10272"/>
                    <a:pt x="9893" y="10574"/>
                  </a:cubicBezTo>
                  <a:cubicBezTo>
                    <a:pt x="9949" y="11025"/>
                    <a:pt x="10322" y="11373"/>
                    <a:pt x="10739" y="11374"/>
                  </a:cubicBezTo>
                  <a:cubicBezTo>
                    <a:pt x="10304" y="11773"/>
                    <a:pt x="10399" y="12783"/>
                    <a:pt x="10716" y="13200"/>
                  </a:cubicBezTo>
                  <a:cubicBezTo>
                    <a:pt x="10930" y="13481"/>
                    <a:pt x="11219" y="13598"/>
                    <a:pt x="11518" y="13598"/>
                  </a:cubicBezTo>
                  <a:cubicBezTo>
                    <a:pt x="11954" y="13598"/>
                    <a:pt x="12410" y="13347"/>
                    <a:pt x="12680" y="12990"/>
                  </a:cubicBezTo>
                  <a:cubicBezTo>
                    <a:pt x="12913" y="12681"/>
                    <a:pt x="12911" y="12523"/>
                    <a:pt x="12929" y="12523"/>
                  </a:cubicBezTo>
                  <a:cubicBezTo>
                    <a:pt x="12943" y="12523"/>
                    <a:pt x="12973" y="12637"/>
                    <a:pt x="13172" y="12867"/>
                  </a:cubicBezTo>
                  <a:cubicBezTo>
                    <a:pt x="13409" y="13142"/>
                    <a:pt x="13784" y="13328"/>
                    <a:pt x="14151" y="13328"/>
                  </a:cubicBezTo>
                  <a:cubicBezTo>
                    <a:pt x="14173" y="13328"/>
                    <a:pt x="14195" y="13328"/>
                    <a:pt x="14217" y="13326"/>
                  </a:cubicBezTo>
                  <a:cubicBezTo>
                    <a:pt x="14993" y="13278"/>
                    <a:pt x="15411" y="12528"/>
                    <a:pt x="15312" y="11834"/>
                  </a:cubicBezTo>
                  <a:lnTo>
                    <a:pt x="15312" y="11834"/>
                  </a:lnTo>
                  <a:cubicBezTo>
                    <a:pt x="15553" y="11992"/>
                    <a:pt x="15840" y="12071"/>
                    <a:pt x="16125" y="12071"/>
                  </a:cubicBezTo>
                  <a:cubicBezTo>
                    <a:pt x="16616" y="12071"/>
                    <a:pt x="17102" y="11835"/>
                    <a:pt x="17339" y="11354"/>
                  </a:cubicBezTo>
                  <a:cubicBezTo>
                    <a:pt x="17587" y="10852"/>
                    <a:pt x="17415" y="10268"/>
                    <a:pt x="17040" y="9881"/>
                  </a:cubicBezTo>
                  <a:cubicBezTo>
                    <a:pt x="16878" y="9714"/>
                    <a:pt x="16677" y="9588"/>
                    <a:pt x="16456" y="9515"/>
                  </a:cubicBezTo>
                  <a:cubicBezTo>
                    <a:pt x="16347" y="9478"/>
                    <a:pt x="16269" y="9470"/>
                    <a:pt x="16215" y="9470"/>
                  </a:cubicBezTo>
                  <a:cubicBezTo>
                    <a:pt x="16164" y="9470"/>
                    <a:pt x="16136" y="9478"/>
                    <a:pt x="16126" y="9478"/>
                  </a:cubicBezTo>
                  <a:cubicBezTo>
                    <a:pt x="16107" y="9478"/>
                    <a:pt x="16150" y="9449"/>
                    <a:pt x="16223" y="9285"/>
                  </a:cubicBezTo>
                  <a:cubicBezTo>
                    <a:pt x="16600" y="8438"/>
                    <a:pt x="16851" y="7441"/>
                    <a:pt x="16180" y="6730"/>
                  </a:cubicBezTo>
                  <a:cubicBezTo>
                    <a:pt x="16284" y="2787"/>
                    <a:pt x="12823" y="1"/>
                    <a:pt x="9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4"/>
            <p:cNvSpPr/>
            <p:nvPr/>
          </p:nvSpPr>
          <p:spPr>
            <a:xfrm>
              <a:off x="-4900488" y="3978186"/>
              <a:ext cx="25034" cy="1550"/>
            </a:xfrm>
            <a:custGeom>
              <a:avLst/>
              <a:gdLst/>
              <a:ahLst/>
              <a:cxnLst/>
              <a:rect l="l" t="t" r="r" b="b"/>
              <a:pathLst>
                <a:path w="727" h="45" extrusionOk="0">
                  <a:moveTo>
                    <a:pt x="638" y="1"/>
                  </a:moveTo>
                  <a:cubicBezTo>
                    <a:pt x="431" y="1"/>
                    <a:pt x="225" y="6"/>
                    <a:pt x="19" y="8"/>
                  </a:cubicBezTo>
                  <a:cubicBezTo>
                    <a:pt x="1" y="8"/>
                    <a:pt x="1" y="37"/>
                    <a:pt x="19" y="37"/>
                  </a:cubicBezTo>
                  <a:cubicBezTo>
                    <a:pt x="225" y="40"/>
                    <a:pt x="431" y="45"/>
                    <a:pt x="638" y="45"/>
                  </a:cubicBezTo>
                  <a:cubicBezTo>
                    <a:pt x="658" y="45"/>
                    <a:pt x="678" y="45"/>
                    <a:pt x="698" y="44"/>
                  </a:cubicBezTo>
                  <a:cubicBezTo>
                    <a:pt x="726" y="44"/>
                    <a:pt x="726" y="1"/>
                    <a:pt x="698" y="1"/>
                  </a:cubicBezTo>
                  <a:cubicBezTo>
                    <a:pt x="678" y="1"/>
                    <a:pt x="658"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9" name="Google Shape;3429;p74"/>
          <p:cNvGrpSpPr/>
          <p:nvPr/>
        </p:nvGrpSpPr>
        <p:grpSpPr>
          <a:xfrm>
            <a:off x="2767047" y="2359956"/>
            <a:ext cx="340164" cy="427617"/>
            <a:chOff x="-4289749" y="3751431"/>
            <a:chExt cx="449239" cy="564734"/>
          </a:xfrm>
        </p:grpSpPr>
        <p:sp>
          <p:nvSpPr>
            <p:cNvPr id="3430" name="Google Shape;3430;p74"/>
            <p:cNvSpPr/>
            <p:nvPr/>
          </p:nvSpPr>
          <p:spPr>
            <a:xfrm>
              <a:off x="-4289749" y="3751431"/>
              <a:ext cx="449239" cy="564734"/>
            </a:xfrm>
            <a:custGeom>
              <a:avLst/>
              <a:gdLst/>
              <a:ahLst/>
              <a:cxnLst/>
              <a:rect l="l" t="t" r="r" b="b"/>
              <a:pathLst>
                <a:path w="13046" h="16400" extrusionOk="0">
                  <a:moveTo>
                    <a:pt x="8768" y="582"/>
                  </a:moveTo>
                  <a:cubicBezTo>
                    <a:pt x="8966" y="582"/>
                    <a:pt x="9151" y="677"/>
                    <a:pt x="9321" y="869"/>
                  </a:cubicBezTo>
                  <a:cubicBezTo>
                    <a:pt x="9768" y="1047"/>
                    <a:pt x="10549" y="1580"/>
                    <a:pt x="10887" y="1924"/>
                  </a:cubicBezTo>
                  <a:cubicBezTo>
                    <a:pt x="11356" y="2099"/>
                    <a:pt x="11525" y="2460"/>
                    <a:pt x="11395" y="3009"/>
                  </a:cubicBezTo>
                  <a:cubicBezTo>
                    <a:pt x="11196" y="3214"/>
                    <a:pt x="10995" y="3418"/>
                    <a:pt x="10792" y="3617"/>
                  </a:cubicBezTo>
                  <a:cubicBezTo>
                    <a:pt x="10387" y="4020"/>
                    <a:pt x="9973" y="4414"/>
                    <a:pt x="9578" y="4827"/>
                  </a:cubicBezTo>
                  <a:cubicBezTo>
                    <a:pt x="9080" y="5352"/>
                    <a:pt x="8314" y="6036"/>
                    <a:pt x="8129" y="6760"/>
                  </a:cubicBezTo>
                  <a:cubicBezTo>
                    <a:pt x="8114" y="6819"/>
                    <a:pt x="8139" y="6892"/>
                    <a:pt x="8196" y="6921"/>
                  </a:cubicBezTo>
                  <a:lnTo>
                    <a:pt x="8294" y="6974"/>
                  </a:lnTo>
                  <a:cubicBezTo>
                    <a:pt x="8305" y="6981"/>
                    <a:pt x="8315" y="6977"/>
                    <a:pt x="8326" y="6981"/>
                  </a:cubicBezTo>
                  <a:cubicBezTo>
                    <a:pt x="9326" y="7849"/>
                    <a:pt x="10329" y="8715"/>
                    <a:pt x="11333" y="9579"/>
                  </a:cubicBezTo>
                  <a:lnTo>
                    <a:pt x="12108" y="10248"/>
                  </a:lnTo>
                  <a:cubicBezTo>
                    <a:pt x="12665" y="10731"/>
                    <a:pt x="12721" y="11164"/>
                    <a:pt x="12275" y="11550"/>
                  </a:cubicBezTo>
                  <a:cubicBezTo>
                    <a:pt x="12024" y="12086"/>
                    <a:pt x="11398" y="12671"/>
                    <a:pt x="10997" y="13124"/>
                  </a:cubicBezTo>
                  <a:cubicBezTo>
                    <a:pt x="10846" y="13296"/>
                    <a:pt x="10692" y="13467"/>
                    <a:pt x="10534" y="13634"/>
                  </a:cubicBezTo>
                  <a:cubicBezTo>
                    <a:pt x="10101" y="13486"/>
                    <a:pt x="9778" y="13217"/>
                    <a:pt x="9564" y="12828"/>
                  </a:cubicBezTo>
                  <a:cubicBezTo>
                    <a:pt x="9139" y="12351"/>
                    <a:pt x="8793" y="11758"/>
                    <a:pt x="8434" y="11230"/>
                  </a:cubicBezTo>
                  <a:cubicBezTo>
                    <a:pt x="7698" y="10151"/>
                    <a:pt x="7024" y="9036"/>
                    <a:pt x="6332" y="7930"/>
                  </a:cubicBezTo>
                  <a:cubicBezTo>
                    <a:pt x="6312" y="7897"/>
                    <a:pt x="6283" y="7884"/>
                    <a:pt x="6255" y="7884"/>
                  </a:cubicBezTo>
                  <a:cubicBezTo>
                    <a:pt x="6232" y="7884"/>
                    <a:pt x="6209" y="7893"/>
                    <a:pt x="6191" y="7907"/>
                  </a:cubicBezTo>
                  <a:cubicBezTo>
                    <a:pt x="6200" y="7863"/>
                    <a:pt x="6210" y="7818"/>
                    <a:pt x="6219" y="7774"/>
                  </a:cubicBezTo>
                  <a:cubicBezTo>
                    <a:pt x="6242" y="7659"/>
                    <a:pt x="6146" y="7584"/>
                    <a:pt x="6057" y="7584"/>
                  </a:cubicBezTo>
                  <a:cubicBezTo>
                    <a:pt x="5998" y="7584"/>
                    <a:pt x="5943" y="7617"/>
                    <a:pt x="5927" y="7693"/>
                  </a:cubicBezTo>
                  <a:cubicBezTo>
                    <a:pt x="5625" y="9211"/>
                    <a:pt x="5293" y="10723"/>
                    <a:pt x="4919" y="12226"/>
                  </a:cubicBezTo>
                  <a:cubicBezTo>
                    <a:pt x="4733" y="12977"/>
                    <a:pt x="4537" y="13726"/>
                    <a:pt x="4331" y="14473"/>
                  </a:cubicBezTo>
                  <a:cubicBezTo>
                    <a:pt x="4252" y="14760"/>
                    <a:pt x="4210" y="15214"/>
                    <a:pt x="4051" y="15466"/>
                  </a:cubicBezTo>
                  <a:cubicBezTo>
                    <a:pt x="3885" y="15731"/>
                    <a:pt x="3783" y="15817"/>
                    <a:pt x="3659" y="15817"/>
                  </a:cubicBezTo>
                  <a:cubicBezTo>
                    <a:pt x="3534" y="15817"/>
                    <a:pt x="3387" y="15729"/>
                    <a:pt x="3131" y="15646"/>
                  </a:cubicBezTo>
                  <a:cubicBezTo>
                    <a:pt x="2997" y="15603"/>
                    <a:pt x="2806" y="15528"/>
                    <a:pt x="2597" y="15435"/>
                  </a:cubicBezTo>
                  <a:lnTo>
                    <a:pt x="2597" y="15435"/>
                  </a:lnTo>
                  <a:cubicBezTo>
                    <a:pt x="3001" y="15448"/>
                    <a:pt x="3405" y="15461"/>
                    <a:pt x="3810" y="15471"/>
                  </a:cubicBezTo>
                  <a:cubicBezTo>
                    <a:pt x="3810" y="15471"/>
                    <a:pt x="3811" y="15471"/>
                    <a:pt x="3811" y="15471"/>
                  </a:cubicBezTo>
                  <a:cubicBezTo>
                    <a:pt x="3849" y="15471"/>
                    <a:pt x="3849" y="15411"/>
                    <a:pt x="3810" y="15408"/>
                  </a:cubicBezTo>
                  <a:cubicBezTo>
                    <a:pt x="3356" y="15392"/>
                    <a:pt x="2903" y="15379"/>
                    <a:pt x="2448" y="15366"/>
                  </a:cubicBezTo>
                  <a:cubicBezTo>
                    <a:pt x="2067" y="15187"/>
                    <a:pt x="1656" y="14957"/>
                    <a:pt x="1405" y="14732"/>
                  </a:cubicBezTo>
                  <a:lnTo>
                    <a:pt x="1405" y="14732"/>
                  </a:lnTo>
                  <a:cubicBezTo>
                    <a:pt x="1998" y="14790"/>
                    <a:pt x="2593" y="14818"/>
                    <a:pt x="3189" y="14820"/>
                  </a:cubicBezTo>
                  <a:cubicBezTo>
                    <a:pt x="3239" y="14820"/>
                    <a:pt x="3239" y="14744"/>
                    <a:pt x="3189" y="14743"/>
                  </a:cubicBezTo>
                  <a:cubicBezTo>
                    <a:pt x="2566" y="14730"/>
                    <a:pt x="1946" y="14698"/>
                    <a:pt x="1324" y="14654"/>
                  </a:cubicBezTo>
                  <a:cubicBezTo>
                    <a:pt x="1259" y="14585"/>
                    <a:pt x="1207" y="14517"/>
                    <a:pt x="1184" y="14451"/>
                  </a:cubicBezTo>
                  <a:cubicBezTo>
                    <a:pt x="1115" y="14262"/>
                    <a:pt x="1151" y="14023"/>
                    <a:pt x="1237" y="13768"/>
                  </a:cubicBezTo>
                  <a:cubicBezTo>
                    <a:pt x="1610" y="13791"/>
                    <a:pt x="1983" y="13803"/>
                    <a:pt x="2355" y="13803"/>
                  </a:cubicBezTo>
                  <a:cubicBezTo>
                    <a:pt x="2780" y="13803"/>
                    <a:pt x="3205" y="13787"/>
                    <a:pt x="3631" y="13753"/>
                  </a:cubicBezTo>
                  <a:cubicBezTo>
                    <a:pt x="3679" y="13750"/>
                    <a:pt x="3681" y="13677"/>
                    <a:pt x="3634" y="13677"/>
                  </a:cubicBezTo>
                  <a:cubicBezTo>
                    <a:pt x="3633" y="13677"/>
                    <a:pt x="3632" y="13677"/>
                    <a:pt x="3631" y="13677"/>
                  </a:cubicBezTo>
                  <a:cubicBezTo>
                    <a:pt x="3132" y="13709"/>
                    <a:pt x="2633" y="13725"/>
                    <a:pt x="2132" y="13725"/>
                  </a:cubicBezTo>
                  <a:cubicBezTo>
                    <a:pt x="1841" y="13725"/>
                    <a:pt x="1549" y="13720"/>
                    <a:pt x="1257" y="13709"/>
                  </a:cubicBezTo>
                  <a:cubicBezTo>
                    <a:pt x="1364" y="13416"/>
                    <a:pt x="1532" y="13107"/>
                    <a:pt x="1683" y="12832"/>
                  </a:cubicBezTo>
                  <a:cubicBezTo>
                    <a:pt x="2003" y="12861"/>
                    <a:pt x="2322" y="12878"/>
                    <a:pt x="2642" y="12878"/>
                  </a:cubicBezTo>
                  <a:cubicBezTo>
                    <a:pt x="2809" y="12878"/>
                    <a:pt x="2977" y="12873"/>
                    <a:pt x="3145" y="12863"/>
                  </a:cubicBezTo>
                  <a:cubicBezTo>
                    <a:pt x="3183" y="12861"/>
                    <a:pt x="3184" y="12803"/>
                    <a:pt x="3145" y="12803"/>
                  </a:cubicBezTo>
                  <a:cubicBezTo>
                    <a:pt x="3075" y="12803"/>
                    <a:pt x="3005" y="12804"/>
                    <a:pt x="2936" y="12804"/>
                  </a:cubicBezTo>
                  <a:cubicBezTo>
                    <a:pt x="2530" y="12804"/>
                    <a:pt x="2126" y="12792"/>
                    <a:pt x="1720" y="12765"/>
                  </a:cubicBezTo>
                  <a:cubicBezTo>
                    <a:pt x="1807" y="12607"/>
                    <a:pt x="1886" y="12463"/>
                    <a:pt x="1941" y="12344"/>
                  </a:cubicBezTo>
                  <a:lnTo>
                    <a:pt x="2142" y="11904"/>
                  </a:lnTo>
                  <a:cubicBezTo>
                    <a:pt x="2836" y="11927"/>
                    <a:pt x="3531" y="11953"/>
                    <a:pt x="4226" y="11953"/>
                  </a:cubicBezTo>
                  <a:cubicBezTo>
                    <a:pt x="4308" y="11953"/>
                    <a:pt x="4391" y="11953"/>
                    <a:pt x="4473" y="11952"/>
                  </a:cubicBezTo>
                  <a:cubicBezTo>
                    <a:pt x="4533" y="11952"/>
                    <a:pt x="4532" y="11861"/>
                    <a:pt x="4473" y="11859"/>
                  </a:cubicBezTo>
                  <a:cubicBezTo>
                    <a:pt x="3709" y="11824"/>
                    <a:pt x="2943" y="11825"/>
                    <a:pt x="2179" y="11824"/>
                  </a:cubicBezTo>
                  <a:cubicBezTo>
                    <a:pt x="2405" y="11333"/>
                    <a:pt x="2630" y="10841"/>
                    <a:pt x="2855" y="10349"/>
                  </a:cubicBezTo>
                  <a:cubicBezTo>
                    <a:pt x="3107" y="10353"/>
                    <a:pt x="3358" y="10357"/>
                    <a:pt x="3609" y="10357"/>
                  </a:cubicBezTo>
                  <a:cubicBezTo>
                    <a:pt x="3676" y="10357"/>
                    <a:pt x="3742" y="10357"/>
                    <a:pt x="3809" y="10356"/>
                  </a:cubicBezTo>
                  <a:cubicBezTo>
                    <a:pt x="3868" y="10355"/>
                    <a:pt x="3868" y="10264"/>
                    <a:pt x="3809" y="10263"/>
                  </a:cubicBezTo>
                  <a:cubicBezTo>
                    <a:pt x="3731" y="10262"/>
                    <a:pt x="3653" y="10262"/>
                    <a:pt x="3575" y="10262"/>
                  </a:cubicBezTo>
                  <a:cubicBezTo>
                    <a:pt x="3347" y="10262"/>
                    <a:pt x="3119" y="10266"/>
                    <a:pt x="2891" y="10270"/>
                  </a:cubicBezTo>
                  <a:cubicBezTo>
                    <a:pt x="3025" y="9977"/>
                    <a:pt x="3161" y="9684"/>
                    <a:pt x="3295" y="9390"/>
                  </a:cubicBezTo>
                  <a:cubicBezTo>
                    <a:pt x="3798" y="9465"/>
                    <a:pt x="4302" y="9516"/>
                    <a:pt x="4810" y="9516"/>
                  </a:cubicBezTo>
                  <a:cubicBezTo>
                    <a:pt x="4831" y="9516"/>
                    <a:pt x="4851" y="9516"/>
                    <a:pt x="4871" y="9516"/>
                  </a:cubicBezTo>
                  <a:cubicBezTo>
                    <a:pt x="4932" y="9516"/>
                    <a:pt x="4931" y="9426"/>
                    <a:pt x="4871" y="9421"/>
                  </a:cubicBezTo>
                  <a:cubicBezTo>
                    <a:pt x="4358" y="9394"/>
                    <a:pt x="3846" y="9360"/>
                    <a:pt x="3335" y="9300"/>
                  </a:cubicBezTo>
                  <a:cubicBezTo>
                    <a:pt x="3484" y="8976"/>
                    <a:pt x="3633" y="8652"/>
                    <a:pt x="3781" y="8327"/>
                  </a:cubicBezTo>
                  <a:cubicBezTo>
                    <a:pt x="3989" y="8373"/>
                    <a:pt x="4198" y="8400"/>
                    <a:pt x="4407" y="8400"/>
                  </a:cubicBezTo>
                  <a:cubicBezTo>
                    <a:pt x="4550" y="8400"/>
                    <a:pt x="4694" y="8387"/>
                    <a:pt x="4837" y="8360"/>
                  </a:cubicBezTo>
                  <a:cubicBezTo>
                    <a:pt x="4871" y="8353"/>
                    <a:pt x="4865" y="8297"/>
                    <a:pt x="4831" y="8297"/>
                  </a:cubicBezTo>
                  <a:cubicBezTo>
                    <a:pt x="4830" y="8297"/>
                    <a:pt x="4829" y="8297"/>
                    <a:pt x="4829" y="8297"/>
                  </a:cubicBezTo>
                  <a:cubicBezTo>
                    <a:pt x="4684" y="8311"/>
                    <a:pt x="4540" y="8319"/>
                    <a:pt x="4398" y="8319"/>
                  </a:cubicBezTo>
                  <a:cubicBezTo>
                    <a:pt x="4201" y="8319"/>
                    <a:pt x="4006" y="8304"/>
                    <a:pt x="3809" y="8268"/>
                  </a:cubicBezTo>
                  <a:cubicBezTo>
                    <a:pt x="3826" y="8230"/>
                    <a:pt x="3844" y="8193"/>
                    <a:pt x="3861" y="8154"/>
                  </a:cubicBezTo>
                  <a:cubicBezTo>
                    <a:pt x="3942" y="7976"/>
                    <a:pt x="4038" y="7810"/>
                    <a:pt x="4121" y="7647"/>
                  </a:cubicBezTo>
                  <a:cubicBezTo>
                    <a:pt x="4376" y="7652"/>
                    <a:pt x="4631" y="7658"/>
                    <a:pt x="4886" y="7658"/>
                  </a:cubicBezTo>
                  <a:cubicBezTo>
                    <a:pt x="5073" y="7658"/>
                    <a:pt x="5260" y="7655"/>
                    <a:pt x="5446" y="7647"/>
                  </a:cubicBezTo>
                  <a:cubicBezTo>
                    <a:pt x="5495" y="7645"/>
                    <a:pt x="5495" y="7574"/>
                    <a:pt x="5446" y="7572"/>
                  </a:cubicBezTo>
                  <a:cubicBezTo>
                    <a:pt x="5263" y="7564"/>
                    <a:pt x="5079" y="7561"/>
                    <a:pt x="4895" y="7561"/>
                  </a:cubicBezTo>
                  <a:cubicBezTo>
                    <a:pt x="4650" y="7561"/>
                    <a:pt x="4404" y="7566"/>
                    <a:pt x="4158" y="7572"/>
                  </a:cubicBezTo>
                  <a:cubicBezTo>
                    <a:pt x="4257" y="7366"/>
                    <a:pt x="4325" y="7165"/>
                    <a:pt x="4304" y="6956"/>
                  </a:cubicBezTo>
                  <a:lnTo>
                    <a:pt x="4304" y="6956"/>
                  </a:lnTo>
                  <a:cubicBezTo>
                    <a:pt x="4713" y="6989"/>
                    <a:pt x="5125" y="7020"/>
                    <a:pt x="5535" y="7033"/>
                  </a:cubicBezTo>
                  <a:cubicBezTo>
                    <a:pt x="5535" y="7033"/>
                    <a:pt x="5536" y="7033"/>
                    <a:pt x="5536" y="7033"/>
                  </a:cubicBezTo>
                  <a:cubicBezTo>
                    <a:pt x="5595" y="7033"/>
                    <a:pt x="5593" y="6946"/>
                    <a:pt x="5535" y="6940"/>
                  </a:cubicBezTo>
                  <a:cubicBezTo>
                    <a:pt x="5121" y="6903"/>
                    <a:pt x="4705" y="6884"/>
                    <a:pt x="4290" y="6866"/>
                  </a:cubicBezTo>
                  <a:cubicBezTo>
                    <a:pt x="4274" y="6798"/>
                    <a:pt x="4250" y="6730"/>
                    <a:pt x="4218" y="6666"/>
                  </a:cubicBezTo>
                  <a:cubicBezTo>
                    <a:pt x="4139" y="6515"/>
                    <a:pt x="3989" y="6372"/>
                    <a:pt x="3812" y="6239"/>
                  </a:cubicBezTo>
                  <a:lnTo>
                    <a:pt x="3812" y="6239"/>
                  </a:lnTo>
                  <a:cubicBezTo>
                    <a:pt x="4192" y="6284"/>
                    <a:pt x="4572" y="6335"/>
                    <a:pt x="4949" y="6409"/>
                  </a:cubicBezTo>
                  <a:cubicBezTo>
                    <a:pt x="4952" y="6410"/>
                    <a:pt x="4955" y="6410"/>
                    <a:pt x="4958" y="6410"/>
                  </a:cubicBezTo>
                  <a:cubicBezTo>
                    <a:pt x="5002" y="6410"/>
                    <a:pt x="5019" y="6341"/>
                    <a:pt x="4970" y="6330"/>
                  </a:cubicBezTo>
                  <a:cubicBezTo>
                    <a:pt x="4538" y="6226"/>
                    <a:pt x="4098" y="6159"/>
                    <a:pt x="3655" y="6127"/>
                  </a:cubicBezTo>
                  <a:cubicBezTo>
                    <a:pt x="3357" y="5926"/>
                    <a:pt x="3022" y="5746"/>
                    <a:pt x="2807" y="5591"/>
                  </a:cubicBezTo>
                  <a:cubicBezTo>
                    <a:pt x="2712" y="5522"/>
                    <a:pt x="2607" y="5452"/>
                    <a:pt x="2498" y="5381"/>
                  </a:cubicBezTo>
                  <a:lnTo>
                    <a:pt x="2498" y="5381"/>
                  </a:lnTo>
                  <a:cubicBezTo>
                    <a:pt x="2991" y="5408"/>
                    <a:pt x="3480" y="5467"/>
                    <a:pt x="3973" y="5534"/>
                  </a:cubicBezTo>
                  <a:cubicBezTo>
                    <a:pt x="3975" y="5534"/>
                    <a:pt x="3978" y="5534"/>
                    <a:pt x="3980" y="5534"/>
                  </a:cubicBezTo>
                  <a:cubicBezTo>
                    <a:pt x="4024" y="5534"/>
                    <a:pt x="4042" y="5470"/>
                    <a:pt x="3994" y="5459"/>
                  </a:cubicBezTo>
                  <a:cubicBezTo>
                    <a:pt x="3459" y="5340"/>
                    <a:pt x="2911" y="5299"/>
                    <a:pt x="2364" y="5296"/>
                  </a:cubicBezTo>
                  <a:cubicBezTo>
                    <a:pt x="2017" y="5077"/>
                    <a:pt x="1635" y="4846"/>
                    <a:pt x="1314" y="4595"/>
                  </a:cubicBezTo>
                  <a:lnTo>
                    <a:pt x="1314" y="4595"/>
                  </a:lnTo>
                  <a:cubicBezTo>
                    <a:pt x="1833" y="4613"/>
                    <a:pt x="2353" y="4658"/>
                    <a:pt x="2868" y="4730"/>
                  </a:cubicBezTo>
                  <a:cubicBezTo>
                    <a:pt x="2870" y="4730"/>
                    <a:pt x="2872" y="4730"/>
                    <a:pt x="2874" y="4730"/>
                  </a:cubicBezTo>
                  <a:cubicBezTo>
                    <a:pt x="2920" y="4730"/>
                    <a:pt x="2939" y="4660"/>
                    <a:pt x="2889" y="4652"/>
                  </a:cubicBezTo>
                  <a:cubicBezTo>
                    <a:pt x="2336" y="4563"/>
                    <a:pt x="1782" y="4525"/>
                    <a:pt x="1221" y="4521"/>
                  </a:cubicBezTo>
                  <a:cubicBezTo>
                    <a:pt x="1104" y="4424"/>
                    <a:pt x="994" y="4319"/>
                    <a:pt x="894" y="4203"/>
                  </a:cubicBezTo>
                  <a:cubicBezTo>
                    <a:pt x="766" y="4053"/>
                    <a:pt x="698" y="3922"/>
                    <a:pt x="672" y="3801"/>
                  </a:cubicBezTo>
                  <a:lnTo>
                    <a:pt x="672" y="3801"/>
                  </a:lnTo>
                  <a:cubicBezTo>
                    <a:pt x="1483" y="3835"/>
                    <a:pt x="2288" y="3928"/>
                    <a:pt x="3090" y="4063"/>
                  </a:cubicBezTo>
                  <a:cubicBezTo>
                    <a:pt x="3092" y="4063"/>
                    <a:pt x="3094" y="4063"/>
                    <a:pt x="3097" y="4063"/>
                  </a:cubicBezTo>
                  <a:cubicBezTo>
                    <a:pt x="3138" y="4063"/>
                    <a:pt x="3155" y="4000"/>
                    <a:pt x="3110" y="3991"/>
                  </a:cubicBezTo>
                  <a:cubicBezTo>
                    <a:pt x="2300" y="3822"/>
                    <a:pt x="1487" y="3744"/>
                    <a:pt x="662" y="3725"/>
                  </a:cubicBezTo>
                  <a:cubicBezTo>
                    <a:pt x="643" y="3442"/>
                    <a:pt x="858" y="3211"/>
                    <a:pt x="1099" y="2916"/>
                  </a:cubicBezTo>
                  <a:cubicBezTo>
                    <a:pt x="1132" y="2916"/>
                    <a:pt x="1165" y="2916"/>
                    <a:pt x="1198" y="2916"/>
                  </a:cubicBezTo>
                  <a:cubicBezTo>
                    <a:pt x="1670" y="2916"/>
                    <a:pt x="2141" y="2936"/>
                    <a:pt x="2614" y="2953"/>
                  </a:cubicBezTo>
                  <a:cubicBezTo>
                    <a:pt x="2615" y="2953"/>
                    <a:pt x="2615" y="2953"/>
                    <a:pt x="2616" y="2953"/>
                  </a:cubicBezTo>
                  <a:cubicBezTo>
                    <a:pt x="2672" y="2953"/>
                    <a:pt x="2668" y="2872"/>
                    <a:pt x="2614" y="2865"/>
                  </a:cubicBezTo>
                  <a:cubicBezTo>
                    <a:pt x="2291" y="2828"/>
                    <a:pt x="1967" y="2815"/>
                    <a:pt x="1643" y="2815"/>
                  </a:cubicBezTo>
                  <a:cubicBezTo>
                    <a:pt x="1486" y="2815"/>
                    <a:pt x="1330" y="2818"/>
                    <a:pt x="1173" y="2823"/>
                  </a:cubicBezTo>
                  <a:cubicBezTo>
                    <a:pt x="1184" y="2809"/>
                    <a:pt x="1196" y="2796"/>
                    <a:pt x="1207" y="2781"/>
                  </a:cubicBezTo>
                  <a:cubicBezTo>
                    <a:pt x="1384" y="2551"/>
                    <a:pt x="1536" y="2284"/>
                    <a:pt x="1701" y="2068"/>
                  </a:cubicBezTo>
                  <a:cubicBezTo>
                    <a:pt x="2075" y="2135"/>
                    <a:pt x="2448" y="2198"/>
                    <a:pt x="2823" y="2251"/>
                  </a:cubicBezTo>
                  <a:cubicBezTo>
                    <a:pt x="2826" y="2251"/>
                    <a:pt x="2828" y="2252"/>
                    <a:pt x="2830" y="2252"/>
                  </a:cubicBezTo>
                  <a:cubicBezTo>
                    <a:pt x="2875" y="2252"/>
                    <a:pt x="2893" y="2184"/>
                    <a:pt x="2844" y="2175"/>
                  </a:cubicBezTo>
                  <a:cubicBezTo>
                    <a:pt x="2484" y="2107"/>
                    <a:pt x="2121" y="2050"/>
                    <a:pt x="1758" y="1995"/>
                  </a:cubicBezTo>
                  <a:cubicBezTo>
                    <a:pt x="1916" y="1806"/>
                    <a:pt x="2086" y="1674"/>
                    <a:pt x="2298" y="1674"/>
                  </a:cubicBezTo>
                  <a:cubicBezTo>
                    <a:pt x="2413" y="1674"/>
                    <a:pt x="2540" y="1712"/>
                    <a:pt x="2684" y="1802"/>
                  </a:cubicBezTo>
                  <a:cubicBezTo>
                    <a:pt x="3259" y="2159"/>
                    <a:pt x="3749" y="2932"/>
                    <a:pt x="4217" y="3429"/>
                  </a:cubicBezTo>
                  <a:cubicBezTo>
                    <a:pt x="4754" y="3998"/>
                    <a:pt x="5293" y="4566"/>
                    <a:pt x="5834" y="5131"/>
                  </a:cubicBezTo>
                  <a:cubicBezTo>
                    <a:pt x="5832" y="5135"/>
                    <a:pt x="5830" y="5139"/>
                    <a:pt x="5829" y="5144"/>
                  </a:cubicBezTo>
                  <a:cubicBezTo>
                    <a:pt x="5792" y="5225"/>
                    <a:pt x="5861" y="5299"/>
                    <a:pt x="5927" y="5299"/>
                  </a:cubicBezTo>
                  <a:cubicBezTo>
                    <a:pt x="5953" y="5299"/>
                    <a:pt x="5979" y="5288"/>
                    <a:pt x="5997" y="5262"/>
                  </a:cubicBezTo>
                  <a:cubicBezTo>
                    <a:pt x="5998" y="5262"/>
                    <a:pt x="5998" y="5262"/>
                    <a:pt x="5998" y="5262"/>
                  </a:cubicBezTo>
                  <a:cubicBezTo>
                    <a:pt x="6073" y="5262"/>
                    <a:pt x="6135" y="5171"/>
                    <a:pt x="6084" y="5096"/>
                  </a:cubicBezTo>
                  <a:cubicBezTo>
                    <a:pt x="6644" y="3978"/>
                    <a:pt x="7187" y="2849"/>
                    <a:pt x="7734" y="1724"/>
                  </a:cubicBezTo>
                  <a:cubicBezTo>
                    <a:pt x="7878" y="1430"/>
                    <a:pt x="8020" y="1135"/>
                    <a:pt x="8162" y="841"/>
                  </a:cubicBezTo>
                  <a:cubicBezTo>
                    <a:pt x="8377" y="668"/>
                    <a:pt x="8579" y="582"/>
                    <a:pt x="8768" y="582"/>
                  </a:cubicBezTo>
                  <a:close/>
                  <a:moveTo>
                    <a:pt x="8421" y="1"/>
                  </a:moveTo>
                  <a:cubicBezTo>
                    <a:pt x="8382" y="1"/>
                    <a:pt x="8345" y="16"/>
                    <a:pt x="8317" y="44"/>
                  </a:cubicBezTo>
                  <a:cubicBezTo>
                    <a:pt x="7771" y="621"/>
                    <a:pt x="7515" y="1540"/>
                    <a:pt x="7181" y="2252"/>
                  </a:cubicBezTo>
                  <a:cubicBezTo>
                    <a:pt x="6762" y="3141"/>
                    <a:pt x="6340" y="4031"/>
                    <a:pt x="5931" y="4926"/>
                  </a:cubicBezTo>
                  <a:cubicBezTo>
                    <a:pt x="4760" y="3624"/>
                    <a:pt x="3570" y="2339"/>
                    <a:pt x="2380" y="1055"/>
                  </a:cubicBezTo>
                  <a:cubicBezTo>
                    <a:pt x="2355" y="1028"/>
                    <a:pt x="2313" y="1013"/>
                    <a:pt x="2273" y="1013"/>
                  </a:cubicBezTo>
                  <a:cubicBezTo>
                    <a:pt x="2235" y="1013"/>
                    <a:pt x="2198" y="1026"/>
                    <a:pt x="2175" y="1055"/>
                  </a:cubicBezTo>
                  <a:cubicBezTo>
                    <a:pt x="1943" y="1354"/>
                    <a:pt x="1712" y="1655"/>
                    <a:pt x="1479" y="1954"/>
                  </a:cubicBezTo>
                  <a:lnTo>
                    <a:pt x="1474" y="1953"/>
                  </a:lnTo>
                  <a:cubicBezTo>
                    <a:pt x="1471" y="1952"/>
                    <a:pt x="1469" y="1952"/>
                    <a:pt x="1466" y="1952"/>
                  </a:cubicBezTo>
                  <a:cubicBezTo>
                    <a:pt x="1435" y="1952"/>
                    <a:pt x="1415" y="1987"/>
                    <a:pt x="1433" y="2014"/>
                  </a:cubicBezTo>
                  <a:cubicBezTo>
                    <a:pt x="973" y="2608"/>
                    <a:pt x="512" y="3202"/>
                    <a:pt x="53" y="3796"/>
                  </a:cubicBezTo>
                  <a:cubicBezTo>
                    <a:pt x="1" y="3864"/>
                    <a:pt x="48" y="3958"/>
                    <a:pt x="106" y="3999"/>
                  </a:cubicBezTo>
                  <a:lnTo>
                    <a:pt x="1962" y="5344"/>
                  </a:lnTo>
                  <a:cubicBezTo>
                    <a:pt x="1964" y="5360"/>
                    <a:pt x="1977" y="5371"/>
                    <a:pt x="1991" y="5371"/>
                  </a:cubicBezTo>
                  <a:cubicBezTo>
                    <a:pt x="1992" y="5371"/>
                    <a:pt x="1992" y="5371"/>
                    <a:pt x="1993" y="5371"/>
                  </a:cubicBezTo>
                  <a:lnTo>
                    <a:pt x="1998" y="5371"/>
                  </a:lnTo>
                  <a:lnTo>
                    <a:pt x="2658" y="5849"/>
                  </a:lnTo>
                  <a:cubicBezTo>
                    <a:pt x="3258" y="6284"/>
                    <a:pt x="3951" y="6572"/>
                    <a:pt x="3816" y="7541"/>
                  </a:cubicBezTo>
                  <a:cubicBezTo>
                    <a:pt x="3764" y="7924"/>
                    <a:pt x="3335" y="8584"/>
                    <a:pt x="3173" y="8936"/>
                  </a:cubicBezTo>
                  <a:cubicBezTo>
                    <a:pt x="2317" y="10795"/>
                    <a:pt x="1462" y="12657"/>
                    <a:pt x="611" y="14519"/>
                  </a:cubicBezTo>
                  <a:cubicBezTo>
                    <a:pt x="578" y="14590"/>
                    <a:pt x="587" y="14686"/>
                    <a:pt x="665" y="14726"/>
                  </a:cubicBezTo>
                  <a:cubicBezTo>
                    <a:pt x="1745" y="15278"/>
                    <a:pt x="2823" y="15829"/>
                    <a:pt x="3903" y="16380"/>
                  </a:cubicBezTo>
                  <a:cubicBezTo>
                    <a:pt x="3928" y="16393"/>
                    <a:pt x="3954" y="16399"/>
                    <a:pt x="3979" y="16399"/>
                  </a:cubicBezTo>
                  <a:cubicBezTo>
                    <a:pt x="4043" y="16399"/>
                    <a:pt x="4103" y="16361"/>
                    <a:pt x="4123" y="16292"/>
                  </a:cubicBezTo>
                  <a:cubicBezTo>
                    <a:pt x="4923" y="13566"/>
                    <a:pt x="5604" y="10812"/>
                    <a:pt x="6164" y="8030"/>
                  </a:cubicBezTo>
                  <a:cubicBezTo>
                    <a:pt x="7303" y="10190"/>
                    <a:pt x="8708" y="12215"/>
                    <a:pt x="10194" y="14149"/>
                  </a:cubicBezTo>
                  <a:cubicBezTo>
                    <a:pt x="10227" y="14193"/>
                    <a:pt x="10279" y="14223"/>
                    <a:pt x="10331" y="14223"/>
                  </a:cubicBezTo>
                  <a:cubicBezTo>
                    <a:pt x="10364" y="14223"/>
                    <a:pt x="10398" y="14210"/>
                    <a:pt x="10427" y="14180"/>
                  </a:cubicBezTo>
                  <a:cubicBezTo>
                    <a:pt x="11073" y="13506"/>
                    <a:pt x="11687" y="12808"/>
                    <a:pt x="12256" y="12070"/>
                  </a:cubicBezTo>
                  <a:cubicBezTo>
                    <a:pt x="12527" y="11720"/>
                    <a:pt x="13046" y="11261"/>
                    <a:pt x="12984" y="10755"/>
                  </a:cubicBezTo>
                  <a:cubicBezTo>
                    <a:pt x="12906" y="10132"/>
                    <a:pt x="11565" y="9381"/>
                    <a:pt x="11160" y="9032"/>
                  </a:cubicBezTo>
                  <a:cubicBezTo>
                    <a:pt x="10296" y="8283"/>
                    <a:pt x="9431" y="7536"/>
                    <a:pt x="8566" y="6789"/>
                  </a:cubicBezTo>
                  <a:cubicBezTo>
                    <a:pt x="8556" y="6726"/>
                    <a:pt x="8500" y="6669"/>
                    <a:pt x="8436" y="6669"/>
                  </a:cubicBezTo>
                  <a:cubicBezTo>
                    <a:pt x="8430" y="6669"/>
                    <a:pt x="8424" y="6670"/>
                    <a:pt x="8418" y="6671"/>
                  </a:cubicBezTo>
                  <a:cubicBezTo>
                    <a:pt x="8414" y="6669"/>
                    <a:pt x="8409" y="6665"/>
                    <a:pt x="8405" y="6664"/>
                  </a:cubicBezTo>
                  <a:cubicBezTo>
                    <a:pt x="8935" y="6301"/>
                    <a:pt x="9336" y="5516"/>
                    <a:pt x="9789" y="5039"/>
                  </a:cubicBezTo>
                  <a:cubicBezTo>
                    <a:pt x="10183" y="4625"/>
                    <a:pt x="10598" y="4232"/>
                    <a:pt x="11003" y="3829"/>
                  </a:cubicBezTo>
                  <a:cubicBezTo>
                    <a:pt x="11273" y="3558"/>
                    <a:pt x="12097" y="3018"/>
                    <a:pt x="12069" y="2549"/>
                  </a:cubicBezTo>
                  <a:cubicBezTo>
                    <a:pt x="12044" y="2153"/>
                    <a:pt x="11290" y="1839"/>
                    <a:pt x="11038" y="1669"/>
                  </a:cubicBezTo>
                  <a:cubicBezTo>
                    <a:pt x="10237" y="1130"/>
                    <a:pt x="9371" y="325"/>
                    <a:pt x="8458" y="6"/>
                  </a:cubicBezTo>
                  <a:cubicBezTo>
                    <a:pt x="8446" y="2"/>
                    <a:pt x="8433" y="1"/>
                    <a:pt x="8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4"/>
            <p:cNvSpPr/>
            <p:nvPr/>
          </p:nvSpPr>
          <p:spPr>
            <a:xfrm>
              <a:off x="-4197050" y="4128150"/>
              <a:ext cx="37293" cy="4408"/>
            </a:xfrm>
            <a:custGeom>
              <a:avLst/>
              <a:gdLst/>
              <a:ahLst/>
              <a:cxnLst/>
              <a:rect l="l" t="t" r="r" b="b"/>
              <a:pathLst>
                <a:path w="1083" h="128" extrusionOk="0">
                  <a:moveTo>
                    <a:pt x="1027" y="1"/>
                  </a:moveTo>
                  <a:cubicBezTo>
                    <a:pt x="1024" y="1"/>
                    <a:pt x="1022" y="1"/>
                    <a:pt x="1020" y="1"/>
                  </a:cubicBezTo>
                  <a:cubicBezTo>
                    <a:pt x="851" y="30"/>
                    <a:pt x="683" y="46"/>
                    <a:pt x="514" y="46"/>
                  </a:cubicBezTo>
                  <a:cubicBezTo>
                    <a:pt x="364" y="46"/>
                    <a:pt x="214" y="33"/>
                    <a:pt x="64" y="7"/>
                  </a:cubicBezTo>
                  <a:cubicBezTo>
                    <a:pt x="61" y="6"/>
                    <a:pt x="58" y="6"/>
                    <a:pt x="56" y="6"/>
                  </a:cubicBezTo>
                  <a:cubicBezTo>
                    <a:pt x="16" y="6"/>
                    <a:pt x="1" y="67"/>
                    <a:pt x="44" y="76"/>
                  </a:cubicBezTo>
                  <a:cubicBezTo>
                    <a:pt x="211" y="110"/>
                    <a:pt x="376" y="127"/>
                    <a:pt x="542" y="127"/>
                  </a:cubicBezTo>
                  <a:cubicBezTo>
                    <a:pt x="707" y="127"/>
                    <a:pt x="873" y="110"/>
                    <a:pt x="1039" y="72"/>
                  </a:cubicBezTo>
                  <a:cubicBezTo>
                    <a:pt x="1083" y="62"/>
                    <a:pt x="1067" y="1"/>
                    <a:pt x="1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2" name="Google Shape;3432;p74"/>
          <p:cNvSpPr/>
          <p:nvPr/>
        </p:nvSpPr>
        <p:spPr>
          <a:xfrm>
            <a:off x="3197304" y="2361560"/>
            <a:ext cx="439348" cy="423913"/>
          </a:xfrm>
          <a:custGeom>
            <a:avLst/>
            <a:gdLst/>
            <a:ahLst/>
            <a:cxnLst/>
            <a:rect l="l" t="t" r="r" b="b"/>
            <a:pathLst>
              <a:path w="16851" h="16259" extrusionOk="0">
                <a:moveTo>
                  <a:pt x="14784" y="1041"/>
                </a:moveTo>
                <a:lnTo>
                  <a:pt x="14784" y="1041"/>
                </a:lnTo>
                <a:cubicBezTo>
                  <a:pt x="14720" y="1170"/>
                  <a:pt x="14666" y="1286"/>
                  <a:pt x="14632" y="1344"/>
                </a:cubicBezTo>
                <a:cubicBezTo>
                  <a:pt x="13533" y="3234"/>
                  <a:pt x="12285" y="5034"/>
                  <a:pt x="10901" y="6727"/>
                </a:cubicBezTo>
                <a:cubicBezTo>
                  <a:pt x="8584" y="9562"/>
                  <a:pt x="5895" y="12064"/>
                  <a:pt x="2938" y="14207"/>
                </a:cubicBezTo>
                <a:cubicBezTo>
                  <a:pt x="2739" y="13981"/>
                  <a:pt x="2561" y="13735"/>
                  <a:pt x="2410" y="13473"/>
                </a:cubicBezTo>
                <a:lnTo>
                  <a:pt x="2410" y="13473"/>
                </a:lnTo>
                <a:cubicBezTo>
                  <a:pt x="2728" y="13546"/>
                  <a:pt x="3047" y="13613"/>
                  <a:pt x="3371" y="13661"/>
                </a:cubicBezTo>
                <a:cubicBezTo>
                  <a:pt x="3373" y="13661"/>
                  <a:pt x="3375" y="13661"/>
                  <a:pt x="3377" y="13661"/>
                </a:cubicBezTo>
                <a:cubicBezTo>
                  <a:pt x="3414" y="13661"/>
                  <a:pt x="3430" y="13604"/>
                  <a:pt x="3389" y="13596"/>
                </a:cubicBezTo>
                <a:cubicBezTo>
                  <a:pt x="3044" y="13528"/>
                  <a:pt x="2700" y="13458"/>
                  <a:pt x="2358" y="13382"/>
                </a:cubicBezTo>
                <a:cubicBezTo>
                  <a:pt x="2215" y="13123"/>
                  <a:pt x="2097" y="12852"/>
                  <a:pt x="2004" y="12571"/>
                </a:cubicBezTo>
                <a:lnTo>
                  <a:pt x="2004" y="12571"/>
                </a:lnTo>
                <a:cubicBezTo>
                  <a:pt x="2101" y="12603"/>
                  <a:pt x="2219" y="12620"/>
                  <a:pt x="2294" y="12644"/>
                </a:cubicBezTo>
                <a:cubicBezTo>
                  <a:pt x="2659" y="12763"/>
                  <a:pt x="3035" y="12846"/>
                  <a:pt x="3411" y="12921"/>
                </a:cubicBezTo>
                <a:cubicBezTo>
                  <a:pt x="3415" y="12922"/>
                  <a:pt x="3419" y="12923"/>
                  <a:pt x="3423" y="12923"/>
                </a:cubicBezTo>
                <a:cubicBezTo>
                  <a:pt x="3475" y="12923"/>
                  <a:pt x="3494" y="12843"/>
                  <a:pt x="3437" y="12828"/>
                </a:cubicBezTo>
                <a:cubicBezTo>
                  <a:pt x="3116" y="12746"/>
                  <a:pt x="2790" y="12682"/>
                  <a:pt x="2471" y="12596"/>
                </a:cubicBezTo>
                <a:cubicBezTo>
                  <a:pt x="2363" y="12567"/>
                  <a:pt x="2257" y="12533"/>
                  <a:pt x="2149" y="12507"/>
                </a:cubicBezTo>
                <a:cubicBezTo>
                  <a:pt x="2117" y="12497"/>
                  <a:pt x="2083" y="12490"/>
                  <a:pt x="2049" y="12486"/>
                </a:cubicBezTo>
                <a:cubicBezTo>
                  <a:pt x="2031" y="12482"/>
                  <a:pt x="2013" y="12477"/>
                  <a:pt x="1994" y="12473"/>
                </a:cubicBezTo>
                <a:cubicBezTo>
                  <a:pt x="1992" y="12457"/>
                  <a:pt x="1979" y="12445"/>
                  <a:pt x="1963" y="12444"/>
                </a:cubicBezTo>
                <a:cubicBezTo>
                  <a:pt x="1888" y="12191"/>
                  <a:pt x="1833" y="11932"/>
                  <a:pt x="1798" y="11671"/>
                </a:cubicBezTo>
                <a:lnTo>
                  <a:pt x="1798" y="11671"/>
                </a:lnTo>
                <a:cubicBezTo>
                  <a:pt x="2539" y="11817"/>
                  <a:pt x="3295" y="11917"/>
                  <a:pt x="4043" y="12015"/>
                </a:cubicBezTo>
                <a:cubicBezTo>
                  <a:pt x="4045" y="12015"/>
                  <a:pt x="4047" y="12015"/>
                  <a:pt x="4049" y="12015"/>
                </a:cubicBezTo>
                <a:cubicBezTo>
                  <a:pt x="4111" y="12015"/>
                  <a:pt x="4124" y="11907"/>
                  <a:pt x="4059" y="11895"/>
                </a:cubicBezTo>
                <a:cubicBezTo>
                  <a:pt x="3308" y="11777"/>
                  <a:pt x="2546" y="11656"/>
                  <a:pt x="1788" y="11588"/>
                </a:cubicBezTo>
                <a:lnTo>
                  <a:pt x="1787" y="11588"/>
                </a:lnTo>
                <a:cubicBezTo>
                  <a:pt x="1755" y="11326"/>
                  <a:pt x="1743" y="11063"/>
                  <a:pt x="1752" y="10801"/>
                </a:cubicBezTo>
                <a:lnTo>
                  <a:pt x="1752" y="10801"/>
                </a:lnTo>
                <a:cubicBezTo>
                  <a:pt x="1772" y="10802"/>
                  <a:pt x="1792" y="10803"/>
                  <a:pt x="1813" y="10803"/>
                </a:cubicBezTo>
                <a:cubicBezTo>
                  <a:pt x="1905" y="10803"/>
                  <a:pt x="1999" y="10790"/>
                  <a:pt x="2089" y="10777"/>
                </a:cubicBezTo>
                <a:cubicBezTo>
                  <a:pt x="3265" y="10926"/>
                  <a:pt x="4448" y="11027"/>
                  <a:pt x="5624" y="11194"/>
                </a:cubicBezTo>
                <a:cubicBezTo>
                  <a:pt x="5627" y="11195"/>
                  <a:pt x="5630" y="11195"/>
                  <a:pt x="5633" y="11195"/>
                </a:cubicBezTo>
                <a:cubicBezTo>
                  <a:pt x="5699" y="11195"/>
                  <a:pt x="5726" y="11093"/>
                  <a:pt x="5655" y="11081"/>
                </a:cubicBezTo>
                <a:cubicBezTo>
                  <a:pt x="4404" y="10865"/>
                  <a:pt x="3113" y="10679"/>
                  <a:pt x="1842" y="10679"/>
                </a:cubicBezTo>
                <a:cubicBezTo>
                  <a:pt x="1838" y="10679"/>
                  <a:pt x="1835" y="10679"/>
                  <a:pt x="1831" y="10679"/>
                </a:cubicBezTo>
                <a:cubicBezTo>
                  <a:pt x="1830" y="10679"/>
                  <a:pt x="1830" y="10679"/>
                  <a:pt x="1829" y="10679"/>
                </a:cubicBezTo>
                <a:cubicBezTo>
                  <a:pt x="1818" y="10679"/>
                  <a:pt x="1809" y="10686"/>
                  <a:pt x="1805" y="10696"/>
                </a:cubicBezTo>
                <a:cubicBezTo>
                  <a:pt x="1788" y="10696"/>
                  <a:pt x="1771" y="10697"/>
                  <a:pt x="1755" y="10698"/>
                </a:cubicBezTo>
                <a:cubicBezTo>
                  <a:pt x="1768" y="10423"/>
                  <a:pt x="1803" y="10150"/>
                  <a:pt x="1859" y="9881"/>
                </a:cubicBezTo>
                <a:cubicBezTo>
                  <a:pt x="2602" y="9912"/>
                  <a:pt x="3345" y="9947"/>
                  <a:pt x="4089" y="9956"/>
                </a:cubicBezTo>
                <a:cubicBezTo>
                  <a:pt x="4089" y="9956"/>
                  <a:pt x="4090" y="9956"/>
                  <a:pt x="4090" y="9956"/>
                </a:cubicBezTo>
                <a:cubicBezTo>
                  <a:pt x="4161" y="9956"/>
                  <a:pt x="4160" y="9848"/>
                  <a:pt x="4089" y="9845"/>
                </a:cubicBezTo>
                <a:cubicBezTo>
                  <a:pt x="3354" y="9808"/>
                  <a:pt x="2618" y="9797"/>
                  <a:pt x="1882" y="9783"/>
                </a:cubicBezTo>
                <a:cubicBezTo>
                  <a:pt x="1951" y="9484"/>
                  <a:pt x="2047" y="9193"/>
                  <a:pt x="2170" y="8912"/>
                </a:cubicBezTo>
                <a:cubicBezTo>
                  <a:pt x="2801" y="8982"/>
                  <a:pt x="3432" y="9022"/>
                  <a:pt x="4065" y="9022"/>
                </a:cubicBezTo>
                <a:cubicBezTo>
                  <a:pt x="4426" y="9022"/>
                  <a:pt x="4788" y="9009"/>
                  <a:pt x="5151" y="8981"/>
                </a:cubicBezTo>
                <a:cubicBezTo>
                  <a:pt x="5218" y="8976"/>
                  <a:pt x="5221" y="8874"/>
                  <a:pt x="5154" y="8874"/>
                </a:cubicBezTo>
                <a:cubicBezTo>
                  <a:pt x="5153" y="8874"/>
                  <a:pt x="5152" y="8874"/>
                  <a:pt x="5151" y="8874"/>
                </a:cubicBezTo>
                <a:cubicBezTo>
                  <a:pt x="4759" y="8890"/>
                  <a:pt x="4368" y="8899"/>
                  <a:pt x="3978" y="8899"/>
                </a:cubicBezTo>
                <a:cubicBezTo>
                  <a:pt x="3386" y="8899"/>
                  <a:pt x="2796" y="8878"/>
                  <a:pt x="2204" y="8831"/>
                </a:cubicBezTo>
                <a:cubicBezTo>
                  <a:pt x="2267" y="8693"/>
                  <a:pt x="2333" y="8557"/>
                  <a:pt x="2411" y="8424"/>
                </a:cubicBezTo>
                <a:cubicBezTo>
                  <a:pt x="2541" y="8199"/>
                  <a:pt x="2685" y="7982"/>
                  <a:pt x="2842" y="7774"/>
                </a:cubicBezTo>
                <a:cubicBezTo>
                  <a:pt x="3534" y="7887"/>
                  <a:pt x="4227" y="7959"/>
                  <a:pt x="4931" y="7963"/>
                </a:cubicBezTo>
                <a:cubicBezTo>
                  <a:pt x="4994" y="7963"/>
                  <a:pt x="4993" y="7868"/>
                  <a:pt x="4931" y="7865"/>
                </a:cubicBezTo>
                <a:cubicBezTo>
                  <a:pt x="4253" y="7832"/>
                  <a:pt x="3578" y="7781"/>
                  <a:pt x="2907" y="7693"/>
                </a:cubicBezTo>
                <a:cubicBezTo>
                  <a:pt x="3158" y="7369"/>
                  <a:pt x="3441" y="7079"/>
                  <a:pt x="3740" y="6811"/>
                </a:cubicBezTo>
                <a:cubicBezTo>
                  <a:pt x="5131" y="7083"/>
                  <a:pt x="6527" y="7334"/>
                  <a:pt x="7926" y="7563"/>
                </a:cubicBezTo>
                <a:cubicBezTo>
                  <a:pt x="7930" y="7563"/>
                  <a:pt x="7934" y="7563"/>
                  <a:pt x="7938" y="7563"/>
                </a:cubicBezTo>
                <a:cubicBezTo>
                  <a:pt x="8011" y="7563"/>
                  <a:pt x="8039" y="7453"/>
                  <a:pt x="7961" y="7438"/>
                </a:cubicBezTo>
                <a:cubicBezTo>
                  <a:pt x="6589" y="7175"/>
                  <a:pt x="5212" y="6937"/>
                  <a:pt x="3832" y="6724"/>
                </a:cubicBezTo>
                <a:cubicBezTo>
                  <a:pt x="4109" y="6486"/>
                  <a:pt x="4401" y="6266"/>
                  <a:pt x="4708" y="6066"/>
                </a:cubicBezTo>
                <a:cubicBezTo>
                  <a:pt x="5563" y="6151"/>
                  <a:pt x="6419" y="6223"/>
                  <a:pt x="7277" y="6280"/>
                </a:cubicBezTo>
                <a:cubicBezTo>
                  <a:pt x="7278" y="6280"/>
                  <a:pt x="7279" y="6280"/>
                  <a:pt x="7281" y="6280"/>
                </a:cubicBezTo>
                <a:cubicBezTo>
                  <a:pt x="7345" y="6280"/>
                  <a:pt x="7342" y="6180"/>
                  <a:pt x="7277" y="6174"/>
                </a:cubicBezTo>
                <a:cubicBezTo>
                  <a:pt x="6470" y="6094"/>
                  <a:pt x="5661" y="6028"/>
                  <a:pt x="4852" y="5973"/>
                </a:cubicBezTo>
                <a:cubicBezTo>
                  <a:pt x="5273" y="5705"/>
                  <a:pt x="5719" y="5467"/>
                  <a:pt x="6180" y="5249"/>
                </a:cubicBezTo>
                <a:cubicBezTo>
                  <a:pt x="7251" y="5379"/>
                  <a:pt x="8325" y="5496"/>
                  <a:pt x="9401" y="5572"/>
                </a:cubicBezTo>
                <a:cubicBezTo>
                  <a:pt x="9403" y="5572"/>
                  <a:pt x="9405" y="5572"/>
                  <a:pt x="9407" y="5572"/>
                </a:cubicBezTo>
                <a:cubicBezTo>
                  <a:pt x="9475" y="5572"/>
                  <a:pt x="9469" y="5469"/>
                  <a:pt x="9401" y="5460"/>
                </a:cubicBezTo>
                <a:cubicBezTo>
                  <a:pt x="8399" y="5330"/>
                  <a:pt x="7392" y="5237"/>
                  <a:pt x="6384" y="5155"/>
                </a:cubicBezTo>
                <a:cubicBezTo>
                  <a:pt x="6836" y="4948"/>
                  <a:pt x="7301" y="4761"/>
                  <a:pt x="7772" y="4580"/>
                </a:cubicBezTo>
                <a:cubicBezTo>
                  <a:pt x="8709" y="4707"/>
                  <a:pt x="9652" y="4813"/>
                  <a:pt x="10596" y="4859"/>
                </a:cubicBezTo>
                <a:cubicBezTo>
                  <a:pt x="10597" y="4859"/>
                  <a:pt x="10599" y="4859"/>
                  <a:pt x="10600" y="4859"/>
                </a:cubicBezTo>
                <a:cubicBezTo>
                  <a:pt x="10660" y="4859"/>
                  <a:pt x="10657" y="4768"/>
                  <a:pt x="10596" y="4762"/>
                </a:cubicBezTo>
                <a:cubicBezTo>
                  <a:pt x="9712" y="4669"/>
                  <a:pt x="8825" y="4596"/>
                  <a:pt x="7940" y="4515"/>
                </a:cubicBezTo>
                <a:cubicBezTo>
                  <a:pt x="8367" y="4353"/>
                  <a:pt x="8799" y="4197"/>
                  <a:pt x="9228" y="4043"/>
                </a:cubicBezTo>
                <a:cubicBezTo>
                  <a:pt x="9902" y="4111"/>
                  <a:pt x="10574" y="4192"/>
                  <a:pt x="11246" y="4294"/>
                </a:cubicBezTo>
                <a:cubicBezTo>
                  <a:pt x="11249" y="4294"/>
                  <a:pt x="11252" y="4294"/>
                  <a:pt x="11255" y="4294"/>
                </a:cubicBezTo>
                <a:cubicBezTo>
                  <a:pt x="11314" y="4294"/>
                  <a:pt x="11339" y="4205"/>
                  <a:pt x="11273" y="4192"/>
                </a:cubicBezTo>
                <a:cubicBezTo>
                  <a:pt x="10682" y="4071"/>
                  <a:pt x="10083" y="3991"/>
                  <a:pt x="9482" y="3950"/>
                </a:cubicBezTo>
                <a:cubicBezTo>
                  <a:pt x="9852" y="3815"/>
                  <a:pt x="10217" y="3679"/>
                  <a:pt x="10577" y="3539"/>
                </a:cubicBezTo>
                <a:cubicBezTo>
                  <a:pt x="11085" y="3620"/>
                  <a:pt x="11594" y="3673"/>
                  <a:pt x="12108" y="3673"/>
                </a:cubicBezTo>
                <a:cubicBezTo>
                  <a:pt x="12150" y="3673"/>
                  <a:pt x="12192" y="3672"/>
                  <a:pt x="12234" y="3672"/>
                </a:cubicBezTo>
                <a:cubicBezTo>
                  <a:pt x="12307" y="3671"/>
                  <a:pt x="12305" y="3563"/>
                  <a:pt x="12234" y="3558"/>
                </a:cubicBezTo>
                <a:cubicBezTo>
                  <a:pt x="11764" y="3528"/>
                  <a:pt x="11297" y="3494"/>
                  <a:pt x="10830" y="3440"/>
                </a:cubicBezTo>
                <a:cubicBezTo>
                  <a:pt x="11257" y="3271"/>
                  <a:pt x="11675" y="3092"/>
                  <a:pt x="12076" y="2900"/>
                </a:cubicBezTo>
                <a:cubicBezTo>
                  <a:pt x="12454" y="2913"/>
                  <a:pt x="12830" y="2940"/>
                  <a:pt x="13208" y="2974"/>
                </a:cubicBezTo>
                <a:cubicBezTo>
                  <a:pt x="13209" y="2974"/>
                  <a:pt x="13211" y="2974"/>
                  <a:pt x="13213" y="2974"/>
                </a:cubicBezTo>
                <a:cubicBezTo>
                  <a:pt x="13274" y="2974"/>
                  <a:pt x="13287" y="2868"/>
                  <a:pt x="13223" y="2856"/>
                </a:cubicBezTo>
                <a:cubicBezTo>
                  <a:pt x="12928" y="2810"/>
                  <a:pt x="12631" y="2781"/>
                  <a:pt x="12333" y="2771"/>
                </a:cubicBezTo>
                <a:cubicBezTo>
                  <a:pt x="12410" y="2731"/>
                  <a:pt x="12488" y="2693"/>
                  <a:pt x="12564" y="2653"/>
                </a:cubicBezTo>
                <a:cubicBezTo>
                  <a:pt x="12741" y="2558"/>
                  <a:pt x="12917" y="2458"/>
                  <a:pt x="13089" y="2353"/>
                </a:cubicBezTo>
                <a:cubicBezTo>
                  <a:pt x="13097" y="2359"/>
                  <a:pt x="13106" y="2363"/>
                  <a:pt x="13115" y="2363"/>
                </a:cubicBezTo>
                <a:cubicBezTo>
                  <a:pt x="13117" y="2363"/>
                  <a:pt x="13118" y="2362"/>
                  <a:pt x="13119" y="2362"/>
                </a:cubicBezTo>
                <a:cubicBezTo>
                  <a:pt x="13166" y="2356"/>
                  <a:pt x="13212" y="2354"/>
                  <a:pt x="13258" y="2354"/>
                </a:cubicBezTo>
                <a:cubicBezTo>
                  <a:pt x="13356" y="2354"/>
                  <a:pt x="13452" y="2365"/>
                  <a:pt x="13550" y="2380"/>
                </a:cubicBezTo>
                <a:cubicBezTo>
                  <a:pt x="13556" y="2382"/>
                  <a:pt x="13562" y="2383"/>
                  <a:pt x="13567" y="2383"/>
                </a:cubicBezTo>
                <a:cubicBezTo>
                  <a:pt x="13625" y="2383"/>
                  <a:pt x="13645" y="2292"/>
                  <a:pt x="13579" y="2274"/>
                </a:cubicBezTo>
                <a:cubicBezTo>
                  <a:pt x="13493" y="2240"/>
                  <a:pt x="13401" y="2223"/>
                  <a:pt x="13309" y="2223"/>
                </a:cubicBezTo>
                <a:cubicBezTo>
                  <a:pt x="13304" y="2223"/>
                  <a:pt x="13298" y="2223"/>
                  <a:pt x="13293" y="2223"/>
                </a:cubicBezTo>
                <a:cubicBezTo>
                  <a:pt x="13716" y="1954"/>
                  <a:pt x="14122" y="1659"/>
                  <a:pt x="14494" y="1324"/>
                </a:cubicBezTo>
                <a:cubicBezTo>
                  <a:pt x="14529" y="1292"/>
                  <a:pt x="14648" y="1177"/>
                  <a:pt x="14784" y="1041"/>
                </a:cubicBezTo>
                <a:close/>
                <a:moveTo>
                  <a:pt x="15472" y="262"/>
                </a:moveTo>
                <a:lnTo>
                  <a:pt x="15472" y="262"/>
                </a:lnTo>
                <a:cubicBezTo>
                  <a:pt x="16833" y="4672"/>
                  <a:pt x="14021" y="10343"/>
                  <a:pt x="11045" y="13507"/>
                </a:cubicBezTo>
                <a:lnTo>
                  <a:pt x="11046" y="13507"/>
                </a:lnTo>
                <a:cubicBezTo>
                  <a:pt x="9785" y="14847"/>
                  <a:pt x="8177" y="15780"/>
                  <a:pt x="6471" y="15780"/>
                </a:cubicBezTo>
                <a:cubicBezTo>
                  <a:pt x="5722" y="15780"/>
                  <a:pt x="4953" y="15600"/>
                  <a:pt x="4187" y="15195"/>
                </a:cubicBezTo>
                <a:cubicBezTo>
                  <a:pt x="3764" y="14971"/>
                  <a:pt x="3382" y="14681"/>
                  <a:pt x="3052" y="14335"/>
                </a:cubicBezTo>
                <a:cubicBezTo>
                  <a:pt x="8194" y="10660"/>
                  <a:pt x="12438" y="5831"/>
                  <a:pt x="15472" y="262"/>
                </a:cubicBezTo>
                <a:close/>
                <a:moveTo>
                  <a:pt x="15443" y="1"/>
                </a:moveTo>
                <a:cubicBezTo>
                  <a:pt x="15409" y="1"/>
                  <a:pt x="15376" y="17"/>
                  <a:pt x="15355" y="47"/>
                </a:cubicBezTo>
                <a:cubicBezTo>
                  <a:pt x="14398" y="1314"/>
                  <a:pt x="13150" y="2129"/>
                  <a:pt x="11789" y="2767"/>
                </a:cubicBezTo>
                <a:lnTo>
                  <a:pt x="11701" y="2767"/>
                </a:lnTo>
                <a:cubicBezTo>
                  <a:pt x="11659" y="2768"/>
                  <a:pt x="11641" y="2802"/>
                  <a:pt x="11644" y="2834"/>
                </a:cubicBezTo>
                <a:cubicBezTo>
                  <a:pt x="11218" y="3029"/>
                  <a:pt x="10784" y="3207"/>
                  <a:pt x="10343" y="3378"/>
                </a:cubicBezTo>
                <a:cubicBezTo>
                  <a:pt x="10312" y="3373"/>
                  <a:pt x="10282" y="3370"/>
                  <a:pt x="10253" y="3366"/>
                </a:cubicBezTo>
                <a:cubicBezTo>
                  <a:pt x="10249" y="3365"/>
                  <a:pt x="10245" y="3365"/>
                  <a:pt x="10241" y="3365"/>
                </a:cubicBezTo>
                <a:cubicBezTo>
                  <a:pt x="10199" y="3365"/>
                  <a:pt x="10176" y="3406"/>
                  <a:pt x="10181" y="3440"/>
                </a:cubicBezTo>
                <a:cubicBezTo>
                  <a:pt x="8862" y="3943"/>
                  <a:pt x="7506" y="4387"/>
                  <a:pt x="6252" y="4985"/>
                </a:cubicBezTo>
                <a:cubicBezTo>
                  <a:pt x="6160" y="5030"/>
                  <a:pt x="6068" y="5077"/>
                  <a:pt x="5976" y="5124"/>
                </a:cubicBezTo>
                <a:lnTo>
                  <a:pt x="5903" y="5117"/>
                </a:lnTo>
                <a:cubicBezTo>
                  <a:pt x="5901" y="5117"/>
                  <a:pt x="5900" y="5117"/>
                  <a:pt x="5898" y="5117"/>
                </a:cubicBezTo>
                <a:cubicBezTo>
                  <a:pt x="5862" y="5117"/>
                  <a:pt x="5851" y="5151"/>
                  <a:pt x="5862" y="5181"/>
                </a:cubicBezTo>
                <a:cubicBezTo>
                  <a:pt x="5413" y="5411"/>
                  <a:pt x="4977" y="5669"/>
                  <a:pt x="4560" y="5953"/>
                </a:cubicBezTo>
                <a:cubicBezTo>
                  <a:pt x="4550" y="5953"/>
                  <a:pt x="4541" y="5951"/>
                  <a:pt x="4531" y="5951"/>
                </a:cubicBezTo>
                <a:cubicBezTo>
                  <a:pt x="4530" y="5951"/>
                  <a:pt x="4529" y="5951"/>
                  <a:pt x="4527" y="5951"/>
                </a:cubicBezTo>
                <a:cubicBezTo>
                  <a:pt x="4495" y="5951"/>
                  <a:pt x="4483" y="5977"/>
                  <a:pt x="4486" y="6004"/>
                </a:cubicBezTo>
                <a:cubicBezTo>
                  <a:pt x="3798" y="6477"/>
                  <a:pt x="3165" y="7026"/>
                  <a:pt x="2657" y="7662"/>
                </a:cubicBezTo>
                <a:lnTo>
                  <a:pt x="2638" y="7660"/>
                </a:lnTo>
                <a:cubicBezTo>
                  <a:pt x="2635" y="7659"/>
                  <a:pt x="2633" y="7659"/>
                  <a:pt x="2630" y="7659"/>
                </a:cubicBezTo>
                <a:cubicBezTo>
                  <a:pt x="2589" y="7659"/>
                  <a:pt x="2572" y="7715"/>
                  <a:pt x="2605" y="7733"/>
                </a:cubicBezTo>
                <a:cubicBezTo>
                  <a:pt x="1916" y="8621"/>
                  <a:pt x="1468" y="9667"/>
                  <a:pt x="1457" y="10887"/>
                </a:cubicBezTo>
                <a:cubicBezTo>
                  <a:pt x="1447" y="11764"/>
                  <a:pt x="1669" y="12591"/>
                  <a:pt x="2059" y="13319"/>
                </a:cubicBezTo>
                <a:cubicBezTo>
                  <a:pt x="2057" y="13319"/>
                  <a:pt x="2056" y="13319"/>
                  <a:pt x="2055" y="13319"/>
                </a:cubicBezTo>
                <a:cubicBezTo>
                  <a:pt x="2016" y="13319"/>
                  <a:pt x="2001" y="13377"/>
                  <a:pt x="2044" y="13389"/>
                </a:cubicBezTo>
                <a:cubicBezTo>
                  <a:pt x="2064" y="13394"/>
                  <a:pt x="2085" y="13398"/>
                  <a:pt x="2105" y="13403"/>
                </a:cubicBezTo>
                <a:cubicBezTo>
                  <a:pt x="2289" y="13736"/>
                  <a:pt x="2509" y="14048"/>
                  <a:pt x="2761" y="14332"/>
                </a:cubicBezTo>
                <a:cubicBezTo>
                  <a:pt x="1883" y="14962"/>
                  <a:pt x="984" y="15566"/>
                  <a:pt x="62" y="16133"/>
                </a:cubicBezTo>
                <a:cubicBezTo>
                  <a:pt x="0" y="16171"/>
                  <a:pt x="37" y="16258"/>
                  <a:pt x="95" y="16258"/>
                </a:cubicBezTo>
                <a:cubicBezTo>
                  <a:pt x="106" y="16258"/>
                  <a:pt x="117" y="16255"/>
                  <a:pt x="128" y="16249"/>
                </a:cubicBezTo>
                <a:cubicBezTo>
                  <a:pt x="1071" y="15690"/>
                  <a:pt x="1984" y="15092"/>
                  <a:pt x="2875" y="14462"/>
                </a:cubicBezTo>
                <a:cubicBezTo>
                  <a:pt x="3770" y="15399"/>
                  <a:pt x="5014" y="16002"/>
                  <a:pt x="6398" y="16052"/>
                </a:cubicBezTo>
                <a:cubicBezTo>
                  <a:pt x="6459" y="16054"/>
                  <a:pt x="6520" y="16055"/>
                  <a:pt x="6581" y="16055"/>
                </a:cubicBezTo>
                <a:cubicBezTo>
                  <a:pt x="9544" y="16055"/>
                  <a:pt x="11738" y="13405"/>
                  <a:pt x="13201" y="11108"/>
                </a:cubicBezTo>
                <a:cubicBezTo>
                  <a:pt x="15132" y="8078"/>
                  <a:pt x="16851" y="3699"/>
                  <a:pt x="15690" y="112"/>
                </a:cubicBezTo>
                <a:cubicBezTo>
                  <a:pt x="15670" y="52"/>
                  <a:pt x="15621" y="26"/>
                  <a:pt x="15571" y="26"/>
                </a:cubicBezTo>
                <a:cubicBezTo>
                  <a:pt x="15554" y="26"/>
                  <a:pt x="15537" y="29"/>
                  <a:pt x="15522" y="35"/>
                </a:cubicBezTo>
                <a:cubicBezTo>
                  <a:pt x="15500" y="12"/>
                  <a:pt x="15471" y="1"/>
                  <a:pt x="15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4"/>
          <p:cNvSpPr/>
          <p:nvPr/>
        </p:nvSpPr>
        <p:spPr>
          <a:xfrm>
            <a:off x="1421618" y="2984235"/>
            <a:ext cx="355942" cy="313418"/>
          </a:xfrm>
          <a:custGeom>
            <a:avLst/>
            <a:gdLst/>
            <a:ahLst/>
            <a:cxnLst/>
            <a:rect l="l" t="t" r="r" b="b"/>
            <a:pathLst>
              <a:path w="13652" h="12021" extrusionOk="0">
                <a:moveTo>
                  <a:pt x="1015" y="1858"/>
                </a:moveTo>
                <a:lnTo>
                  <a:pt x="1015" y="1858"/>
                </a:lnTo>
                <a:cubicBezTo>
                  <a:pt x="981" y="2610"/>
                  <a:pt x="961" y="3363"/>
                  <a:pt x="944" y="4117"/>
                </a:cubicBezTo>
                <a:cubicBezTo>
                  <a:pt x="941" y="4112"/>
                  <a:pt x="935" y="4108"/>
                  <a:pt x="928" y="4107"/>
                </a:cubicBezTo>
                <a:cubicBezTo>
                  <a:pt x="782" y="4076"/>
                  <a:pt x="629" y="4073"/>
                  <a:pt x="479" y="4060"/>
                </a:cubicBezTo>
                <a:cubicBezTo>
                  <a:pt x="478" y="4060"/>
                  <a:pt x="477" y="4060"/>
                  <a:pt x="476" y="4060"/>
                </a:cubicBezTo>
                <a:cubicBezTo>
                  <a:pt x="454" y="4060"/>
                  <a:pt x="449" y="4100"/>
                  <a:pt x="474" y="4103"/>
                </a:cubicBezTo>
                <a:cubicBezTo>
                  <a:pt x="622" y="4125"/>
                  <a:pt x="772" y="4155"/>
                  <a:pt x="921" y="4158"/>
                </a:cubicBezTo>
                <a:cubicBezTo>
                  <a:pt x="931" y="4157"/>
                  <a:pt x="940" y="4152"/>
                  <a:pt x="943" y="4143"/>
                </a:cubicBezTo>
                <a:lnTo>
                  <a:pt x="943" y="4143"/>
                </a:lnTo>
                <a:cubicBezTo>
                  <a:pt x="915" y="5409"/>
                  <a:pt x="902" y="6674"/>
                  <a:pt x="882" y="7938"/>
                </a:cubicBezTo>
                <a:cubicBezTo>
                  <a:pt x="687" y="7912"/>
                  <a:pt x="491" y="7891"/>
                  <a:pt x="296" y="7873"/>
                </a:cubicBezTo>
                <a:cubicBezTo>
                  <a:pt x="299" y="7710"/>
                  <a:pt x="302" y="7548"/>
                  <a:pt x="305" y="7386"/>
                </a:cubicBezTo>
                <a:cubicBezTo>
                  <a:pt x="429" y="7376"/>
                  <a:pt x="550" y="7348"/>
                  <a:pt x="665" y="7304"/>
                </a:cubicBezTo>
                <a:cubicBezTo>
                  <a:pt x="695" y="7291"/>
                  <a:pt x="688" y="7248"/>
                  <a:pt x="660" y="7248"/>
                </a:cubicBezTo>
                <a:cubicBezTo>
                  <a:pt x="657" y="7248"/>
                  <a:pt x="653" y="7249"/>
                  <a:pt x="650" y="7250"/>
                </a:cubicBezTo>
                <a:cubicBezTo>
                  <a:pt x="538" y="7283"/>
                  <a:pt x="423" y="7306"/>
                  <a:pt x="306" y="7321"/>
                </a:cubicBezTo>
                <a:cubicBezTo>
                  <a:pt x="310" y="7170"/>
                  <a:pt x="313" y="7020"/>
                  <a:pt x="316" y="6870"/>
                </a:cubicBezTo>
                <a:cubicBezTo>
                  <a:pt x="487" y="6887"/>
                  <a:pt x="661" y="6907"/>
                  <a:pt x="832" y="6907"/>
                </a:cubicBezTo>
                <a:cubicBezTo>
                  <a:pt x="865" y="6907"/>
                  <a:pt x="874" y="6854"/>
                  <a:pt x="840" y="6849"/>
                </a:cubicBezTo>
                <a:cubicBezTo>
                  <a:pt x="668" y="6821"/>
                  <a:pt x="491" y="6813"/>
                  <a:pt x="317" y="6802"/>
                </a:cubicBezTo>
                <a:cubicBezTo>
                  <a:pt x="320" y="6633"/>
                  <a:pt x="324" y="6463"/>
                  <a:pt x="328" y="6294"/>
                </a:cubicBezTo>
                <a:cubicBezTo>
                  <a:pt x="343" y="6294"/>
                  <a:pt x="359" y="6295"/>
                  <a:pt x="374" y="6295"/>
                </a:cubicBezTo>
                <a:cubicBezTo>
                  <a:pt x="476" y="6295"/>
                  <a:pt x="576" y="6279"/>
                  <a:pt x="671" y="6237"/>
                </a:cubicBezTo>
                <a:cubicBezTo>
                  <a:pt x="700" y="6224"/>
                  <a:pt x="681" y="6182"/>
                  <a:pt x="654" y="6182"/>
                </a:cubicBezTo>
                <a:cubicBezTo>
                  <a:pt x="652" y="6182"/>
                  <a:pt x="650" y="6182"/>
                  <a:pt x="648" y="6183"/>
                </a:cubicBezTo>
                <a:cubicBezTo>
                  <a:pt x="548" y="6206"/>
                  <a:pt x="446" y="6217"/>
                  <a:pt x="344" y="6217"/>
                </a:cubicBezTo>
                <a:cubicBezTo>
                  <a:pt x="339" y="6217"/>
                  <a:pt x="335" y="6217"/>
                  <a:pt x="330" y="6217"/>
                </a:cubicBezTo>
                <a:cubicBezTo>
                  <a:pt x="333" y="6048"/>
                  <a:pt x="336" y="5880"/>
                  <a:pt x="339" y="5712"/>
                </a:cubicBezTo>
                <a:cubicBezTo>
                  <a:pt x="394" y="5713"/>
                  <a:pt x="450" y="5714"/>
                  <a:pt x="505" y="5714"/>
                </a:cubicBezTo>
                <a:cubicBezTo>
                  <a:pt x="585" y="5714"/>
                  <a:pt x="665" y="5712"/>
                  <a:pt x="744" y="5706"/>
                </a:cubicBezTo>
                <a:cubicBezTo>
                  <a:pt x="780" y="5706"/>
                  <a:pt x="780" y="5652"/>
                  <a:pt x="744" y="5652"/>
                </a:cubicBezTo>
                <a:cubicBezTo>
                  <a:pt x="660" y="5646"/>
                  <a:pt x="576" y="5644"/>
                  <a:pt x="492" y="5644"/>
                </a:cubicBezTo>
                <a:cubicBezTo>
                  <a:pt x="442" y="5644"/>
                  <a:pt x="391" y="5645"/>
                  <a:pt x="341" y="5645"/>
                </a:cubicBezTo>
                <a:cubicBezTo>
                  <a:pt x="343" y="5518"/>
                  <a:pt x="346" y="5393"/>
                  <a:pt x="348" y="5267"/>
                </a:cubicBezTo>
                <a:cubicBezTo>
                  <a:pt x="421" y="5269"/>
                  <a:pt x="494" y="5271"/>
                  <a:pt x="567" y="5271"/>
                </a:cubicBezTo>
                <a:cubicBezTo>
                  <a:pt x="611" y="5271"/>
                  <a:pt x="656" y="5270"/>
                  <a:pt x="700" y="5268"/>
                </a:cubicBezTo>
                <a:cubicBezTo>
                  <a:pt x="742" y="5268"/>
                  <a:pt x="742" y="5204"/>
                  <a:pt x="700" y="5204"/>
                </a:cubicBezTo>
                <a:cubicBezTo>
                  <a:pt x="657" y="5202"/>
                  <a:pt x="614" y="5201"/>
                  <a:pt x="571" y="5201"/>
                </a:cubicBezTo>
                <a:cubicBezTo>
                  <a:pt x="497" y="5201"/>
                  <a:pt x="423" y="5204"/>
                  <a:pt x="350" y="5207"/>
                </a:cubicBezTo>
                <a:cubicBezTo>
                  <a:pt x="353" y="5033"/>
                  <a:pt x="355" y="4860"/>
                  <a:pt x="358" y="4686"/>
                </a:cubicBezTo>
                <a:cubicBezTo>
                  <a:pt x="487" y="4731"/>
                  <a:pt x="622" y="4755"/>
                  <a:pt x="758" y="4755"/>
                </a:cubicBezTo>
                <a:cubicBezTo>
                  <a:pt x="798" y="4755"/>
                  <a:pt x="838" y="4753"/>
                  <a:pt x="878" y="4749"/>
                </a:cubicBezTo>
                <a:cubicBezTo>
                  <a:pt x="922" y="4744"/>
                  <a:pt x="925" y="4677"/>
                  <a:pt x="880" y="4677"/>
                </a:cubicBezTo>
                <a:cubicBezTo>
                  <a:pt x="879" y="4677"/>
                  <a:pt x="878" y="4677"/>
                  <a:pt x="878" y="4677"/>
                </a:cubicBezTo>
                <a:cubicBezTo>
                  <a:pt x="842" y="4679"/>
                  <a:pt x="807" y="4680"/>
                  <a:pt x="771" y="4680"/>
                </a:cubicBezTo>
                <a:cubicBezTo>
                  <a:pt x="633" y="4680"/>
                  <a:pt x="495" y="4665"/>
                  <a:pt x="359" y="4634"/>
                </a:cubicBezTo>
                <a:cubicBezTo>
                  <a:pt x="366" y="4323"/>
                  <a:pt x="370" y="4011"/>
                  <a:pt x="374" y="3699"/>
                </a:cubicBezTo>
                <a:cubicBezTo>
                  <a:pt x="438" y="3705"/>
                  <a:pt x="505" y="3710"/>
                  <a:pt x="572" y="3710"/>
                </a:cubicBezTo>
                <a:cubicBezTo>
                  <a:pt x="685" y="3710"/>
                  <a:pt x="797" y="3697"/>
                  <a:pt x="892" y="3657"/>
                </a:cubicBezTo>
                <a:cubicBezTo>
                  <a:pt x="937" y="3639"/>
                  <a:pt x="934" y="3571"/>
                  <a:pt x="880" y="3569"/>
                </a:cubicBezTo>
                <a:cubicBezTo>
                  <a:pt x="873" y="3569"/>
                  <a:pt x="867" y="3569"/>
                  <a:pt x="861" y="3569"/>
                </a:cubicBezTo>
                <a:cubicBezTo>
                  <a:pt x="764" y="3569"/>
                  <a:pt x="667" y="3591"/>
                  <a:pt x="570" y="3596"/>
                </a:cubicBezTo>
                <a:cubicBezTo>
                  <a:pt x="553" y="3597"/>
                  <a:pt x="536" y="3597"/>
                  <a:pt x="518" y="3597"/>
                </a:cubicBezTo>
                <a:cubicBezTo>
                  <a:pt x="471" y="3597"/>
                  <a:pt x="424" y="3594"/>
                  <a:pt x="376" y="3592"/>
                </a:cubicBezTo>
                <a:cubicBezTo>
                  <a:pt x="378" y="3431"/>
                  <a:pt x="377" y="3269"/>
                  <a:pt x="379" y="3108"/>
                </a:cubicBezTo>
                <a:cubicBezTo>
                  <a:pt x="521" y="3102"/>
                  <a:pt x="666" y="3099"/>
                  <a:pt x="800" y="3064"/>
                </a:cubicBezTo>
                <a:cubicBezTo>
                  <a:pt x="850" y="3051"/>
                  <a:pt x="836" y="2981"/>
                  <a:pt x="789" y="2978"/>
                </a:cubicBezTo>
                <a:cubicBezTo>
                  <a:pt x="769" y="2977"/>
                  <a:pt x="749" y="2976"/>
                  <a:pt x="729" y="2976"/>
                </a:cubicBezTo>
                <a:cubicBezTo>
                  <a:pt x="614" y="2976"/>
                  <a:pt x="495" y="2995"/>
                  <a:pt x="379" y="3012"/>
                </a:cubicBezTo>
                <a:cubicBezTo>
                  <a:pt x="380" y="2901"/>
                  <a:pt x="380" y="2789"/>
                  <a:pt x="381" y="2678"/>
                </a:cubicBezTo>
                <a:cubicBezTo>
                  <a:pt x="435" y="2674"/>
                  <a:pt x="488" y="2673"/>
                  <a:pt x="541" y="2673"/>
                </a:cubicBezTo>
                <a:cubicBezTo>
                  <a:pt x="640" y="2673"/>
                  <a:pt x="737" y="2677"/>
                  <a:pt x="837" y="2677"/>
                </a:cubicBezTo>
                <a:cubicBezTo>
                  <a:pt x="850" y="2677"/>
                  <a:pt x="863" y="2677"/>
                  <a:pt x="876" y="2677"/>
                </a:cubicBezTo>
                <a:cubicBezTo>
                  <a:pt x="929" y="2676"/>
                  <a:pt x="944" y="2593"/>
                  <a:pt x="890" y="2583"/>
                </a:cubicBezTo>
                <a:cubicBezTo>
                  <a:pt x="828" y="2570"/>
                  <a:pt x="764" y="2565"/>
                  <a:pt x="700" y="2565"/>
                </a:cubicBezTo>
                <a:cubicBezTo>
                  <a:pt x="594" y="2565"/>
                  <a:pt x="486" y="2579"/>
                  <a:pt x="383" y="2596"/>
                </a:cubicBezTo>
                <a:cubicBezTo>
                  <a:pt x="385" y="2427"/>
                  <a:pt x="387" y="2258"/>
                  <a:pt x="387" y="2089"/>
                </a:cubicBezTo>
                <a:cubicBezTo>
                  <a:pt x="497" y="2057"/>
                  <a:pt x="605" y="2000"/>
                  <a:pt x="711" y="1962"/>
                </a:cubicBezTo>
                <a:cubicBezTo>
                  <a:pt x="812" y="1927"/>
                  <a:pt x="915" y="1892"/>
                  <a:pt x="1015" y="1858"/>
                </a:cubicBezTo>
                <a:close/>
                <a:moveTo>
                  <a:pt x="10206" y="525"/>
                </a:moveTo>
                <a:cubicBezTo>
                  <a:pt x="10984" y="525"/>
                  <a:pt x="11774" y="701"/>
                  <a:pt x="12579" y="1078"/>
                </a:cubicBezTo>
                <a:cubicBezTo>
                  <a:pt x="12593" y="1085"/>
                  <a:pt x="12608" y="1088"/>
                  <a:pt x="12624" y="1088"/>
                </a:cubicBezTo>
                <a:cubicBezTo>
                  <a:pt x="12658" y="1088"/>
                  <a:pt x="12692" y="1071"/>
                  <a:pt x="12711" y="1040"/>
                </a:cubicBezTo>
                <a:cubicBezTo>
                  <a:pt x="12711" y="1044"/>
                  <a:pt x="12711" y="1047"/>
                  <a:pt x="12711" y="1051"/>
                </a:cubicBezTo>
                <a:cubicBezTo>
                  <a:pt x="13098" y="3510"/>
                  <a:pt x="12595" y="6058"/>
                  <a:pt x="12898" y="8547"/>
                </a:cubicBezTo>
                <a:cubicBezTo>
                  <a:pt x="12899" y="8554"/>
                  <a:pt x="12904" y="8557"/>
                  <a:pt x="12907" y="8562"/>
                </a:cubicBezTo>
                <a:cubicBezTo>
                  <a:pt x="12900" y="8555"/>
                  <a:pt x="12893" y="8550"/>
                  <a:pt x="12884" y="8545"/>
                </a:cubicBezTo>
                <a:cubicBezTo>
                  <a:pt x="12119" y="8221"/>
                  <a:pt x="11316" y="8050"/>
                  <a:pt x="10510" y="8050"/>
                </a:cubicBezTo>
                <a:cubicBezTo>
                  <a:pt x="9913" y="8050"/>
                  <a:pt x="9314" y="8144"/>
                  <a:pt x="8727" y="8338"/>
                </a:cubicBezTo>
                <a:cubicBezTo>
                  <a:pt x="8767" y="5799"/>
                  <a:pt x="8826" y="3258"/>
                  <a:pt x="8766" y="724"/>
                </a:cubicBezTo>
                <a:cubicBezTo>
                  <a:pt x="9241" y="594"/>
                  <a:pt x="9721" y="525"/>
                  <a:pt x="10206" y="525"/>
                </a:cubicBezTo>
                <a:close/>
                <a:moveTo>
                  <a:pt x="296" y="7940"/>
                </a:moveTo>
                <a:cubicBezTo>
                  <a:pt x="490" y="7965"/>
                  <a:pt x="686" y="7986"/>
                  <a:pt x="882" y="8001"/>
                </a:cubicBezTo>
                <a:cubicBezTo>
                  <a:pt x="878" y="8249"/>
                  <a:pt x="874" y="8499"/>
                  <a:pt x="869" y="8746"/>
                </a:cubicBezTo>
                <a:cubicBezTo>
                  <a:pt x="681" y="8728"/>
                  <a:pt x="493" y="8710"/>
                  <a:pt x="303" y="8693"/>
                </a:cubicBezTo>
                <a:cubicBezTo>
                  <a:pt x="302" y="8693"/>
                  <a:pt x="302" y="8693"/>
                  <a:pt x="301" y="8693"/>
                </a:cubicBezTo>
                <a:cubicBezTo>
                  <a:pt x="295" y="8693"/>
                  <a:pt x="289" y="8696"/>
                  <a:pt x="284" y="8700"/>
                </a:cubicBezTo>
                <a:cubicBezTo>
                  <a:pt x="286" y="8447"/>
                  <a:pt x="293" y="8194"/>
                  <a:pt x="296" y="7940"/>
                </a:cubicBezTo>
                <a:close/>
                <a:moveTo>
                  <a:pt x="3338" y="189"/>
                </a:moveTo>
                <a:cubicBezTo>
                  <a:pt x="4668" y="189"/>
                  <a:pt x="6026" y="578"/>
                  <a:pt x="6875" y="1550"/>
                </a:cubicBezTo>
                <a:cubicBezTo>
                  <a:pt x="6877" y="1554"/>
                  <a:pt x="6880" y="1553"/>
                  <a:pt x="6882" y="1555"/>
                </a:cubicBezTo>
                <a:cubicBezTo>
                  <a:pt x="6760" y="3873"/>
                  <a:pt x="6739" y="6200"/>
                  <a:pt x="6722" y="8524"/>
                </a:cubicBezTo>
                <a:cubicBezTo>
                  <a:pt x="6357" y="8058"/>
                  <a:pt x="5190" y="7985"/>
                  <a:pt x="4768" y="7976"/>
                </a:cubicBezTo>
                <a:cubicBezTo>
                  <a:pt x="4718" y="7975"/>
                  <a:pt x="4666" y="7975"/>
                  <a:pt x="4614" y="7975"/>
                </a:cubicBezTo>
                <a:cubicBezTo>
                  <a:pt x="3420" y="7975"/>
                  <a:pt x="1863" y="8228"/>
                  <a:pt x="1050" y="9140"/>
                </a:cubicBezTo>
                <a:cubicBezTo>
                  <a:pt x="1052" y="9039"/>
                  <a:pt x="1055" y="8939"/>
                  <a:pt x="1058" y="8837"/>
                </a:cubicBezTo>
                <a:cubicBezTo>
                  <a:pt x="1117" y="8842"/>
                  <a:pt x="1175" y="8849"/>
                  <a:pt x="1233" y="8853"/>
                </a:cubicBezTo>
                <a:cubicBezTo>
                  <a:pt x="1234" y="8853"/>
                  <a:pt x="1235" y="8853"/>
                  <a:pt x="1236" y="8853"/>
                </a:cubicBezTo>
                <a:cubicBezTo>
                  <a:pt x="1276" y="8853"/>
                  <a:pt x="1273" y="8792"/>
                  <a:pt x="1233" y="8786"/>
                </a:cubicBezTo>
                <a:cubicBezTo>
                  <a:pt x="1175" y="8779"/>
                  <a:pt x="1118" y="8773"/>
                  <a:pt x="1059" y="8767"/>
                </a:cubicBezTo>
                <a:cubicBezTo>
                  <a:pt x="1133" y="6021"/>
                  <a:pt x="1280" y="3262"/>
                  <a:pt x="1228" y="516"/>
                </a:cubicBezTo>
                <a:cubicBezTo>
                  <a:pt x="1234" y="516"/>
                  <a:pt x="1240" y="516"/>
                  <a:pt x="1246" y="514"/>
                </a:cubicBezTo>
                <a:cubicBezTo>
                  <a:pt x="1874" y="308"/>
                  <a:pt x="2601" y="189"/>
                  <a:pt x="3338" y="189"/>
                </a:cubicBezTo>
                <a:close/>
                <a:moveTo>
                  <a:pt x="12957" y="2077"/>
                </a:moveTo>
                <a:cubicBezTo>
                  <a:pt x="12960" y="2081"/>
                  <a:pt x="12960" y="2086"/>
                  <a:pt x="12965" y="2089"/>
                </a:cubicBezTo>
                <a:cubicBezTo>
                  <a:pt x="13018" y="2136"/>
                  <a:pt x="13067" y="2142"/>
                  <a:pt x="13135" y="2165"/>
                </a:cubicBezTo>
                <a:cubicBezTo>
                  <a:pt x="13194" y="2186"/>
                  <a:pt x="13251" y="2212"/>
                  <a:pt x="13306" y="2244"/>
                </a:cubicBezTo>
                <a:cubicBezTo>
                  <a:pt x="13303" y="2253"/>
                  <a:pt x="13296" y="2259"/>
                  <a:pt x="13296" y="2271"/>
                </a:cubicBezTo>
                <a:cubicBezTo>
                  <a:pt x="13336" y="4909"/>
                  <a:pt x="13305" y="7556"/>
                  <a:pt x="13428" y="10193"/>
                </a:cubicBezTo>
                <a:cubicBezTo>
                  <a:pt x="13429" y="10206"/>
                  <a:pt x="13434" y="10217"/>
                  <a:pt x="13443" y="10226"/>
                </a:cubicBezTo>
                <a:cubicBezTo>
                  <a:pt x="13420" y="10248"/>
                  <a:pt x="13400" y="10271"/>
                  <a:pt x="13381" y="10296"/>
                </a:cubicBezTo>
                <a:cubicBezTo>
                  <a:pt x="13374" y="10265"/>
                  <a:pt x="13346" y="10242"/>
                  <a:pt x="13315" y="10239"/>
                </a:cubicBezTo>
                <a:cubicBezTo>
                  <a:pt x="12780" y="10189"/>
                  <a:pt x="12237" y="10168"/>
                  <a:pt x="11693" y="10168"/>
                </a:cubicBezTo>
                <a:cubicBezTo>
                  <a:pt x="10692" y="10168"/>
                  <a:pt x="9684" y="10240"/>
                  <a:pt x="8702" y="10342"/>
                </a:cubicBezTo>
                <a:cubicBezTo>
                  <a:pt x="8707" y="9717"/>
                  <a:pt x="8714" y="9092"/>
                  <a:pt x="8724" y="8466"/>
                </a:cubicBezTo>
                <a:cubicBezTo>
                  <a:pt x="9300" y="8320"/>
                  <a:pt x="9868" y="8245"/>
                  <a:pt x="10431" y="8245"/>
                </a:cubicBezTo>
                <a:cubicBezTo>
                  <a:pt x="11234" y="8245"/>
                  <a:pt x="12025" y="8398"/>
                  <a:pt x="12812" y="8716"/>
                </a:cubicBezTo>
                <a:cubicBezTo>
                  <a:pt x="12822" y="8720"/>
                  <a:pt x="12832" y="8721"/>
                  <a:pt x="12841" y="8721"/>
                </a:cubicBezTo>
                <a:cubicBezTo>
                  <a:pt x="12903" y="8721"/>
                  <a:pt x="12944" y="8641"/>
                  <a:pt x="12921" y="8587"/>
                </a:cubicBezTo>
                <a:lnTo>
                  <a:pt x="12921" y="8587"/>
                </a:lnTo>
                <a:cubicBezTo>
                  <a:pt x="12932" y="8593"/>
                  <a:pt x="12944" y="8597"/>
                  <a:pt x="12956" y="8597"/>
                </a:cubicBezTo>
                <a:cubicBezTo>
                  <a:pt x="12980" y="8597"/>
                  <a:pt x="13003" y="8581"/>
                  <a:pt x="13001" y="8548"/>
                </a:cubicBezTo>
                <a:cubicBezTo>
                  <a:pt x="12923" y="7211"/>
                  <a:pt x="12857" y="5877"/>
                  <a:pt x="12899" y="4536"/>
                </a:cubicBezTo>
                <a:cubicBezTo>
                  <a:pt x="12926" y="3708"/>
                  <a:pt x="12986" y="2895"/>
                  <a:pt x="12957" y="2077"/>
                </a:cubicBezTo>
                <a:close/>
                <a:moveTo>
                  <a:pt x="4864" y="8173"/>
                </a:moveTo>
                <a:cubicBezTo>
                  <a:pt x="5661" y="8173"/>
                  <a:pt x="6579" y="8288"/>
                  <a:pt x="6638" y="8784"/>
                </a:cubicBezTo>
                <a:cubicBezTo>
                  <a:pt x="6643" y="8828"/>
                  <a:pt x="6675" y="8864"/>
                  <a:pt x="6719" y="8872"/>
                </a:cubicBezTo>
                <a:cubicBezTo>
                  <a:pt x="6715" y="9372"/>
                  <a:pt x="6709" y="9872"/>
                  <a:pt x="6704" y="10372"/>
                </a:cubicBezTo>
                <a:cubicBezTo>
                  <a:pt x="6697" y="10369"/>
                  <a:pt x="6689" y="10367"/>
                  <a:pt x="6681" y="10367"/>
                </a:cubicBezTo>
                <a:cubicBezTo>
                  <a:pt x="6680" y="10367"/>
                  <a:pt x="6678" y="10367"/>
                  <a:pt x="6676" y="10368"/>
                </a:cubicBezTo>
                <a:cubicBezTo>
                  <a:pt x="6655" y="10369"/>
                  <a:pt x="6634" y="10369"/>
                  <a:pt x="6613" y="10369"/>
                </a:cubicBezTo>
                <a:cubicBezTo>
                  <a:pt x="6424" y="10369"/>
                  <a:pt x="6253" y="10320"/>
                  <a:pt x="6106" y="10188"/>
                </a:cubicBezTo>
                <a:cubicBezTo>
                  <a:pt x="6094" y="10176"/>
                  <a:pt x="6078" y="10170"/>
                  <a:pt x="6062" y="10170"/>
                </a:cubicBezTo>
                <a:cubicBezTo>
                  <a:pt x="6051" y="10170"/>
                  <a:pt x="6040" y="10173"/>
                  <a:pt x="6030" y="10178"/>
                </a:cubicBezTo>
                <a:cubicBezTo>
                  <a:pt x="6014" y="10160"/>
                  <a:pt x="5992" y="10150"/>
                  <a:pt x="5969" y="10150"/>
                </a:cubicBezTo>
                <a:cubicBezTo>
                  <a:pt x="5501" y="10128"/>
                  <a:pt x="5033" y="10117"/>
                  <a:pt x="4564" y="10117"/>
                </a:cubicBezTo>
                <a:cubicBezTo>
                  <a:pt x="3130" y="10117"/>
                  <a:pt x="1698" y="10218"/>
                  <a:pt x="277" y="10419"/>
                </a:cubicBezTo>
                <a:cubicBezTo>
                  <a:pt x="275" y="10279"/>
                  <a:pt x="275" y="10138"/>
                  <a:pt x="274" y="9996"/>
                </a:cubicBezTo>
                <a:lnTo>
                  <a:pt x="274" y="9996"/>
                </a:lnTo>
                <a:cubicBezTo>
                  <a:pt x="499" y="10005"/>
                  <a:pt x="724" y="10010"/>
                  <a:pt x="950" y="10010"/>
                </a:cubicBezTo>
                <a:cubicBezTo>
                  <a:pt x="1654" y="10010"/>
                  <a:pt x="2356" y="9966"/>
                  <a:pt x="3055" y="9869"/>
                </a:cubicBezTo>
                <a:cubicBezTo>
                  <a:pt x="3089" y="9864"/>
                  <a:pt x="3083" y="9807"/>
                  <a:pt x="3050" y="9807"/>
                </a:cubicBezTo>
                <a:cubicBezTo>
                  <a:pt x="3049" y="9807"/>
                  <a:pt x="3048" y="9807"/>
                  <a:pt x="3047" y="9807"/>
                </a:cubicBezTo>
                <a:cubicBezTo>
                  <a:pt x="2123" y="9895"/>
                  <a:pt x="1202" y="9949"/>
                  <a:pt x="274" y="9949"/>
                </a:cubicBezTo>
                <a:cubicBezTo>
                  <a:pt x="273" y="9777"/>
                  <a:pt x="277" y="9605"/>
                  <a:pt x="277" y="9434"/>
                </a:cubicBezTo>
                <a:cubicBezTo>
                  <a:pt x="1021" y="9479"/>
                  <a:pt x="1767" y="9502"/>
                  <a:pt x="2512" y="9502"/>
                </a:cubicBezTo>
                <a:cubicBezTo>
                  <a:pt x="3429" y="9502"/>
                  <a:pt x="4345" y="9468"/>
                  <a:pt x="5259" y="9399"/>
                </a:cubicBezTo>
                <a:cubicBezTo>
                  <a:pt x="5328" y="9394"/>
                  <a:pt x="5331" y="9290"/>
                  <a:pt x="5262" y="9290"/>
                </a:cubicBezTo>
                <a:cubicBezTo>
                  <a:pt x="5261" y="9290"/>
                  <a:pt x="5260" y="9290"/>
                  <a:pt x="5259" y="9290"/>
                </a:cubicBezTo>
                <a:cubicBezTo>
                  <a:pt x="3692" y="9353"/>
                  <a:pt x="2131" y="9385"/>
                  <a:pt x="563" y="9385"/>
                </a:cubicBezTo>
                <a:cubicBezTo>
                  <a:pt x="467" y="9385"/>
                  <a:pt x="372" y="9385"/>
                  <a:pt x="277" y="9385"/>
                </a:cubicBezTo>
                <a:cubicBezTo>
                  <a:pt x="277" y="9174"/>
                  <a:pt x="282" y="8962"/>
                  <a:pt x="284" y="8749"/>
                </a:cubicBezTo>
                <a:cubicBezTo>
                  <a:pt x="288" y="8755"/>
                  <a:pt x="296" y="8759"/>
                  <a:pt x="303" y="8760"/>
                </a:cubicBezTo>
                <a:cubicBezTo>
                  <a:pt x="491" y="8780"/>
                  <a:pt x="680" y="8801"/>
                  <a:pt x="868" y="8820"/>
                </a:cubicBezTo>
                <a:cubicBezTo>
                  <a:pt x="865" y="8954"/>
                  <a:pt x="864" y="9087"/>
                  <a:pt x="861" y="9220"/>
                </a:cubicBezTo>
                <a:cubicBezTo>
                  <a:pt x="859" y="9280"/>
                  <a:pt x="905" y="9310"/>
                  <a:pt x="951" y="9310"/>
                </a:cubicBezTo>
                <a:cubicBezTo>
                  <a:pt x="973" y="9310"/>
                  <a:pt x="995" y="9303"/>
                  <a:pt x="1013" y="9290"/>
                </a:cubicBezTo>
                <a:cubicBezTo>
                  <a:pt x="1016" y="9291"/>
                  <a:pt x="1019" y="9291"/>
                  <a:pt x="1023" y="9291"/>
                </a:cubicBezTo>
                <a:cubicBezTo>
                  <a:pt x="1034" y="9291"/>
                  <a:pt x="1046" y="9287"/>
                  <a:pt x="1055" y="9278"/>
                </a:cubicBezTo>
                <a:cubicBezTo>
                  <a:pt x="1787" y="8612"/>
                  <a:pt x="2847" y="8354"/>
                  <a:pt x="3808" y="8234"/>
                </a:cubicBezTo>
                <a:cubicBezTo>
                  <a:pt x="4005" y="8210"/>
                  <a:pt x="4415" y="8173"/>
                  <a:pt x="4864" y="8173"/>
                </a:cubicBezTo>
                <a:close/>
                <a:moveTo>
                  <a:pt x="8672" y="750"/>
                </a:moveTo>
                <a:lnTo>
                  <a:pt x="8672" y="750"/>
                </a:lnTo>
                <a:cubicBezTo>
                  <a:pt x="8398" y="4405"/>
                  <a:pt x="8475" y="8116"/>
                  <a:pt x="8484" y="11779"/>
                </a:cubicBezTo>
                <a:cubicBezTo>
                  <a:pt x="8301" y="11512"/>
                  <a:pt x="8014" y="11298"/>
                  <a:pt x="7779" y="11078"/>
                </a:cubicBezTo>
                <a:cubicBezTo>
                  <a:pt x="7758" y="11058"/>
                  <a:pt x="7733" y="11049"/>
                  <a:pt x="7708" y="11049"/>
                </a:cubicBezTo>
                <a:cubicBezTo>
                  <a:pt x="7682" y="11049"/>
                  <a:pt x="7656" y="11059"/>
                  <a:pt x="7633" y="11078"/>
                </a:cubicBezTo>
                <a:cubicBezTo>
                  <a:pt x="7386" y="11287"/>
                  <a:pt x="7136" y="11496"/>
                  <a:pt x="6893" y="11711"/>
                </a:cubicBezTo>
                <a:cubicBezTo>
                  <a:pt x="6940" y="8317"/>
                  <a:pt x="7073" y="4911"/>
                  <a:pt x="6986" y="1519"/>
                </a:cubicBezTo>
                <a:cubicBezTo>
                  <a:pt x="6986" y="1514"/>
                  <a:pt x="6983" y="1513"/>
                  <a:pt x="6982" y="1510"/>
                </a:cubicBezTo>
                <a:cubicBezTo>
                  <a:pt x="7539" y="1174"/>
                  <a:pt x="8102" y="917"/>
                  <a:pt x="8672" y="750"/>
                </a:cubicBezTo>
                <a:close/>
                <a:moveTo>
                  <a:pt x="3215" y="1"/>
                </a:moveTo>
                <a:cubicBezTo>
                  <a:pt x="2534" y="1"/>
                  <a:pt x="1858" y="117"/>
                  <a:pt x="1197" y="337"/>
                </a:cubicBezTo>
                <a:cubicBezTo>
                  <a:pt x="1168" y="346"/>
                  <a:pt x="1146" y="369"/>
                  <a:pt x="1139" y="399"/>
                </a:cubicBezTo>
                <a:cubicBezTo>
                  <a:pt x="1112" y="405"/>
                  <a:pt x="1094" y="428"/>
                  <a:pt x="1092" y="455"/>
                </a:cubicBezTo>
                <a:cubicBezTo>
                  <a:pt x="1064" y="881"/>
                  <a:pt x="1041" y="1308"/>
                  <a:pt x="1021" y="1735"/>
                </a:cubicBezTo>
                <a:cubicBezTo>
                  <a:pt x="809" y="1748"/>
                  <a:pt x="566" y="1784"/>
                  <a:pt x="372" y="1884"/>
                </a:cubicBezTo>
                <a:cubicBezTo>
                  <a:pt x="364" y="1878"/>
                  <a:pt x="355" y="1876"/>
                  <a:pt x="347" y="1876"/>
                </a:cubicBezTo>
                <a:cubicBezTo>
                  <a:pt x="325" y="1876"/>
                  <a:pt x="304" y="1892"/>
                  <a:pt x="302" y="1916"/>
                </a:cubicBezTo>
                <a:cubicBezTo>
                  <a:pt x="302" y="1920"/>
                  <a:pt x="301" y="1924"/>
                  <a:pt x="300" y="1927"/>
                </a:cubicBezTo>
                <a:cubicBezTo>
                  <a:pt x="278" y="1940"/>
                  <a:pt x="256" y="1953"/>
                  <a:pt x="234" y="1968"/>
                </a:cubicBezTo>
                <a:cubicBezTo>
                  <a:pt x="174" y="2018"/>
                  <a:pt x="223" y="2087"/>
                  <a:pt x="282" y="2101"/>
                </a:cubicBezTo>
                <a:cubicBezTo>
                  <a:pt x="78" y="3819"/>
                  <a:pt x="25" y="5578"/>
                  <a:pt x="37" y="7330"/>
                </a:cubicBezTo>
                <a:cubicBezTo>
                  <a:pt x="1" y="7330"/>
                  <a:pt x="1" y="7385"/>
                  <a:pt x="38" y="7388"/>
                </a:cubicBezTo>
                <a:cubicBezTo>
                  <a:pt x="44" y="8418"/>
                  <a:pt x="73" y="9445"/>
                  <a:pt x="105" y="10460"/>
                </a:cubicBezTo>
                <a:cubicBezTo>
                  <a:pt x="105" y="10496"/>
                  <a:pt x="129" y="10527"/>
                  <a:pt x="164" y="10538"/>
                </a:cubicBezTo>
                <a:cubicBezTo>
                  <a:pt x="174" y="10554"/>
                  <a:pt x="192" y="10564"/>
                  <a:pt x="211" y="10564"/>
                </a:cubicBezTo>
                <a:cubicBezTo>
                  <a:pt x="212" y="10564"/>
                  <a:pt x="213" y="10564"/>
                  <a:pt x="214" y="10564"/>
                </a:cubicBezTo>
                <a:cubicBezTo>
                  <a:pt x="2136" y="10413"/>
                  <a:pt x="4041" y="10333"/>
                  <a:pt x="5969" y="10325"/>
                </a:cubicBezTo>
                <a:cubicBezTo>
                  <a:pt x="5988" y="10325"/>
                  <a:pt x="6007" y="10319"/>
                  <a:pt x="6022" y="10306"/>
                </a:cubicBezTo>
                <a:cubicBezTo>
                  <a:pt x="6159" y="10462"/>
                  <a:pt x="6356" y="10557"/>
                  <a:pt x="6562" y="10557"/>
                </a:cubicBezTo>
                <a:cubicBezTo>
                  <a:pt x="6608" y="10557"/>
                  <a:pt x="6654" y="10552"/>
                  <a:pt x="6701" y="10542"/>
                </a:cubicBezTo>
                <a:cubicBezTo>
                  <a:pt x="6702" y="10542"/>
                  <a:pt x="6702" y="10541"/>
                  <a:pt x="6703" y="10541"/>
                </a:cubicBezTo>
                <a:lnTo>
                  <a:pt x="6703" y="10541"/>
                </a:lnTo>
                <a:cubicBezTo>
                  <a:pt x="6698" y="10942"/>
                  <a:pt x="6697" y="11343"/>
                  <a:pt x="6691" y="11742"/>
                </a:cubicBezTo>
                <a:cubicBezTo>
                  <a:pt x="6689" y="11789"/>
                  <a:pt x="6722" y="11829"/>
                  <a:pt x="6768" y="11837"/>
                </a:cubicBezTo>
                <a:cubicBezTo>
                  <a:pt x="6754" y="11880"/>
                  <a:pt x="6788" y="11932"/>
                  <a:pt x="6832" y="11932"/>
                </a:cubicBezTo>
                <a:cubicBezTo>
                  <a:pt x="6844" y="11932"/>
                  <a:pt x="6856" y="11928"/>
                  <a:pt x="6868" y="11920"/>
                </a:cubicBezTo>
                <a:cubicBezTo>
                  <a:pt x="7155" y="11725"/>
                  <a:pt x="7429" y="11510"/>
                  <a:pt x="7698" y="11289"/>
                </a:cubicBezTo>
                <a:cubicBezTo>
                  <a:pt x="7923" y="11514"/>
                  <a:pt x="8147" y="11776"/>
                  <a:pt x="8422" y="11925"/>
                </a:cubicBezTo>
                <a:cubicBezTo>
                  <a:pt x="8432" y="11930"/>
                  <a:pt x="8442" y="11933"/>
                  <a:pt x="8453" y="11933"/>
                </a:cubicBezTo>
                <a:cubicBezTo>
                  <a:pt x="8464" y="11933"/>
                  <a:pt x="8476" y="11930"/>
                  <a:pt x="8486" y="11924"/>
                </a:cubicBezTo>
                <a:cubicBezTo>
                  <a:pt x="8489" y="11988"/>
                  <a:pt x="8540" y="12020"/>
                  <a:pt x="8591" y="12020"/>
                </a:cubicBezTo>
                <a:cubicBezTo>
                  <a:pt x="8643" y="12020"/>
                  <a:pt x="8695" y="11986"/>
                  <a:pt x="8695" y="11919"/>
                </a:cubicBezTo>
                <a:cubicBezTo>
                  <a:pt x="8694" y="11436"/>
                  <a:pt x="8696" y="10952"/>
                  <a:pt x="8700" y="10469"/>
                </a:cubicBezTo>
                <a:cubicBezTo>
                  <a:pt x="10239" y="10412"/>
                  <a:pt x="11777" y="10437"/>
                  <a:pt x="13315" y="10394"/>
                </a:cubicBezTo>
                <a:cubicBezTo>
                  <a:pt x="13338" y="10394"/>
                  <a:pt x="13361" y="10381"/>
                  <a:pt x="13374" y="10361"/>
                </a:cubicBezTo>
                <a:cubicBezTo>
                  <a:pt x="13385" y="10371"/>
                  <a:pt x="13398" y="10376"/>
                  <a:pt x="13413" y="10376"/>
                </a:cubicBezTo>
                <a:cubicBezTo>
                  <a:pt x="13419" y="10376"/>
                  <a:pt x="13426" y="10375"/>
                  <a:pt x="13433" y="10373"/>
                </a:cubicBezTo>
                <a:cubicBezTo>
                  <a:pt x="13511" y="10337"/>
                  <a:pt x="13581" y="10294"/>
                  <a:pt x="13629" y="10222"/>
                </a:cubicBezTo>
                <a:cubicBezTo>
                  <a:pt x="13651" y="10188"/>
                  <a:pt x="13621" y="10137"/>
                  <a:pt x="13583" y="10137"/>
                </a:cubicBezTo>
                <a:cubicBezTo>
                  <a:pt x="13578" y="10137"/>
                  <a:pt x="13572" y="10138"/>
                  <a:pt x="13566" y="10140"/>
                </a:cubicBezTo>
                <a:cubicBezTo>
                  <a:pt x="13563" y="10141"/>
                  <a:pt x="13562" y="10144"/>
                  <a:pt x="13559" y="10145"/>
                </a:cubicBezTo>
                <a:cubicBezTo>
                  <a:pt x="13598" y="7522"/>
                  <a:pt x="13488" y="4893"/>
                  <a:pt x="13447" y="2270"/>
                </a:cubicBezTo>
                <a:cubicBezTo>
                  <a:pt x="13474" y="2246"/>
                  <a:pt x="13487" y="2206"/>
                  <a:pt x="13454" y="2174"/>
                </a:cubicBezTo>
                <a:cubicBezTo>
                  <a:pt x="13367" y="2091"/>
                  <a:pt x="13202" y="1977"/>
                  <a:pt x="13064" y="1977"/>
                </a:cubicBezTo>
                <a:cubicBezTo>
                  <a:pt x="13038" y="1977"/>
                  <a:pt x="13013" y="1981"/>
                  <a:pt x="12990" y="1989"/>
                </a:cubicBezTo>
                <a:cubicBezTo>
                  <a:pt x="12975" y="1996"/>
                  <a:pt x="12963" y="2007"/>
                  <a:pt x="12955" y="2023"/>
                </a:cubicBezTo>
                <a:cubicBezTo>
                  <a:pt x="12944" y="1684"/>
                  <a:pt x="12913" y="1345"/>
                  <a:pt x="12861" y="1010"/>
                </a:cubicBezTo>
                <a:cubicBezTo>
                  <a:pt x="12855" y="970"/>
                  <a:pt x="12827" y="953"/>
                  <a:pt x="12797" y="953"/>
                </a:cubicBezTo>
                <a:cubicBezTo>
                  <a:pt x="12771" y="953"/>
                  <a:pt x="12744" y="965"/>
                  <a:pt x="12727" y="987"/>
                </a:cubicBezTo>
                <a:cubicBezTo>
                  <a:pt x="12729" y="953"/>
                  <a:pt x="12710" y="921"/>
                  <a:pt x="12679" y="907"/>
                </a:cubicBezTo>
                <a:cubicBezTo>
                  <a:pt x="11903" y="494"/>
                  <a:pt x="11015" y="280"/>
                  <a:pt x="10128" y="280"/>
                </a:cubicBezTo>
                <a:cubicBezTo>
                  <a:pt x="8965" y="280"/>
                  <a:pt x="7808" y="648"/>
                  <a:pt x="6917" y="1416"/>
                </a:cubicBezTo>
                <a:cubicBezTo>
                  <a:pt x="6451" y="690"/>
                  <a:pt x="5324" y="330"/>
                  <a:pt x="4531" y="149"/>
                </a:cubicBezTo>
                <a:cubicBezTo>
                  <a:pt x="4093" y="49"/>
                  <a:pt x="3653"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4" name="Google Shape;3434;p74"/>
          <p:cNvGrpSpPr/>
          <p:nvPr/>
        </p:nvGrpSpPr>
        <p:grpSpPr>
          <a:xfrm>
            <a:off x="1886328" y="2989349"/>
            <a:ext cx="288563" cy="303686"/>
            <a:chOff x="-2571718" y="3810728"/>
            <a:chExt cx="381092" cy="401064"/>
          </a:xfrm>
        </p:grpSpPr>
        <p:sp>
          <p:nvSpPr>
            <p:cNvPr id="3435" name="Google Shape;3435;p74"/>
            <p:cNvSpPr/>
            <p:nvPr/>
          </p:nvSpPr>
          <p:spPr>
            <a:xfrm>
              <a:off x="-2571718" y="3810728"/>
              <a:ext cx="381092" cy="401064"/>
            </a:xfrm>
            <a:custGeom>
              <a:avLst/>
              <a:gdLst/>
              <a:ahLst/>
              <a:cxnLst/>
              <a:rect l="l" t="t" r="r" b="b"/>
              <a:pathLst>
                <a:path w="11067" h="11647" extrusionOk="0">
                  <a:moveTo>
                    <a:pt x="5127" y="789"/>
                  </a:moveTo>
                  <a:cubicBezTo>
                    <a:pt x="5934" y="789"/>
                    <a:pt x="6783" y="1136"/>
                    <a:pt x="7358" y="1706"/>
                  </a:cubicBezTo>
                  <a:cubicBezTo>
                    <a:pt x="6905" y="1863"/>
                    <a:pt x="6407" y="2140"/>
                    <a:pt x="6394" y="2605"/>
                  </a:cubicBezTo>
                  <a:cubicBezTo>
                    <a:pt x="6169" y="2563"/>
                    <a:pt x="5941" y="2542"/>
                    <a:pt x="5713" y="2542"/>
                  </a:cubicBezTo>
                  <a:cubicBezTo>
                    <a:pt x="5658" y="2542"/>
                    <a:pt x="5603" y="2543"/>
                    <a:pt x="5548" y="2546"/>
                  </a:cubicBezTo>
                  <a:cubicBezTo>
                    <a:pt x="5113" y="2566"/>
                    <a:pt x="4681" y="2638"/>
                    <a:pt x="4263" y="2762"/>
                  </a:cubicBezTo>
                  <a:cubicBezTo>
                    <a:pt x="4261" y="2759"/>
                    <a:pt x="4261" y="2758"/>
                    <a:pt x="4260" y="2757"/>
                  </a:cubicBezTo>
                  <a:cubicBezTo>
                    <a:pt x="3939" y="2427"/>
                    <a:pt x="3531" y="2196"/>
                    <a:pt x="3084" y="2087"/>
                  </a:cubicBezTo>
                  <a:cubicBezTo>
                    <a:pt x="3474" y="1174"/>
                    <a:pt x="4277" y="789"/>
                    <a:pt x="5127" y="789"/>
                  </a:cubicBezTo>
                  <a:close/>
                  <a:moveTo>
                    <a:pt x="2466" y="2210"/>
                  </a:moveTo>
                  <a:cubicBezTo>
                    <a:pt x="3034" y="2210"/>
                    <a:pt x="3606" y="2434"/>
                    <a:pt x="4061" y="2826"/>
                  </a:cubicBezTo>
                  <a:cubicBezTo>
                    <a:pt x="3932" y="2869"/>
                    <a:pt x="3807" y="2918"/>
                    <a:pt x="3683" y="2972"/>
                  </a:cubicBezTo>
                  <a:cubicBezTo>
                    <a:pt x="2781" y="2914"/>
                    <a:pt x="1874" y="2892"/>
                    <a:pt x="973" y="2861"/>
                  </a:cubicBezTo>
                  <a:cubicBezTo>
                    <a:pt x="1012" y="2818"/>
                    <a:pt x="1053" y="2774"/>
                    <a:pt x="1097" y="2734"/>
                  </a:cubicBezTo>
                  <a:cubicBezTo>
                    <a:pt x="1287" y="2562"/>
                    <a:pt x="1508" y="2427"/>
                    <a:pt x="1750" y="2337"/>
                  </a:cubicBezTo>
                  <a:cubicBezTo>
                    <a:pt x="2149" y="2346"/>
                    <a:pt x="2548" y="2376"/>
                    <a:pt x="2944" y="2425"/>
                  </a:cubicBezTo>
                  <a:cubicBezTo>
                    <a:pt x="2945" y="2425"/>
                    <a:pt x="2946" y="2426"/>
                    <a:pt x="2948" y="2426"/>
                  </a:cubicBezTo>
                  <a:cubicBezTo>
                    <a:pt x="2984" y="2426"/>
                    <a:pt x="2992" y="2361"/>
                    <a:pt x="2953" y="2354"/>
                  </a:cubicBezTo>
                  <a:cubicBezTo>
                    <a:pt x="2623" y="2307"/>
                    <a:pt x="2289" y="2279"/>
                    <a:pt x="1955" y="2273"/>
                  </a:cubicBezTo>
                  <a:cubicBezTo>
                    <a:pt x="2123" y="2230"/>
                    <a:pt x="2294" y="2210"/>
                    <a:pt x="2466" y="2210"/>
                  </a:cubicBezTo>
                  <a:close/>
                  <a:moveTo>
                    <a:pt x="905" y="2933"/>
                  </a:moveTo>
                  <a:cubicBezTo>
                    <a:pt x="1732" y="2995"/>
                    <a:pt x="2562" y="3067"/>
                    <a:pt x="3391" y="3113"/>
                  </a:cubicBezTo>
                  <a:cubicBezTo>
                    <a:pt x="3113" y="3253"/>
                    <a:pt x="2847" y="3420"/>
                    <a:pt x="2601" y="3612"/>
                  </a:cubicBezTo>
                  <a:cubicBezTo>
                    <a:pt x="1912" y="3582"/>
                    <a:pt x="1222" y="3575"/>
                    <a:pt x="535" y="3557"/>
                  </a:cubicBezTo>
                  <a:cubicBezTo>
                    <a:pt x="620" y="3328"/>
                    <a:pt x="745" y="3117"/>
                    <a:pt x="905" y="2933"/>
                  </a:cubicBezTo>
                  <a:close/>
                  <a:moveTo>
                    <a:pt x="516" y="3604"/>
                  </a:moveTo>
                  <a:lnTo>
                    <a:pt x="516" y="3604"/>
                  </a:lnTo>
                  <a:cubicBezTo>
                    <a:pt x="1160" y="3646"/>
                    <a:pt x="1809" y="3698"/>
                    <a:pt x="2457" y="3731"/>
                  </a:cubicBezTo>
                  <a:cubicBezTo>
                    <a:pt x="2265" y="3894"/>
                    <a:pt x="2086" y="4071"/>
                    <a:pt x="1922" y="4262"/>
                  </a:cubicBezTo>
                  <a:cubicBezTo>
                    <a:pt x="1420" y="4234"/>
                    <a:pt x="916" y="4219"/>
                    <a:pt x="417" y="4194"/>
                  </a:cubicBezTo>
                  <a:cubicBezTo>
                    <a:pt x="418" y="3994"/>
                    <a:pt x="452" y="3795"/>
                    <a:pt x="517" y="3606"/>
                  </a:cubicBezTo>
                  <a:lnTo>
                    <a:pt x="516" y="3604"/>
                  </a:lnTo>
                  <a:close/>
                  <a:moveTo>
                    <a:pt x="419" y="4244"/>
                  </a:moveTo>
                  <a:cubicBezTo>
                    <a:pt x="892" y="4280"/>
                    <a:pt x="1368" y="4326"/>
                    <a:pt x="1843" y="4361"/>
                  </a:cubicBezTo>
                  <a:cubicBezTo>
                    <a:pt x="1719" y="4513"/>
                    <a:pt x="1605" y="4674"/>
                    <a:pt x="1502" y="4843"/>
                  </a:cubicBezTo>
                  <a:cubicBezTo>
                    <a:pt x="1159" y="4797"/>
                    <a:pt x="819" y="4745"/>
                    <a:pt x="478" y="4674"/>
                  </a:cubicBezTo>
                  <a:cubicBezTo>
                    <a:pt x="441" y="4534"/>
                    <a:pt x="421" y="4389"/>
                    <a:pt x="419" y="4244"/>
                  </a:cubicBezTo>
                  <a:close/>
                  <a:moveTo>
                    <a:pt x="492" y="4722"/>
                  </a:moveTo>
                  <a:lnTo>
                    <a:pt x="492" y="4722"/>
                  </a:lnTo>
                  <a:cubicBezTo>
                    <a:pt x="808" y="4802"/>
                    <a:pt x="1130" y="4874"/>
                    <a:pt x="1453" y="4925"/>
                  </a:cubicBezTo>
                  <a:cubicBezTo>
                    <a:pt x="1329" y="5146"/>
                    <a:pt x="1215" y="5375"/>
                    <a:pt x="1130" y="5619"/>
                  </a:cubicBezTo>
                  <a:cubicBezTo>
                    <a:pt x="805" y="5372"/>
                    <a:pt x="597" y="5059"/>
                    <a:pt x="492" y="4722"/>
                  </a:cubicBezTo>
                  <a:close/>
                  <a:moveTo>
                    <a:pt x="5619" y="3589"/>
                  </a:moveTo>
                  <a:cubicBezTo>
                    <a:pt x="9591" y="3589"/>
                    <a:pt x="10066" y="10241"/>
                    <a:pt x="5687" y="10685"/>
                  </a:cubicBezTo>
                  <a:cubicBezTo>
                    <a:pt x="5658" y="10687"/>
                    <a:pt x="5633" y="10705"/>
                    <a:pt x="5621" y="10732"/>
                  </a:cubicBezTo>
                  <a:cubicBezTo>
                    <a:pt x="5442" y="10767"/>
                    <a:pt x="5264" y="10783"/>
                    <a:pt x="5089" y="10783"/>
                  </a:cubicBezTo>
                  <a:cubicBezTo>
                    <a:pt x="3313" y="10783"/>
                    <a:pt x="1854" y="9060"/>
                    <a:pt x="1839" y="7300"/>
                  </a:cubicBezTo>
                  <a:cubicBezTo>
                    <a:pt x="1826" y="5566"/>
                    <a:pt x="3048" y="4070"/>
                    <a:pt x="4730" y="3693"/>
                  </a:cubicBezTo>
                  <a:lnTo>
                    <a:pt x="4730" y="3692"/>
                  </a:lnTo>
                  <a:cubicBezTo>
                    <a:pt x="5043" y="3622"/>
                    <a:pt x="5340" y="3589"/>
                    <a:pt x="5619" y="3589"/>
                  </a:cubicBezTo>
                  <a:close/>
                  <a:moveTo>
                    <a:pt x="5653" y="2762"/>
                  </a:moveTo>
                  <a:cubicBezTo>
                    <a:pt x="7944" y="2762"/>
                    <a:pt x="9572" y="4717"/>
                    <a:pt x="9655" y="6981"/>
                  </a:cubicBezTo>
                  <a:lnTo>
                    <a:pt x="9655" y="6980"/>
                  </a:lnTo>
                  <a:lnTo>
                    <a:pt x="9655" y="6980"/>
                  </a:lnTo>
                  <a:cubicBezTo>
                    <a:pt x="9749" y="9562"/>
                    <a:pt x="7682" y="11260"/>
                    <a:pt x="5202" y="11394"/>
                  </a:cubicBezTo>
                  <a:cubicBezTo>
                    <a:pt x="5191" y="11395"/>
                    <a:pt x="5181" y="11400"/>
                    <a:pt x="5173" y="11406"/>
                  </a:cubicBezTo>
                  <a:cubicBezTo>
                    <a:pt x="4027" y="11352"/>
                    <a:pt x="3079" y="11110"/>
                    <a:pt x="2314" y="10296"/>
                  </a:cubicBezTo>
                  <a:lnTo>
                    <a:pt x="2314" y="10296"/>
                  </a:lnTo>
                  <a:cubicBezTo>
                    <a:pt x="2539" y="10315"/>
                    <a:pt x="2764" y="10338"/>
                    <a:pt x="2988" y="10338"/>
                  </a:cubicBezTo>
                  <a:cubicBezTo>
                    <a:pt x="3018" y="10338"/>
                    <a:pt x="3014" y="10299"/>
                    <a:pt x="2988" y="10295"/>
                  </a:cubicBezTo>
                  <a:cubicBezTo>
                    <a:pt x="2751" y="10265"/>
                    <a:pt x="2511" y="10261"/>
                    <a:pt x="2272" y="10250"/>
                  </a:cubicBezTo>
                  <a:cubicBezTo>
                    <a:pt x="2197" y="10167"/>
                    <a:pt x="2122" y="10080"/>
                    <a:pt x="2050" y="9985"/>
                  </a:cubicBezTo>
                  <a:cubicBezTo>
                    <a:pt x="2002" y="9920"/>
                    <a:pt x="1958" y="9853"/>
                    <a:pt x="1913" y="9786"/>
                  </a:cubicBezTo>
                  <a:lnTo>
                    <a:pt x="1913" y="9786"/>
                  </a:lnTo>
                  <a:cubicBezTo>
                    <a:pt x="1991" y="9802"/>
                    <a:pt x="2070" y="9809"/>
                    <a:pt x="2150" y="9809"/>
                  </a:cubicBezTo>
                  <a:cubicBezTo>
                    <a:pt x="2178" y="9809"/>
                    <a:pt x="2207" y="9808"/>
                    <a:pt x="2236" y="9806"/>
                  </a:cubicBezTo>
                  <a:cubicBezTo>
                    <a:pt x="2268" y="9803"/>
                    <a:pt x="2270" y="9753"/>
                    <a:pt x="2237" y="9753"/>
                  </a:cubicBezTo>
                  <a:cubicBezTo>
                    <a:pt x="2237" y="9753"/>
                    <a:pt x="2236" y="9753"/>
                    <a:pt x="2236" y="9753"/>
                  </a:cubicBezTo>
                  <a:cubicBezTo>
                    <a:pt x="2213" y="9754"/>
                    <a:pt x="2190" y="9755"/>
                    <a:pt x="2166" y="9755"/>
                  </a:cubicBezTo>
                  <a:cubicBezTo>
                    <a:pt x="2066" y="9755"/>
                    <a:pt x="1966" y="9744"/>
                    <a:pt x="1868" y="9722"/>
                  </a:cubicBezTo>
                  <a:cubicBezTo>
                    <a:pt x="1769" y="9567"/>
                    <a:pt x="1678" y="9409"/>
                    <a:pt x="1595" y="9245"/>
                  </a:cubicBezTo>
                  <a:cubicBezTo>
                    <a:pt x="1691" y="9245"/>
                    <a:pt x="1788" y="9240"/>
                    <a:pt x="1882" y="9232"/>
                  </a:cubicBezTo>
                  <a:cubicBezTo>
                    <a:pt x="1920" y="9232"/>
                    <a:pt x="1920" y="9176"/>
                    <a:pt x="1882" y="9176"/>
                  </a:cubicBezTo>
                  <a:cubicBezTo>
                    <a:pt x="1787" y="9168"/>
                    <a:pt x="1691" y="9165"/>
                    <a:pt x="1595" y="9165"/>
                  </a:cubicBezTo>
                  <a:cubicBezTo>
                    <a:pt x="1582" y="9165"/>
                    <a:pt x="1568" y="9165"/>
                    <a:pt x="1555" y="9165"/>
                  </a:cubicBezTo>
                  <a:cubicBezTo>
                    <a:pt x="1463" y="8975"/>
                    <a:pt x="1384" y="8779"/>
                    <a:pt x="1317" y="8580"/>
                  </a:cubicBezTo>
                  <a:cubicBezTo>
                    <a:pt x="1414" y="8577"/>
                    <a:pt x="1511" y="8574"/>
                    <a:pt x="1609" y="8574"/>
                  </a:cubicBezTo>
                  <a:cubicBezTo>
                    <a:pt x="1656" y="8574"/>
                    <a:pt x="1703" y="8574"/>
                    <a:pt x="1750" y="8576"/>
                  </a:cubicBezTo>
                  <a:cubicBezTo>
                    <a:pt x="1750" y="8576"/>
                    <a:pt x="1750" y="8576"/>
                    <a:pt x="1751" y="8576"/>
                  </a:cubicBezTo>
                  <a:cubicBezTo>
                    <a:pt x="1793" y="8576"/>
                    <a:pt x="1792" y="8512"/>
                    <a:pt x="1750" y="8509"/>
                  </a:cubicBezTo>
                  <a:cubicBezTo>
                    <a:pt x="1681" y="8504"/>
                    <a:pt x="1612" y="8501"/>
                    <a:pt x="1543" y="8501"/>
                  </a:cubicBezTo>
                  <a:cubicBezTo>
                    <a:pt x="1460" y="8501"/>
                    <a:pt x="1377" y="8505"/>
                    <a:pt x="1295" y="8512"/>
                  </a:cubicBezTo>
                  <a:cubicBezTo>
                    <a:pt x="1242" y="8342"/>
                    <a:pt x="1197" y="8170"/>
                    <a:pt x="1163" y="7997"/>
                  </a:cubicBezTo>
                  <a:lnTo>
                    <a:pt x="1163" y="7997"/>
                  </a:lnTo>
                  <a:cubicBezTo>
                    <a:pt x="1239" y="7999"/>
                    <a:pt x="1315" y="8001"/>
                    <a:pt x="1391" y="8001"/>
                  </a:cubicBezTo>
                  <a:cubicBezTo>
                    <a:pt x="1466" y="8001"/>
                    <a:pt x="1542" y="7999"/>
                    <a:pt x="1616" y="7991"/>
                  </a:cubicBezTo>
                  <a:cubicBezTo>
                    <a:pt x="1650" y="7989"/>
                    <a:pt x="1650" y="7940"/>
                    <a:pt x="1616" y="7937"/>
                  </a:cubicBezTo>
                  <a:cubicBezTo>
                    <a:pt x="1543" y="7930"/>
                    <a:pt x="1470" y="7927"/>
                    <a:pt x="1396" y="7927"/>
                  </a:cubicBezTo>
                  <a:cubicBezTo>
                    <a:pt x="1314" y="7927"/>
                    <a:pt x="1232" y="7930"/>
                    <a:pt x="1150" y="7933"/>
                  </a:cubicBezTo>
                  <a:cubicBezTo>
                    <a:pt x="1118" y="7764"/>
                    <a:pt x="1095" y="7595"/>
                    <a:pt x="1081" y="7423"/>
                  </a:cubicBezTo>
                  <a:lnTo>
                    <a:pt x="1081" y="7423"/>
                  </a:lnTo>
                  <a:cubicBezTo>
                    <a:pt x="1147" y="7432"/>
                    <a:pt x="1213" y="7437"/>
                    <a:pt x="1279" y="7437"/>
                  </a:cubicBezTo>
                  <a:cubicBezTo>
                    <a:pt x="1383" y="7437"/>
                    <a:pt x="1486" y="7424"/>
                    <a:pt x="1585" y="7393"/>
                  </a:cubicBezTo>
                  <a:cubicBezTo>
                    <a:pt x="1636" y="7376"/>
                    <a:pt x="1620" y="7306"/>
                    <a:pt x="1571" y="7306"/>
                  </a:cubicBezTo>
                  <a:cubicBezTo>
                    <a:pt x="1568" y="7306"/>
                    <a:pt x="1565" y="7306"/>
                    <a:pt x="1561" y="7307"/>
                  </a:cubicBezTo>
                  <a:cubicBezTo>
                    <a:pt x="1424" y="7333"/>
                    <a:pt x="1290" y="7354"/>
                    <a:pt x="1153" y="7354"/>
                  </a:cubicBezTo>
                  <a:cubicBezTo>
                    <a:pt x="1128" y="7354"/>
                    <a:pt x="1102" y="7353"/>
                    <a:pt x="1077" y="7352"/>
                  </a:cubicBezTo>
                  <a:cubicBezTo>
                    <a:pt x="1070" y="7250"/>
                    <a:pt x="1061" y="7148"/>
                    <a:pt x="1060" y="7046"/>
                  </a:cubicBezTo>
                  <a:cubicBezTo>
                    <a:pt x="1060" y="6758"/>
                    <a:pt x="1089" y="6471"/>
                    <a:pt x="1147" y="6188"/>
                  </a:cubicBezTo>
                  <a:cubicBezTo>
                    <a:pt x="1186" y="6190"/>
                    <a:pt x="1225" y="6191"/>
                    <a:pt x="1265" y="6191"/>
                  </a:cubicBezTo>
                  <a:cubicBezTo>
                    <a:pt x="1323" y="6191"/>
                    <a:pt x="1381" y="6189"/>
                    <a:pt x="1439" y="6184"/>
                  </a:cubicBezTo>
                  <a:cubicBezTo>
                    <a:pt x="1485" y="6184"/>
                    <a:pt x="1485" y="6115"/>
                    <a:pt x="1439" y="6115"/>
                  </a:cubicBezTo>
                  <a:cubicBezTo>
                    <a:pt x="1382" y="6110"/>
                    <a:pt x="1325" y="6107"/>
                    <a:pt x="1268" y="6107"/>
                  </a:cubicBezTo>
                  <a:cubicBezTo>
                    <a:pt x="1235" y="6107"/>
                    <a:pt x="1201" y="6108"/>
                    <a:pt x="1167" y="6110"/>
                  </a:cubicBezTo>
                  <a:cubicBezTo>
                    <a:pt x="1199" y="5977"/>
                    <a:pt x="1237" y="5846"/>
                    <a:pt x="1281" y="5716"/>
                  </a:cubicBezTo>
                  <a:cubicBezTo>
                    <a:pt x="1407" y="5735"/>
                    <a:pt x="1536" y="5754"/>
                    <a:pt x="1660" y="5754"/>
                  </a:cubicBezTo>
                  <a:cubicBezTo>
                    <a:pt x="1675" y="5754"/>
                    <a:pt x="1690" y="5754"/>
                    <a:pt x="1704" y="5753"/>
                  </a:cubicBezTo>
                  <a:cubicBezTo>
                    <a:pt x="1752" y="5752"/>
                    <a:pt x="1765" y="5679"/>
                    <a:pt x="1716" y="5669"/>
                  </a:cubicBezTo>
                  <a:cubicBezTo>
                    <a:pt x="1587" y="5640"/>
                    <a:pt x="1449" y="5635"/>
                    <a:pt x="1314" y="5631"/>
                  </a:cubicBezTo>
                  <a:cubicBezTo>
                    <a:pt x="1402" y="5394"/>
                    <a:pt x="1513" y="5165"/>
                    <a:pt x="1644" y="4949"/>
                  </a:cubicBezTo>
                  <a:cubicBezTo>
                    <a:pt x="1906" y="4987"/>
                    <a:pt x="2170" y="5009"/>
                    <a:pt x="2435" y="5013"/>
                  </a:cubicBezTo>
                  <a:cubicBezTo>
                    <a:pt x="1888" y="5759"/>
                    <a:pt x="1601" y="6697"/>
                    <a:pt x="1711" y="7675"/>
                  </a:cubicBezTo>
                  <a:cubicBezTo>
                    <a:pt x="1884" y="9208"/>
                    <a:pt x="3305" y="10953"/>
                    <a:pt x="4913" y="10953"/>
                  </a:cubicBezTo>
                  <a:cubicBezTo>
                    <a:pt x="5152" y="10953"/>
                    <a:pt x="5396" y="10914"/>
                    <a:pt x="5640" y="10830"/>
                  </a:cubicBezTo>
                  <a:cubicBezTo>
                    <a:pt x="5652" y="10838"/>
                    <a:pt x="5665" y="10842"/>
                    <a:pt x="5679" y="10842"/>
                  </a:cubicBezTo>
                  <a:cubicBezTo>
                    <a:pt x="5682" y="10842"/>
                    <a:pt x="5684" y="10842"/>
                    <a:pt x="5687" y="10842"/>
                  </a:cubicBezTo>
                  <a:cubicBezTo>
                    <a:pt x="10206" y="10408"/>
                    <a:pt x="9924" y="3438"/>
                    <a:pt x="5565" y="3438"/>
                  </a:cubicBezTo>
                  <a:cubicBezTo>
                    <a:pt x="5402" y="3438"/>
                    <a:pt x="5233" y="3448"/>
                    <a:pt x="5059" y="3468"/>
                  </a:cubicBezTo>
                  <a:cubicBezTo>
                    <a:pt x="3995" y="3592"/>
                    <a:pt x="3078" y="4161"/>
                    <a:pt x="2469" y="4966"/>
                  </a:cubicBezTo>
                  <a:cubicBezTo>
                    <a:pt x="2466" y="4962"/>
                    <a:pt x="2462" y="4960"/>
                    <a:pt x="2457" y="4959"/>
                  </a:cubicBezTo>
                  <a:cubicBezTo>
                    <a:pt x="2203" y="4928"/>
                    <a:pt x="1949" y="4897"/>
                    <a:pt x="1696" y="4865"/>
                  </a:cubicBezTo>
                  <a:cubicBezTo>
                    <a:pt x="1807" y="4692"/>
                    <a:pt x="1930" y="4528"/>
                    <a:pt x="2065" y="4373"/>
                  </a:cubicBezTo>
                  <a:cubicBezTo>
                    <a:pt x="2329" y="4389"/>
                    <a:pt x="2592" y="4402"/>
                    <a:pt x="2856" y="4402"/>
                  </a:cubicBezTo>
                  <a:cubicBezTo>
                    <a:pt x="2897" y="4402"/>
                    <a:pt x="2894" y="4344"/>
                    <a:pt x="2856" y="4339"/>
                  </a:cubicBezTo>
                  <a:cubicBezTo>
                    <a:pt x="2623" y="4310"/>
                    <a:pt x="2388" y="4290"/>
                    <a:pt x="2154" y="4273"/>
                  </a:cubicBezTo>
                  <a:cubicBezTo>
                    <a:pt x="2333" y="4079"/>
                    <a:pt x="2531" y="3903"/>
                    <a:pt x="2744" y="3744"/>
                  </a:cubicBezTo>
                  <a:cubicBezTo>
                    <a:pt x="3015" y="3756"/>
                    <a:pt x="3287" y="3764"/>
                    <a:pt x="3558" y="3764"/>
                  </a:cubicBezTo>
                  <a:cubicBezTo>
                    <a:pt x="3589" y="3764"/>
                    <a:pt x="3620" y="3764"/>
                    <a:pt x="3651" y="3764"/>
                  </a:cubicBezTo>
                  <a:cubicBezTo>
                    <a:pt x="3707" y="3764"/>
                    <a:pt x="3704" y="3685"/>
                    <a:pt x="3651" y="3680"/>
                  </a:cubicBezTo>
                  <a:cubicBezTo>
                    <a:pt x="3406" y="3655"/>
                    <a:pt x="3159" y="3638"/>
                    <a:pt x="2913" y="3624"/>
                  </a:cubicBezTo>
                  <a:cubicBezTo>
                    <a:pt x="3203" y="3427"/>
                    <a:pt x="3513" y="3261"/>
                    <a:pt x="3838" y="3130"/>
                  </a:cubicBezTo>
                  <a:cubicBezTo>
                    <a:pt x="4071" y="3139"/>
                    <a:pt x="4305" y="3150"/>
                    <a:pt x="4537" y="3153"/>
                  </a:cubicBezTo>
                  <a:cubicBezTo>
                    <a:pt x="4538" y="3153"/>
                    <a:pt x="4538" y="3153"/>
                    <a:pt x="4538" y="3153"/>
                  </a:cubicBezTo>
                  <a:cubicBezTo>
                    <a:pt x="4613" y="3153"/>
                    <a:pt x="4610" y="3044"/>
                    <a:pt x="4537" y="3037"/>
                  </a:cubicBezTo>
                  <a:cubicBezTo>
                    <a:pt x="4416" y="3025"/>
                    <a:pt x="4294" y="3019"/>
                    <a:pt x="4171" y="3008"/>
                  </a:cubicBezTo>
                  <a:cubicBezTo>
                    <a:pt x="4545" y="2886"/>
                    <a:pt x="4931" y="2808"/>
                    <a:pt x="5322" y="2775"/>
                  </a:cubicBezTo>
                  <a:cubicBezTo>
                    <a:pt x="5434" y="2766"/>
                    <a:pt x="5544" y="2762"/>
                    <a:pt x="5653" y="2762"/>
                  </a:cubicBezTo>
                  <a:close/>
                  <a:moveTo>
                    <a:pt x="8461" y="10275"/>
                  </a:moveTo>
                  <a:cubicBezTo>
                    <a:pt x="8463" y="10277"/>
                    <a:pt x="8462" y="10280"/>
                    <a:pt x="8464" y="10282"/>
                  </a:cubicBezTo>
                  <a:cubicBezTo>
                    <a:pt x="8625" y="10461"/>
                    <a:pt x="9681" y="11398"/>
                    <a:pt x="8877" y="11452"/>
                  </a:cubicBezTo>
                  <a:cubicBezTo>
                    <a:pt x="8864" y="11453"/>
                    <a:pt x="8852" y="11453"/>
                    <a:pt x="8839" y="11453"/>
                  </a:cubicBezTo>
                  <a:cubicBezTo>
                    <a:pt x="8428" y="11453"/>
                    <a:pt x="8118" y="11001"/>
                    <a:pt x="7966" y="10677"/>
                  </a:cubicBezTo>
                  <a:cubicBezTo>
                    <a:pt x="7964" y="10673"/>
                    <a:pt x="7961" y="10673"/>
                    <a:pt x="7959" y="10671"/>
                  </a:cubicBezTo>
                  <a:cubicBezTo>
                    <a:pt x="8136" y="10551"/>
                    <a:pt x="8303" y="10419"/>
                    <a:pt x="8461" y="10275"/>
                  </a:cubicBezTo>
                  <a:close/>
                  <a:moveTo>
                    <a:pt x="2100" y="10510"/>
                  </a:moveTo>
                  <a:cubicBezTo>
                    <a:pt x="2189" y="10510"/>
                    <a:pt x="2278" y="10525"/>
                    <a:pt x="2363" y="10555"/>
                  </a:cubicBezTo>
                  <a:cubicBezTo>
                    <a:pt x="2366" y="10556"/>
                    <a:pt x="2369" y="10556"/>
                    <a:pt x="2371" y="10556"/>
                  </a:cubicBezTo>
                  <a:cubicBezTo>
                    <a:pt x="2375" y="10556"/>
                    <a:pt x="2378" y="10556"/>
                    <a:pt x="2381" y="10554"/>
                  </a:cubicBezTo>
                  <a:cubicBezTo>
                    <a:pt x="2475" y="10635"/>
                    <a:pt x="2571" y="10715"/>
                    <a:pt x="2673" y="10787"/>
                  </a:cubicBezTo>
                  <a:cubicBezTo>
                    <a:pt x="2497" y="10922"/>
                    <a:pt x="2120" y="11466"/>
                    <a:pt x="1841" y="11466"/>
                  </a:cubicBezTo>
                  <a:cubicBezTo>
                    <a:pt x="1769" y="11466"/>
                    <a:pt x="1704" y="11431"/>
                    <a:pt x="1650" y="11344"/>
                  </a:cubicBezTo>
                  <a:lnTo>
                    <a:pt x="1650" y="11343"/>
                  </a:lnTo>
                  <a:cubicBezTo>
                    <a:pt x="1605" y="11271"/>
                    <a:pt x="1586" y="11184"/>
                    <a:pt x="1599" y="11101"/>
                  </a:cubicBezTo>
                  <a:lnTo>
                    <a:pt x="1599" y="11101"/>
                  </a:lnTo>
                  <a:cubicBezTo>
                    <a:pt x="1733" y="11135"/>
                    <a:pt x="1868" y="11166"/>
                    <a:pt x="2001" y="11198"/>
                  </a:cubicBezTo>
                  <a:cubicBezTo>
                    <a:pt x="2006" y="11199"/>
                    <a:pt x="2010" y="11200"/>
                    <a:pt x="2015" y="11200"/>
                  </a:cubicBezTo>
                  <a:cubicBezTo>
                    <a:pt x="2074" y="11200"/>
                    <a:pt x="2095" y="11105"/>
                    <a:pt x="2031" y="11092"/>
                  </a:cubicBezTo>
                  <a:cubicBezTo>
                    <a:pt x="1894" y="11064"/>
                    <a:pt x="1758" y="11035"/>
                    <a:pt x="1621" y="11010"/>
                  </a:cubicBezTo>
                  <a:cubicBezTo>
                    <a:pt x="1648" y="10942"/>
                    <a:pt x="1684" y="10878"/>
                    <a:pt x="1728" y="10820"/>
                  </a:cubicBezTo>
                  <a:lnTo>
                    <a:pt x="2104" y="10820"/>
                  </a:lnTo>
                  <a:cubicBezTo>
                    <a:pt x="2131" y="10820"/>
                    <a:pt x="2131" y="10778"/>
                    <a:pt x="2104" y="10778"/>
                  </a:cubicBezTo>
                  <a:lnTo>
                    <a:pt x="1761" y="10778"/>
                  </a:lnTo>
                  <a:cubicBezTo>
                    <a:pt x="1838" y="10685"/>
                    <a:pt x="1922" y="10597"/>
                    <a:pt x="2010" y="10515"/>
                  </a:cubicBezTo>
                  <a:cubicBezTo>
                    <a:pt x="2040" y="10511"/>
                    <a:pt x="2070" y="10510"/>
                    <a:pt x="2100" y="10510"/>
                  </a:cubicBezTo>
                  <a:close/>
                  <a:moveTo>
                    <a:pt x="5349" y="0"/>
                  </a:moveTo>
                  <a:cubicBezTo>
                    <a:pt x="4037" y="0"/>
                    <a:pt x="2746" y="632"/>
                    <a:pt x="2470" y="1931"/>
                  </a:cubicBezTo>
                  <a:cubicBezTo>
                    <a:pt x="2462" y="1968"/>
                    <a:pt x="2490" y="1991"/>
                    <a:pt x="2519" y="1991"/>
                  </a:cubicBezTo>
                  <a:cubicBezTo>
                    <a:pt x="2538" y="1991"/>
                    <a:pt x="2556" y="1980"/>
                    <a:pt x="2564" y="1957"/>
                  </a:cubicBezTo>
                  <a:cubicBezTo>
                    <a:pt x="2609" y="1823"/>
                    <a:pt x="2666" y="1694"/>
                    <a:pt x="2735" y="1572"/>
                  </a:cubicBezTo>
                  <a:cubicBezTo>
                    <a:pt x="2774" y="1573"/>
                    <a:pt x="2813" y="1573"/>
                    <a:pt x="2852" y="1573"/>
                  </a:cubicBezTo>
                  <a:cubicBezTo>
                    <a:pt x="2868" y="1573"/>
                    <a:pt x="2884" y="1573"/>
                    <a:pt x="2900" y="1573"/>
                  </a:cubicBezTo>
                  <a:cubicBezTo>
                    <a:pt x="2933" y="1573"/>
                    <a:pt x="2933" y="1524"/>
                    <a:pt x="2900" y="1524"/>
                  </a:cubicBezTo>
                  <a:cubicBezTo>
                    <a:pt x="2855" y="1524"/>
                    <a:pt x="2809" y="1524"/>
                    <a:pt x="2764" y="1526"/>
                  </a:cubicBezTo>
                  <a:cubicBezTo>
                    <a:pt x="2827" y="1419"/>
                    <a:pt x="2898" y="1319"/>
                    <a:pt x="2977" y="1224"/>
                  </a:cubicBezTo>
                  <a:cubicBezTo>
                    <a:pt x="2990" y="1224"/>
                    <a:pt x="3003" y="1225"/>
                    <a:pt x="3016" y="1225"/>
                  </a:cubicBezTo>
                  <a:cubicBezTo>
                    <a:pt x="3150" y="1225"/>
                    <a:pt x="3283" y="1195"/>
                    <a:pt x="3406" y="1138"/>
                  </a:cubicBezTo>
                  <a:cubicBezTo>
                    <a:pt x="3437" y="1123"/>
                    <a:pt x="3420" y="1072"/>
                    <a:pt x="3391" y="1072"/>
                  </a:cubicBezTo>
                  <a:cubicBezTo>
                    <a:pt x="3387" y="1072"/>
                    <a:pt x="3383" y="1073"/>
                    <a:pt x="3379" y="1075"/>
                  </a:cubicBezTo>
                  <a:cubicBezTo>
                    <a:pt x="3268" y="1122"/>
                    <a:pt x="3152" y="1153"/>
                    <a:pt x="3032" y="1165"/>
                  </a:cubicBezTo>
                  <a:cubicBezTo>
                    <a:pt x="3159" y="1025"/>
                    <a:pt x="3301" y="900"/>
                    <a:pt x="3455" y="792"/>
                  </a:cubicBezTo>
                  <a:cubicBezTo>
                    <a:pt x="3526" y="785"/>
                    <a:pt x="3596" y="773"/>
                    <a:pt x="3665" y="760"/>
                  </a:cubicBezTo>
                  <a:cubicBezTo>
                    <a:pt x="3703" y="750"/>
                    <a:pt x="3697" y="688"/>
                    <a:pt x="3658" y="688"/>
                  </a:cubicBezTo>
                  <a:cubicBezTo>
                    <a:pt x="3657" y="688"/>
                    <a:pt x="3656" y="688"/>
                    <a:pt x="3655" y="688"/>
                  </a:cubicBezTo>
                  <a:cubicBezTo>
                    <a:pt x="3633" y="689"/>
                    <a:pt x="3612" y="693"/>
                    <a:pt x="3591" y="696"/>
                  </a:cubicBezTo>
                  <a:cubicBezTo>
                    <a:pt x="3711" y="621"/>
                    <a:pt x="3838" y="554"/>
                    <a:pt x="3969" y="497"/>
                  </a:cubicBezTo>
                  <a:cubicBezTo>
                    <a:pt x="4030" y="492"/>
                    <a:pt x="4090" y="486"/>
                    <a:pt x="4149" y="475"/>
                  </a:cubicBezTo>
                  <a:cubicBezTo>
                    <a:pt x="4179" y="470"/>
                    <a:pt x="4182" y="434"/>
                    <a:pt x="4167" y="414"/>
                  </a:cubicBezTo>
                  <a:cubicBezTo>
                    <a:pt x="4565" y="266"/>
                    <a:pt x="4998" y="192"/>
                    <a:pt x="5431" y="192"/>
                  </a:cubicBezTo>
                  <a:cubicBezTo>
                    <a:pt x="6497" y="192"/>
                    <a:pt x="7557" y="641"/>
                    <a:pt x="8061" y="1546"/>
                  </a:cubicBezTo>
                  <a:cubicBezTo>
                    <a:pt x="7934" y="1559"/>
                    <a:pt x="7808" y="1580"/>
                    <a:pt x="7686" y="1610"/>
                  </a:cubicBezTo>
                  <a:cubicBezTo>
                    <a:pt x="7637" y="1621"/>
                    <a:pt x="7584" y="1636"/>
                    <a:pt x="7531" y="1652"/>
                  </a:cubicBezTo>
                  <a:cubicBezTo>
                    <a:pt x="6952" y="1034"/>
                    <a:pt x="6002" y="648"/>
                    <a:pt x="5108" y="648"/>
                  </a:cubicBezTo>
                  <a:cubicBezTo>
                    <a:pt x="4181" y="648"/>
                    <a:pt x="3315" y="1063"/>
                    <a:pt x="2989" y="2065"/>
                  </a:cubicBezTo>
                  <a:cubicBezTo>
                    <a:pt x="2833" y="2033"/>
                    <a:pt x="2674" y="2017"/>
                    <a:pt x="2515" y="2017"/>
                  </a:cubicBezTo>
                  <a:cubicBezTo>
                    <a:pt x="1891" y="2017"/>
                    <a:pt x="1269" y="2263"/>
                    <a:pt x="800" y="2767"/>
                  </a:cubicBezTo>
                  <a:cubicBezTo>
                    <a:pt x="774" y="2794"/>
                    <a:pt x="752" y="2825"/>
                    <a:pt x="728" y="2854"/>
                  </a:cubicBezTo>
                  <a:lnTo>
                    <a:pt x="643" y="2850"/>
                  </a:lnTo>
                  <a:cubicBezTo>
                    <a:pt x="643" y="2850"/>
                    <a:pt x="643" y="2850"/>
                    <a:pt x="642" y="2850"/>
                  </a:cubicBezTo>
                  <a:cubicBezTo>
                    <a:pt x="603" y="2850"/>
                    <a:pt x="603" y="2910"/>
                    <a:pt x="643" y="2913"/>
                  </a:cubicBezTo>
                  <a:lnTo>
                    <a:pt x="676" y="2915"/>
                  </a:lnTo>
                  <a:cubicBezTo>
                    <a:pt x="0" y="3793"/>
                    <a:pt x="17" y="5181"/>
                    <a:pt x="1092" y="5734"/>
                  </a:cubicBezTo>
                  <a:cubicBezTo>
                    <a:pt x="1053" y="5859"/>
                    <a:pt x="1020" y="5988"/>
                    <a:pt x="991" y="6119"/>
                  </a:cubicBezTo>
                  <a:cubicBezTo>
                    <a:pt x="978" y="6119"/>
                    <a:pt x="965" y="6120"/>
                    <a:pt x="953" y="6120"/>
                  </a:cubicBezTo>
                  <a:cubicBezTo>
                    <a:pt x="913" y="6124"/>
                    <a:pt x="913" y="6182"/>
                    <a:pt x="953" y="6184"/>
                  </a:cubicBezTo>
                  <a:cubicBezTo>
                    <a:pt x="961" y="6184"/>
                    <a:pt x="969" y="6185"/>
                    <a:pt x="978" y="6185"/>
                  </a:cubicBezTo>
                  <a:cubicBezTo>
                    <a:pt x="918" y="6469"/>
                    <a:pt x="889" y="6758"/>
                    <a:pt x="887" y="7049"/>
                  </a:cubicBezTo>
                  <a:cubicBezTo>
                    <a:pt x="883" y="7555"/>
                    <a:pt x="956" y="8057"/>
                    <a:pt x="1102" y="8541"/>
                  </a:cubicBezTo>
                  <a:cubicBezTo>
                    <a:pt x="1093" y="8556"/>
                    <a:pt x="1099" y="8577"/>
                    <a:pt x="1116" y="8585"/>
                  </a:cubicBezTo>
                  <a:cubicBezTo>
                    <a:pt x="1178" y="8788"/>
                    <a:pt x="1256" y="8985"/>
                    <a:pt x="1346" y="9178"/>
                  </a:cubicBezTo>
                  <a:cubicBezTo>
                    <a:pt x="1310" y="9184"/>
                    <a:pt x="1314" y="9236"/>
                    <a:pt x="1350" y="9237"/>
                  </a:cubicBezTo>
                  <a:lnTo>
                    <a:pt x="1372" y="9237"/>
                  </a:lnTo>
                  <a:cubicBezTo>
                    <a:pt x="1557" y="9618"/>
                    <a:pt x="1798" y="9969"/>
                    <a:pt x="2087" y="10278"/>
                  </a:cubicBezTo>
                  <a:cubicBezTo>
                    <a:pt x="1746" y="10573"/>
                    <a:pt x="1136" y="11026"/>
                    <a:pt x="1544" y="11504"/>
                  </a:cubicBezTo>
                  <a:cubicBezTo>
                    <a:pt x="1627" y="11601"/>
                    <a:pt x="1737" y="11647"/>
                    <a:pt x="1851" y="11647"/>
                  </a:cubicBezTo>
                  <a:cubicBezTo>
                    <a:pt x="1929" y="11647"/>
                    <a:pt x="2010" y="11625"/>
                    <a:pt x="2085" y="11583"/>
                  </a:cubicBezTo>
                  <a:cubicBezTo>
                    <a:pt x="2213" y="11512"/>
                    <a:pt x="2311" y="11394"/>
                    <a:pt x="2409" y="11288"/>
                  </a:cubicBezTo>
                  <a:cubicBezTo>
                    <a:pt x="2534" y="11154"/>
                    <a:pt x="2678" y="11025"/>
                    <a:pt x="2772" y="10866"/>
                  </a:cubicBezTo>
                  <a:cubicBezTo>
                    <a:pt x="2773" y="10864"/>
                    <a:pt x="2772" y="10860"/>
                    <a:pt x="2773" y="10857"/>
                  </a:cubicBezTo>
                  <a:cubicBezTo>
                    <a:pt x="3403" y="11277"/>
                    <a:pt x="4162" y="11520"/>
                    <a:pt x="5014" y="11520"/>
                  </a:cubicBezTo>
                  <a:cubicBezTo>
                    <a:pt x="5076" y="11520"/>
                    <a:pt x="5138" y="11519"/>
                    <a:pt x="5200" y="11516"/>
                  </a:cubicBezTo>
                  <a:lnTo>
                    <a:pt x="5203" y="11516"/>
                  </a:lnTo>
                  <a:cubicBezTo>
                    <a:pt x="5209" y="11516"/>
                    <a:pt x="5215" y="11516"/>
                    <a:pt x="5221" y="11516"/>
                  </a:cubicBezTo>
                  <a:cubicBezTo>
                    <a:pt x="5232" y="11516"/>
                    <a:pt x="5243" y="11516"/>
                    <a:pt x="5255" y="11516"/>
                  </a:cubicBezTo>
                  <a:cubicBezTo>
                    <a:pt x="5265" y="11516"/>
                    <a:pt x="5275" y="11516"/>
                    <a:pt x="5285" y="11515"/>
                  </a:cubicBezTo>
                  <a:cubicBezTo>
                    <a:pt x="5290" y="11515"/>
                    <a:pt x="5291" y="11512"/>
                    <a:pt x="5296" y="11510"/>
                  </a:cubicBezTo>
                  <a:cubicBezTo>
                    <a:pt x="6251" y="11478"/>
                    <a:pt x="7134" y="11204"/>
                    <a:pt x="7861" y="10739"/>
                  </a:cubicBezTo>
                  <a:cubicBezTo>
                    <a:pt x="8017" y="11104"/>
                    <a:pt x="8406" y="11636"/>
                    <a:pt x="8855" y="11636"/>
                  </a:cubicBezTo>
                  <a:cubicBezTo>
                    <a:pt x="8945" y="11636"/>
                    <a:pt x="9038" y="11615"/>
                    <a:pt x="9132" y="11566"/>
                  </a:cubicBezTo>
                  <a:cubicBezTo>
                    <a:pt x="9746" y="11247"/>
                    <a:pt x="8895" y="10371"/>
                    <a:pt x="8565" y="10180"/>
                  </a:cubicBezTo>
                  <a:cubicBezTo>
                    <a:pt x="9374" y="9386"/>
                    <a:pt x="9854" y="8283"/>
                    <a:pt x="9801" y="6980"/>
                  </a:cubicBezTo>
                  <a:cubicBezTo>
                    <a:pt x="9717" y="4968"/>
                    <a:pt x="8421" y="3010"/>
                    <a:pt x="6452" y="2616"/>
                  </a:cubicBezTo>
                  <a:cubicBezTo>
                    <a:pt x="6651" y="2047"/>
                    <a:pt x="7458" y="1815"/>
                    <a:pt x="7976" y="1739"/>
                  </a:cubicBezTo>
                  <a:cubicBezTo>
                    <a:pt x="8102" y="1720"/>
                    <a:pt x="8231" y="1711"/>
                    <a:pt x="8360" y="1711"/>
                  </a:cubicBezTo>
                  <a:cubicBezTo>
                    <a:pt x="8901" y="1711"/>
                    <a:pt x="9442" y="1879"/>
                    <a:pt x="9855" y="2247"/>
                  </a:cubicBezTo>
                  <a:cubicBezTo>
                    <a:pt x="10864" y="3144"/>
                    <a:pt x="10625" y="4677"/>
                    <a:pt x="9557" y="5396"/>
                  </a:cubicBezTo>
                  <a:cubicBezTo>
                    <a:pt x="9481" y="5447"/>
                    <a:pt x="9528" y="5559"/>
                    <a:pt x="9599" y="5559"/>
                  </a:cubicBezTo>
                  <a:cubicBezTo>
                    <a:pt x="9613" y="5559"/>
                    <a:pt x="9628" y="5555"/>
                    <a:pt x="9643" y="5544"/>
                  </a:cubicBezTo>
                  <a:cubicBezTo>
                    <a:pt x="10897" y="4704"/>
                    <a:pt x="11067" y="2877"/>
                    <a:pt x="9778" y="1959"/>
                  </a:cubicBezTo>
                  <a:cubicBezTo>
                    <a:pt x="9363" y="1663"/>
                    <a:pt x="8866" y="1526"/>
                    <a:pt x="8366" y="1526"/>
                  </a:cubicBezTo>
                  <a:cubicBezTo>
                    <a:pt x="8318" y="1526"/>
                    <a:pt x="8270" y="1527"/>
                    <a:pt x="8222" y="1529"/>
                  </a:cubicBezTo>
                  <a:cubicBezTo>
                    <a:pt x="7741" y="519"/>
                    <a:pt x="6537" y="0"/>
                    <a:pt x="5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4"/>
            <p:cNvSpPr/>
            <p:nvPr/>
          </p:nvSpPr>
          <p:spPr>
            <a:xfrm>
              <a:off x="-2418138" y="4047538"/>
              <a:ext cx="143525" cy="110020"/>
            </a:xfrm>
            <a:custGeom>
              <a:avLst/>
              <a:gdLst/>
              <a:ahLst/>
              <a:cxnLst/>
              <a:rect l="l" t="t" r="r" b="b"/>
              <a:pathLst>
                <a:path w="4168" h="3195" extrusionOk="0">
                  <a:moveTo>
                    <a:pt x="795" y="167"/>
                  </a:moveTo>
                  <a:cubicBezTo>
                    <a:pt x="887" y="167"/>
                    <a:pt x="979" y="191"/>
                    <a:pt x="1062" y="246"/>
                  </a:cubicBezTo>
                  <a:cubicBezTo>
                    <a:pt x="1315" y="412"/>
                    <a:pt x="1324" y="810"/>
                    <a:pt x="1116" y="1015"/>
                  </a:cubicBezTo>
                  <a:cubicBezTo>
                    <a:pt x="1026" y="1104"/>
                    <a:pt x="901" y="1147"/>
                    <a:pt x="776" y="1147"/>
                  </a:cubicBezTo>
                  <a:cubicBezTo>
                    <a:pt x="624" y="1147"/>
                    <a:pt x="471" y="1084"/>
                    <a:pt x="377" y="964"/>
                  </a:cubicBezTo>
                  <a:cubicBezTo>
                    <a:pt x="244" y="795"/>
                    <a:pt x="243" y="555"/>
                    <a:pt x="335" y="365"/>
                  </a:cubicBezTo>
                  <a:cubicBezTo>
                    <a:pt x="345" y="361"/>
                    <a:pt x="353" y="361"/>
                    <a:pt x="361" y="354"/>
                  </a:cubicBezTo>
                  <a:cubicBezTo>
                    <a:pt x="476" y="240"/>
                    <a:pt x="636" y="167"/>
                    <a:pt x="795" y="167"/>
                  </a:cubicBezTo>
                  <a:close/>
                  <a:moveTo>
                    <a:pt x="788" y="1"/>
                  </a:moveTo>
                  <a:cubicBezTo>
                    <a:pt x="616" y="1"/>
                    <a:pt x="446" y="63"/>
                    <a:pt x="323" y="185"/>
                  </a:cubicBezTo>
                  <a:cubicBezTo>
                    <a:pt x="67" y="412"/>
                    <a:pt x="0" y="812"/>
                    <a:pt x="229" y="1094"/>
                  </a:cubicBezTo>
                  <a:cubicBezTo>
                    <a:pt x="332" y="1222"/>
                    <a:pt x="485" y="1299"/>
                    <a:pt x="645" y="1327"/>
                  </a:cubicBezTo>
                  <a:cubicBezTo>
                    <a:pt x="564" y="1923"/>
                    <a:pt x="516" y="2524"/>
                    <a:pt x="483" y="3125"/>
                  </a:cubicBezTo>
                  <a:cubicBezTo>
                    <a:pt x="481" y="3172"/>
                    <a:pt x="514" y="3195"/>
                    <a:pt x="550" y="3195"/>
                  </a:cubicBezTo>
                  <a:cubicBezTo>
                    <a:pt x="586" y="3195"/>
                    <a:pt x="624" y="3171"/>
                    <a:pt x="629" y="3125"/>
                  </a:cubicBezTo>
                  <a:cubicBezTo>
                    <a:pt x="696" y="2532"/>
                    <a:pt x="748" y="1936"/>
                    <a:pt x="767" y="1340"/>
                  </a:cubicBezTo>
                  <a:cubicBezTo>
                    <a:pt x="770" y="1340"/>
                    <a:pt x="773" y="1340"/>
                    <a:pt x="776" y="1340"/>
                  </a:cubicBezTo>
                  <a:cubicBezTo>
                    <a:pt x="952" y="1340"/>
                    <a:pt x="1128" y="1281"/>
                    <a:pt x="1256" y="1155"/>
                  </a:cubicBezTo>
                  <a:cubicBezTo>
                    <a:pt x="1399" y="1013"/>
                    <a:pt x="1458" y="807"/>
                    <a:pt x="1440" y="608"/>
                  </a:cubicBezTo>
                  <a:lnTo>
                    <a:pt x="1440" y="608"/>
                  </a:lnTo>
                  <a:cubicBezTo>
                    <a:pt x="1771" y="639"/>
                    <a:pt x="2107" y="651"/>
                    <a:pt x="2443" y="651"/>
                  </a:cubicBezTo>
                  <a:cubicBezTo>
                    <a:pt x="2984" y="651"/>
                    <a:pt x="3528" y="619"/>
                    <a:pt x="4060" y="581"/>
                  </a:cubicBezTo>
                  <a:cubicBezTo>
                    <a:pt x="4165" y="574"/>
                    <a:pt x="4167" y="417"/>
                    <a:pt x="4061" y="417"/>
                  </a:cubicBezTo>
                  <a:cubicBezTo>
                    <a:pt x="4061" y="417"/>
                    <a:pt x="4061" y="417"/>
                    <a:pt x="4060" y="417"/>
                  </a:cubicBezTo>
                  <a:cubicBezTo>
                    <a:pt x="3185" y="429"/>
                    <a:pt x="2294" y="415"/>
                    <a:pt x="1420" y="489"/>
                  </a:cubicBezTo>
                  <a:cubicBezTo>
                    <a:pt x="1388" y="353"/>
                    <a:pt x="1311" y="230"/>
                    <a:pt x="1202" y="141"/>
                  </a:cubicBezTo>
                  <a:cubicBezTo>
                    <a:pt x="1083" y="47"/>
                    <a:pt x="935"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4"/>
            <p:cNvSpPr/>
            <p:nvPr/>
          </p:nvSpPr>
          <p:spPr>
            <a:xfrm>
              <a:off x="-2476333" y="4176704"/>
              <a:ext cx="40943" cy="11673"/>
            </a:xfrm>
            <a:custGeom>
              <a:avLst/>
              <a:gdLst/>
              <a:ahLst/>
              <a:cxnLst/>
              <a:rect l="l" t="t" r="r" b="b"/>
              <a:pathLst>
                <a:path w="1189" h="339" extrusionOk="0">
                  <a:moveTo>
                    <a:pt x="44" y="0"/>
                  </a:moveTo>
                  <a:cubicBezTo>
                    <a:pt x="12" y="0"/>
                    <a:pt x="0" y="50"/>
                    <a:pt x="35" y="57"/>
                  </a:cubicBezTo>
                  <a:cubicBezTo>
                    <a:pt x="407" y="132"/>
                    <a:pt x="774" y="230"/>
                    <a:pt x="1138" y="337"/>
                  </a:cubicBezTo>
                  <a:cubicBezTo>
                    <a:pt x="1141" y="338"/>
                    <a:pt x="1144" y="339"/>
                    <a:pt x="1147" y="339"/>
                  </a:cubicBezTo>
                  <a:cubicBezTo>
                    <a:pt x="1178" y="339"/>
                    <a:pt x="1189" y="290"/>
                    <a:pt x="1155" y="278"/>
                  </a:cubicBezTo>
                  <a:cubicBezTo>
                    <a:pt x="793" y="156"/>
                    <a:pt x="425" y="70"/>
                    <a:pt x="51" y="1"/>
                  </a:cubicBezTo>
                  <a:cubicBezTo>
                    <a:pt x="49" y="1"/>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4"/>
            <p:cNvSpPr/>
            <p:nvPr/>
          </p:nvSpPr>
          <p:spPr>
            <a:xfrm>
              <a:off x="-2534838" y="4040582"/>
              <a:ext cx="20454" cy="3581"/>
            </a:xfrm>
            <a:custGeom>
              <a:avLst/>
              <a:gdLst/>
              <a:ahLst/>
              <a:cxnLst/>
              <a:rect l="l" t="t" r="r" b="b"/>
              <a:pathLst>
                <a:path w="594" h="104" extrusionOk="0">
                  <a:moveTo>
                    <a:pt x="350" y="1"/>
                  </a:moveTo>
                  <a:cubicBezTo>
                    <a:pt x="252" y="1"/>
                    <a:pt x="154" y="6"/>
                    <a:pt x="59" y="7"/>
                  </a:cubicBezTo>
                  <a:cubicBezTo>
                    <a:pt x="1" y="7"/>
                    <a:pt x="1" y="97"/>
                    <a:pt x="59" y="98"/>
                  </a:cubicBezTo>
                  <a:cubicBezTo>
                    <a:pt x="154" y="99"/>
                    <a:pt x="251" y="104"/>
                    <a:pt x="347" y="104"/>
                  </a:cubicBezTo>
                  <a:cubicBezTo>
                    <a:pt x="418" y="104"/>
                    <a:pt x="488" y="101"/>
                    <a:pt x="557" y="92"/>
                  </a:cubicBezTo>
                  <a:cubicBezTo>
                    <a:pt x="594" y="86"/>
                    <a:pt x="594" y="19"/>
                    <a:pt x="557" y="13"/>
                  </a:cubicBezTo>
                  <a:cubicBezTo>
                    <a:pt x="489" y="4"/>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9" name="Google Shape;3439;p74"/>
          <p:cNvGrpSpPr/>
          <p:nvPr/>
        </p:nvGrpSpPr>
        <p:grpSpPr>
          <a:xfrm>
            <a:off x="2283823" y="3001213"/>
            <a:ext cx="227497" cy="279958"/>
            <a:chOff x="-2150234" y="3830770"/>
            <a:chExt cx="300445" cy="369729"/>
          </a:xfrm>
        </p:grpSpPr>
        <p:sp>
          <p:nvSpPr>
            <p:cNvPr id="3440" name="Google Shape;3440;p74"/>
            <p:cNvSpPr/>
            <p:nvPr/>
          </p:nvSpPr>
          <p:spPr>
            <a:xfrm>
              <a:off x="-2150234" y="3830770"/>
              <a:ext cx="300445" cy="369729"/>
            </a:xfrm>
            <a:custGeom>
              <a:avLst/>
              <a:gdLst/>
              <a:ahLst/>
              <a:cxnLst/>
              <a:rect l="l" t="t" r="r" b="b"/>
              <a:pathLst>
                <a:path w="8725" h="10737" extrusionOk="0">
                  <a:moveTo>
                    <a:pt x="5919" y="209"/>
                  </a:moveTo>
                  <a:cubicBezTo>
                    <a:pt x="6203" y="556"/>
                    <a:pt x="6085" y="990"/>
                    <a:pt x="5985" y="1395"/>
                  </a:cubicBezTo>
                  <a:cubicBezTo>
                    <a:pt x="5969" y="1376"/>
                    <a:pt x="5945" y="1367"/>
                    <a:pt x="5921" y="1367"/>
                  </a:cubicBezTo>
                  <a:cubicBezTo>
                    <a:pt x="5878" y="1367"/>
                    <a:pt x="5834" y="1397"/>
                    <a:pt x="5834" y="1450"/>
                  </a:cubicBezTo>
                  <a:cubicBezTo>
                    <a:pt x="5834" y="1418"/>
                    <a:pt x="4802" y="1408"/>
                    <a:pt x="3770" y="1408"/>
                  </a:cubicBezTo>
                  <a:cubicBezTo>
                    <a:pt x="2937" y="1408"/>
                    <a:pt x="2104" y="1414"/>
                    <a:pt x="1812" y="1419"/>
                  </a:cubicBezTo>
                  <a:cubicBezTo>
                    <a:pt x="1691" y="1251"/>
                    <a:pt x="1607" y="1067"/>
                    <a:pt x="1597" y="855"/>
                  </a:cubicBezTo>
                  <a:cubicBezTo>
                    <a:pt x="1594" y="786"/>
                    <a:pt x="1603" y="715"/>
                    <a:pt x="1623" y="648"/>
                  </a:cubicBezTo>
                  <a:cubicBezTo>
                    <a:pt x="2381" y="663"/>
                    <a:pt x="3140" y="698"/>
                    <a:pt x="3898" y="743"/>
                  </a:cubicBezTo>
                  <a:cubicBezTo>
                    <a:pt x="3899" y="743"/>
                    <a:pt x="3900" y="743"/>
                    <a:pt x="3901" y="743"/>
                  </a:cubicBezTo>
                  <a:cubicBezTo>
                    <a:pt x="3951" y="743"/>
                    <a:pt x="3949" y="666"/>
                    <a:pt x="3898" y="662"/>
                  </a:cubicBezTo>
                  <a:cubicBezTo>
                    <a:pt x="3147" y="602"/>
                    <a:pt x="2397" y="576"/>
                    <a:pt x="1645" y="569"/>
                  </a:cubicBezTo>
                  <a:cubicBezTo>
                    <a:pt x="1677" y="484"/>
                    <a:pt x="1718" y="403"/>
                    <a:pt x="1755" y="313"/>
                  </a:cubicBezTo>
                  <a:cubicBezTo>
                    <a:pt x="1885" y="268"/>
                    <a:pt x="2144" y="253"/>
                    <a:pt x="2438" y="253"/>
                  </a:cubicBezTo>
                  <a:cubicBezTo>
                    <a:pt x="2995" y="253"/>
                    <a:pt x="3681" y="306"/>
                    <a:pt x="3872" y="306"/>
                  </a:cubicBezTo>
                  <a:cubicBezTo>
                    <a:pt x="3880" y="306"/>
                    <a:pt x="3888" y="306"/>
                    <a:pt x="3894" y="306"/>
                  </a:cubicBezTo>
                  <a:cubicBezTo>
                    <a:pt x="4567" y="286"/>
                    <a:pt x="5246" y="266"/>
                    <a:pt x="5919" y="209"/>
                  </a:cubicBezTo>
                  <a:close/>
                  <a:moveTo>
                    <a:pt x="2727" y="1568"/>
                  </a:moveTo>
                  <a:lnTo>
                    <a:pt x="2727" y="1568"/>
                  </a:lnTo>
                  <a:cubicBezTo>
                    <a:pt x="3239" y="1585"/>
                    <a:pt x="3752" y="1597"/>
                    <a:pt x="4265" y="1604"/>
                  </a:cubicBezTo>
                  <a:cubicBezTo>
                    <a:pt x="4510" y="1607"/>
                    <a:pt x="4842" y="1655"/>
                    <a:pt x="5165" y="1672"/>
                  </a:cubicBezTo>
                  <a:cubicBezTo>
                    <a:pt x="5160" y="1708"/>
                    <a:pt x="5157" y="1743"/>
                    <a:pt x="5153" y="1772"/>
                  </a:cubicBezTo>
                  <a:cubicBezTo>
                    <a:pt x="5125" y="2086"/>
                    <a:pt x="5109" y="2412"/>
                    <a:pt x="5127" y="2726"/>
                  </a:cubicBezTo>
                  <a:cubicBezTo>
                    <a:pt x="5129" y="2781"/>
                    <a:pt x="5167" y="2808"/>
                    <a:pt x="5206" y="2808"/>
                  </a:cubicBezTo>
                  <a:cubicBezTo>
                    <a:pt x="5232" y="2808"/>
                    <a:pt x="5259" y="2796"/>
                    <a:pt x="5277" y="2773"/>
                  </a:cubicBezTo>
                  <a:cubicBezTo>
                    <a:pt x="5282" y="2818"/>
                    <a:pt x="5314" y="2860"/>
                    <a:pt x="5364" y="2860"/>
                  </a:cubicBezTo>
                  <a:cubicBezTo>
                    <a:pt x="5373" y="2860"/>
                    <a:pt x="5383" y="2858"/>
                    <a:pt x="5393" y="2855"/>
                  </a:cubicBezTo>
                  <a:cubicBezTo>
                    <a:pt x="5804" y="2737"/>
                    <a:pt x="6383" y="2524"/>
                    <a:pt x="6881" y="2524"/>
                  </a:cubicBezTo>
                  <a:cubicBezTo>
                    <a:pt x="7030" y="2524"/>
                    <a:pt x="7173" y="2543"/>
                    <a:pt x="7301" y="2590"/>
                  </a:cubicBezTo>
                  <a:cubicBezTo>
                    <a:pt x="8357" y="2977"/>
                    <a:pt x="8229" y="3830"/>
                    <a:pt x="8318" y="4703"/>
                  </a:cubicBezTo>
                  <a:cubicBezTo>
                    <a:pt x="8415" y="5665"/>
                    <a:pt x="8455" y="6634"/>
                    <a:pt x="8439" y="7602"/>
                  </a:cubicBezTo>
                  <a:cubicBezTo>
                    <a:pt x="8432" y="8023"/>
                    <a:pt x="8480" y="8641"/>
                    <a:pt x="8375" y="9052"/>
                  </a:cubicBezTo>
                  <a:cubicBezTo>
                    <a:pt x="8055" y="10320"/>
                    <a:pt x="7523" y="10360"/>
                    <a:pt x="6765" y="10360"/>
                  </a:cubicBezTo>
                  <a:cubicBezTo>
                    <a:pt x="6714" y="10360"/>
                    <a:pt x="6662" y="10360"/>
                    <a:pt x="6608" y="10360"/>
                  </a:cubicBezTo>
                  <a:cubicBezTo>
                    <a:pt x="6527" y="10360"/>
                    <a:pt x="6444" y="10360"/>
                    <a:pt x="6358" y="10362"/>
                  </a:cubicBezTo>
                  <a:cubicBezTo>
                    <a:pt x="5345" y="10389"/>
                    <a:pt x="4332" y="10425"/>
                    <a:pt x="3318" y="10440"/>
                  </a:cubicBezTo>
                  <a:cubicBezTo>
                    <a:pt x="3044" y="10445"/>
                    <a:pt x="2642" y="10485"/>
                    <a:pt x="2260" y="10485"/>
                  </a:cubicBezTo>
                  <a:cubicBezTo>
                    <a:pt x="1902" y="10485"/>
                    <a:pt x="1561" y="10450"/>
                    <a:pt x="1361" y="10317"/>
                  </a:cubicBezTo>
                  <a:cubicBezTo>
                    <a:pt x="584" y="9803"/>
                    <a:pt x="528" y="9081"/>
                    <a:pt x="543" y="8268"/>
                  </a:cubicBezTo>
                  <a:lnTo>
                    <a:pt x="602" y="5234"/>
                  </a:lnTo>
                  <a:cubicBezTo>
                    <a:pt x="610" y="4820"/>
                    <a:pt x="466" y="4068"/>
                    <a:pt x="631" y="3718"/>
                  </a:cubicBezTo>
                  <a:cubicBezTo>
                    <a:pt x="906" y="3135"/>
                    <a:pt x="1352" y="2974"/>
                    <a:pt x="1865" y="2878"/>
                  </a:cubicBezTo>
                  <a:cubicBezTo>
                    <a:pt x="2261" y="2804"/>
                    <a:pt x="2433" y="2883"/>
                    <a:pt x="2717" y="2651"/>
                  </a:cubicBezTo>
                  <a:cubicBezTo>
                    <a:pt x="2727" y="2656"/>
                    <a:pt x="2739" y="2659"/>
                    <a:pt x="2751" y="2659"/>
                  </a:cubicBezTo>
                  <a:cubicBezTo>
                    <a:pt x="2779" y="2659"/>
                    <a:pt x="2806" y="2644"/>
                    <a:pt x="2813" y="2613"/>
                  </a:cubicBezTo>
                  <a:cubicBezTo>
                    <a:pt x="2875" y="2286"/>
                    <a:pt x="2797" y="1900"/>
                    <a:pt x="2727" y="1568"/>
                  </a:cubicBezTo>
                  <a:close/>
                  <a:moveTo>
                    <a:pt x="5922" y="1"/>
                  </a:moveTo>
                  <a:cubicBezTo>
                    <a:pt x="5888" y="1"/>
                    <a:pt x="5857" y="24"/>
                    <a:pt x="5843" y="55"/>
                  </a:cubicBezTo>
                  <a:cubicBezTo>
                    <a:pt x="5033" y="64"/>
                    <a:pt x="4223" y="116"/>
                    <a:pt x="3413" y="130"/>
                  </a:cubicBezTo>
                  <a:cubicBezTo>
                    <a:pt x="3399" y="130"/>
                    <a:pt x="3385" y="130"/>
                    <a:pt x="3371" y="130"/>
                  </a:cubicBezTo>
                  <a:cubicBezTo>
                    <a:pt x="3071" y="130"/>
                    <a:pt x="2705" y="82"/>
                    <a:pt x="2359" y="82"/>
                  </a:cubicBezTo>
                  <a:cubicBezTo>
                    <a:pt x="2098" y="82"/>
                    <a:pt x="1849" y="109"/>
                    <a:pt x="1646" y="205"/>
                  </a:cubicBezTo>
                  <a:cubicBezTo>
                    <a:pt x="1628" y="215"/>
                    <a:pt x="1618" y="234"/>
                    <a:pt x="1619" y="254"/>
                  </a:cubicBezTo>
                  <a:cubicBezTo>
                    <a:pt x="1619" y="258"/>
                    <a:pt x="1619" y="262"/>
                    <a:pt x="1620" y="266"/>
                  </a:cubicBezTo>
                  <a:cubicBezTo>
                    <a:pt x="1308" y="558"/>
                    <a:pt x="1402" y="1158"/>
                    <a:pt x="1705" y="1431"/>
                  </a:cubicBezTo>
                  <a:cubicBezTo>
                    <a:pt x="1662" y="1453"/>
                    <a:pt x="1669" y="1524"/>
                    <a:pt x="1727" y="1527"/>
                  </a:cubicBezTo>
                  <a:cubicBezTo>
                    <a:pt x="2018" y="1544"/>
                    <a:pt x="2308" y="1553"/>
                    <a:pt x="2599" y="1563"/>
                  </a:cubicBezTo>
                  <a:cubicBezTo>
                    <a:pt x="2628" y="1888"/>
                    <a:pt x="2614" y="2232"/>
                    <a:pt x="2673" y="2550"/>
                  </a:cubicBezTo>
                  <a:cubicBezTo>
                    <a:pt x="2437" y="2656"/>
                    <a:pt x="2179" y="2673"/>
                    <a:pt x="1923" y="2673"/>
                  </a:cubicBezTo>
                  <a:cubicBezTo>
                    <a:pt x="1794" y="2673"/>
                    <a:pt x="1666" y="2669"/>
                    <a:pt x="1542" y="2669"/>
                  </a:cubicBezTo>
                  <a:cubicBezTo>
                    <a:pt x="1085" y="2669"/>
                    <a:pt x="678" y="2729"/>
                    <a:pt x="476" y="3290"/>
                  </a:cubicBezTo>
                  <a:cubicBezTo>
                    <a:pt x="309" y="3755"/>
                    <a:pt x="418" y="4500"/>
                    <a:pt x="409" y="4981"/>
                  </a:cubicBezTo>
                  <a:lnTo>
                    <a:pt x="356" y="7762"/>
                  </a:lnTo>
                  <a:cubicBezTo>
                    <a:pt x="339" y="8656"/>
                    <a:pt x="1" y="9880"/>
                    <a:pt x="946" y="10382"/>
                  </a:cubicBezTo>
                  <a:cubicBezTo>
                    <a:pt x="1465" y="10657"/>
                    <a:pt x="2124" y="10736"/>
                    <a:pt x="2808" y="10736"/>
                  </a:cubicBezTo>
                  <a:cubicBezTo>
                    <a:pt x="3693" y="10736"/>
                    <a:pt x="4621" y="10603"/>
                    <a:pt x="5344" y="10585"/>
                  </a:cubicBezTo>
                  <a:cubicBezTo>
                    <a:pt x="5366" y="10585"/>
                    <a:pt x="5390" y="10584"/>
                    <a:pt x="5414" y="10584"/>
                  </a:cubicBezTo>
                  <a:cubicBezTo>
                    <a:pt x="5771" y="10584"/>
                    <a:pt x="6301" y="10644"/>
                    <a:pt x="6822" y="10644"/>
                  </a:cubicBezTo>
                  <a:cubicBezTo>
                    <a:pt x="7432" y="10644"/>
                    <a:pt x="8030" y="10563"/>
                    <a:pt x="8329" y="10211"/>
                  </a:cubicBezTo>
                  <a:cubicBezTo>
                    <a:pt x="8576" y="9922"/>
                    <a:pt x="8548" y="9400"/>
                    <a:pt x="8576" y="9052"/>
                  </a:cubicBezTo>
                  <a:cubicBezTo>
                    <a:pt x="8653" y="8088"/>
                    <a:pt x="8654" y="7115"/>
                    <a:pt x="8611" y="6150"/>
                  </a:cubicBezTo>
                  <a:cubicBezTo>
                    <a:pt x="8574" y="5335"/>
                    <a:pt x="8725" y="3432"/>
                    <a:pt x="8145" y="2741"/>
                  </a:cubicBezTo>
                  <a:cubicBezTo>
                    <a:pt x="7895" y="2442"/>
                    <a:pt x="7497" y="2342"/>
                    <a:pt x="7066" y="2342"/>
                  </a:cubicBezTo>
                  <a:cubicBezTo>
                    <a:pt x="6452" y="2342"/>
                    <a:pt x="5770" y="2545"/>
                    <a:pt x="5342" y="2670"/>
                  </a:cubicBezTo>
                  <a:cubicBezTo>
                    <a:pt x="5326" y="2676"/>
                    <a:pt x="5311" y="2685"/>
                    <a:pt x="5300" y="2697"/>
                  </a:cubicBezTo>
                  <a:cubicBezTo>
                    <a:pt x="5304" y="2549"/>
                    <a:pt x="5282" y="1941"/>
                    <a:pt x="5298" y="1676"/>
                  </a:cubicBezTo>
                  <a:lnTo>
                    <a:pt x="5298" y="1676"/>
                  </a:lnTo>
                  <a:cubicBezTo>
                    <a:pt x="5327" y="1677"/>
                    <a:pt x="5356" y="1677"/>
                    <a:pt x="5385" y="1677"/>
                  </a:cubicBezTo>
                  <a:cubicBezTo>
                    <a:pt x="5607" y="1677"/>
                    <a:pt x="5815" y="1653"/>
                    <a:pt x="5972" y="1576"/>
                  </a:cubicBezTo>
                  <a:cubicBezTo>
                    <a:pt x="5973" y="1576"/>
                    <a:pt x="5973" y="1574"/>
                    <a:pt x="5974" y="1574"/>
                  </a:cubicBezTo>
                  <a:cubicBezTo>
                    <a:pt x="5985" y="1583"/>
                    <a:pt x="5999" y="1588"/>
                    <a:pt x="6012" y="1588"/>
                  </a:cubicBezTo>
                  <a:cubicBezTo>
                    <a:pt x="6027" y="1588"/>
                    <a:pt x="6041" y="1581"/>
                    <a:pt x="6050" y="1563"/>
                  </a:cubicBezTo>
                  <a:cubicBezTo>
                    <a:pt x="6273" y="1101"/>
                    <a:pt x="6393" y="509"/>
                    <a:pt x="6036" y="95"/>
                  </a:cubicBezTo>
                  <a:cubicBezTo>
                    <a:pt x="6032" y="84"/>
                    <a:pt x="6024" y="75"/>
                    <a:pt x="6014" y="69"/>
                  </a:cubicBezTo>
                  <a:cubicBezTo>
                    <a:pt x="6001" y="54"/>
                    <a:pt x="5991" y="38"/>
                    <a:pt x="5976" y="23"/>
                  </a:cubicBezTo>
                  <a:cubicBezTo>
                    <a:pt x="5959" y="7"/>
                    <a:pt x="5940" y="1"/>
                    <a:pt x="5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4"/>
            <p:cNvSpPr/>
            <p:nvPr/>
          </p:nvSpPr>
          <p:spPr>
            <a:xfrm>
              <a:off x="-2114180" y="3982800"/>
              <a:ext cx="239564" cy="194282"/>
            </a:xfrm>
            <a:custGeom>
              <a:avLst/>
              <a:gdLst/>
              <a:ahLst/>
              <a:cxnLst/>
              <a:rect l="l" t="t" r="r" b="b"/>
              <a:pathLst>
                <a:path w="6957" h="5642" extrusionOk="0">
                  <a:moveTo>
                    <a:pt x="6755" y="827"/>
                  </a:moveTo>
                  <a:lnTo>
                    <a:pt x="6755" y="827"/>
                  </a:lnTo>
                  <a:cubicBezTo>
                    <a:pt x="6756" y="1799"/>
                    <a:pt x="6885" y="2902"/>
                    <a:pt x="6731" y="3855"/>
                  </a:cubicBezTo>
                  <a:cubicBezTo>
                    <a:pt x="6604" y="4648"/>
                    <a:pt x="6245" y="5387"/>
                    <a:pt x="5388" y="5416"/>
                  </a:cubicBezTo>
                  <a:cubicBezTo>
                    <a:pt x="5277" y="5420"/>
                    <a:pt x="5166" y="5422"/>
                    <a:pt x="5054" y="5422"/>
                  </a:cubicBezTo>
                  <a:cubicBezTo>
                    <a:pt x="4666" y="5422"/>
                    <a:pt x="4275" y="5403"/>
                    <a:pt x="3890" y="5399"/>
                  </a:cubicBezTo>
                  <a:cubicBezTo>
                    <a:pt x="3864" y="5399"/>
                    <a:pt x="3838" y="5399"/>
                    <a:pt x="3812" y="5399"/>
                  </a:cubicBezTo>
                  <a:cubicBezTo>
                    <a:pt x="3447" y="5399"/>
                    <a:pt x="3063" y="5423"/>
                    <a:pt x="2686" y="5423"/>
                  </a:cubicBezTo>
                  <a:cubicBezTo>
                    <a:pt x="2005" y="5423"/>
                    <a:pt x="1348" y="5345"/>
                    <a:pt x="870" y="4909"/>
                  </a:cubicBezTo>
                  <a:lnTo>
                    <a:pt x="870" y="4909"/>
                  </a:lnTo>
                  <a:cubicBezTo>
                    <a:pt x="1281" y="4941"/>
                    <a:pt x="1690" y="4984"/>
                    <a:pt x="2098" y="5036"/>
                  </a:cubicBezTo>
                  <a:cubicBezTo>
                    <a:pt x="2099" y="5036"/>
                    <a:pt x="2100" y="5036"/>
                    <a:pt x="2101" y="5036"/>
                  </a:cubicBezTo>
                  <a:cubicBezTo>
                    <a:pt x="2133" y="5036"/>
                    <a:pt x="2140" y="4979"/>
                    <a:pt x="2106" y="4974"/>
                  </a:cubicBezTo>
                  <a:cubicBezTo>
                    <a:pt x="1680" y="4909"/>
                    <a:pt x="1250" y="4869"/>
                    <a:pt x="819" y="4857"/>
                  </a:cubicBezTo>
                  <a:cubicBezTo>
                    <a:pt x="718" y="4754"/>
                    <a:pt x="630" y="4640"/>
                    <a:pt x="555" y="4516"/>
                  </a:cubicBezTo>
                  <a:lnTo>
                    <a:pt x="555" y="4516"/>
                  </a:lnTo>
                  <a:cubicBezTo>
                    <a:pt x="717" y="4517"/>
                    <a:pt x="879" y="4518"/>
                    <a:pt x="1041" y="4518"/>
                  </a:cubicBezTo>
                  <a:cubicBezTo>
                    <a:pt x="1305" y="4518"/>
                    <a:pt x="1569" y="4516"/>
                    <a:pt x="1833" y="4511"/>
                  </a:cubicBezTo>
                  <a:cubicBezTo>
                    <a:pt x="1885" y="4510"/>
                    <a:pt x="1885" y="4430"/>
                    <a:pt x="1833" y="4428"/>
                  </a:cubicBezTo>
                  <a:cubicBezTo>
                    <a:pt x="1573" y="4423"/>
                    <a:pt x="1313" y="4421"/>
                    <a:pt x="1053" y="4421"/>
                  </a:cubicBezTo>
                  <a:cubicBezTo>
                    <a:pt x="869" y="4421"/>
                    <a:pt x="686" y="4422"/>
                    <a:pt x="502" y="4424"/>
                  </a:cubicBezTo>
                  <a:cubicBezTo>
                    <a:pt x="418" y="4269"/>
                    <a:pt x="351" y="4105"/>
                    <a:pt x="301" y="3935"/>
                  </a:cubicBezTo>
                  <a:cubicBezTo>
                    <a:pt x="298" y="3924"/>
                    <a:pt x="297" y="3912"/>
                    <a:pt x="294" y="3902"/>
                  </a:cubicBezTo>
                  <a:lnTo>
                    <a:pt x="294" y="3902"/>
                  </a:lnTo>
                  <a:cubicBezTo>
                    <a:pt x="444" y="3905"/>
                    <a:pt x="595" y="3907"/>
                    <a:pt x="746" y="3907"/>
                  </a:cubicBezTo>
                  <a:cubicBezTo>
                    <a:pt x="1197" y="3907"/>
                    <a:pt x="1649" y="3891"/>
                    <a:pt x="2099" y="3857"/>
                  </a:cubicBezTo>
                  <a:cubicBezTo>
                    <a:pt x="2152" y="3853"/>
                    <a:pt x="2154" y="3773"/>
                    <a:pt x="2102" y="3773"/>
                  </a:cubicBezTo>
                  <a:cubicBezTo>
                    <a:pt x="2101" y="3773"/>
                    <a:pt x="2100" y="3773"/>
                    <a:pt x="2099" y="3773"/>
                  </a:cubicBezTo>
                  <a:cubicBezTo>
                    <a:pt x="1670" y="3795"/>
                    <a:pt x="1239" y="3805"/>
                    <a:pt x="808" y="3805"/>
                  </a:cubicBezTo>
                  <a:cubicBezTo>
                    <a:pt x="629" y="3805"/>
                    <a:pt x="450" y="3804"/>
                    <a:pt x="272" y="3800"/>
                  </a:cubicBezTo>
                  <a:cubicBezTo>
                    <a:pt x="229" y="3618"/>
                    <a:pt x="206" y="3420"/>
                    <a:pt x="190" y="3214"/>
                  </a:cubicBezTo>
                  <a:lnTo>
                    <a:pt x="190" y="3214"/>
                  </a:lnTo>
                  <a:cubicBezTo>
                    <a:pt x="480" y="3221"/>
                    <a:pt x="770" y="3226"/>
                    <a:pt x="1059" y="3226"/>
                  </a:cubicBezTo>
                  <a:cubicBezTo>
                    <a:pt x="1185" y="3226"/>
                    <a:pt x="1310" y="3225"/>
                    <a:pt x="1435" y="3223"/>
                  </a:cubicBezTo>
                  <a:cubicBezTo>
                    <a:pt x="1483" y="3223"/>
                    <a:pt x="1483" y="3151"/>
                    <a:pt x="1435" y="3150"/>
                  </a:cubicBezTo>
                  <a:cubicBezTo>
                    <a:pt x="1311" y="3148"/>
                    <a:pt x="1187" y="3148"/>
                    <a:pt x="1063" y="3148"/>
                  </a:cubicBezTo>
                  <a:cubicBezTo>
                    <a:pt x="770" y="3148"/>
                    <a:pt x="478" y="3152"/>
                    <a:pt x="186" y="3158"/>
                  </a:cubicBezTo>
                  <a:cubicBezTo>
                    <a:pt x="174" y="2980"/>
                    <a:pt x="172" y="2794"/>
                    <a:pt x="173" y="2608"/>
                  </a:cubicBezTo>
                  <a:lnTo>
                    <a:pt x="173" y="2608"/>
                  </a:lnTo>
                  <a:cubicBezTo>
                    <a:pt x="459" y="2609"/>
                    <a:pt x="745" y="2611"/>
                    <a:pt x="1030" y="2611"/>
                  </a:cubicBezTo>
                  <a:cubicBezTo>
                    <a:pt x="1165" y="2611"/>
                    <a:pt x="1300" y="2611"/>
                    <a:pt x="1435" y="2609"/>
                  </a:cubicBezTo>
                  <a:cubicBezTo>
                    <a:pt x="1489" y="2608"/>
                    <a:pt x="1490" y="2525"/>
                    <a:pt x="1435" y="2525"/>
                  </a:cubicBezTo>
                  <a:cubicBezTo>
                    <a:pt x="1299" y="2523"/>
                    <a:pt x="1164" y="2522"/>
                    <a:pt x="1028" y="2522"/>
                  </a:cubicBezTo>
                  <a:cubicBezTo>
                    <a:pt x="744" y="2522"/>
                    <a:pt x="460" y="2525"/>
                    <a:pt x="175" y="2526"/>
                  </a:cubicBezTo>
                  <a:cubicBezTo>
                    <a:pt x="179" y="2330"/>
                    <a:pt x="185" y="2135"/>
                    <a:pt x="191" y="1940"/>
                  </a:cubicBezTo>
                  <a:cubicBezTo>
                    <a:pt x="193" y="1940"/>
                    <a:pt x="193" y="1942"/>
                    <a:pt x="195" y="1942"/>
                  </a:cubicBezTo>
                  <a:cubicBezTo>
                    <a:pt x="274" y="1940"/>
                    <a:pt x="352" y="1939"/>
                    <a:pt x="429" y="1939"/>
                  </a:cubicBezTo>
                  <a:cubicBezTo>
                    <a:pt x="659" y="1939"/>
                    <a:pt x="887" y="1950"/>
                    <a:pt x="1116" y="1981"/>
                  </a:cubicBezTo>
                  <a:cubicBezTo>
                    <a:pt x="1118" y="1982"/>
                    <a:pt x="1120" y="1982"/>
                    <a:pt x="1122" y="1982"/>
                  </a:cubicBezTo>
                  <a:cubicBezTo>
                    <a:pt x="1165" y="1982"/>
                    <a:pt x="1183" y="1915"/>
                    <a:pt x="1136" y="1907"/>
                  </a:cubicBezTo>
                  <a:cubicBezTo>
                    <a:pt x="924" y="1873"/>
                    <a:pt x="710" y="1851"/>
                    <a:pt x="496" y="1851"/>
                  </a:cubicBezTo>
                  <a:cubicBezTo>
                    <a:pt x="396" y="1851"/>
                    <a:pt x="296" y="1856"/>
                    <a:pt x="195" y="1866"/>
                  </a:cubicBezTo>
                  <a:cubicBezTo>
                    <a:pt x="194" y="1866"/>
                    <a:pt x="194" y="1867"/>
                    <a:pt x="193" y="1867"/>
                  </a:cubicBezTo>
                  <a:cubicBezTo>
                    <a:pt x="198" y="1740"/>
                    <a:pt x="202" y="1615"/>
                    <a:pt x="204" y="1493"/>
                  </a:cubicBezTo>
                  <a:cubicBezTo>
                    <a:pt x="290" y="1493"/>
                    <a:pt x="376" y="1493"/>
                    <a:pt x="461" y="1487"/>
                  </a:cubicBezTo>
                  <a:cubicBezTo>
                    <a:pt x="496" y="1487"/>
                    <a:pt x="496" y="1434"/>
                    <a:pt x="461" y="1434"/>
                  </a:cubicBezTo>
                  <a:cubicBezTo>
                    <a:pt x="376" y="1429"/>
                    <a:pt x="291" y="1430"/>
                    <a:pt x="205" y="1429"/>
                  </a:cubicBezTo>
                  <a:cubicBezTo>
                    <a:pt x="208" y="1298"/>
                    <a:pt x="208" y="1170"/>
                    <a:pt x="205" y="1047"/>
                  </a:cubicBezTo>
                  <a:lnTo>
                    <a:pt x="205" y="1047"/>
                  </a:lnTo>
                  <a:cubicBezTo>
                    <a:pt x="825" y="1529"/>
                    <a:pt x="1537" y="1652"/>
                    <a:pt x="2279" y="1652"/>
                  </a:cubicBezTo>
                  <a:cubicBezTo>
                    <a:pt x="2651" y="1652"/>
                    <a:pt x="3031" y="1621"/>
                    <a:pt x="3412" y="1589"/>
                  </a:cubicBezTo>
                  <a:cubicBezTo>
                    <a:pt x="4383" y="1505"/>
                    <a:pt x="6045" y="1576"/>
                    <a:pt x="6755" y="827"/>
                  </a:cubicBezTo>
                  <a:close/>
                  <a:moveTo>
                    <a:pt x="3901" y="0"/>
                  </a:moveTo>
                  <a:cubicBezTo>
                    <a:pt x="3563" y="0"/>
                    <a:pt x="3223" y="16"/>
                    <a:pt x="2880" y="45"/>
                  </a:cubicBezTo>
                  <a:cubicBezTo>
                    <a:pt x="1964" y="122"/>
                    <a:pt x="861" y="127"/>
                    <a:pt x="198" y="831"/>
                  </a:cubicBezTo>
                  <a:cubicBezTo>
                    <a:pt x="193" y="812"/>
                    <a:pt x="178" y="803"/>
                    <a:pt x="162" y="803"/>
                  </a:cubicBezTo>
                  <a:cubicBezTo>
                    <a:pt x="146" y="803"/>
                    <a:pt x="130" y="813"/>
                    <a:pt x="130" y="836"/>
                  </a:cubicBezTo>
                  <a:cubicBezTo>
                    <a:pt x="130" y="869"/>
                    <a:pt x="130" y="901"/>
                    <a:pt x="129" y="935"/>
                  </a:cubicBezTo>
                  <a:cubicBezTo>
                    <a:pt x="121" y="948"/>
                    <a:pt x="121" y="965"/>
                    <a:pt x="129" y="979"/>
                  </a:cubicBezTo>
                  <a:cubicBezTo>
                    <a:pt x="127" y="1128"/>
                    <a:pt x="127" y="1277"/>
                    <a:pt x="126" y="1427"/>
                  </a:cubicBezTo>
                  <a:lnTo>
                    <a:pt x="108" y="1427"/>
                  </a:lnTo>
                  <a:cubicBezTo>
                    <a:pt x="64" y="1427"/>
                    <a:pt x="64" y="1494"/>
                    <a:pt x="108" y="1494"/>
                  </a:cubicBezTo>
                  <a:lnTo>
                    <a:pt x="126" y="1494"/>
                  </a:lnTo>
                  <a:cubicBezTo>
                    <a:pt x="125" y="1841"/>
                    <a:pt x="127" y="2188"/>
                    <a:pt x="131" y="2535"/>
                  </a:cubicBezTo>
                  <a:cubicBezTo>
                    <a:pt x="109" y="2551"/>
                    <a:pt x="109" y="2585"/>
                    <a:pt x="132" y="2600"/>
                  </a:cubicBezTo>
                  <a:cubicBezTo>
                    <a:pt x="135" y="2788"/>
                    <a:pt x="136" y="2976"/>
                    <a:pt x="139" y="3165"/>
                  </a:cubicBezTo>
                  <a:cubicBezTo>
                    <a:pt x="122" y="3174"/>
                    <a:pt x="122" y="3200"/>
                    <a:pt x="140" y="3209"/>
                  </a:cubicBezTo>
                  <a:cubicBezTo>
                    <a:pt x="145" y="3406"/>
                    <a:pt x="147" y="3604"/>
                    <a:pt x="151" y="3800"/>
                  </a:cubicBezTo>
                  <a:cubicBezTo>
                    <a:pt x="136" y="3800"/>
                    <a:pt x="122" y="3800"/>
                    <a:pt x="107" y="3800"/>
                  </a:cubicBezTo>
                  <a:cubicBezTo>
                    <a:pt x="93" y="3800"/>
                    <a:pt x="78" y="3800"/>
                    <a:pt x="63" y="3799"/>
                  </a:cubicBezTo>
                  <a:cubicBezTo>
                    <a:pt x="63" y="3799"/>
                    <a:pt x="62" y="3799"/>
                    <a:pt x="61" y="3799"/>
                  </a:cubicBezTo>
                  <a:cubicBezTo>
                    <a:pt x="1" y="3799"/>
                    <a:pt x="2" y="3894"/>
                    <a:pt x="63" y="3896"/>
                  </a:cubicBezTo>
                  <a:cubicBezTo>
                    <a:pt x="93" y="3898"/>
                    <a:pt x="122" y="3898"/>
                    <a:pt x="153" y="3899"/>
                  </a:cubicBezTo>
                  <a:cubicBezTo>
                    <a:pt x="153" y="3910"/>
                    <a:pt x="153" y="3923"/>
                    <a:pt x="153" y="3935"/>
                  </a:cubicBezTo>
                  <a:cubicBezTo>
                    <a:pt x="163" y="4383"/>
                    <a:pt x="93" y="4837"/>
                    <a:pt x="438" y="5178"/>
                  </a:cubicBezTo>
                  <a:cubicBezTo>
                    <a:pt x="810" y="5548"/>
                    <a:pt x="1490" y="5635"/>
                    <a:pt x="2180" y="5635"/>
                  </a:cubicBezTo>
                  <a:cubicBezTo>
                    <a:pt x="2797" y="5635"/>
                    <a:pt x="3423" y="5565"/>
                    <a:pt x="3845" y="5565"/>
                  </a:cubicBezTo>
                  <a:cubicBezTo>
                    <a:pt x="3860" y="5565"/>
                    <a:pt x="3876" y="5565"/>
                    <a:pt x="3891" y="5565"/>
                  </a:cubicBezTo>
                  <a:cubicBezTo>
                    <a:pt x="4249" y="5571"/>
                    <a:pt x="4739" y="5641"/>
                    <a:pt x="5219" y="5641"/>
                  </a:cubicBezTo>
                  <a:cubicBezTo>
                    <a:pt x="5765" y="5641"/>
                    <a:pt x="6298" y="5550"/>
                    <a:pt x="6608" y="5169"/>
                  </a:cubicBezTo>
                  <a:cubicBezTo>
                    <a:pt x="6898" y="4811"/>
                    <a:pt x="6890" y="4285"/>
                    <a:pt x="6909" y="3855"/>
                  </a:cubicBezTo>
                  <a:cubicBezTo>
                    <a:pt x="6957" y="2823"/>
                    <a:pt x="6920" y="1779"/>
                    <a:pt x="6924" y="746"/>
                  </a:cubicBezTo>
                  <a:cubicBezTo>
                    <a:pt x="6924" y="692"/>
                    <a:pt x="6883" y="665"/>
                    <a:pt x="6841" y="665"/>
                  </a:cubicBezTo>
                  <a:cubicBezTo>
                    <a:pt x="6808" y="665"/>
                    <a:pt x="6775" y="682"/>
                    <a:pt x="6762" y="715"/>
                  </a:cubicBezTo>
                  <a:cubicBezTo>
                    <a:pt x="6744" y="691"/>
                    <a:pt x="6717" y="675"/>
                    <a:pt x="6689" y="675"/>
                  </a:cubicBezTo>
                  <a:cubicBezTo>
                    <a:pt x="6669" y="675"/>
                    <a:pt x="6649" y="683"/>
                    <a:pt x="6631" y="701"/>
                  </a:cubicBezTo>
                  <a:cubicBezTo>
                    <a:pt x="5900" y="1445"/>
                    <a:pt x="4135" y="1353"/>
                    <a:pt x="3178" y="1429"/>
                  </a:cubicBezTo>
                  <a:cubicBezTo>
                    <a:pt x="2864" y="1454"/>
                    <a:pt x="2551" y="1475"/>
                    <a:pt x="2243" y="1475"/>
                  </a:cubicBezTo>
                  <a:cubicBezTo>
                    <a:pt x="1524" y="1475"/>
                    <a:pt x="831" y="1361"/>
                    <a:pt x="202" y="919"/>
                  </a:cubicBezTo>
                  <a:cubicBezTo>
                    <a:pt x="202" y="909"/>
                    <a:pt x="202" y="898"/>
                    <a:pt x="202" y="887"/>
                  </a:cubicBezTo>
                  <a:cubicBezTo>
                    <a:pt x="206" y="890"/>
                    <a:pt x="212" y="892"/>
                    <a:pt x="217" y="892"/>
                  </a:cubicBezTo>
                  <a:cubicBezTo>
                    <a:pt x="223" y="892"/>
                    <a:pt x="228" y="890"/>
                    <a:pt x="232" y="887"/>
                  </a:cubicBezTo>
                  <a:cubicBezTo>
                    <a:pt x="1047" y="344"/>
                    <a:pt x="2211" y="133"/>
                    <a:pt x="3394" y="133"/>
                  </a:cubicBezTo>
                  <a:cubicBezTo>
                    <a:pt x="4604" y="133"/>
                    <a:pt x="5835" y="354"/>
                    <a:pt x="6733" y="670"/>
                  </a:cubicBezTo>
                  <a:cubicBezTo>
                    <a:pt x="6746" y="674"/>
                    <a:pt x="6758" y="676"/>
                    <a:pt x="6769" y="676"/>
                  </a:cubicBezTo>
                  <a:cubicBezTo>
                    <a:pt x="6867" y="676"/>
                    <a:pt x="6900" y="512"/>
                    <a:pt x="6788" y="472"/>
                  </a:cubicBezTo>
                  <a:cubicBezTo>
                    <a:pt x="5842" y="134"/>
                    <a:pt x="4883" y="0"/>
                    <a:pt x="3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4"/>
            <p:cNvSpPr/>
            <p:nvPr/>
          </p:nvSpPr>
          <p:spPr>
            <a:xfrm>
              <a:off x="-2094208" y="3865618"/>
              <a:ext cx="49621" cy="4855"/>
            </a:xfrm>
            <a:custGeom>
              <a:avLst/>
              <a:gdLst/>
              <a:ahLst/>
              <a:cxnLst/>
              <a:rect l="l" t="t" r="r" b="b"/>
              <a:pathLst>
                <a:path w="1441" h="141" extrusionOk="0">
                  <a:moveTo>
                    <a:pt x="53" y="1"/>
                  </a:moveTo>
                  <a:cubicBezTo>
                    <a:pt x="1" y="1"/>
                    <a:pt x="3" y="84"/>
                    <a:pt x="58" y="90"/>
                  </a:cubicBezTo>
                  <a:cubicBezTo>
                    <a:pt x="344" y="121"/>
                    <a:pt x="632" y="141"/>
                    <a:pt x="919" y="141"/>
                  </a:cubicBezTo>
                  <a:cubicBezTo>
                    <a:pt x="1075" y="141"/>
                    <a:pt x="1230" y="135"/>
                    <a:pt x="1386" y="123"/>
                  </a:cubicBezTo>
                  <a:cubicBezTo>
                    <a:pt x="1438" y="118"/>
                    <a:pt x="1441" y="38"/>
                    <a:pt x="1387" y="38"/>
                  </a:cubicBezTo>
                  <a:cubicBezTo>
                    <a:pt x="1387" y="38"/>
                    <a:pt x="1386" y="38"/>
                    <a:pt x="1386" y="38"/>
                  </a:cubicBezTo>
                  <a:cubicBezTo>
                    <a:pt x="1285" y="39"/>
                    <a:pt x="1183" y="40"/>
                    <a:pt x="1082" y="40"/>
                  </a:cubicBezTo>
                  <a:cubicBezTo>
                    <a:pt x="740" y="40"/>
                    <a:pt x="399" y="31"/>
                    <a:pt x="58" y="1"/>
                  </a:cubicBezTo>
                  <a:cubicBezTo>
                    <a:pt x="56" y="1"/>
                    <a:pt x="54"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74"/>
          <p:cNvGrpSpPr/>
          <p:nvPr/>
        </p:nvGrpSpPr>
        <p:grpSpPr>
          <a:xfrm>
            <a:off x="2620256" y="2919874"/>
            <a:ext cx="358025" cy="442635"/>
            <a:chOff x="-1759569" y="3718959"/>
            <a:chExt cx="472827" cy="584569"/>
          </a:xfrm>
        </p:grpSpPr>
        <p:sp>
          <p:nvSpPr>
            <p:cNvPr id="3444" name="Google Shape;3444;p74"/>
            <p:cNvSpPr/>
            <p:nvPr/>
          </p:nvSpPr>
          <p:spPr>
            <a:xfrm>
              <a:off x="-1759569" y="3718959"/>
              <a:ext cx="472827" cy="584569"/>
            </a:xfrm>
            <a:custGeom>
              <a:avLst/>
              <a:gdLst/>
              <a:ahLst/>
              <a:cxnLst/>
              <a:rect l="l" t="t" r="r" b="b"/>
              <a:pathLst>
                <a:path w="13731" h="16976" extrusionOk="0">
                  <a:moveTo>
                    <a:pt x="6484" y="299"/>
                  </a:moveTo>
                  <a:cubicBezTo>
                    <a:pt x="13418" y="299"/>
                    <a:pt x="12019" y="11839"/>
                    <a:pt x="11133" y="16080"/>
                  </a:cubicBezTo>
                  <a:cubicBezTo>
                    <a:pt x="11122" y="16125"/>
                    <a:pt x="11134" y="16173"/>
                    <a:pt x="11162" y="16210"/>
                  </a:cubicBezTo>
                  <a:cubicBezTo>
                    <a:pt x="10902" y="16547"/>
                    <a:pt x="10495" y="16685"/>
                    <a:pt x="10069" y="16685"/>
                  </a:cubicBezTo>
                  <a:cubicBezTo>
                    <a:pt x="9613" y="16685"/>
                    <a:pt x="9135" y="16527"/>
                    <a:pt x="8789" y="16286"/>
                  </a:cubicBezTo>
                  <a:cubicBezTo>
                    <a:pt x="7890" y="15658"/>
                    <a:pt x="7864" y="14726"/>
                    <a:pt x="8005" y="13760"/>
                  </a:cubicBezTo>
                  <a:cubicBezTo>
                    <a:pt x="8465" y="12621"/>
                    <a:pt x="7372" y="11594"/>
                    <a:pt x="6266" y="11551"/>
                  </a:cubicBezTo>
                  <a:cubicBezTo>
                    <a:pt x="6220" y="11549"/>
                    <a:pt x="6174" y="11548"/>
                    <a:pt x="6128" y="11548"/>
                  </a:cubicBezTo>
                  <a:cubicBezTo>
                    <a:pt x="5601" y="11548"/>
                    <a:pt x="5065" y="11670"/>
                    <a:pt x="4764" y="12143"/>
                  </a:cubicBezTo>
                  <a:cubicBezTo>
                    <a:pt x="4419" y="12684"/>
                    <a:pt x="4520" y="13374"/>
                    <a:pt x="4639" y="13968"/>
                  </a:cubicBezTo>
                  <a:cubicBezTo>
                    <a:pt x="4640" y="13972"/>
                    <a:pt x="4644" y="13973"/>
                    <a:pt x="4647" y="13977"/>
                  </a:cubicBezTo>
                  <a:cubicBezTo>
                    <a:pt x="4601" y="14731"/>
                    <a:pt x="4398" y="15444"/>
                    <a:pt x="3741" y="15938"/>
                  </a:cubicBezTo>
                  <a:cubicBezTo>
                    <a:pt x="3408" y="16190"/>
                    <a:pt x="3021" y="16313"/>
                    <a:pt x="2644" y="16313"/>
                  </a:cubicBezTo>
                  <a:cubicBezTo>
                    <a:pt x="2158" y="16313"/>
                    <a:pt x="1689" y="16108"/>
                    <a:pt x="1369" y="15710"/>
                  </a:cubicBezTo>
                  <a:lnTo>
                    <a:pt x="1369" y="15710"/>
                  </a:lnTo>
                  <a:cubicBezTo>
                    <a:pt x="2059" y="15754"/>
                    <a:pt x="2751" y="15766"/>
                    <a:pt x="3442" y="15804"/>
                  </a:cubicBezTo>
                  <a:cubicBezTo>
                    <a:pt x="3443" y="15804"/>
                    <a:pt x="3444" y="15804"/>
                    <a:pt x="3445" y="15804"/>
                  </a:cubicBezTo>
                  <a:cubicBezTo>
                    <a:pt x="3500" y="15804"/>
                    <a:pt x="3497" y="15721"/>
                    <a:pt x="3442" y="15716"/>
                  </a:cubicBezTo>
                  <a:cubicBezTo>
                    <a:pt x="2913" y="15662"/>
                    <a:pt x="2376" y="15622"/>
                    <a:pt x="1842" y="15622"/>
                  </a:cubicBezTo>
                  <a:cubicBezTo>
                    <a:pt x="1681" y="15622"/>
                    <a:pt x="1521" y="15625"/>
                    <a:pt x="1362" y="15633"/>
                  </a:cubicBezTo>
                  <a:cubicBezTo>
                    <a:pt x="1347" y="15633"/>
                    <a:pt x="1333" y="15644"/>
                    <a:pt x="1330" y="15660"/>
                  </a:cubicBezTo>
                  <a:cubicBezTo>
                    <a:pt x="1278" y="15592"/>
                    <a:pt x="1233" y="15520"/>
                    <a:pt x="1192" y="15446"/>
                  </a:cubicBezTo>
                  <a:cubicBezTo>
                    <a:pt x="1174" y="15332"/>
                    <a:pt x="1158" y="15212"/>
                    <a:pt x="1140" y="15092"/>
                  </a:cubicBezTo>
                  <a:lnTo>
                    <a:pt x="1140" y="15092"/>
                  </a:lnTo>
                  <a:cubicBezTo>
                    <a:pt x="1731" y="15126"/>
                    <a:pt x="2320" y="15162"/>
                    <a:pt x="2912" y="15174"/>
                  </a:cubicBezTo>
                  <a:cubicBezTo>
                    <a:pt x="2912" y="15174"/>
                    <a:pt x="2913" y="15174"/>
                    <a:pt x="2913" y="15174"/>
                  </a:cubicBezTo>
                  <a:cubicBezTo>
                    <a:pt x="2964" y="15174"/>
                    <a:pt x="2963" y="15098"/>
                    <a:pt x="2912" y="15095"/>
                  </a:cubicBezTo>
                  <a:cubicBezTo>
                    <a:pt x="2317" y="15052"/>
                    <a:pt x="1722" y="15031"/>
                    <a:pt x="1127" y="15008"/>
                  </a:cubicBezTo>
                  <a:cubicBezTo>
                    <a:pt x="1054" y="14510"/>
                    <a:pt x="981" y="13957"/>
                    <a:pt x="913" y="13369"/>
                  </a:cubicBezTo>
                  <a:lnTo>
                    <a:pt x="913" y="13369"/>
                  </a:lnTo>
                  <a:cubicBezTo>
                    <a:pt x="1434" y="13392"/>
                    <a:pt x="1952" y="13438"/>
                    <a:pt x="2469" y="13503"/>
                  </a:cubicBezTo>
                  <a:cubicBezTo>
                    <a:pt x="2471" y="13504"/>
                    <a:pt x="2472" y="13504"/>
                    <a:pt x="2474" y="13504"/>
                  </a:cubicBezTo>
                  <a:cubicBezTo>
                    <a:pt x="2519" y="13504"/>
                    <a:pt x="2529" y="13424"/>
                    <a:pt x="2481" y="13416"/>
                  </a:cubicBezTo>
                  <a:cubicBezTo>
                    <a:pt x="1959" y="13330"/>
                    <a:pt x="1433" y="13287"/>
                    <a:pt x="904" y="13286"/>
                  </a:cubicBezTo>
                  <a:cubicBezTo>
                    <a:pt x="874" y="13018"/>
                    <a:pt x="847" y="12742"/>
                    <a:pt x="820" y="12462"/>
                  </a:cubicBezTo>
                  <a:lnTo>
                    <a:pt x="820" y="12462"/>
                  </a:lnTo>
                  <a:cubicBezTo>
                    <a:pt x="1841" y="12540"/>
                    <a:pt x="2862" y="12626"/>
                    <a:pt x="3885" y="12662"/>
                  </a:cubicBezTo>
                  <a:cubicBezTo>
                    <a:pt x="3886" y="12662"/>
                    <a:pt x="3887" y="12662"/>
                    <a:pt x="3887" y="12662"/>
                  </a:cubicBezTo>
                  <a:cubicBezTo>
                    <a:pt x="3948" y="12662"/>
                    <a:pt x="3945" y="12572"/>
                    <a:pt x="3885" y="12565"/>
                  </a:cubicBezTo>
                  <a:cubicBezTo>
                    <a:pt x="2862" y="12463"/>
                    <a:pt x="1837" y="12412"/>
                    <a:pt x="810" y="12353"/>
                  </a:cubicBezTo>
                  <a:cubicBezTo>
                    <a:pt x="793" y="12163"/>
                    <a:pt x="777" y="11972"/>
                    <a:pt x="762" y="11778"/>
                  </a:cubicBezTo>
                  <a:lnTo>
                    <a:pt x="762" y="11778"/>
                  </a:lnTo>
                  <a:cubicBezTo>
                    <a:pt x="1073" y="11786"/>
                    <a:pt x="1384" y="11790"/>
                    <a:pt x="1695" y="11790"/>
                  </a:cubicBezTo>
                  <a:cubicBezTo>
                    <a:pt x="1968" y="11790"/>
                    <a:pt x="2241" y="11787"/>
                    <a:pt x="2513" y="11783"/>
                  </a:cubicBezTo>
                  <a:cubicBezTo>
                    <a:pt x="2578" y="11782"/>
                    <a:pt x="2578" y="11683"/>
                    <a:pt x="2513" y="11682"/>
                  </a:cubicBezTo>
                  <a:cubicBezTo>
                    <a:pt x="2240" y="11678"/>
                    <a:pt x="1966" y="11675"/>
                    <a:pt x="1692" y="11675"/>
                  </a:cubicBezTo>
                  <a:cubicBezTo>
                    <a:pt x="1380" y="11675"/>
                    <a:pt x="1068" y="11679"/>
                    <a:pt x="756" y="11686"/>
                  </a:cubicBezTo>
                  <a:cubicBezTo>
                    <a:pt x="741" y="11487"/>
                    <a:pt x="728" y="11284"/>
                    <a:pt x="718" y="11079"/>
                  </a:cubicBezTo>
                  <a:lnTo>
                    <a:pt x="718" y="11079"/>
                  </a:lnTo>
                  <a:cubicBezTo>
                    <a:pt x="1185" y="11086"/>
                    <a:pt x="1649" y="11123"/>
                    <a:pt x="2115" y="11170"/>
                  </a:cubicBezTo>
                  <a:cubicBezTo>
                    <a:pt x="2116" y="11171"/>
                    <a:pt x="2118" y="11171"/>
                    <a:pt x="2120" y="11171"/>
                  </a:cubicBezTo>
                  <a:cubicBezTo>
                    <a:pt x="2179" y="11171"/>
                    <a:pt x="2192" y="11066"/>
                    <a:pt x="2129" y="11057"/>
                  </a:cubicBezTo>
                  <a:cubicBezTo>
                    <a:pt x="1698" y="10993"/>
                    <a:pt x="1265" y="10971"/>
                    <a:pt x="830" y="10971"/>
                  </a:cubicBezTo>
                  <a:cubicBezTo>
                    <a:pt x="790" y="10971"/>
                    <a:pt x="751" y="10971"/>
                    <a:pt x="711" y="10972"/>
                  </a:cubicBezTo>
                  <a:cubicBezTo>
                    <a:pt x="695" y="10669"/>
                    <a:pt x="684" y="10362"/>
                    <a:pt x="675" y="10055"/>
                  </a:cubicBezTo>
                  <a:lnTo>
                    <a:pt x="675" y="10055"/>
                  </a:lnTo>
                  <a:cubicBezTo>
                    <a:pt x="1391" y="10097"/>
                    <a:pt x="2107" y="10129"/>
                    <a:pt x="2823" y="10149"/>
                  </a:cubicBezTo>
                  <a:cubicBezTo>
                    <a:pt x="2824" y="10149"/>
                    <a:pt x="2825" y="10149"/>
                    <a:pt x="2826" y="10149"/>
                  </a:cubicBezTo>
                  <a:cubicBezTo>
                    <a:pt x="2900" y="10149"/>
                    <a:pt x="2898" y="10033"/>
                    <a:pt x="2823" y="10030"/>
                  </a:cubicBezTo>
                  <a:cubicBezTo>
                    <a:pt x="2107" y="9995"/>
                    <a:pt x="1391" y="9970"/>
                    <a:pt x="674" y="9957"/>
                  </a:cubicBezTo>
                  <a:cubicBezTo>
                    <a:pt x="664" y="9451"/>
                    <a:pt x="666" y="8940"/>
                    <a:pt x="685" y="8431"/>
                  </a:cubicBezTo>
                  <a:cubicBezTo>
                    <a:pt x="1042" y="8466"/>
                    <a:pt x="1402" y="8511"/>
                    <a:pt x="1760" y="8515"/>
                  </a:cubicBezTo>
                  <a:cubicBezTo>
                    <a:pt x="1820" y="8515"/>
                    <a:pt x="1837" y="8416"/>
                    <a:pt x="1775" y="8409"/>
                  </a:cubicBezTo>
                  <a:cubicBezTo>
                    <a:pt x="1417" y="8357"/>
                    <a:pt x="1051" y="8346"/>
                    <a:pt x="689" y="8325"/>
                  </a:cubicBezTo>
                  <a:cubicBezTo>
                    <a:pt x="698" y="8103"/>
                    <a:pt x="710" y="7882"/>
                    <a:pt x="727" y="7662"/>
                  </a:cubicBezTo>
                  <a:cubicBezTo>
                    <a:pt x="1002" y="7686"/>
                    <a:pt x="1278" y="7697"/>
                    <a:pt x="1554" y="7697"/>
                  </a:cubicBezTo>
                  <a:cubicBezTo>
                    <a:pt x="1963" y="7697"/>
                    <a:pt x="2373" y="7673"/>
                    <a:pt x="2779" y="7631"/>
                  </a:cubicBezTo>
                  <a:cubicBezTo>
                    <a:pt x="2847" y="7624"/>
                    <a:pt x="2850" y="7521"/>
                    <a:pt x="2785" y="7521"/>
                  </a:cubicBezTo>
                  <a:cubicBezTo>
                    <a:pt x="2783" y="7521"/>
                    <a:pt x="2781" y="7521"/>
                    <a:pt x="2779" y="7522"/>
                  </a:cubicBezTo>
                  <a:cubicBezTo>
                    <a:pt x="2261" y="7563"/>
                    <a:pt x="1746" y="7576"/>
                    <a:pt x="1229" y="7576"/>
                  </a:cubicBezTo>
                  <a:cubicBezTo>
                    <a:pt x="1064" y="7576"/>
                    <a:pt x="899" y="7575"/>
                    <a:pt x="733" y="7572"/>
                  </a:cubicBezTo>
                  <a:cubicBezTo>
                    <a:pt x="757" y="7267"/>
                    <a:pt x="787" y="6964"/>
                    <a:pt x="825" y="6665"/>
                  </a:cubicBezTo>
                  <a:cubicBezTo>
                    <a:pt x="1107" y="6764"/>
                    <a:pt x="1424" y="6802"/>
                    <a:pt x="1734" y="6802"/>
                  </a:cubicBezTo>
                  <a:cubicBezTo>
                    <a:pt x="1894" y="6802"/>
                    <a:pt x="2052" y="6792"/>
                    <a:pt x="2202" y="6775"/>
                  </a:cubicBezTo>
                  <a:cubicBezTo>
                    <a:pt x="2264" y="6768"/>
                    <a:pt x="2268" y="6675"/>
                    <a:pt x="2207" y="6675"/>
                  </a:cubicBezTo>
                  <a:cubicBezTo>
                    <a:pt x="2205" y="6675"/>
                    <a:pt x="2204" y="6675"/>
                    <a:pt x="2202" y="6676"/>
                  </a:cubicBezTo>
                  <a:cubicBezTo>
                    <a:pt x="2116" y="6680"/>
                    <a:pt x="2032" y="6683"/>
                    <a:pt x="1947" y="6683"/>
                  </a:cubicBezTo>
                  <a:cubicBezTo>
                    <a:pt x="1573" y="6683"/>
                    <a:pt x="1213" y="6640"/>
                    <a:pt x="834" y="6605"/>
                  </a:cubicBezTo>
                  <a:cubicBezTo>
                    <a:pt x="861" y="6393"/>
                    <a:pt x="893" y="6183"/>
                    <a:pt x="929" y="5975"/>
                  </a:cubicBezTo>
                  <a:cubicBezTo>
                    <a:pt x="1338" y="6003"/>
                    <a:pt x="1749" y="6015"/>
                    <a:pt x="2158" y="6025"/>
                  </a:cubicBezTo>
                  <a:cubicBezTo>
                    <a:pt x="2159" y="6025"/>
                    <a:pt x="2159" y="6025"/>
                    <a:pt x="2160" y="6025"/>
                  </a:cubicBezTo>
                  <a:cubicBezTo>
                    <a:pt x="2218" y="6025"/>
                    <a:pt x="2217" y="5936"/>
                    <a:pt x="2158" y="5933"/>
                  </a:cubicBezTo>
                  <a:cubicBezTo>
                    <a:pt x="1754" y="5914"/>
                    <a:pt x="1349" y="5897"/>
                    <a:pt x="944" y="5895"/>
                  </a:cubicBezTo>
                  <a:cubicBezTo>
                    <a:pt x="1000" y="5583"/>
                    <a:pt x="1069" y="5279"/>
                    <a:pt x="1145" y="4980"/>
                  </a:cubicBezTo>
                  <a:cubicBezTo>
                    <a:pt x="1151" y="4990"/>
                    <a:pt x="1162" y="4997"/>
                    <a:pt x="1173" y="4998"/>
                  </a:cubicBezTo>
                  <a:cubicBezTo>
                    <a:pt x="1646" y="5073"/>
                    <a:pt x="2122" y="5135"/>
                    <a:pt x="2601" y="5153"/>
                  </a:cubicBezTo>
                  <a:cubicBezTo>
                    <a:pt x="2602" y="5153"/>
                    <a:pt x="2603" y="5153"/>
                    <a:pt x="2604" y="5153"/>
                  </a:cubicBezTo>
                  <a:cubicBezTo>
                    <a:pt x="2672" y="5153"/>
                    <a:pt x="2670" y="5049"/>
                    <a:pt x="2601" y="5044"/>
                  </a:cubicBezTo>
                  <a:cubicBezTo>
                    <a:pt x="2133" y="5005"/>
                    <a:pt x="1665" y="4969"/>
                    <a:pt x="1200" y="4905"/>
                  </a:cubicBezTo>
                  <a:cubicBezTo>
                    <a:pt x="1197" y="4905"/>
                    <a:pt x="1194" y="4905"/>
                    <a:pt x="1192" y="4905"/>
                  </a:cubicBezTo>
                  <a:cubicBezTo>
                    <a:pt x="1181" y="4905"/>
                    <a:pt x="1170" y="4908"/>
                    <a:pt x="1162" y="4915"/>
                  </a:cubicBezTo>
                  <a:cubicBezTo>
                    <a:pt x="1246" y="4594"/>
                    <a:pt x="1344" y="4283"/>
                    <a:pt x="1454" y="3984"/>
                  </a:cubicBezTo>
                  <a:cubicBezTo>
                    <a:pt x="2564" y="4169"/>
                    <a:pt x="3688" y="4304"/>
                    <a:pt x="4815" y="4320"/>
                  </a:cubicBezTo>
                  <a:cubicBezTo>
                    <a:pt x="4815" y="4320"/>
                    <a:pt x="4815" y="4320"/>
                    <a:pt x="4816" y="4320"/>
                  </a:cubicBezTo>
                  <a:cubicBezTo>
                    <a:pt x="4906" y="4320"/>
                    <a:pt x="4903" y="4187"/>
                    <a:pt x="4815" y="4181"/>
                  </a:cubicBezTo>
                  <a:cubicBezTo>
                    <a:pt x="3704" y="4100"/>
                    <a:pt x="2600" y="4019"/>
                    <a:pt x="1496" y="3877"/>
                  </a:cubicBezTo>
                  <a:cubicBezTo>
                    <a:pt x="1589" y="3638"/>
                    <a:pt x="1691" y="3409"/>
                    <a:pt x="1802" y="3188"/>
                  </a:cubicBezTo>
                  <a:cubicBezTo>
                    <a:pt x="2407" y="3225"/>
                    <a:pt x="3014" y="3252"/>
                    <a:pt x="3620" y="3271"/>
                  </a:cubicBezTo>
                  <a:cubicBezTo>
                    <a:pt x="3620" y="3271"/>
                    <a:pt x="3621" y="3271"/>
                    <a:pt x="3622" y="3271"/>
                  </a:cubicBezTo>
                  <a:cubicBezTo>
                    <a:pt x="3669" y="3271"/>
                    <a:pt x="3668" y="3198"/>
                    <a:pt x="3620" y="3195"/>
                  </a:cubicBezTo>
                  <a:cubicBezTo>
                    <a:pt x="3027" y="3159"/>
                    <a:pt x="2433" y="3131"/>
                    <a:pt x="1840" y="3110"/>
                  </a:cubicBezTo>
                  <a:cubicBezTo>
                    <a:pt x="2333" y="2154"/>
                    <a:pt x="3014" y="1378"/>
                    <a:pt x="3938" y="885"/>
                  </a:cubicBezTo>
                  <a:cubicBezTo>
                    <a:pt x="4783" y="1014"/>
                    <a:pt x="5647" y="1115"/>
                    <a:pt x="6497" y="1167"/>
                  </a:cubicBezTo>
                  <a:cubicBezTo>
                    <a:pt x="6499" y="1167"/>
                    <a:pt x="6500" y="1167"/>
                    <a:pt x="6501" y="1167"/>
                  </a:cubicBezTo>
                  <a:cubicBezTo>
                    <a:pt x="6567" y="1167"/>
                    <a:pt x="6582" y="1055"/>
                    <a:pt x="6514" y="1045"/>
                  </a:cubicBezTo>
                  <a:cubicBezTo>
                    <a:pt x="5723" y="928"/>
                    <a:pt x="4913" y="849"/>
                    <a:pt x="4111" y="799"/>
                  </a:cubicBezTo>
                  <a:cubicBezTo>
                    <a:pt x="4514" y="606"/>
                    <a:pt x="4962" y="464"/>
                    <a:pt x="5457" y="382"/>
                  </a:cubicBezTo>
                  <a:cubicBezTo>
                    <a:pt x="5951" y="434"/>
                    <a:pt x="6446" y="483"/>
                    <a:pt x="6940" y="501"/>
                  </a:cubicBezTo>
                  <a:cubicBezTo>
                    <a:pt x="6942" y="501"/>
                    <a:pt x="6943" y="501"/>
                    <a:pt x="6944" y="501"/>
                  </a:cubicBezTo>
                  <a:cubicBezTo>
                    <a:pt x="7025" y="501"/>
                    <a:pt x="7020" y="381"/>
                    <a:pt x="6940" y="372"/>
                  </a:cubicBezTo>
                  <a:cubicBezTo>
                    <a:pt x="6692" y="344"/>
                    <a:pt x="6442" y="324"/>
                    <a:pt x="6192" y="308"/>
                  </a:cubicBezTo>
                  <a:cubicBezTo>
                    <a:pt x="6276" y="304"/>
                    <a:pt x="6361" y="300"/>
                    <a:pt x="6448" y="299"/>
                  </a:cubicBezTo>
                  <a:cubicBezTo>
                    <a:pt x="6460" y="299"/>
                    <a:pt x="6472" y="299"/>
                    <a:pt x="6484" y="299"/>
                  </a:cubicBezTo>
                  <a:close/>
                  <a:moveTo>
                    <a:pt x="6527" y="1"/>
                  </a:moveTo>
                  <a:cubicBezTo>
                    <a:pt x="6501" y="1"/>
                    <a:pt x="6474" y="1"/>
                    <a:pt x="6448" y="1"/>
                  </a:cubicBezTo>
                  <a:cubicBezTo>
                    <a:pt x="534" y="72"/>
                    <a:pt x="1" y="7135"/>
                    <a:pt x="531" y="12350"/>
                  </a:cubicBezTo>
                  <a:cubicBezTo>
                    <a:pt x="510" y="12373"/>
                    <a:pt x="515" y="12409"/>
                    <a:pt x="540" y="12428"/>
                  </a:cubicBezTo>
                  <a:cubicBezTo>
                    <a:pt x="653" y="13527"/>
                    <a:pt x="822" y="14619"/>
                    <a:pt x="1045" y="15702"/>
                  </a:cubicBezTo>
                  <a:cubicBezTo>
                    <a:pt x="1056" y="15749"/>
                    <a:pt x="1088" y="15769"/>
                    <a:pt x="1123" y="15769"/>
                  </a:cubicBezTo>
                  <a:cubicBezTo>
                    <a:pt x="1139" y="15769"/>
                    <a:pt x="1156" y="15764"/>
                    <a:pt x="1171" y="15756"/>
                  </a:cubicBezTo>
                  <a:cubicBezTo>
                    <a:pt x="1496" y="16289"/>
                    <a:pt x="2062" y="16587"/>
                    <a:pt x="2669" y="16587"/>
                  </a:cubicBezTo>
                  <a:cubicBezTo>
                    <a:pt x="2924" y="16587"/>
                    <a:pt x="3187" y="16534"/>
                    <a:pt x="3443" y="16423"/>
                  </a:cubicBezTo>
                  <a:cubicBezTo>
                    <a:pt x="4599" y="15921"/>
                    <a:pt x="5104" y="14570"/>
                    <a:pt x="4870" y="13384"/>
                  </a:cubicBezTo>
                  <a:cubicBezTo>
                    <a:pt x="4859" y="13331"/>
                    <a:pt x="4817" y="13308"/>
                    <a:pt x="4773" y="13308"/>
                  </a:cubicBezTo>
                  <a:cubicBezTo>
                    <a:pt x="4769" y="13308"/>
                    <a:pt x="4766" y="13308"/>
                    <a:pt x="4762" y="13309"/>
                  </a:cubicBezTo>
                  <a:cubicBezTo>
                    <a:pt x="4784" y="12520"/>
                    <a:pt x="5043" y="11835"/>
                    <a:pt x="6066" y="11811"/>
                  </a:cubicBezTo>
                  <a:cubicBezTo>
                    <a:pt x="6086" y="11811"/>
                    <a:pt x="6106" y="11811"/>
                    <a:pt x="6126" y="11811"/>
                  </a:cubicBezTo>
                  <a:cubicBezTo>
                    <a:pt x="7309" y="11811"/>
                    <a:pt x="8002" y="12641"/>
                    <a:pt x="7733" y="13788"/>
                  </a:cubicBezTo>
                  <a:cubicBezTo>
                    <a:pt x="7279" y="14807"/>
                    <a:pt x="7891" y="16118"/>
                    <a:pt x="8815" y="16653"/>
                  </a:cubicBezTo>
                  <a:cubicBezTo>
                    <a:pt x="9162" y="16854"/>
                    <a:pt x="9607" y="16976"/>
                    <a:pt x="10035" y="16976"/>
                  </a:cubicBezTo>
                  <a:cubicBezTo>
                    <a:pt x="10594" y="16976"/>
                    <a:pt x="11124" y="16768"/>
                    <a:pt x="11374" y="16255"/>
                  </a:cubicBezTo>
                  <a:cubicBezTo>
                    <a:pt x="11407" y="16235"/>
                    <a:pt x="11430" y="16201"/>
                    <a:pt x="11436" y="16163"/>
                  </a:cubicBezTo>
                  <a:cubicBezTo>
                    <a:pt x="12350" y="11782"/>
                    <a:pt x="13731" y="1"/>
                    <a:pt x="6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4"/>
            <p:cNvSpPr/>
            <p:nvPr/>
          </p:nvSpPr>
          <p:spPr>
            <a:xfrm>
              <a:off x="-1594556" y="3878118"/>
              <a:ext cx="117596" cy="141631"/>
            </a:xfrm>
            <a:custGeom>
              <a:avLst/>
              <a:gdLst/>
              <a:ahLst/>
              <a:cxnLst/>
              <a:rect l="l" t="t" r="r" b="b"/>
              <a:pathLst>
                <a:path w="3415" h="4113" extrusionOk="0">
                  <a:moveTo>
                    <a:pt x="1915" y="315"/>
                  </a:moveTo>
                  <a:cubicBezTo>
                    <a:pt x="2252" y="315"/>
                    <a:pt x="2577" y="517"/>
                    <a:pt x="2787" y="1016"/>
                  </a:cubicBezTo>
                  <a:cubicBezTo>
                    <a:pt x="3038" y="1615"/>
                    <a:pt x="3073" y="2417"/>
                    <a:pt x="2837" y="3024"/>
                  </a:cubicBezTo>
                  <a:lnTo>
                    <a:pt x="2836" y="3024"/>
                  </a:lnTo>
                  <a:cubicBezTo>
                    <a:pt x="2593" y="3649"/>
                    <a:pt x="2106" y="3851"/>
                    <a:pt x="1566" y="3851"/>
                  </a:cubicBezTo>
                  <a:cubicBezTo>
                    <a:pt x="1230" y="3851"/>
                    <a:pt x="873" y="3773"/>
                    <a:pt x="541" y="3670"/>
                  </a:cubicBezTo>
                  <a:cubicBezTo>
                    <a:pt x="580" y="2961"/>
                    <a:pt x="446" y="2201"/>
                    <a:pt x="620" y="1511"/>
                  </a:cubicBezTo>
                  <a:cubicBezTo>
                    <a:pt x="790" y="847"/>
                    <a:pt x="1368" y="315"/>
                    <a:pt x="1915" y="315"/>
                  </a:cubicBezTo>
                  <a:close/>
                  <a:moveTo>
                    <a:pt x="1848" y="1"/>
                  </a:moveTo>
                  <a:cubicBezTo>
                    <a:pt x="1571" y="1"/>
                    <a:pt x="1287" y="99"/>
                    <a:pt x="1035" y="304"/>
                  </a:cubicBezTo>
                  <a:cubicBezTo>
                    <a:pt x="0" y="1149"/>
                    <a:pt x="351" y="2602"/>
                    <a:pt x="268" y="3758"/>
                  </a:cubicBezTo>
                  <a:cubicBezTo>
                    <a:pt x="262" y="3844"/>
                    <a:pt x="325" y="3887"/>
                    <a:pt x="391" y="3887"/>
                  </a:cubicBezTo>
                  <a:cubicBezTo>
                    <a:pt x="421" y="3887"/>
                    <a:pt x="452" y="3878"/>
                    <a:pt x="477" y="3861"/>
                  </a:cubicBezTo>
                  <a:cubicBezTo>
                    <a:pt x="855" y="4003"/>
                    <a:pt x="1278" y="4113"/>
                    <a:pt x="1679" y="4113"/>
                  </a:cubicBezTo>
                  <a:cubicBezTo>
                    <a:pt x="2188" y="4113"/>
                    <a:pt x="2662" y="3936"/>
                    <a:pt x="2963" y="3421"/>
                  </a:cubicBezTo>
                  <a:cubicBezTo>
                    <a:pt x="3414" y="2647"/>
                    <a:pt x="3375" y="1406"/>
                    <a:pt x="2919" y="643"/>
                  </a:cubicBezTo>
                  <a:cubicBezTo>
                    <a:pt x="2670" y="225"/>
                    <a:pt x="2267" y="1"/>
                    <a:pt x="1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4"/>
            <p:cNvSpPr/>
            <p:nvPr/>
          </p:nvSpPr>
          <p:spPr>
            <a:xfrm>
              <a:off x="-1719831" y="4207213"/>
              <a:ext cx="72968" cy="5544"/>
            </a:xfrm>
            <a:custGeom>
              <a:avLst/>
              <a:gdLst/>
              <a:ahLst/>
              <a:cxnLst/>
              <a:rect l="l" t="t" r="r" b="b"/>
              <a:pathLst>
                <a:path w="2119" h="161" extrusionOk="0">
                  <a:moveTo>
                    <a:pt x="29" y="0"/>
                  </a:moveTo>
                  <a:cubicBezTo>
                    <a:pt x="0" y="0"/>
                    <a:pt x="2" y="45"/>
                    <a:pt x="31" y="48"/>
                  </a:cubicBezTo>
                  <a:cubicBezTo>
                    <a:pt x="708" y="115"/>
                    <a:pt x="1386" y="160"/>
                    <a:pt x="2067" y="161"/>
                  </a:cubicBezTo>
                  <a:cubicBezTo>
                    <a:pt x="2067" y="161"/>
                    <a:pt x="2068" y="161"/>
                    <a:pt x="2068" y="161"/>
                  </a:cubicBezTo>
                  <a:cubicBezTo>
                    <a:pt x="2119" y="161"/>
                    <a:pt x="2118" y="83"/>
                    <a:pt x="2067" y="82"/>
                  </a:cubicBezTo>
                  <a:cubicBezTo>
                    <a:pt x="1388" y="71"/>
                    <a:pt x="709" y="50"/>
                    <a:pt x="31" y="0"/>
                  </a:cubicBezTo>
                  <a:cubicBezTo>
                    <a:pt x="30" y="0"/>
                    <a:pt x="3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4"/>
            <p:cNvSpPr/>
            <p:nvPr/>
          </p:nvSpPr>
          <p:spPr>
            <a:xfrm>
              <a:off x="-1735017" y="4036794"/>
              <a:ext cx="37844" cy="3857"/>
            </a:xfrm>
            <a:custGeom>
              <a:avLst/>
              <a:gdLst/>
              <a:ahLst/>
              <a:cxnLst/>
              <a:rect l="l" t="t" r="r" b="b"/>
              <a:pathLst>
                <a:path w="1099" h="112" extrusionOk="0">
                  <a:moveTo>
                    <a:pt x="29" y="1"/>
                  </a:moveTo>
                  <a:cubicBezTo>
                    <a:pt x="0" y="1"/>
                    <a:pt x="1" y="43"/>
                    <a:pt x="29" y="45"/>
                  </a:cubicBezTo>
                  <a:cubicBezTo>
                    <a:pt x="367" y="76"/>
                    <a:pt x="708" y="96"/>
                    <a:pt x="1047" y="112"/>
                  </a:cubicBezTo>
                  <a:cubicBezTo>
                    <a:pt x="1048" y="112"/>
                    <a:pt x="1048" y="112"/>
                    <a:pt x="1048" y="112"/>
                  </a:cubicBezTo>
                  <a:cubicBezTo>
                    <a:pt x="1098" y="112"/>
                    <a:pt x="1097" y="35"/>
                    <a:pt x="1047" y="32"/>
                  </a:cubicBezTo>
                  <a:cubicBezTo>
                    <a:pt x="708" y="14"/>
                    <a:pt x="368" y="3"/>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4"/>
            <p:cNvSpPr/>
            <p:nvPr/>
          </p:nvSpPr>
          <p:spPr>
            <a:xfrm>
              <a:off x="-1683502" y="3803049"/>
              <a:ext cx="79373" cy="5992"/>
            </a:xfrm>
            <a:custGeom>
              <a:avLst/>
              <a:gdLst/>
              <a:ahLst/>
              <a:cxnLst/>
              <a:rect l="l" t="t" r="r" b="b"/>
              <a:pathLst>
                <a:path w="2305" h="174" extrusionOk="0">
                  <a:moveTo>
                    <a:pt x="878" y="0"/>
                  </a:moveTo>
                  <a:cubicBezTo>
                    <a:pt x="597" y="0"/>
                    <a:pt x="317" y="11"/>
                    <a:pt x="37" y="34"/>
                  </a:cubicBezTo>
                  <a:cubicBezTo>
                    <a:pt x="2" y="36"/>
                    <a:pt x="1" y="90"/>
                    <a:pt x="36" y="90"/>
                  </a:cubicBezTo>
                  <a:cubicBezTo>
                    <a:pt x="36" y="90"/>
                    <a:pt x="36" y="90"/>
                    <a:pt x="37" y="90"/>
                  </a:cubicBezTo>
                  <a:cubicBezTo>
                    <a:pt x="202" y="85"/>
                    <a:pt x="366" y="83"/>
                    <a:pt x="531" y="83"/>
                  </a:cubicBezTo>
                  <a:cubicBezTo>
                    <a:pt x="1105" y="83"/>
                    <a:pt x="1679" y="113"/>
                    <a:pt x="2250" y="173"/>
                  </a:cubicBezTo>
                  <a:cubicBezTo>
                    <a:pt x="2252" y="174"/>
                    <a:pt x="2254" y="174"/>
                    <a:pt x="2256" y="174"/>
                  </a:cubicBezTo>
                  <a:cubicBezTo>
                    <a:pt x="2304" y="174"/>
                    <a:pt x="2300" y="97"/>
                    <a:pt x="2250" y="90"/>
                  </a:cubicBezTo>
                  <a:cubicBezTo>
                    <a:pt x="1795" y="30"/>
                    <a:pt x="1336"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4"/>
            <p:cNvSpPr/>
            <p:nvPr/>
          </p:nvSpPr>
          <p:spPr>
            <a:xfrm>
              <a:off x="-1661463" y="3777361"/>
              <a:ext cx="127134" cy="9470"/>
            </a:xfrm>
            <a:custGeom>
              <a:avLst/>
              <a:gdLst/>
              <a:ahLst/>
              <a:cxnLst/>
              <a:rect l="l" t="t" r="r" b="b"/>
              <a:pathLst>
                <a:path w="3692" h="275" extrusionOk="0">
                  <a:moveTo>
                    <a:pt x="59" y="0"/>
                  </a:moveTo>
                  <a:cubicBezTo>
                    <a:pt x="1" y="0"/>
                    <a:pt x="2" y="90"/>
                    <a:pt x="61" y="94"/>
                  </a:cubicBezTo>
                  <a:cubicBezTo>
                    <a:pt x="1240" y="162"/>
                    <a:pt x="2422" y="246"/>
                    <a:pt x="3603" y="274"/>
                  </a:cubicBezTo>
                  <a:cubicBezTo>
                    <a:pt x="3603" y="274"/>
                    <a:pt x="3604" y="274"/>
                    <a:pt x="3604" y="274"/>
                  </a:cubicBezTo>
                  <a:cubicBezTo>
                    <a:pt x="3692" y="274"/>
                    <a:pt x="3690" y="142"/>
                    <a:pt x="3603" y="137"/>
                  </a:cubicBezTo>
                  <a:cubicBezTo>
                    <a:pt x="2425" y="60"/>
                    <a:pt x="1241" y="37"/>
                    <a:pt x="61" y="0"/>
                  </a:cubicBezTo>
                  <a:cubicBezTo>
                    <a:pt x="60" y="0"/>
                    <a:pt x="60"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0" name="Google Shape;3450;p74"/>
          <p:cNvGrpSpPr/>
          <p:nvPr/>
        </p:nvGrpSpPr>
        <p:grpSpPr>
          <a:xfrm>
            <a:off x="1469896" y="1833654"/>
            <a:ext cx="343449" cy="360371"/>
            <a:chOff x="-1283470" y="3776190"/>
            <a:chExt cx="453578" cy="475926"/>
          </a:xfrm>
        </p:grpSpPr>
        <p:sp>
          <p:nvSpPr>
            <p:cNvPr id="3451" name="Google Shape;3451;p74"/>
            <p:cNvSpPr/>
            <p:nvPr/>
          </p:nvSpPr>
          <p:spPr>
            <a:xfrm>
              <a:off x="-1283470" y="3776190"/>
              <a:ext cx="453578" cy="475926"/>
            </a:xfrm>
            <a:custGeom>
              <a:avLst/>
              <a:gdLst/>
              <a:ahLst/>
              <a:cxnLst/>
              <a:rect l="l" t="t" r="r" b="b"/>
              <a:pathLst>
                <a:path w="13172" h="13821" extrusionOk="0">
                  <a:moveTo>
                    <a:pt x="3873" y="2398"/>
                  </a:moveTo>
                  <a:cubicBezTo>
                    <a:pt x="3879" y="2414"/>
                    <a:pt x="3894" y="2423"/>
                    <a:pt x="3909" y="2423"/>
                  </a:cubicBezTo>
                  <a:cubicBezTo>
                    <a:pt x="3922" y="2423"/>
                    <a:pt x="3936" y="2416"/>
                    <a:pt x="3943" y="2402"/>
                  </a:cubicBezTo>
                  <a:cubicBezTo>
                    <a:pt x="4109" y="2419"/>
                    <a:pt x="4259" y="2504"/>
                    <a:pt x="4321" y="2687"/>
                  </a:cubicBezTo>
                  <a:cubicBezTo>
                    <a:pt x="4399" y="2921"/>
                    <a:pt x="4273" y="3205"/>
                    <a:pt x="4030" y="3273"/>
                  </a:cubicBezTo>
                  <a:cubicBezTo>
                    <a:pt x="3990" y="3284"/>
                    <a:pt x="3948" y="3289"/>
                    <a:pt x="3905" y="3289"/>
                  </a:cubicBezTo>
                  <a:cubicBezTo>
                    <a:pt x="3720" y="3289"/>
                    <a:pt x="3529" y="3184"/>
                    <a:pt x="3471" y="3000"/>
                  </a:cubicBezTo>
                  <a:cubicBezTo>
                    <a:pt x="3405" y="2788"/>
                    <a:pt x="3505" y="2546"/>
                    <a:pt x="3685" y="2425"/>
                  </a:cubicBezTo>
                  <a:cubicBezTo>
                    <a:pt x="3746" y="2408"/>
                    <a:pt x="3810" y="2398"/>
                    <a:pt x="3873" y="2398"/>
                  </a:cubicBezTo>
                  <a:close/>
                  <a:moveTo>
                    <a:pt x="3980" y="290"/>
                  </a:moveTo>
                  <a:cubicBezTo>
                    <a:pt x="3841" y="922"/>
                    <a:pt x="3817" y="1594"/>
                    <a:pt x="3858" y="2240"/>
                  </a:cubicBezTo>
                  <a:cubicBezTo>
                    <a:pt x="3775" y="2243"/>
                    <a:pt x="3694" y="2265"/>
                    <a:pt x="3621" y="2306"/>
                  </a:cubicBezTo>
                  <a:cubicBezTo>
                    <a:pt x="3603" y="2316"/>
                    <a:pt x="3592" y="2335"/>
                    <a:pt x="3592" y="2356"/>
                  </a:cubicBezTo>
                  <a:cubicBezTo>
                    <a:pt x="3336" y="2495"/>
                    <a:pt x="3203" y="2807"/>
                    <a:pt x="3314" y="3092"/>
                  </a:cubicBezTo>
                  <a:cubicBezTo>
                    <a:pt x="3406" y="3325"/>
                    <a:pt x="3646" y="3465"/>
                    <a:pt x="3889" y="3472"/>
                  </a:cubicBezTo>
                  <a:cubicBezTo>
                    <a:pt x="3875" y="3961"/>
                    <a:pt x="3891" y="4453"/>
                    <a:pt x="3906" y="4943"/>
                  </a:cubicBezTo>
                  <a:cubicBezTo>
                    <a:pt x="2717" y="4904"/>
                    <a:pt x="1536" y="4576"/>
                    <a:pt x="743" y="4014"/>
                  </a:cubicBezTo>
                  <a:cubicBezTo>
                    <a:pt x="748" y="3896"/>
                    <a:pt x="756" y="3777"/>
                    <a:pt x="761" y="3659"/>
                  </a:cubicBezTo>
                  <a:cubicBezTo>
                    <a:pt x="1103" y="3670"/>
                    <a:pt x="1445" y="3699"/>
                    <a:pt x="1785" y="3744"/>
                  </a:cubicBezTo>
                  <a:cubicBezTo>
                    <a:pt x="1786" y="3745"/>
                    <a:pt x="1787" y="3745"/>
                    <a:pt x="1789" y="3745"/>
                  </a:cubicBezTo>
                  <a:cubicBezTo>
                    <a:pt x="1822" y="3745"/>
                    <a:pt x="1830" y="3685"/>
                    <a:pt x="1794" y="3680"/>
                  </a:cubicBezTo>
                  <a:cubicBezTo>
                    <a:pt x="1454" y="3627"/>
                    <a:pt x="1109" y="3599"/>
                    <a:pt x="764" y="3594"/>
                  </a:cubicBezTo>
                  <a:cubicBezTo>
                    <a:pt x="775" y="3383"/>
                    <a:pt x="786" y="3173"/>
                    <a:pt x="797" y="2962"/>
                  </a:cubicBezTo>
                  <a:cubicBezTo>
                    <a:pt x="1053" y="2991"/>
                    <a:pt x="1308" y="3021"/>
                    <a:pt x="1565" y="3037"/>
                  </a:cubicBezTo>
                  <a:cubicBezTo>
                    <a:pt x="1565" y="3037"/>
                    <a:pt x="1566" y="3037"/>
                    <a:pt x="1566" y="3037"/>
                  </a:cubicBezTo>
                  <a:cubicBezTo>
                    <a:pt x="1609" y="3037"/>
                    <a:pt x="1620" y="2964"/>
                    <a:pt x="1575" y="2958"/>
                  </a:cubicBezTo>
                  <a:cubicBezTo>
                    <a:pt x="1318" y="2923"/>
                    <a:pt x="1059" y="2902"/>
                    <a:pt x="801" y="2881"/>
                  </a:cubicBezTo>
                  <a:cubicBezTo>
                    <a:pt x="816" y="2607"/>
                    <a:pt x="830" y="2332"/>
                    <a:pt x="843" y="2058"/>
                  </a:cubicBezTo>
                  <a:cubicBezTo>
                    <a:pt x="1439" y="2073"/>
                    <a:pt x="2032" y="2118"/>
                    <a:pt x="2625" y="2167"/>
                  </a:cubicBezTo>
                  <a:cubicBezTo>
                    <a:pt x="2627" y="2167"/>
                    <a:pt x="2629" y="2167"/>
                    <a:pt x="2630" y="2167"/>
                  </a:cubicBezTo>
                  <a:cubicBezTo>
                    <a:pt x="2685" y="2167"/>
                    <a:pt x="2681" y="2082"/>
                    <a:pt x="2625" y="2075"/>
                  </a:cubicBezTo>
                  <a:cubicBezTo>
                    <a:pt x="2036" y="1995"/>
                    <a:pt x="1443" y="1969"/>
                    <a:pt x="849" y="1961"/>
                  </a:cubicBezTo>
                  <a:lnTo>
                    <a:pt x="849" y="1957"/>
                  </a:lnTo>
                  <a:cubicBezTo>
                    <a:pt x="852" y="1958"/>
                    <a:pt x="856" y="1958"/>
                    <a:pt x="859" y="1958"/>
                  </a:cubicBezTo>
                  <a:cubicBezTo>
                    <a:pt x="878" y="1958"/>
                    <a:pt x="896" y="1948"/>
                    <a:pt x="904" y="1931"/>
                  </a:cubicBezTo>
                  <a:cubicBezTo>
                    <a:pt x="1041" y="1669"/>
                    <a:pt x="1219" y="1433"/>
                    <a:pt x="1430" y="1228"/>
                  </a:cubicBezTo>
                  <a:cubicBezTo>
                    <a:pt x="1887" y="1279"/>
                    <a:pt x="2343" y="1331"/>
                    <a:pt x="2802" y="1359"/>
                  </a:cubicBezTo>
                  <a:cubicBezTo>
                    <a:pt x="2803" y="1359"/>
                    <a:pt x="2803" y="1359"/>
                    <a:pt x="2804" y="1359"/>
                  </a:cubicBezTo>
                  <a:cubicBezTo>
                    <a:pt x="2841" y="1359"/>
                    <a:pt x="2838" y="1302"/>
                    <a:pt x="2802" y="1297"/>
                  </a:cubicBezTo>
                  <a:cubicBezTo>
                    <a:pt x="2366" y="1240"/>
                    <a:pt x="1929" y="1205"/>
                    <a:pt x="1492" y="1170"/>
                  </a:cubicBezTo>
                  <a:cubicBezTo>
                    <a:pt x="1788" y="901"/>
                    <a:pt x="2136" y="707"/>
                    <a:pt x="2511" y="567"/>
                  </a:cubicBezTo>
                  <a:cubicBezTo>
                    <a:pt x="2584" y="565"/>
                    <a:pt x="2656" y="564"/>
                    <a:pt x="2729" y="564"/>
                  </a:cubicBezTo>
                  <a:cubicBezTo>
                    <a:pt x="2990" y="564"/>
                    <a:pt x="3252" y="579"/>
                    <a:pt x="3512" y="609"/>
                  </a:cubicBezTo>
                  <a:cubicBezTo>
                    <a:pt x="3513" y="609"/>
                    <a:pt x="3515" y="609"/>
                    <a:pt x="3517" y="609"/>
                  </a:cubicBezTo>
                  <a:cubicBezTo>
                    <a:pt x="3565" y="609"/>
                    <a:pt x="3575" y="523"/>
                    <a:pt x="3524" y="516"/>
                  </a:cubicBezTo>
                  <a:cubicBezTo>
                    <a:pt x="3312" y="487"/>
                    <a:pt x="3099" y="473"/>
                    <a:pt x="2885" y="473"/>
                  </a:cubicBezTo>
                  <a:cubicBezTo>
                    <a:pt x="2857" y="473"/>
                    <a:pt x="2828" y="473"/>
                    <a:pt x="2800" y="473"/>
                  </a:cubicBezTo>
                  <a:cubicBezTo>
                    <a:pt x="3185" y="365"/>
                    <a:pt x="3581" y="304"/>
                    <a:pt x="3980" y="290"/>
                  </a:cubicBezTo>
                  <a:close/>
                  <a:moveTo>
                    <a:pt x="4256" y="284"/>
                  </a:moveTo>
                  <a:cubicBezTo>
                    <a:pt x="4275" y="284"/>
                    <a:pt x="4295" y="284"/>
                    <a:pt x="4314" y="284"/>
                  </a:cubicBezTo>
                  <a:cubicBezTo>
                    <a:pt x="6199" y="303"/>
                    <a:pt x="7126" y="1594"/>
                    <a:pt x="7257" y="3353"/>
                  </a:cubicBezTo>
                  <a:cubicBezTo>
                    <a:pt x="7272" y="3563"/>
                    <a:pt x="7281" y="3773"/>
                    <a:pt x="7285" y="3983"/>
                  </a:cubicBezTo>
                  <a:cubicBezTo>
                    <a:pt x="6516" y="4648"/>
                    <a:pt x="5340" y="4948"/>
                    <a:pt x="4145" y="4948"/>
                  </a:cubicBezTo>
                  <a:cubicBezTo>
                    <a:pt x="4097" y="4948"/>
                    <a:pt x="4048" y="4948"/>
                    <a:pt x="3999" y="4947"/>
                  </a:cubicBezTo>
                  <a:cubicBezTo>
                    <a:pt x="4014" y="4453"/>
                    <a:pt x="4031" y="3956"/>
                    <a:pt x="4016" y="3462"/>
                  </a:cubicBezTo>
                  <a:cubicBezTo>
                    <a:pt x="4053" y="3456"/>
                    <a:pt x="4089" y="3447"/>
                    <a:pt x="4124" y="3435"/>
                  </a:cubicBezTo>
                  <a:cubicBezTo>
                    <a:pt x="4450" y="3314"/>
                    <a:pt x="4599" y="2909"/>
                    <a:pt x="4459" y="2597"/>
                  </a:cubicBezTo>
                  <a:cubicBezTo>
                    <a:pt x="4374" y="2402"/>
                    <a:pt x="4170" y="2270"/>
                    <a:pt x="3959" y="2245"/>
                  </a:cubicBezTo>
                  <a:cubicBezTo>
                    <a:pt x="3989" y="1588"/>
                    <a:pt x="4059" y="940"/>
                    <a:pt x="4114" y="285"/>
                  </a:cubicBezTo>
                  <a:cubicBezTo>
                    <a:pt x="4162" y="284"/>
                    <a:pt x="4209" y="284"/>
                    <a:pt x="4256" y="284"/>
                  </a:cubicBezTo>
                  <a:close/>
                  <a:moveTo>
                    <a:pt x="739" y="4146"/>
                  </a:moveTo>
                  <a:cubicBezTo>
                    <a:pt x="1579" y="4778"/>
                    <a:pt x="2851" y="5111"/>
                    <a:pt x="4112" y="5111"/>
                  </a:cubicBezTo>
                  <a:cubicBezTo>
                    <a:pt x="5304" y="5111"/>
                    <a:pt x="6487" y="4814"/>
                    <a:pt x="7287" y="4193"/>
                  </a:cubicBezTo>
                  <a:lnTo>
                    <a:pt x="7287" y="4193"/>
                  </a:lnTo>
                  <a:cubicBezTo>
                    <a:pt x="7294" y="4806"/>
                    <a:pt x="7271" y="5422"/>
                    <a:pt x="7270" y="6031"/>
                  </a:cubicBezTo>
                  <a:cubicBezTo>
                    <a:pt x="7268" y="7139"/>
                    <a:pt x="7358" y="8346"/>
                    <a:pt x="6931" y="9390"/>
                  </a:cubicBezTo>
                  <a:cubicBezTo>
                    <a:pt x="6460" y="10542"/>
                    <a:pt x="5479" y="11134"/>
                    <a:pt x="4331" y="11134"/>
                  </a:cubicBezTo>
                  <a:cubicBezTo>
                    <a:pt x="4058" y="11134"/>
                    <a:pt x="3776" y="11101"/>
                    <a:pt x="3489" y="11033"/>
                  </a:cubicBezTo>
                  <a:cubicBezTo>
                    <a:pt x="3101" y="10945"/>
                    <a:pt x="2737" y="10767"/>
                    <a:pt x="2428" y="10515"/>
                  </a:cubicBezTo>
                  <a:lnTo>
                    <a:pt x="2428" y="10515"/>
                  </a:lnTo>
                  <a:cubicBezTo>
                    <a:pt x="2505" y="10539"/>
                    <a:pt x="2636" y="10588"/>
                    <a:pt x="2674" y="10597"/>
                  </a:cubicBezTo>
                  <a:cubicBezTo>
                    <a:pt x="2761" y="10614"/>
                    <a:pt x="2847" y="10632"/>
                    <a:pt x="2934" y="10649"/>
                  </a:cubicBezTo>
                  <a:cubicBezTo>
                    <a:pt x="3108" y="10683"/>
                    <a:pt x="3282" y="10713"/>
                    <a:pt x="3456" y="10744"/>
                  </a:cubicBezTo>
                  <a:cubicBezTo>
                    <a:pt x="3459" y="10744"/>
                    <a:pt x="3461" y="10744"/>
                    <a:pt x="3464" y="10744"/>
                  </a:cubicBezTo>
                  <a:cubicBezTo>
                    <a:pt x="3513" y="10744"/>
                    <a:pt x="3532" y="10671"/>
                    <a:pt x="3480" y="10658"/>
                  </a:cubicBezTo>
                  <a:cubicBezTo>
                    <a:pt x="3207" y="10596"/>
                    <a:pt x="2933" y="10537"/>
                    <a:pt x="2660" y="10482"/>
                  </a:cubicBezTo>
                  <a:cubicBezTo>
                    <a:pt x="2590" y="10469"/>
                    <a:pt x="2499" y="10435"/>
                    <a:pt x="2418" y="10435"/>
                  </a:cubicBezTo>
                  <a:cubicBezTo>
                    <a:pt x="2392" y="10435"/>
                    <a:pt x="2367" y="10439"/>
                    <a:pt x="2344" y="10447"/>
                  </a:cubicBezTo>
                  <a:cubicBezTo>
                    <a:pt x="2188" y="10309"/>
                    <a:pt x="2045" y="10153"/>
                    <a:pt x="1921" y="9985"/>
                  </a:cubicBezTo>
                  <a:lnTo>
                    <a:pt x="1921" y="9985"/>
                  </a:lnTo>
                  <a:cubicBezTo>
                    <a:pt x="2349" y="10008"/>
                    <a:pt x="2776" y="10028"/>
                    <a:pt x="3201" y="10082"/>
                  </a:cubicBezTo>
                  <a:cubicBezTo>
                    <a:pt x="3202" y="10082"/>
                    <a:pt x="3204" y="10082"/>
                    <a:pt x="3206" y="10082"/>
                  </a:cubicBezTo>
                  <a:cubicBezTo>
                    <a:pt x="3247" y="10082"/>
                    <a:pt x="3256" y="10007"/>
                    <a:pt x="3212" y="10001"/>
                  </a:cubicBezTo>
                  <a:cubicBezTo>
                    <a:pt x="2857" y="9950"/>
                    <a:pt x="2499" y="9915"/>
                    <a:pt x="2140" y="9915"/>
                  </a:cubicBezTo>
                  <a:cubicBezTo>
                    <a:pt x="2051" y="9915"/>
                    <a:pt x="1962" y="9917"/>
                    <a:pt x="1873" y="9922"/>
                  </a:cubicBezTo>
                  <a:cubicBezTo>
                    <a:pt x="1735" y="9728"/>
                    <a:pt x="1619" y="9515"/>
                    <a:pt x="1513" y="9295"/>
                  </a:cubicBezTo>
                  <a:lnTo>
                    <a:pt x="1513" y="9295"/>
                  </a:lnTo>
                  <a:cubicBezTo>
                    <a:pt x="1898" y="9341"/>
                    <a:pt x="2285" y="9380"/>
                    <a:pt x="2671" y="9415"/>
                  </a:cubicBezTo>
                  <a:cubicBezTo>
                    <a:pt x="2672" y="9415"/>
                    <a:pt x="2674" y="9416"/>
                    <a:pt x="2676" y="9416"/>
                  </a:cubicBezTo>
                  <a:cubicBezTo>
                    <a:pt x="2726" y="9416"/>
                    <a:pt x="2723" y="9336"/>
                    <a:pt x="2671" y="9330"/>
                  </a:cubicBezTo>
                  <a:cubicBezTo>
                    <a:pt x="2271" y="9282"/>
                    <a:pt x="1870" y="9238"/>
                    <a:pt x="1469" y="9203"/>
                  </a:cubicBezTo>
                  <a:cubicBezTo>
                    <a:pt x="1298" y="8822"/>
                    <a:pt x="1160" y="8429"/>
                    <a:pt x="1057" y="8023"/>
                  </a:cubicBezTo>
                  <a:cubicBezTo>
                    <a:pt x="901" y="7421"/>
                    <a:pt x="814" y="6811"/>
                    <a:pt x="767" y="6199"/>
                  </a:cubicBezTo>
                  <a:lnTo>
                    <a:pt x="767" y="6199"/>
                  </a:lnTo>
                  <a:cubicBezTo>
                    <a:pt x="1226" y="6218"/>
                    <a:pt x="1684" y="6235"/>
                    <a:pt x="2143" y="6235"/>
                  </a:cubicBezTo>
                  <a:cubicBezTo>
                    <a:pt x="2157" y="6235"/>
                    <a:pt x="2170" y="6235"/>
                    <a:pt x="2183" y="6235"/>
                  </a:cubicBezTo>
                  <a:cubicBezTo>
                    <a:pt x="2242" y="6235"/>
                    <a:pt x="2241" y="6148"/>
                    <a:pt x="2183" y="6145"/>
                  </a:cubicBezTo>
                  <a:cubicBezTo>
                    <a:pt x="1708" y="6116"/>
                    <a:pt x="1234" y="6107"/>
                    <a:pt x="758" y="6098"/>
                  </a:cubicBezTo>
                  <a:cubicBezTo>
                    <a:pt x="740" y="5834"/>
                    <a:pt x="731" y="5570"/>
                    <a:pt x="727" y="5305"/>
                  </a:cubicBezTo>
                  <a:lnTo>
                    <a:pt x="727" y="5305"/>
                  </a:lnTo>
                  <a:cubicBezTo>
                    <a:pt x="991" y="5321"/>
                    <a:pt x="1255" y="5336"/>
                    <a:pt x="1519" y="5346"/>
                  </a:cubicBezTo>
                  <a:cubicBezTo>
                    <a:pt x="1519" y="5346"/>
                    <a:pt x="1520" y="5346"/>
                    <a:pt x="1520" y="5346"/>
                  </a:cubicBezTo>
                  <a:cubicBezTo>
                    <a:pt x="1572" y="5346"/>
                    <a:pt x="1571" y="5267"/>
                    <a:pt x="1519" y="5264"/>
                  </a:cubicBezTo>
                  <a:cubicBezTo>
                    <a:pt x="1255" y="5248"/>
                    <a:pt x="990" y="5238"/>
                    <a:pt x="726" y="5228"/>
                  </a:cubicBezTo>
                  <a:cubicBezTo>
                    <a:pt x="722" y="4869"/>
                    <a:pt x="727" y="4507"/>
                    <a:pt x="739" y="4146"/>
                  </a:cubicBezTo>
                  <a:close/>
                  <a:moveTo>
                    <a:pt x="4747" y="11334"/>
                  </a:moveTo>
                  <a:lnTo>
                    <a:pt x="4747" y="11334"/>
                  </a:lnTo>
                  <a:cubicBezTo>
                    <a:pt x="4819" y="11675"/>
                    <a:pt x="4718" y="12055"/>
                    <a:pt x="4289" y="12069"/>
                  </a:cubicBezTo>
                  <a:cubicBezTo>
                    <a:pt x="4282" y="12069"/>
                    <a:pt x="4275" y="12069"/>
                    <a:pt x="4268" y="12069"/>
                  </a:cubicBezTo>
                  <a:cubicBezTo>
                    <a:pt x="3879" y="12069"/>
                    <a:pt x="3676" y="11684"/>
                    <a:pt x="3781" y="11340"/>
                  </a:cubicBezTo>
                  <a:lnTo>
                    <a:pt x="3782" y="11340"/>
                  </a:lnTo>
                  <a:cubicBezTo>
                    <a:pt x="3935" y="11362"/>
                    <a:pt x="4089" y="11373"/>
                    <a:pt x="4244" y="11373"/>
                  </a:cubicBezTo>
                  <a:cubicBezTo>
                    <a:pt x="4412" y="11373"/>
                    <a:pt x="4580" y="11360"/>
                    <a:pt x="4747" y="11334"/>
                  </a:cubicBezTo>
                  <a:close/>
                  <a:moveTo>
                    <a:pt x="11506" y="5503"/>
                  </a:moveTo>
                  <a:cubicBezTo>
                    <a:pt x="11988" y="5503"/>
                    <a:pt x="12472" y="5682"/>
                    <a:pt x="12890" y="6086"/>
                  </a:cubicBezTo>
                  <a:cubicBezTo>
                    <a:pt x="12901" y="6095"/>
                    <a:pt x="12915" y="6101"/>
                    <a:pt x="12929" y="6101"/>
                  </a:cubicBezTo>
                  <a:cubicBezTo>
                    <a:pt x="12887" y="6309"/>
                    <a:pt x="12730" y="6374"/>
                    <a:pt x="12549" y="6374"/>
                  </a:cubicBezTo>
                  <a:cubicBezTo>
                    <a:pt x="12435" y="6374"/>
                    <a:pt x="12311" y="6349"/>
                    <a:pt x="12200" y="6318"/>
                  </a:cubicBezTo>
                  <a:lnTo>
                    <a:pt x="12200" y="6317"/>
                  </a:lnTo>
                  <a:cubicBezTo>
                    <a:pt x="12198" y="6316"/>
                    <a:pt x="12196" y="6316"/>
                    <a:pt x="12194" y="6316"/>
                  </a:cubicBezTo>
                  <a:cubicBezTo>
                    <a:pt x="12188" y="6316"/>
                    <a:pt x="12182" y="6317"/>
                    <a:pt x="12176" y="6320"/>
                  </a:cubicBezTo>
                  <a:cubicBezTo>
                    <a:pt x="11941" y="6230"/>
                    <a:pt x="11709" y="6189"/>
                    <a:pt x="11486" y="6189"/>
                  </a:cubicBezTo>
                  <a:cubicBezTo>
                    <a:pt x="10544" y="6189"/>
                    <a:pt x="9745" y="6919"/>
                    <a:pt x="9353" y="7824"/>
                  </a:cubicBezTo>
                  <a:cubicBezTo>
                    <a:pt x="8908" y="8848"/>
                    <a:pt x="8961" y="9986"/>
                    <a:pt x="8684" y="11050"/>
                  </a:cubicBezTo>
                  <a:cubicBezTo>
                    <a:pt x="8442" y="11979"/>
                    <a:pt x="8014" y="12826"/>
                    <a:pt x="7156" y="13328"/>
                  </a:cubicBezTo>
                  <a:cubicBezTo>
                    <a:pt x="6758" y="13562"/>
                    <a:pt x="6323" y="13678"/>
                    <a:pt x="5906" y="13678"/>
                  </a:cubicBezTo>
                  <a:cubicBezTo>
                    <a:pt x="5053" y="13678"/>
                    <a:pt x="4280" y="13189"/>
                    <a:pt x="4070" y="12207"/>
                  </a:cubicBezTo>
                  <a:lnTo>
                    <a:pt x="4070" y="12207"/>
                  </a:lnTo>
                  <a:cubicBezTo>
                    <a:pt x="4131" y="12227"/>
                    <a:pt x="4195" y="12239"/>
                    <a:pt x="4259" y="12240"/>
                  </a:cubicBezTo>
                  <a:lnTo>
                    <a:pt x="4261" y="12240"/>
                  </a:lnTo>
                  <a:cubicBezTo>
                    <a:pt x="4480" y="12938"/>
                    <a:pt x="5049" y="13221"/>
                    <a:pt x="5678" y="13221"/>
                  </a:cubicBezTo>
                  <a:cubicBezTo>
                    <a:pt x="6453" y="13221"/>
                    <a:pt x="7318" y="12790"/>
                    <a:pt x="7728" y="12175"/>
                  </a:cubicBezTo>
                  <a:cubicBezTo>
                    <a:pt x="8277" y="11350"/>
                    <a:pt x="8345" y="10121"/>
                    <a:pt x="8574" y="9182"/>
                  </a:cubicBezTo>
                  <a:cubicBezTo>
                    <a:pt x="8783" y="8326"/>
                    <a:pt x="8991" y="7428"/>
                    <a:pt x="9486" y="6686"/>
                  </a:cubicBezTo>
                  <a:cubicBezTo>
                    <a:pt x="9968" y="5961"/>
                    <a:pt x="10734" y="5503"/>
                    <a:pt x="11506" y="5503"/>
                  </a:cubicBezTo>
                  <a:close/>
                  <a:moveTo>
                    <a:pt x="4202" y="1"/>
                  </a:moveTo>
                  <a:cubicBezTo>
                    <a:pt x="2825" y="1"/>
                    <a:pt x="1392" y="638"/>
                    <a:pt x="843" y="1772"/>
                  </a:cubicBezTo>
                  <a:cubicBezTo>
                    <a:pt x="833" y="1764"/>
                    <a:pt x="822" y="1761"/>
                    <a:pt x="810" y="1761"/>
                  </a:cubicBezTo>
                  <a:cubicBezTo>
                    <a:pt x="785" y="1761"/>
                    <a:pt x="761" y="1778"/>
                    <a:pt x="758" y="1807"/>
                  </a:cubicBezTo>
                  <a:cubicBezTo>
                    <a:pt x="751" y="1858"/>
                    <a:pt x="744" y="1910"/>
                    <a:pt x="739" y="1960"/>
                  </a:cubicBezTo>
                  <a:lnTo>
                    <a:pt x="723" y="1960"/>
                  </a:lnTo>
                  <a:cubicBezTo>
                    <a:pt x="664" y="1960"/>
                    <a:pt x="664" y="2051"/>
                    <a:pt x="723" y="2053"/>
                  </a:cubicBezTo>
                  <a:lnTo>
                    <a:pt x="727" y="2053"/>
                  </a:lnTo>
                  <a:cubicBezTo>
                    <a:pt x="412" y="4621"/>
                    <a:pt x="0" y="8992"/>
                    <a:pt x="2323" y="10737"/>
                  </a:cubicBezTo>
                  <a:cubicBezTo>
                    <a:pt x="2716" y="11032"/>
                    <a:pt x="3172" y="11232"/>
                    <a:pt x="3655" y="11321"/>
                  </a:cubicBezTo>
                  <a:cubicBezTo>
                    <a:pt x="3519" y="11651"/>
                    <a:pt x="3679" y="12022"/>
                    <a:pt x="3983" y="12171"/>
                  </a:cubicBezTo>
                  <a:cubicBezTo>
                    <a:pt x="4072" y="13310"/>
                    <a:pt x="4940" y="13820"/>
                    <a:pt x="5888" y="13820"/>
                  </a:cubicBezTo>
                  <a:cubicBezTo>
                    <a:pt x="6475" y="13820"/>
                    <a:pt x="7094" y="13625"/>
                    <a:pt x="7577" y="13262"/>
                  </a:cubicBezTo>
                  <a:cubicBezTo>
                    <a:pt x="8491" y="12574"/>
                    <a:pt x="8814" y="11517"/>
                    <a:pt x="8994" y="10434"/>
                  </a:cubicBezTo>
                  <a:cubicBezTo>
                    <a:pt x="9238" y="8961"/>
                    <a:pt x="9572" y="6351"/>
                    <a:pt x="11397" y="6351"/>
                  </a:cubicBezTo>
                  <a:cubicBezTo>
                    <a:pt x="11627" y="6351"/>
                    <a:pt x="11881" y="6392"/>
                    <a:pt x="12162" y="6483"/>
                  </a:cubicBezTo>
                  <a:cubicBezTo>
                    <a:pt x="12170" y="6486"/>
                    <a:pt x="12179" y="6488"/>
                    <a:pt x="12187" y="6488"/>
                  </a:cubicBezTo>
                  <a:cubicBezTo>
                    <a:pt x="12212" y="6488"/>
                    <a:pt x="12236" y="6473"/>
                    <a:pt x="12247" y="6449"/>
                  </a:cubicBezTo>
                  <a:cubicBezTo>
                    <a:pt x="12371" y="6494"/>
                    <a:pt x="12503" y="6534"/>
                    <a:pt x="12633" y="6534"/>
                  </a:cubicBezTo>
                  <a:cubicBezTo>
                    <a:pt x="12726" y="6534"/>
                    <a:pt x="12818" y="6514"/>
                    <a:pt x="12904" y="6460"/>
                  </a:cubicBezTo>
                  <a:cubicBezTo>
                    <a:pt x="13049" y="6369"/>
                    <a:pt x="13172" y="6162"/>
                    <a:pt x="13071" y="6000"/>
                  </a:cubicBezTo>
                  <a:cubicBezTo>
                    <a:pt x="13058" y="5978"/>
                    <a:pt x="13038" y="5968"/>
                    <a:pt x="13018" y="5968"/>
                  </a:cubicBezTo>
                  <a:cubicBezTo>
                    <a:pt x="13003" y="5968"/>
                    <a:pt x="12988" y="5973"/>
                    <a:pt x="12976" y="5982"/>
                  </a:cubicBezTo>
                  <a:cubicBezTo>
                    <a:pt x="12586" y="5475"/>
                    <a:pt x="12067" y="5260"/>
                    <a:pt x="11533" y="5260"/>
                  </a:cubicBezTo>
                  <a:cubicBezTo>
                    <a:pt x="10811" y="5260"/>
                    <a:pt x="10060" y="5653"/>
                    <a:pt x="9557" y="6251"/>
                  </a:cubicBezTo>
                  <a:cubicBezTo>
                    <a:pt x="8926" y="7001"/>
                    <a:pt x="8666" y="7975"/>
                    <a:pt x="8436" y="8904"/>
                  </a:cubicBezTo>
                  <a:cubicBezTo>
                    <a:pt x="8256" y="9629"/>
                    <a:pt x="8131" y="10385"/>
                    <a:pt x="7912" y="11100"/>
                  </a:cubicBezTo>
                  <a:cubicBezTo>
                    <a:pt x="7740" y="11661"/>
                    <a:pt x="7561" y="12176"/>
                    <a:pt x="7064" y="12530"/>
                  </a:cubicBezTo>
                  <a:cubicBezTo>
                    <a:pt x="6687" y="12799"/>
                    <a:pt x="6128" y="13029"/>
                    <a:pt x="5604" y="13029"/>
                  </a:cubicBezTo>
                  <a:cubicBezTo>
                    <a:pt x="5101" y="13029"/>
                    <a:pt x="4630" y="12818"/>
                    <a:pt x="4379" y="12230"/>
                  </a:cubicBezTo>
                  <a:cubicBezTo>
                    <a:pt x="4783" y="12157"/>
                    <a:pt x="5117" y="11691"/>
                    <a:pt x="4911" y="11302"/>
                  </a:cubicBezTo>
                  <a:cubicBezTo>
                    <a:pt x="5941" y="11084"/>
                    <a:pt x="6851" y="10372"/>
                    <a:pt x="7215" y="9283"/>
                  </a:cubicBezTo>
                  <a:cubicBezTo>
                    <a:pt x="7708" y="7811"/>
                    <a:pt x="7494" y="6091"/>
                    <a:pt x="7493" y="4565"/>
                  </a:cubicBezTo>
                  <a:cubicBezTo>
                    <a:pt x="7492" y="3349"/>
                    <a:pt x="7533" y="1910"/>
                    <a:pt x="6649" y="943"/>
                  </a:cubicBezTo>
                  <a:cubicBezTo>
                    <a:pt x="6061" y="299"/>
                    <a:pt x="5145" y="1"/>
                    <a:pt x="4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4"/>
            <p:cNvSpPr/>
            <p:nvPr/>
          </p:nvSpPr>
          <p:spPr>
            <a:xfrm>
              <a:off x="-1239945" y="4069025"/>
              <a:ext cx="30062" cy="6370"/>
            </a:xfrm>
            <a:custGeom>
              <a:avLst/>
              <a:gdLst/>
              <a:ahLst/>
              <a:cxnLst/>
              <a:rect l="l" t="t" r="r" b="b"/>
              <a:pathLst>
                <a:path w="873" h="185" extrusionOk="0">
                  <a:moveTo>
                    <a:pt x="37" y="0"/>
                  </a:moveTo>
                  <a:cubicBezTo>
                    <a:pt x="11" y="0"/>
                    <a:pt x="1" y="40"/>
                    <a:pt x="29" y="46"/>
                  </a:cubicBezTo>
                  <a:cubicBezTo>
                    <a:pt x="293" y="93"/>
                    <a:pt x="559" y="141"/>
                    <a:pt x="824" y="184"/>
                  </a:cubicBezTo>
                  <a:cubicBezTo>
                    <a:pt x="826" y="184"/>
                    <a:pt x="827" y="184"/>
                    <a:pt x="829" y="184"/>
                  </a:cubicBezTo>
                  <a:cubicBezTo>
                    <a:pt x="860" y="184"/>
                    <a:pt x="872" y="137"/>
                    <a:pt x="839" y="131"/>
                  </a:cubicBezTo>
                  <a:cubicBezTo>
                    <a:pt x="573" y="84"/>
                    <a:pt x="307" y="43"/>
                    <a:pt x="41" y="1"/>
                  </a:cubicBezTo>
                  <a:cubicBezTo>
                    <a:pt x="40"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4"/>
            <p:cNvSpPr/>
            <p:nvPr/>
          </p:nvSpPr>
          <p:spPr>
            <a:xfrm>
              <a:off x="-1244869" y="4040100"/>
              <a:ext cx="39738" cy="4098"/>
            </a:xfrm>
            <a:custGeom>
              <a:avLst/>
              <a:gdLst/>
              <a:ahLst/>
              <a:cxnLst/>
              <a:rect l="l" t="t" r="r" b="b"/>
              <a:pathLst>
                <a:path w="1154" h="119" extrusionOk="0">
                  <a:moveTo>
                    <a:pt x="40" y="1"/>
                  </a:moveTo>
                  <a:cubicBezTo>
                    <a:pt x="7" y="1"/>
                    <a:pt x="1" y="59"/>
                    <a:pt x="35" y="64"/>
                  </a:cubicBezTo>
                  <a:cubicBezTo>
                    <a:pt x="295" y="100"/>
                    <a:pt x="557" y="118"/>
                    <a:pt x="819" y="118"/>
                  </a:cubicBezTo>
                  <a:cubicBezTo>
                    <a:pt x="915" y="118"/>
                    <a:pt x="1010" y="116"/>
                    <a:pt x="1106" y="111"/>
                  </a:cubicBezTo>
                  <a:cubicBezTo>
                    <a:pt x="1153" y="109"/>
                    <a:pt x="1153" y="38"/>
                    <a:pt x="1109" y="38"/>
                  </a:cubicBezTo>
                  <a:cubicBezTo>
                    <a:pt x="1108" y="38"/>
                    <a:pt x="1107" y="38"/>
                    <a:pt x="1107" y="38"/>
                  </a:cubicBezTo>
                  <a:cubicBezTo>
                    <a:pt x="1017" y="41"/>
                    <a:pt x="928" y="43"/>
                    <a:pt x="839" y="43"/>
                  </a:cubicBezTo>
                  <a:cubicBezTo>
                    <a:pt x="573" y="43"/>
                    <a:pt x="307" y="29"/>
                    <a:pt x="44" y="1"/>
                  </a:cubicBezTo>
                  <a:cubicBezTo>
                    <a:pt x="43" y="1"/>
                    <a:pt x="41"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4"/>
            <p:cNvSpPr/>
            <p:nvPr/>
          </p:nvSpPr>
          <p:spPr>
            <a:xfrm>
              <a:off x="-1251997" y="4012862"/>
              <a:ext cx="29821" cy="3547"/>
            </a:xfrm>
            <a:custGeom>
              <a:avLst/>
              <a:gdLst/>
              <a:ahLst/>
              <a:cxnLst/>
              <a:rect l="l" t="t" r="r" b="b"/>
              <a:pathLst>
                <a:path w="866" h="103" extrusionOk="0">
                  <a:moveTo>
                    <a:pt x="825" y="0"/>
                  </a:moveTo>
                  <a:cubicBezTo>
                    <a:pt x="823" y="0"/>
                    <a:pt x="821" y="1"/>
                    <a:pt x="820" y="1"/>
                  </a:cubicBezTo>
                  <a:cubicBezTo>
                    <a:pt x="604" y="30"/>
                    <a:pt x="390" y="51"/>
                    <a:pt x="174" y="51"/>
                  </a:cubicBezTo>
                  <a:cubicBezTo>
                    <a:pt x="126" y="51"/>
                    <a:pt x="78" y="50"/>
                    <a:pt x="30" y="47"/>
                  </a:cubicBezTo>
                  <a:cubicBezTo>
                    <a:pt x="29" y="47"/>
                    <a:pt x="28" y="47"/>
                    <a:pt x="28" y="47"/>
                  </a:cubicBezTo>
                  <a:cubicBezTo>
                    <a:pt x="0" y="47"/>
                    <a:pt x="1" y="91"/>
                    <a:pt x="30" y="93"/>
                  </a:cubicBezTo>
                  <a:cubicBezTo>
                    <a:pt x="115" y="99"/>
                    <a:pt x="200" y="102"/>
                    <a:pt x="285" y="102"/>
                  </a:cubicBezTo>
                  <a:cubicBezTo>
                    <a:pt x="469" y="102"/>
                    <a:pt x="652" y="87"/>
                    <a:pt x="834" y="51"/>
                  </a:cubicBezTo>
                  <a:cubicBezTo>
                    <a:pt x="866" y="45"/>
                    <a:pt x="853" y="0"/>
                    <a:pt x="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74"/>
          <p:cNvGrpSpPr/>
          <p:nvPr/>
        </p:nvGrpSpPr>
        <p:grpSpPr>
          <a:xfrm>
            <a:off x="7840100" y="4154069"/>
            <a:ext cx="323711" cy="343397"/>
            <a:chOff x="-1071420" y="2045625"/>
            <a:chExt cx="427511" cy="453509"/>
          </a:xfrm>
        </p:grpSpPr>
        <p:sp>
          <p:nvSpPr>
            <p:cNvPr id="3456" name="Google Shape;3456;p74"/>
            <p:cNvSpPr/>
            <p:nvPr/>
          </p:nvSpPr>
          <p:spPr>
            <a:xfrm>
              <a:off x="-954788" y="2085432"/>
              <a:ext cx="149069" cy="93181"/>
            </a:xfrm>
            <a:custGeom>
              <a:avLst/>
              <a:gdLst/>
              <a:ahLst/>
              <a:cxnLst/>
              <a:rect l="l" t="t" r="r" b="b"/>
              <a:pathLst>
                <a:path w="4329" h="2706" extrusionOk="0">
                  <a:moveTo>
                    <a:pt x="3136" y="161"/>
                  </a:moveTo>
                  <a:cubicBezTo>
                    <a:pt x="3457" y="342"/>
                    <a:pt x="3764" y="536"/>
                    <a:pt x="4070" y="740"/>
                  </a:cubicBezTo>
                  <a:cubicBezTo>
                    <a:pt x="3122" y="1372"/>
                    <a:pt x="2148" y="1949"/>
                    <a:pt x="1169" y="2529"/>
                  </a:cubicBezTo>
                  <a:cubicBezTo>
                    <a:pt x="1144" y="2541"/>
                    <a:pt x="1133" y="2571"/>
                    <a:pt x="1142" y="2597"/>
                  </a:cubicBezTo>
                  <a:cubicBezTo>
                    <a:pt x="1041" y="2451"/>
                    <a:pt x="853" y="2364"/>
                    <a:pt x="706" y="2268"/>
                  </a:cubicBezTo>
                  <a:cubicBezTo>
                    <a:pt x="520" y="2150"/>
                    <a:pt x="335" y="2030"/>
                    <a:pt x="149" y="1911"/>
                  </a:cubicBezTo>
                  <a:cubicBezTo>
                    <a:pt x="161" y="1911"/>
                    <a:pt x="173" y="1908"/>
                    <a:pt x="183" y="1903"/>
                  </a:cubicBezTo>
                  <a:cubicBezTo>
                    <a:pt x="1212" y="1446"/>
                    <a:pt x="2200" y="852"/>
                    <a:pt x="3108" y="190"/>
                  </a:cubicBezTo>
                  <a:cubicBezTo>
                    <a:pt x="3120" y="183"/>
                    <a:pt x="3130" y="172"/>
                    <a:pt x="3136" y="161"/>
                  </a:cubicBezTo>
                  <a:close/>
                  <a:moveTo>
                    <a:pt x="3165" y="1"/>
                  </a:moveTo>
                  <a:cubicBezTo>
                    <a:pt x="3142" y="1"/>
                    <a:pt x="3119" y="10"/>
                    <a:pt x="3102" y="27"/>
                  </a:cubicBezTo>
                  <a:cubicBezTo>
                    <a:pt x="3090" y="19"/>
                    <a:pt x="3075" y="15"/>
                    <a:pt x="3060" y="15"/>
                  </a:cubicBezTo>
                  <a:cubicBezTo>
                    <a:pt x="3044" y="15"/>
                    <a:pt x="3028" y="20"/>
                    <a:pt x="3014" y="30"/>
                  </a:cubicBezTo>
                  <a:cubicBezTo>
                    <a:pt x="2075" y="678"/>
                    <a:pt x="1110" y="1235"/>
                    <a:pt x="97" y="1759"/>
                  </a:cubicBezTo>
                  <a:cubicBezTo>
                    <a:pt x="30" y="1795"/>
                    <a:pt x="51" y="1871"/>
                    <a:pt x="103" y="1899"/>
                  </a:cubicBezTo>
                  <a:cubicBezTo>
                    <a:pt x="39" y="1903"/>
                    <a:pt x="0" y="2001"/>
                    <a:pt x="68" y="2047"/>
                  </a:cubicBezTo>
                  <a:cubicBezTo>
                    <a:pt x="239" y="2168"/>
                    <a:pt x="409" y="2288"/>
                    <a:pt x="581" y="2409"/>
                  </a:cubicBezTo>
                  <a:cubicBezTo>
                    <a:pt x="727" y="2513"/>
                    <a:pt x="890" y="2668"/>
                    <a:pt x="1067" y="2704"/>
                  </a:cubicBezTo>
                  <a:cubicBezTo>
                    <a:pt x="1072" y="2705"/>
                    <a:pt x="1076" y="2705"/>
                    <a:pt x="1080" y="2705"/>
                  </a:cubicBezTo>
                  <a:cubicBezTo>
                    <a:pt x="1123" y="2705"/>
                    <a:pt x="1162" y="2665"/>
                    <a:pt x="1151" y="2622"/>
                  </a:cubicBezTo>
                  <a:lnTo>
                    <a:pt x="1151" y="2622"/>
                  </a:lnTo>
                  <a:cubicBezTo>
                    <a:pt x="1164" y="2641"/>
                    <a:pt x="1185" y="2652"/>
                    <a:pt x="1207" y="2652"/>
                  </a:cubicBezTo>
                  <a:cubicBezTo>
                    <a:pt x="1217" y="2652"/>
                    <a:pt x="1227" y="2650"/>
                    <a:pt x="1236" y="2645"/>
                  </a:cubicBezTo>
                  <a:cubicBezTo>
                    <a:pt x="2291" y="2137"/>
                    <a:pt x="3293" y="1514"/>
                    <a:pt x="4253" y="847"/>
                  </a:cubicBezTo>
                  <a:cubicBezTo>
                    <a:pt x="4272" y="834"/>
                    <a:pt x="4284" y="815"/>
                    <a:pt x="4290" y="794"/>
                  </a:cubicBezTo>
                  <a:cubicBezTo>
                    <a:pt x="4319" y="761"/>
                    <a:pt x="4329" y="709"/>
                    <a:pt x="4289" y="676"/>
                  </a:cubicBezTo>
                  <a:cubicBezTo>
                    <a:pt x="3960" y="402"/>
                    <a:pt x="3594" y="176"/>
                    <a:pt x="3200" y="8"/>
                  </a:cubicBezTo>
                  <a:cubicBezTo>
                    <a:pt x="3189" y="3"/>
                    <a:pt x="3177" y="1"/>
                    <a:pt x="3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4"/>
            <p:cNvSpPr/>
            <p:nvPr/>
          </p:nvSpPr>
          <p:spPr>
            <a:xfrm>
              <a:off x="-1071420" y="2045625"/>
              <a:ext cx="427511" cy="453509"/>
            </a:xfrm>
            <a:custGeom>
              <a:avLst/>
              <a:gdLst/>
              <a:ahLst/>
              <a:cxnLst/>
              <a:rect l="l" t="t" r="r" b="b"/>
              <a:pathLst>
                <a:path w="12415" h="13170" extrusionOk="0">
                  <a:moveTo>
                    <a:pt x="6264" y="243"/>
                  </a:moveTo>
                  <a:cubicBezTo>
                    <a:pt x="8088" y="1735"/>
                    <a:pt x="10098" y="3087"/>
                    <a:pt x="12200" y="4150"/>
                  </a:cubicBezTo>
                  <a:cubicBezTo>
                    <a:pt x="12185" y="4152"/>
                    <a:pt x="12171" y="4157"/>
                    <a:pt x="12160" y="4166"/>
                  </a:cubicBezTo>
                  <a:cubicBezTo>
                    <a:pt x="11194" y="4764"/>
                    <a:pt x="10211" y="5335"/>
                    <a:pt x="9207" y="5867"/>
                  </a:cubicBezTo>
                  <a:cubicBezTo>
                    <a:pt x="8447" y="6270"/>
                    <a:pt x="7505" y="6585"/>
                    <a:pt x="6871" y="7188"/>
                  </a:cubicBezTo>
                  <a:cubicBezTo>
                    <a:pt x="6875" y="7161"/>
                    <a:pt x="6863" y="7133"/>
                    <a:pt x="6839" y="7119"/>
                  </a:cubicBezTo>
                  <a:cubicBezTo>
                    <a:pt x="4887" y="5832"/>
                    <a:pt x="3001" y="4475"/>
                    <a:pt x="1148" y="3052"/>
                  </a:cubicBezTo>
                  <a:cubicBezTo>
                    <a:pt x="1148" y="3019"/>
                    <a:pt x="1131" y="2989"/>
                    <a:pt x="1105" y="2970"/>
                  </a:cubicBezTo>
                  <a:cubicBezTo>
                    <a:pt x="2738" y="1943"/>
                    <a:pt x="4529" y="1139"/>
                    <a:pt x="6244" y="260"/>
                  </a:cubicBezTo>
                  <a:cubicBezTo>
                    <a:pt x="6251" y="255"/>
                    <a:pt x="6257" y="249"/>
                    <a:pt x="6264" y="243"/>
                  </a:cubicBezTo>
                  <a:close/>
                  <a:moveTo>
                    <a:pt x="999" y="3205"/>
                  </a:moveTo>
                  <a:cubicBezTo>
                    <a:pt x="2812" y="4697"/>
                    <a:pt x="4750" y="6046"/>
                    <a:pt x="6767" y="7243"/>
                  </a:cubicBezTo>
                  <a:cubicBezTo>
                    <a:pt x="6778" y="7250"/>
                    <a:pt x="6790" y="7253"/>
                    <a:pt x="6803" y="7253"/>
                  </a:cubicBezTo>
                  <a:cubicBezTo>
                    <a:pt x="6359" y="7709"/>
                    <a:pt x="6142" y="8461"/>
                    <a:pt x="6448" y="8955"/>
                  </a:cubicBezTo>
                  <a:cubicBezTo>
                    <a:pt x="6054" y="8717"/>
                    <a:pt x="5662" y="8479"/>
                    <a:pt x="5272" y="8239"/>
                  </a:cubicBezTo>
                  <a:cubicBezTo>
                    <a:pt x="5505" y="8221"/>
                    <a:pt x="5739" y="8198"/>
                    <a:pt x="5971" y="8170"/>
                  </a:cubicBezTo>
                  <a:cubicBezTo>
                    <a:pt x="6001" y="8166"/>
                    <a:pt x="6002" y="8121"/>
                    <a:pt x="5973" y="8121"/>
                  </a:cubicBezTo>
                  <a:cubicBezTo>
                    <a:pt x="5972" y="8121"/>
                    <a:pt x="5972" y="8121"/>
                    <a:pt x="5971" y="8121"/>
                  </a:cubicBezTo>
                  <a:cubicBezTo>
                    <a:pt x="5719" y="8139"/>
                    <a:pt x="5468" y="8163"/>
                    <a:pt x="5218" y="8195"/>
                  </a:cubicBezTo>
                  <a:cubicBezTo>
                    <a:pt x="5214" y="8195"/>
                    <a:pt x="5211" y="8198"/>
                    <a:pt x="5209" y="8199"/>
                  </a:cubicBezTo>
                  <a:cubicBezTo>
                    <a:pt x="4998" y="8069"/>
                    <a:pt x="4788" y="7936"/>
                    <a:pt x="4578" y="7805"/>
                  </a:cubicBezTo>
                  <a:cubicBezTo>
                    <a:pt x="4999" y="7794"/>
                    <a:pt x="5420" y="7786"/>
                    <a:pt x="5839" y="7749"/>
                  </a:cubicBezTo>
                  <a:cubicBezTo>
                    <a:pt x="5893" y="7744"/>
                    <a:pt x="5896" y="7661"/>
                    <a:pt x="5840" y="7661"/>
                  </a:cubicBezTo>
                  <a:cubicBezTo>
                    <a:pt x="5839" y="7661"/>
                    <a:pt x="5839" y="7661"/>
                    <a:pt x="5839" y="7661"/>
                  </a:cubicBezTo>
                  <a:cubicBezTo>
                    <a:pt x="5388" y="7670"/>
                    <a:pt x="4938" y="7712"/>
                    <a:pt x="4487" y="7748"/>
                  </a:cubicBezTo>
                  <a:cubicBezTo>
                    <a:pt x="3944" y="7406"/>
                    <a:pt x="3406" y="7057"/>
                    <a:pt x="2872" y="6701"/>
                  </a:cubicBezTo>
                  <a:cubicBezTo>
                    <a:pt x="3213" y="6666"/>
                    <a:pt x="3552" y="6631"/>
                    <a:pt x="3892" y="6589"/>
                  </a:cubicBezTo>
                  <a:cubicBezTo>
                    <a:pt x="3932" y="6584"/>
                    <a:pt x="3935" y="6522"/>
                    <a:pt x="3896" y="6522"/>
                  </a:cubicBezTo>
                  <a:cubicBezTo>
                    <a:pt x="3895" y="6522"/>
                    <a:pt x="3893" y="6522"/>
                    <a:pt x="3892" y="6522"/>
                  </a:cubicBezTo>
                  <a:cubicBezTo>
                    <a:pt x="3525" y="6559"/>
                    <a:pt x="3158" y="6603"/>
                    <a:pt x="2792" y="6648"/>
                  </a:cubicBezTo>
                  <a:cubicBezTo>
                    <a:pt x="2509" y="6458"/>
                    <a:pt x="2231" y="6264"/>
                    <a:pt x="1953" y="6070"/>
                  </a:cubicBezTo>
                  <a:cubicBezTo>
                    <a:pt x="2363" y="6029"/>
                    <a:pt x="2771" y="6021"/>
                    <a:pt x="3183" y="6019"/>
                  </a:cubicBezTo>
                  <a:cubicBezTo>
                    <a:pt x="3243" y="6019"/>
                    <a:pt x="3242" y="5930"/>
                    <a:pt x="3183" y="5926"/>
                  </a:cubicBezTo>
                  <a:cubicBezTo>
                    <a:pt x="3091" y="5920"/>
                    <a:pt x="2999" y="5917"/>
                    <a:pt x="2906" y="5917"/>
                  </a:cubicBezTo>
                  <a:cubicBezTo>
                    <a:pt x="2557" y="5917"/>
                    <a:pt x="2208" y="5954"/>
                    <a:pt x="1863" y="6008"/>
                  </a:cubicBezTo>
                  <a:cubicBezTo>
                    <a:pt x="1611" y="5831"/>
                    <a:pt x="1363" y="5647"/>
                    <a:pt x="1114" y="5467"/>
                  </a:cubicBezTo>
                  <a:cubicBezTo>
                    <a:pt x="1538" y="5452"/>
                    <a:pt x="1964" y="5442"/>
                    <a:pt x="2387" y="5414"/>
                  </a:cubicBezTo>
                  <a:cubicBezTo>
                    <a:pt x="2437" y="5410"/>
                    <a:pt x="2438" y="5334"/>
                    <a:pt x="2389" y="5334"/>
                  </a:cubicBezTo>
                  <a:cubicBezTo>
                    <a:pt x="2388" y="5334"/>
                    <a:pt x="2387" y="5334"/>
                    <a:pt x="2387" y="5334"/>
                  </a:cubicBezTo>
                  <a:cubicBezTo>
                    <a:pt x="1944" y="5341"/>
                    <a:pt x="1501" y="5370"/>
                    <a:pt x="1057" y="5393"/>
                  </a:cubicBezTo>
                  <a:cubicBezTo>
                    <a:pt x="1047" y="5394"/>
                    <a:pt x="1037" y="5398"/>
                    <a:pt x="1030" y="5406"/>
                  </a:cubicBezTo>
                  <a:cubicBezTo>
                    <a:pt x="928" y="5331"/>
                    <a:pt x="824" y="5259"/>
                    <a:pt x="721" y="5182"/>
                  </a:cubicBezTo>
                  <a:cubicBezTo>
                    <a:pt x="720" y="5180"/>
                    <a:pt x="721" y="5178"/>
                    <a:pt x="720" y="5175"/>
                  </a:cubicBezTo>
                  <a:cubicBezTo>
                    <a:pt x="649" y="5060"/>
                    <a:pt x="591" y="4940"/>
                    <a:pt x="546" y="4813"/>
                  </a:cubicBezTo>
                  <a:cubicBezTo>
                    <a:pt x="776" y="4801"/>
                    <a:pt x="1005" y="4791"/>
                    <a:pt x="1235" y="4776"/>
                  </a:cubicBezTo>
                  <a:cubicBezTo>
                    <a:pt x="1287" y="4772"/>
                    <a:pt x="1289" y="4692"/>
                    <a:pt x="1238" y="4692"/>
                  </a:cubicBezTo>
                  <a:cubicBezTo>
                    <a:pt x="1237" y="4692"/>
                    <a:pt x="1236" y="4692"/>
                    <a:pt x="1235" y="4692"/>
                  </a:cubicBezTo>
                  <a:cubicBezTo>
                    <a:pt x="997" y="4704"/>
                    <a:pt x="759" y="4722"/>
                    <a:pt x="521" y="4738"/>
                  </a:cubicBezTo>
                  <a:cubicBezTo>
                    <a:pt x="452" y="4521"/>
                    <a:pt x="434" y="4291"/>
                    <a:pt x="469" y="4065"/>
                  </a:cubicBezTo>
                  <a:lnTo>
                    <a:pt x="469" y="4065"/>
                  </a:lnTo>
                  <a:cubicBezTo>
                    <a:pt x="668" y="4067"/>
                    <a:pt x="866" y="4069"/>
                    <a:pt x="1065" y="4069"/>
                  </a:cubicBezTo>
                  <a:cubicBezTo>
                    <a:pt x="1210" y="4069"/>
                    <a:pt x="1355" y="4068"/>
                    <a:pt x="1500" y="4065"/>
                  </a:cubicBezTo>
                  <a:cubicBezTo>
                    <a:pt x="1551" y="4064"/>
                    <a:pt x="1551" y="3986"/>
                    <a:pt x="1500" y="3986"/>
                  </a:cubicBezTo>
                  <a:cubicBezTo>
                    <a:pt x="1357" y="3983"/>
                    <a:pt x="1214" y="3982"/>
                    <a:pt x="1071" y="3982"/>
                  </a:cubicBezTo>
                  <a:cubicBezTo>
                    <a:pt x="876" y="3982"/>
                    <a:pt x="681" y="3984"/>
                    <a:pt x="485" y="3986"/>
                  </a:cubicBezTo>
                  <a:cubicBezTo>
                    <a:pt x="519" y="3839"/>
                    <a:pt x="577" y="3698"/>
                    <a:pt x="659" y="3570"/>
                  </a:cubicBezTo>
                  <a:cubicBezTo>
                    <a:pt x="741" y="3572"/>
                    <a:pt x="823" y="3574"/>
                    <a:pt x="906" y="3574"/>
                  </a:cubicBezTo>
                  <a:cubicBezTo>
                    <a:pt x="941" y="3574"/>
                    <a:pt x="977" y="3573"/>
                    <a:pt x="1013" y="3572"/>
                  </a:cubicBezTo>
                  <a:cubicBezTo>
                    <a:pt x="1057" y="3572"/>
                    <a:pt x="1057" y="3506"/>
                    <a:pt x="1013" y="3506"/>
                  </a:cubicBezTo>
                  <a:cubicBezTo>
                    <a:pt x="981" y="3505"/>
                    <a:pt x="948" y="3504"/>
                    <a:pt x="916" y="3504"/>
                  </a:cubicBezTo>
                  <a:cubicBezTo>
                    <a:pt x="846" y="3504"/>
                    <a:pt x="777" y="3506"/>
                    <a:pt x="707" y="3507"/>
                  </a:cubicBezTo>
                  <a:cubicBezTo>
                    <a:pt x="789" y="3393"/>
                    <a:pt x="887" y="3291"/>
                    <a:pt x="999" y="3205"/>
                  </a:cubicBezTo>
                  <a:close/>
                  <a:moveTo>
                    <a:pt x="12084" y="4460"/>
                  </a:moveTo>
                  <a:lnTo>
                    <a:pt x="12084" y="4460"/>
                  </a:lnTo>
                  <a:cubicBezTo>
                    <a:pt x="11758" y="5074"/>
                    <a:pt x="11377" y="5903"/>
                    <a:pt x="11918" y="6375"/>
                  </a:cubicBezTo>
                  <a:lnTo>
                    <a:pt x="11919" y="6375"/>
                  </a:lnTo>
                  <a:cubicBezTo>
                    <a:pt x="10283" y="7301"/>
                    <a:pt x="8567" y="8174"/>
                    <a:pt x="7005" y="9219"/>
                  </a:cubicBezTo>
                  <a:cubicBezTo>
                    <a:pt x="5045" y="7851"/>
                    <a:pt x="8557" y="6453"/>
                    <a:pt x="9317" y="6056"/>
                  </a:cubicBezTo>
                  <a:cubicBezTo>
                    <a:pt x="10261" y="5562"/>
                    <a:pt x="11179" y="5024"/>
                    <a:pt x="12084" y="4460"/>
                  </a:cubicBezTo>
                  <a:close/>
                  <a:moveTo>
                    <a:pt x="2261" y="6583"/>
                  </a:moveTo>
                  <a:cubicBezTo>
                    <a:pt x="3721" y="7626"/>
                    <a:pt x="5253" y="8585"/>
                    <a:pt x="6857" y="9365"/>
                  </a:cubicBezTo>
                  <a:cubicBezTo>
                    <a:pt x="6859" y="9366"/>
                    <a:pt x="6861" y="9366"/>
                    <a:pt x="6862" y="9366"/>
                  </a:cubicBezTo>
                  <a:cubicBezTo>
                    <a:pt x="6864" y="9366"/>
                    <a:pt x="6866" y="9366"/>
                    <a:pt x="6869" y="9366"/>
                  </a:cubicBezTo>
                  <a:cubicBezTo>
                    <a:pt x="6869" y="9366"/>
                    <a:pt x="6870" y="9366"/>
                    <a:pt x="6871" y="9366"/>
                  </a:cubicBezTo>
                  <a:cubicBezTo>
                    <a:pt x="6878" y="9387"/>
                    <a:pt x="6898" y="9399"/>
                    <a:pt x="6918" y="9399"/>
                  </a:cubicBezTo>
                  <a:cubicBezTo>
                    <a:pt x="6926" y="9399"/>
                    <a:pt x="6935" y="9397"/>
                    <a:pt x="6943" y="9392"/>
                  </a:cubicBezTo>
                  <a:cubicBezTo>
                    <a:pt x="6963" y="9384"/>
                    <a:pt x="6982" y="9373"/>
                    <a:pt x="7002" y="9364"/>
                  </a:cubicBezTo>
                  <a:cubicBezTo>
                    <a:pt x="7007" y="9366"/>
                    <a:pt x="7013" y="9369"/>
                    <a:pt x="7018" y="9370"/>
                  </a:cubicBezTo>
                  <a:cubicBezTo>
                    <a:pt x="7025" y="9372"/>
                    <a:pt x="7031" y="9373"/>
                    <a:pt x="7037" y="9373"/>
                  </a:cubicBezTo>
                  <a:cubicBezTo>
                    <a:pt x="7066" y="9373"/>
                    <a:pt x="7084" y="9349"/>
                    <a:pt x="7089" y="9321"/>
                  </a:cubicBezTo>
                  <a:cubicBezTo>
                    <a:pt x="8245" y="8767"/>
                    <a:pt x="9369" y="8112"/>
                    <a:pt x="10484" y="7454"/>
                  </a:cubicBezTo>
                  <a:lnTo>
                    <a:pt x="10484" y="7454"/>
                  </a:lnTo>
                  <a:cubicBezTo>
                    <a:pt x="10468" y="7495"/>
                    <a:pt x="10482" y="7543"/>
                    <a:pt x="10520" y="7567"/>
                  </a:cubicBezTo>
                  <a:cubicBezTo>
                    <a:pt x="10867" y="7808"/>
                    <a:pt x="11271" y="7980"/>
                    <a:pt x="11685" y="8082"/>
                  </a:cubicBezTo>
                  <a:cubicBezTo>
                    <a:pt x="10712" y="8553"/>
                    <a:pt x="9777" y="9112"/>
                    <a:pt x="8831" y="9632"/>
                  </a:cubicBezTo>
                  <a:cubicBezTo>
                    <a:pt x="8249" y="9953"/>
                    <a:pt x="7582" y="10218"/>
                    <a:pt x="7165" y="10753"/>
                  </a:cubicBezTo>
                  <a:cubicBezTo>
                    <a:pt x="5248" y="9493"/>
                    <a:pt x="3384" y="8198"/>
                    <a:pt x="1555" y="6815"/>
                  </a:cubicBezTo>
                  <a:cubicBezTo>
                    <a:pt x="1565" y="6807"/>
                    <a:pt x="1573" y="6799"/>
                    <a:pt x="1583" y="6791"/>
                  </a:cubicBezTo>
                  <a:cubicBezTo>
                    <a:pt x="1592" y="6782"/>
                    <a:pt x="1601" y="6772"/>
                    <a:pt x="1605" y="6759"/>
                  </a:cubicBezTo>
                  <a:cubicBezTo>
                    <a:pt x="1815" y="6707"/>
                    <a:pt x="2054" y="6664"/>
                    <a:pt x="2261" y="6583"/>
                  </a:cubicBezTo>
                  <a:close/>
                  <a:moveTo>
                    <a:pt x="1461" y="6901"/>
                  </a:moveTo>
                  <a:cubicBezTo>
                    <a:pt x="3206" y="8368"/>
                    <a:pt x="5098" y="9722"/>
                    <a:pt x="7066" y="10873"/>
                  </a:cubicBezTo>
                  <a:cubicBezTo>
                    <a:pt x="6616" y="11412"/>
                    <a:pt x="6617" y="12248"/>
                    <a:pt x="6940" y="12858"/>
                  </a:cubicBezTo>
                  <a:cubicBezTo>
                    <a:pt x="6607" y="12621"/>
                    <a:pt x="6275" y="12386"/>
                    <a:pt x="5943" y="12153"/>
                  </a:cubicBezTo>
                  <a:cubicBezTo>
                    <a:pt x="6057" y="12120"/>
                    <a:pt x="6176" y="12103"/>
                    <a:pt x="6294" y="12103"/>
                  </a:cubicBezTo>
                  <a:cubicBezTo>
                    <a:pt x="6305" y="12103"/>
                    <a:pt x="6315" y="12103"/>
                    <a:pt x="6325" y="12103"/>
                  </a:cubicBezTo>
                  <a:cubicBezTo>
                    <a:pt x="6325" y="12103"/>
                    <a:pt x="6326" y="12103"/>
                    <a:pt x="6326" y="12103"/>
                  </a:cubicBezTo>
                  <a:cubicBezTo>
                    <a:pt x="6356" y="12103"/>
                    <a:pt x="6355" y="12056"/>
                    <a:pt x="6325" y="12055"/>
                  </a:cubicBezTo>
                  <a:cubicBezTo>
                    <a:pt x="6312" y="12055"/>
                    <a:pt x="6300" y="12055"/>
                    <a:pt x="6287" y="12055"/>
                  </a:cubicBezTo>
                  <a:cubicBezTo>
                    <a:pt x="6153" y="12055"/>
                    <a:pt x="6020" y="12075"/>
                    <a:pt x="5893" y="12117"/>
                  </a:cubicBezTo>
                  <a:cubicBezTo>
                    <a:pt x="5751" y="12016"/>
                    <a:pt x="5607" y="11918"/>
                    <a:pt x="5465" y="11818"/>
                  </a:cubicBezTo>
                  <a:cubicBezTo>
                    <a:pt x="5677" y="11807"/>
                    <a:pt x="5888" y="11803"/>
                    <a:pt x="6100" y="11803"/>
                  </a:cubicBezTo>
                  <a:cubicBezTo>
                    <a:pt x="6234" y="11803"/>
                    <a:pt x="6368" y="11805"/>
                    <a:pt x="6502" y="11808"/>
                  </a:cubicBezTo>
                  <a:cubicBezTo>
                    <a:pt x="6502" y="11808"/>
                    <a:pt x="6502" y="11808"/>
                    <a:pt x="6503" y="11808"/>
                  </a:cubicBezTo>
                  <a:cubicBezTo>
                    <a:pt x="6546" y="11808"/>
                    <a:pt x="6544" y="11744"/>
                    <a:pt x="6502" y="11740"/>
                  </a:cubicBezTo>
                  <a:cubicBezTo>
                    <a:pt x="6367" y="11730"/>
                    <a:pt x="6233" y="11725"/>
                    <a:pt x="6099" y="11725"/>
                  </a:cubicBezTo>
                  <a:cubicBezTo>
                    <a:pt x="5860" y="11725"/>
                    <a:pt x="5621" y="11740"/>
                    <a:pt x="5383" y="11761"/>
                  </a:cubicBezTo>
                  <a:cubicBezTo>
                    <a:pt x="5189" y="11626"/>
                    <a:pt x="4995" y="11493"/>
                    <a:pt x="4801" y="11357"/>
                  </a:cubicBezTo>
                  <a:lnTo>
                    <a:pt x="4801" y="11357"/>
                  </a:lnTo>
                  <a:cubicBezTo>
                    <a:pt x="4979" y="11361"/>
                    <a:pt x="5157" y="11363"/>
                    <a:pt x="5335" y="11363"/>
                  </a:cubicBezTo>
                  <a:cubicBezTo>
                    <a:pt x="5385" y="11363"/>
                    <a:pt x="5434" y="11363"/>
                    <a:pt x="5484" y="11363"/>
                  </a:cubicBezTo>
                  <a:cubicBezTo>
                    <a:pt x="5530" y="11363"/>
                    <a:pt x="5530" y="11293"/>
                    <a:pt x="5484" y="11293"/>
                  </a:cubicBezTo>
                  <a:cubicBezTo>
                    <a:pt x="5417" y="11292"/>
                    <a:pt x="5351" y="11292"/>
                    <a:pt x="5284" y="11292"/>
                  </a:cubicBezTo>
                  <a:cubicBezTo>
                    <a:pt x="5115" y="11292"/>
                    <a:pt x="4946" y="11294"/>
                    <a:pt x="4777" y="11297"/>
                  </a:cubicBezTo>
                  <a:cubicBezTo>
                    <a:pt x="4763" y="11297"/>
                    <a:pt x="4751" y="11308"/>
                    <a:pt x="4750" y="11321"/>
                  </a:cubicBezTo>
                  <a:cubicBezTo>
                    <a:pt x="4548" y="11182"/>
                    <a:pt x="4346" y="11043"/>
                    <a:pt x="4144" y="10904"/>
                  </a:cubicBezTo>
                  <a:cubicBezTo>
                    <a:pt x="4533" y="10895"/>
                    <a:pt x="4921" y="10887"/>
                    <a:pt x="5308" y="10866"/>
                  </a:cubicBezTo>
                  <a:cubicBezTo>
                    <a:pt x="5352" y="10863"/>
                    <a:pt x="5353" y="10796"/>
                    <a:pt x="5308" y="10796"/>
                  </a:cubicBezTo>
                  <a:cubicBezTo>
                    <a:pt x="4888" y="10801"/>
                    <a:pt x="4469" y="10819"/>
                    <a:pt x="4049" y="10838"/>
                  </a:cubicBezTo>
                  <a:cubicBezTo>
                    <a:pt x="3576" y="10510"/>
                    <a:pt x="3102" y="10183"/>
                    <a:pt x="2626" y="9860"/>
                  </a:cubicBezTo>
                  <a:cubicBezTo>
                    <a:pt x="2988" y="9834"/>
                    <a:pt x="3352" y="9807"/>
                    <a:pt x="3715" y="9772"/>
                  </a:cubicBezTo>
                  <a:cubicBezTo>
                    <a:pt x="3760" y="9768"/>
                    <a:pt x="3763" y="9698"/>
                    <a:pt x="3717" y="9698"/>
                  </a:cubicBezTo>
                  <a:cubicBezTo>
                    <a:pt x="3716" y="9698"/>
                    <a:pt x="3716" y="9698"/>
                    <a:pt x="3715" y="9698"/>
                  </a:cubicBezTo>
                  <a:cubicBezTo>
                    <a:pt x="3311" y="9719"/>
                    <a:pt x="2908" y="9748"/>
                    <a:pt x="2506" y="9780"/>
                  </a:cubicBezTo>
                  <a:cubicBezTo>
                    <a:pt x="2260" y="9613"/>
                    <a:pt x="2011" y="9449"/>
                    <a:pt x="1764" y="9283"/>
                  </a:cubicBezTo>
                  <a:cubicBezTo>
                    <a:pt x="2030" y="9276"/>
                    <a:pt x="2298" y="9263"/>
                    <a:pt x="2563" y="9247"/>
                  </a:cubicBezTo>
                  <a:cubicBezTo>
                    <a:pt x="2620" y="9244"/>
                    <a:pt x="2621" y="9159"/>
                    <a:pt x="2565" y="9159"/>
                  </a:cubicBezTo>
                  <a:cubicBezTo>
                    <a:pt x="2565" y="9159"/>
                    <a:pt x="2564" y="9159"/>
                    <a:pt x="2563" y="9159"/>
                  </a:cubicBezTo>
                  <a:cubicBezTo>
                    <a:pt x="2254" y="9167"/>
                    <a:pt x="1946" y="9179"/>
                    <a:pt x="1637" y="9199"/>
                  </a:cubicBezTo>
                  <a:cubicBezTo>
                    <a:pt x="1492" y="9103"/>
                    <a:pt x="1346" y="9003"/>
                    <a:pt x="1201" y="8907"/>
                  </a:cubicBezTo>
                  <a:cubicBezTo>
                    <a:pt x="1176" y="8869"/>
                    <a:pt x="1159" y="8830"/>
                    <a:pt x="1137" y="8791"/>
                  </a:cubicBezTo>
                  <a:cubicBezTo>
                    <a:pt x="1464" y="8784"/>
                    <a:pt x="1793" y="8768"/>
                    <a:pt x="2121" y="8751"/>
                  </a:cubicBezTo>
                  <a:cubicBezTo>
                    <a:pt x="2171" y="8748"/>
                    <a:pt x="2173" y="8672"/>
                    <a:pt x="2123" y="8672"/>
                  </a:cubicBezTo>
                  <a:cubicBezTo>
                    <a:pt x="2123" y="8672"/>
                    <a:pt x="2122" y="8672"/>
                    <a:pt x="2121" y="8672"/>
                  </a:cubicBezTo>
                  <a:cubicBezTo>
                    <a:pt x="1781" y="8685"/>
                    <a:pt x="1439" y="8700"/>
                    <a:pt x="1099" y="8725"/>
                  </a:cubicBezTo>
                  <a:cubicBezTo>
                    <a:pt x="1012" y="8559"/>
                    <a:pt x="955" y="8378"/>
                    <a:pt x="931" y="8192"/>
                  </a:cubicBezTo>
                  <a:cubicBezTo>
                    <a:pt x="1184" y="8159"/>
                    <a:pt x="1437" y="8126"/>
                    <a:pt x="1688" y="8081"/>
                  </a:cubicBezTo>
                  <a:cubicBezTo>
                    <a:pt x="1723" y="8075"/>
                    <a:pt x="1718" y="8014"/>
                    <a:pt x="1682" y="8014"/>
                  </a:cubicBezTo>
                  <a:cubicBezTo>
                    <a:pt x="1681" y="8014"/>
                    <a:pt x="1680" y="8014"/>
                    <a:pt x="1678" y="8014"/>
                  </a:cubicBezTo>
                  <a:cubicBezTo>
                    <a:pt x="1427" y="8045"/>
                    <a:pt x="1177" y="8086"/>
                    <a:pt x="927" y="8129"/>
                  </a:cubicBezTo>
                  <a:cubicBezTo>
                    <a:pt x="917" y="7989"/>
                    <a:pt x="929" y="7849"/>
                    <a:pt x="963" y="7714"/>
                  </a:cubicBezTo>
                  <a:cubicBezTo>
                    <a:pt x="1131" y="7695"/>
                    <a:pt x="1301" y="7676"/>
                    <a:pt x="1469" y="7650"/>
                  </a:cubicBezTo>
                  <a:cubicBezTo>
                    <a:pt x="1514" y="7643"/>
                    <a:pt x="1505" y="7567"/>
                    <a:pt x="1462" y="7567"/>
                  </a:cubicBezTo>
                  <a:cubicBezTo>
                    <a:pt x="1461" y="7567"/>
                    <a:pt x="1460" y="7567"/>
                    <a:pt x="1458" y="7567"/>
                  </a:cubicBezTo>
                  <a:cubicBezTo>
                    <a:pt x="1299" y="7583"/>
                    <a:pt x="1143" y="7604"/>
                    <a:pt x="985" y="7626"/>
                  </a:cubicBezTo>
                  <a:cubicBezTo>
                    <a:pt x="1067" y="7367"/>
                    <a:pt x="1226" y="7122"/>
                    <a:pt x="1461" y="6901"/>
                  </a:cubicBezTo>
                  <a:close/>
                  <a:moveTo>
                    <a:pt x="11373" y="8458"/>
                  </a:moveTo>
                  <a:cubicBezTo>
                    <a:pt x="11074" y="8956"/>
                    <a:pt x="11374" y="9740"/>
                    <a:pt x="11950" y="9947"/>
                  </a:cubicBezTo>
                  <a:cubicBezTo>
                    <a:pt x="10338" y="10910"/>
                    <a:pt x="8734" y="11901"/>
                    <a:pt x="7186" y="12965"/>
                  </a:cubicBezTo>
                  <a:cubicBezTo>
                    <a:pt x="7175" y="12971"/>
                    <a:pt x="7167" y="12981"/>
                    <a:pt x="7162" y="12991"/>
                  </a:cubicBezTo>
                  <a:cubicBezTo>
                    <a:pt x="6761" y="12273"/>
                    <a:pt x="6855" y="11612"/>
                    <a:pt x="7215" y="10900"/>
                  </a:cubicBezTo>
                  <a:cubicBezTo>
                    <a:pt x="7223" y="10882"/>
                    <a:pt x="7223" y="10862"/>
                    <a:pt x="7213" y="10845"/>
                  </a:cubicBezTo>
                  <a:cubicBezTo>
                    <a:pt x="7225" y="10845"/>
                    <a:pt x="7236" y="10840"/>
                    <a:pt x="7244" y="10833"/>
                  </a:cubicBezTo>
                  <a:cubicBezTo>
                    <a:pt x="7823" y="10256"/>
                    <a:pt x="8696" y="9927"/>
                    <a:pt x="9404" y="9540"/>
                  </a:cubicBezTo>
                  <a:cubicBezTo>
                    <a:pt x="10059" y="9181"/>
                    <a:pt x="10727" y="8835"/>
                    <a:pt x="11373" y="8458"/>
                  </a:cubicBezTo>
                  <a:close/>
                  <a:moveTo>
                    <a:pt x="6194" y="1"/>
                  </a:moveTo>
                  <a:cubicBezTo>
                    <a:pt x="6153" y="1"/>
                    <a:pt x="6115" y="43"/>
                    <a:pt x="6111" y="84"/>
                  </a:cubicBezTo>
                  <a:cubicBezTo>
                    <a:pt x="4388" y="970"/>
                    <a:pt x="2491" y="1742"/>
                    <a:pt x="936" y="2905"/>
                  </a:cubicBezTo>
                  <a:cubicBezTo>
                    <a:pt x="914" y="2921"/>
                    <a:pt x="903" y="2946"/>
                    <a:pt x="906" y="2973"/>
                  </a:cubicBezTo>
                  <a:cubicBezTo>
                    <a:pt x="882" y="2994"/>
                    <a:pt x="868" y="3022"/>
                    <a:pt x="865" y="3054"/>
                  </a:cubicBezTo>
                  <a:cubicBezTo>
                    <a:pt x="183" y="3541"/>
                    <a:pt x="1" y="4525"/>
                    <a:pt x="582" y="5165"/>
                  </a:cubicBezTo>
                  <a:cubicBezTo>
                    <a:pt x="537" y="5202"/>
                    <a:pt x="514" y="5274"/>
                    <a:pt x="568" y="5316"/>
                  </a:cubicBezTo>
                  <a:cubicBezTo>
                    <a:pt x="1067" y="5707"/>
                    <a:pt x="1575" y="6089"/>
                    <a:pt x="2093" y="6464"/>
                  </a:cubicBezTo>
                  <a:cubicBezTo>
                    <a:pt x="1908" y="6519"/>
                    <a:pt x="1721" y="6597"/>
                    <a:pt x="1550" y="6657"/>
                  </a:cubicBezTo>
                  <a:cubicBezTo>
                    <a:pt x="1540" y="6653"/>
                    <a:pt x="1528" y="6651"/>
                    <a:pt x="1517" y="6651"/>
                  </a:cubicBezTo>
                  <a:cubicBezTo>
                    <a:pt x="1505" y="6651"/>
                    <a:pt x="1492" y="6653"/>
                    <a:pt x="1480" y="6658"/>
                  </a:cubicBezTo>
                  <a:cubicBezTo>
                    <a:pt x="589" y="7102"/>
                    <a:pt x="461" y="8360"/>
                    <a:pt x="1121" y="9050"/>
                  </a:cubicBezTo>
                  <a:cubicBezTo>
                    <a:pt x="1133" y="9062"/>
                    <a:pt x="1148" y="9068"/>
                    <a:pt x="1163" y="9068"/>
                  </a:cubicBezTo>
                  <a:cubicBezTo>
                    <a:pt x="1176" y="9068"/>
                    <a:pt x="1188" y="9064"/>
                    <a:pt x="1200" y="9058"/>
                  </a:cubicBezTo>
                  <a:cubicBezTo>
                    <a:pt x="1305" y="9131"/>
                    <a:pt x="1408" y="9204"/>
                    <a:pt x="1513" y="9277"/>
                  </a:cubicBezTo>
                  <a:lnTo>
                    <a:pt x="1514" y="9277"/>
                  </a:lnTo>
                  <a:cubicBezTo>
                    <a:pt x="2268" y="9806"/>
                    <a:pt x="3023" y="10334"/>
                    <a:pt x="3778" y="10861"/>
                  </a:cubicBezTo>
                  <a:cubicBezTo>
                    <a:pt x="3766" y="10879"/>
                    <a:pt x="3773" y="10910"/>
                    <a:pt x="3800" y="10910"/>
                  </a:cubicBezTo>
                  <a:cubicBezTo>
                    <a:pt x="3801" y="10910"/>
                    <a:pt x="3801" y="10910"/>
                    <a:pt x="3802" y="10910"/>
                  </a:cubicBezTo>
                  <a:lnTo>
                    <a:pt x="3846" y="10909"/>
                  </a:lnTo>
                  <a:cubicBezTo>
                    <a:pt x="4907" y="11651"/>
                    <a:pt x="5964" y="12399"/>
                    <a:pt x="7018" y="13151"/>
                  </a:cubicBezTo>
                  <a:cubicBezTo>
                    <a:pt x="7035" y="13164"/>
                    <a:pt x="7053" y="13169"/>
                    <a:pt x="7069" y="13169"/>
                  </a:cubicBezTo>
                  <a:cubicBezTo>
                    <a:pt x="7108" y="13169"/>
                    <a:pt x="7140" y="13137"/>
                    <a:pt x="7153" y="13098"/>
                  </a:cubicBezTo>
                  <a:cubicBezTo>
                    <a:pt x="7161" y="13094"/>
                    <a:pt x="7164" y="13087"/>
                    <a:pt x="7169" y="13081"/>
                  </a:cubicBezTo>
                  <a:cubicBezTo>
                    <a:pt x="7182" y="13100"/>
                    <a:pt x="7203" y="13110"/>
                    <a:pt x="7225" y="13110"/>
                  </a:cubicBezTo>
                  <a:cubicBezTo>
                    <a:pt x="7238" y="13110"/>
                    <a:pt x="7251" y="13106"/>
                    <a:pt x="7263" y="13098"/>
                  </a:cubicBezTo>
                  <a:cubicBezTo>
                    <a:pt x="8907" y="12090"/>
                    <a:pt x="10532" y="11055"/>
                    <a:pt x="12176" y="10046"/>
                  </a:cubicBezTo>
                  <a:cubicBezTo>
                    <a:pt x="12269" y="9989"/>
                    <a:pt x="12212" y="9858"/>
                    <a:pt x="12125" y="9858"/>
                  </a:cubicBezTo>
                  <a:cubicBezTo>
                    <a:pt x="12120" y="9858"/>
                    <a:pt x="12116" y="9858"/>
                    <a:pt x="12111" y="9859"/>
                  </a:cubicBezTo>
                  <a:cubicBezTo>
                    <a:pt x="12106" y="9855"/>
                    <a:pt x="12104" y="9848"/>
                    <a:pt x="12096" y="9845"/>
                  </a:cubicBezTo>
                  <a:cubicBezTo>
                    <a:pt x="11778" y="9724"/>
                    <a:pt x="11530" y="9482"/>
                    <a:pt x="11470" y="9137"/>
                  </a:cubicBezTo>
                  <a:cubicBezTo>
                    <a:pt x="11405" y="8754"/>
                    <a:pt x="11611" y="8529"/>
                    <a:pt x="11835" y="8258"/>
                  </a:cubicBezTo>
                  <a:cubicBezTo>
                    <a:pt x="11868" y="8218"/>
                    <a:pt x="11851" y="8144"/>
                    <a:pt x="11804" y="8129"/>
                  </a:cubicBezTo>
                  <a:cubicBezTo>
                    <a:pt x="11801" y="8122"/>
                    <a:pt x="11798" y="8115"/>
                    <a:pt x="11793" y="8109"/>
                  </a:cubicBezTo>
                  <a:lnTo>
                    <a:pt x="11793" y="8109"/>
                  </a:lnTo>
                  <a:cubicBezTo>
                    <a:pt x="11812" y="8113"/>
                    <a:pt x="11831" y="8119"/>
                    <a:pt x="11850" y="8123"/>
                  </a:cubicBezTo>
                  <a:cubicBezTo>
                    <a:pt x="11855" y="8124"/>
                    <a:pt x="11859" y="8125"/>
                    <a:pt x="11863" y="8125"/>
                  </a:cubicBezTo>
                  <a:cubicBezTo>
                    <a:pt x="11917" y="8125"/>
                    <a:pt x="11934" y="8044"/>
                    <a:pt x="11876" y="8026"/>
                  </a:cubicBezTo>
                  <a:cubicBezTo>
                    <a:pt x="11433" y="7868"/>
                    <a:pt x="11010" y="7659"/>
                    <a:pt x="10616" y="7403"/>
                  </a:cubicBezTo>
                  <a:cubicBezTo>
                    <a:pt x="10607" y="7398"/>
                    <a:pt x="10598" y="7395"/>
                    <a:pt x="10588" y="7392"/>
                  </a:cubicBezTo>
                  <a:cubicBezTo>
                    <a:pt x="11113" y="7083"/>
                    <a:pt x="11635" y="6774"/>
                    <a:pt x="12159" y="6476"/>
                  </a:cubicBezTo>
                  <a:cubicBezTo>
                    <a:pt x="12257" y="6420"/>
                    <a:pt x="12197" y="6284"/>
                    <a:pt x="12106" y="6284"/>
                  </a:cubicBezTo>
                  <a:cubicBezTo>
                    <a:pt x="12092" y="6284"/>
                    <a:pt x="12077" y="6287"/>
                    <a:pt x="12061" y="6295"/>
                  </a:cubicBezTo>
                  <a:cubicBezTo>
                    <a:pt x="11498" y="5716"/>
                    <a:pt x="12155" y="4739"/>
                    <a:pt x="12399" y="4126"/>
                  </a:cubicBezTo>
                  <a:cubicBezTo>
                    <a:pt x="12415" y="4085"/>
                    <a:pt x="12380" y="4057"/>
                    <a:pt x="12344" y="4053"/>
                  </a:cubicBezTo>
                  <a:cubicBezTo>
                    <a:pt x="12337" y="4045"/>
                    <a:pt x="12335" y="4038"/>
                    <a:pt x="12327" y="4031"/>
                  </a:cubicBezTo>
                  <a:cubicBezTo>
                    <a:pt x="10212" y="2792"/>
                    <a:pt x="8193" y="1491"/>
                    <a:pt x="6233" y="15"/>
                  </a:cubicBezTo>
                  <a:cubicBezTo>
                    <a:pt x="6220" y="5"/>
                    <a:pt x="6207" y="1"/>
                    <a:pt x="6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4"/>
            <p:cNvSpPr/>
            <p:nvPr/>
          </p:nvSpPr>
          <p:spPr>
            <a:xfrm>
              <a:off x="-954065" y="2399272"/>
              <a:ext cx="31577" cy="3788"/>
            </a:xfrm>
            <a:custGeom>
              <a:avLst/>
              <a:gdLst/>
              <a:ahLst/>
              <a:cxnLst/>
              <a:rect l="l" t="t" r="r" b="b"/>
              <a:pathLst>
                <a:path w="917" h="110" extrusionOk="0">
                  <a:moveTo>
                    <a:pt x="621" y="1"/>
                  </a:moveTo>
                  <a:cubicBezTo>
                    <a:pt x="424" y="1"/>
                    <a:pt x="226" y="20"/>
                    <a:pt x="32" y="58"/>
                  </a:cubicBezTo>
                  <a:cubicBezTo>
                    <a:pt x="1" y="64"/>
                    <a:pt x="13" y="109"/>
                    <a:pt x="41" y="109"/>
                  </a:cubicBezTo>
                  <a:cubicBezTo>
                    <a:pt x="43" y="109"/>
                    <a:pt x="44" y="109"/>
                    <a:pt x="46" y="109"/>
                  </a:cubicBezTo>
                  <a:cubicBezTo>
                    <a:pt x="256" y="78"/>
                    <a:pt x="468" y="62"/>
                    <a:pt x="680" y="62"/>
                  </a:cubicBezTo>
                  <a:cubicBezTo>
                    <a:pt x="747" y="62"/>
                    <a:pt x="814" y="64"/>
                    <a:pt x="880" y="67"/>
                  </a:cubicBezTo>
                  <a:cubicBezTo>
                    <a:pt x="881" y="67"/>
                    <a:pt x="881" y="67"/>
                    <a:pt x="881" y="67"/>
                  </a:cubicBezTo>
                  <a:cubicBezTo>
                    <a:pt x="916" y="67"/>
                    <a:pt x="915" y="15"/>
                    <a:pt x="880" y="12"/>
                  </a:cubicBezTo>
                  <a:cubicBezTo>
                    <a:pt x="794" y="4"/>
                    <a:pt x="708"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4"/>
            <p:cNvSpPr/>
            <p:nvPr/>
          </p:nvSpPr>
          <p:spPr>
            <a:xfrm>
              <a:off x="-944940" y="2289666"/>
              <a:ext cx="43009" cy="5096"/>
            </a:xfrm>
            <a:custGeom>
              <a:avLst/>
              <a:gdLst/>
              <a:ahLst/>
              <a:cxnLst/>
              <a:rect l="l" t="t" r="r" b="b"/>
              <a:pathLst>
                <a:path w="1249" h="148" extrusionOk="0">
                  <a:moveTo>
                    <a:pt x="1187" y="0"/>
                  </a:moveTo>
                  <a:cubicBezTo>
                    <a:pt x="1185" y="0"/>
                    <a:pt x="1183" y="1"/>
                    <a:pt x="1181" y="1"/>
                  </a:cubicBezTo>
                  <a:cubicBezTo>
                    <a:pt x="904" y="39"/>
                    <a:pt x="635" y="68"/>
                    <a:pt x="361" y="68"/>
                  </a:cubicBezTo>
                  <a:cubicBezTo>
                    <a:pt x="255" y="68"/>
                    <a:pt x="148" y="63"/>
                    <a:pt x="40" y="54"/>
                  </a:cubicBezTo>
                  <a:cubicBezTo>
                    <a:pt x="39" y="54"/>
                    <a:pt x="38" y="54"/>
                    <a:pt x="37" y="54"/>
                  </a:cubicBezTo>
                  <a:cubicBezTo>
                    <a:pt x="1" y="54"/>
                    <a:pt x="2" y="112"/>
                    <a:pt x="40" y="116"/>
                  </a:cubicBezTo>
                  <a:cubicBezTo>
                    <a:pt x="205" y="136"/>
                    <a:pt x="372" y="147"/>
                    <a:pt x="538" y="147"/>
                  </a:cubicBezTo>
                  <a:cubicBezTo>
                    <a:pt x="762" y="147"/>
                    <a:pt x="984" y="126"/>
                    <a:pt x="1201" y="75"/>
                  </a:cubicBezTo>
                  <a:cubicBezTo>
                    <a:pt x="1249" y="64"/>
                    <a:pt x="1230"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74"/>
          <p:cNvGrpSpPr/>
          <p:nvPr/>
        </p:nvGrpSpPr>
        <p:grpSpPr>
          <a:xfrm>
            <a:off x="2593256" y="3485353"/>
            <a:ext cx="495540" cy="467745"/>
            <a:chOff x="-4267848" y="4396984"/>
            <a:chExt cx="654437" cy="617729"/>
          </a:xfrm>
        </p:grpSpPr>
        <p:sp>
          <p:nvSpPr>
            <p:cNvPr id="3461" name="Google Shape;3461;p74"/>
            <p:cNvSpPr/>
            <p:nvPr/>
          </p:nvSpPr>
          <p:spPr>
            <a:xfrm>
              <a:off x="-4267848" y="4396984"/>
              <a:ext cx="654437" cy="617729"/>
            </a:xfrm>
            <a:custGeom>
              <a:avLst/>
              <a:gdLst/>
              <a:ahLst/>
              <a:cxnLst/>
              <a:rect l="l" t="t" r="r" b="b"/>
              <a:pathLst>
                <a:path w="19005" h="17939" extrusionOk="0">
                  <a:moveTo>
                    <a:pt x="6610" y="13096"/>
                  </a:moveTo>
                  <a:cubicBezTo>
                    <a:pt x="6811" y="13222"/>
                    <a:pt x="7019" y="13334"/>
                    <a:pt x="7234" y="13433"/>
                  </a:cubicBezTo>
                  <a:lnTo>
                    <a:pt x="6453" y="13441"/>
                  </a:lnTo>
                  <a:cubicBezTo>
                    <a:pt x="6457" y="13358"/>
                    <a:pt x="6461" y="13275"/>
                    <a:pt x="6464" y="13192"/>
                  </a:cubicBezTo>
                  <a:cubicBezTo>
                    <a:pt x="6505" y="13168"/>
                    <a:pt x="6548" y="13148"/>
                    <a:pt x="6589" y="13125"/>
                  </a:cubicBezTo>
                  <a:cubicBezTo>
                    <a:pt x="6600" y="13119"/>
                    <a:pt x="6607" y="13108"/>
                    <a:pt x="6610" y="13096"/>
                  </a:cubicBezTo>
                  <a:close/>
                  <a:moveTo>
                    <a:pt x="10305" y="311"/>
                  </a:moveTo>
                  <a:cubicBezTo>
                    <a:pt x="11167" y="311"/>
                    <a:pt x="11690" y="3403"/>
                    <a:pt x="11820" y="4028"/>
                  </a:cubicBezTo>
                  <a:cubicBezTo>
                    <a:pt x="11427" y="3914"/>
                    <a:pt x="11017" y="3853"/>
                    <a:pt x="10598" y="3853"/>
                  </a:cubicBezTo>
                  <a:cubicBezTo>
                    <a:pt x="10020" y="3853"/>
                    <a:pt x="9426" y="3968"/>
                    <a:pt x="8841" y="4215"/>
                  </a:cubicBezTo>
                  <a:cubicBezTo>
                    <a:pt x="8746" y="4254"/>
                    <a:pt x="8771" y="4399"/>
                    <a:pt x="8855" y="4399"/>
                  </a:cubicBezTo>
                  <a:cubicBezTo>
                    <a:pt x="8866" y="4399"/>
                    <a:pt x="8877" y="4396"/>
                    <a:pt x="8889" y="4391"/>
                  </a:cubicBezTo>
                  <a:cubicBezTo>
                    <a:pt x="9446" y="4168"/>
                    <a:pt x="10007" y="4064"/>
                    <a:pt x="10551" y="4064"/>
                  </a:cubicBezTo>
                  <a:cubicBezTo>
                    <a:pt x="11939" y="4064"/>
                    <a:pt x="13218" y="4741"/>
                    <a:pt x="14029" y="5830"/>
                  </a:cubicBezTo>
                  <a:cubicBezTo>
                    <a:pt x="14003" y="5862"/>
                    <a:pt x="14024" y="5919"/>
                    <a:pt x="14071" y="5919"/>
                  </a:cubicBezTo>
                  <a:cubicBezTo>
                    <a:pt x="14076" y="5919"/>
                    <a:pt x="14080" y="5919"/>
                    <a:pt x="14085" y="5918"/>
                  </a:cubicBezTo>
                  <a:lnTo>
                    <a:pt x="14093" y="5916"/>
                  </a:lnTo>
                  <a:cubicBezTo>
                    <a:pt x="14586" y="6614"/>
                    <a:pt x="14892" y="7473"/>
                    <a:pt x="14920" y="8427"/>
                  </a:cubicBezTo>
                  <a:cubicBezTo>
                    <a:pt x="14929" y="8839"/>
                    <a:pt x="14885" y="9250"/>
                    <a:pt x="14787" y="9651"/>
                  </a:cubicBezTo>
                  <a:lnTo>
                    <a:pt x="14787" y="9652"/>
                  </a:lnTo>
                  <a:cubicBezTo>
                    <a:pt x="14780" y="9647"/>
                    <a:pt x="14773" y="9640"/>
                    <a:pt x="14764" y="9634"/>
                  </a:cubicBezTo>
                  <a:cubicBezTo>
                    <a:pt x="14758" y="9629"/>
                    <a:pt x="14751" y="9627"/>
                    <a:pt x="14744" y="9627"/>
                  </a:cubicBezTo>
                  <a:cubicBezTo>
                    <a:pt x="14712" y="9627"/>
                    <a:pt x="14685" y="9674"/>
                    <a:pt x="14714" y="9698"/>
                  </a:cubicBezTo>
                  <a:cubicBezTo>
                    <a:pt x="14731" y="9713"/>
                    <a:pt x="14748" y="9729"/>
                    <a:pt x="14765" y="9744"/>
                  </a:cubicBezTo>
                  <a:cubicBezTo>
                    <a:pt x="14222" y="11857"/>
                    <a:pt x="12276" y="13467"/>
                    <a:pt x="10073" y="13691"/>
                  </a:cubicBezTo>
                  <a:cubicBezTo>
                    <a:pt x="9888" y="13710"/>
                    <a:pt x="9705" y="13719"/>
                    <a:pt x="9523" y="13719"/>
                  </a:cubicBezTo>
                  <a:cubicBezTo>
                    <a:pt x="7098" y="13719"/>
                    <a:pt x="4932" y="12084"/>
                    <a:pt x="4472" y="9620"/>
                  </a:cubicBezTo>
                  <a:cubicBezTo>
                    <a:pt x="3969" y="6933"/>
                    <a:pt x="5899" y="4696"/>
                    <a:pt x="8446" y="4214"/>
                  </a:cubicBezTo>
                  <a:cubicBezTo>
                    <a:pt x="8464" y="4225"/>
                    <a:pt x="8483" y="4238"/>
                    <a:pt x="8501" y="4250"/>
                  </a:cubicBezTo>
                  <a:cubicBezTo>
                    <a:pt x="8519" y="4262"/>
                    <a:pt x="8537" y="4267"/>
                    <a:pt x="8554" y="4267"/>
                  </a:cubicBezTo>
                  <a:cubicBezTo>
                    <a:pt x="8586" y="4267"/>
                    <a:pt x="8614" y="4248"/>
                    <a:pt x="8631" y="4221"/>
                  </a:cubicBezTo>
                  <a:cubicBezTo>
                    <a:pt x="8660" y="4221"/>
                    <a:pt x="8683" y="4198"/>
                    <a:pt x="8684" y="4168"/>
                  </a:cubicBezTo>
                  <a:lnTo>
                    <a:pt x="8685" y="4168"/>
                  </a:lnTo>
                  <a:cubicBezTo>
                    <a:pt x="8730" y="4162"/>
                    <a:pt x="8725" y="4104"/>
                    <a:pt x="8693" y="4085"/>
                  </a:cubicBezTo>
                  <a:cubicBezTo>
                    <a:pt x="8729" y="3647"/>
                    <a:pt x="8800" y="3213"/>
                    <a:pt x="8907" y="2787"/>
                  </a:cubicBezTo>
                  <a:cubicBezTo>
                    <a:pt x="9031" y="2794"/>
                    <a:pt x="9155" y="2798"/>
                    <a:pt x="9278" y="2798"/>
                  </a:cubicBezTo>
                  <a:cubicBezTo>
                    <a:pt x="9524" y="2798"/>
                    <a:pt x="9769" y="2782"/>
                    <a:pt x="10016" y="2746"/>
                  </a:cubicBezTo>
                  <a:cubicBezTo>
                    <a:pt x="10069" y="2738"/>
                    <a:pt x="10059" y="2648"/>
                    <a:pt x="10006" y="2648"/>
                  </a:cubicBezTo>
                  <a:cubicBezTo>
                    <a:pt x="10005" y="2648"/>
                    <a:pt x="10003" y="2648"/>
                    <a:pt x="10002" y="2649"/>
                  </a:cubicBezTo>
                  <a:cubicBezTo>
                    <a:pt x="9736" y="2671"/>
                    <a:pt x="9469" y="2683"/>
                    <a:pt x="9203" y="2683"/>
                  </a:cubicBezTo>
                  <a:cubicBezTo>
                    <a:pt x="9113" y="2683"/>
                    <a:pt x="9023" y="2682"/>
                    <a:pt x="8934" y="2679"/>
                  </a:cubicBezTo>
                  <a:cubicBezTo>
                    <a:pt x="8975" y="2528"/>
                    <a:pt x="9021" y="2379"/>
                    <a:pt x="9074" y="2230"/>
                  </a:cubicBezTo>
                  <a:cubicBezTo>
                    <a:pt x="9101" y="2157"/>
                    <a:pt x="9136" y="2059"/>
                    <a:pt x="9177" y="1949"/>
                  </a:cubicBezTo>
                  <a:cubicBezTo>
                    <a:pt x="9314" y="1962"/>
                    <a:pt x="9451" y="1969"/>
                    <a:pt x="9588" y="1969"/>
                  </a:cubicBezTo>
                  <a:cubicBezTo>
                    <a:pt x="9756" y="1969"/>
                    <a:pt x="9924" y="1959"/>
                    <a:pt x="10091" y="1940"/>
                  </a:cubicBezTo>
                  <a:cubicBezTo>
                    <a:pt x="10143" y="1934"/>
                    <a:pt x="10146" y="1855"/>
                    <a:pt x="10094" y="1855"/>
                  </a:cubicBezTo>
                  <a:cubicBezTo>
                    <a:pt x="10093" y="1855"/>
                    <a:pt x="10092" y="1855"/>
                    <a:pt x="10091" y="1855"/>
                  </a:cubicBezTo>
                  <a:cubicBezTo>
                    <a:pt x="9928" y="1865"/>
                    <a:pt x="9766" y="1869"/>
                    <a:pt x="9603" y="1869"/>
                  </a:cubicBezTo>
                  <a:cubicBezTo>
                    <a:pt x="9472" y="1869"/>
                    <a:pt x="9341" y="1866"/>
                    <a:pt x="9211" y="1861"/>
                  </a:cubicBezTo>
                  <a:cubicBezTo>
                    <a:pt x="9284" y="1670"/>
                    <a:pt x="9374" y="1449"/>
                    <a:pt x="9475" y="1235"/>
                  </a:cubicBezTo>
                  <a:cubicBezTo>
                    <a:pt x="9665" y="1240"/>
                    <a:pt x="9855" y="1245"/>
                    <a:pt x="10045" y="1245"/>
                  </a:cubicBezTo>
                  <a:cubicBezTo>
                    <a:pt x="10133" y="1245"/>
                    <a:pt x="10222" y="1244"/>
                    <a:pt x="10311" y="1241"/>
                  </a:cubicBezTo>
                  <a:cubicBezTo>
                    <a:pt x="10380" y="1239"/>
                    <a:pt x="10380" y="1137"/>
                    <a:pt x="10311" y="1133"/>
                  </a:cubicBezTo>
                  <a:cubicBezTo>
                    <a:pt x="10106" y="1120"/>
                    <a:pt x="9899" y="1118"/>
                    <a:pt x="9693" y="1118"/>
                  </a:cubicBezTo>
                  <a:cubicBezTo>
                    <a:pt x="9640" y="1118"/>
                    <a:pt x="9586" y="1118"/>
                    <a:pt x="9533" y="1118"/>
                  </a:cubicBezTo>
                  <a:cubicBezTo>
                    <a:pt x="9603" y="976"/>
                    <a:pt x="9682" y="840"/>
                    <a:pt x="9770" y="709"/>
                  </a:cubicBezTo>
                  <a:cubicBezTo>
                    <a:pt x="10038" y="743"/>
                    <a:pt x="10306" y="780"/>
                    <a:pt x="10576" y="786"/>
                  </a:cubicBezTo>
                  <a:cubicBezTo>
                    <a:pt x="10576" y="786"/>
                    <a:pt x="10577" y="786"/>
                    <a:pt x="10577" y="786"/>
                  </a:cubicBezTo>
                  <a:cubicBezTo>
                    <a:pt x="10620" y="786"/>
                    <a:pt x="10630" y="718"/>
                    <a:pt x="10587" y="711"/>
                  </a:cubicBezTo>
                  <a:cubicBezTo>
                    <a:pt x="10337" y="666"/>
                    <a:pt x="10083" y="648"/>
                    <a:pt x="9829" y="627"/>
                  </a:cubicBezTo>
                  <a:cubicBezTo>
                    <a:pt x="9914" y="516"/>
                    <a:pt x="10001" y="427"/>
                    <a:pt x="10090" y="375"/>
                  </a:cubicBezTo>
                  <a:cubicBezTo>
                    <a:pt x="10164" y="331"/>
                    <a:pt x="10235" y="311"/>
                    <a:pt x="10305" y="311"/>
                  </a:cubicBezTo>
                  <a:close/>
                  <a:moveTo>
                    <a:pt x="4649" y="10884"/>
                  </a:moveTo>
                  <a:cubicBezTo>
                    <a:pt x="5060" y="11771"/>
                    <a:pt x="5711" y="12507"/>
                    <a:pt x="6510" y="13035"/>
                  </a:cubicBezTo>
                  <a:cubicBezTo>
                    <a:pt x="6498" y="13041"/>
                    <a:pt x="6483" y="13048"/>
                    <a:pt x="6465" y="13056"/>
                  </a:cubicBezTo>
                  <a:cubicBezTo>
                    <a:pt x="6463" y="13015"/>
                    <a:pt x="6432" y="12995"/>
                    <a:pt x="6399" y="12995"/>
                  </a:cubicBezTo>
                  <a:cubicBezTo>
                    <a:pt x="6364" y="12995"/>
                    <a:pt x="6327" y="13018"/>
                    <a:pt x="6321" y="13064"/>
                  </a:cubicBezTo>
                  <a:cubicBezTo>
                    <a:pt x="6319" y="13083"/>
                    <a:pt x="6318" y="13103"/>
                    <a:pt x="6316" y="13122"/>
                  </a:cubicBezTo>
                  <a:cubicBezTo>
                    <a:pt x="5535" y="13455"/>
                    <a:pt x="2975" y="14457"/>
                    <a:pt x="2112" y="14457"/>
                  </a:cubicBezTo>
                  <a:cubicBezTo>
                    <a:pt x="1942" y="14457"/>
                    <a:pt x="1838" y="14418"/>
                    <a:pt x="1827" y="14327"/>
                  </a:cubicBezTo>
                  <a:cubicBezTo>
                    <a:pt x="1818" y="14266"/>
                    <a:pt x="1920" y="14098"/>
                    <a:pt x="2034" y="13929"/>
                  </a:cubicBezTo>
                  <a:cubicBezTo>
                    <a:pt x="2344" y="13949"/>
                    <a:pt x="2654" y="13966"/>
                    <a:pt x="2964" y="13980"/>
                  </a:cubicBezTo>
                  <a:cubicBezTo>
                    <a:pt x="2964" y="13980"/>
                    <a:pt x="2965" y="13980"/>
                    <a:pt x="2966" y="13980"/>
                  </a:cubicBezTo>
                  <a:cubicBezTo>
                    <a:pt x="3026" y="13980"/>
                    <a:pt x="3024" y="13886"/>
                    <a:pt x="2964" y="13883"/>
                  </a:cubicBezTo>
                  <a:cubicBezTo>
                    <a:pt x="2673" y="13868"/>
                    <a:pt x="2381" y="13857"/>
                    <a:pt x="2089" y="13848"/>
                  </a:cubicBezTo>
                  <a:cubicBezTo>
                    <a:pt x="2196" y="13695"/>
                    <a:pt x="2300" y="13554"/>
                    <a:pt x="2331" y="13509"/>
                  </a:cubicBezTo>
                  <a:cubicBezTo>
                    <a:pt x="2368" y="13453"/>
                    <a:pt x="2409" y="13400"/>
                    <a:pt x="2446" y="13345"/>
                  </a:cubicBezTo>
                  <a:cubicBezTo>
                    <a:pt x="2910" y="13417"/>
                    <a:pt x="3382" y="13455"/>
                    <a:pt x="3849" y="13481"/>
                  </a:cubicBezTo>
                  <a:cubicBezTo>
                    <a:pt x="3849" y="13481"/>
                    <a:pt x="3850" y="13481"/>
                    <a:pt x="3851" y="13481"/>
                  </a:cubicBezTo>
                  <a:cubicBezTo>
                    <a:pt x="3890" y="13481"/>
                    <a:pt x="3900" y="13416"/>
                    <a:pt x="3859" y="13409"/>
                  </a:cubicBezTo>
                  <a:cubicBezTo>
                    <a:pt x="3410" y="13346"/>
                    <a:pt x="2953" y="13293"/>
                    <a:pt x="2498" y="13272"/>
                  </a:cubicBezTo>
                  <a:cubicBezTo>
                    <a:pt x="2669" y="13030"/>
                    <a:pt x="2846" y="12792"/>
                    <a:pt x="3032" y="12562"/>
                  </a:cubicBezTo>
                  <a:cubicBezTo>
                    <a:pt x="3466" y="12626"/>
                    <a:pt x="3900" y="12692"/>
                    <a:pt x="4336" y="12736"/>
                  </a:cubicBezTo>
                  <a:cubicBezTo>
                    <a:pt x="4338" y="12736"/>
                    <a:pt x="4339" y="12736"/>
                    <a:pt x="4340" y="12736"/>
                  </a:cubicBezTo>
                  <a:cubicBezTo>
                    <a:pt x="4387" y="12736"/>
                    <a:pt x="4396" y="12656"/>
                    <a:pt x="4348" y="12648"/>
                  </a:cubicBezTo>
                  <a:cubicBezTo>
                    <a:pt x="3933" y="12577"/>
                    <a:pt x="3516" y="12529"/>
                    <a:pt x="3099" y="12480"/>
                  </a:cubicBezTo>
                  <a:cubicBezTo>
                    <a:pt x="3250" y="12296"/>
                    <a:pt x="3409" y="12120"/>
                    <a:pt x="3570" y="11947"/>
                  </a:cubicBezTo>
                  <a:cubicBezTo>
                    <a:pt x="3575" y="11949"/>
                    <a:pt x="3578" y="11953"/>
                    <a:pt x="3583" y="11953"/>
                  </a:cubicBezTo>
                  <a:cubicBezTo>
                    <a:pt x="3906" y="11987"/>
                    <a:pt x="4223" y="12015"/>
                    <a:pt x="4542" y="12083"/>
                  </a:cubicBezTo>
                  <a:cubicBezTo>
                    <a:pt x="4546" y="12084"/>
                    <a:pt x="4550" y="12085"/>
                    <a:pt x="4554" y="12085"/>
                  </a:cubicBezTo>
                  <a:cubicBezTo>
                    <a:pt x="4605" y="12085"/>
                    <a:pt x="4623" y="12006"/>
                    <a:pt x="4567" y="11991"/>
                  </a:cubicBezTo>
                  <a:cubicBezTo>
                    <a:pt x="4295" y="11919"/>
                    <a:pt x="4007" y="11868"/>
                    <a:pt x="3721" y="11868"/>
                  </a:cubicBezTo>
                  <a:cubicBezTo>
                    <a:pt x="3695" y="11868"/>
                    <a:pt x="3668" y="11869"/>
                    <a:pt x="3642" y="11870"/>
                  </a:cubicBezTo>
                  <a:cubicBezTo>
                    <a:pt x="3789" y="11714"/>
                    <a:pt x="3939" y="11563"/>
                    <a:pt x="4091" y="11414"/>
                  </a:cubicBezTo>
                  <a:cubicBezTo>
                    <a:pt x="4335" y="11417"/>
                    <a:pt x="4579" y="11461"/>
                    <a:pt x="4808" y="11544"/>
                  </a:cubicBezTo>
                  <a:cubicBezTo>
                    <a:pt x="4814" y="11546"/>
                    <a:pt x="4820" y="11547"/>
                    <a:pt x="4825" y="11547"/>
                  </a:cubicBezTo>
                  <a:cubicBezTo>
                    <a:pt x="4871" y="11547"/>
                    <a:pt x="4884" y="11472"/>
                    <a:pt x="4833" y="11451"/>
                  </a:cubicBezTo>
                  <a:cubicBezTo>
                    <a:pt x="4629" y="11368"/>
                    <a:pt x="4411" y="11323"/>
                    <a:pt x="4190" y="11317"/>
                  </a:cubicBezTo>
                  <a:cubicBezTo>
                    <a:pt x="4340" y="11174"/>
                    <a:pt x="4490" y="11031"/>
                    <a:pt x="4643" y="10892"/>
                  </a:cubicBezTo>
                  <a:cubicBezTo>
                    <a:pt x="4645" y="10889"/>
                    <a:pt x="4647" y="10887"/>
                    <a:pt x="4649" y="10884"/>
                  </a:cubicBezTo>
                  <a:close/>
                  <a:moveTo>
                    <a:pt x="13033" y="12721"/>
                  </a:moveTo>
                  <a:cubicBezTo>
                    <a:pt x="13102" y="13379"/>
                    <a:pt x="13145" y="14038"/>
                    <a:pt x="13139" y="14700"/>
                  </a:cubicBezTo>
                  <a:lnTo>
                    <a:pt x="13139" y="14701"/>
                  </a:lnTo>
                  <a:cubicBezTo>
                    <a:pt x="13135" y="14985"/>
                    <a:pt x="13123" y="15270"/>
                    <a:pt x="13106" y="15554"/>
                  </a:cubicBezTo>
                  <a:cubicBezTo>
                    <a:pt x="13071" y="16111"/>
                    <a:pt x="13132" y="16327"/>
                    <a:pt x="12665" y="16684"/>
                  </a:cubicBezTo>
                  <a:cubicBezTo>
                    <a:pt x="12476" y="16827"/>
                    <a:pt x="12363" y="16888"/>
                    <a:pt x="12279" y="16888"/>
                  </a:cubicBezTo>
                  <a:cubicBezTo>
                    <a:pt x="12137" y="16888"/>
                    <a:pt x="12077" y="16713"/>
                    <a:pt x="11867" y="16469"/>
                  </a:cubicBezTo>
                  <a:cubicBezTo>
                    <a:pt x="11853" y="16451"/>
                    <a:pt x="11838" y="16432"/>
                    <a:pt x="11822" y="16414"/>
                  </a:cubicBezTo>
                  <a:lnTo>
                    <a:pt x="11822" y="16414"/>
                  </a:lnTo>
                  <a:cubicBezTo>
                    <a:pt x="12124" y="16479"/>
                    <a:pt x="12439" y="16515"/>
                    <a:pt x="12745" y="16542"/>
                  </a:cubicBezTo>
                  <a:cubicBezTo>
                    <a:pt x="12746" y="16542"/>
                    <a:pt x="12748" y="16542"/>
                    <a:pt x="12749" y="16542"/>
                  </a:cubicBezTo>
                  <a:cubicBezTo>
                    <a:pt x="12791" y="16542"/>
                    <a:pt x="12800" y="16471"/>
                    <a:pt x="12756" y="16463"/>
                  </a:cubicBezTo>
                  <a:cubicBezTo>
                    <a:pt x="12433" y="16402"/>
                    <a:pt x="12100" y="16345"/>
                    <a:pt x="11772" y="16329"/>
                  </a:cubicBezTo>
                  <a:cubicBezTo>
                    <a:pt x="11766" y="16329"/>
                    <a:pt x="11761" y="16332"/>
                    <a:pt x="11756" y="16336"/>
                  </a:cubicBezTo>
                  <a:cubicBezTo>
                    <a:pt x="11590" y="16141"/>
                    <a:pt x="11425" y="15946"/>
                    <a:pt x="11265" y="15748"/>
                  </a:cubicBezTo>
                  <a:lnTo>
                    <a:pt x="11265" y="15748"/>
                  </a:lnTo>
                  <a:cubicBezTo>
                    <a:pt x="11565" y="15776"/>
                    <a:pt x="11868" y="15785"/>
                    <a:pt x="12170" y="15792"/>
                  </a:cubicBezTo>
                  <a:cubicBezTo>
                    <a:pt x="12171" y="15792"/>
                    <a:pt x="12171" y="15792"/>
                    <a:pt x="12172" y="15792"/>
                  </a:cubicBezTo>
                  <a:cubicBezTo>
                    <a:pt x="12221" y="15792"/>
                    <a:pt x="12220" y="15717"/>
                    <a:pt x="12170" y="15714"/>
                  </a:cubicBezTo>
                  <a:cubicBezTo>
                    <a:pt x="11877" y="15695"/>
                    <a:pt x="11581" y="15674"/>
                    <a:pt x="11287" y="15674"/>
                  </a:cubicBezTo>
                  <a:cubicBezTo>
                    <a:pt x="11260" y="15674"/>
                    <a:pt x="11233" y="15674"/>
                    <a:pt x="11206" y="15675"/>
                  </a:cubicBezTo>
                  <a:cubicBezTo>
                    <a:pt x="11050" y="15481"/>
                    <a:pt x="10899" y="15284"/>
                    <a:pt x="10747" y="15086"/>
                  </a:cubicBezTo>
                  <a:lnTo>
                    <a:pt x="10747" y="15086"/>
                  </a:lnTo>
                  <a:cubicBezTo>
                    <a:pt x="11057" y="15119"/>
                    <a:pt x="11367" y="15141"/>
                    <a:pt x="11678" y="15141"/>
                  </a:cubicBezTo>
                  <a:cubicBezTo>
                    <a:pt x="11828" y="15141"/>
                    <a:pt x="11977" y="15136"/>
                    <a:pt x="12127" y="15125"/>
                  </a:cubicBezTo>
                  <a:cubicBezTo>
                    <a:pt x="12167" y="15122"/>
                    <a:pt x="12167" y="15063"/>
                    <a:pt x="12127" y="15063"/>
                  </a:cubicBezTo>
                  <a:cubicBezTo>
                    <a:pt x="11644" y="15063"/>
                    <a:pt x="11166" y="15055"/>
                    <a:pt x="10687" y="15009"/>
                  </a:cubicBezTo>
                  <a:cubicBezTo>
                    <a:pt x="10471" y="14727"/>
                    <a:pt x="10260" y="14444"/>
                    <a:pt x="10047" y="14159"/>
                  </a:cubicBezTo>
                  <a:lnTo>
                    <a:pt x="10047" y="14159"/>
                  </a:lnTo>
                  <a:cubicBezTo>
                    <a:pt x="10433" y="14200"/>
                    <a:pt x="10820" y="14220"/>
                    <a:pt x="11208" y="14220"/>
                  </a:cubicBezTo>
                  <a:cubicBezTo>
                    <a:pt x="11396" y="14220"/>
                    <a:pt x="11584" y="14216"/>
                    <a:pt x="11772" y="14206"/>
                  </a:cubicBezTo>
                  <a:cubicBezTo>
                    <a:pt x="11835" y="14203"/>
                    <a:pt x="11837" y="14106"/>
                    <a:pt x="11773" y="14106"/>
                  </a:cubicBezTo>
                  <a:cubicBezTo>
                    <a:pt x="11773" y="14106"/>
                    <a:pt x="11773" y="14106"/>
                    <a:pt x="11772" y="14106"/>
                  </a:cubicBezTo>
                  <a:cubicBezTo>
                    <a:pt x="11626" y="14109"/>
                    <a:pt x="11479" y="14111"/>
                    <a:pt x="11333" y="14111"/>
                  </a:cubicBezTo>
                  <a:cubicBezTo>
                    <a:pt x="10881" y="14111"/>
                    <a:pt x="10430" y="14097"/>
                    <a:pt x="9978" y="14067"/>
                  </a:cubicBezTo>
                  <a:cubicBezTo>
                    <a:pt x="9953" y="14036"/>
                    <a:pt x="9930" y="14004"/>
                    <a:pt x="9906" y="13972"/>
                  </a:cubicBezTo>
                  <a:lnTo>
                    <a:pt x="9932" y="13931"/>
                  </a:lnTo>
                  <a:cubicBezTo>
                    <a:pt x="9994" y="13929"/>
                    <a:pt x="10056" y="13928"/>
                    <a:pt x="10117" y="13920"/>
                  </a:cubicBezTo>
                  <a:cubicBezTo>
                    <a:pt x="10521" y="13878"/>
                    <a:pt x="10919" y="13791"/>
                    <a:pt x="11303" y="13661"/>
                  </a:cubicBezTo>
                  <a:cubicBezTo>
                    <a:pt x="11607" y="13669"/>
                    <a:pt x="11910" y="13682"/>
                    <a:pt x="12214" y="13698"/>
                  </a:cubicBezTo>
                  <a:cubicBezTo>
                    <a:pt x="12215" y="13698"/>
                    <a:pt x="12216" y="13698"/>
                    <a:pt x="12216" y="13698"/>
                  </a:cubicBezTo>
                  <a:cubicBezTo>
                    <a:pt x="12253" y="13698"/>
                    <a:pt x="12251" y="13643"/>
                    <a:pt x="12214" y="13639"/>
                  </a:cubicBezTo>
                  <a:cubicBezTo>
                    <a:pt x="11974" y="13609"/>
                    <a:pt x="11734" y="13596"/>
                    <a:pt x="11493" y="13589"/>
                  </a:cubicBezTo>
                  <a:cubicBezTo>
                    <a:pt x="12047" y="13380"/>
                    <a:pt x="12566" y="13087"/>
                    <a:pt x="13033" y="12721"/>
                  </a:cubicBezTo>
                  <a:close/>
                  <a:moveTo>
                    <a:pt x="7303" y="13468"/>
                  </a:moveTo>
                  <a:cubicBezTo>
                    <a:pt x="8010" y="13783"/>
                    <a:pt x="8774" y="13946"/>
                    <a:pt x="9547" y="13946"/>
                  </a:cubicBezTo>
                  <a:cubicBezTo>
                    <a:pt x="9599" y="13946"/>
                    <a:pt x="9651" y="13945"/>
                    <a:pt x="9703" y="13944"/>
                  </a:cubicBezTo>
                  <a:lnTo>
                    <a:pt x="9703" y="13944"/>
                  </a:lnTo>
                  <a:cubicBezTo>
                    <a:pt x="9699" y="13963"/>
                    <a:pt x="9704" y="13984"/>
                    <a:pt x="9716" y="14000"/>
                  </a:cubicBezTo>
                  <a:cubicBezTo>
                    <a:pt x="9728" y="14018"/>
                    <a:pt x="9741" y="14035"/>
                    <a:pt x="9752" y="14053"/>
                  </a:cubicBezTo>
                  <a:cubicBezTo>
                    <a:pt x="9368" y="14543"/>
                    <a:pt x="8995" y="15042"/>
                    <a:pt x="8626" y="15547"/>
                  </a:cubicBezTo>
                  <a:cubicBezTo>
                    <a:pt x="8254" y="16056"/>
                    <a:pt x="7626" y="17319"/>
                    <a:pt x="6974" y="17534"/>
                  </a:cubicBezTo>
                  <a:cubicBezTo>
                    <a:pt x="6901" y="17558"/>
                    <a:pt x="6836" y="17569"/>
                    <a:pt x="6778" y="17569"/>
                  </a:cubicBezTo>
                  <a:cubicBezTo>
                    <a:pt x="6495" y="17569"/>
                    <a:pt x="6380" y="17301"/>
                    <a:pt x="6340" y="16960"/>
                  </a:cubicBezTo>
                  <a:lnTo>
                    <a:pt x="6340" y="16960"/>
                  </a:lnTo>
                  <a:cubicBezTo>
                    <a:pt x="6481" y="16984"/>
                    <a:pt x="6624" y="16997"/>
                    <a:pt x="6767" y="16997"/>
                  </a:cubicBezTo>
                  <a:cubicBezTo>
                    <a:pt x="6842" y="16997"/>
                    <a:pt x="6917" y="16993"/>
                    <a:pt x="6992" y="16986"/>
                  </a:cubicBezTo>
                  <a:cubicBezTo>
                    <a:pt x="7047" y="16981"/>
                    <a:pt x="7050" y="16897"/>
                    <a:pt x="6993" y="16897"/>
                  </a:cubicBezTo>
                  <a:cubicBezTo>
                    <a:pt x="6993" y="16897"/>
                    <a:pt x="6992" y="16897"/>
                    <a:pt x="6992" y="16897"/>
                  </a:cubicBezTo>
                  <a:cubicBezTo>
                    <a:pt x="6968" y="16898"/>
                    <a:pt x="6945" y="16898"/>
                    <a:pt x="6921" y="16898"/>
                  </a:cubicBezTo>
                  <a:cubicBezTo>
                    <a:pt x="6724" y="16898"/>
                    <a:pt x="6526" y="16886"/>
                    <a:pt x="6331" y="16863"/>
                  </a:cubicBezTo>
                  <a:cubicBezTo>
                    <a:pt x="6321" y="16712"/>
                    <a:pt x="6320" y="16562"/>
                    <a:pt x="6328" y="16411"/>
                  </a:cubicBezTo>
                  <a:lnTo>
                    <a:pt x="6328" y="16411"/>
                  </a:lnTo>
                  <a:cubicBezTo>
                    <a:pt x="6466" y="16419"/>
                    <a:pt x="6604" y="16423"/>
                    <a:pt x="6741" y="16423"/>
                  </a:cubicBezTo>
                  <a:cubicBezTo>
                    <a:pt x="6977" y="16423"/>
                    <a:pt x="7213" y="16410"/>
                    <a:pt x="7448" y="16375"/>
                  </a:cubicBezTo>
                  <a:cubicBezTo>
                    <a:pt x="7499" y="16367"/>
                    <a:pt x="7488" y="16283"/>
                    <a:pt x="7439" y="16283"/>
                  </a:cubicBezTo>
                  <a:cubicBezTo>
                    <a:pt x="7438" y="16283"/>
                    <a:pt x="7437" y="16283"/>
                    <a:pt x="7436" y="16283"/>
                  </a:cubicBezTo>
                  <a:cubicBezTo>
                    <a:pt x="7104" y="16305"/>
                    <a:pt x="6774" y="16325"/>
                    <a:pt x="6443" y="16325"/>
                  </a:cubicBezTo>
                  <a:cubicBezTo>
                    <a:pt x="6405" y="16325"/>
                    <a:pt x="6368" y="16325"/>
                    <a:pt x="6331" y="16324"/>
                  </a:cubicBezTo>
                  <a:cubicBezTo>
                    <a:pt x="6344" y="16088"/>
                    <a:pt x="6365" y="15871"/>
                    <a:pt x="6371" y="15716"/>
                  </a:cubicBezTo>
                  <a:cubicBezTo>
                    <a:pt x="6721" y="15726"/>
                    <a:pt x="7071" y="15738"/>
                    <a:pt x="7422" y="15738"/>
                  </a:cubicBezTo>
                  <a:cubicBezTo>
                    <a:pt x="7544" y="15738"/>
                    <a:pt x="7666" y="15737"/>
                    <a:pt x="7788" y="15733"/>
                  </a:cubicBezTo>
                  <a:cubicBezTo>
                    <a:pt x="7849" y="15731"/>
                    <a:pt x="7849" y="15643"/>
                    <a:pt x="7788" y="15640"/>
                  </a:cubicBezTo>
                  <a:cubicBezTo>
                    <a:pt x="7562" y="15629"/>
                    <a:pt x="7335" y="15625"/>
                    <a:pt x="7108" y="15625"/>
                  </a:cubicBezTo>
                  <a:cubicBezTo>
                    <a:pt x="6863" y="15625"/>
                    <a:pt x="6618" y="15629"/>
                    <a:pt x="6373" y="15631"/>
                  </a:cubicBezTo>
                  <a:cubicBezTo>
                    <a:pt x="6375" y="15434"/>
                    <a:pt x="6379" y="15237"/>
                    <a:pt x="6385" y="15040"/>
                  </a:cubicBezTo>
                  <a:lnTo>
                    <a:pt x="6385" y="15040"/>
                  </a:lnTo>
                  <a:cubicBezTo>
                    <a:pt x="6385" y="15057"/>
                    <a:pt x="6399" y="15071"/>
                    <a:pt x="6416" y="15071"/>
                  </a:cubicBezTo>
                  <a:cubicBezTo>
                    <a:pt x="6501" y="15075"/>
                    <a:pt x="6586" y="15078"/>
                    <a:pt x="6671" y="15078"/>
                  </a:cubicBezTo>
                  <a:cubicBezTo>
                    <a:pt x="6870" y="15078"/>
                    <a:pt x="7069" y="15064"/>
                    <a:pt x="7266" y="15028"/>
                  </a:cubicBezTo>
                  <a:cubicBezTo>
                    <a:pt x="7302" y="15020"/>
                    <a:pt x="7296" y="14960"/>
                    <a:pt x="7260" y="14960"/>
                  </a:cubicBezTo>
                  <a:cubicBezTo>
                    <a:pt x="7259" y="14960"/>
                    <a:pt x="7258" y="14960"/>
                    <a:pt x="7256" y="14960"/>
                  </a:cubicBezTo>
                  <a:cubicBezTo>
                    <a:pt x="7012" y="14986"/>
                    <a:pt x="6769" y="15007"/>
                    <a:pt x="6523" y="15007"/>
                  </a:cubicBezTo>
                  <a:cubicBezTo>
                    <a:pt x="6487" y="15007"/>
                    <a:pt x="6451" y="15006"/>
                    <a:pt x="6416" y="15005"/>
                  </a:cubicBezTo>
                  <a:cubicBezTo>
                    <a:pt x="6415" y="15005"/>
                    <a:pt x="6414" y="15005"/>
                    <a:pt x="6414" y="15005"/>
                  </a:cubicBezTo>
                  <a:cubicBezTo>
                    <a:pt x="6399" y="15005"/>
                    <a:pt x="6387" y="15016"/>
                    <a:pt x="6385" y="15031"/>
                  </a:cubicBezTo>
                  <a:lnTo>
                    <a:pt x="6385" y="15031"/>
                  </a:lnTo>
                  <a:cubicBezTo>
                    <a:pt x="6390" y="14816"/>
                    <a:pt x="6401" y="14601"/>
                    <a:pt x="6409" y="14386"/>
                  </a:cubicBezTo>
                  <a:cubicBezTo>
                    <a:pt x="6943" y="14382"/>
                    <a:pt x="7476" y="14370"/>
                    <a:pt x="8009" y="14344"/>
                  </a:cubicBezTo>
                  <a:cubicBezTo>
                    <a:pt x="8080" y="14341"/>
                    <a:pt x="8081" y="14234"/>
                    <a:pt x="8010" y="14234"/>
                  </a:cubicBezTo>
                  <a:cubicBezTo>
                    <a:pt x="8010" y="14234"/>
                    <a:pt x="8010" y="14234"/>
                    <a:pt x="8009" y="14234"/>
                  </a:cubicBezTo>
                  <a:cubicBezTo>
                    <a:pt x="7476" y="14238"/>
                    <a:pt x="6945" y="14255"/>
                    <a:pt x="6413" y="14280"/>
                  </a:cubicBezTo>
                  <a:cubicBezTo>
                    <a:pt x="6424" y="14032"/>
                    <a:pt x="6436" y="13785"/>
                    <a:pt x="6447" y="13537"/>
                  </a:cubicBezTo>
                  <a:cubicBezTo>
                    <a:pt x="6717" y="13540"/>
                    <a:pt x="6987" y="13543"/>
                    <a:pt x="7256" y="13546"/>
                  </a:cubicBezTo>
                  <a:cubicBezTo>
                    <a:pt x="7303" y="13546"/>
                    <a:pt x="7316" y="13500"/>
                    <a:pt x="7303" y="13468"/>
                  </a:cubicBezTo>
                  <a:close/>
                  <a:moveTo>
                    <a:pt x="10384" y="0"/>
                  </a:moveTo>
                  <a:cubicBezTo>
                    <a:pt x="10349" y="0"/>
                    <a:pt x="10313" y="4"/>
                    <a:pt x="10276" y="11"/>
                  </a:cubicBezTo>
                  <a:cubicBezTo>
                    <a:pt x="9866" y="89"/>
                    <a:pt x="9552" y="654"/>
                    <a:pt x="9339" y="1115"/>
                  </a:cubicBezTo>
                  <a:lnTo>
                    <a:pt x="9294" y="1115"/>
                  </a:lnTo>
                  <a:cubicBezTo>
                    <a:pt x="9223" y="1115"/>
                    <a:pt x="9222" y="1218"/>
                    <a:pt x="9289" y="1226"/>
                  </a:cubicBezTo>
                  <a:cubicBezTo>
                    <a:pt x="9236" y="1343"/>
                    <a:pt x="9191" y="1450"/>
                    <a:pt x="9153" y="1534"/>
                  </a:cubicBezTo>
                  <a:cubicBezTo>
                    <a:pt x="9105" y="1639"/>
                    <a:pt x="9062" y="1744"/>
                    <a:pt x="9020" y="1850"/>
                  </a:cubicBezTo>
                  <a:cubicBezTo>
                    <a:pt x="9008" y="1850"/>
                    <a:pt x="8996" y="1850"/>
                    <a:pt x="8983" y="1849"/>
                  </a:cubicBezTo>
                  <a:cubicBezTo>
                    <a:pt x="8982" y="1849"/>
                    <a:pt x="8981" y="1849"/>
                    <a:pt x="8979" y="1849"/>
                  </a:cubicBezTo>
                  <a:cubicBezTo>
                    <a:pt x="8932" y="1849"/>
                    <a:pt x="8935" y="1923"/>
                    <a:pt x="8983" y="1928"/>
                  </a:cubicBezTo>
                  <a:cubicBezTo>
                    <a:pt x="8987" y="1928"/>
                    <a:pt x="8989" y="1928"/>
                    <a:pt x="8992" y="1929"/>
                  </a:cubicBezTo>
                  <a:cubicBezTo>
                    <a:pt x="8738" y="2610"/>
                    <a:pt x="8606" y="3324"/>
                    <a:pt x="8575" y="4053"/>
                  </a:cubicBezTo>
                  <a:cubicBezTo>
                    <a:pt x="7582" y="3370"/>
                    <a:pt x="6548" y="2748"/>
                    <a:pt x="5480" y="2188"/>
                  </a:cubicBezTo>
                  <a:cubicBezTo>
                    <a:pt x="5158" y="2020"/>
                    <a:pt x="4600" y="1650"/>
                    <a:pt x="4134" y="1650"/>
                  </a:cubicBezTo>
                  <a:cubicBezTo>
                    <a:pt x="4004" y="1650"/>
                    <a:pt x="3880" y="1680"/>
                    <a:pt x="3772" y="1751"/>
                  </a:cubicBezTo>
                  <a:cubicBezTo>
                    <a:pt x="3288" y="2067"/>
                    <a:pt x="3537" y="2898"/>
                    <a:pt x="3589" y="3343"/>
                  </a:cubicBezTo>
                  <a:cubicBezTo>
                    <a:pt x="3632" y="3718"/>
                    <a:pt x="3693" y="4089"/>
                    <a:pt x="3763" y="4459"/>
                  </a:cubicBezTo>
                  <a:lnTo>
                    <a:pt x="3761" y="4459"/>
                  </a:lnTo>
                  <a:cubicBezTo>
                    <a:pt x="3760" y="4459"/>
                    <a:pt x="3758" y="4459"/>
                    <a:pt x="3757" y="4459"/>
                  </a:cubicBezTo>
                  <a:cubicBezTo>
                    <a:pt x="3701" y="4459"/>
                    <a:pt x="3704" y="4545"/>
                    <a:pt x="3761" y="4551"/>
                  </a:cubicBezTo>
                  <a:lnTo>
                    <a:pt x="3782" y="4553"/>
                  </a:lnTo>
                  <a:cubicBezTo>
                    <a:pt x="3823" y="4765"/>
                    <a:pt x="3864" y="4976"/>
                    <a:pt x="3913" y="5186"/>
                  </a:cubicBezTo>
                  <a:lnTo>
                    <a:pt x="3894" y="5184"/>
                  </a:lnTo>
                  <a:cubicBezTo>
                    <a:pt x="3893" y="5183"/>
                    <a:pt x="3892" y="5183"/>
                    <a:pt x="3890" y="5183"/>
                  </a:cubicBezTo>
                  <a:cubicBezTo>
                    <a:pt x="3862" y="5183"/>
                    <a:pt x="3863" y="5230"/>
                    <a:pt x="3894" y="5234"/>
                  </a:cubicBezTo>
                  <a:lnTo>
                    <a:pt x="3925" y="5237"/>
                  </a:lnTo>
                  <a:cubicBezTo>
                    <a:pt x="3973" y="5436"/>
                    <a:pt x="4023" y="5634"/>
                    <a:pt x="4077" y="5832"/>
                  </a:cubicBezTo>
                  <a:cubicBezTo>
                    <a:pt x="4076" y="5832"/>
                    <a:pt x="4075" y="5832"/>
                    <a:pt x="4073" y="5832"/>
                  </a:cubicBezTo>
                  <a:cubicBezTo>
                    <a:pt x="4031" y="5832"/>
                    <a:pt x="4014" y="5898"/>
                    <a:pt x="4061" y="5909"/>
                  </a:cubicBezTo>
                  <a:cubicBezTo>
                    <a:pt x="4074" y="5912"/>
                    <a:pt x="4088" y="5914"/>
                    <a:pt x="4100" y="5918"/>
                  </a:cubicBezTo>
                  <a:cubicBezTo>
                    <a:pt x="4177" y="6185"/>
                    <a:pt x="4258" y="6452"/>
                    <a:pt x="4346" y="6717"/>
                  </a:cubicBezTo>
                  <a:cubicBezTo>
                    <a:pt x="4356" y="6748"/>
                    <a:pt x="4382" y="6761"/>
                    <a:pt x="4407" y="6761"/>
                  </a:cubicBezTo>
                  <a:cubicBezTo>
                    <a:pt x="4445" y="6761"/>
                    <a:pt x="4483" y="6731"/>
                    <a:pt x="4470" y="6683"/>
                  </a:cubicBezTo>
                  <a:cubicBezTo>
                    <a:pt x="4402" y="6441"/>
                    <a:pt x="4337" y="6199"/>
                    <a:pt x="4276" y="5956"/>
                  </a:cubicBezTo>
                  <a:lnTo>
                    <a:pt x="4276" y="5956"/>
                  </a:lnTo>
                  <a:cubicBezTo>
                    <a:pt x="4397" y="5983"/>
                    <a:pt x="4517" y="6012"/>
                    <a:pt x="4639" y="6035"/>
                  </a:cubicBezTo>
                  <a:cubicBezTo>
                    <a:pt x="4642" y="6036"/>
                    <a:pt x="4645" y="6036"/>
                    <a:pt x="4647" y="6036"/>
                  </a:cubicBezTo>
                  <a:cubicBezTo>
                    <a:pt x="4688" y="6036"/>
                    <a:pt x="4702" y="5974"/>
                    <a:pt x="4659" y="5963"/>
                  </a:cubicBezTo>
                  <a:cubicBezTo>
                    <a:pt x="4525" y="5928"/>
                    <a:pt x="4389" y="5900"/>
                    <a:pt x="4254" y="5870"/>
                  </a:cubicBezTo>
                  <a:cubicBezTo>
                    <a:pt x="4203" y="5667"/>
                    <a:pt x="4155" y="5464"/>
                    <a:pt x="4110" y="5259"/>
                  </a:cubicBezTo>
                  <a:lnTo>
                    <a:pt x="4110" y="5259"/>
                  </a:lnTo>
                  <a:cubicBezTo>
                    <a:pt x="4333" y="5285"/>
                    <a:pt x="4555" y="5312"/>
                    <a:pt x="4778" y="5336"/>
                  </a:cubicBezTo>
                  <a:cubicBezTo>
                    <a:pt x="4780" y="5336"/>
                    <a:pt x="4781" y="5336"/>
                    <a:pt x="4782" y="5336"/>
                  </a:cubicBezTo>
                  <a:cubicBezTo>
                    <a:pt x="4814" y="5336"/>
                    <a:pt x="4812" y="5284"/>
                    <a:pt x="4778" y="5280"/>
                  </a:cubicBezTo>
                  <a:cubicBezTo>
                    <a:pt x="4552" y="5253"/>
                    <a:pt x="4325" y="5229"/>
                    <a:pt x="4098" y="5205"/>
                  </a:cubicBezTo>
                  <a:cubicBezTo>
                    <a:pt x="4052" y="4994"/>
                    <a:pt x="4010" y="4783"/>
                    <a:pt x="3971" y="4570"/>
                  </a:cubicBezTo>
                  <a:lnTo>
                    <a:pt x="3971" y="4570"/>
                  </a:lnTo>
                  <a:cubicBezTo>
                    <a:pt x="4255" y="4597"/>
                    <a:pt x="4538" y="4621"/>
                    <a:pt x="4823" y="4631"/>
                  </a:cubicBezTo>
                  <a:cubicBezTo>
                    <a:pt x="4824" y="4632"/>
                    <a:pt x="4824" y="4632"/>
                    <a:pt x="4825" y="4632"/>
                  </a:cubicBezTo>
                  <a:cubicBezTo>
                    <a:pt x="4871" y="4632"/>
                    <a:pt x="4868" y="4565"/>
                    <a:pt x="4823" y="4560"/>
                  </a:cubicBezTo>
                  <a:cubicBezTo>
                    <a:pt x="4534" y="4520"/>
                    <a:pt x="4243" y="4496"/>
                    <a:pt x="3952" y="4474"/>
                  </a:cubicBezTo>
                  <a:cubicBezTo>
                    <a:pt x="3913" y="4280"/>
                    <a:pt x="3846" y="4003"/>
                    <a:pt x="3793" y="3705"/>
                  </a:cubicBezTo>
                  <a:lnTo>
                    <a:pt x="3793" y="3705"/>
                  </a:lnTo>
                  <a:cubicBezTo>
                    <a:pt x="4224" y="3748"/>
                    <a:pt x="4657" y="3793"/>
                    <a:pt x="5089" y="3827"/>
                  </a:cubicBezTo>
                  <a:cubicBezTo>
                    <a:pt x="5091" y="3827"/>
                    <a:pt x="5092" y="3827"/>
                    <a:pt x="5093" y="3827"/>
                  </a:cubicBezTo>
                  <a:cubicBezTo>
                    <a:pt x="5136" y="3827"/>
                    <a:pt x="5132" y="3761"/>
                    <a:pt x="5089" y="3756"/>
                  </a:cubicBezTo>
                  <a:cubicBezTo>
                    <a:pt x="4654" y="3708"/>
                    <a:pt x="4217" y="3672"/>
                    <a:pt x="3781" y="3635"/>
                  </a:cubicBezTo>
                  <a:cubicBezTo>
                    <a:pt x="3728" y="3319"/>
                    <a:pt x="3694" y="2984"/>
                    <a:pt x="3726" y="2696"/>
                  </a:cubicBezTo>
                  <a:lnTo>
                    <a:pt x="3726" y="2696"/>
                  </a:lnTo>
                  <a:cubicBezTo>
                    <a:pt x="4208" y="2780"/>
                    <a:pt x="4692" y="2860"/>
                    <a:pt x="5176" y="2922"/>
                  </a:cubicBezTo>
                  <a:cubicBezTo>
                    <a:pt x="5178" y="2923"/>
                    <a:pt x="5179" y="2923"/>
                    <a:pt x="5180" y="2923"/>
                  </a:cubicBezTo>
                  <a:cubicBezTo>
                    <a:pt x="5225" y="2923"/>
                    <a:pt x="5235" y="2844"/>
                    <a:pt x="5188" y="2837"/>
                  </a:cubicBezTo>
                  <a:cubicBezTo>
                    <a:pt x="4706" y="2754"/>
                    <a:pt x="4220" y="2691"/>
                    <a:pt x="3735" y="2631"/>
                  </a:cubicBezTo>
                  <a:cubicBezTo>
                    <a:pt x="3772" y="2389"/>
                    <a:pt x="3864" y="2191"/>
                    <a:pt x="4035" y="2071"/>
                  </a:cubicBezTo>
                  <a:cubicBezTo>
                    <a:pt x="4382" y="2133"/>
                    <a:pt x="4729" y="2196"/>
                    <a:pt x="5077" y="2250"/>
                  </a:cubicBezTo>
                  <a:cubicBezTo>
                    <a:pt x="5080" y="2250"/>
                    <a:pt x="5083" y="2250"/>
                    <a:pt x="5085" y="2250"/>
                  </a:cubicBezTo>
                  <a:cubicBezTo>
                    <a:pt x="5142" y="2250"/>
                    <a:pt x="5165" y="2165"/>
                    <a:pt x="5103" y="2152"/>
                  </a:cubicBezTo>
                  <a:cubicBezTo>
                    <a:pt x="4797" y="2094"/>
                    <a:pt x="4491" y="2045"/>
                    <a:pt x="4183" y="1994"/>
                  </a:cubicBezTo>
                  <a:cubicBezTo>
                    <a:pt x="4262" y="1967"/>
                    <a:pt x="4351" y="1952"/>
                    <a:pt x="4455" y="1952"/>
                  </a:cubicBezTo>
                  <a:cubicBezTo>
                    <a:pt x="4473" y="1952"/>
                    <a:pt x="4492" y="1953"/>
                    <a:pt x="4512" y="1954"/>
                  </a:cubicBezTo>
                  <a:cubicBezTo>
                    <a:pt x="5123" y="1980"/>
                    <a:pt x="6118" y="2766"/>
                    <a:pt x="6652" y="3079"/>
                  </a:cubicBezTo>
                  <a:cubicBezTo>
                    <a:pt x="7208" y="3404"/>
                    <a:pt x="7748" y="3753"/>
                    <a:pt x="8285" y="4108"/>
                  </a:cubicBezTo>
                  <a:cubicBezTo>
                    <a:pt x="6650" y="4292"/>
                    <a:pt x="5289" y="5382"/>
                    <a:pt x="4622" y="6820"/>
                  </a:cubicBezTo>
                  <a:cubicBezTo>
                    <a:pt x="4611" y="6804"/>
                    <a:pt x="4592" y="6794"/>
                    <a:pt x="4572" y="6794"/>
                  </a:cubicBezTo>
                  <a:cubicBezTo>
                    <a:pt x="4571" y="6794"/>
                    <a:pt x="4570" y="6794"/>
                    <a:pt x="4569" y="6794"/>
                  </a:cubicBezTo>
                  <a:cubicBezTo>
                    <a:pt x="3043" y="6902"/>
                    <a:pt x="1520" y="7358"/>
                    <a:pt x="99" y="7906"/>
                  </a:cubicBezTo>
                  <a:cubicBezTo>
                    <a:pt x="26" y="7934"/>
                    <a:pt x="0" y="8015"/>
                    <a:pt x="53" y="8076"/>
                  </a:cubicBezTo>
                  <a:cubicBezTo>
                    <a:pt x="1158" y="9338"/>
                    <a:pt x="2608" y="10401"/>
                    <a:pt x="4256" y="10813"/>
                  </a:cubicBezTo>
                  <a:cubicBezTo>
                    <a:pt x="4260" y="10814"/>
                    <a:pt x="4263" y="10814"/>
                    <a:pt x="4267" y="10814"/>
                  </a:cubicBezTo>
                  <a:cubicBezTo>
                    <a:pt x="4311" y="10814"/>
                    <a:pt x="4341" y="10746"/>
                    <a:pt x="4293" y="10725"/>
                  </a:cubicBezTo>
                  <a:cubicBezTo>
                    <a:pt x="3830" y="10529"/>
                    <a:pt x="3371" y="10333"/>
                    <a:pt x="2927" y="10105"/>
                  </a:cubicBezTo>
                  <a:lnTo>
                    <a:pt x="2927" y="10105"/>
                  </a:lnTo>
                  <a:cubicBezTo>
                    <a:pt x="3279" y="10142"/>
                    <a:pt x="3630" y="10186"/>
                    <a:pt x="3982" y="10223"/>
                  </a:cubicBezTo>
                  <a:cubicBezTo>
                    <a:pt x="3984" y="10223"/>
                    <a:pt x="3986" y="10223"/>
                    <a:pt x="3987" y="10223"/>
                  </a:cubicBezTo>
                  <a:cubicBezTo>
                    <a:pt x="4031" y="10223"/>
                    <a:pt x="4041" y="10144"/>
                    <a:pt x="3994" y="10136"/>
                  </a:cubicBezTo>
                  <a:cubicBezTo>
                    <a:pt x="3593" y="10069"/>
                    <a:pt x="3184" y="10042"/>
                    <a:pt x="2777" y="10029"/>
                  </a:cubicBezTo>
                  <a:cubicBezTo>
                    <a:pt x="2611" y="9941"/>
                    <a:pt x="2446" y="9846"/>
                    <a:pt x="2287" y="9745"/>
                  </a:cubicBezTo>
                  <a:cubicBezTo>
                    <a:pt x="2107" y="9631"/>
                    <a:pt x="1901" y="9504"/>
                    <a:pt x="1691" y="9366"/>
                  </a:cubicBezTo>
                  <a:lnTo>
                    <a:pt x="1691" y="9366"/>
                  </a:lnTo>
                  <a:cubicBezTo>
                    <a:pt x="2152" y="9475"/>
                    <a:pt x="2634" y="9527"/>
                    <a:pt x="3099" y="9562"/>
                  </a:cubicBezTo>
                  <a:cubicBezTo>
                    <a:pt x="3101" y="9562"/>
                    <a:pt x="3102" y="9562"/>
                    <a:pt x="3104" y="9562"/>
                  </a:cubicBezTo>
                  <a:cubicBezTo>
                    <a:pt x="3174" y="9562"/>
                    <a:pt x="3170" y="9453"/>
                    <a:pt x="3099" y="9446"/>
                  </a:cubicBezTo>
                  <a:cubicBezTo>
                    <a:pt x="2533" y="9390"/>
                    <a:pt x="1983" y="9274"/>
                    <a:pt x="1425" y="9181"/>
                  </a:cubicBezTo>
                  <a:cubicBezTo>
                    <a:pt x="1102" y="8951"/>
                    <a:pt x="803" y="8691"/>
                    <a:pt x="614" y="8405"/>
                  </a:cubicBezTo>
                  <a:lnTo>
                    <a:pt x="614" y="8405"/>
                  </a:lnTo>
                  <a:cubicBezTo>
                    <a:pt x="1244" y="8520"/>
                    <a:pt x="1876" y="8619"/>
                    <a:pt x="2510" y="8716"/>
                  </a:cubicBezTo>
                  <a:cubicBezTo>
                    <a:pt x="2513" y="8716"/>
                    <a:pt x="2516" y="8717"/>
                    <a:pt x="2518" y="8717"/>
                  </a:cubicBezTo>
                  <a:cubicBezTo>
                    <a:pt x="2574" y="8717"/>
                    <a:pt x="2597" y="8631"/>
                    <a:pt x="2536" y="8620"/>
                  </a:cubicBezTo>
                  <a:cubicBezTo>
                    <a:pt x="1844" y="8497"/>
                    <a:pt x="1151" y="8372"/>
                    <a:pt x="455" y="8274"/>
                  </a:cubicBezTo>
                  <a:lnTo>
                    <a:pt x="453" y="8274"/>
                  </a:lnTo>
                  <a:cubicBezTo>
                    <a:pt x="357" y="8191"/>
                    <a:pt x="359" y="8095"/>
                    <a:pt x="459" y="7983"/>
                  </a:cubicBezTo>
                  <a:cubicBezTo>
                    <a:pt x="654" y="7911"/>
                    <a:pt x="848" y="7841"/>
                    <a:pt x="1044" y="7776"/>
                  </a:cubicBezTo>
                  <a:cubicBezTo>
                    <a:pt x="1624" y="7793"/>
                    <a:pt x="2201" y="7841"/>
                    <a:pt x="2774" y="7921"/>
                  </a:cubicBezTo>
                  <a:cubicBezTo>
                    <a:pt x="2777" y="7921"/>
                    <a:pt x="2779" y="7921"/>
                    <a:pt x="2781" y="7921"/>
                  </a:cubicBezTo>
                  <a:cubicBezTo>
                    <a:pt x="2839" y="7921"/>
                    <a:pt x="2862" y="7835"/>
                    <a:pt x="2801" y="7825"/>
                  </a:cubicBezTo>
                  <a:cubicBezTo>
                    <a:pt x="2314" y="7750"/>
                    <a:pt x="1824" y="7705"/>
                    <a:pt x="1332" y="7687"/>
                  </a:cubicBezTo>
                  <a:cubicBezTo>
                    <a:pt x="1561" y="7614"/>
                    <a:pt x="1790" y="7540"/>
                    <a:pt x="2021" y="7476"/>
                  </a:cubicBezTo>
                  <a:cubicBezTo>
                    <a:pt x="2162" y="7437"/>
                    <a:pt x="2305" y="7404"/>
                    <a:pt x="2445" y="7371"/>
                  </a:cubicBezTo>
                  <a:cubicBezTo>
                    <a:pt x="3034" y="7411"/>
                    <a:pt x="3618" y="7481"/>
                    <a:pt x="4205" y="7554"/>
                  </a:cubicBezTo>
                  <a:cubicBezTo>
                    <a:pt x="4207" y="7554"/>
                    <a:pt x="4208" y="7554"/>
                    <a:pt x="4209" y="7554"/>
                  </a:cubicBezTo>
                  <a:cubicBezTo>
                    <a:pt x="4245" y="7554"/>
                    <a:pt x="4252" y="7490"/>
                    <a:pt x="4215" y="7483"/>
                  </a:cubicBezTo>
                  <a:cubicBezTo>
                    <a:pt x="3718" y="7390"/>
                    <a:pt x="3215" y="7337"/>
                    <a:pt x="2712" y="7307"/>
                  </a:cubicBezTo>
                  <a:cubicBezTo>
                    <a:pt x="3019" y="7238"/>
                    <a:pt x="3326" y="7178"/>
                    <a:pt x="3635" y="7120"/>
                  </a:cubicBezTo>
                  <a:cubicBezTo>
                    <a:pt x="3867" y="7152"/>
                    <a:pt x="4097" y="7195"/>
                    <a:pt x="4325" y="7252"/>
                  </a:cubicBezTo>
                  <a:cubicBezTo>
                    <a:pt x="4330" y="7253"/>
                    <a:pt x="4334" y="7254"/>
                    <a:pt x="4339" y="7254"/>
                  </a:cubicBezTo>
                  <a:cubicBezTo>
                    <a:pt x="4390" y="7254"/>
                    <a:pt x="4407" y="7175"/>
                    <a:pt x="4351" y="7157"/>
                  </a:cubicBezTo>
                  <a:cubicBezTo>
                    <a:pt x="4220" y="7117"/>
                    <a:pt x="4088" y="7084"/>
                    <a:pt x="3953" y="7059"/>
                  </a:cubicBezTo>
                  <a:cubicBezTo>
                    <a:pt x="4157" y="7021"/>
                    <a:pt x="4360" y="6983"/>
                    <a:pt x="4563" y="6942"/>
                  </a:cubicBezTo>
                  <a:lnTo>
                    <a:pt x="4563" y="6942"/>
                  </a:lnTo>
                  <a:cubicBezTo>
                    <a:pt x="4251" y="7670"/>
                    <a:pt x="4113" y="8480"/>
                    <a:pt x="4207" y="9303"/>
                  </a:cubicBezTo>
                  <a:cubicBezTo>
                    <a:pt x="4263" y="9798"/>
                    <a:pt x="4391" y="10281"/>
                    <a:pt x="4587" y="10739"/>
                  </a:cubicBezTo>
                  <a:cubicBezTo>
                    <a:pt x="4584" y="10739"/>
                    <a:pt x="4581" y="10739"/>
                    <a:pt x="4579" y="10739"/>
                  </a:cubicBezTo>
                  <a:cubicBezTo>
                    <a:pt x="4556" y="10739"/>
                    <a:pt x="4534" y="10746"/>
                    <a:pt x="4517" y="10761"/>
                  </a:cubicBezTo>
                  <a:cubicBezTo>
                    <a:pt x="3277" y="11813"/>
                    <a:pt x="2279" y="13080"/>
                    <a:pt x="1492" y="14500"/>
                  </a:cubicBezTo>
                  <a:cubicBezTo>
                    <a:pt x="1458" y="14563"/>
                    <a:pt x="1498" y="14659"/>
                    <a:pt x="1576" y="14659"/>
                  </a:cubicBezTo>
                  <a:cubicBezTo>
                    <a:pt x="1578" y="14659"/>
                    <a:pt x="1581" y="14659"/>
                    <a:pt x="1583" y="14659"/>
                  </a:cubicBezTo>
                  <a:cubicBezTo>
                    <a:pt x="3251" y="14524"/>
                    <a:pt x="4836" y="14066"/>
                    <a:pt x="6305" y="13277"/>
                  </a:cubicBezTo>
                  <a:lnTo>
                    <a:pt x="6305" y="13277"/>
                  </a:lnTo>
                  <a:cubicBezTo>
                    <a:pt x="6197" y="14289"/>
                    <a:pt x="6165" y="15310"/>
                    <a:pt x="6175" y="16328"/>
                  </a:cubicBezTo>
                  <a:cubicBezTo>
                    <a:pt x="6155" y="16345"/>
                    <a:pt x="6155" y="16376"/>
                    <a:pt x="6177" y="16392"/>
                  </a:cubicBezTo>
                  <a:cubicBezTo>
                    <a:pt x="6183" y="16872"/>
                    <a:pt x="6197" y="17353"/>
                    <a:pt x="6220" y="17832"/>
                  </a:cubicBezTo>
                  <a:cubicBezTo>
                    <a:pt x="6222" y="17884"/>
                    <a:pt x="6263" y="17938"/>
                    <a:pt x="6318" y="17938"/>
                  </a:cubicBezTo>
                  <a:cubicBezTo>
                    <a:pt x="6321" y="17938"/>
                    <a:pt x="6323" y="17938"/>
                    <a:pt x="6326" y="17938"/>
                  </a:cubicBezTo>
                  <a:cubicBezTo>
                    <a:pt x="7013" y="17885"/>
                    <a:pt x="7440" y="17478"/>
                    <a:pt x="7853" y="16948"/>
                  </a:cubicBezTo>
                  <a:cubicBezTo>
                    <a:pt x="8553" y="16052"/>
                    <a:pt x="9191" y="15085"/>
                    <a:pt x="9807" y="14125"/>
                  </a:cubicBezTo>
                  <a:cubicBezTo>
                    <a:pt x="10336" y="14901"/>
                    <a:pt x="10911" y="15643"/>
                    <a:pt x="11513" y="16362"/>
                  </a:cubicBezTo>
                  <a:cubicBezTo>
                    <a:pt x="11745" y="16640"/>
                    <a:pt x="12193" y="17421"/>
                    <a:pt x="12675" y="17421"/>
                  </a:cubicBezTo>
                  <a:cubicBezTo>
                    <a:pt x="12712" y="17421"/>
                    <a:pt x="12749" y="17416"/>
                    <a:pt x="12786" y="17406"/>
                  </a:cubicBezTo>
                  <a:cubicBezTo>
                    <a:pt x="13314" y="17268"/>
                    <a:pt x="13252" y="16253"/>
                    <a:pt x="13276" y="15893"/>
                  </a:cubicBezTo>
                  <a:cubicBezTo>
                    <a:pt x="13350" y="14809"/>
                    <a:pt x="13284" y="13728"/>
                    <a:pt x="13116" y="12656"/>
                  </a:cubicBezTo>
                  <a:cubicBezTo>
                    <a:pt x="13188" y="12597"/>
                    <a:pt x="13257" y="12534"/>
                    <a:pt x="13326" y="12472"/>
                  </a:cubicBezTo>
                  <a:cubicBezTo>
                    <a:pt x="13411" y="12475"/>
                    <a:pt x="13496" y="12476"/>
                    <a:pt x="13582" y="12476"/>
                  </a:cubicBezTo>
                  <a:cubicBezTo>
                    <a:pt x="14121" y="12476"/>
                    <a:pt x="14661" y="12424"/>
                    <a:pt x="15190" y="12320"/>
                  </a:cubicBezTo>
                  <a:cubicBezTo>
                    <a:pt x="15237" y="12311"/>
                    <a:pt x="15219" y="12247"/>
                    <a:pt x="15177" y="12247"/>
                  </a:cubicBezTo>
                  <a:cubicBezTo>
                    <a:pt x="15175" y="12247"/>
                    <a:pt x="15173" y="12247"/>
                    <a:pt x="15170" y="12247"/>
                  </a:cubicBezTo>
                  <a:cubicBezTo>
                    <a:pt x="14590" y="12333"/>
                    <a:pt x="14004" y="12382"/>
                    <a:pt x="13417" y="12392"/>
                  </a:cubicBezTo>
                  <a:cubicBezTo>
                    <a:pt x="13639" y="12184"/>
                    <a:pt x="13843" y="11957"/>
                    <a:pt x="14029" y="11716"/>
                  </a:cubicBezTo>
                  <a:cubicBezTo>
                    <a:pt x="14429" y="11707"/>
                    <a:pt x="14828" y="11700"/>
                    <a:pt x="15226" y="11675"/>
                  </a:cubicBezTo>
                  <a:cubicBezTo>
                    <a:pt x="15284" y="11671"/>
                    <a:pt x="15286" y="11582"/>
                    <a:pt x="15226" y="11582"/>
                  </a:cubicBezTo>
                  <a:cubicBezTo>
                    <a:pt x="14851" y="11584"/>
                    <a:pt x="14476" y="11603"/>
                    <a:pt x="14102" y="11620"/>
                  </a:cubicBezTo>
                  <a:cubicBezTo>
                    <a:pt x="14274" y="11386"/>
                    <a:pt x="14429" y="11140"/>
                    <a:pt x="14562" y="10882"/>
                  </a:cubicBezTo>
                  <a:cubicBezTo>
                    <a:pt x="14798" y="10870"/>
                    <a:pt x="15036" y="10868"/>
                    <a:pt x="15270" y="10840"/>
                  </a:cubicBezTo>
                  <a:cubicBezTo>
                    <a:pt x="15334" y="10831"/>
                    <a:pt x="15339" y="10735"/>
                    <a:pt x="15271" y="10735"/>
                  </a:cubicBezTo>
                  <a:cubicBezTo>
                    <a:pt x="15270" y="10735"/>
                    <a:pt x="15270" y="10735"/>
                    <a:pt x="15270" y="10735"/>
                  </a:cubicBezTo>
                  <a:cubicBezTo>
                    <a:pt x="15051" y="10738"/>
                    <a:pt x="14832" y="10764"/>
                    <a:pt x="14614" y="10786"/>
                  </a:cubicBezTo>
                  <a:cubicBezTo>
                    <a:pt x="14754" y="10504"/>
                    <a:pt x="14868" y="10209"/>
                    <a:pt x="14955" y="9907"/>
                  </a:cubicBezTo>
                  <a:cubicBezTo>
                    <a:pt x="15985" y="10815"/>
                    <a:pt x="16861" y="11859"/>
                    <a:pt x="17455" y="13113"/>
                  </a:cubicBezTo>
                  <a:cubicBezTo>
                    <a:pt x="17809" y="13862"/>
                    <a:pt x="17491" y="14080"/>
                    <a:pt x="16995" y="14080"/>
                  </a:cubicBezTo>
                  <a:cubicBezTo>
                    <a:pt x="16571" y="14080"/>
                    <a:pt x="16018" y="13921"/>
                    <a:pt x="15644" y="13798"/>
                  </a:cubicBezTo>
                  <a:lnTo>
                    <a:pt x="15644" y="13798"/>
                  </a:lnTo>
                  <a:cubicBezTo>
                    <a:pt x="15688" y="13798"/>
                    <a:pt x="15732" y="13799"/>
                    <a:pt x="15775" y="13799"/>
                  </a:cubicBezTo>
                  <a:cubicBezTo>
                    <a:pt x="16158" y="13799"/>
                    <a:pt x="16540" y="13766"/>
                    <a:pt x="16917" y="13700"/>
                  </a:cubicBezTo>
                  <a:cubicBezTo>
                    <a:pt x="16956" y="13693"/>
                    <a:pt x="16950" y="13627"/>
                    <a:pt x="16910" y="13627"/>
                  </a:cubicBezTo>
                  <a:cubicBezTo>
                    <a:pt x="16909" y="13627"/>
                    <a:pt x="16908" y="13627"/>
                    <a:pt x="16907" y="13627"/>
                  </a:cubicBezTo>
                  <a:cubicBezTo>
                    <a:pt x="16450" y="13669"/>
                    <a:pt x="15994" y="13699"/>
                    <a:pt x="15535" y="13709"/>
                  </a:cubicBezTo>
                  <a:cubicBezTo>
                    <a:pt x="15513" y="13709"/>
                    <a:pt x="15495" y="13726"/>
                    <a:pt x="15494" y="13747"/>
                  </a:cubicBezTo>
                  <a:lnTo>
                    <a:pt x="15486" y="13745"/>
                  </a:lnTo>
                  <a:cubicBezTo>
                    <a:pt x="15107" y="13613"/>
                    <a:pt x="14738" y="13450"/>
                    <a:pt x="14383" y="13259"/>
                  </a:cubicBezTo>
                  <a:lnTo>
                    <a:pt x="14383" y="13259"/>
                  </a:lnTo>
                  <a:cubicBezTo>
                    <a:pt x="14582" y="13268"/>
                    <a:pt x="14781" y="13272"/>
                    <a:pt x="14980" y="13272"/>
                  </a:cubicBezTo>
                  <a:cubicBezTo>
                    <a:pt x="15313" y="13272"/>
                    <a:pt x="15646" y="13259"/>
                    <a:pt x="15978" y="13227"/>
                  </a:cubicBezTo>
                  <a:cubicBezTo>
                    <a:pt x="16034" y="13221"/>
                    <a:pt x="16037" y="13134"/>
                    <a:pt x="15982" y="13134"/>
                  </a:cubicBezTo>
                  <a:cubicBezTo>
                    <a:pt x="15981" y="13134"/>
                    <a:pt x="15980" y="13134"/>
                    <a:pt x="15978" y="13135"/>
                  </a:cubicBezTo>
                  <a:cubicBezTo>
                    <a:pt x="15530" y="13165"/>
                    <a:pt x="15085" y="13186"/>
                    <a:pt x="14637" y="13186"/>
                  </a:cubicBezTo>
                  <a:cubicBezTo>
                    <a:pt x="14523" y="13186"/>
                    <a:pt x="14410" y="13185"/>
                    <a:pt x="14296" y="13182"/>
                  </a:cubicBezTo>
                  <a:cubicBezTo>
                    <a:pt x="14285" y="13182"/>
                    <a:pt x="14276" y="13186"/>
                    <a:pt x="14269" y="13194"/>
                  </a:cubicBezTo>
                  <a:cubicBezTo>
                    <a:pt x="13954" y="13019"/>
                    <a:pt x="13646" y="12830"/>
                    <a:pt x="13344" y="12625"/>
                  </a:cubicBezTo>
                  <a:cubicBezTo>
                    <a:pt x="13326" y="12613"/>
                    <a:pt x="13309" y="12608"/>
                    <a:pt x="13293" y="12608"/>
                  </a:cubicBezTo>
                  <a:cubicBezTo>
                    <a:pt x="13216" y="12608"/>
                    <a:pt x="13168" y="12729"/>
                    <a:pt x="13248" y="12789"/>
                  </a:cubicBezTo>
                  <a:cubicBezTo>
                    <a:pt x="14160" y="13469"/>
                    <a:pt x="15207" y="13947"/>
                    <a:pt x="16318" y="14193"/>
                  </a:cubicBezTo>
                  <a:cubicBezTo>
                    <a:pt x="16541" y="14242"/>
                    <a:pt x="16963" y="14371"/>
                    <a:pt x="17325" y="14371"/>
                  </a:cubicBezTo>
                  <a:cubicBezTo>
                    <a:pt x="17585" y="14371"/>
                    <a:pt x="17814" y="14305"/>
                    <a:pt x="17917" y="14097"/>
                  </a:cubicBezTo>
                  <a:cubicBezTo>
                    <a:pt x="18218" y="13485"/>
                    <a:pt x="17197" y="12174"/>
                    <a:pt x="16885" y="11732"/>
                  </a:cubicBezTo>
                  <a:cubicBezTo>
                    <a:pt x="16360" y="10990"/>
                    <a:pt x="15719" y="10337"/>
                    <a:pt x="14987" y="9799"/>
                  </a:cubicBezTo>
                  <a:cubicBezTo>
                    <a:pt x="14989" y="9791"/>
                    <a:pt x="14992" y="9785"/>
                    <a:pt x="14994" y="9778"/>
                  </a:cubicBezTo>
                  <a:cubicBezTo>
                    <a:pt x="15811" y="9623"/>
                    <a:pt x="16608" y="9249"/>
                    <a:pt x="17296" y="8790"/>
                  </a:cubicBezTo>
                  <a:cubicBezTo>
                    <a:pt x="17724" y="8504"/>
                    <a:pt x="18672" y="7918"/>
                    <a:pt x="18815" y="7396"/>
                  </a:cubicBezTo>
                  <a:cubicBezTo>
                    <a:pt x="19005" y="6695"/>
                    <a:pt x="17510" y="6558"/>
                    <a:pt x="16303" y="6558"/>
                  </a:cubicBezTo>
                  <a:cubicBezTo>
                    <a:pt x="15665" y="6558"/>
                    <a:pt x="15108" y="6596"/>
                    <a:pt x="14924" y="6609"/>
                  </a:cubicBezTo>
                  <a:cubicBezTo>
                    <a:pt x="14834" y="6615"/>
                    <a:pt x="14831" y="6751"/>
                    <a:pt x="14921" y="6751"/>
                  </a:cubicBezTo>
                  <a:cubicBezTo>
                    <a:pt x="14922" y="6751"/>
                    <a:pt x="14923" y="6751"/>
                    <a:pt x="14924" y="6751"/>
                  </a:cubicBezTo>
                  <a:cubicBezTo>
                    <a:pt x="15138" y="6744"/>
                    <a:pt x="15353" y="6741"/>
                    <a:pt x="15567" y="6741"/>
                  </a:cubicBezTo>
                  <a:cubicBezTo>
                    <a:pt x="16021" y="6741"/>
                    <a:pt x="16475" y="6758"/>
                    <a:pt x="16928" y="6804"/>
                  </a:cubicBezTo>
                  <a:cubicBezTo>
                    <a:pt x="17247" y="6837"/>
                    <a:pt x="17744" y="6825"/>
                    <a:pt x="18037" y="6962"/>
                  </a:cubicBezTo>
                  <a:cubicBezTo>
                    <a:pt x="18054" y="6961"/>
                    <a:pt x="18070" y="6961"/>
                    <a:pt x="18086" y="6961"/>
                  </a:cubicBezTo>
                  <a:cubicBezTo>
                    <a:pt x="18421" y="6961"/>
                    <a:pt x="18517" y="7178"/>
                    <a:pt x="18376" y="7613"/>
                  </a:cubicBezTo>
                  <a:cubicBezTo>
                    <a:pt x="18292" y="7702"/>
                    <a:pt x="18206" y="7787"/>
                    <a:pt x="18117" y="7870"/>
                  </a:cubicBezTo>
                  <a:cubicBezTo>
                    <a:pt x="17222" y="8719"/>
                    <a:pt x="16192" y="9187"/>
                    <a:pt x="15043" y="9560"/>
                  </a:cubicBezTo>
                  <a:cubicBezTo>
                    <a:pt x="15113" y="9215"/>
                    <a:pt x="15147" y="8864"/>
                    <a:pt x="15143" y="8513"/>
                  </a:cubicBezTo>
                  <a:cubicBezTo>
                    <a:pt x="15440" y="8474"/>
                    <a:pt x="15746" y="8447"/>
                    <a:pt x="16037" y="8377"/>
                  </a:cubicBezTo>
                  <a:cubicBezTo>
                    <a:pt x="16092" y="8364"/>
                    <a:pt x="16083" y="8276"/>
                    <a:pt x="16029" y="8276"/>
                  </a:cubicBezTo>
                  <a:cubicBezTo>
                    <a:pt x="16028" y="8276"/>
                    <a:pt x="16026" y="8276"/>
                    <a:pt x="16025" y="8276"/>
                  </a:cubicBezTo>
                  <a:cubicBezTo>
                    <a:pt x="15730" y="8301"/>
                    <a:pt x="15435" y="8368"/>
                    <a:pt x="15144" y="8425"/>
                  </a:cubicBezTo>
                  <a:cubicBezTo>
                    <a:pt x="15140" y="8283"/>
                    <a:pt x="15131" y="8140"/>
                    <a:pt x="15114" y="7996"/>
                  </a:cubicBezTo>
                  <a:cubicBezTo>
                    <a:pt x="15104" y="7904"/>
                    <a:pt x="15088" y="7812"/>
                    <a:pt x="15072" y="7721"/>
                  </a:cubicBezTo>
                  <a:cubicBezTo>
                    <a:pt x="15293" y="7704"/>
                    <a:pt x="15514" y="7695"/>
                    <a:pt x="15735" y="7695"/>
                  </a:cubicBezTo>
                  <a:cubicBezTo>
                    <a:pt x="15816" y="7695"/>
                    <a:pt x="15897" y="7696"/>
                    <a:pt x="15977" y="7698"/>
                  </a:cubicBezTo>
                  <a:cubicBezTo>
                    <a:pt x="15978" y="7699"/>
                    <a:pt x="15979" y="7699"/>
                    <a:pt x="15979" y="7699"/>
                  </a:cubicBezTo>
                  <a:cubicBezTo>
                    <a:pt x="16041" y="7699"/>
                    <a:pt x="16037" y="7609"/>
                    <a:pt x="15977" y="7602"/>
                  </a:cubicBezTo>
                  <a:cubicBezTo>
                    <a:pt x="15853" y="7589"/>
                    <a:pt x="15730" y="7583"/>
                    <a:pt x="15608" y="7583"/>
                  </a:cubicBezTo>
                  <a:cubicBezTo>
                    <a:pt x="15423" y="7583"/>
                    <a:pt x="15239" y="7597"/>
                    <a:pt x="15054" y="7618"/>
                  </a:cubicBezTo>
                  <a:cubicBezTo>
                    <a:pt x="15019" y="7445"/>
                    <a:pt x="14976" y="7272"/>
                    <a:pt x="14922" y="7103"/>
                  </a:cubicBezTo>
                  <a:lnTo>
                    <a:pt x="14922" y="7103"/>
                  </a:lnTo>
                  <a:cubicBezTo>
                    <a:pt x="15216" y="7109"/>
                    <a:pt x="15507" y="7139"/>
                    <a:pt x="15801" y="7168"/>
                  </a:cubicBezTo>
                  <a:cubicBezTo>
                    <a:pt x="15802" y="7168"/>
                    <a:pt x="15804" y="7168"/>
                    <a:pt x="15806" y="7168"/>
                  </a:cubicBezTo>
                  <a:cubicBezTo>
                    <a:pt x="15865" y="7168"/>
                    <a:pt x="15877" y="7068"/>
                    <a:pt x="15815" y="7055"/>
                  </a:cubicBezTo>
                  <a:cubicBezTo>
                    <a:pt x="15590" y="7013"/>
                    <a:pt x="15361" y="6997"/>
                    <a:pt x="15131" y="6997"/>
                  </a:cubicBezTo>
                  <a:cubicBezTo>
                    <a:pt x="15049" y="6997"/>
                    <a:pt x="14968" y="6999"/>
                    <a:pt x="14886" y="7003"/>
                  </a:cubicBezTo>
                  <a:cubicBezTo>
                    <a:pt x="14849" y="6895"/>
                    <a:pt x="14814" y="6785"/>
                    <a:pt x="14769" y="6681"/>
                  </a:cubicBezTo>
                  <a:cubicBezTo>
                    <a:pt x="15234" y="5716"/>
                    <a:pt x="15635" y="4721"/>
                    <a:pt x="15971" y="3704"/>
                  </a:cubicBezTo>
                  <a:cubicBezTo>
                    <a:pt x="16098" y="3316"/>
                    <a:pt x="16565" y="2455"/>
                    <a:pt x="16155" y="2082"/>
                  </a:cubicBezTo>
                  <a:cubicBezTo>
                    <a:pt x="16039" y="1977"/>
                    <a:pt x="15898" y="1937"/>
                    <a:pt x="15748" y="1937"/>
                  </a:cubicBezTo>
                  <a:cubicBezTo>
                    <a:pt x="15441" y="1937"/>
                    <a:pt x="15098" y="2102"/>
                    <a:pt x="14865" y="2206"/>
                  </a:cubicBezTo>
                  <a:cubicBezTo>
                    <a:pt x="14443" y="2397"/>
                    <a:pt x="14034" y="2616"/>
                    <a:pt x="13643" y="2862"/>
                  </a:cubicBezTo>
                  <a:cubicBezTo>
                    <a:pt x="13594" y="2870"/>
                    <a:pt x="13545" y="2877"/>
                    <a:pt x="13496" y="2883"/>
                  </a:cubicBezTo>
                  <a:cubicBezTo>
                    <a:pt x="13446" y="2890"/>
                    <a:pt x="13438" y="2956"/>
                    <a:pt x="13475" y="2973"/>
                  </a:cubicBezTo>
                  <a:cubicBezTo>
                    <a:pt x="13123" y="3202"/>
                    <a:pt x="12781" y="3448"/>
                    <a:pt x="12454" y="3713"/>
                  </a:cubicBezTo>
                  <a:cubicBezTo>
                    <a:pt x="12445" y="3715"/>
                    <a:pt x="12435" y="3716"/>
                    <a:pt x="12426" y="3717"/>
                  </a:cubicBezTo>
                  <a:cubicBezTo>
                    <a:pt x="12404" y="3721"/>
                    <a:pt x="12394" y="3742"/>
                    <a:pt x="12396" y="3762"/>
                  </a:cubicBezTo>
                  <a:cubicBezTo>
                    <a:pt x="12317" y="3827"/>
                    <a:pt x="12240" y="3891"/>
                    <a:pt x="12162" y="3958"/>
                  </a:cubicBezTo>
                  <a:cubicBezTo>
                    <a:pt x="12123" y="3992"/>
                    <a:pt x="12160" y="4057"/>
                    <a:pt x="12203" y="4057"/>
                  </a:cubicBezTo>
                  <a:cubicBezTo>
                    <a:pt x="12213" y="4057"/>
                    <a:pt x="12222" y="4054"/>
                    <a:pt x="12231" y="4047"/>
                  </a:cubicBezTo>
                  <a:cubicBezTo>
                    <a:pt x="12304" y="3991"/>
                    <a:pt x="12424" y="3899"/>
                    <a:pt x="12572" y="3788"/>
                  </a:cubicBezTo>
                  <a:cubicBezTo>
                    <a:pt x="13131" y="3725"/>
                    <a:pt x="13688" y="3686"/>
                    <a:pt x="14251" y="3669"/>
                  </a:cubicBezTo>
                  <a:cubicBezTo>
                    <a:pt x="14317" y="3667"/>
                    <a:pt x="14317" y="3566"/>
                    <a:pt x="14251" y="3566"/>
                  </a:cubicBezTo>
                  <a:cubicBezTo>
                    <a:pt x="13740" y="3566"/>
                    <a:pt x="13231" y="3602"/>
                    <a:pt x="12725" y="3674"/>
                  </a:cubicBezTo>
                  <a:cubicBezTo>
                    <a:pt x="13017" y="3460"/>
                    <a:pt x="13394" y="3198"/>
                    <a:pt x="13787" y="2957"/>
                  </a:cubicBezTo>
                  <a:cubicBezTo>
                    <a:pt x="14112" y="2935"/>
                    <a:pt x="14439" y="2914"/>
                    <a:pt x="14756" y="2854"/>
                  </a:cubicBezTo>
                  <a:cubicBezTo>
                    <a:pt x="14823" y="2841"/>
                    <a:pt x="14808" y="2735"/>
                    <a:pt x="14742" y="2735"/>
                  </a:cubicBezTo>
                  <a:cubicBezTo>
                    <a:pt x="14741" y="2735"/>
                    <a:pt x="14740" y="2735"/>
                    <a:pt x="14740" y="2735"/>
                  </a:cubicBezTo>
                  <a:cubicBezTo>
                    <a:pt x="14511" y="2742"/>
                    <a:pt x="14281" y="2769"/>
                    <a:pt x="14050" y="2802"/>
                  </a:cubicBezTo>
                  <a:cubicBezTo>
                    <a:pt x="14574" y="2505"/>
                    <a:pt x="15105" y="2275"/>
                    <a:pt x="15495" y="2275"/>
                  </a:cubicBezTo>
                  <a:cubicBezTo>
                    <a:pt x="15782" y="2275"/>
                    <a:pt x="15994" y="2400"/>
                    <a:pt x="16070" y="2714"/>
                  </a:cubicBezTo>
                  <a:cubicBezTo>
                    <a:pt x="16169" y="3119"/>
                    <a:pt x="15608" y="4180"/>
                    <a:pt x="15460" y="4576"/>
                  </a:cubicBezTo>
                  <a:cubicBezTo>
                    <a:pt x="15222" y="5213"/>
                    <a:pt x="14949" y="5834"/>
                    <a:pt x="14664" y="6449"/>
                  </a:cubicBezTo>
                  <a:cubicBezTo>
                    <a:pt x="14565" y="6250"/>
                    <a:pt x="14452" y="6057"/>
                    <a:pt x="14325" y="5872"/>
                  </a:cubicBezTo>
                  <a:cubicBezTo>
                    <a:pt x="14492" y="5845"/>
                    <a:pt x="14658" y="5821"/>
                    <a:pt x="14827" y="5801"/>
                  </a:cubicBezTo>
                  <a:cubicBezTo>
                    <a:pt x="14893" y="5793"/>
                    <a:pt x="14898" y="5692"/>
                    <a:pt x="14828" y="5692"/>
                  </a:cubicBezTo>
                  <a:cubicBezTo>
                    <a:pt x="14827" y="5692"/>
                    <a:pt x="14827" y="5692"/>
                    <a:pt x="14827" y="5692"/>
                  </a:cubicBezTo>
                  <a:cubicBezTo>
                    <a:pt x="14632" y="5698"/>
                    <a:pt x="14439" y="5720"/>
                    <a:pt x="14250" y="5762"/>
                  </a:cubicBezTo>
                  <a:cubicBezTo>
                    <a:pt x="14105" y="5560"/>
                    <a:pt x="13945" y="5370"/>
                    <a:pt x="13770" y="5193"/>
                  </a:cubicBezTo>
                  <a:cubicBezTo>
                    <a:pt x="14074" y="5166"/>
                    <a:pt x="14384" y="5103"/>
                    <a:pt x="14664" y="4996"/>
                  </a:cubicBezTo>
                  <a:cubicBezTo>
                    <a:pt x="14721" y="4975"/>
                    <a:pt x="14706" y="4892"/>
                    <a:pt x="14651" y="4892"/>
                  </a:cubicBezTo>
                  <a:cubicBezTo>
                    <a:pt x="14646" y="4892"/>
                    <a:pt x="14641" y="4892"/>
                    <a:pt x="14635" y="4894"/>
                  </a:cubicBezTo>
                  <a:cubicBezTo>
                    <a:pt x="14313" y="4977"/>
                    <a:pt x="14000" y="5049"/>
                    <a:pt x="13674" y="5103"/>
                  </a:cubicBezTo>
                  <a:cubicBezTo>
                    <a:pt x="13442" y="4881"/>
                    <a:pt x="13188" y="4684"/>
                    <a:pt x="12915" y="4515"/>
                  </a:cubicBezTo>
                  <a:cubicBezTo>
                    <a:pt x="13387" y="4438"/>
                    <a:pt x="13862" y="4403"/>
                    <a:pt x="14339" y="4376"/>
                  </a:cubicBezTo>
                  <a:cubicBezTo>
                    <a:pt x="14400" y="4372"/>
                    <a:pt x="14400" y="4284"/>
                    <a:pt x="14339" y="4281"/>
                  </a:cubicBezTo>
                  <a:cubicBezTo>
                    <a:pt x="14284" y="4280"/>
                    <a:pt x="14230" y="4279"/>
                    <a:pt x="14175" y="4279"/>
                  </a:cubicBezTo>
                  <a:cubicBezTo>
                    <a:pt x="13708" y="4279"/>
                    <a:pt x="13249" y="4346"/>
                    <a:pt x="12791" y="4443"/>
                  </a:cubicBezTo>
                  <a:cubicBezTo>
                    <a:pt x="12536" y="4294"/>
                    <a:pt x="12265" y="4170"/>
                    <a:pt x="11985" y="4075"/>
                  </a:cubicBezTo>
                  <a:cubicBezTo>
                    <a:pt x="11987" y="4067"/>
                    <a:pt x="11993" y="4061"/>
                    <a:pt x="11993" y="4052"/>
                  </a:cubicBezTo>
                  <a:cubicBezTo>
                    <a:pt x="11897" y="3007"/>
                    <a:pt x="11601" y="1947"/>
                    <a:pt x="11216" y="972"/>
                  </a:cubicBezTo>
                  <a:cubicBezTo>
                    <a:pt x="11074" y="614"/>
                    <a:pt x="10853" y="0"/>
                    <a:pt x="10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4"/>
            <p:cNvSpPr/>
            <p:nvPr/>
          </p:nvSpPr>
          <p:spPr>
            <a:xfrm>
              <a:off x="-4032141" y="4697395"/>
              <a:ext cx="185398" cy="103236"/>
            </a:xfrm>
            <a:custGeom>
              <a:avLst/>
              <a:gdLst/>
              <a:ahLst/>
              <a:cxnLst/>
              <a:rect l="l" t="t" r="r" b="b"/>
              <a:pathLst>
                <a:path w="5384" h="2998" extrusionOk="0">
                  <a:moveTo>
                    <a:pt x="5291" y="1"/>
                  </a:moveTo>
                  <a:cubicBezTo>
                    <a:pt x="5244" y="1"/>
                    <a:pt x="5193" y="32"/>
                    <a:pt x="5187" y="93"/>
                  </a:cubicBezTo>
                  <a:cubicBezTo>
                    <a:pt x="5075" y="1200"/>
                    <a:pt x="4502" y="2153"/>
                    <a:pt x="3439" y="2581"/>
                  </a:cubicBezTo>
                  <a:cubicBezTo>
                    <a:pt x="3112" y="2712"/>
                    <a:pt x="2741" y="2780"/>
                    <a:pt x="2368" y="2780"/>
                  </a:cubicBezTo>
                  <a:cubicBezTo>
                    <a:pt x="1378" y="2780"/>
                    <a:pt x="369" y="2304"/>
                    <a:pt x="104" y="1272"/>
                  </a:cubicBezTo>
                  <a:cubicBezTo>
                    <a:pt x="97" y="1246"/>
                    <a:pt x="79" y="1236"/>
                    <a:pt x="60" y="1236"/>
                  </a:cubicBezTo>
                  <a:cubicBezTo>
                    <a:pt x="31" y="1236"/>
                    <a:pt x="1" y="1260"/>
                    <a:pt x="7" y="1298"/>
                  </a:cubicBezTo>
                  <a:cubicBezTo>
                    <a:pt x="203" y="2438"/>
                    <a:pt x="1344" y="2998"/>
                    <a:pt x="2430" y="2998"/>
                  </a:cubicBezTo>
                  <a:cubicBezTo>
                    <a:pt x="2636" y="2998"/>
                    <a:pt x="2840" y="2977"/>
                    <a:pt x="3035" y="2937"/>
                  </a:cubicBezTo>
                  <a:cubicBezTo>
                    <a:pt x="4403" y="2656"/>
                    <a:pt x="5309" y="1459"/>
                    <a:pt x="5380" y="94"/>
                  </a:cubicBezTo>
                  <a:cubicBezTo>
                    <a:pt x="5383" y="31"/>
                    <a:pt x="5338" y="1"/>
                    <a:pt x="5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4"/>
            <p:cNvSpPr/>
            <p:nvPr/>
          </p:nvSpPr>
          <p:spPr>
            <a:xfrm>
              <a:off x="-4017644" y="4659895"/>
              <a:ext cx="52961" cy="43870"/>
            </a:xfrm>
            <a:custGeom>
              <a:avLst/>
              <a:gdLst/>
              <a:ahLst/>
              <a:cxnLst/>
              <a:rect l="l" t="t" r="r" b="b"/>
              <a:pathLst>
                <a:path w="1538" h="1274" extrusionOk="0">
                  <a:moveTo>
                    <a:pt x="717" y="0"/>
                  </a:moveTo>
                  <a:cubicBezTo>
                    <a:pt x="628" y="0"/>
                    <a:pt x="539" y="20"/>
                    <a:pt x="456" y="62"/>
                  </a:cubicBezTo>
                  <a:cubicBezTo>
                    <a:pt x="2" y="294"/>
                    <a:pt x="1" y="1017"/>
                    <a:pt x="437" y="1265"/>
                  </a:cubicBezTo>
                  <a:cubicBezTo>
                    <a:pt x="447" y="1271"/>
                    <a:pt x="457" y="1274"/>
                    <a:pt x="467" y="1274"/>
                  </a:cubicBezTo>
                  <a:cubicBezTo>
                    <a:pt x="518" y="1274"/>
                    <a:pt x="548" y="1199"/>
                    <a:pt x="496" y="1162"/>
                  </a:cubicBezTo>
                  <a:cubicBezTo>
                    <a:pt x="202" y="962"/>
                    <a:pt x="201" y="438"/>
                    <a:pt x="511" y="245"/>
                  </a:cubicBezTo>
                  <a:cubicBezTo>
                    <a:pt x="575" y="205"/>
                    <a:pt x="645" y="188"/>
                    <a:pt x="715" y="188"/>
                  </a:cubicBezTo>
                  <a:cubicBezTo>
                    <a:pt x="842" y="188"/>
                    <a:pt x="970" y="246"/>
                    <a:pt x="1067" y="332"/>
                  </a:cubicBezTo>
                  <a:cubicBezTo>
                    <a:pt x="1244" y="491"/>
                    <a:pt x="1257" y="664"/>
                    <a:pt x="1257" y="887"/>
                  </a:cubicBezTo>
                  <a:cubicBezTo>
                    <a:pt x="1257" y="931"/>
                    <a:pt x="1293" y="957"/>
                    <a:pt x="1329" y="957"/>
                  </a:cubicBezTo>
                  <a:cubicBezTo>
                    <a:pt x="1353" y="957"/>
                    <a:pt x="1376" y="946"/>
                    <a:pt x="1391" y="923"/>
                  </a:cubicBezTo>
                  <a:cubicBezTo>
                    <a:pt x="1538" y="689"/>
                    <a:pt x="1385" y="366"/>
                    <a:pt x="1201" y="198"/>
                  </a:cubicBezTo>
                  <a:cubicBezTo>
                    <a:pt x="1070" y="77"/>
                    <a:pt x="894"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4"/>
            <p:cNvSpPr/>
            <p:nvPr/>
          </p:nvSpPr>
          <p:spPr>
            <a:xfrm>
              <a:off x="-3946157" y="4634276"/>
              <a:ext cx="71728" cy="45764"/>
            </a:xfrm>
            <a:custGeom>
              <a:avLst/>
              <a:gdLst/>
              <a:ahLst/>
              <a:cxnLst/>
              <a:rect l="l" t="t" r="r" b="b"/>
              <a:pathLst>
                <a:path w="2083" h="1329" extrusionOk="0">
                  <a:moveTo>
                    <a:pt x="963" y="1"/>
                  </a:moveTo>
                  <a:cubicBezTo>
                    <a:pt x="913" y="1"/>
                    <a:pt x="862" y="6"/>
                    <a:pt x="810" y="15"/>
                  </a:cubicBezTo>
                  <a:cubicBezTo>
                    <a:pt x="228" y="124"/>
                    <a:pt x="1" y="928"/>
                    <a:pt x="546" y="1249"/>
                  </a:cubicBezTo>
                  <a:cubicBezTo>
                    <a:pt x="557" y="1255"/>
                    <a:pt x="567" y="1258"/>
                    <a:pt x="577" y="1258"/>
                  </a:cubicBezTo>
                  <a:cubicBezTo>
                    <a:pt x="631" y="1258"/>
                    <a:pt x="664" y="1178"/>
                    <a:pt x="609" y="1141"/>
                  </a:cubicBezTo>
                  <a:cubicBezTo>
                    <a:pt x="133" y="825"/>
                    <a:pt x="477" y="184"/>
                    <a:pt x="971" y="184"/>
                  </a:cubicBezTo>
                  <a:cubicBezTo>
                    <a:pt x="984" y="184"/>
                    <a:pt x="998" y="185"/>
                    <a:pt x="1012" y="186"/>
                  </a:cubicBezTo>
                  <a:cubicBezTo>
                    <a:pt x="1258" y="203"/>
                    <a:pt x="1468" y="344"/>
                    <a:pt x="1594" y="553"/>
                  </a:cubicBezTo>
                  <a:cubicBezTo>
                    <a:pt x="1729" y="777"/>
                    <a:pt x="1717" y="1003"/>
                    <a:pt x="1743" y="1252"/>
                  </a:cubicBezTo>
                  <a:cubicBezTo>
                    <a:pt x="1748" y="1300"/>
                    <a:pt x="1787" y="1329"/>
                    <a:pt x="1826" y="1329"/>
                  </a:cubicBezTo>
                  <a:cubicBezTo>
                    <a:pt x="1856" y="1329"/>
                    <a:pt x="1885" y="1312"/>
                    <a:pt x="1897" y="1273"/>
                  </a:cubicBezTo>
                  <a:cubicBezTo>
                    <a:pt x="2083" y="674"/>
                    <a:pt x="1571" y="1"/>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4"/>
            <p:cNvSpPr/>
            <p:nvPr/>
          </p:nvSpPr>
          <p:spPr>
            <a:xfrm>
              <a:off x="-3966749" y="4516026"/>
              <a:ext cx="47142" cy="5062"/>
            </a:xfrm>
            <a:custGeom>
              <a:avLst/>
              <a:gdLst/>
              <a:ahLst/>
              <a:cxnLst/>
              <a:rect l="l" t="t" r="r" b="b"/>
              <a:pathLst>
                <a:path w="1369" h="147" extrusionOk="0">
                  <a:moveTo>
                    <a:pt x="604" y="0"/>
                  </a:moveTo>
                  <a:cubicBezTo>
                    <a:pt x="422" y="0"/>
                    <a:pt x="241" y="7"/>
                    <a:pt x="63" y="27"/>
                  </a:cubicBezTo>
                  <a:cubicBezTo>
                    <a:pt x="0" y="27"/>
                    <a:pt x="0" y="120"/>
                    <a:pt x="63" y="120"/>
                  </a:cubicBezTo>
                  <a:cubicBezTo>
                    <a:pt x="240" y="139"/>
                    <a:pt x="420" y="146"/>
                    <a:pt x="602" y="146"/>
                  </a:cubicBezTo>
                  <a:cubicBezTo>
                    <a:pt x="836" y="146"/>
                    <a:pt x="1072" y="135"/>
                    <a:pt x="1302" y="125"/>
                  </a:cubicBezTo>
                  <a:cubicBezTo>
                    <a:pt x="1368" y="122"/>
                    <a:pt x="1369" y="25"/>
                    <a:pt x="1302" y="22"/>
                  </a:cubicBezTo>
                  <a:cubicBezTo>
                    <a:pt x="1073" y="12"/>
                    <a:pt x="838" y="0"/>
                    <a:pt x="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4"/>
            <p:cNvSpPr/>
            <p:nvPr/>
          </p:nvSpPr>
          <p:spPr>
            <a:xfrm>
              <a:off x="-3747432" y="4702560"/>
              <a:ext cx="39738" cy="8505"/>
            </a:xfrm>
            <a:custGeom>
              <a:avLst/>
              <a:gdLst/>
              <a:ahLst/>
              <a:cxnLst/>
              <a:rect l="l" t="t" r="r" b="b"/>
              <a:pathLst>
                <a:path w="1154" h="247" extrusionOk="0">
                  <a:moveTo>
                    <a:pt x="1089" y="0"/>
                  </a:moveTo>
                  <a:cubicBezTo>
                    <a:pt x="1088" y="0"/>
                    <a:pt x="1086" y="0"/>
                    <a:pt x="1084" y="1"/>
                  </a:cubicBezTo>
                  <a:cubicBezTo>
                    <a:pt x="739" y="39"/>
                    <a:pt x="397" y="94"/>
                    <a:pt x="54" y="146"/>
                  </a:cubicBezTo>
                  <a:cubicBezTo>
                    <a:pt x="0" y="155"/>
                    <a:pt x="10" y="246"/>
                    <a:pt x="62" y="246"/>
                  </a:cubicBezTo>
                  <a:cubicBezTo>
                    <a:pt x="64" y="246"/>
                    <a:pt x="66" y="246"/>
                    <a:pt x="68" y="246"/>
                  </a:cubicBezTo>
                  <a:cubicBezTo>
                    <a:pt x="412" y="201"/>
                    <a:pt x="756" y="160"/>
                    <a:pt x="1098" y="102"/>
                  </a:cubicBezTo>
                  <a:cubicBezTo>
                    <a:pt x="1153" y="93"/>
                    <a:pt x="1143" y="0"/>
                    <a:pt x="1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7" name="Google Shape;3467;p74"/>
          <p:cNvGrpSpPr/>
          <p:nvPr/>
        </p:nvGrpSpPr>
        <p:grpSpPr>
          <a:xfrm>
            <a:off x="2109015" y="3582126"/>
            <a:ext cx="368063" cy="274196"/>
            <a:chOff x="-4925660" y="4504731"/>
            <a:chExt cx="486084" cy="362118"/>
          </a:xfrm>
        </p:grpSpPr>
        <p:sp>
          <p:nvSpPr>
            <p:cNvPr id="3468" name="Google Shape;3468;p74"/>
            <p:cNvSpPr/>
            <p:nvPr/>
          </p:nvSpPr>
          <p:spPr>
            <a:xfrm>
              <a:off x="-4925660" y="4504731"/>
              <a:ext cx="486084" cy="362118"/>
            </a:xfrm>
            <a:custGeom>
              <a:avLst/>
              <a:gdLst/>
              <a:ahLst/>
              <a:cxnLst/>
              <a:rect l="l" t="t" r="r" b="b"/>
              <a:pathLst>
                <a:path w="14116" h="10516" extrusionOk="0">
                  <a:moveTo>
                    <a:pt x="2743" y="4371"/>
                  </a:moveTo>
                  <a:cubicBezTo>
                    <a:pt x="3093" y="4527"/>
                    <a:pt x="3444" y="4683"/>
                    <a:pt x="3795" y="4836"/>
                  </a:cubicBezTo>
                  <a:cubicBezTo>
                    <a:pt x="3879" y="4873"/>
                    <a:pt x="3969" y="4915"/>
                    <a:pt x="4063" y="4961"/>
                  </a:cubicBezTo>
                  <a:cubicBezTo>
                    <a:pt x="3647" y="4931"/>
                    <a:pt x="3228" y="4908"/>
                    <a:pt x="2810" y="4891"/>
                  </a:cubicBezTo>
                  <a:cubicBezTo>
                    <a:pt x="2787" y="4718"/>
                    <a:pt x="2765" y="4542"/>
                    <a:pt x="2743" y="4371"/>
                  </a:cubicBezTo>
                  <a:close/>
                  <a:moveTo>
                    <a:pt x="6623" y="278"/>
                  </a:moveTo>
                  <a:cubicBezTo>
                    <a:pt x="8086" y="627"/>
                    <a:pt x="9473" y="1160"/>
                    <a:pt x="10876" y="1695"/>
                  </a:cubicBezTo>
                  <a:cubicBezTo>
                    <a:pt x="11528" y="1944"/>
                    <a:pt x="12178" y="2192"/>
                    <a:pt x="12829" y="2440"/>
                  </a:cubicBezTo>
                  <a:cubicBezTo>
                    <a:pt x="13061" y="2528"/>
                    <a:pt x="13322" y="2699"/>
                    <a:pt x="13583" y="2771"/>
                  </a:cubicBezTo>
                  <a:cubicBezTo>
                    <a:pt x="11492" y="3899"/>
                    <a:pt x="9392" y="4949"/>
                    <a:pt x="7242" y="5962"/>
                  </a:cubicBezTo>
                  <a:cubicBezTo>
                    <a:pt x="7235" y="5956"/>
                    <a:pt x="7228" y="5952"/>
                    <a:pt x="7219" y="5948"/>
                  </a:cubicBezTo>
                  <a:cubicBezTo>
                    <a:pt x="6807" y="5789"/>
                    <a:pt x="6397" y="5622"/>
                    <a:pt x="5988" y="5457"/>
                  </a:cubicBezTo>
                  <a:lnTo>
                    <a:pt x="5988" y="5457"/>
                  </a:lnTo>
                  <a:cubicBezTo>
                    <a:pt x="6142" y="5472"/>
                    <a:pt x="6295" y="5482"/>
                    <a:pt x="6449" y="5482"/>
                  </a:cubicBezTo>
                  <a:cubicBezTo>
                    <a:pt x="6582" y="5482"/>
                    <a:pt x="6715" y="5475"/>
                    <a:pt x="6848" y="5458"/>
                  </a:cubicBezTo>
                  <a:cubicBezTo>
                    <a:pt x="6890" y="5452"/>
                    <a:pt x="6893" y="5389"/>
                    <a:pt x="6848" y="5389"/>
                  </a:cubicBezTo>
                  <a:cubicBezTo>
                    <a:pt x="6521" y="5389"/>
                    <a:pt x="6197" y="5386"/>
                    <a:pt x="5873" y="5351"/>
                  </a:cubicBezTo>
                  <a:cubicBezTo>
                    <a:pt x="5871" y="5351"/>
                    <a:pt x="5868" y="5350"/>
                    <a:pt x="5866" y="5350"/>
                  </a:cubicBezTo>
                  <a:cubicBezTo>
                    <a:pt x="5844" y="5350"/>
                    <a:pt x="5826" y="5369"/>
                    <a:pt x="5828" y="5392"/>
                  </a:cubicBezTo>
                  <a:cubicBezTo>
                    <a:pt x="5509" y="5263"/>
                    <a:pt x="5193" y="5130"/>
                    <a:pt x="4877" y="4997"/>
                  </a:cubicBezTo>
                  <a:lnTo>
                    <a:pt x="4877" y="4997"/>
                  </a:lnTo>
                  <a:cubicBezTo>
                    <a:pt x="5067" y="5009"/>
                    <a:pt x="5261" y="5023"/>
                    <a:pt x="5453" y="5023"/>
                  </a:cubicBezTo>
                  <a:cubicBezTo>
                    <a:pt x="5598" y="5023"/>
                    <a:pt x="5742" y="5015"/>
                    <a:pt x="5883" y="4991"/>
                  </a:cubicBezTo>
                  <a:cubicBezTo>
                    <a:pt x="5914" y="4986"/>
                    <a:pt x="5914" y="4933"/>
                    <a:pt x="5883" y="4929"/>
                  </a:cubicBezTo>
                  <a:cubicBezTo>
                    <a:pt x="5757" y="4910"/>
                    <a:pt x="5629" y="4902"/>
                    <a:pt x="5500" y="4902"/>
                  </a:cubicBezTo>
                  <a:cubicBezTo>
                    <a:pt x="5251" y="4902"/>
                    <a:pt x="5000" y="4929"/>
                    <a:pt x="4754" y="4946"/>
                  </a:cubicBezTo>
                  <a:cubicBezTo>
                    <a:pt x="4391" y="4794"/>
                    <a:pt x="4032" y="4634"/>
                    <a:pt x="3670" y="4479"/>
                  </a:cubicBezTo>
                  <a:lnTo>
                    <a:pt x="3670" y="4479"/>
                  </a:lnTo>
                  <a:cubicBezTo>
                    <a:pt x="3870" y="4492"/>
                    <a:pt x="4071" y="4499"/>
                    <a:pt x="4272" y="4499"/>
                  </a:cubicBezTo>
                  <a:cubicBezTo>
                    <a:pt x="4452" y="4499"/>
                    <a:pt x="4632" y="4493"/>
                    <a:pt x="4812" y="4483"/>
                  </a:cubicBezTo>
                  <a:cubicBezTo>
                    <a:pt x="4849" y="4480"/>
                    <a:pt x="4850" y="4425"/>
                    <a:pt x="4812" y="4424"/>
                  </a:cubicBezTo>
                  <a:cubicBezTo>
                    <a:pt x="4350" y="4419"/>
                    <a:pt x="3888" y="4402"/>
                    <a:pt x="3427" y="4373"/>
                  </a:cubicBezTo>
                  <a:cubicBezTo>
                    <a:pt x="3092" y="4228"/>
                    <a:pt x="2758" y="4080"/>
                    <a:pt x="2424" y="3933"/>
                  </a:cubicBezTo>
                  <a:lnTo>
                    <a:pt x="2424" y="3933"/>
                  </a:lnTo>
                  <a:cubicBezTo>
                    <a:pt x="2932" y="3958"/>
                    <a:pt x="3440" y="3970"/>
                    <a:pt x="3948" y="3970"/>
                  </a:cubicBezTo>
                  <a:cubicBezTo>
                    <a:pt x="4280" y="3970"/>
                    <a:pt x="4612" y="3965"/>
                    <a:pt x="4944" y="3956"/>
                  </a:cubicBezTo>
                  <a:cubicBezTo>
                    <a:pt x="4990" y="3955"/>
                    <a:pt x="4990" y="3886"/>
                    <a:pt x="4944" y="3886"/>
                  </a:cubicBezTo>
                  <a:cubicBezTo>
                    <a:pt x="4860" y="3887"/>
                    <a:pt x="4775" y="3887"/>
                    <a:pt x="4690" y="3887"/>
                  </a:cubicBezTo>
                  <a:cubicBezTo>
                    <a:pt x="3863" y="3887"/>
                    <a:pt x="3035" y="3865"/>
                    <a:pt x="2208" y="3838"/>
                  </a:cubicBezTo>
                  <a:cubicBezTo>
                    <a:pt x="1780" y="3648"/>
                    <a:pt x="1354" y="3455"/>
                    <a:pt x="926" y="3261"/>
                  </a:cubicBezTo>
                  <a:lnTo>
                    <a:pt x="926" y="3261"/>
                  </a:lnTo>
                  <a:cubicBezTo>
                    <a:pt x="1288" y="3289"/>
                    <a:pt x="1651" y="3302"/>
                    <a:pt x="2014" y="3302"/>
                  </a:cubicBezTo>
                  <a:cubicBezTo>
                    <a:pt x="2238" y="3302"/>
                    <a:pt x="2463" y="3297"/>
                    <a:pt x="2687" y="3287"/>
                  </a:cubicBezTo>
                  <a:cubicBezTo>
                    <a:pt x="2725" y="3285"/>
                    <a:pt x="2725" y="3228"/>
                    <a:pt x="2688" y="3228"/>
                  </a:cubicBezTo>
                  <a:cubicBezTo>
                    <a:pt x="2688" y="3228"/>
                    <a:pt x="2688" y="3228"/>
                    <a:pt x="2687" y="3228"/>
                  </a:cubicBezTo>
                  <a:cubicBezTo>
                    <a:pt x="2645" y="3229"/>
                    <a:pt x="2604" y="3229"/>
                    <a:pt x="2562" y="3229"/>
                  </a:cubicBezTo>
                  <a:cubicBezTo>
                    <a:pt x="1969" y="3229"/>
                    <a:pt x="1376" y="3208"/>
                    <a:pt x="785" y="3175"/>
                  </a:cubicBezTo>
                  <a:cubicBezTo>
                    <a:pt x="783" y="3174"/>
                    <a:pt x="782" y="3174"/>
                    <a:pt x="781" y="3174"/>
                  </a:cubicBezTo>
                  <a:cubicBezTo>
                    <a:pt x="772" y="3174"/>
                    <a:pt x="763" y="3178"/>
                    <a:pt x="756" y="3185"/>
                  </a:cubicBezTo>
                  <a:cubicBezTo>
                    <a:pt x="600" y="3114"/>
                    <a:pt x="443" y="3046"/>
                    <a:pt x="287" y="2974"/>
                  </a:cubicBezTo>
                  <a:cubicBezTo>
                    <a:pt x="666" y="2818"/>
                    <a:pt x="1046" y="2662"/>
                    <a:pt x="1426" y="2504"/>
                  </a:cubicBezTo>
                  <a:cubicBezTo>
                    <a:pt x="1485" y="2505"/>
                    <a:pt x="1545" y="2505"/>
                    <a:pt x="1605" y="2505"/>
                  </a:cubicBezTo>
                  <a:cubicBezTo>
                    <a:pt x="1981" y="2505"/>
                    <a:pt x="2358" y="2488"/>
                    <a:pt x="2732" y="2455"/>
                  </a:cubicBezTo>
                  <a:cubicBezTo>
                    <a:pt x="2779" y="2450"/>
                    <a:pt x="2781" y="2379"/>
                    <a:pt x="2735" y="2379"/>
                  </a:cubicBezTo>
                  <a:cubicBezTo>
                    <a:pt x="2734" y="2379"/>
                    <a:pt x="2733" y="2379"/>
                    <a:pt x="2732" y="2379"/>
                  </a:cubicBezTo>
                  <a:cubicBezTo>
                    <a:pt x="2367" y="2408"/>
                    <a:pt x="2001" y="2417"/>
                    <a:pt x="1635" y="2418"/>
                  </a:cubicBezTo>
                  <a:cubicBezTo>
                    <a:pt x="1969" y="2281"/>
                    <a:pt x="2302" y="2138"/>
                    <a:pt x="2636" y="1998"/>
                  </a:cubicBezTo>
                  <a:cubicBezTo>
                    <a:pt x="3258" y="1978"/>
                    <a:pt x="3880" y="1947"/>
                    <a:pt x="4502" y="1912"/>
                  </a:cubicBezTo>
                  <a:cubicBezTo>
                    <a:pt x="4548" y="1910"/>
                    <a:pt x="4550" y="1839"/>
                    <a:pt x="4504" y="1839"/>
                  </a:cubicBezTo>
                  <a:cubicBezTo>
                    <a:pt x="4504" y="1839"/>
                    <a:pt x="4503" y="1839"/>
                    <a:pt x="4502" y="1839"/>
                  </a:cubicBezTo>
                  <a:cubicBezTo>
                    <a:pt x="3947" y="1859"/>
                    <a:pt x="3393" y="1883"/>
                    <a:pt x="2839" y="1914"/>
                  </a:cubicBezTo>
                  <a:cubicBezTo>
                    <a:pt x="3260" y="1737"/>
                    <a:pt x="3679" y="1559"/>
                    <a:pt x="4098" y="1380"/>
                  </a:cubicBezTo>
                  <a:cubicBezTo>
                    <a:pt x="4533" y="1313"/>
                    <a:pt x="4966" y="1247"/>
                    <a:pt x="5399" y="1171"/>
                  </a:cubicBezTo>
                  <a:cubicBezTo>
                    <a:pt x="5450" y="1162"/>
                    <a:pt x="5432" y="1089"/>
                    <a:pt x="5384" y="1089"/>
                  </a:cubicBezTo>
                  <a:cubicBezTo>
                    <a:pt x="5382" y="1089"/>
                    <a:pt x="5379" y="1090"/>
                    <a:pt x="5377" y="1090"/>
                  </a:cubicBezTo>
                  <a:cubicBezTo>
                    <a:pt x="5057" y="1138"/>
                    <a:pt x="4739" y="1189"/>
                    <a:pt x="4421" y="1243"/>
                  </a:cubicBezTo>
                  <a:cubicBezTo>
                    <a:pt x="4801" y="1081"/>
                    <a:pt x="5181" y="916"/>
                    <a:pt x="5560" y="751"/>
                  </a:cubicBezTo>
                  <a:cubicBezTo>
                    <a:pt x="5590" y="751"/>
                    <a:pt x="5620" y="751"/>
                    <a:pt x="5650" y="751"/>
                  </a:cubicBezTo>
                  <a:cubicBezTo>
                    <a:pt x="6080" y="751"/>
                    <a:pt x="6510" y="729"/>
                    <a:pt x="6937" y="685"/>
                  </a:cubicBezTo>
                  <a:cubicBezTo>
                    <a:pt x="6984" y="680"/>
                    <a:pt x="6986" y="609"/>
                    <a:pt x="6939" y="609"/>
                  </a:cubicBezTo>
                  <a:cubicBezTo>
                    <a:pt x="6938" y="609"/>
                    <a:pt x="6937" y="609"/>
                    <a:pt x="6937" y="609"/>
                  </a:cubicBezTo>
                  <a:cubicBezTo>
                    <a:pt x="6560" y="628"/>
                    <a:pt x="6183" y="637"/>
                    <a:pt x="5805" y="642"/>
                  </a:cubicBezTo>
                  <a:cubicBezTo>
                    <a:pt x="6078" y="521"/>
                    <a:pt x="6351" y="400"/>
                    <a:pt x="6623" y="278"/>
                  </a:cubicBezTo>
                  <a:close/>
                  <a:moveTo>
                    <a:pt x="11979" y="4040"/>
                  </a:moveTo>
                  <a:cubicBezTo>
                    <a:pt x="12905" y="5293"/>
                    <a:pt x="13207" y="6649"/>
                    <a:pt x="12934" y="8191"/>
                  </a:cubicBezTo>
                  <a:lnTo>
                    <a:pt x="12934" y="8190"/>
                  </a:lnTo>
                  <a:cubicBezTo>
                    <a:pt x="12840" y="8209"/>
                    <a:pt x="12749" y="8236"/>
                    <a:pt x="12660" y="8274"/>
                  </a:cubicBezTo>
                  <a:cubicBezTo>
                    <a:pt x="12955" y="6870"/>
                    <a:pt x="12532" y="5348"/>
                    <a:pt x="11782" y="4150"/>
                  </a:cubicBezTo>
                  <a:cubicBezTo>
                    <a:pt x="11848" y="4114"/>
                    <a:pt x="11914" y="4076"/>
                    <a:pt x="11979" y="4040"/>
                  </a:cubicBezTo>
                  <a:close/>
                  <a:moveTo>
                    <a:pt x="10681" y="4718"/>
                  </a:moveTo>
                  <a:lnTo>
                    <a:pt x="10681" y="4718"/>
                  </a:lnTo>
                  <a:cubicBezTo>
                    <a:pt x="10409" y="6048"/>
                    <a:pt x="10286" y="7443"/>
                    <a:pt x="10447" y="8790"/>
                  </a:cubicBezTo>
                  <a:cubicBezTo>
                    <a:pt x="10448" y="8795"/>
                    <a:pt x="10450" y="8800"/>
                    <a:pt x="10451" y="8804"/>
                  </a:cubicBezTo>
                  <a:cubicBezTo>
                    <a:pt x="10450" y="8806"/>
                    <a:pt x="10448" y="8807"/>
                    <a:pt x="10446" y="8809"/>
                  </a:cubicBezTo>
                  <a:cubicBezTo>
                    <a:pt x="9578" y="10058"/>
                    <a:pt x="8038" y="10052"/>
                    <a:pt x="6673" y="10066"/>
                  </a:cubicBezTo>
                  <a:cubicBezTo>
                    <a:pt x="6639" y="10066"/>
                    <a:pt x="6604" y="10066"/>
                    <a:pt x="6570" y="10066"/>
                  </a:cubicBezTo>
                  <a:cubicBezTo>
                    <a:pt x="5605" y="10066"/>
                    <a:pt x="4710" y="9948"/>
                    <a:pt x="3917" y="9504"/>
                  </a:cubicBezTo>
                  <a:lnTo>
                    <a:pt x="3917" y="9504"/>
                  </a:lnTo>
                  <a:cubicBezTo>
                    <a:pt x="4209" y="9553"/>
                    <a:pt x="4506" y="9587"/>
                    <a:pt x="4799" y="9587"/>
                  </a:cubicBezTo>
                  <a:cubicBezTo>
                    <a:pt x="4848" y="9587"/>
                    <a:pt x="4896" y="9587"/>
                    <a:pt x="4944" y="9585"/>
                  </a:cubicBezTo>
                  <a:cubicBezTo>
                    <a:pt x="5001" y="9582"/>
                    <a:pt x="5000" y="9503"/>
                    <a:pt x="4944" y="9498"/>
                  </a:cubicBezTo>
                  <a:cubicBezTo>
                    <a:pt x="4541" y="9463"/>
                    <a:pt x="4138" y="9443"/>
                    <a:pt x="3736" y="9395"/>
                  </a:cubicBezTo>
                  <a:cubicBezTo>
                    <a:pt x="3525" y="9260"/>
                    <a:pt x="3327" y="9103"/>
                    <a:pt x="3147" y="8929"/>
                  </a:cubicBezTo>
                  <a:lnTo>
                    <a:pt x="3147" y="8929"/>
                  </a:lnTo>
                  <a:cubicBezTo>
                    <a:pt x="3863" y="9066"/>
                    <a:pt x="4617" y="9096"/>
                    <a:pt x="5342" y="9157"/>
                  </a:cubicBezTo>
                  <a:cubicBezTo>
                    <a:pt x="5343" y="9157"/>
                    <a:pt x="5345" y="9157"/>
                    <a:pt x="5346" y="9157"/>
                  </a:cubicBezTo>
                  <a:cubicBezTo>
                    <a:pt x="5395" y="9157"/>
                    <a:pt x="5391" y="9082"/>
                    <a:pt x="5342" y="9077"/>
                  </a:cubicBezTo>
                  <a:cubicBezTo>
                    <a:pt x="4613" y="8998"/>
                    <a:pt x="3861" y="8879"/>
                    <a:pt x="3127" y="8879"/>
                  </a:cubicBezTo>
                  <a:cubicBezTo>
                    <a:pt x="3130" y="8742"/>
                    <a:pt x="3129" y="8603"/>
                    <a:pt x="3128" y="8465"/>
                  </a:cubicBezTo>
                  <a:lnTo>
                    <a:pt x="3128" y="8465"/>
                  </a:lnTo>
                  <a:cubicBezTo>
                    <a:pt x="3537" y="8532"/>
                    <a:pt x="3961" y="8589"/>
                    <a:pt x="4379" y="8589"/>
                  </a:cubicBezTo>
                  <a:cubicBezTo>
                    <a:pt x="4524" y="8589"/>
                    <a:pt x="4669" y="8582"/>
                    <a:pt x="4812" y="8566"/>
                  </a:cubicBezTo>
                  <a:cubicBezTo>
                    <a:pt x="4866" y="8566"/>
                    <a:pt x="4866" y="8486"/>
                    <a:pt x="4812" y="8486"/>
                  </a:cubicBezTo>
                  <a:cubicBezTo>
                    <a:pt x="4252" y="8433"/>
                    <a:pt x="3689" y="8427"/>
                    <a:pt x="3128" y="8367"/>
                  </a:cubicBezTo>
                  <a:cubicBezTo>
                    <a:pt x="3126" y="8190"/>
                    <a:pt x="3120" y="8011"/>
                    <a:pt x="3110" y="7831"/>
                  </a:cubicBezTo>
                  <a:cubicBezTo>
                    <a:pt x="3227" y="7827"/>
                    <a:pt x="3344" y="7825"/>
                    <a:pt x="3460" y="7825"/>
                  </a:cubicBezTo>
                  <a:cubicBezTo>
                    <a:pt x="3896" y="7825"/>
                    <a:pt x="4330" y="7849"/>
                    <a:pt x="4768" y="7853"/>
                  </a:cubicBezTo>
                  <a:cubicBezTo>
                    <a:pt x="4807" y="7853"/>
                    <a:pt x="4816" y="7793"/>
                    <a:pt x="4777" y="7785"/>
                  </a:cubicBezTo>
                  <a:cubicBezTo>
                    <a:pt x="4505" y="7729"/>
                    <a:pt x="4221" y="7706"/>
                    <a:pt x="3936" y="7706"/>
                  </a:cubicBezTo>
                  <a:cubicBezTo>
                    <a:pt x="3657" y="7706"/>
                    <a:pt x="3377" y="7728"/>
                    <a:pt x="3106" y="7760"/>
                  </a:cubicBezTo>
                  <a:cubicBezTo>
                    <a:pt x="3095" y="7532"/>
                    <a:pt x="3075" y="7301"/>
                    <a:pt x="3056" y="7071"/>
                  </a:cubicBezTo>
                  <a:lnTo>
                    <a:pt x="3056" y="7071"/>
                  </a:lnTo>
                  <a:cubicBezTo>
                    <a:pt x="3320" y="7103"/>
                    <a:pt x="3588" y="7124"/>
                    <a:pt x="3854" y="7124"/>
                  </a:cubicBezTo>
                  <a:cubicBezTo>
                    <a:pt x="3997" y="7124"/>
                    <a:pt x="4139" y="7118"/>
                    <a:pt x="4281" y="7105"/>
                  </a:cubicBezTo>
                  <a:cubicBezTo>
                    <a:pt x="4331" y="7099"/>
                    <a:pt x="4333" y="7026"/>
                    <a:pt x="4281" y="7025"/>
                  </a:cubicBezTo>
                  <a:cubicBezTo>
                    <a:pt x="3870" y="7009"/>
                    <a:pt x="3460" y="7003"/>
                    <a:pt x="3050" y="6981"/>
                  </a:cubicBezTo>
                  <a:cubicBezTo>
                    <a:pt x="3032" y="6775"/>
                    <a:pt x="3010" y="6568"/>
                    <a:pt x="2988" y="6362"/>
                  </a:cubicBezTo>
                  <a:lnTo>
                    <a:pt x="2988" y="6362"/>
                  </a:lnTo>
                  <a:cubicBezTo>
                    <a:pt x="3699" y="6370"/>
                    <a:pt x="4411" y="6394"/>
                    <a:pt x="5123" y="6397"/>
                  </a:cubicBezTo>
                  <a:cubicBezTo>
                    <a:pt x="5187" y="6397"/>
                    <a:pt x="5185" y="6304"/>
                    <a:pt x="5123" y="6298"/>
                  </a:cubicBezTo>
                  <a:cubicBezTo>
                    <a:pt x="4723" y="6255"/>
                    <a:pt x="4318" y="6238"/>
                    <a:pt x="3912" y="6238"/>
                  </a:cubicBezTo>
                  <a:cubicBezTo>
                    <a:pt x="3600" y="6238"/>
                    <a:pt x="3287" y="6248"/>
                    <a:pt x="2977" y="6265"/>
                  </a:cubicBezTo>
                  <a:cubicBezTo>
                    <a:pt x="2930" y="5835"/>
                    <a:pt x="2876" y="5409"/>
                    <a:pt x="2822" y="4987"/>
                  </a:cubicBezTo>
                  <a:lnTo>
                    <a:pt x="2822" y="4987"/>
                  </a:lnTo>
                  <a:cubicBezTo>
                    <a:pt x="3305" y="5021"/>
                    <a:pt x="3788" y="5049"/>
                    <a:pt x="4272" y="5064"/>
                  </a:cubicBezTo>
                  <a:cubicBezTo>
                    <a:pt x="4909" y="5386"/>
                    <a:pt x="5694" y="5813"/>
                    <a:pt x="6356" y="5949"/>
                  </a:cubicBezTo>
                  <a:cubicBezTo>
                    <a:pt x="6358" y="5951"/>
                    <a:pt x="6359" y="5955"/>
                    <a:pt x="6361" y="5957"/>
                  </a:cubicBezTo>
                  <a:cubicBezTo>
                    <a:pt x="6541" y="6087"/>
                    <a:pt x="6792" y="6158"/>
                    <a:pt x="7002" y="6221"/>
                  </a:cubicBezTo>
                  <a:cubicBezTo>
                    <a:pt x="7013" y="6225"/>
                    <a:pt x="7023" y="6226"/>
                    <a:pt x="7034" y="6226"/>
                  </a:cubicBezTo>
                  <a:cubicBezTo>
                    <a:pt x="7050" y="6226"/>
                    <a:pt x="7066" y="6222"/>
                    <a:pt x="7081" y="6214"/>
                  </a:cubicBezTo>
                  <a:lnTo>
                    <a:pt x="7151" y="6221"/>
                  </a:lnTo>
                  <a:cubicBezTo>
                    <a:pt x="7164" y="6227"/>
                    <a:pt x="7177" y="6230"/>
                    <a:pt x="7191" y="6230"/>
                  </a:cubicBezTo>
                  <a:cubicBezTo>
                    <a:pt x="7202" y="6230"/>
                    <a:pt x="7213" y="6228"/>
                    <a:pt x="7223" y="6225"/>
                  </a:cubicBezTo>
                  <a:lnTo>
                    <a:pt x="7232" y="6221"/>
                  </a:lnTo>
                  <a:cubicBezTo>
                    <a:pt x="7237" y="6219"/>
                    <a:pt x="7243" y="6217"/>
                    <a:pt x="7249" y="6214"/>
                  </a:cubicBezTo>
                  <a:cubicBezTo>
                    <a:pt x="8408" y="5775"/>
                    <a:pt x="9557" y="5273"/>
                    <a:pt x="10681" y="4718"/>
                  </a:cubicBezTo>
                  <a:close/>
                  <a:moveTo>
                    <a:pt x="12898" y="8395"/>
                  </a:moveTo>
                  <a:cubicBezTo>
                    <a:pt x="12902" y="8406"/>
                    <a:pt x="12906" y="8418"/>
                    <a:pt x="12911" y="8429"/>
                  </a:cubicBezTo>
                  <a:cubicBezTo>
                    <a:pt x="13243" y="8982"/>
                    <a:pt x="13111" y="9728"/>
                    <a:pt x="12579" y="10113"/>
                  </a:cubicBezTo>
                  <a:cubicBezTo>
                    <a:pt x="12513" y="10161"/>
                    <a:pt x="12455" y="10182"/>
                    <a:pt x="12405" y="10182"/>
                  </a:cubicBezTo>
                  <a:cubicBezTo>
                    <a:pt x="12121" y="10182"/>
                    <a:pt x="12065" y="9525"/>
                    <a:pt x="12109" y="9294"/>
                  </a:cubicBezTo>
                  <a:cubicBezTo>
                    <a:pt x="12192" y="8863"/>
                    <a:pt x="12513" y="8560"/>
                    <a:pt x="12898" y="8395"/>
                  </a:cubicBezTo>
                  <a:close/>
                  <a:moveTo>
                    <a:pt x="6593" y="1"/>
                  </a:moveTo>
                  <a:cubicBezTo>
                    <a:pt x="6589" y="1"/>
                    <a:pt x="6584" y="1"/>
                    <a:pt x="6578" y="2"/>
                  </a:cubicBezTo>
                  <a:lnTo>
                    <a:pt x="6568" y="2"/>
                  </a:lnTo>
                  <a:cubicBezTo>
                    <a:pt x="6559" y="2"/>
                    <a:pt x="6551" y="4"/>
                    <a:pt x="6542" y="6"/>
                  </a:cubicBezTo>
                  <a:cubicBezTo>
                    <a:pt x="6535" y="6"/>
                    <a:pt x="6527" y="7"/>
                    <a:pt x="6521" y="9"/>
                  </a:cubicBezTo>
                  <a:cubicBezTo>
                    <a:pt x="4366" y="874"/>
                    <a:pt x="2230" y="1813"/>
                    <a:pt x="109" y="2757"/>
                  </a:cubicBezTo>
                  <a:cubicBezTo>
                    <a:pt x="33" y="2791"/>
                    <a:pt x="31" y="2878"/>
                    <a:pt x="67" y="2942"/>
                  </a:cubicBezTo>
                  <a:cubicBezTo>
                    <a:pt x="15" y="2984"/>
                    <a:pt x="0" y="3069"/>
                    <a:pt x="77" y="3108"/>
                  </a:cubicBezTo>
                  <a:cubicBezTo>
                    <a:pt x="877" y="3511"/>
                    <a:pt x="1688" y="3892"/>
                    <a:pt x="2504" y="4261"/>
                  </a:cubicBezTo>
                  <a:cubicBezTo>
                    <a:pt x="2502" y="4268"/>
                    <a:pt x="2501" y="4274"/>
                    <a:pt x="2501" y="4282"/>
                  </a:cubicBezTo>
                  <a:cubicBezTo>
                    <a:pt x="2576" y="5810"/>
                    <a:pt x="2611" y="7463"/>
                    <a:pt x="2920" y="8963"/>
                  </a:cubicBezTo>
                  <a:cubicBezTo>
                    <a:pt x="2915" y="8997"/>
                    <a:pt x="2925" y="9033"/>
                    <a:pt x="2949" y="9057"/>
                  </a:cubicBezTo>
                  <a:cubicBezTo>
                    <a:pt x="3915" y="10139"/>
                    <a:pt x="5236" y="10359"/>
                    <a:pt x="6604" y="10359"/>
                  </a:cubicBezTo>
                  <a:cubicBezTo>
                    <a:pt x="6783" y="10359"/>
                    <a:pt x="6963" y="10355"/>
                    <a:pt x="7143" y="10349"/>
                  </a:cubicBezTo>
                  <a:cubicBezTo>
                    <a:pt x="8506" y="10302"/>
                    <a:pt x="9880" y="10166"/>
                    <a:pt x="10703" y="8959"/>
                  </a:cubicBezTo>
                  <a:cubicBezTo>
                    <a:pt x="10731" y="8919"/>
                    <a:pt x="10736" y="8866"/>
                    <a:pt x="10711" y="8825"/>
                  </a:cubicBezTo>
                  <a:cubicBezTo>
                    <a:pt x="10714" y="8814"/>
                    <a:pt x="10717" y="8801"/>
                    <a:pt x="10718" y="8789"/>
                  </a:cubicBezTo>
                  <a:cubicBezTo>
                    <a:pt x="10705" y="7365"/>
                    <a:pt x="10728" y="5996"/>
                    <a:pt x="10939" y="4585"/>
                  </a:cubicBezTo>
                  <a:cubicBezTo>
                    <a:pt x="11161" y="4473"/>
                    <a:pt x="11382" y="4359"/>
                    <a:pt x="11602" y="4243"/>
                  </a:cubicBezTo>
                  <a:cubicBezTo>
                    <a:pt x="12335" y="5564"/>
                    <a:pt x="12474" y="6848"/>
                    <a:pt x="12426" y="8351"/>
                  </a:cubicBezTo>
                  <a:cubicBezTo>
                    <a:pt x="12426" y="8365"/>
                    <a:pt x="12428" y="8380"/>
                    <a:pt x="12433" y="8393"/>
                  </a:cubicBezTo>
                  <a:cubicBezTo>
                    <a:pt x="11771" y="8837"/>
                    <a:pt x="11665" y="9823"/>
                    <a:pt x="12218" y="10478"/>
                  </a:cubicBezTo>
                  <a:cubicBezTo>
                    <a:pt x="12242" y="10502"/>
                    <a:pt x="12273" y="10515"/>
                    <a:pt x="12306" y="10515"/>
                  </a:cubicBezTo>
                  <a:cubicBezTo>
                    <a:pt x="12317" y="10515"/>
                    <a:pt x="12329" y="10514"/>
                    <a:pt x="12341" y="10510"/>
                  </a:cubicBezTo>
                  <a:cubicBezTo>
                    <a:pt x="13215" y="10213"/>
                    <a:pt x="13656" y="9090"/>
                    <a:pt x="13130" y="8302"/>
                  </a:cubicBezTo>
                  <a:cubicBezTo>
                    <a:pt x="13133" y="8296"/>
                    <a:pt x="13136" y="8291"/>
                    <a:pt x="13138" y="8285"/>
                  </a:cubicBezTo>
                  <a:cubicBezTo>
                    <a:pt x="13584" y="6796"/>
                    <a:pt x="13159" y="5095"/>
                    <a:pt x="12099" y="3973"/>
                  </a:cubicBezTo>
                  <a:cubicBezTo>
                    <a:pt x="12742" y="3623"/>
                    <a:pt x="13376" y="3260"/>
                    <a:pt x="13993" y="2878"/>
                  </a:cubicBezTo>
                  <a:cubicBezTo>
                    <a:pt x="14047" y="2849"/>
                    <a:pt x="14073" y="2786"/>
                    <a:pt x="14057" y="2727"/>
                  </a:cubicBezTo>
                  <a:cubicBezTo>
                    <a:pt x="14101" y="2679"/>
                    <a:pt x="14116" y="2602"/>
                    <a:pt x="14055" y="2555"/>
                  </a:cubicBezTo>
                  <a:lnTo>
                    <a:pt x="14022" y="2528"/>
                  </a:lnTo>
                  <a:cubicBezTo>
                    <a:pt x="13994" y="2506"/>
                    <a:pt x="13964" y="2495"/>
                    <a:pt x="13934" y="2495"/>
                  </a:cubicBezTo>
                  <a:cubicBezTo>
                    <a:pt x="13896" y="2495"/>
                    <a:pt x="13859" y="2513"/>
                    <a:pt x="13833" y="2553"/>
                  </a:cubicBezTo>
                  <a:lnTo>
                    <a:pt x="13820" y="2573"/>
                  </a:lnTo>
                  <a:cubicBezTo>
                    <a:pt x="13436" y="2350"/>
                    <a:pt x="12514" y="1985"/>
                    <a:pt x="12425" y="1950"/>
                  </a:cubicBezTo>
                  <a:cubicBezTo>
                    <a:pt x="11773" y="1703"/>
                    <a:pt x="11123" y="1456"/>
                    <a:pt x="10471" y="1208"/>
                  </a:cubicBezTo>
                  <a:cubicBezTo>
                    <a:pt x="9204" y="728"/>
                    <a:pt x="7949" y="233"/>
                    <a:pt x="6608" y="2"/>
                  </a:cubicBezTo>
                  <a:cubicBezTo>
                    <a:pt x="6603" y="1"/>
                    <a:pt x="6598" y="1"/>
                    <a:pt x="6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4"/>
            <p:cNvSpPr/>
            <p:nvPr/>
          </p:nvSpPr>
          <p:spPr>
            <a:xfrm>
              <a:off x="-4826074" y="4695329"/>
              <a:ext cx="43423" cy="6749"/>
            </a:xfrm>
            <a:custGeom>
              <a:avLst/>
              <a:gdLst/>
              <a:ahLst/>
              <a:cxnLst/>
              <a:rect l="l" t="t" r="r" b="b"/>
              <a:pathLst>
                <a:path w="1261" h="196" extrusionOk="0">
                  <a:moveTo>
                    <a:pt x="226" y="0"/>
                  </a:moveTo>
                  <a:cubicBezTo>
                    <a:pt x="171" y="0"/>
                    <a:pt x="115" y="1"/>
                    <a:pt x="60" y="3"/>
                  </a:cubicBezTo>
                  <a:cubicBezTo>
                    <a:pt x="1" y="6"/>
                    <a:pt x="1" y="96"/>
                    <a:pt x="59" y="96"/>
                  </a:cubicBezTo>
                  <a:cubicBezTo>
                    <a:pt x="59" y="96"/>
                    <a:pt x="59" y="96"/>
                    <a:pt x="60" y="96"/>
                  </a:cubicBezTo>
                  <a:cubicBezTo>
                    <a:pt x="95" y="96"/>
                    <a:pt x="130" y="95"/>
                    <a:pt x="166" y="95"/>
                  </a:cubicBezTo>
                  <a:cubicBezTo>
                    <a:pt x="513" y="95"/>
                    <a:pt x="860" y="128"/>
                    <a:pt x="1202" y="195"/>
                  </a:cubicBezTo>
                  <a:cubicBezTo>
                    <a:pt x="1204" y="195"/>
                    <a:pt x="1207" y="195"/>
                    <a:pt x="1209" y="195"/>
                  </a:cubicBezTo>
                  <a:cubicBezTo>
                    <a:pt x="1246" y="195"/>
                    <a:pt x="1261" y="139"/>
                    <a:pt x="1220" y="128"/>
                  </a:cubicBezTo>
                  <a:cubicBezTo>
                    <a:pt x="891" y="40"/>
                    <a:pt x="563"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0" name="Google Shape;3470;p74"/>
          <p:cNvGrpSpPr/>
          <p:nvPr/>
        </p:nvGrpSpPr>
        <p:grpSpPr>
          <a:xfrm>
            <a:off x="1750558" y="3553238"/>
            <a:ext cx="242281" cy="331976"/>
            <a:chOff x="-5393460" y="4503664"/>
            <a:chExt cx="319970" cy="438426"/>
          </a:xfrm>
        </p:grpSpPr>
        <p:sp>
          <p:nvSpPr>
            <p:cNvPr id="3471" name="Google Shape;3471;p74"/>
            <p:cNvSpPr/>
            <p:nvPr/>
          </p:nvSpPr>
          <p:spPr>
            <a:xfrm>
              <a:off x="-5393460" y="4503664"/>
              <a:ext cx="319970" cy="438426"/>
            </a:xfrm>
            <a:custGeom>
              <a:avLst/>
              <a:gdLst/>
              <a:ahLst/>
              <a:cxnLst/>
              <a:rect l="l" t="t" r="r" b="b"/>
              <a:pathLst>
                <a:path w="9292" h="12732" extrusionOk="0">
                  <a:moveTo>
                    <a:pt x="8480" y="205"/>
                  </a:moveTo>
                  <a:cubicBezTo>
                    <a:pt x="8513" y="680"/>
                    <a:pt x="8599" y="1192"/>
                    <a:pt x="8563" y="1660"/>
                  </a:cubicBezTo>
                  <a:cubicBezTo>
                    <a:pt x="8521" y="2218"/>
                    <a:pt x="8333" y="2563"/>
                    <a:pt x="7955" y="3010"/>
                  </a:cubicBezTo>
                  <a:cubicBezTo>
                    <a:pt x="7411" y="3658"/>
                    <a:pt x="6814" y="4263"/>
                    <a:pt x="6262" y="4906"/>
                  </a:cubicBezTo>
                  <a:cubicBezTo>
                    <a:pt x="6245" y="4925"/>
                    <a:pt x="6243" y="4954"/>
                    <a:pt x="6258" y="4976"/>
                  </a:cubicBezTo>
                  <a:lnTo>
                    <a:pt x="6252" y="4975"/>
                  </a:lnTo>
                  <a:cubicBezTo>
                    <a:pt x="6247" y="4974"/>
                    <a:pt x="6243" y="4974"/>
                    <a:pt x="6239" y="4974"/>
                  </a:cubicBezTo>
                  <a:cubicBezTo>
                    <a:pt x="6138" y="4974"/>
                    <a:pt x="6144" y="5139"/>
                    <a:pt x="6252" y="5153"/>
                  </a:cubicBezTo>
                  <a:cubicBezTo>
                    <a:pt x="8622" y="5453"/>
                    <a:pt x="9291" y="8139"/>
                    <a:pt x="8316" y="10032"/>
                  </a:cubicBezTo>
                  <a:cubicBezTo>
                    <a:pt x="8047" y="10549"/>
                    <a:pt x="7685" y="11012"/>
                    <a:pt x="7245" y="11394"/>
                  </a:cubicBezTo>
                  <a:cubicBezTo>
                    <a:pt x="7248" y="11390"/>
                    <a:pt x="7251" y="11388"/>
                    <a:pt x="7254" y="11385"/>
                  </a:cubicBezTo>
                  <a:cubicBezTo>
                    <a:pt x="8451" y="10044"/>
                    <a:pt x="8600" y="7816"/>
                    <a:pt x="7474" y="6378"/>
                  </a:cubicBezTo>
                  <a:cubicBezTo>
                    <a:pt x="7230" y="6066"/>
                    <a:pt x="6919" y="5782"/>
                    <a:pt x="6548" y="5626"/>
                  </a:cubicBezTo>
                  <a:cubicBezTo>
                    <a:pt x="6273" y="5512"/>
                    <a:pt x="5774" y="5617"/>
                    <a:pt x="5564" y="5506"/>
                  </a:cubicBezTo>
                  <a:cubicBezTo>
                    <a:pt x="5276" y="5352"/>
                    <a:pt x="5394" y="5553"/>
                    <a:pt x="5567" y="5185"/>
                  </a:cubicBezTo>
                  <a:cubicBezTo>
                    <a:pt x="5717" y="4868"/>
                    <a:pt x="6142" y="4574"/>
                    <a:pt x="6388" y="4309"/>
                  </a:cubicBezTo>
                  <a:cubicBezTo>
                    <a:pt x="6935" y="3723"/>
                    <a:pt x="7482" y="3138"/>
                    <a:pt x="7998" y="2524"/>
                  </a:cubicBezTo>
                  <a:cubicBezTo>
                    <a:pt x="8015" y="2504"/>
                    <a:pt x="8016" y="2476"/>
                    <a:pt x="7999" y="2455"/>
                  </a:cubicBezTo>
                  <a:cubicBezTo>
                    <a:pt x="8045" y="1909"/>
                    <a:pt x="8057" y="1359"/>
                    <a:pt x="7978" y="815"/>
                  </a:cubicBezTo>
                  <a:cubicBezTo>
                    <a:pt x="7974" y="793"/>
                    <a:pt x="7958" y="783"/>
                    <a:pt x="7941" y="783"/>
                  </a:cubicBezTo>
                  <a:cubicBezTo>
                    <a:pt x="7926" y="783"/>
                    <a:pt x="7911" y="790"/>
                    <a:pt x="7900" y="801"/>
                  </a:cubicBezTo>
                  <a:cubicBezTo>
                    <a:pt x="7885" y="791"/>
                    <a:pt x="7866" y="786"/>
                    <a:pt x="7847" y="785"/>
                  </a:cubicBezTo>
                  <a:cubicBezTo>
                    <a:pt x="6823" y="774"/>
                    <a:pt x="5769" y="733"/>
                    <a:pt x="4718" y="733"/>
                  </a:cubicBezTo>
                  <a:cubicBezTo>
                    <a:pt x="3803" y="733"/>
                    <a:pt x="2890" y="764"/>
                    <a:pt x="2003" y="872"/>
                  </a:cubicBezTo>
                  <a:cubicBezTo>
                    <a:pt x="2130" y="801"/>
                    <a:pt x="2256" y="727"/>
                    <a:pt x="2382" y="651"/>
                  </a:cubicBezTo>
                  <a:cubicBezTo>
                    <a:pt x="2525" y="567"/>
                    <a:pt x="2678" y="492"/>
                    <a:pt x="2804" y="383"/>
                  </a:cubicBezTo>
                  <a:cubicBezTo>
                    <a:pt x="2830" y="361"/>
                    <a:pt x="2827" y="325"/>
                    <a:pt x="2811" y="297"/>
                  </a:cubicBezTo>
                  <a:lnTo>
                    <a:pt x="2811" y="297"/>
                  </a:lnTo>
                  <a:cubicBezTo>
                    <a:pt x="3293" y="348"/>
                    <a:pt x="3775" y="367"/>
                    <a:pt x="4256" y="367"/>
                  </a:cubicBezTo>
                  <a:cubicBezTo>
                    <a:pt x="5664" y="367"/>
                    <a:pt x="7072" y="205"/>
                    <a:pt x="8480" y="205"/>
                  </a:cubicBezTo>
                  <a:close/>
                  <a:moveTo>
                    <a:pt x="2063" y="971"/>
                  </a:moveTo>
                  <a:lnTo>
                    <a:pt x="2063" y="971"/>
                  </a:lnTo>
                  <a:cubicBezTo>
                    <a:pt x="2831" y="1056"/>
                    <a:pt x="3618" y="1083"/>
                    <a:pt x="4409" y="1083"/>
                  </a:cubicBezTo>
                  <a:cubicBezTo>
                    <a:pt x="5562" y="1083"/>
                    <a:pt x="6723" y="1025"/>
                    <a:pt x="7848" y="1004"/>
                  </a:cubicBezTo>
                  <a:cubicBezTo>
                    <a:pt x="7858" y="1003"/>
                    <a:pt x="7869" y="1000"/>
                    <a:pt x="7879" y="996"/>
                  </a:cubicBezTo>
                  <a:lnTo>
                    <a:pt x="7879" y="996"/>
                  </a:lnTo>
                  <a:cubicBezTo>
                    <a:pt x="7851" y="1487"/>
                    <a:pt x="7833" y="1977"/>
                    <a:pt x="7784" y="2466"/>
                  </a:cubicBezTo>
                  <a:cubicBezTo>
                    <a:pt x="7780" y="2497"/>
                    <a:pt x="7793" y="2529"/>
                    <a:pt x="7818" y="2548"/>
                  </a:cubicBezTo>
                  <a:cubicBezTo>
                    <a:pt x="6814" y="3512"/>
                    <a:pt x="5874" y="4543"/>
                    <a:pt x="4922" y="5558"/>
                  </a:cubicBezTo>
                  <a:cubicBezTo>
                    <a:pt x="4862" y="5623"/>
                    <a:pt x="4902" y="5742"/>
                    <a:pt x="4996" y="5742"/>
                  </a:cubicBezTo>
                  <a:cubicBezTo>
                    <a:pt x="4997" y="5742"/>
                    <a:pt x="4998" y="5742"/>
                    <a:pt x="4998" y="5742"/>
                  </a:cubicBezTo>
                  <a:cubicBezTo>
                    <a:pt x="5041" y="5740"/>
                    <a:pt x="5083" y="5740"/>
                    <a:pt x="5124" y="5740"/>
                  </a:cubicBezTo>
                  <a:cubicBezTo>
                    <a:pt x="9209" y="5740"/>
                    <a:pt x="8596" y="11411"/>
                    <a:pt x="5251" y="12358"/>
                  </a:cubicBezTo>
                  <a:cubicBezTo>
                    <a:pt x="4930" y="12449"/>
                    <a:pt x="4601" y="12493"/>
                    <a:pt x="4274" y="12493"/>
                  </a:cubicBezTo>
                  <a:cubicBezTo>
                    <a:pt x="3562" y="12493"/>
                    <a:pt x="2858" y="12286"/>
                    <a:pt x="2252" y="11907"/>
                  </a:cubicBezTo>
                  <a:lnTo>
                    <a:pt x="2252" y="11907"/>
                  </a:lnTo>
                  <a:cubicBezTo>
                    <a:pt x="2760" y="11955"/>
                    <a:pt x="3267" y="12004"/>
                    <a:pt x="3777" y="12033"/>
                  </a:cubicBezTo>
                  <a:cubicBezTo>
                    <a:pt x="3778" y="12033"/>
                    <a:pt x="3780" y="12033"/>
                    <a:pt x="3781" y="12033"/>
                  </a:cubicBezTo>
                  <a:cubicBezTo>
                    <a:pt x="3842" y="12033"/>
                    <a:pt x="3840" y="11938"/>
                    <a:pt x="3777" y="11931"/>
                  </a:cubicBezTo>
                  <a:cubicBezTo>
                    <a:pt x="3220" y="11875"/>
                    <a:pt x="2661" y="11842"/>
                    <a:pt x="2103" y="11807"/>
                  </a:cubicBezTo>
                  <a:cubicBezTo>
                    <a:pt x="1946" y="11700"/>
                    <a:pt x="1799" y="11582"/>
                    <a:pt x="1661" y="11453"/>
                  </a:cubicBezTo>
                  <a:lnTo>
                    <a:pt x="1661" y="11453"/>
                  </a:lnTo>
                  <a:cubicBezTo>
                    <a:pt x="2151" y="11577"/>
                    <a:pt x="2650" y="11661"/>
                    <a:pt x="3157" y="11677"/>
                  </a:cubicBezTo>
                  <a:cubicBezTo>
                    <a:pt x="3158" y="11677"/>
                    <a:pt x="3159" y="11677"/>
                    <a:pt x="3159" y="11677"/>
                  </a:cubicBezTo>
                  <a:cubicBezTo>
                    <a:pt x="3220" y="11677"/>
                    <a:pt x="3218" y="11585"/>
                    <a:pt x="3157" y="11581"/>
                  </a:cubicBezTo>
                  <a:cubicBezTo>
                    <a:pt x="2608" y="11539"/>
                    <a:pt x="2070" y="11464"/>
                    <a:pt x="1537" y="11331"/>
                  </a:cubicBezTo>
                  <a:cubicBezTo>
                    <a:pt x="1435" y="11226"/>
                    <a:pt x="1342" y="11115"/>
                    <a:pt x="1256" y="10999"/>
                  </a:cubicBezTo>
                  <a:lnTo>
                    <a:pt x="1256" y="10999"/>
                  </a:lnTo>
                  <a:cubicBezTo>
                    <a:pt x="1652" y="11056"/>
                    <a:pt x="2049" y="11114"/>
                    <a:pt x="2448" y="11153"/>
                  </a:cubicBezTo>
                  <a:cubicBezTo>
                    <a:pt x="2449" y="11153"/>
                    <a:pt x="2451" y="11154"/>
                    <a:pt x="2452" y="11154"/>
                  </a:cubicBezTo>
                  <a:cubicBezTo>
                    <a:pt x="2501" y="11154"/>
                    <a:pt x="2513" y="11067"/>
                    <a:pt x="2461" y="11059"/>
                  </a:cubicBezTo>
                  <a:cubicBezTo>
                    <a:pt x="2036" y="10993"/>
                    <a:pt x="1609" y="10947"/>
                    <a:pt x="1182" y="10898"/>
                  </a:cubicBezTo>
                  <a:cubicBezTo>
                    <a:pt x="1081" y="10753"/>
                    <a:pt x="991" y="10599"/>
                    <a:pt x="912" y="10441"/>
                  </a:cubicBezTo>
                  <a:lnTo>
                    <a:pt x="912" y="10441"/>
                  </a:lnTo>
                  <a:cubicBezTo>
                    <a:pt x="1099" y="10468"/>
                    <a:pt x="1287" y="10486"/>
                    <a:pt x="1476" y="10486"/>
                  </a:cubicBezTo>
                  <a:cubicBezTo>
                    <a:pt x="1564" y="10486"/>
                    <a:pt x="1653" y="10482"/>
                    <a:pt x="1741" y="10473"/>
                  </a:cubicBezTo>
                  <a:cubicBezTo>
                    <a:pt x="1794" y="10468"/>
                    <a:pt x="1796" y="10390"/>
                    <a:pt x="1742" y="10390"/>
                  </a:cubicBezTo>
                  <a:cubicBezTo>
                    <a:pt x="1742" y="10390"/>
                    <a:pt x="1741" y="10390"/>
                    <a:pt x="1741" y="10390"/>
                  </a:cubicBezTo>
                  <a:cubicBezTo>
                    <a:pt x="1664" y="10391"/>
                    <a:pt x="1587" y="10392"/>
                    <a:pt x="1511" y="10392"/>
                  </a:cubicBezTo>
                  <a:cubicBezTo>
                    <a:pt x="1297" y="10392"/>
                    <a:pt x="1084" y="10385"/>
                    <a:pt x="871" y="10361"/>
                  </a:cubicBezTo>
                  <a:cubicBezTo>
                    <a:pt x="805" y="10224"/>
                    <a:pt x="748" y="10083"/>
                    <a:pt x="698" y="9939"/>
                  </a:cubicBezTo>
                  <a:lnTo>
                    <a:pt x="698" y="9939"/>
                  </a:lnTo>
                  <a:cubicBezTo>
                    <a:pt x="928" y="9971"/>
                    <a:pt x="1157" y="10006"/>
                    <a:pt x="1388" y="10027"/>
                  </a:cubicBezTo>
                  <a:cubicBezTo>
                    <a:pt x="1389" y="10027"/>
                    <a:pt x="1391" y="10027"/>
                    <a:pt x="1392" y="10027"/>
                  </a:cubicBezTo>
                  <a:cubicBezTo>
                    <a:pt x="1438" y="10027"/>
                    <a:pt x="1448" y="9947"/>
                    <a:pt x="1400" y="9940"/>
                  </a:cubicBezTo>
                  <a:cubicBezTo>
                    <a:pt x="1162" y="9902"/>
                    <a:pt x="920" y="9877"/>
                    <a:pt x="680" y="9848"/>
                  </a:cubicBezTo>
                  <a:cubicBezTo>
                    <a:pt x="676" y="9848"/>
                    <a:pt x="674" y="9850"/>
                    <a:pt x="670" y="9851"/>
                  </a:cubicBezTo>
                  <a:cubicBezTo>
                    <a:pt x="596" y="9618"/>
                    <a:pt x="539" y="9380"/>
                    <a:pt x="497" y="9139"/>
                  </a:cubicBezTo>
                  <a:cubicBezTo>
                    <a:pt x="499" y="9139"/>
                    <a:pt x="501" y="9141"/>
                    <a:pt x="502" y="9141"/>
                  </a:cubicBezTo>
                  <a:cubicBezTo>
                    <a:pt x="669" y="9144"/>
                    <a:pt x="837" y="9147"/>
                    <a:pt x="1004" y="9147"/>
                  </a:cubicBezTo>
                  <a:cubicBezTo>
                    <a:pt x="1088" y="9147"/>
                    <a:pt x="1171" y="9146"/>
                    <a:pt x="1255" y="9144"/>
                  </a:cubicBezTo>
                  <a:cubicBezTo>
                    <a:pt x="1302" y="9141"/>
                    <a:pt x="1302" y="9071"/>
                    <a:pt x="1255" y="9068"/>
                  </a:cubicBezTo>
                  <a:cubicBezTo>
                    <a:pt x="1171" y="9065"/>
                    <a:pt x="1087" y="9064"/>
                    <a:pt x="1003" y="9064"/>
                  </a:cubicBezTo>
                  <a:cubicBezTo>
                    <a:pt x="836" y="9064"/>
                    <a:pt x="669" y="9068"/>
                    <a:pt x="502" y="9071"/>
                  </a:cubicBezTo>
                  <a:cubicBezTo>
                    <a:pt x="496" y="9071"/>
                    <a:pt x="493" y="9074"/>
                    <a:pt x="489" y="9077"/>
                  </a:cubicBezTo>
                  <a:cubicBezTo>
                    <a:pt x="433" y="8726"/>
                    <a:pt x="405" y="8367"/>
                    <a:pt x="393" y="8006"/>
                  </a:cubicBezTo>
                  <a:lnTo>
                    <a:pt x="393" y="8006"/>
                  </a:lnTo>
                  <a:cubicBezTo>
                    <a:pt x="394" y="8016"/>
                    <a:pt x="402" y="8024"/>
                    <a:pt x="412" y="8024"/>
                  </a:cubicBezTo>
                  <a:cubicBezTo>
                    <a:pt x="413" y="8024"/>
                    <a:pt x="413" y="8024"/>
                    <a:pt x="414" y="8024"/>
                  </a:cubicBezTo>
                  <a:cubicBezTo>
                    <a:pt x="434" y="8023"/>
                    <a:pt x="454" y="8023"/>
                    <a:pt x="473" y="8023"/>
                  </a:cubicBezTo>
                  <a:cubicBezTo>
                    <a:pt x="677" y="8023"/>
                    <a:pt x="874" y="8057"/>
                    <a:pt x="1070" y="8117"/>
                  </a:cubicBezTo>
                  <a:cubicBezTo>
                    <a:pt x="1073" y="8118"/>
                    <a:pt x="1077" y="8119"/>
                    <a:pt x="1080" y="8119"/>
                  </a:cubicBezTo>
                  <a:cubicBezTo>
                    <a:pt x="1111" y="8119"/>
                    <a:pt x="1121" y="8069"/>
                    <a:pt x="1086" y="8058"/>
                  </a:cubicBezTo>
                  <a:cubicBezTo>
                    <a:pt x="909" y="7998"/>
                    <a:pt x="724" y="7972"/>
                    <a:pt x="537" y="7972"/>
                  </a:cubicBezTo>
                  <a:cubicBezTo>
                    <a:pt x="496" y="7972"/>
                    <a:pt x="455" y="7973"/>
                    <a:pt x="414" y="7975"/>
                  </a:cubicBezTo>
                  <a:cubicBezTo>
                    <a:pt x="402" y="7976"/>
                    <a:pt x="393" y="7985"/>
                    <a:pt x="392" y="7996"/>
                  </a:cubicBezTo>
                  <a:cubicBezTo>
                    <a:pt x="386" y="7820"/>
                    <a:pt x="383" y="7643"/>
                    <a:pt x="383" y="7467"/>
                  </a:cubicBezTo>
                  <a:lnTo>
                    <a:pt x="383" y="7467"/>
                  </a:lnTo>
                  <a:cubicBezTo>
                    <a:pt x="614" y="7490"/>
                    <a:pt x="846" y="7504"/>
                    <a:pt x="1078" y="7507"/>
                  </a:cubicBezTo>
                  <a:cubicBezTo>
                    <a:pt x="1128" y="7507"/>
                    <a:pt x="1126" y="7436"/>
                    <a:pt x="1078" y="7431"/>
                  </a:cubicBezTo>
                  <a:cubicBezTo>
                    <a:pt x="847" y="7407"/>
                    <a:pt x="615" y="7396"/>
                    <a:pt x="383" y="7393"/>
                  </a:cubicBezTo>
                  <a:lnTo>
                    <a:pt x="383" y="7159"/>
                  </a:lnTo>
                  <a:cubicBezTo>
                    <a:pt x="384" y="7134"/>
                    <a:pt x="372" y="7111"/>
                    <a:pt x="350" y="7100"/>
                  </a:cubicBezTo>
                  <a:lnTo>
                    <a:pt x="350" y="7100"/>
                  </a:lnTo>
                  <a:cubicBezTo>
                    <a:pt x="605" y="7146"/>
                    <a:pt x="862" y="7179"/>
                    <a:pt x="1120" y="7206"/>
                  </a:cubicBezTo>
                  <a:cubicBezTo>
                    <a:pt x="1299" y="7227"/>
                    <a:pt x="1486" y="7261"/>
                    <a:pt x="1669" y="7261"/>
                  </a:cubicBezTo>
                  <a:cubicBezTo>
                    <a:pt x="1745" y="7261"/>
                    <a:pt x="1821" y="7255"/>
                    <a:pt x="1896" y="7239"/>
                  </a:cubicBezTo>
                  <a:cubicBezTo>
                    <a:pt x="1899" y="7239"/>
                    <a:pt x="1900" y="7236"/>
                    <a:pt x="1903" y="7235"/>
                  </a:cubicBezTo>
                  <a:lnTo>
                    <a:pt x="1903" y="7235"/>
                  </a:lnTo>
                  <a:cubicBezTo>
                    <a:pt x="1522" y="8552"/>
                    <a:pt x="2731" y="10082"/>
                    <a:pt x="4024" y="10082"/>
                  </a:cubicBezTo>
                  <a:cubicBezTo>
                    <a:pt x="4369" y="10082"/>
                    <a:pt x="4721" y="9973"/>
                    <a:pt x="5049" y="9722"/>
                  </a:cubicBezTo>
                  <a:cubicBezTo>
                    <a:pt x="5746" y="9190"/>
                    <a:pt x="5867" y="8252"/>
                    <a:pt x="5498" y="7488"/>
                  </a:cubicBezTo>
                  <a:cubicBezTo>
                    <a:pt x="5053" y="6568"/>
                    <a:pt x="4054" y="6142"/>
                    <a:pt x="3083" y="6072"/>
                  </a:cubicBezTo>
                  <a:cubicBezTo>
                    <a:pt x="3087" y="6013"/>
                    <a:pt x="3091" y="5958"/>
                    <a:pt x="3093" y="5903"/>
                  </a:cubicBezTo>
                  <a:cubicBezTo>
                    <a:pt x="3301" y="5906"/>
                    <a:pt x="3509" y="5912"/>
                    <a:pt x="3716" y="5912"/>
                  </a:cubicBezTo>
                  <a:cubicBezTo>
                    <a:pt x="3811" y="5912"/>
                    <a:pt x="3905" y="5911"/>
                    <a:pt x="3999" y="5908"/>
                  </a:cubicBezTo>
                  <a:cubicBezTo>
                    <a:pt x="4043" y="5908"/>
                    <a:pt x="4043" y="5842"/>
                    <a:pt x="3999" y="5842"/>
                  </a:cubicBezTo>
                  <a:cubicBezTo>
                    <a:pt x="3907" y="5840"/>
                    <a:pt x="3815" y="5839"/>
                    <a:pt x="3723" y="5839"/>
                  </a:cubicBezTo>
                  <a:cubicBezTo>
                    <a:pt x="3514" y="5839"/>
                    <a:pt x="3305" y="5844"/>
                    <a:pt x="3096" y="5847"/>
                  </a:cubicBezTo>
                  <a:cubicBezTo>
                    <a:pt x="3105" y="5660"/>
                    <a:pt x="3112" y="5491"/>
                    <a:pt x="3141" y="5328"/>
                  </a:cubicBezTo>
                  <a:cubicBezTo>
                    <a:pt x="3442" y="5343"/>
                    <a:pt x="3742" y="5358"/>
                    <a:pt x="4042" y="5358"/>
                  </a:cubicBezTo>
                  <a:cubicBezTo>
                    <a:pt x="4086" y="5358"/>
                    <a:pt x="4086" y="5293"/>
                    <a:pt x="4042" y="5290"/>
                  </a:cubicBezTo>
                  <a:cubicBezTo>
                    <a:pt x="3747" y="5272"/>
                    <a:pt x="3452" y="5268"/>
                    <a:pt x="3157" y="5264"/>
                  </a:cubicBezTo>
                  <a:cubicBezTo>
                    <a:pt x="3201" y="5071"/>
                    <a:pt x="3285" y="4883"/>
                    <a:pt x="3450" y="4684"/>
                  </a:cubicBezTo>
                  <a:cubicBezTo>
                    <a:pt x="3641" y="4687"/>
                    <a:pt x="3832" y="4689"/>
                    <a:pt x="4023" y="4689"/>
                  </a:cubicBezTo>
                  <a:cubicBezTo>
                    <a:pt x="4192" y="4689"/>
                    <a:pt x="4361" y="4687"/>
                    <a:pt x="4530" y="4682"/>
                  </a:cubicBezTo>
                  <a:cubicBezTo>
                    <a:pt x="4589" y="4681"/>
                    <a:pt x="4589" y="4592"/>
                    <a:pt x="4530" y="4590"/>
                  </a:cubicBezTo>
                  <a:cubicBezTo>
                    <a:pt x="4365" y="4585"/>
                    <a:pt x="4200" y="4583"/>
                    <a:pt x="4034" y="4583"/>
                  </a:cubicBezTo>
                  <a:cubicBezTo>
                    <a:pt x="3869" y="4583"/>
                    <a:pt x="3704" y="4585"/>
                    <a:pt x="3539" y="4587"/>
                  </a:cubicBezTo>
                  <a:cubicBezTo>
                    <a:pt x="3558" y="4567"/>
                    <a:pt x="3573" y="4548"/>
                    <a:pt x="3594" y="4525"/>
                  </a:cubicBezTo>
                  <a:cubicBezTo>
                    <a:pt x="3802" y="4323"/>
                    <a:pt x="4115" y="4148"/>
                    <a:pt x="4368" y="3971"/>
                  </a:cubicBezTo>
                  <a:cubicBezTo>
                    <a:pt x="4614" y="4020"/>
                    <a:pt x="4859" y="4066"/>
                    <a:pt x="5107" y="4098"/>
                  </a:cubicBezTo>
                  <a:cubicBezTo>
                    <a:pt x="5109" y="4098"/>
                    <a:pt x="5111" y="4099"/>
                    <a:pt x="5113" y="4099"/>
                  </a:cubicBezTo>
                  <a:cubicBezTo>
                    <a:pt x="5157" y="4099"/>
                    <a:pt x="5164" y="4024"/>
                    <a:pt x="5119" y="4014"/>
                  </a:cubicBezTo>
                  <a:cubicBezTo>
                    <a:pt x="4908" y="3964"/>
                    <a:pt x="4694" y="3927"/>
                    <a:pt x="4481" y="3892"/>
                  </a:cubicBezTo>
                  <a:cubicBezTo>
                    <a:pt x="4658" y="3757"/>
                    <a:pt x="4827" y="3612"/>
                    <a:pt x="4997" y="3468"/>
                  </a:cubicBezTo>
                  <a:cubicBezTo>
                    <a:pt x="5048" y="3467"/>
                    <a:pt x="5099" y="3466"/>
                    <a:pt x="5150" y="3466"/>
                  </a:cubicBezTo>
                  <a:cubicBezTo>
                    <a:pt x="5327" y="3466"/>
                    <a:pt x="5504" y="3473"/>
                    <a:pt x="5681" y="3489"/>
                  </a:cubicBezTo>
                  <a:cubicBezTo>
                    <a:pt x="5682" y="3489"/>
                    <a:pt x="5683" y="3489"/>
                    <a:pt x="5684" y="3489"/>
                  </a:cubicBezTo>
                  <a:cubicBezTo>
                    <a:pt x="5730" y="3489"/>
                    <a:pt x="5740" y="3409"/>
                    <a:pt x="5692" y="3401"/>
                  </a:cubicBezTo>
                  <a:cubicBezTo>
                    <a:pt x="5544" y="3377"/>
                    <a:pt x="5394" y="3366"/>
                    <a:pt x="5245" y="3366"/>
                  </a:cubicBezTo>
                  <a:cubicBezTo>
                    <a:pt x="5203" y="3366"/>
                    <a:pt x="5160" y="3367"/>
                    <a:pt x="5118" y="3368"/>
                  </a:cubicBezTo>
                  <a:cubicBezTo>
                    <a:pt x="5239" y="3264"/>
                    <a:pt x="5355" y="3153"/>
                    <a:pt x="5473" y="3046"/>
                  </a:cubicBezTo>
                  <a:cubicBezTo>
                    <a:pt x="5518" y="3049"/>
                    <a:pt x="5562" y="3051"/>
                    <a:pt x="5606" y="3051"/>
                  </a:cubicBezTo>
                  <a:cubicBezTo>
                    <a:pt x="5725" y="3051"/>
                    <a:pt x="5842" y="3037"/>
                    <a:pt x="5960" y="3002"/>
                  </a:cubicBezTo>
                  <a:cubicBezTo>
                    <a:pt x="6018" y="2986"/>
                    <a:pt x="5999" y="2905"/>
                    <a:pt x="5944" y="2905"/>
                  </a:cubicBezTo>
                  <a:cubicBezTo>
                    <a:pt x="5941" y="2905"/>
                    <a:pt x="5937" y="2906"/>
                    <a:pt x="5933" y="2906"/>
                  </a:cubicBezTo>
                  <a:cubicBezTo>
                    <a:pt x="5817" y="2928"/>
                    <a:pt x="5700" y="2942"/>
                    <a:pt x="5581" y="2947"/>
                  </a:cubicBezTo>
                  <a:cubicBezTo>
                    <a:pt x="5673" y="2864"/>
                    <a:pt x="5766" y="2784"/>
                    <a:pt x="5857" y="2698"/>
                  </a:cubicBezTo>
                  <a:cubicBezTo>
                    <a:pt x="5915" y="2643"/>
                    <a:pt x="5893" y="2520"/>
                    <a:pt x="5806" y="2505"/>
                  </a:cubicBezTo>
                  <a:cubicBezTo>
                    <a:pt x="5579" y="2468"/>
                    <a:pt x="5348" y="2454"/>
                    <a:pt x="5115" y="2454"/>
                  </a:cubicBezTo>
                  <a:cubicBezTo>
                    <a:pt x="4559" y="2454"/>
                    <a:pt x="3995" y="2535"/>
                    <a:pt x="3447" y="2573"/>
                  </a:cubicBezTo>
                  <a:cubicBezTo>
                    <a:pt x="3223" y="2589"/>
                    <a:pt x="2901" y="2666"/>
                    <a:pt x="2610" y="2666"/>
                  </a:cubicBezTo>
                  <a:cubicBezTo>
                    <a:pt x="2374" y="2666"/>
                    <a:pt x="2159" y="2615"/>
                    <a:pt x="2034" y="2439"/>
                  </a:cubicBezTo>
                  <a:cubicBezTo>
                    <a:pt x="1998" y="2388"/>
                    <a:pt x="1979" y="2302"/>
                    <a:pt x="1972" y="2199"/>
                  </a:cubicBezTo>
                  <a:lnTo>
                    <a:pt x="1972" y="2199"/>
                  </a:lnTo>
                  <a:cubicBezTo>
                    <a:pt x="2132" y="2204"/>
                    <a:pt x="2291" y="2207"/>
                    <a:pt x="2451" y="2207"/>
                  </a:cubicBezTo>
                  <a:cubicBezTo>
                    <a:pt x="2790" y="2207"/>
                    <a:pt x="3129" y="2194"/>
                    <a:pt x="3468" y="2164"/>
                  </a:cubicBezTo>
                  <a:cubicBezTo>
                    <a:pt x="3532" y="2158"/>
                    <a:pt x="3535" y="2060"/>
                    <a:pt x="3471" y="2060"/>
                  </a:cubicBezTo>
                  <a:cubicBezTo>
                    <a:pt x="3470" y="2060"/>
                    <a:pt x="3469" y="2060"/>
                    <a:pt x="3468" y="2060"/>
                  </a:cubicBezTo>
                  <a:cubicBezTo>
                    <a:pt x="2968" y="2087"/>
                    <a:pt x="2468" y="2108"/>
                    <a:pt x="1967" y="2114"/>
                  </a:cubicBezTo>
                  <a:cubicBezTo>
                    <a:pt x="1966" y="1966"/>
                    <a:pt x="1974" y="1818"/>
                    <a:pt x="1991" y="1670"/>
                  </a:cubicBezTo>
                  <a:cubicBezTo>
                    <a:pt x="2498" y="1676"/>
                    <a:pt x="3005" y="1692"/>
                    <a:pt x="3513" y="1727"/>
                  </a:cubicBezTo>
                  <a:cubicBezTo>
                    <a:pt x="3514" y="1727"/>
                    <a:pt x="3516" y="1727"/>
                    <a:pt x="3517" y="1727"/>
                  </a:cubicBezTo>
                  <a:cubicBezTo>
                    <a:pt x="3587" y="1727"/>
                    <a:pt x="3584" y="1618"/>
                    <a:pt x="3513" y="1612"/>
                  </a:cubicBezTo>
                  <a:cubicBezTo>
                    <a:pt x="3168" y="1581"/>
                    <a:pt x="2822" y="1566"/>
                    <a:pt x="2477" y="1566"/>
                  </a:cubicBezTo>
                  <a:cubicBezTo>
                    <a:pt x="2319" y="1566"/>
                    <a:pt x="2160" y="1569"/>
                    <a:pt x="2001" y="1576"/>
                  </a:cubicBezTo>
                  <a:cubicBezTo>
                    <a:pt x="2028" y="1338"/>
                    <a:pt x="2060" y="1117"/>
                    <a:pt x="2067" y="1002"/>
                  </a:cubicBezTo>
                  <a:cubicBezTo>
                    <a:pt x="2067" y="991"/>
                    <a:pt x="2066" y="980"/>
                    <a:pt x="2063" y="971"/>
                  </a:cubicBezTo>
                  <a:close/>
                  <a:moveTo>
                    <a:pt x="7588" y="0"/>
                  </a:moveTo>
                  <a:cubicBezTo>
                    <a:pt x="6215" y="0"/>
                    <a:pt x="4855" y="187"/>
                    <a:pt x="3473" y="187"/>
                  </a:cubicBezTo>
                  <a:cubicBezTo>
                    <a:pt x="3221" y="187"/>
                    <a:pt x="2967" y="181"/>
                    <a:pt x="2713" y="166"/>
                  </a:cubicBezTo>
                  <a:cubicBezTo>
                    <a:pt x="2711" y="166"/>
                    <a:pt x="2709" y="166"/>
                    <a:pt x="2708" y="166"/>
                  </a:cubicBezTo>
                  <a:cubicBezTo>
                    <a:pt x="2637" y="166"/>
                    <a:pt x="2640" y="265"/>
                    <a:pt x="2702" y="284"/>
                  </a:cubicBezTo>
                  <a:cubicBezTo>
                    <a:pt x="2401" y="415"/>
                    <a:pt x="2111" y="636"/>
                    <a:pt x="1841" y="816"/>
                  </a:cubicBezTo>
                  <a:cubicBezTo>
                    <a:pt x="1788" y="852"/>
                    <a:pt x="1811" y="922"/>
                    <a:pt x="1858" y="936"/>
                  </a:cubicBezTo>
                  <a:cubicBezTo>
                    <a:pt x="1862" y="939"/>
                    <a:pt x="1861" y="944"/>
                    <a:pt x="1865" y="947"/>
                  </a:cubicBezTo>
                  <a:cubicBezTo>
                    <a:pt x="1852" y="963"/>
                    <a:pt x="1846" y="982"/>
                    <a:pt x="1844" y="1003"/>
                  </a:cubicBezTo>
                  <a:cubicBezTo>
                    <a:pt x="1829" y="1196"/>
                    <a:pt x="1824" y="1390"/>
                    <a:pt x="1816" y="1584"/>
                  </a:cubicBezTo>
                  <a:cubicBezTo>
                    <a:pt x="1806" y="1584"/>
                    <a:pt x="1795" y="1584"/>
                    <a:pt x="1784" y="1585"/>
                  </a:cubicBezTo>
                  <a:cubicBezTo>
                    <a:pt x="1732" y="1588"/>
                    <a:pt x="1732" y="1667"/>
                    <a:pt x="1784" y="1667"/>
                  </a:cubicBezTo>
                  <a:lnTo>
                    <a:pt x="1812" y="1667"/>
                  </a:lnTo>
                  <a:cubicBezTo>
                    <a:pt x="1799" y="2043"/>
                    <a:pt x="1795" y="2420"/>
                    <a:pt x="1806" y="2798"/>
                  </a:cubicBezTo>
                  <a:cubicBezTo>
                    <a:pt x="1808" y="2856"/>
                    <a:pt x="1855" y="2917"/>
                    <a:pt x="1917" y="2917"/>
                  </a:cubicBezTo>
                  <a:cubicBezTo>
                    <a:pt x="1920" y="2917"/>
                    <a:pt x="1923" y="2917"/>
                    <a:pt x="1925" y="2917"/>
                  </a:cubicBezTo>
                  <a:lnTo>
                    <a:pt x="4396" y="2740"/>
                  </a:lnTo>
                  <a:cubicBezTo>
                    <a:pt x="4513" y="2732"/>
                    <a:pt x="4827" y="2662"/>
                    <a:pt x="5082" y="2662"/>
                  </a:cubicBezTo>
                  <a:cubicBezTo>
                    <a:pt x="5246" y="2662"/>
                    <a:pt x="5386" y="2691"/>
                    <a:pt x="5433" y="2785"/>
                  </a:cubicBezTo>
                  <a:cubicBezTo>
                    <a:pt x="5460" y="2839"/>
                    <a:pt x="4660" y="3460"/>
                    <a:pt x="4618" y="3495"/>
                  </a:cubicBezTo>
                  <a:cubicBezTo>
                    <a:pt x="4220" y="3819"/>
                    <a:pt x="3235" y="4263"/>
                    <a:pt x="2980" y="4720"/>
                  </a:cubicBezTo>
                  <a:cubicBezTo>
                    <a:pt x="2780" y="5076"/>
                    <a:pt x="2918" y="5715"/>
                    <a:pt x="2935" y="6096"/>
                  </a:cubicBezTo>
                  <a:cubicBezTo>
                    <a:pt x="2935" y="6119"/>
                    <a:pt x="2948" y="6139"/>
                    <a:pt x="2967" y="6152"/>
                  </a:cubicBezTo>
                  <a:cubicBezTo>
                    <a:pt x="2952" y="6208"/>
                    <a:pt x="2972" y="6274"/>
                    <a:pt x="3040" y="6283"/>
                  </a:cubicBezTo>
                  <a:cubicBezTo>
                    <a:pt x="3734" y="6379"/>
                    <a:pt x="4439" y="6564"/>
                    <a:pt x="4938" y="7094"/>
                  </a:cubicBezTo>
                  <a:cubicBezTo>
                    <a:pt x="5491" y="7681"/>
                    <a:pt x="5675" y="8614"/>
                    <a:pt x="5151" y="9277"/>
                  </a:cubicBezTo>
                  <a:cubicBezTo>
                    <a:pt x="4850" y="9657"/>
                    <a:pt x="4444" y="9823"/>
                    <a:pt x="4026" y="9823"/>
                  </a:cubicBezTo>
                  <a:cubicBezTo>
                    <a:pt x="3581" y="9823"/>
                    <a:pt x="3123" y="9635"/>
                    <a:pt x="2767" y="9318"/>
                  </a:cubicBezTo>
                  <a:cubicBezTo>
                    <a:pt x="2749" y="9303"/>
                    <a:pt x="2734" y="9285"/>
                    <a:pt x="2716" y="9268"/>
                  </a:cubicBezTo>
                  <a:cubicBezTo>
                    <a:pt x="2719" y="9254"/>
                    <a:pt x="2718" y="9240"/>
                    <a:pt x="2715" y="9226"/>
                  </a:cubicBezTo>
                  <a:cubicBezTo>
                    <a:pt x="2471" y="8345"/>
                    <a:pt x="2608" y="7519"/>
                    <a:pt x="2985" y="6700"/>
                  </a:cubicBezTo>
                  <a:cubicBezTo>
                    <a:pt x="3004" y="6658"/>
                    <a:pt x="2972" y="6623"/>
                    <a:pt x="2938" y="6623"/>
                  </a:cubicBezTo>
                  <a:cubicBezTo>
                    <a:pt x="2923" y="6623"/>
                    <a:pt x="2907" y="6630"/>
                    <a:pt x="2895" y="6648"/>
                  </a:cubicBezTo>
                  <a:cubicBezTo>
                    <a:pt x="2426" y="7343"/>
                    <a:pt x="2317" y="8194"/>
                    <a:pt x="2479" y="9002"/>
                  </a:cubicBezTo>
                  <a:cubicBezTo>
                    <a:pt x="2084" y="8484"/>
                    <a:pt x="1952" y="7834"/>
                    <a:pt x="2056" y="7170"/>
                  </a:cubicBezTo>
                  <a:cubicBezTo>
                    <a:pt x="2064" y="7122"/>
                    <a:pt x="2029" y="7093"/>
                    <a:pt x="1994" y="7093"/>
                  </a:cubicBezTo>
                  <a:cubicBezTo>
                    <a:pt x="1973" y="7093"/>
                    <a:pt x="1952" y="7103"/>
                    <a:pt x="1939" y="7126"/>
                  </a:cubicBezTo>
                  <a:cubicBezTo>
                    <a:pt x="1930" y="7106"/>
                    <a:pt x="1915" y="7091"/>
                    <a:pt x="1894" y="7084"/>
                  </a:cubicBezTo>
                  <a:cubicBezTo>
                    <a:pt x="1668" y="7011"/>
                    <a:pt x="1413" y="7031"/>
                    <a:pt x="1177" y="7014"/>
                  </a:cubicBezTo>
                  <a:cubicBezTo>
                    <a:pt x="966" y="6998"/>
                    <a:pt x="755" y="6976"/>
                    <a:pt x="545" y="6956"/>
                  </a:cubicBezTo>
                  <a:cubicBezTo>
                    <a:pt x="626" y="6921"/>
                    <a:pt x="707" y="6872"/>
                    <a:pt x="779" y="6842"/>
                  </a:cubicBezTo>
                  <a:cubicBezTo>
                    <a:pt x="931" y="6776"/>
                    <a:pt x="1104" y="6734"/>
                    <a:pt x="1243" y="6642"/>
                  </a:cubicBezTo>
                  <a:cubicBezTo>
                    <a:pt x="1277" y="6620"/>
                    <a:pt x="1279" y="6571"/>
                    <a:pt x="1258" y="6542"/>
                  </a:cubicBezTo>
                  <a:lnTo>
                    <a:pt x="1258" y="6542"/>
                  </a:lnTo>
                  <a:cubicBezTo>
                    <a:pt x="1639" y="6669"/>
                    <a:pt x="2109" y="6749"/>
                    <a:pt x="2527" y="6749"/>
                  </a:cubicBezTo>
                  <a:cubicBezTo>
                    <a:pt x="2622" y="6749"/>
                    <a:pt x="2715" y="6744"/>
                    <a:pt x="2803" y="6736"/>
                  </a:cubicBezTo>
                  <a:cubicBezTo>
                    <a:pt x="2868" y="6729"/>
                    <a:pt x="2896" y="6625"/>
                    <a:pt x="2820" y="6610"/>
                  </a:cubicBezTo>
                  <a:cubicBezTo>
                    <a:pt x="2564" y="6564"/>
                    <a:pt x="2303" y="6563"/>
                    <a:pt x="2045" y="6536"/>
                  </a:cubicBezTo>
                  <a:cubicBezTo>
                    <a:pt x="1753" y="6506"/>
                    <a:pt x="1462" y="6452"/>
                    <a:pt x="1169" y="6441"/>
                  </a:cubicBezTo>
                  <a:cubicBezTo>
                    <a:pt x="1168" y="6441"/>
                    <a:pt x="1167" y="6441"/>
                    <a:pt x="1167" y="6441"/>
                  </a:cubicBezTo>
                  <a:cubicBezTo>
                    <a:pt x="1127" y="6441"/>
                    <a:pt x="1125" y="6496"/>
                    <a:pt x="1159" y="6508"/>
                  </a:cubicBezTo>
                  <a:cubicBezTo>
                    <a:pt x="1171" y="6514"/>
                    <a:pt x="1185" y="6517"/>
                    <a:pt x="1196" y="6522"/>
                  </a:cubicBezTo>
                  <a:cubicBezTo>
                    <a:pt x="1036" y="6541"/>
                    <a:pt x="881" y="6619"/>
                    <a:pt x="735" y="6687"/>
                  </a:cubicBezTo>
                  <a:cubicBezTo>
                    <a:pt x="602" y="6748"/>
                    <a:pt x="398" y="6808"/>
                    <a:pt x="327" y="6944"/>
                  </a:cubicBezTo>
                  <a:cubicBezTo>
                    <a:pt x="325" y="6947"/>
                    <a:pt x="328" y="6950"/>
                    <a:pt x="327" y="6954"/>
                  </a:cubicBezTo>
                  <a:cubicBezTo>
                    <a:pt x="283" y="6983"/>
                    <a:pt x="275" y="7062"/>
                    <a:pt x="323" y="7090"/>
                  </a:cubicBezTo>
                  <a:lnTo>
                    <a:pt x="323" y="7090"/>
                  </a:lnTo>
                  <a:cubicBezTo>
                    <a:pt x="318" y="7089"/>
                    <a:pt x="313" y="7088"/>
                    <a:pt x="308" y="7088"/>
                  </a:cubicBezTo>
                  <a:cubicBezTo>
                    <a:pt x="270" y="7088"/>
                    <a:pt x="234" y="7117"/>
                    <a:pt x="230" y="7159"/>
                  </a:cubicBezTo>
                  <a:cubicBezTo>
                    <a:pt x="0" y="9200"/>
                    <a:pt x="520" y="11338"/>
                    <a:pt x="2488" y="12320"/>
                  </a:cubicBezTo>
                  <a:cubicBezTo>
                    <a:pt x="3045" y="12598"/>
                    <a:pt x="3646" y="12732"/>
                    <a:pt x="4243" y="12732"/>
                  </a:cubicBezTo>
                  <a:cubicBezTo>
                    <a:pt x="4722" y="12732"/>
                    <a:pt x="5198" y="12646"/>
                    <a:pt x="5647" y="12480"/>
                  </a:cubicBezTo>
                  <a:cubicBezTo>
                    <a:pt x="7369" y="11945"/>
                    <a:pt x="8722" y="10462"/>
                    <a:pt x="8925" y="8609"/>
                  </a:cubicBezTo>
                  <a:cubicBezTo>
                    <a:pt x="9117" y="6866"/>
                    <a:pt x="8104" y="5253"/>
                    <a:pt x="6348" y="4992"/>
                  </a:cubicBezTo>
                  <a:cubicBezTo>
                    <a:pt x="7060" y="4262"/>
                    <a:pt x="8045" y="3461"/>
                    <a:pt x="8583" y="2596"/>
                  </a:cubicBezTo>
                  <a:cubicBezTo>
                    <a:pt x="8995" y="1930"/>
                    <a:pt x="8705" y="875"/>
                    <a:pt x="8658" y="121"/>
                  </a:cubicBezTo>
                  <a:cubicBezTo>
                    <a:pt x="8654" y="62"/>
                    <a:pt x="8607" y="33"/>
                    <a:pt x="8561" y="33"/>
                  </a:cubicBezTo>
                  <a:cubicBezTo>
                    <a:pt x="8555" y="33"/>
                    <a:pt x="8548" y="34"/>
                    <a:pt x="8541" y="35"/>
                  </a:cubicBezTo>
                  <a:cubicBezTo>
                    <a:pt x="8223" y="10"/>
                    <a:pt x="7905" y="0"/>
                    <a:pt x="7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4"/>
            <p:cNvSpPr/>
            <p:nvPr/>
          </p:nvSpPr>
          <p:spPr>
            <a:xfrm>
              <a:off x="-5373178" y="4794777"/>
              <a:ext cx="18595" cy="5096"/>
            </a:xfrm>
            <a:custGeom>
              <a:avLst/>
              <a:gdLst/>
              <a:ahLst/>
              <a:cxnLst/>
              <a:rect l="l" t="t" r="r" b="b"/>
              <a:pathLst>
                <a:path w="540" h="148" extrusionOk="0">
                  <a:moveTo>
                    <a:pt x="47" y="1"/>
                  </a:moveTo>
                  <a:cubicBezTo>
                    <a:pt x="14" y="1"/>
                    <a:pt x="0" y="53"/>
                    <a:pt x="37" y="61"/>
                  </a:cubicBezTo>
                  <a:cubicBezTo>
                    <a:pt x="184" y="90"/>
                    <a:pt x="331" y="125"/>
                    <a:pt x="479" y="147"/>
                  </a:cubicBezTo>
                  <a:cubicBezTo>
                    <a:pt x="482" y="148"/>
                    <a:pt x="484" y="148"/>
                    <a:pt x="486" y="148"/>
                  </a:cubicBezTo>
                  <a:cubicBezTo>
                    <a:pt x="525" y="148"/>
                    <a:pt x="540" y="91"/>
                    <a:pt x="499" y="82"/>
                  </a:cubicBezTo>
                  <a:cubicBezTo>
                    <a:pt x="352" y="48"/>
                    <a:pt x="202" y="27"/>
                    <a:pt x="53" y="1"/>
                  </a:cubicBezTo>
                  <a:cubicBezTo>
                    <a:pt x="51" y="1"/>
                    <a:pt x="49"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3" name="Google Shape;3473;p74"/>
          <p:cNvSpPr/>
          <p:nvPr/>
        </p:nvSpPr>
        <p:spPr>
          <a:xfrm>
            <a:off x="3453886" y="4159273"/>
            <a:ext cx="350727" cy="332711"/>
          </a:xfrm>
          <a:custGeom>
            <a:avLst/>
            <a:gdLst/>
            <a:ahLst/>
            <a:cxnLst/>
            <a:rect l="l" t="t" r="r" b="b"/>
            <a:pathLst>
              <a:path w="13452" h="12761" extrusionOk="0">
                <a:moveTo>
                  <a:pt x="9524" y="146"/>
                </a:moveTo>
                <a:cubicBezTo>
                  <a:pt x="10853" y="1039"/>
                  <a:pt x="11969" y="2299"/>
                  <a:pt x="13176" y="3352"/>
                </a:cubicBezTo>
                <a:cubicBezTo>
                  <a:pt x="12912" y="3433"/>
                  <a:pt x="12642" y="3470"/>
                  <a:pt x="12375" y="3470"/>
                </a:cubicBezTo>
                <a:cubicBezTo>
                  <a:pt x="11866" y="3470"/>
                  <a:pt x="11364" y="3333"/>
                  <a:pt x="10924" y="3093"/>
                </a:cubicBezTo>
                <a:lnTo>
                  <a:pt x="10924" y="3093"/>
                </a:lnTo>
                <a:cubicBezTo>
                  <a:pt x="11162" y="3130"/>
                  <a:pt x="11402" y="3167"/>
                  <a:pt x="11641" y="3198"/>
                </a:cubicBezTo>
                <a:cubicBezTo>
                  <a:pt x="11643" y="3198"/>
                  <a:pt x="11645" y="3198"/>
                  <a:pt x="11647" y="3198"/>
                </a:cubicBezTo>
                <a:cubicBezTo>
                  <a:pt x="11702" y="3198"/>
                  <a:pt x="11714" y="3101"/>
                  <a:pt x="11656" y="3092"/>
                </a:cubicBezTo>
                <a:cubicBezTo>
                  <a:pt x="11342" y="3040"/>
                  <a:pt x="11028" y="3000"/>
                  <a:pt x="10712" y="2958"/>
                </a:cubicBezTo>
                <a:cubicBezTo>
                  <a:pt x="10710" y="2958"/>
                  <a:pt x="10709" y="2960"/>
                  <a:pt x="10707" y="2960"/>
                </a:cubicBezTo>
                <a:cubicBezTo>
                  <a:pt x="10573" y="2873"/>
                  <a:pt x="10445" y="2776"/>
                  <a:pt x="10325" y="2670"/>
                </a:cubicBezTo>
                <a:lnTo>
                  <a:pt x="10325" y="2670"/>
                </a:lnTo>
                <a:cubicBezTo>
                  <a:pt x="10542" y="2694"/>
                  <a:pt x="10760" y="2720"/>
                  <a:pt x="10977" y="2740"/>
                </a:cubicBezTo>
                <a:cubicBezTo>
                  <a:pt x="10978" y="2740"/>
                  <a:pt x="10980" y="2740"/>
                  <a:pt x="10982" y="2740"/>
                </a:cubicBezTo>
                <a:cubicBezTo>
                  <a:pt x="11027" y="2740"/>
                  <a:pt x="11024" y="2669"/>
                  <a:pt x="10977" y="2663"/>
                </a:cubicBezTo>
                <a:cubicBezTo>
                  <a:pt x="10730" y="2633"/>
                  <a:pt x="10482" y="2608"/>
                  <a:pt x="10234" y="2583"/>
                </a:cubicBezTo>
                <a:cubicBezTo>
                  <a:pt x="10097" y="2446"/>
                  <a:pt x="9975" y="2297"/>
                  <a:pt x="9868" y="2135"/>
                </a:cubicBezTo>
                <a:lnTo>
                  <a:pt x="9868" y="2135"/>
                </a:lnTo>
                <a:cubicBezTo>
                  <a:pt x="10104" y="2179"/>
                  <a:pt x="10338" y="2230"/>
                  <a:pt x="10570" y="2296"/>
                </a:cubicBezTo>
                <a:cubicBezTo>
                  <a:pt x="10574" y="2297"/>
                  <a:pt x="10579" y="2297"/>
                  <a:pt x="10583" y="2297"/>
                </a:cubicBezTo>
                <a:cubicBezTo>
                  <a:pt x="10625" y="2297"/>
                  <a:pt x="10637" y="2232"/>
                  <a:pt x="10592" y="2215"/>
                </a:cubicBezTo>
                <a:cubicBezTo>
                  <a:pt x="10334" y="2122"/>
                  <a:pt x="10067" y="2057"/>
                  <a:pt x="9795" y="2017"/>
                </a:cubicBezTo>
                <a:cubicBezTo>
                  <a:pt x="9684" y="1828"/>
                  <a:pt x="9597" y="1625"/>
                  <a:pt x="9537" y="1413"/>
                </a:cubicBezTo>
                <a:lnTo>
                  <a:pt x="9537" y="1413"/>
                </a:lnTo>
                <a:cubicBezTo>
                  <a:pt x="9823" y="1473"/>
                  <a:pt x="10112" y="1527"/>
                  <a:pt x="10400" y="1563"/>
                </a:cubicBezTo>
                <a:cubicBezTo>
                  <a:pt x="10402" y="1563"/>
                  <a:pt x="10404" y="1563"/>
                  <a:pt x="10406" y="1563"/>
                </a:cubicBezTo>
                <a:cubicBezTo>
                  <a:pt x="10456" y="1563"/>
                  <a:pt x="10464" y="1480"/>
                  <a:pt x="10414" y="1467"/>
                </a:cubicBezTo>
                <a:cubicBezTo>
                  <a:pt x="10117" y="1394"/>
                  <a:pt x="9812" y="1342"/>
                  <a:pt x="9508" y="1295"/>
                </a:cubicBezTo>
                <a:cubicBezTo>
                  <a:pt x="9465" y="1109"/>
                  <a:pt x="9445" y="917"/>
                  <a:pt x="9448" y="727"/>
                </a:cubicBezTo>
                <a:lnTo>
                  <a:pt x="9448" y="727"/>
                </a:lnTo>
                <a:cubicBezTo>
                  <a:pt x="9716" y="784"/>
                  <a:pt x="9985" y="843"/>
                  <a:pt x="10256" y="894"/>
                </a:cubicBezTo>
                <a:cubicBezTo>
                  <a:pt x="10259" y="895"/>
                  <a:pt x="10263" y="895"/>
                  <a:pt x="10267" y="895"/>
                </a:cubicBezTo>
                <a:cubicBezTo>
                  <a:pt x="10325" y="895"/>
                  <a:pt x="10347" y="806"/>
                  <a:pt x="10284" y="793"/>
                </a:cubicBezTo>
                <a:cubicBezTo>
                  <a:pt x="10008" y="733"/>
                  <a:pt x="9731" y="684"/>
                  <a:pt x="9454" y="632"/>
                </a:cubicBezTo>
                <a:cubicBezTo>
                  <a:pt x="9461" y="468"/>
                  <a:pt x="9485" y="305"/>
                  <a:pt x="9524" y="146"/>
                </a:cubicBezTo>
                <a:close/>
                <a:moveTo>
                  <a:pt x="9315" y="1499"/>
                </a:moveTo>
                <a:cubicBezTo>
                  <a:pt x="9584" y="2483"/>
                  <a:pt x="10486" y="3318"/>
                  <a:pt x="11500" y="3623"/>
                </a:cubicBezTo>
                <a:cubicBezTo>
                  <a:pt x="10169" y="5007"/>
                  <a:pt x="8968" y="6563"/>
                  <a:pt x="7892" y="8150"/>
                </a:cubicBezTo>
                <a:lnTo>
                  <a:pt x="7892" y="8149"/>
                </a:lnTo>
                <a:cubicBezTo>
                  <a:pt x="7626" y="7640"/>
                  <a:pt x="7279" y="7164"/>
                  <a:pt x="6960" y="6788"/>
                </a:cubicBezTo>
                <a:lnTo>
                  <a:pt x="6960" y="6788"/>
                </a:lnTo>
                <a:cubicBezTo>
                  <a:pt x="7119" y="6815"/>
                  <a:pt x="7277" y="6841"/>
                  <a:pt x="7436" y="6859"/>
                </a:cubicBezTo>
                <a:cubicBezTo>
                  <a:pt x="7438" y="6859"/>
                  <a:pt x="7439" y="6859"/>
                  <a:pt x="7440" y="6859"/>
                </a:cubicBezTo>
                <a:cubicBezTo>
                  <a:pt x="7483" y="6859"/>
                  <a:pt x="7492" y="6787"/>
                  <a:pt x="7448" y="6778"/>
                </a:cubicBezTo>
                <a:cubicBezTo>
                  <a:pt x="7254" y="6737"/>
                  <a:pt x="7059" y="6707"/>
                  <a:pt x="6864" y="6677"/>
                </a:cubicBezTo>
                <a:cubicBezTo>
                  <a:pt x="6819" y="6626"/>
                  <a:pt x="6776" y="6579"/>
                  <a:pt x="6734" y="6532"/>
                </a:cubicBezTo>
                <a:cubicBezTo>
                  <a:pt x="6617" y="6408"/>
                  <a:pt x="6495" y="6290"/>
                  <a:pt x="6368" y="6176"/>
                </a:cubicBezTo>
                <a:lnTo>
                  <a:pt x="6368" y="6176"/>
                </a:lnTo>
                <a:cubicBezTo>
                  <a:pt x="6632" y="6205"/>
                  <a:pt x="6896" y="6241"/>
                  <a:pt x="7159" y="6285"/>
                </a:cubicBezTo>
                <a:cubicBezTo>
                  <a:pt x="7162" y="6285"/>
                  <a:pt x="7164" y="6285"/>
                  <a:pt x="7167" y="6285"/>
                </a:cubicBezTo>
                <a:cubicBezTo>
                  <a:pt x="7214" y="6285"/>
                  <a:pt x="7232" y="6215"/>
                  <a:pt x="7181" y="6204"/>
                </a:cubicBezTo>
                <a:cubicBezTo>
                  <a:pt x="6875" y="6139"/>
                  <a:pt x="6565" y="6102"/>
                  <a:pt x="6253" y="6080"/>
                </a:cubicBezTo>
                <a:cubicBezTo>
                  <a:pt x="5929" y="5805"/>
                  <a:pt x="5577" y="5561"/>
                  <a:pt x="5197" y="5372"/>
                </a:cubicBezTo>
                <a:cubicBezTo>
                  <a:pt x="5243" y="5334"/>
                  <a:pt x="5288" y="5295"/>
                  <a:pt x="5334" y="5257"/>
                </a:cubicBezTo>
                <a:cubicBezTo>
                  <a:pt x="5339" y="5263"/>
                  <a:pt x="5347" y="5267"/>
                  <a:pt x="5357" y="5269"/>
                </a:cubicBezTo>
                <a:cubicBezTo>
                  <a:pt x="6020" y="5334"/>
                  <a:pt x="6683" y="5405"/>
                  <a:pt x="7348" y="5450"/>
                </a:cubicBezTo>
                <a:cubicBezTo>
                  <a:pt x="7350" y="5450"/>
                  <a:pt x="7351" y="5450"/>
                  <a:pt x="7352" y="5450"/>
                </a:cubicBezTo>
                <a:cubicBezTo>
                  <a:pt x="7413" y="5450"/>
                  <a:pt x="7409" y="5358"/>
                  <a:pt x="7348" y="5351"/>
                </a:cubicBezTo>
                <a:cubicBezTo>
                  <a:pt x="6706" y="5281"/>
                  <a:pt x="6062" y="5235"/>
                  <a:pt x="5419" y="5183"/>
                </a:cubicBezTo>
                <a:cubicBezTo>
                  <a:pt x="5610" y="5021"/>
                  <a:pt x="5800" y="4857"/>
                  <a:pt x="5991" y="4690"/>
                </a:cubicBezTo>
                <a:cubicBezTo>
                  <a:pt x="6006" y="4690"/>
                  <a:pt x="6021" y="4690"/>
                  <a:pt x="6036" y="4690"/>
                </a:cubicBezTo>
                <a:cubicBezTo>
                  <a:pt x="6544" y="4690"/>
                  <a:pt x="7051" y="4725"/>
                  <a:pt x="7554" y="4792"/>
                </a:cubicBezTo>
                <a:cubicBezTo>
                  <a:pt x="7557" y="4793"/>
                  <a:pt x="7560" y="4793"/>
                  <a:pt x="7563" y="4793"/>
                </a:cubicBezTo>
                <a:cubicBezTo>
                  <a:pt x="7626" y="4793"/>
                  <a:pt x="7651" y="4698"/>
                  <a:pt x="7584" y="4687"/>
                </a:cubicBezTo>
                <a:cubicBezTo>
                  <a:pt x="7159" y="4619"/>
                  <a:pt x="6729" y="4585"/>
                  <a:pt x="6299" y="4585"/>
                </a:cubicBezTo>
                <a:cubicBezTo>
                  <a:pt x="6236" y="4585"/>
                  <a:pt x="6173" y="4586"/>
                  <a:pt x="6110" y="4587"/>
                </a:cubicBezTo>
                <a:cubicBezTo>
                  <a:pt x="6342" y="4384"/>
                  <a:pt x="6574" y="4177"/>
                  <a:pt x="6805" y="3970"/>
                </a:cubicBezTo>
                <a:cubicBezTo>
                  <a:pt x="7206" y="4000"/>
                  <a:pt x="7609" y="4032"/>
                  <a:pt x="8011" y="4046"/>
                </a:cubicBezTo>
                <a:cubicBezTo>
                  <a:pt x="8012" y="4046"/>
                  <a:pt x="8013" y="4046"/>
                  <a:pt x="8014" y="4046"/>
                </a:cubicBezTo>
                <a:cubicBezTo>
                  <a:pt x="8088" y="4046"/>
                  <a:pt x="8085" y="3934"/>
                  <a:pt x="8011" y="3927"/>
                </a:cubicBezTo>
                <a:cubicBezTo>
                  <a:pt x="7652" y="3896"/>
                  <a:pt x="7290" y="3878"/>
                  <a:pt x="6927" y="3860"/>
                </a:cubicBezTo>
                <a:cubicBezTo>
                  <a:pt x="7202" y="3612"/>
                  <a:pt x="7472" y="3361"/>
                  <a:pt x="7740" y="3106"/>
                </a:cubicBezTo>
                <a:cubicBezTo>
                  <a:pt x="8360" y="3153"/>
                  <a:pt x="8983" y="3193"/>
                  <a:pt x="9605" y="3230"/>
                </a:cubicBezTo>
                <a:cubicBezTo>
                  <a:pt x="9606" y="3230"/>
                  <a:pt x="9607" y="3231"/>
                  <a:pt x="9608" y="3231"/>
                </a:cubicBezTo>
                <a:cubicBezTo>
                  <a:pt x="9663" y="3231"/>
                  <a:pt x="9661" y="3145"/>
                  <a:pt x="9605" y="3141"/>
                </a:cubicBezTo>
                <a:cubicBezTo>
                  <a:pt x="9013" y="3096"/>
                  <a:pt x="8422" y="3055"/>
                  <a:pt x="7828" y="3020"/>
                </a:cubicBezTo>
                <a:cubicBezTo>
                  <a:pt x="8019" y="2838"/>
                  <a:pt x="8203" y="2653"/>
                  <a:pt x="8388" y="2469"/>
                </a:cubicBezTo>
                <a:cubicBezTo>
                  <a:pt x="8652" y="2505"/>
                  <a:pt x="8917" y="2528"/>
                  <a:pt x="9185" y="2528"/>
                </a:cubicBezTo>
                <a:cubicBezTo>
                  <a:pt x="9222" y="2528"/>
                  <a:pt x="9259" y="2528"/>
                  <a:pt x="9295" y="2527"/>
                </a:cubicBezTo>
                <a:cubicBezTo>
                  <a:pt x="9358" y="2526"/>
                  <a:pt x="9358" y="2430"/>
                  <a:pt x="9295" y="2430"/>
                </a:cubicBezTo>
                <a:cubicBezTo>
                  <a:pt x="9278" y="2430"/>
                  <a:pt x="9261" y="2430"/>
                  <a:pt x="9244" y="2430"/>
                </a:cubicBezTo>
                <a:cubicBezTo>
                  <a:pt x="8986" y="2430"/>
                  <a:pt x="8728" y="2415"/>
                  <a:pt x="8473" y="2384"/>
                </a:cubicBezTo>
                <a:cubicBezTo>
                  <a:pt x="8761" y="2094"/>
                  <a:pt x="9044" y="1801"/>
                  <a:pt x="9313" y="1501"/>
                </a:cubicBezTo>
                <a:cubicBezTo>
                  <a:pt x="9314" y="1501"/>
                  <a:pt x="9314" y="1500"/>
                  <a:pt x="9315" y="1499"/>
                </a:cubicBezTo>
                <a:close/>
                <a:moveTo>
                  <a:pt x="3163" y="5108"/>
                </a:moveTo>
                <a:cubicBezTo>
                  <a:pt x="3620" y="5108"/>
                  <a:pt x="4109" y="5219"/>
                  <a:pt x="4423" y="5310"/>
                </a:cubicBezTo>
                <a:cubicBezTo>
                  <a:pt x="5190" y="5531"/>
                  <a:pt x="5886" y="6013"/>
                  <a:pt x="6439" y="6576"/>
                </a:cubicBezTo>
                <a:cubicBezTo>
                  <a:pt x="7454" y="7606"/>
                  <a:pt x="8802" y="9606"/>
                  <a:pt x="7515" y="10896"/>
                </a:cubicBezTo>
                <a:lnTo>
                  <a:pt x="7516" y="10896"/>
                </a:lnTo>
                <a:cubicBezTo>
                  <a:pt x="7514" y="10898"/>
                  <a:pt x="7513" y="10900"/>
                  <a:pt x="7511" y="10903"/>
                </a:cubicBezTo>
                <a:cubicBezTo>
                  <a:pt x="7313" y="10661"/>
                  <a:pt x="7110" y="10420"/>
                  <a:pt x="6904" y="10182"/>
                </a:cubicBezTo>
                <a:lnTo>
                  <a:pt x="6904" y="10182"/>
                </a:lnTo>
                <a:cubicBezTo>
                  <a:pt x="7036" y="10206"/>
                  <a:pt x="7169" y="10218"/>
                  <a:pt x="7303" y="10218"/>
                </a:cubicBezTo>
                <a:cubicBezTo>
                  <a:pt x="7347" y="10218"/>
                  <a:pt x="7392" y="10216"/>
                  <a:pt x="7436" y="10214"/>
                </a:cubicBezTo>
                <a:cubicBezTo>
                  <a:pt x="7477" y="10211"/>
                  <a:pt x="7478" y="10150"/>
                  <a:pt x="7436" y="10149"/>
                </a:cubicBezTo>
                <a:cubicBezTo>
                  <a:pt x="7227" y="10143"/>
                  <a:pt x="7017" y="10119"/>
                  <a:pt x="6811" y="10076"/>
                </a:cubicBezTo>
                <a:cubicBezTo>
                  <a:pt x="6690" y="9938"/>
                  <a:pt x="6568" y="9801"/>
                  <a:pt x="6445" y="9664"/>
                </a:cubicBezTo>
                <a:lnTo>
                  <a:pt x="6445" y="9664"/>
                </a:lnTo>
                <a:cubicBezTo>
                  <a:pt x="6701" y="9707"/>
                  <a:pt x="6959" y="9745"/>
                  <a:pt x="7216" y="9776"/>
                </a:cubicBezTo>
                <a:cubicBezTo>
                  <a:pt x="7218" y="9776"/>
                  <a:pt x="7219" y="9776"/>
                  <a:pt x="7221" y="9776"/>
                </a:cubicBezTo>
                <a:cubicBezTo>
                  <a:pt x="7264" y="9776"/>
                  <a:pt x="7273" y="9699"/>
                  <a:pt x="7228" y="9691"/>
                </a:cubicBezTo>
                <a:cubicBezTo>
                  <a:pt x="6942" y="9644"/>
                  <a:pt x="6652" y="9603"/>
                  <a:pt x="6364" y="9573"/>
                </a:cubicBezTo>
                <a:cubicBezTo>
                  <a:pt x="6199" y="9389"/>
                  <a:pt x="6026" y="9209"/>
                  <a:pt x="5857" y="9027"/>
                </a:cubicBezTo>
                <a:lnTo>
                  <a:pt x="5857" y="9027"/>
                </a:lnTo>
                <a:cubicBezTo>
                  <a:pt x="6323" y="9067"/>
                  <a:pt x="6792" y="9101"/>
                  <a:pt x="7259" y="9122"/>
                </a:cubicBezTo>
                <a:cubicBezTo>
                  <a:pt x="7260" y="9122"/>
                  <a:pt x="7261" y="9122"/>
                  <a:pt x="7262" y="9122"/>
                </a:cubicBezTo>
                <a:cubicBezTo>
                  <a:pt x="7315" y="9122"/>
                  <a:pt x="7313" y="9040"/>
                  <a:pt x="7259" y="9036"/>
                </a:cubicBezTo>
                <a:cubicBezTo>
                  <a:pt x="6771" y="8997"/>
                  <a:pt x="6281" y="8973"/>
                  <a:pt x="5790" y="8956"/>
                </a:cubicBezTo>
                <a:cubicBezTo>
                  <a:pt x="5579" y="8729"/>
                  <a:pt x="5362" y="8507"/>
                  <a:pt x="5146" y="8284"/>
                </a:cubicBezTo>
                <a:lnTo>
                  <a:pt x="5146" y="8284"/>
                </a:lnTo>
                <a:cubicBezTo>
                  <a:pt x="5586" y="8306"/>
                  <a:pt x="6023" y="8358"/>
                  <a:pt x="6463" y="8403"/>
                </a:cubicBezTo>
                <a:cubicBezTo>
                  <a:pt x="6465" y="8403"/>
                  <a:pt x="6466" y="8403"/>
                  <a:pt x="6468" y="8403"/>
                </a:cubicBezTo>
                <a:cubicBezTo>
                  <a:pt x="6509" y="8403"/>
                  <a:pt x="6518" y="8333"/>
                  <a:pt x="6475" y="8324"/>
                </a:cubicBezTo>
                <a:cubicBezTo>
                  <a:pt x="6011" y="8226"/>
                  <a:pt x="5538" y="8201"/>
                  <a:pt x="5065" y="8199"/>
                </a:cubicBezTo>
                <a:cubicBezTo>
                  <a:pt x="4836" y="7965"/>
                  <a:pt x="4606" y="7733"/>
                  <a:pt x="4372" y="7503"/>
                </a:cubicBezTo>
                <a:lnTo>
                  <a:pt x="4372" y="7503"/>
                </a:lnTo>
                <a:cubicBezTo>
                  <a:pt x="4832" y="7552"/>
                  <a:pt x="5293" y="7597"/>
                  <a:pt x="5754" y="7628"/>
                </a:cubicBezTo>
                <a:cubicBezTo>
                  <a:pt x="5756" y="7628"/>
                  <a:pt x="5758" y="7628"/>
                  <a:pt x="5759" y="7628"/>
                </a:cubicBezTo>
                <a:cubicBezTo>
                  <a:pt x="5827" y="7628"/>
                  <a:pt x="5824" y="7524"/>
                  <a:pt x="5754" y="7517"/>
                </a:cubicBezTo>
                <a:cubicBezTo>
                  <a:pt x="5256" y="7462"/>
                  <a:pt x="4756" y="7424"/>
                  <a:pt x="4257" y="7390"/>
                </a:cubicBezTo>
                <a:cubicBezTo>
                  <a:pt x="4012" y="7149"/>
                  <a:pt x="3762" y="6915"/>
                  <a:pt x="3512" y="6679"/>
                </a:cubicBezTo>
                <a:lnTo>
                  <a:pt x="3512" y="6679"/>
                </a:lnTo>
                <a:cubicBezTo>
                  <a:pt x="4003" y="6761"/>
                  <a:pt x="4510" y="6798"/>
                  <a:pt x="5001" y="6842"/>
                </a:cubicBezTo>
                <a:cubicBezTo>
                  <a:pt x="5003" y="6842"/>
                  <a:pt x="5005" y="6842"/>
                  <a:pt x="5007" y="6842"/>
                </a:cubicBezTo>
                <a:cubicBezTo>
                  <a:pt x="5081" y="6842"/>
                  <a:pt x="5076" y="6729"/>
                  <a:pt x="5001" y="6719"/>
                </a:cubicBezTo>
                <a:cubicBezTo>
                  <a:pt x="4473" y="6657"/>
                  <a:pt x="3929" y="6581"/>
                  <a:pt x="3394" y="6566"/>
                </a:cubicBezTo>
                <a:cubicBezTo>
                  <a:pt x="3110" y="6301"/>
                  <a:pt x="2826" y="6039"/>
                  <a:pt x="2538" y="5782"/>
                </a:cubicBezTo>
                <a:lnTo>
                  <a:pt x="2538" y="5782"/>
                </a:lnTo>
                <a:cubicBezTo>
                  <a:pt x="3198" y="5829"/>
                  <a:pt x="3850" y="5912"/>
                  <a:pt x="4502" y="6025"/>
                </a:cubicBezTo>
                <a:cubicBezTo>
                  <a:pt x="4505" y="6025"/>
                  <a:pt x="4508" y="6025"/>
                  <a:pt x="4511" y="6025"/>
                </a:cubicBezTo>
                <a:cubicBezTo>
                  <a:pt x="4561" y="6025"/>
                  <a:pt x="4581" y="5951"/>
                  <a:pt x="4527" y="5939"/>
                </a:cubicBezTo>
                <a:cubicBezTo>
                  <a:pt x="3859" y="5782"/>
                  <a:pt x="3174" y="5710"/>
                  <a:pt x="2489" y="5710"/>
                </a:cubicBezTo>
                <a:cubicBezTo>
                  <a:pt x="2479" y="5710"/>
                  <a:pt x="2469" y="5710"/>
                  <a:pt x="2459" y="5710"/>
                </a:cubicBezTo>
                <a:cubicBezTo>
                  <a:pt x="2362" y="5624"/>
                  <a:pt x="2265" y="5536"/>
                  <a:pt x="2168" y="5450"/>
                </a:cubicBezTo>
                <a:cubicBezTo>
                  <a:pt x="2171" y="5448"/>
                  <a:pt x="2174" y="5449"/>
                  <a:pt x="2178" y="5445"/>
                </a:cubicBezTo>
                <a:cubicBezTo>
                  <a:pt x="2262" y="5342"/>
                  <a:pt x="2374" y="5267"/>
                  <a:pt x="2503" y="5214"/>
                </a:cubicBezTo>
                <a:lnTo>
                  <a:pt x="2503" y="5214"/>
                </a:lnTo>
                <a:cubicBezTo>
                  <a:pt x="2497" y="5230"/>
                  <a:pt x="2503" y="5250"/>
                  <a:pt x="2523" y="5250"/>
                </a:cubicBezTo>
                <a:cubicBezTo>
                  <a:pt x="2559" y="5250"/>
                  <a:pt x="2594" y="5250"/>
                  <a:pt x="2630" y="5250"/>
                </a:cubicBezTo>
                <a:cubicBezTo>
                  <a:pt x="3007" y="5250"/>
                  <a:pt x="3383" y="5280"/>
                  <a:pt x="3756" y="5341"/>
                </a:cubicBezTo>
                <a:cubicBezTo>
                  <a:pt x="3758" y="5342"/>
                  <a:pt x="3759" y="5342"/>
                  <a:pt x="3761" y="5342"/>
                </a:cubicBezTo>
                <a:cubicBezTo>
                  <a:pt x="3794" y="5342"/>
                  <a:pt x="3806" y="5291"/>
                  <a:pt x="3771" y="5285"/>
                </a:cubicBezTo>
                <a:cubicBezTo>
                  <a:pt x="3422" y="5227"/>
                  <a:pt x="3069" y="5198"/>
                  <a:pt x="2715" y="5198"/>
                </a:cubicBezTo>
                <a:cubicBezTo>
                  <a:pt x="2659" y="5198"/>
                  <a:pt x="2604" y="5198"/>
                  <a:pt x="2549" y="5200"/>
                </a:cubicBezTo>
                <a:cubicBezTo>
                  <a:pt x="2731" y="5134"/>
                  <a:pt x="2943" y="5108"/>
                  <a:pt x="3163" y="5108"/>
                </a:cubicBezTo>
                <a:close/>
                <a:moveTo>
                  <a:pt x="4353" y="7882"/>
                </a:moveTo>
                <a:cubicBezTo>
                  <a:pt x="4700" y="8242"/>
                  <a:pt x="5046" y="8606"/>
                  <a:pt x="5393" y="8968"/>
                </a:cubicBezTo>
                <a:cubicBezTo>
                  <a:pt x="3795" y="10235"/>
                  <a:pt x="2044" y="11256"/>
                  <a:pt x="404" y="12448"/>
                </a:cubicBezTo>
                <a:cubicBezTo>
                  <a:pt x="1736" y="10978"/>
                  <a:pt x="3225" y="9507"/>
                  <a:pt x="4353" y="7882"/>
                </a:cubicBezTo>
                <a:close/>
                <a:moveTo>
                  <a:pt x="9521" y="1"/>
                </a:moveTo>
                <a:cubicBezTo>
                  <a:pt x="9503" y="1"/>
                  <a:pt x="9486" y="8"/>
                  <a:pt x="9475" y="23"/>
                </a:cubicBezTo>
                <a:cubicBezTo>
                  <a:pt x="9473" y="22"/>
                  <a:pt x="9470" y="22"/>
                  <a:pt x="9468" y="22"/>
                </a:cubicBezTo>
                <a:cubicBezTo>
                  <a:pt x="9440" y="22"/>
                  <a:pt x="9415" y="39"/>
                  <a:pt x="9404" y="64"/>
                </a:cubicBezTo>
                <a:cubicBezTo>
                  <a:pt x="9229" y="479"/>
                  <a:pt x="9186" y="938"/>
                  <a:pt x="9285" y="1378"/>
                </a:cubicBezTo>
                <a:cubicBezTo>
                  <a:pt x="9274" y="1373"/>
                  <a:pt x="9263" y="1371"/>
                  <a:pt x="9253" y="1371"/>
                </a:cubicBezTo>
                <a:cubicBezTo>
                  <a:pt x="9234" y="1371"/>
                  <a:pt x="9216" y="1377"/>
                  <a:pt x="9201" y="1390"/>
                </a:cubicBezTo>
                <a:cubicBezTo>
                  <a:pt x="8271" y="2137"/>
                  <a:pt x="7370" y="2977"/>
                  <a:pt x="6505" y="3840"/>
                </a:cubicBezTo>
                <a:cubicBezTo>
                  <a:pt x="6504" y="3840"/>
                  <a:pt x="6503" y="3839"/>
                  <a:pt x="6502" y="3839"/>
                </a:cubicBezTo>
                <a:cubicBezTo>
                  <a:pt x="6474" y="3839"/>
                  <a:pt x="6451" y="3863"/>
                  <a:pt x="6455" y="3891"/>
                </a:cubicBezTo>
                <a:cubicBezTo>
                  <a:pt x="5982" y="4363"/>
                  <a:pt x="5519" y="4841"/>
                  <a:pt x="5068" y="5314"/>
                </a:cubicBezTo>
                <a:cubicBezTo>
                  <a:pt x="4756" y="5168"/>
                  <a:pt x="4428" y="5060"/>
                  <a:pt x="4090" y="4993"/>
                </a:cubicBezTo>
                <a:cubicBezTo>
                  <a:pt x="3859" y="4949"/>
                  <a:pt x="3527" y="4898"/>
                  <a:pt x="3196" y="4898"/>
                </a:cubicBezTo>
                <a:cubicBezTo>
                  <a:pt x="2725" y="4898"/>
                  <a:pt x="2256" y="5001"/>
                  <a:pt x="2085" y="5373"/>
                </a:cubicBezTo>
                <a:cubicBezTo>
                  <a:pt x="2076" y="5393"/>
                  <a:pt x="2079" y="5414"/>
                  <a:pt x="2092" y="5431"/>
                </a:cubicBezTo>
                <a:cubicBezTo>
                  <a:pt x="2049" y="5447"/>
                  <a:pt x="2020" y="5502"/>
                  <a:pt x="2062" y="5544"/>
                </a:cubicBezTo>
                <a:cubicBezTo>
                  <a:pt x="2809" y="6290"/>
                  <a:pt x="3543" y="7043"/>
                  <a:pt x="4274" y="7800"/>
                </a:cubicBezTo>
                <a:cubicBezTo>
                  <a:pt x="2730" y="9189"/>
                  <a:pt x="1410" y="10952"/>
                  <a:pt x="53" y="12517"/>
                </a:cubicBezTo>
                <a:cubicBezTo>
                  <a:pt x="0" y="12578"/>
                  <a:pt x="32" y="12656"/>
                  <a:pt x="85" y="12686"/>
                </a:cubicBezTo>
                <a:cubicBezTo>
                  <a:pt x="60" y="12720"/>
                  <a:pt x="87" y="12761"/>
                  <a:pt x="122" y="12761"/>
                </a:cubicBezTo>
                <a:cubicBezTo>
                  <a:pt x="130" y="12761"/>
                  <a:pt x="137" y="12759"/>
                  <a:pt x="145" y="12755"/>
                </a:cubicBezTo>
                <a:cubicBezTo>
                  <a:pt x="2102" y="11901"/>
                  <a:pt x="3899" y="10466"/>
                  <a:pt x="5561" y="9144"/>
                </a:cubicBezTo>
                <a:cubicBezTo>
                  <a:pt x="6186" y="9797"/>
                  <a:pt x="6811" y="10450"/>
                  <a:pt x="7437" y="11102"/>
                </a:cubicBezTo>
                <a:cubicBezTo>
                  <a:pt x="7457" y="11123"/>
                  <a:pt x="7479" y="11132"/>
                  <a:pt x="7499" y="11132"/>
                </a:cubicBezTo>
                <a:cubicBezTo>
                  <a:pt x="7539" y="11132"/>
                  <a:pt x="7576" y="11099"/>
                  <a:pt x="7586" y="11058"/>
                </a:cubicBezTo>
                <a:cubicBezTo>
                  <a:pt x="7601" y="11057"/>
                  <a:pt x="7616" y="11051"/>
                  <a:pt x="7628" y="11043"/>
                </a:cubicBezTo>
                <a:cubicBezTo>
                  <a:pt x="8592" y="10365"/>
                  <a:pt x="8443" y="9276"/>
                  <a:pt x="7958" y="8281"/>
                </a:cubicBezTo>
                <a:cubicBezTo>
                  <a:pt x="9181" y="6716"/>
                  <a:pt x="10460" y="5208"/>
                  <a:pt x="11727" y="3679"/>
                </a:cubicBezTo>
                <a:cubicBezTo>
                  <a:pt x="11922" y="3722"/>
                  <a:pt x="12121" y="3744"/>
                  <a:pt x="12318" y="3744"/>
                </a:cubicBezTo>
                <a:cubicBezTo>
                  <a:pt x="12663" y="3744"/>
                  <a:pt x="13005" y="3675"/>
                  <a:pt x="13325" y="3520"/>
                </a:cubicBezTo>
                <a:cubicBezTo>
                  <a:pt x="13356" y="3505"/>
                  <a:pt x="13376" y="3472"/>
                  <a:pt x="13374" y="3436"/>
                </a:cubicBezTo>
                <a:cubicBezTo>
                  <a:pt x="13424" y="3406"/>
                  <a:pt x="13452" y="3338"/>
                  <a:pt x="13397" y="3283"/>
                </a:cubicBezTo>
                <a:cubicBezTo>
                  <a:pt x="12742" y="2619"/>
                  <a:pt x="12032" y="2003"/>
                  <a:pt x="11324" y="1397"/>
                </a:cubicBezTo>
                <a:cubicBezTo>
                  <a:pt x="10765" y="919"/>
                  <a:pt x="10202" y="357"/>
                  <a:pt x="9549" y="8"/>
                </a:cubicBezTo>
                <a:cubicBezTo>
                  <a:pt x="9540" y="3"/>
                  <a:pt x="9530" y="1"/>
                  <a:pt x="9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4" name="Google Shape;3474;p74"/>
          <p:cNvGrpSpPr/>
          <p:nvPr/>
        </p:nvGrpSpPr>
        <p:grpSpPr>
          <a:xfrm>
            <a:off x="1401115" y="3537527"/>
            <a:ext cx="233234" cy="363396"/>
            <a:chOff x="-6406847" y="4459931"/>
            <a:chExt cx="308021" cy="479921"/>
          </a:xfrm>
        </p:grpSpPr>
        <p:sp>
          <p:nvSpPr>
            <p:cNvPr id="3475" name="Google Shape;3475;p74"/>
            <p:cNvSpPr/>
            <p:nvPr/>
          </p:nvSpPr>
          <p:spPr>
            <a:xfrm>
              <a:off x="-6396896" y="4504387"/>
              <a:ext cx="34" cy="69"/>
            </a:xfrm>
            <a:custGeom>
              <a:avLst/>
              <a:gdLst/>
              <a:ahLst/>
              <a:cxnLst/>
              <a:rect l="l" t="t" r="r" b="b"/>
              <a:pathLst>
                <a:path w="1" h="2" extrusionOk="0">
                  <a:moveTo>
                    <a:pt x="1" y="1"/>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4"/>
            <p:cNvSpPr/>
            <p:nvPr/>
          </p:nvSpPr>
          <p:spPr>
            <a:xfrm>
              <a:off x="-6406847" y="4459931"/>
              <a:ext cx="308021" cy="479921"/>
            </a:xfrm>
            <a:custGeom>
              <a:avLst/>
              <a:gdLst/>
              <a:ahLst/>
              <a:cxnLst/>
              <a:rect l="l" t="t" r="r" b="b"/>
              <a:pathLst>
                <a:path w="8945" h="13937" extrusionOk="0">
                  <a:moveTo>
                    <a:pt x="3956" y="95"/>
                  </a:moveTo>
                  <a:cubicBezTo>
                    <a:pt x="4301" y="149"/>
                    <a:pt x="4645" y="181"/>
                    <a:pt x="4993" y="181"/>
                  </a:cubicBezTo>
                  <a:cubicBezTo>
                    <a:pt x="5055" y="181"/>
                    <a:pt x="5118" y="180"/>
                    <a:pt x="5180" y="177"/>
                  </a:cubicBezTo>
                  <a:lnTo>
                    <a:pt x="5180" y="177"/>
                  </a:lnTo>
                  <a:cubicBezTo>
                    <a:pt x="5145" y="433"/>
                    <a:pt x="5179" y="722"/>
                    <a:pt x="5187" y="978"/>
                  </a:cubicBezTo>
                  <a:cubicBezTo>
                    <a:pt x="5102" y="978"/>
                    <a:pt x="5018" y="977"/>
                    <a:pt x="4933" y="977"/>
                  </a:cubicBezTo>
                  <a:cubicBezTo>
                    <a:pt x="4602" y="977"/>
                    <a:pt x="4272" y="981"/>
                    <a:pt x="3943" y="987"/>
                  </a:cubicBezTo>
                  <a:cubicBezTo>
                    <a:pt x="3939" y="909"/>
                    <a:pt x="3940" y="831"/>
                    <a:pt x="3943" y="754"/>
                  </a:cubicBezTo>
                  <a:cubicBezTo>
                    <a:pt x="3944" y="766"/>
                    <a:pt x="3953" y="774"/>
                    <a:pt x="3965" y="774"/>
                  </a:cubicBezTo>
                  <a:cubicBezTo>
                    <a:pt x="4100" y="780"/>
                    <a:pt x="4235" y="786"/>
                    <a:pt x="4371" y="786"/>
                  </a:cubicBezTo>
                  <a:cubicBezTo>
                    <a:pt x="4398" y="786"/>
                    <a:pt x="4425" y="786"/>
                    <a:pt x="4451" y="786"/>
                  </a:cubicBezTo>
                  <a:cubicBezTo>
                    <a:pt x="4485" y="786"/>
                    <a:pt x="4485" y="735"/>
                    <a:pt x="4451" y="735"/>
                  </a:cubicBezTo>
                  <a:cubicBezTo>
                    <a:pt x="4318" y="727"/>
                    <a:pt x="4185" y="726"/>
                    <a:pt x="4053" y="726"/>
                  </a:cubicBezTo>
                  <a:cubicBezTo>
                    <a:pt x="4024" y="726"/>
                    <a:pt x="3994" y="726"/>
                    <a:pt x="3965" y="726"/>
                  </a:cubicBezTo>
                  <a:cubicBezTo>
                    <a:pt x="3964" y="726"/>
                    <a:pt x="3963" y="726"/>
                    <a:pt x="3963" y="726"/>
                  </a:cubicBezTo>
                  <a:cubicBezTo>
                    <a:pt x="3952" y="726"/>
                    <a:pt x="3944" y="734"/>
                    <a:pt x="3943" y="745"/>
                  </a:cubicBezTo>
                  <a:cubicBezTo>
                    <a:pt x="3943" y="727"/>
                    <a:pt x="3941" y="709"/>
                    <a:pt x="3943" y="693"/>
                  </a:cubicBezTo>
                  <a:cubicBezTo>
                    <a:pt x="3947" y="608"/>
                    <a:pt x="3964" y="522"/>
                    <a:pt x="3971" y="438"/>
                  </a:cubicBezTo>
                  <a:cubicBezTo>
                    <a:pt x="4322" y="458"/>
                    <a:pt x="4673" y="478"/>
                    <a:pt x="5027" y="480"/>
                  </a:cubicBezTo>
                  <a:cubicBezTo>
                    <a:pt x="5055" y="480"/>
                    <a:pt x="5055" y="438"/>
                    <a:pt x="5027" y="436"/>
                  </a:cubicBezTo>
                  <a:cubicBezTo>
                    <a:pt x="4675" y="408"/>
                    <a:pt x="4324" y="397"/>
                    <a:pt x="3973" y="388"/>
                  </a:cubicBezTo>
                  <a:cubicBezTo>
                    <a:pt x="3974" y="365"/>
                    <a:pt x="3974" y="340"/>
                    <a:pt x="3973" y="317"/>
                  </a:cubicBezTo>
                  <a:cubicBezTo>
                    <a:pt x="3969" y="287"/>
                    <a:pt x="3946" y="263"/>
                    <a:pt x="3916" y="258"/>
                  </a:cubicBezTo>
                  <a:cubicBezTo>
                    <a:pt x="3921" y="204"/>
                    <a:pt x="3938" y="151"/>
                    <a:pt x="3956" y="95"/>
                  </a:cubicBezTo>
                  <a:close/>
                  <a:moveTo>
                    <a:pt x="7494" y="10828"/>
                  </a:moveTo>
                  <a:cubicBezTo>
                    <a:pt x="7492" y="10861"/>
                    <a:pt x="7490" y="10895"/>
                    <a:pt x="7488" y="10930"/>
                  </a:cubicBezTo>
                  <a:cubicBezTo>
                    <a:pt x="7480" y="11043"/>
                    <a:pt x="7474" y="11155"/>
                    <a:pt x="7469" y="11268"/>
                  </a:cubicBezTo>
                  <a:cubicBezTo>
                    <a:pt x="7463" y="11268"/>
                    <a:pt x="7462" y="11264"/>
                    <a:pt x="7457" y="11264"/>
                  </a:cubicBezTo>
                  <a:cubicBezTo>
                    <a:pt x="5598" y="11327"/>
                    <a:pt x="3742" y="11393"/>
                    <a:pt x="1882" y="11440"/>
                  </a:cubicBezTo>
                  <a:cubicBezTo>
                    <a:pt x="1883" y="11437"/>
                    <a:pt x="1886" y="11434"/>
                    <a:pt x="1887" y="11431"/>
                  </a:cubicBezTo>
                  <a:cubicBezTo>
                    <a:pt x="1896" y="11351"/>
                    <a:pt x="1884" y="11270"/>
                    <a:pt x="1881" y="11187"/>
                  </a:cubicBezTo>
                  <a:cubicBezTo>
                    <a:pt x="2148" y="11179"/>
                    <a:pt x="2414" y="11170"/>
                    <a:pt x="2680" y="11156"/>
                  </a:cubicBezTo>
                  <a:cubicBezTo>
                    <a:pt x="2725" y="11153"/>
                    <a:pt x="2725" y="11086"/>
                    <a:pt x="2682" y="11086"/>
                  </a:cubicBezTo>
                  <a:cubicBezTo>
                    <a:pt x="2681" y="11086"/>
                    <a:pt x="2680" y="11087"/>
                    <a:pt x="2680" y="11087"/>
                  </a:cubicBezTo>
                  <a:cubicBezTo>
                    <a:pt x="2413" y="11097"/>
                    <a:pt x="2147" y="11114"/>
                    <a:pt x="1880" y="11131"/>
                  </a:cubicBezTo>
                  <a:cubicBezTo>
                    <a:pt x="1883" y="11059"/>
                    <a:pt x="1893" y="10988"/>
                    <a:pt x="1907" y="10918"/>
                  </a:cubicBezTo>
                  <a:cubicBezTo>
                    <a:pt x="2265" y="10927"/>
                    <a:pt x="2625" y="10930"/>
                    <a:pt x="2985" y="10930"/>
                  </a:cubicBezTo>
                  <a:cubicBezTo>
                    <a:pt x="4487" y="10930"/>
                    <a:pt x="5998" y="10868"/>
                    <a:pt x="7494" y="10828"/>
                  </a:cubicBezTo>
                  <a:close/>
                  <a:moveTo>
                    <a:pt x="7166" y="11436"/>
                  </a:moveTo>
                  <a:cubicBezTo>
                    <a:pt x="7166" y="11441"/>
                    <a:pt x="7163" y="11443"/>
                    <a:pt x="7164" y="11449"/>
                  </a:cubicBezTo>
                  <a:cubicBezTo>
                    <a:pt x="7330" y="12121"/>
                    <a:pt x="7607" y="12772"/>
                    <a:pt x="7930" y="13386"/>
                  </a:cubicBezTo>
                  <a:cubicBezTo>
                    <a:pt x="7796" y="13384"/>
                    <a:pt x="7663" y="13383"/>
                    <a:pt x="7530" y="13382"/>
                  </a:cubicBezTo>
                  <a:cubicBezTo>
                    <a:pt x="7515" y="13382"/>
                    <a:pt x="7477" y="13383"/>
                    <a:pt x="7431" y="13383"/>
                  </a:cubicBezTo>
                  <a:cubicBezTo>
                    <a:pt x="7335" y="13383"/>
                    <a:pt x="7205" y="13376"/>
                    <a:pt x="7163" y="13336"/>
                  </a:cubicBezTo>
                  <a:cubicBezTo>
                    <a:pt x="7181" y="13317"/>
                    <a:pt x="7187" y="13291"/>
                    <a:pt x="7179" y="13266"/>
                  </a:cubicBezTo>
                  <a:cubicBezTo>
                    <a:pt x="6992" y="12648"/>
                    <a:pt x="6721" y="12043"/>
                    <a:pt x="6353" y="11510"/>
                  </a:cubicBezTo>
                  <a:cubicBezTo>
                    <a:pt x="6626" y="11489"/>
                    <a:pt x="6895" y="11463"/>
                    <a:pt x="7166" y="11436"/>
                  </a:cubicBezTo>
                  <a:close/>
                  <a:moveTo>
                    <a:pt x="2523" y="11588"/>
                  </a:moveTo>
                  <a:cubicBezTo>
                    <a:pt x="2761" y="11596"/>
                    <a:pt x="3001" y="11596"/>
                    <a:pt x="3241" y="11599"/>
                  </a:cubicBezTo>
                  <a:cubicBezTo>
                    <a:pt x="2903" y="12256"/>
                    <a:pt x="2711" y="12980"/>
                    <a:pt x="2599" y="13707"/>
                  </a:cubicBezTo>
                  <a:cubicBezTo>
                    <a:pt x="2598" y="13716"/>
                    <a:pt x="2598" y="13724"/>
                    <a:pt x="2600" y="13733"/>
                  </a:cubicBezTo>
                  <a:cubicBezTo>
                    <a:pt x="2590" y="13732"/>
                    <a:pt x="2580" y="13732"/>
                    <a:pt x="2569" y="13732"/>
                  </a:cubicBezTo>
                  <a:cubicBezTo>
                    <a:pt x="2493" y="13732"/>
                    <a:pt x="2412" y="13746"/>
                    <a:pt x="2338" y="13746"/>
                  </a:cubicBezTo>
                  <a:cubicBezTo>
                    <a:pt x="2336" y="13746"/>
                    <a:pt x="2334" y="13746"/>
                    <a:pt x="2332" y="13746"/>
                  </a:cubicBezTo>
                  <a:cubicBezTo>
                    <a:pt x="2192" y="13743"/>
                    <a:pt x="2054" y="13723"/>
                    <a:pt x="1919" y="13686"/>
                  </a:cubicBezTo>
                  <a:cubicBezTo>
                    <a:pt x="1933" y="13674"/>
                    <a:pt x="1942" y="13656"/>
                    <a:pt x="1943" y="13637"/>
                  </a:cubicBezTo>
                  <a:lnTo>
                    <a:pt x="1943" y="13596"/>
                  </a:lnTo>
                  <a:cubicBezTo>
                    <a:pt x="1943" y="13593"/>
                    <a:pt x="1939" y="13591"/>
                    <a:pt x="1939" y="13587"/>
                  </a:cubicBezTo>
                  <a:cubicBezTo>
                    <a:pt x="1969" y="13504"/>
                    <a:pt x="1997" y="13420"/>
                    <a:pt x="2025" y="13336"/>
                  </a:cubicBezTo>
                  <a:cubicBezTo>
                    <a:pt x="2110" y="13351"/>
                    <a:pt x="2195" y="13361"/>
                    <a:pt x="2281" y="13367"/>
                  </a:cubicBezTo>
                  <a:cubicBezTo>
                    <a:pt x="2281" y="13367"/>
                    <a:pt x="2282" y="13367"/>
                    <a:pt x="2282" y="13367"/>
                  </a:cubicBezTo>
                  <a:cubicBezTo>
                    <a:pt x="2314" y="13367"/>
                    <a:pt x="2320" y="13316"/>
                    <a:pt x="2288" y="13310"/>
                  </a:cubicBezTo>
                  <a:cubicBezTo>
                    <a:pt x="2209" y="13293"/>
                    <a:pt x="2128" y="13282"/>
                    <a:pt x="2046" y="13275"/>
                  </a:cubicBezTo>
                  <a:cubicBezTo>
                    <a:pt x="2108" y="13095"/>
                    <a:pt x="2167" y="12912"/>
                    <a:pt x="2223" y="12729"/>
                  </a:cubicBezTo>
                  <a:cubicBezTo>
                    <a:pt x="2286" y="12730"/>
                    <a:pt x="2351" y="12731"/>
                    <a:pt x="2414" y="12731"/>
                  </a:cubicBezTo>
                  <a:cubicBezTo>
                    <a:pt x="2444" y="12731"/>
                    <a:pt x="2474" y="12731"/>
                    <a:pt x="2503" y="12730"/>
                  </a:cubicBezTo>
                  <a:cubicBezTo>
                    <a:pt x="2525" y="12728"/>
                    <a:pt x="2525" y="12695"/>
                    <a:pt x="2503" y="12694"/>
                  </a:cubicBezTo>
                  <a:cubicBezTo>
                    <a:pt x="2469" y="12692"/>
                    <a:pt x="2435" y="12692"/>
                    <a:pt x="2401" y="12692"/>
                  </a:cubicBezTo>
                  <a:cubicBezTo>
                    <a:pt x="2345" y="12692"/>
                    <a:pt x="2289" y="12693"/>
                    <a:pt x="2233" y="12694"/>
                  </a:cubicBezTo>
                  <a:cubicBezTo>
                    <a:pt x="2274" y="12563"/>
                    <a:pt x="2311" y="12431"/>
                    <a:pt x="2348" y="12300"/>
                  </a:cubicBezTo>
                  <a:cubicBezTo>
                    <a:pt x="2427" y="12324"/>
                    <a:pt x="2510" y="12339"/>
                    <a:pt x="2593" y="12339"/>
                  </a:cubicBezTo>
                  <a:cubicBezTo>
                    <a:pt x="2656" y="12339"/>
                    <a:pt x="2720" y="12330"/>
                    <a:pt x="2780" y="12311"/>
                  </a:cubicBezTo>
                  <a:cubicBezTo>
                    <a:pt x="2818" y="12299"/>
                    <a:pt x="2804" y="12250"/>
                    <a:pt x="2768" y="12250"/>
                  </a:cubicBezTo>
                  <a:cubicBezTo>
                    <a:pt x="2766" y="12250"/>
                    <a:pt x="2765" y="12250"/>
                    <a:pt x="2763" y="12250"/>
                  </a:cubicBezTo>
                  <a:cubicBezTo>
                    <a:pt x="2689" y="12260"/>
                    <a:pt x="2620" y="12267"/>
                    <a:pt x="2551" y="12267"/>
                  </a:cubicBezTo>
                  <a:cubicBezTo>
                    <a:pt x="2488" y="12267"/>
                    <a:pt x="2426" y="12261"/>
                    <a:pt x="2361" y="12250"/>
                  </a:cubicBezTo>
                  <a:cubicBezTo>
                    <a:pt x="2391" y="12140"/>
                    <a:pt x="2421" y="12030"/>
                    <a:pt x="2448" y="11919"/>
                  </a:cubicBezTo>
                  <a:cubicBezTo>
                    <a:pt x="2588" y="11903"/>
                    <a:pt x="2729" y="11890"/>
                    <a:pt x="2865" y="11854"/>
                  </a:cubicBezTo>
                  <a:cubicBezTo>
                    <a:pt x="2894" y="11847"/>
                    <a:pt x="2889" y="11801"/>
                    <a:pt x="2859" y="11801"/>
                  </a:cubicBezTo>
                  <a:cubicBezTo>
                    <a:pt x="2859" y="11801"/>
                    <a:pt x="2858" y="11801"/>
                    <a:pt x="2857" y="11801"/>
                  </a:cubicBezTo>
                  <a:cubicBezTo>
                    <a:pt x="2724" y="11809"/>
                    <a:pt x="2592" y="11837"/>
                    <a:pt x="2461" y="11865"/>
                  </a:cubicBezTo>
                  <a:cubicBezTo>
                    <a:pt x="2483" y="11772"/>
                    <a:pt x="2504" y="11680"/>
                    <a:pt x="2523" y="11588"/>
                  </a:cubicBezTo>
                  <a:close/>
                  <a:moveTo>
                    <a:pt x="3916" y="1"/>
                  </a:moveTo>
                  <a:cubicBezTo>
                    <a:pt x="3906" y="1"/>
                    <a:pt x="3897" y="4"/>
                    <a:pt x="3889" y="10"/>
                  </a:cubicBezTo>
                  <a:lnTo>
                    <a:pt x="3876" y="10"/>
                  </a:lnTo>
                  <a:cubicBezTo>
                    <a:pt x="3875" y="10"/>
                    <a:pt x="3875" y="10"/>
                    <a:pt x="3874" y="10"/>
                  </a:cubicBezTo>
                  <a:cubicBezTo>
                    <a:pt x="3856" y="10"/>
                    <a:pt x="3841" y="26"/>
                    <a:pt x="3840" y="43"/>
                  </a:cubicBezTo>
                  <a:cubicBezTo>
                    <a:pt x="3836" y="43"/>
                    <a:pt x="3832" y="42"/>
                    <a:pt x="3828" y="42"/>
                  </a:cubicBezTo>
                  <a:cubicBezTo>
                    <a:pt x="3799" y="42"/>
                    <a:pt x="3771" y="59"/>
                    <a:pt x="3771" y="96"/>
                  </a:cubicBezTo>
                  <a:cubicBezTo>
                    <a:pt x="3769" y="240"/>
                    <a:pt x="3789" y="383"/>
                    <a:pt x="3800" y="525"/>
                  </a:cubicBezTo>
                  <a:cubicBezTo>
                    <a:pt x="3783" y="679"/>
                    <a:pt x="3791" y="842"/>
                    <a:pt x="3806" y="989"/>
                  </a:cubicBezTo>
                  <a:cubicBezTo>
                    <a:pt x="2656" y="1015"/>
                    <a:pt x="1509" y="1088"/>
                    <a:pt x="382" y="1238"/>
                  </a:cubicBezTo>
                  <a:cubicBezTo>
                    <a:pt x="367" y="1240"/>
                    <a:pt x="354" y="1249"/>
                    <a:pt x="347" y="1260"/>
                  </a:cubicBezTo>
                  <a:cubicBezTo>
                    <a:pt x="338" y="1253"/>
                    <a:pt x="328" y="1250"/>
                    <a:pt x="319" y="1250"/>
                  </a:cubicBezTo>
                  <a:cubicBezTo>
                    <a:pt x="296" y="1250"/>
                    <a:pt x="275" y="1267"/>
                    <a:pt x="274" y="1292"/>
                  </a:cubicBezTo>
                  <a:cubicBezTo>
                    <a:pt x="1" y="4406"/>
                    <a:pt x="80" y="7599"/>
                    <a:pt x="210" y="10718"/>
                  </a:cubicBezTo>
                  <a:cubicBezTo>
                    <a:pt x="212" y="10760"/>
                    <a:pt x="246" y="10781"/>
                    <a:pt x="278" y="10781"/>
                  </a:cubicBezTo>
                  <a:cubicBezTo>
                    <a:pt x="310" y="10781"/>
                    <a:pt x="341" y="10760"/>
                    <a:pt x="340" y="10718"/>
                  </a:cubicBezTo>
                  <a:cubicBezTo>
                    <a:pt x="338" y="10630"/>
                    <a:pt x="337" y="10542"/>
                    <a:pt x="335" y="10454"/>
                  </a:cubicBezTo>
                  <a:cubicBezTo>
                    <a:pt x="381" y="10453"/>
                    <a:pt x="427" y="10452"/>
                    <a:pt x="474" y="10452"/>
                  </a:cubicBezTo>
                  <a:cubicBezTo>
                    <a:pt x="704" y="10452"/>
                    <a:pt x="934" y="10468"/>
                    <a:pt x="1163" y="10499"/>
                  </a:cubicBezTo>
                  <a:cubicBezTo>
                    <a:pt x="1166" y="10499"/>
                    <a:pt x="1168" y="10499"/>
                    <a:pt x="1170" y="10499"/>
                  </a:cubicBezTo>
                  <a:cubicBezTo>
                    <a:pt x="1222" y="10499"/>
                    <a:pt x="1243" y="10419"/>
                    <a:pt x="1187" y="10411"/>
                  </a:cubicBezTo>
                  <a:cubicBezTo>
                    <a:pt x="967" y="10379"/>
                    <a:pt x="745" y="10362"/>
                    <a:pt x="522" y="10362"/>
                  </a:cubicBezTo>
                  <a:cubicBezTo>
                    <a:pt x="460" y="10362"/>
                    <a:pt x="397" y="10364"/>
                    <a:pt x="334" y="10366"/>
                  </a:cubicBezTo>
                  <a:cubicBezTo>
                    <a:pt x="331" y="10226"/>
                    <a:pt x="333" y="10086"/>
                    <a:pt x="331" y="9946"/>
                  </a:cubicBezTo>
                  <a:lnTo>
                    <a:pt x="331" y="9946"/>
                  </a:lnTo>
                  <a:cubicBezTo>
                    <a:pt x="698" y="9998"/>
                    <a:pt x="1079" y="10001"/>
                    <a:pt x="1454" y="10001"/>
                  </a:cubicBezTo>
                  <a:cubicBezTo>
                    <a:pt x="1502" y="10001"/>
                    <a:pt x="1550" y="10001"/>
                    <a:pt x="1598" y="10001"/>
                  </a:cubicBezTo>
                  <a:cubicBezTo>
                    <a:pt x="1649" y="10001"/>
                    <a:pt x="1700" y="10001"/>
                    <a:pt x="1750" y="10001"/>
                  </a:cubicBezTo>
                  <a:cubicBezTo>
                    <a:pt x="1801" y="10001"/>
                    <a:pt x="1800" y="9927"/>
                    <a:pt x="1750" y="9924"/>
                  </a:cubicBezTo>
                  <a:cubicBezTo>
                    <a:pt x="1407" y="9904"/>
                    <a:pt x="1055" y="9873"/>
                    <a:pt x="707" y="9873"/>
                  </a:cubicBezTo>
                  <a:cubicBezTo>
                    <a:pt x="582" y="9873"/>
                    <a:pt x="457" y="9877"/>
                    <a:pt x="334" y="9887"/>
                  </a:cubicBezTo>
                  <a:cubicBezTo>
                    <a:pt x="333" y="9887"/>
                    <a:pt x="332" y="9888"/>
                    <a:pt x="330" y="9889"/>
                  </a:cubicBezTo>
                  <a:cubicBezTo>
                    <a:pt x="328" y="9766"/>
                    <a:pt x="329" y="9643"/>
                    <a:pt x="328" y="9520"/>
                  </a:cubicBezTo>
                  <a:lnTo>
                    <a:pt x="328" y="9520"/>
                  </a:lnTo>
                  <a:cubicBezTo>
                    <a:pt x="536" y="9533"/>
                    <a:pt x="745" y="9547"/>
                    <a:pt x="954" y="9552"/>
                  </a:cubicBezTo>
                  <a:cubicBezTo>
                    <a:pt x="954" y="9552"/>
                    <a:pt x="954" y="9552"/>
                    <a:pt x="955" y="9552"/>
                  </a:cubicBezTo>
                  <a:cubicBezTo>
                    <a:pt x="998" y="9552"/>
                    <a:pt x="997" y="9487"/>
                    <a:pt x="954" y="9483"/>
                  </a:cubicBezTo>
                  <a:cubicBezTo>
                    <a:pt x="745" y="9466"/>
                    <a:pt x="537" y="9457"/>
                    <a:pt x="328" y="9447"/>
                  </a:cubicBezTo>
                  <a:cubicBezTo>
                    <a:pt x="325" y="9113"/>
                    <a:pt x="326" y="8779"/>
                    <a:pt x="325" y="8444"/>
                  </a:cubicBezTo>
                  <a:lnTo>
                    <a:pt x="325" y="8444"/>
                  </a:lnTo>
                  <a:cubicBezTo>
                    <a:pt x="328" y="8446"/>
                    <a:pt x="330" y="8448"/>
                    <a:pt x="334" y="8448"/>
                  </a:cubicBezTo>
                  <a:cubicBezTo>
                    <a:pt x="535" y="8450"/>
                    <a:pt x="736" y="8455"/>
                    <a:pt x="937" y="8455"/>
                  </a:cubicBezTo>
                  <a:cubicBezTo>
                    <a:pt x="1016" y="8455"/>
                    <a:pt x="1095" y="8454"/>
                    <a:pt x="1175" y="8452"/>
                  </a:cubicBezTo>
                  <a:cubicBezTo>
                    <a:pt x="1219" y="8451"/>
                    <a:pt x="1219" y="8384"/>
                    <a:pt x="1175" y="8384"/>
                  </a:cubicBezTo>
                  <a:cubicBezTo>
                    <a:pt x="1095" y="8383"/>
                    <a:pt x="1016" y="8382"/>
                    <a:pt x="937" y="8382"/>
                  </a:cubicBezTo>
                  <a:cubicBezTo>
                    <a:pt x="736" y="8382"/>
                    <a:pt x="535" y="8386"/>
                    <a:pt x="334" y="8389"/>
                  </a:cubicBezTo>
                  <a:cubicBezTo>
                    <a:pt x="330" y="8389"/>
                    <a:pt x="328" y="8391"/>
                    <a:pt x="325" y="8393"/>
                  </a:cubicBezTo>
                  <a:cubicBezTo>
                    <a:pt x="325" y="8220"/>
                    <a:pt x="326" y="8049"/>
                    <a:pt x="327" y="7878"/>
                  </a:cubicBezTo>
                  <a:cubicBezTo>
                    <a:pt x="504" y="7884"/>
                    <a:pt x="682" y="7888"/>
                    <a:pt x="859" y="7888"/>
                  </a:cubicBezTo>
                  <a:cubicBezTo>
                    <a:pt x="1201" y="7888"/>
                    <a:pt x="1543" y="7873"/>
                    <a:pt x="1883" y="7832"/>
                  </a:cubicBezTo>
                  <a:cubicBezTo>
                    <a:pt x="1924" y="7827"/>
                    <a:pt x="1928" y="7765"/>
                    <a:pt x="1886" y="7765"/>
                  </a:cubicBezTo>
                  <a:cubicBezTo>
                    <a:pt x="1885" y="7765"/>
                    <a:pt x="1884" y="7765"/>
                    <a:pt x="1883" y="7765"/>
                  </a:cubicBezTo>
                  <a:cubicBezTo>
                    <a:pt x="1423" y="7790"/>
                    <a:pt x="966" y="7813"/>
                    <a:pt x="507" y="7813"/>
                  </a:cubicBezTo>
                  <a:cubicBezTo>
                    <a:pt x="447" y="7813"/>
                    <a:pt x="387" y="7813"/>
                    <a:pt x="327" y="7812"/>
                  </a:cubicBezTo>
                  <a:cubicBezTo>
                    <a:pt x="327" y="7596"/>
                    <a:pt x="329" y="7380"/>
                    <a:pt x="330" y="7163"/>
                  </a:cubicBezTo>
                  <a:cubicBezTo>
                    <a:pt x="331" y="7163"/>
                    <a:pt x="332" y="7165"/>
                    <a:pt x="334" y="7166"/>
                  </a:cubicBezTo>
                  <a:cubicBezTo>
                    <a:pt x="457" y="7173"/>
                    <a:pt x="578" y="7177"/>
                    <a:pt x="700" y="7177"/>
                  </a:cubicBezTo>
                  <a:cubicBezTo>
                    <a:pt x="1040" y="7177"/>
                    <a:pt x="1378" y="7147"/>
                    <a:pt x="1715" y="7079"/>
                  </a:cubicBezTo>
                  <a:cubicBezTo>
                    <a:pt x="1757" y="7071"/>
                    <a:pt x="1741" y="7014"/>
                    <a:pt x="1703" y="7014"/>
                  </a:cubicBezTo>
                  <a:cubicBezTo>
                    <a:pt x="1701" y="7014"/>
                    <a:pt x="1699" y="7015"/>
                    <a:pt x="1697" y="7015"/>
                  </a:cubicBezTo>
                  <a:cubicBezTo>
                    <a:pt x="1319" y="7073"/>
                    <a:pt x="939" y="7106"/>
                    <a:pt x="558" y="7106"/>
                  </a:cubicBezTo>
                  <a:cubicBezTo>
                    <a:pt x="483" y="7106"/>
                    <a:pt x="409" y="7105"/>
                    <a:pt x="334" y="7103"/>
                  </a:cubicBezTo>
                  <a:cubicBezTo>
                    <a:pt x="332" y="7103"/>
                    <a:pt x="332" y="7104"/>
                    <a:pt x="330" y="7104"/>
                  </a:cubicBezTo>
                  <a:cubicBezTo>
                    <a:pt x="333" y="6476"/>
                    <a:pt x="338" y="5849"/>
                    <a:pt x="342" y="5221"/>
                  </a:cubicBezTo>
                  <a:cubicBezTo>
                    <a:pt x="526" y="5223"/>
                    <a:pt x="708" y="5226"/>
                    <a:pt x="890" y="5226"/>
                  </a:cubicBezTo>
                  <a:cubicBezTo>
                    <a:pt x="985" y="5226"/>
                    <a:pt x="1080" y="5225"/>
                    <a:pt x="1175" y="5223"/>
                  </a:cubicBezTo>
                  <a:cubicBezTo>
                    <a:pt x="1221" y="5222"/>
                    <a:pt x="1221" y="5152"/>
                    <a:pt x="1175" y="5151"/>
                  </a:cubicBezTo>
                  <a:cubicBezTo>
                    <a:pt x="1078" y="5149"/>
                    <a:pt x="981" y="5148"/>
                    <a:pt x="884" y="5148"/>
                  </a:cubicBezTo>
                  <a:cubicBezTo>
                    <a:pt x="704" y="5148"/>
                    <a:pt x="524" y="5151"/>
                    <a:pt x="344" y="5152"/>
                  </a:cubicBezTo>
                  <a:cubicBezTo>
                    <a:pt x="345" y="4985"/>
                    <a:pt x="346" y="4817"/>
                    <a:pt x="347" y="4650"/>
                  </a:cubicBezTo>
                  <a:cubicBezTo>
                    <a:pt x="485" y="4658"/>
                    <a:pt x="622" y="4663"/>
                    <a:pt x="758" y="4663"/>
                  </a:cubicBezTo>
                  <a:cubicBezTo>
                    <a:pt x="1019" y="4663"/>
                    <a:pt x="1278" y="4646"/>
                    <a:pt x="1539" y="4604"/>
                  </a:cubicBezTo>
                  <a:cubicBezTo>
                    <a:pt x="1579" y="4597"/>
                    <a:pt x="1571" y="4530"/>
                    <a:pt x="1532" y="4530"/>
                  </a:cubicBezTo>
                  <a:cubicBezTo>
                    <a:pt x="1530" y="4530"/>
                    <a:pt x="1529" y="4530"/>
                    <a:pt x="1528" y="4531"/>
                  </a:cubicBezTo>
                  <a:cubicBezTo>
                    <a:pt x="1203" y="4557"/>
                    <a:pt x="877" y="4577"/>
                    <a:pt x="551" y="4577"/>
                  </a:cubicBezTo>
                  <a:cubicBezTo>
                    <a:pt x="483" y="4577"/>
                    <a:pt x="416" y="4576"/>
                    <a:pt x="348" y="4574"/>
                  </a:cubicBezTo>
                  <a:cubicBezTo>
                    <a:pt x="350" y="4362"/>
                    <a:pt x="350" y="4152"/>
                    <a:pt x="352" y="3941"/>
                  </a:cubicBezTo>
                  <a:cubicBezTo>
                    <a:pt x="509" y="3954"/>
                    <a:pt x="668" y="3961"/>
                    <a:pt x="826" y="3961"/>
                  </a:cubicBezTo>
                  <a:cubicBezTo>
                    <a:pt x="1216" y="3961"/>
                    <a:pt x="1606" y="3919"/>
                    <a:pt x="1983" y="3812"/>
                  </a:cubicBezTo>
                  <a:cubicBezTo>
                    <a:pt x="2029" y="3798"/>
                    <a:pt x="2012" y="3736"/>
                    <a:pt x="1970" y="3736"/>
                  </a:cubicBezTo>
                  <a:cubicBezTo>
                    <a:pt x="1967" y="3736"/>
                    <a:pt x="1964" y="3736"/>
                    <a:pt x="1962" y="3736"/>
                  </a:cubicBezTo>
                  <a:cubicBezTo>
                    <a:pt x="1511" y="3816"/>
                    <a:pt x="1068" y="3871"/>
                    <a:pt x="616" y="3871"/>
                  </a:cubicBezTo>
                  <a:cubicBezTo>
                    <a:pt x="528" y="3871"/>
                    <a:pt x="440" y="3869"/>
                    <a:pt x="352" y="3864"/>
                  </a:cubicBezTo>
                  <a:cubicBezTo>
                    <a:pt x="356" y="3289"/>
                    <a:pt x="356" y="2713"/>
                    <a:pt x="357" y="2137"/>
                  </a:cubicBezTo>
                  <a:cubicBezTo>
                    <a:pt x="672" y="2147"/>
                    <a:pt x="987" y="2154"/>
                    <a:pt x="1303" y="2154"/>
                  </a:cubicBezTo>
                  <a:cubicBezTo>
                    <a:pt x="1644" y="2154"/>
                    <a:pt x="1986" y="2146"/>
                    <a:pt x="2327" y="2121"/>
                  </a:cubicBezTo>
                  <a:cubicBezTo>
                    <a:pt x="2394" y="2116"/>
                    <a:pt x="2396" y="2015"/>
                    <a:pt x="2328" y="2015"/>
                  </a:cubicBezTo>
                  <a:cubicBezTo>
                    <a:pt x="2327" y="2015"/>
                    <a:pt x="2327" y="2015"/>
                    <a:pt x="2327" y="2015"/>
                  </a:cubicBezTo>
                  <a:cubicBezTo>
                    <a:pt x="1809" y="2022"/>
                    <a:pt x="1294" y="2037"/>
                    <a:pt x="777" y="2037"/>
                  </a:cubicBezTo>
                  <a:cubicBezTo>
                    <a:pt x="637" y="2037"/>
                    <a:pt x="497" y="2036"/>
                    <a:pt x="357" y="2034"/>
                  </a:cubicBezTo>
                  <a:cubicBezTo>
                    <a:pt x="357" y="1797"/>
                    <a:pt x="360" y="1561"/>
                    <a:pt x="360" y="1324"/>
                  </a:cubicBezTo>
                  <a:cubicBezTo>
                    <a:pt x="366" y="1328"/>
                    <a:pt x="373" y="1331"/>
                    <a:pt x="381" y="1331"/>
                  </a:cubicBezTo>
                  <a:cubicBezTo>
                    <a:pt x="2335" y="1294"/>
                    <a:pt x="4272" y="1204"/>
                    <a:pt x="6217" y="1204"/>
                  </a:cubicBezTo>
                  <a:cubicBezTo>
                    <a:pt x="7029" y="1204"/>
                    <a:pt x="7843" y="1220"/>
                    <a:pt x="8660" y="1262"/>
                  </a:cubicBezTo>
                  <a:cubicBezTo>
                    <a:pt x="8486" y="4358"/>
                    <a:pt x="8629" y="7508"/>
                    <a:pt x="8629" y="10611"/>
                  </a:cubicBezTo>
                  <a:cubicBezTo>
                    <a:pt x="8292" y="10615"/>
                    <a:pt x="7956" y="10616"/>
                    <a:pt x="7620" y="10616"/>
                  </a:cubicBezTo>
                  <a:cubicBezTo>
                    <a:pt x="7613" y="10614"/>
                    <a:pt x="7606" y="10613"/>
                    <a:pt x="7599" y="10613"/>
                  </a:cubicBezTo>
                  <a:cubicBezTo>
                    <a:pt x="7592" y="10613"/>
                    <a:pt x="7585" y="10614"/>
                    <a:pt x="7579" y="10616"/>
                  </a:cubicBezTo>
                  <a:cubicBezTo>
                    <a:pt x="6677" y="10616"/>
                    <a:pt x="5770" y="10606"/>
                    <a:pt x="4863" y="10606"/>
                  </a:cubicBezTo>
                  <a:cubicBezTo>
                    <a:pt x="3345" y="10606"/>
                    <a:pt x="1826" y="10634"/>
                    <a:pt x="334" y="10780"/>
                  </a:cubicBezTo>
                  <a:cubicBezTo>
                    <a:pt x="287" y="10780"/>
                    <a:pt x="287" y="10849"/>
                    <a:pt x="334" y="10849"/>
                  </a:cubicBezTo>
                  <a:cubicBezTo>
                    <a:pt x="810" y="10882"/>
                    <a:pt x="1289" y="10901"/>
                    <a:pt x="1769" y="10914"/>
                  </a:cubicBezTo>
                  <a:cubicBezTo>
                    <a:pt x="1712" y="11093"/>
                    <a:pt x="1686" y="11303"/>
                    <a:pt x="1760" y="11465"/>
                  </a:cubicBezTo>
                  <a:cubicBezTo>
                    <a:pt x="1765" y="11476"/>
                    <a:pt x="1773" y="11484"/>
                    <a:pt x="1784" y="11489"/>
                  </a:cubicBezTo>
                  <a:cubicBezTo>
                    <a:pt x="1780" y="11520"/>
                    <a:pt x="1796" y="11555"/>
                    <a:pt x="1837" y="11558"/>
                  </a:cubicBezTo>
                  <a:cubicBezTo>
                    <a:pt x="2024" y="11568"/>
                    <a:pt x="2212" y="11575"/>
                    <a:pt x="2401" y="11581"/>
                  </a:cubicBezTo>
                  <a:cubicBezTo>
                    <a:pt x="2210" y="12137"/>
                    <a:pt x="2041" y="12701"/>
                    <a:pt x="1868" y="13264"/>
                  </a:cubicBezTo>
                  <a:cubicBezTo>
                    <a:pt x="1858" y="13270"/>
                    <a:pt x="1855" y="13283"/>
                    <a:pt x="1858" y="13294"/>
                  </a:cubicBezTo>
                  <a:cubicBezTo>
                    <a:pt x="1824" y="13405"/>
                    <a:pt x="1790" y="13516"/>
                    <a:pt x="1755" y="13627"/>
                  </a:cubicBezTo>
                  <a:cubicBezTo>
                    <a:pt x="1741" y="13673"/>
                    <a:pt x="1774" y="13711"/>
                    <a:pt x="1816" y="13722"/>
                  </a:cubicBezTo>
                  <a:cubicBezTo>
                    <a:pt x="1801" y="13759"/>
                    <a:pt x="1820" y="13800"/>
                    <a:pt x="1857" y="13814"/>
                  </a:cubicBezTo>
                  <a:cubicBezTo>
                    <a:pt x="1999" y="13868"/>
                    <a:pt x="2224" y="13936"/>
                    <a:pt x="2422" y="13936"/>
                  </a:cubicBezTo>
                  <a:cubicBezTo>
                    <a:pt x="2537" y="13936"/>
                    <a:pt x="2644" y="13913"/>
                    <a:pt x="2720" y="13851"/>
                  </a:cubicBezTo>
                  <a:cubicBezTo>
                    <a:pt x="2738" y="13836"/>
                    <a:pt x="2743" y="13810"/>
                    <a:pt x="2732" y="13790"/>
                  </a:cubicBezTo>
                  <a:cubicBezTo>
                    <a:pt x="2743" y="13779"/>
                    <a:pt x="2751" y="13765"/>
                    <a:pt x="2753" y="13750"/>
                  </a:cubicBezTo>
                  <a:cubicBezTo>
                    <a:pt x="2867" y="13008"/>
                    <a:pt x="3090" y="12320"/>
                    <a:pt x="3350" y="11619"/>
                  </a:cubicBezTo>
                  <a:cubicBezTo>
                    <a:pt x="3352" y="11612"/>
                    <a:pt x="3349" y="11607"/>
                    <a:pt x="3349" y="11601"/>
                  </a:cubicBezTo>
                  <a:lnTo>
                    <a:pt x="3349" y="11601"/>
                  </a:lnTo>
                  <a:cubicBezTo>
                    <a:pt x="3482" y="11602"/>
                    <a:pt x="3614" y="11603"/>
                    <a:pt x="3747" y="11603"/>
                  </a:cubicBezTo>
                  <a:cubicBezTo>
                    <a:pt x="4570" y="11603"/>
                    <a:pt x="5396" y="11574"/>
                    <a:pt x="6216" y="11517"/>
                  </a:cubicBezTo>
                  <a:cubicBezTo>
                    <a:pt x="6544" y="12095"/>
                    <a:pt x="6824" y="12673"/>
                    <a:pt x="7029" y="13307"/>
                  </a:cubicBezTo>
                  <a:cubicBezTo>
                    <a:pt x="7033" y="13320"/>
                    <a:pt x="7040" y="13332"/>
                    <a:pt x="7051" y="13341"/>
                  </a:cubicBezTo>
                  <a:cubicBezTo>
                    <a:pt x="7052" y="13419"/>
                    <a:pt x="7095" y="13488"/>
                    <a:pt x="7164" y="13524"/>
                  </a:cubicBezTo>
                  <a:cubicBezTo>
                    <a:pt x="7220" y="13554"/>
                    <a:pt x="7294" y="13560"/>
                    <a:pt x="7366" y="13560"/>
                  </a:cubicBezTo>
                  <a:cubicBezTo>
                    <a:pt x="7418" y="13560"/>
                    <a:pt x="7468" y="13557"/>
                    <a:pt x="7512" y="13557"/>
                  </a:cubicBezTo>
                  <a:cubicBezTo>
                    <a:pt x="7517" y="13557"/>
                    <a:pt x="7523" y="13557"/>
                    <a:pt x="7528" y="13557"/>
                  </a:cubicBezTo>
                  <a:cubicBezTo>
                    <a:pt x="7682" y="13561"/>
                    <a:pt x="7835" y="13567"/>
                    <a:pt x="7990" y="13570"/>
                  </a:cubicBezTo>
                  <a:cubicBezTo>
                    <a:pt x="7991" y="13570"/>
                    <a:pt x="7991" y="13570"/>
                    <a:pt x="7992" y="13570"/>
                  </a:cubicBezTo>
                  <a:cubicBezTo>
                    <a:pt x="8046" y="13570"/>
                    <a:pt x="8073" y="13529"/>
                    <a:pt x="8077" y="13487"/>
                  </a:cubicBezTo>
                  <a:cubicBezTo>
                    <a:pt x="8117" y="13465"/>
                    <a:pt x="8131" y="13415"/>
                    <a:pt x="8109" y="13375"/>
                  </a:cubicBezTo>
                  <a:cubicBezTo>
                    <a:pt x="7777" y="12744"/>
                    <a:pt x="7524" y="12095"/>
                    <a:pt x="7286" y="11425"/>
                  </a:cubicBezTo>
                  <a:cubicBezTo>
                    <a:pt x="7343" y="11419"/>
                    <a:pt x="7399" y="11415"/>
                    <a:pt x="7455" y="11409"/>
                  </a:cubicBezTo>
                  <a:cubicBezTo>
                    <a:pt x="7472" y="11407"/>
                    <a:pt x="7486" y="11399"/>
                    <a:pt x="7498" y="11387"/>
                  </a:cubicBezTo>
                  <a:cubicBezTo>
                    <a:pt x="7508" y="11392"/>
                    <a:pt x="7520" y="11394"/>
                    <a:pt x="7531" y="11394"/>
                  </a:cubicBezTo>
                  <a:cubicBezTo>
                    <a:pt x="7555" y="11394"/>
                    <a:pt x="7578" y="11382"/>
                    <a:pt x="7584" y="11353"/>
                  </a:cubicBezTo>
                  <a:cubicBezTo>
                    <a:pt x="7609" y="11220"/>
                    <a:pt x="7632" y="11087"/>
                    <a:pt x="7655" y="10952"/>
                  </a:cubicBezTo>
                  <a:cubicBezTo>
                    <a:pt x="7661" y="10909"/>
                    <a:pt x="7669" y="10867"/>
                    <a:pt x="7676" y="10824"/>
                  </a:cubicBezTo>
                  <a:cubicBezTo>
                    <a:pt x="8017" y="10815"/>
                    <a:pt x="8358" y="10808"/>
                    <a:pt x="8697" y="10804"/>
                  </a:cubicBezTo>
                  <a:cubicBezTo>
                    <a:pt x="8698" y="10804"/>
                    <a:pt x="8699" y="10804"/>
                    <a:pt x="8700" y="10804"/>
                  </a:cubicBezTo>
                  <a:cubicBezTo>
                    <a:pt x="8738" y="10804"/>
                    <a:pt x="8773" y="10779"/>
                    <a:pt x="8785" y="10742"/>
                  </a:cubicBezTo>
                  <a:cubicBezTo>
                    <a:pt x="8803" y="10725"/>
                    <a:pt x="8814" y="10701"/>
                    <a:pt x="8814" y="10675"/>
                  </a:cubicBezTo>
                  <a:cubicBezTo>
                    <a:pt x="8805" y="7545"/>
                    <a:pt x="8945" y="4367"/>
                    <a:pt x="8761" y="1242"/>
                  </a:cubicBezTo>
                  <a:cubicBezTo>
                    <a:pt x="8812" y="1196"/>
                    <a:pt x="8793" y="1084"/>
                    <a:pt x="8702" y="1080"/>
                  </a:cubicBezTo>
                  <a:cubicBezTo>
                    <a:pt x="7581" y="1029"/>
                    <a:pt x="6446" y="988"/>
                    <a:pt x="5309" y="980"/>
                  </a:cubicBezTo>
                  <a:cubicBezTo>
                    <a:pt x="5317" y="709"/>
                    <a:pt x="5355" y="403"/>
                    <a:pt x="5310" y="137"/>
                  </a:cubicBezTo>
                  <a:cubicBezTo>
                    <a:pt x="5338" y="89"/>
                    <a:pt x="5321" y="15"/>
                    <a:pt x="5249" y="15"/>
                  </a:cubicBezTo>
                  <a:cubicBezTo>
                    <a:pt x="5249" y="15"/>
                    <a:pt x="5248" y="15"/>
                    <a:pt x="5248" y="15"/>
                  </a:cubicBezTo>
                  <a:cubicBezTo>
                    <a:pt x="5036" y="18"/>
                    <a:pt x="4824" y="20"/>
                    <a:pt x="4613" y="20"/>
                  </a:cubicBezTo>
                  <a:cubicBezTo>
                    <a:pt x="4390" y="20"/>
                    <a:pt x="4167" y="17"/>
                    <a:pt x="3944" y="10"/>
                  </a:cubicBezTo>
                  <a:cubicBezTo>
                    <a:pt x="3936" y="4"/>
                    <a:pt x="3926" y="1"/>
                    <a:pt x="3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4"/>
            <p:cNvSpPr/>
            <p:nvPr/>
          </p:nvSpPr>
          <p:spPr>
            <a:xfrm>
              <a:off x="-6333260" y="4907793"/>
              <a:ext cx="10124" cy="2307"/>
            </a:xfrm>
            <a:custGeom>
              <a:avLst/>
              <a:gdLst/>
              <a:ahLst/>
              <a:cxnLst/>
              <a:rect l="l" t="t" r="r" b="b"/>
              <a:pathLst>
                <a:path w="294" h="67" extrusionOk="0">
                  <a:moveTo>
                    <a:pt x="227" y="1"/>
                  </a:moveTo>
                  <a:cubicBezTo>
                    <a:pt x="151" y="1"/>
                    <a:pt x="76" y="18"/>
                    <a:pt x="8" y="52"/>
                  </a:cubicBezTo>
                  <a:cubicBezTo>
                    <a:pt x="0" y="56"/>
                    <a:pt x="5" y="66"/>
                    <a:pt x="12" y="66"/>
                  </a:cubicBezTo>
                  <a:cubicBezTo>
                    <a:pt x="13" y="66"/>
                    <a:pt x="14" y="66"/>
                    <a:pt x="15" y="66"/>
                  </a:cubicBezTo>
                  <a:cubicBezTo>
                    <a:pt x="77" y="38"/>
                    <a:pt x="143" y="24"/>
                    <a:pt x="210" y="24"/>
                  </a:cubicBezTo>
                  <a:cubicBezTo>
                    <a:pt x="233" y="24"/>
                    <a:pt x="255" y="25"/>
                    <a:pt x="277" y="29"/>
                  </a:cubicBezTo>
                  <a:cubicBezTo>
                    <a:pt x="278" y="29"/>
                    <a:pt x="279" y="29"/>
                    <a:pt x="279" y="29"/>
                  </a:cubicBezTo>
                  <a:cubicBezTo>
                    <a:pt x="293" y="29"/>
                    <a:pt x="293" y="5"/>
                    <a:pt x="277" y="3"/>
                  </a:cubicBezTo>
                  <a:cubicBezTo>
                    <a:pt x="260" y="2"/>
                    <a:pt x="244"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4"/>
            <p:cNvSpPr/>
            <p:nvPr/>
          </p:nvSpPr>
          <p:spPr>
            <a:xfrm>
              <a:off x="-6393246" y="4768366"/>
              <a:ext cx="68078" cy="4167"/>
            </a:xfrm>
            <a:custGeom>
              <a:avLst/>
              <a:gdLst/>
              <a:ahLst/>
              <a:cxnLst/>
              <a:rect l="l" t="t" r="r" b="b"/>
              <a:pathLst>
                <a:path w="1977" h="121" extrusionOk="0">
                  <a:moveTo>
                    <a:pt x="1934" y="1"/>
                  </a:moveTo>
                  <a:cubicBezTo>
                    <a:pt x="1933" y="1"/>
                    <a:pt x="1932" y="1"/>
                    <a:pt x="1932" y="1"/>
                  </a:cubicBezTo>
                  <a:cubicBezTo>
                    <a:pt x="1348" y="28"/>
                    <a:pt x="766" y="60"/>
                    <a:pt x="181" y="60"/>
                  </a:cubicBezTo>
                  <a:cubicBezTo>
                    <a:pt x="130" y="60"/>
                    <a:pt x="79" y="59"/>
                    <a:pt x="28" y="59"/>
                  </a:cubicBezTo>
                  <a:cubicBezTo>
                    <a:pt x="0" y="59"/>
                    <a:pt x="0" y="100"/>
                    <a:pt x="28" y="101"/>
                  </a:cubicBezTo>
                  <a:cubicBezTo>
                    <a:pt x="302" y="113"/>
                    <a:pt x="576" y="120"/>
                    <a:pt x="851" y="120"/>
                  </a:cubicBezTo>
                  <a:cubicBezTo>
                    <a:pt x="1211" y="120"/>
                    <a:pt x="1572" y="107"/>
                    <a:pt x="1932" y="71"/>
                  </a:cubicBezTo>
                  <a:cubicBezTo>
                    <a:pt x="1975" y="67"/>
                    <a:pt x="197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4"/>
            <p:cNvSpPr/>
            <p:nvPr/>
          </p:nvSpPr>
          <p:spPr>
            <a:xfrm>
              <a:off x="-6395346" y="4679764"/>
              <a:ext cx="55130" cy="7231"/>
            </a:xfrm>
            <a:custGeom>
              <a:avLst/>
              <a:gdLst/>
              <a:ahLst/>
              <a:cxnLst/>
              <a:rect l="l" t="t" r="r" b="b"/>
              <a:pathLst>
                <a:path w="1601" h="210" extrusionOk="0">
                  <a:moveTo>
                    <a:pt x="1553" y="0"/>
                  </a:moveTo>
                  <a:cubicBezTo>
                    <a:pt x="1552" y="0"/>
                    <a:pt x="1551" y="0"/>
                    <a:pt x="1549" y="0"/>
                  </a:cubicBezTo>
                  <a:cubicBezTo>
                    <a:pt x="1047" y="51"/>
                    <a:pt x="549" y="116"/>
                    <a:pt x="44" y="141"/>
                  </a:cubicBezTo>
                  <a:cubicBezTo>
                    <a:pt x="1" y="143"/>
                    <a:pt x="0" y="210"/>
                    <a:pt x="43" y="210"/>
                  </a:cubicBezTo>
                  <a:cubicBezTo>
                    <a:pt x="44" y="210"/>
                    <a:pt x="44" y="210"/>
                    <a:pt x="44" y="210"/>
                  </a:cubicBezTo>
                  <a:cubicBezTo>
                    <a:pt x="550" y="196"/>
                    <a:pt x="1061" y="169"/>
                    <a:pt x="1559" y="77"/>
                  </a:cubicBezTo>
                  <a:cubicBezTo>
                    <a:pt x="1600" y="69"/>
                    <a:pt x="1593" y="0"/>
                    <a:pt x="1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4"/>
            <p:cNvSpPr/>
            <p:nvPr/>
          </p:nvSpPr>
          <p:spPr>
            <a:xfrm>
              <a:off x="-6394623" y="4658484"/>
              <a:ext cx="34814" cy="4683"/>
            </a:xfrm>
            <a:custGeom>
              <a:avLst/>
              <a:gdLst/>
              <a:ahLst/>
              <a:cxnLst/>
              <a:rect l="l" t="t" r="r" b="b"/>
              <a:pathLst>
                <a:path w="1011" h="136" extrusionOk="0">
                  <a:moveTo>
                    <a:pt x="950" y="0"/>
                  </a:moveTo>
                  <a:cubicBezTo>
                    <a:pt x="948" y="0"/>
                    <a:pt x="945" y="0"/>
                    <a:pt x="942" y="1"/>
                  </a:cubicBezTo>
                  <a:cubicBezTo>
                    <a:pt x="778" y="29"/>
                    <a:pt x="614" y="44"/>
                    <a:pt x="450" y="44"/>
                  </a:cubicBezTo>
                  <a:cubicBezTo>
                    <a:pt x="326" y="44"/>
                    <a:pt x="201" y="35"/>
                    <a:pt x="76" y="16"/>
                  </a:cubicBezTo>
                  <a:cubicBezTo>
                    <a:pt x="74" y="15"/>
                    <a:pt x="71" y="15"/>
                    <a:pt x="69" y="15"/>
                  </a:cubicBezTo>
                  <a:cubicBezTo>
                    <a:pt x="19" y="15"/>
                    <a:pt x="1" y="90"/>
                    <a:pt x="53" y="99"/>
                  </a:cubicBezTo>
                  <a:cubicBezTo>
                    <a:pt x="192" y="123"/>
                    <a:pt x="331" y="136"/>
                    <a:pt x="469" y="136"/>
                  </a:cubicBezTo>
                  <a:cubicBezTo>
                    <a:pt x="634" y="136"/>
                    <a:pt x="798" y="117"/>
                    <a:pt x="963" y="77"/>
                  </a:cubicBezTo>
                  <a:cubicBezTo>
                    <a:pt x="1011" y="65"/>
                    <a:pt x="993" y="0"/>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4"/>
            <p:cNvSpPr/>
            <p:nvPr/>
          </p:nvSpPr>
          <p:spPr>
            <a:xfrm>
              <a:off x="-6394485" y="4570055"/>
              <a:ext cx="28891" cy="4924"/>
            </a:xfrm>
            <a:custGeom>
              <a:avLst/>
              <a:gdLst/>
              <a:ahLst/>
              <a:cxnLst/>
              <a:rect l="l" t="t" r="r" b="b"/>
              <a:pathLst>
                <a:path w="839" h="143" extrusionOk="0">
                  <a:moveTo>
                    <a:pt x="769" y="0"/>
                  </a:moveTo>
                  <a:cubicBezTo>
                    <a:pt x="766" y="0"/>
                    <a:pt x="764" y="1"/>
                    <a:pt x="761" y="1"/>
                  </a:cubicBezTo>
                  <a:cubicBezTo>
                    <a:pt x="597" y="28"/>
                    <a:pt x="432" y="42"/>
                    <a:pt x="267" y="42"/>
                  </a:cubicBezTo>
                  <a:cubicBezTo>
                    <a:pt x="199" y="42"/>
                    <a:pt x="131" y="39"/>
                    <a:pt x="64" y="35"/>
                  </a:cubicBezTo>
                  <a:cubicBezTo>
                    <a:pt x="62" y="35"/>
                    <a:pt x="61" y="35"/>
                    <a:pt x="59" y="35"/>
                  </a:cubicBezTo>
                  <a:cubicBezTo>
                    <a:pt x="1" y="35"/>
                    <a:pt x="3" y="127"/>
                    <a:pt x="64" y="133"/>
                  </a:cubicBezTo>
                  <a:cubicBezTo>
                    <a:pt x="133" y="139"/>
                    <a:pt x="202" y="142"/>
                    <a:pt x="271" y="142"/>
                  </a:cubicBezTo>
                  <a:cubicBezTo>
                    <a:pt x="443" y="142"/>
                    <a:pt x="616" y="123"/>
                    <a:pt x="784" y="86"/>
                  </a:cubicBezTo>
                  <a:cubicBezTo>
                    <a:pt x="838" y="74"/>
                    <a:pt x="818"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4"/>
            <p:cNvSpPr/>
            <p:nvPr/>
          </p:nvSpPr>
          <p:spPr>
            <a:xfrm>
              <a:off x="-6388252" y="4548636"/>
              <a:ext cx="28374" cy="4924"/>
            </a:xfrm>
            <a:custGeom>
              <a:avLst/>
              <a:gdLst/>
              <a:ahLst/>
              <a:cxnLst/>
              <a:rect l="l" t="t" r="r" b="b"/>
              <a:pathLst>
                <a:path w="824" h="143" extrusionOk="0">
                  <a:moveTo>
                    <a:pt x="774" y="1"/>
                  </a:moveTo>
                  <a:cubicBezTo>
                    <a:pt x="772" y="1"/>
                    <a:pt x="770" y="1"/>
                    <a:pt x="768" y="1"/>
                  </a:cubicBezTo>
                  <a:cubicBezTo>
                    <a:pt x="572" y="24"/>
                    <a:pt x="378" y="45"/>
                    <a:pt x="182" y="45"/>
                  </a:cubicBezTo>
                  <a:cubicBezTo>
                    <a:pt x="141" y="45"/>
                    <a:pt x="100" y="44"/>
                    <a:pt x="59" y="42"/>
                  </a:cubicBezTo>
                  <a:cubicBezTo>
                    <a:pt x="58" y="42"/>
                    <a:pt x="57" y="42"/>
                    <a:pt x="57" y="42"/>
                  </a:cubicBezTo>
                  <a:cubicBezTo>
                    <a:pt x="0" y="42"/>
                    <a:pt x="2" y="131"/>
                    <a:pt x="59" y="135"/>
                  </a:cubicBezTo>
                  <a:cubicBezTo>
                    <a:pt x="130" y="140"/>
                    <a:pt x="202" y="142"/>
                    <a:pt x="273" y="142"/>
                  </a:cubicBezTo>
                  <a:cubicBezTo>
                    <a:pt x="443" y="142"/>
                    <a:pt x="614" y="128"/>
                    <a:pt x="780" y="86"/>
                  </a:cubicBezTo>
                  <a:cubicBezTo>
                    <a:pt x="823" y="74"/>
                    <a:pt x="817"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3" name="Google Shape;3483;p74"/>
          <p:cNvGrpSpPr/>
          <p:nvPr/>
        </p:nvGrpSpPr>
        <p:grpSpPr>
          <a:xfrm>
            <a:off x="980139" y="1300022"/>
            <a:ext cx="269868" cy="320791"/>
            <a:chOff x="-6401097" y="5123322"/>
            <a:chExt cx="356402" cy="423654"/>
          </a:xfrm>
        </p:grpSpPr>
        <p:sp>
          <p:nvSpPr>
            <p:cNvPr id="3484" name="Google Shape;3484;p74"/>
            <p:cNvSpPr/>
            <p:nvPr/>
          </p:nvSpPr>
          <p:spPr>
            <a:xfrm>
              <a:off x="-6361428" y="5153831"/>
              <a:ext cx="263428" cy="97003"/>
            </a:xfrm>
            <a:custGeom>
              <a:avLst/>
              <a:gdLst/>
              <a:ahLst/>
              <a:cxnLst/>
              <a:rect l="l" t="t" r="r" b="b"/>
              <a:pathLst>
                <a:path w="7650" h="2817" extrusionOk="0">
                  <a:moveTo>
                    <a:pt x="7226" y="237"/>
                  </a:moveTo>
                  <a:cubicBezTo>
                    <a:pt x="7240" y="252"/>
                    <a:pt x="7257" y="262"/>
                    <a:pt x="7276" y="269"/>
                  </a:cubicBezTo>
                  <a:cubicBezTo>
                    <a:pt x="7494" y="341"/>
                    <a:pt x="7358" y="1247"/>
                    <a:pt x="7353" y="1447"/>
                  </a:cubicBezTo>
                  <a:cubicBezTo>
                    <a:pt x="7342" y="1809"/>
                    <a:pt x="7317" y="2173"/>
                    <a:pt x="7372" y="2531"/>
                  </a:cubicBezTo>
                  <a:cubicBezTo>
                    <a:pt x="7354" y="2517"/>
                    <a:pt x="7332" y="2510"/>
                    <a:pt x="7310" y="2509"/>
                  </a:cubicBezTo>
                  <a:cubicBezTo>
                    <a:pt x="6533" y="2477"/>
                    <a:pt x="5752" y="2464"/>
                    <a:pt x="4970" y="2464"/>
                  </a:cubicBezTo>
                  <a:cubicBezTo>
                    <a:pt x="3468" y="2464"/>
                    <a:pt x="1960" y="2509"/>
                    <a:pt x="467" y="2543"/>
                  </a:cubicBezTo>
                  <a:lnTo>
                    <a:pt x="467" y="2532"/>
                  </a:lnTo>
                  <a:cubicBezTo>
                    <a:pt x="280" y="1785"/>
                    <a:pt x="367" y="1142"/>
                    <a:pt x="482" y="402"/>
                  </a:cubicBezTo>
                  <a:cubicBezTo>
                    <a:pt x="483" y="402"/>
                    <a:pt x="485" y="403"/>
                    <a:pt x="486" y="403"/>
                  </a:cubicBezTo>
                  <a:cubicBezTo>
                    <a:pt x="1394" y="504"/>
                    <a:pt x="2308" y="554"/>
                    <a:pt x="3223" y="554"/>
                  </a:cubicBezTo>
                  <a:cubicBezTo>
                    <a:pt x="4563" y="554"/>
                    <a:pt x="5903" y="447"/>
                    <a:pt x="7226" y="237"/>
                  </a:cubicBezTo>
                  <a:close/>
                  <a:moveTo>
                    <a:pt x="7225" y="0"/>
                  </a:moveTo>
                  <a:cubicBezTo>
                    <a:pt x="7221" y="0"/>
                    <a:pt x="7217" y="1"/>
                    <a:pt x="7213" y="1"/>
                  </a:cubicBezTo>
                  <a:cubicBezTo>
                    <a:pt x="5612" y="187"/>
                    <a:pt x="4030" y="277"/>
                    <a:pt x="2435" y="277"/>
                  </a:cubicBezTo>
                  <a:cubicBezTo>
                    <a:pt x="1789" y="277"/>
                    <a:pt x="1140" y="262"/>
                    <a:pt x="486" y="233"/>
                  </a:cubicBezTo>
                  <a:cubicBezTo>
                    <a:pt x="485" y="233"/>
                    <a:pt x="483" y="233"/>
                    <a:pt x="481" y="233"/>
                  </a:cubicBezTo>
                  <a:cubicBezTo>
                    <a:pt x="464" y="233"/>
                    <a:pt x="447" y="238"/>
                    <a:pt x="433" y="250"/>
                  </a:cubicBezTo>
                  <a:cubicBezTo>
                    <a:pt x="416" y="239"/>
                    <a:pt x="398" y="232"/>
                    <a:pt x="379" y="232"/>
                  </a:cubicBezTo>
                  <a:cubicBezTo>
                    <a:pt x="352" y="232"/>
                    <a:pt x="325" y="247"/>
                    <a:pt x="310" y="284"/>
                  </a:cubicBezTo>
                  <a:cubicBezTo>
                    <a:pt x="1" y="988"/>
                    <a:pt x="72" y="1830"/>
                    <a:pt x="294" y="2550"/>
                  </a:cubicBezTo>
                  <a:cubicBezTo>
                    <a:pt x="206" y="2574"/>
                    <a:pt x="213" y="2715"/>
                    <a:pt x="316" y="2718"/>
                  </a:cubicBezTo>
                  <a:cubicBezTo>
                    <a:pt x="1653" y="2770"/>
                    <a:pt x="3009" y="2816"/>
                    <a:pt x="4362" y="2816"/>
                  </a:cubicBezTo>
                  <a:cubicBezTo>
                    <a:pt x="5349" y="2816"/>
                    <a:pt x="6335" y="2792"/>
                    <a:pt x="7310" y="2727"/>
                  </a:cubicBezTo>
                  <a:cubicBezTo>
                    <a:pt x="7373" y="2725"/>
                    <a:pt x="7421" y="2668"/>
                    <a:pt x="7413" y="2606"/>
                  </a:cubicBezTo>
                  <a:lnTo>
                    <a:pt x="7413" y="2606"/>
                  </a:lnTo>
                  <a:cubicBezTo>
                    <a:pt x="7422" y="2609"/>
                    <a:pt x="7431" y="2611"/>
                    <a:pt x="7441" y="2611"/>
                  </a:cubicBezTo>
                  <a:cubicBezTo>
                    <a:pt x="7470" y="2611"/>
                    <a:pt x="7499" y="2596"/>
                    <a:pt x="7505" y="2565"/>
                  </a:cubicBezTo>
                  <a:cubicBezTo>
                    <a:pt x="7645" y="1975"/>
                    <a:pt x="7611" y="1318"/>
                    <a:pt x="7625" y="714"/>
                  </a:cubicBezTo>
                  <a:cubicBezTo>
                    <a:pt x="7632" y="436"/>
                    <a:pt x="7649" y="128"/>
                    <a:pt x="7341" y="29"/>
                  </a:cubicBezTo>
                  <a:cubicBezTo>
                    <a:pt x="7329" y="24"/>
                    <a:pt x="7316" y="22"/>
                    <a:pt x="7303" y="22"/>
                  </a:cubicBezTo>
                  <a:cubicBezTo>
                    <a:pt x="7297" y="22"/>
                    <a:pt x="7292" y="23"/>
                    <a:pt x="7286" y="23"/>
                  </a:cubicBezTo>
                  <a:cubicBezTo>
                    <a:pt x="7269" y="8"/>
                    <a:pt x="7248" y="0"/>
                    <a:pt x="7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4"/>
            <p:cNvSpPr/>
            <p:nvPr/>
          </p:nvSpPr>
          <p:spPr>
            <a:xfrm>
              <a:off x="-6344107" y="5278899"/>
              <a:ext cx="66494" cy="40427"/>
            </a:xfrm>
            <a:custGeom>
              <a:avLst/>
              <a:gdLst/>
              <a:ahLst/>
              <a:cxnLst/>
              <a:rect l="l" t="t" r="r" b="b"/>
              <a:pathLst>
                <a:path w="1931" h="1174" extrusionOk="0">
                  <a:moveTo>
                    <a:pt x="331" y="169"/>
                  </a:moveTo>
                  <a:lnTo>
                    <a:pt x="331" y="169"/>
                  </a:lnTo>
                  <a:cubicBezTo>
                    <a:pt x="801" y="195"/>
                    <a:pt x="1272" y="201"/>
                    <a:pt x="1743" y="212"/>
                  </a:cubicBezTo>
                  <a:cubicBezTo>
                    <a:pt x="1707" y="325"/>
                    <a:pt x="1714" y="452"/>
                    <a:pt x="1712" y="568"/>
                  </a:cubicBezTo>
                  <a:cubicBezTo>
                    <a:pt x="1710" y="705"/>
                    <a:pt x="1707" y="842"/>
                    <a:pt x="1709" y="979"/>
                  </a:cubicBezTo>
                  <a:cubicBezTo>
                    <a:pt x="1703" y="976"/>
                    <a:pt x="1701" y="971"/>
                    <a:pt x="1692" y="969"/>
                  </a:cubicBezTo>
                  <a:cubicBezTo>
                    <a:pt x="1516" y="934"/>
                    <a:pt x="1332" y="921"/>
                    <a:pt x="1145" y="921"/>
                  </a:cubicBezTo>
                  <a:cubicBezTo>
                    <a:pt x="842" y="921"/>
                    <a:pt x="533" y="956"/>
                    <a:pt x="244" y="991"/>
                  </a:cubicBezTo>
                  <a:lnTo>
                    <a:pt x="244" y="990"/>
                  </a:lnTo>
                  <a:cubicBezTo>
                    <a:pt x="216" y="840"/>
                    <a:pt x="188" y="695"/>
                    <a:pt x="213" y="541"/>
                  </a:cubicBezTo>
                  <a:cubicBezTo>
                    <a:pt x="233" y="413"/>
                    <a:pt x="297" y="303"/>
                    <a:pt x="331" y="180"/>
                  </a:cubicBezTo>
                  <a:cubicBezTo>
                    <a:pt x="332" y="177"/>
                    <a:pt x="330" y="173"/>
                    <a:pt x="331" y="169"/>
                  </a:cubicBezTo>
                  <a:close/>
                  <a:moveTo>
                    <a:pt x="565" y="1"/>
                  </a:moveTo>
                  <a:cubicBezTo>
                    <a:pt x="462" y="1"/>
                    <a:pt x="359" y="2"/>
                    <a:pt x="256" y="5"/>
                  </a:cubicBezTo>
                  <a:cubicBezTo>
                    <a:pt x="181" y="7"/>
                    <a:pt x="163" y="85"/>
                    <a:pt x="194" y="131"/>
                  </a:cubicBezTo>
                  <a:cubicBezTo>
                    <a:pt x="0" y="350"/>
                    <a:pt x="1" y="762"/>
                    <a:pt x="135" y="1011"/>
                  </a:cubicBezTo>
                  <a:cubicBezTo>
                    <a:pt x="63" y="1049"/>
                    <a:pt x="67" y="1172"/>
                    <a:pt x="158" y="1172"/>
                  </a:cubicBezTo>
                  <a:cubicBezTo>
                    <a:pt x="161" y="1172"/>
                    <a:pt x="164" y="1172"/>
                    <a:pt x="167" y="1172"/>
                  </a:cubicBezTo>
                  <a:cubicBezTo>
                    <a:pt x="666" y="1133"/>
                    <a:pt x="1176" y="1174"/>
                    <a:pt x="1671" y="1125"/>
                  </a:cubicBezTo>
                  <a:cubicBezTo>
                    <a:pt x="1711" y="1120"/>
                    <a:pt x="1742" y="1089"/>
                    <a:pt x="1748" y="1049"/>
                  </a:cubicBezTo>
                  <a:cubicBezTo>
                    <a:pt x="1759" y="1054"/>
                    <a:pt x="1771" y="1057"/>
                    <a:pt x="1783" y="1057"/>
                  </a:cubicBezTo>
                  <a:cubicBezTo>
                    <a:pt x="1807" y="1057"/>
                    <a:pt x="1828" y="1045"/>
                    <a:pt x="1833" y="1014"/>
                  </a:cubicBezTo>
                  <a:cubicBezTo>
                    <a:pt x="1853" y="877"/>
                    <a:pt x="1868" y="737"/>
                    <a:pt x="1883" y="599"/>
                  </a:cubicBezTo>
                  <a:cubicBezTo>
                    <a:pt x="1898" y="460"/>
                    <a:pt x="1930" y="314"/>
                    <a:pt x="1893" y="180"/>
                  </a:cubicBezTo>
                  <a:cubicBezTo>
                    <a:pt x="1891" y="170"/>
                    <a:pt x="1885" y="166"/>
                    <a:pt x="1880" y="159"/>
                  </a:cubicBezTo>
                  <a:cubicBezTo>
                    <a:pt x="1892" y="113"/>
                    <a:pt x="1867" y="56"/>
                    <a:pt x="1805" y="52"/>
                  </a:cubicBezTo>
                  <a:cubicBezTo>
                    <a:pt x="1393" y="24"/>
                    <a:pt x="979"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4"/>
            <p:cNvSpPr/>
            <p:nvPr/>
          </p:nvSpPr>
          <p:spPr>
            <a:xfrm>
              <a:off x="-6341455" y="5335648"/>
              <a:ext cx="63842" cy="37224"/>
            </a:xfrm>
            <a:custGeom>
              <a:avLst/>
              <a:gdLst/>
              <a:ahLst/>
              <a:cxnLst/>
              <a:rect l="l" t="t" r="r" b="b"/>
              <a:pathLst>
                <a:path w="1854" h="1081" extrusionOk="0">
                  <a:moveTo>
                    <a:pt x="1638" y="178"/>
                  </a:moveTo>
                  <a:lnTo>
                    <a:pt x="1638" y="178"/>
                  </a:lnTo>
                  <a:cubicBezTo>
                    <a:pt x="1633" y="263"/>
                    <a:pt x="1648" y="353"/>
                    <a:pt x="1641" y="437"/>
                  </a:cubicBezTo>
                  <a:cubicBezTo>
                    <a:pt x="1626" y="571"/>
                    <a:pt x="1595" y="702"/>
                    <a:pt x="1548" y="827"/>
                  </a:cubicBezTo>
                  <a:cubicBezTo>
                    <a:pt x="1492" y="823"/>
                    <a:pt x="1436" y="821"/>
                    <a:pt x="1380" y="821"/>
                  </a:cubicBezTo>
                  <a:cubicBezTo>
                    <a:pt x="1179" y="821"/>
                    <a:pt x="975" y="843"/>
                    <a:pt x="778" y="855"/>
                  </a:cubicBezTo>
                  <a:cubicBezTo>
                    <a:pt x="608" y="866"/>
                    <a:pt x="431" y="859"/>
                    <a:pt x="269" y="907"/>
                  </a:cubicBezTo>
                  <a:cubicBezTo>
                    <a:pt x="235" y="788"/>
                    <a:pt x="214" y="665"/>
                    <a:pt x="204" y="542"/>
                  </a:cubicBezTo>
                  <a:cubicBezTo>
                    <a:pt x="198" y="429"/>
                    <a:pt x="216" y="319"/>
                    <a:pt x="214" y="208"/>
                  </a:cubicBezTo>
                  <a:lnTo>
                    <a:pt x="214" y="208"/>
                  </a:lnTo>
                  <a:cubicBezTo>
                    <a:pt x="441" y="229"/>
                    <a:pt x="685" y="246"/>
                    <a:pt x="929" y="246"/>
                  </a:cubicBezTo>
                  <a:cubicBezTo>
                    <a:pt x="1172" y="246"/>
                    <a:pt x="1414" y="229"/>
                    <a:pt x="1638" y="178"/>
                  </a:cubicBezTo>
                  <a:close/>
                  <a:moveTo>
                    <a:pt x="1357" y="0"/>
                  </a:moveTo>
                  <a:cubicBezTo>
                    <a:pt x="965" y="0"/>
                    <a:pt x="555" y="57"/>
                    <a:pt x="178" y="92"/>
                  </a:cubicBezTo>
                  <a:cubicBezTo>
                    <a:pt x="153" y="93"/>
                    <a:pt x="131" y="112"/>
                    <a:pt x="127" y="136"/>
                  </a:cubicBezTo>
                  <a:cubicBezTo>
                    <a:pt x="113" y="143"/>
                    <a:pt x="103" y="155"/>
                    <a:pt x="98" y="170"/>
                  </a:cubicBezTo>
                  <a:cubicBezTo>
                    <a:pt x="0" y="407"/>
                    <a:pt x="59" y="718"/>
                    <a:pt x="154" y="949"/>
                  </a:cubicBezTo>
                  <a:cubicBezTo>
                    <a:pt x="116" y="971"/>
                    <a:pt x="130" y="1021"/>
                    <a:pt x="165" y="1035"/>
                  </a:cubicBezTo>
                  <a:cubicBezTo>
                    <a:pt x="254" y="1069"/>
                    <a:pt x="350" y="1080"/>
                    <a:pt x="450" y="1080"/>
                  </a:cubicBezTo>
                  <a:cubicBezTo>
                    <a:pt x="596" y="1080"/>
                    <a:pt x="748" y="1056"/>
                    <a:pt x="887" y="1049"/>
                  </a:cubicBezTo>
                  <a:cubicBezTo>
                    <a:pt x="1129" y="1036"/>
                    <a:pt x="1378" y="1037"/>
                    <a:pt x="1615" y="984"/>
                  </a:cubicBezTo>
                  <a:cubicBezTo>
                    <a:pt x="1672" y="972"/>
                    <a:pt x="1679" y="922"/>
                    <a:pt x="1661" y="882"/>
                  </a:cubicBezTo>
                  <a:cubicBezTo>
                    <a:pt x="1732" y="749"/>
                    <a:pt x="1779" y="607"/>
                    <a:pt x="1803" y="459"/>
                  </a:cubicBezTo>
                  <a:cubicBezTo>
                    <a:pt x="1824" y="334"/>
                    <a:pt x="1853" y="179"/>
                    <a:pt x="1783" y="66"/>
                  </a:cubicBezTo>
                  <a:cubicBezTo>
                    <a:pt x="1772" y="47"/>
                    <a:pt x="1751" y="35"/>
                    <a:pt x="1729" y="35"/>
                  </a:cubicBezTo>
                  <a:cubicBezTo>
                    <a:pt x="1727" y="35"/>
                    <a:pt x="1725" y="35"/>
                    <a:pt x="1723" y="36"/>
                  </a:cubicBezTo>
                  <a:cubicBezTo>
                    <a:pt x="1711" y="25"/>
                    <a:pt x="1697" y="18"/>
                    <a:pt x="1682" y="16"/>
                  </a:cubicBezTo>
                  <a:cubicBezTo>
                    <a:pt x="1576" y="5"/>
                    <a:pt x="1467" y="0"/>
                    <a:pt x="1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4"/>
            <p:cNvSpPr/>
            <p:nvPr/>
          </p:nvSpPr>
          <p:spPr>
            <a:xfrm>
              <a:off x="-6336807" y="5391467"/>
              <a:ext cx="61329" cy="33436"/>
            </a:xfrm>
            <a:custGeom>
              <a:avLst/>
              <a:gdLst/>
              <a:ahLst/>
              <a:cxnLst/>
              <a:rect l="l" t="t" r="r" b="b"/>
              <a:pathLst>
                <a:path w="1781" h="971" extrusionOk="0">
                  <a:moveTo>
                    <a:pt x="1530" y="188"/>
                  </a:moveTo>
                  <a:cubicBezTo>
                    <a:pt x="1542" y="270"/>
                    <a:pt x="1565" y="349"/>
                    <a:pt x="1580" y="429"/>
                  </a:cubicBezTo>
                  <a:cubicBezTo>
                    <a:pt x="1602" y="556"/>
                    <a:pt x="1616" y="686"/>
                    <a:pt x="1626" y="815"/>
                  </a:cubicBezTo>
                  <a:cubicBezTo>
                    <a:pt x="1621" y="812"/>
                    <a:pt x="1618" y="806"/>
                    <a:pt x="1611" y="804"/>
                  </a:cubicBezTo>
                  <a:cubicBezTo>
                    <a:pt x="1453" y="757"/>
                    <a:pt x="1273" y="740"/>
                    <a:pt x="1086" y="740"/>
                  </a:cubicBezTo>
                  <a:cubicBezTo>
                    <a:pt x="775" y="740"/>
                    <a:pt x="445" y="788"/>
                    <a:pt x="168" y="830"/>
                  </a:cubicBezTo>
                  <a:cubicBezTo>
                    <a:pt x="189" y="824"/>
                    <a:pt x="203" y="803"/>
                    <a:pt x="199" y="780"/>
                  </a:cubicBezTo>
                  <a:cubicBezTo>
                    <a:pt x="180" y="589"/>
                    <a:pt x="165" y="400"/>
                    <a:pt x="165" y="206"/>
                  </a:cubicBezTo>
                  <a:cubicBezTo>
                    <a:pt x="165" y="201"/>
                    <a:pt x="160" y="200"/>
                    <a:pt x="159" y="195"/>
                  </a:cubicBezTo>
                  <a:lnTo>
                    <a:pt x="159" y="195"/>
                  </a:lnTo>
                  <a:cubicBezTo>
                    <a:pt x="339" y="229"/>
                    <a:pt x="528" y="242"/>
                    <a:pt x="718" y="242"/>
                  </a:cubicBezTo>
                  <a:cubicBezTo>
                    <a:pt x="992" y="242"/>
                    <a:pt x="1269" y="216"/>
                    <a:pt x="1530" y="188"/>
                  </a:cubicBezTo>
                  <a:close/>
                  <a:moveTo>
                    <a:pt x="1604" y="0"/>
                  </a:moveTo>
                  <a:cubicBezTo>
                    <a:pt x="1601" y="0"/>
                    <a:pt x="1597" y="1"/>
                    <a:pt x="1593" y="1"/>
                  </a:cubicBezTo>
                  <a:cubicBezTo>
                    <a:pt x="1109" y="48"/>
                    <a:pt x="610" y="19"/>
                    <a:pt x="131" y="82"/>
                  </a:cubicBezTo>
                  <a:cubicBezTo>
                    <a:pt x="104" y="87"/>
                    <a:pt x="84" y="107"/>
                    <a:pt x="79" y="132"/>
                  </a:cubicBezTo>
                  <a:cubicBezTo>
                    <a:pt x="41" y="135"/>
                    <a:pt x="6" y="159"/>
                    <a:pt x="5" y="207"/>
                  </a:cubicBezTo>
                  <a:cubicBezTo>
                    <a:pt x="1" y="406"/>
                    <a:pt x="27" y="605"/>
                    <a:pt x="81" y="796"/>
                  </a:cubicBezTo>
                  <a:cubicBezTo>
                    <a:pt x="89" y="820"/>
                    <a:pt x="110" y="834"/>
                    <a:pt x="134" y="835"/>
                  </a:cubicBezTo>
                  <a:lnTo>
                    <a:pt x="114" y="839"/>
                  </a:lnTo>
                  <a:cubicBezTo>
                    <a:pt x="45" y="848"/>
                    <a:pt x="64" y="955"/>
                    <a:pt x="130" y="956"/>
                  </a:cubicBezTo>
                  <a:cubicBezTo>
                    <a:pt x="185" y="957"/>
                    <a:pt x="241" y="957"/>
                    <a:pt x="296" y="957"/>
                  </a:cubicBezTo>
                  <a:cubicBezTo>
                    <a:pt x="447" y="957"/>
                    <a:pt x="599" y="955"/>
                    <a:pt x="750" y="955"/>
                  </a:cubicBezTo>
                  <a:cubicBezTo>
                    <a:pt x="806" y="955"/>
                    <a:pt x="861" y="955"/>
                    <a:pt x="916" y="956"/>
                  </a:cubicBezTo>
                  <a:cubicBezTo>
                    <a:pt x="1055" y="957"/>
                    <a:pt x="1195" y="970"/>
                    <a:pt x="1334" y="970"/>
                  </a:cubicBezTo>
                  <a:cubicBezTo>
                    <a:pt x="1427" y="970"/>
                    <a:pt x="1520" y="964"/>
                    <a:pt x="1610" y="945"/>
                  </a:cubicBezTo>
                  <a:cubicBezTo>
                    <a:pt x="1630" y="941"/>
                    <a:pt x="1647" y="927"/>
                    <a:pt x="1655" y="907"/>
                  </a:cubicBezTo>
                  <a:cubicBezTo>
                    <a:pt x="1663" y="914"/>
                    <a:pt x="1673" y="917"/>
                    <a:pt x="1682" y="917"/>
                  </a:cubicBezTo>
                  <a:cubicBezTo>
                    <a:pt x="1707" y="917"/>
                    <a:pt x="1729" y="898"/>
                    <a:pt x="1731" y="870"/>
                  </a:cubicBezTo>
                  <a:cubicBezTo>
                    <a:pt x="1750" y="647"/>
                    <a:pt x="1781" y="313"/>
                    <a:pt x="1679" y="91"/>
                  </a:cubicBezTo>
                  <a:cubicBezTo>
                    <a:pt x="1683" y="46"/>
                    <a:pt x="1659" y="0"/>
                    <a:pt x="1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4"/>
            <p:cNvSpPr/>
            <p:nvPr/>
          </p:nvSpPr>
          <p:spPr>
            <a:xfrm>
              <a:off x="-6338976" y="5451832"/>
              <a:ext cx="68147" cy="33850"/>
            </a:xfrm>
            <a:custGeom>
              <a:avLst/>
              <a:gdLst/>
              <a:ahLst/>
              <a:cxnLst/>
              <a:rect l="l" t="t" r="r" b="b"/>
              <a:pathLst>
                <a:path w="1979" h="983" extrusionOk="0">
                  <a:moveTo>
                    <a:pt x="240" y="144"/>
                  </a:moveTo>
                  <a:lnTo>
                    <a:pt x="240" y="144"/>
                  </a:lnTo>
                  <a:cubicBezTo>
                    <a:pt x="486" y="194"/>
                    <a:pt x="742" y="192"/>
                    <a:pt x="991" y="206"/>
                  </a:cubicBezTo>
                  <a:cubicBezTo>
                    <a:pt x="1155" y="214"/>
                    <a:pt x="1322" y="228"/>
                    <a:pt x="1488" y="228"/>
                  </a:cubicBezTo>
                  <a:cubicBezTo>
                    <a:pt x="1576" y="228"/>
                    <a:pt x="1663" y="224"/>
                    <a:pt x="1750" y="213"/>
                  </a:cubicBezTo>
                  <a:cubicBezTo>
                    <a:pt x="1802" y="419"/>
                    <a:pt x="1822" y="614"/>
                    <a:pt x="1803" y="821"/>
                  </a:cubicBezTo>
                  <a:cubicBezTo>
                    <a:pt x="1787" y="805"/>
                    <a:pt x="1766" y="797"/>
                    <a:pt x="1744" y="796"/>
                  </a:cubicBezTo>
                  <a:cubicBezTo>
                    <a:pt x="1638" y="793"/>
                    <a:pt x="1531" y="792"/>
                    <a:pt x="1424" y="792"/>
                  </a:cubicBezTo>
                  <a:cubicBezTo>
                    <a:pt x="1029" y="792"/>
                    <a:pt x="632" y="809"/>
                    <a:pt x="238" y="829"/>
                  </a:cubicBezTo>
                  <a:lnTo>
                    <a:pt x="237" y="829"/>
                  </a:lnTo>
                  <a:cubicBezTo>
                    <a:pt x="225" y="699"/>
                    <a:pt x="220" y="569"/>
                    <a:pt x="221" y="439"/>
                  </a:cubicBezTo>
                  <a:cubicBezTo>
                    <a:pt x="223" y="341"/>
                    <a:pt x="241" y="242"/>
                    <a:pt x="240" y="144"/>
                  </a:cubicBezTo>
                  <a:close/>
                  <a:moveTo>
                    <a:pt x="538" y="0"/>
                  </a:moveTo>
                  <a:cubicBezTo>
                    <a:pt x="438" y="0"/>
                    <a:pt x="338" y="4"/>
                    <a:pt x="239" y="17"/>
                  </a:cubicBezTo>
                  <a:cubicBezTo>
                    <a:pt x="229" y="19"/>
                    <a:pt x="218" y="25"/>
                    <a:pt x="211" y="32"/>
                  </a:cubicBezTo>
                  <a:cubicBezTo>
                    <a:pt x="199" y="25"/>
                    <a:pt x="185" y="22"/>
                    <a:pt x="171" y="22"/>
                  </a:cubicBezTo>
                  <a:cubicBezTo>
                    <a:pt x="148" y="22"/>
                    <a:pt x="125" y="32"/>
                    <a:pt x="114" y="53"/>
                  </a:cubicBezTo>
                  <a:cubicBezTo>
                    <a:pt x="0" y="282"/>
                    <a:pt x="55" y="624"/>
                    <a:pt x="124" y="861"/>
                  </a:cubicBezTo>
                  <a:cubicBezTo>
                    <a:pt x="132" y="886"/>
                    <a:pt x="155" y="902"/>
                    <a:pt x="181" y="902"/>
                  </a:cubicBezTo>
                  <a:cubicBezTo>
                    <a:pt x="183" y="902"/>
                    <a:pt x="185" y="902"/>
                    <a:pt x="187" y="901"/>
                  </a:cubicBezTo>
                  <a:cubicBezTo>
                    <a:pt x="192" y="927"/>
                    <a:pt x="213" y="946"/>
                    <a:pt x="239" y="946"/>
                  </a:cubicBezTo>
                  <a:cubicBezTo>
                    <a:pt x="621" y="966"/>
                    <a:pt x="1007" y="983"/>
                    <a:pt x="1391" y="983"/>
                  </a:cubicBezTo>
                  <a:cubicBezTo>
                    <a:pt x="1509" y="983"/>
                    <a:pt x="1627" y="981"/>
                    <a:pt x="1744" y="978"/>
                  </a:cubicBezTo>
                  <a:cubicBezTo>
                    <a:pt x="1765" y="978"/>
                    <a:pt x="1784" y="969"/>
                    <a:pt x="1800" y="955"/>
                  </a:cubicBezTo>
                  <a:cubicBezTo>
                    <a:pt x="1809" y="970"/>
                    <a:pt x="1825" y="978"/>
                    <a:pt x="1841" y="978"/>
                  </a:cubicBezTo>
                  <a:cubicBezTo>
                    <a:pt x="1859" y="978"/>
                    <a:pt x="1876" y="968"/>
                    <a:pt x="1884" y="945"/>
                  </a:cubicBezTo>
                  <a:cubicBezTo>
                    <a:pt x="1962" y="694"/>
                    <a:pt x="1979" y="415"/>
                    <a:pt x="1910" y="158"/>
                  </a:cubicBezTo>
                  <a:cubicBezTo>
                    <a:pt x="1899" y="117"/>
                    <a:pt x="1867" y="99"/>
                    <a:pt x="1835" y="99"/>
                  </a:cubicBezTo>
                  <a:cubicBezTo>
                    <a:pt x="1824" y="99"/>
                    <a:pt x="1814" y="101"/>
                    <a:pt x="1804" y="104"/>
                  </a:cubicBezTo>
                  <a:cubicBezTo>
                    <a:pt x="1797" y="87"/>
                    <a:pt x="1782" y="73"/>
                    <a:pt x="1763" y="69"/>
                  </a:cubicBezTo>
                  <a:cubicBezTo>
                    <a:pt x="1532" y="17"/>
                    <a:pt x="1286" y="25"/>
                    <a:pt x="1049" y="17"/>
                  </a:cubicBezTo>
                  <a:cubicBezTo>
                    <a:pt x="881" y="13"/>
                    <a:pt x="709"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4"/>
            <p:cNvSpPr/>
            <p:nvPr/>
          </p:nvSpPr>
          <p:spPr>
            <a:xfrm>
              <a:off x="-6252338" y="5280827"/>
              <a:ext cx="60847" cy="37603"/>
            </a:xfrm>
            <a:custGeom>
              <a:avLst/>
              <a:gdLst/>
              <a:ahLst/>
              <a:cxnLst/>
              <a:rect l="l" t="t" r="r" b="b"/>
              <a:pathLst>
                <a:path w="1767" h="1092" extrusionOk="0">
                  <a:moveTo>
                    <a:pt x="772" y="190"/>
                  </a:moveTo>
                  <a:cubicBezTo>
                    <a:pt x="1005" y="190"/>
                    <a:pt x="1238" y="193"/>
                    <a:pt x="1472" y="193"/>
                  </a:cubicBezTo>
                  <a:cubicBezTo>
                    <a:pt x="1492" y="193"/>
                    <a:pt x="1512" y="192"/>
                    <a:pt x="1532" y="192"/>
                  </a:cubicBezTo>
                  <a:cubicBezTo>
                    <a:pt x="1581" y="439"/>
                    <a:pt x="1596" y="674"/>
                    <a:pt x="1553" y="923"/>
                  </a:cubicBezTo>
                  <a:cubicBezTo>
                    <a:pt x="1552" y="928"/>
                    <a:pt x="1552" y="932"/>
                    <a:pt x="1552" y="937"/>
                  </a:cubicBezTo>
                  <a:lnTo>
                    <a:pt x="1552" y="937"/>
                  </a:lnTo>
                  <a:cubicBezTo>
                    <a:pt x="1541" y="913"/>
                    <a:pt x="1518" y="894"/>
                    <a:pt x="1487" y="890"/>
                  </a:cubicBezTo>
                  <a:cubicBezTo>
                    <a:pt x="1425" y="884"/>
                    <a:pt x="1362" y="881"/>
                    <a:pt x="1299" y="881"/>
                  </a:cubicBezTo>
                  <a:cubicBezTo>
                    <a:pt x="1125" y="881"/>
                    <a:pt x="948" y="900"/>
                    <a:pt x="775" y="900"/>
                  </a:cubicBezTo>
                  <a:cubicBezTo>
                    <a:pt x="765" y="900"/>
                    <a:pt x="755" y="900"/>
                    <a:pt x="746" y="900"/>
                  </a:cubicBezTo>
                  <a:cubicBezTo>
                    <a:pt x="602" y="898"/>
                    <a:pt x="455" y="880"/>
                    <a:pt x="310" y="880"/>
                  </a:cubicBezTo>
                  <a:cubicBezTo>
                    <a:pt x="283" y="880"/>
                    <a:pt x="256" y="881"/>
                    <a:pt x="230" y="882"/>
                  </a:cubicBezTo>
                  <a:cubicBezTo>
                    <a:pt x="191" y="657"/>
                    <a:pt x="164" y="442"/>
                    <a:pt x="201" y="211"/>
                  </a:cubicBezTo>
                  <a:cubicBezTo>
                    <a:pt x="201" y="207"/>
                    <a:pt x="201" y="203"/>
                    <a:pt x="201" y="199"/>
                  </a:cubicBezTo>
                  <a:cubicBezTo>
                    <a:pt x="392" y="192"/>
                    <a:pt x="582" y="190"/>
                    <a:pt x="772" y="190"/>
                  </a:cubicBezTo>
                  <a:close/>
                  <a:moveTo>
                    <a:pt x="928" y="0"/>
                  </a:moveTo>
                  <a:cubicBezTo>
                    <a:pt x="633" y="0"/>
                    <a:pt x="337" y="33"/>
                    <a:pt x="52" y="87"/>
                  </a:cubicBezTo>
                  <a:cubicBezTo>
                    <a:pt x="0" y="96"/>
                    <a:pt x="0" y="164"/>
                    <a:pt x="35" y="190"/>
                  </a:cubicBezTo>
                  <a:cubicBezTo>
                    <a:pt x="2" y="427"/>
                    <a:pt x="14" y="674"/>
                    <a:pt x="103" y="897"/>
                  </a:cubicBezTo>
                  <a:lnTo>
                    <a:pt x="99" y="897"/>
                  </a:lnTo>
                  <a:cubicBezTo>
                    <a:pt x="57" y="905"/>
                    <a:pt x="47" y="972"/>
                    <a:pt x="86" y="990"/>
                  </a:cubicBezTo>
                  <a:cubicBezTo>
                    <a:pt x="289" y="1083"/>
                    <a:pt x="525" y="1078"/>
                    <a:pt x="746" y="1085"/>
                  </a:cubicBezTo>
                  <a:cubicBezTo>
                    <a:pt x="837" y="1088"/>
                    <a:pt x="932" y="1091"/>
                    <a:pt x="1027" y="1091"/>
                  </a:cubicBezTo>
                  <a:cubicBezTo>
                    <a:pt x="1190" y="1091"/>
                    <a:pt x="1354" y="1080"/>
                    <a:pt x="1506" y="1034"/>
                  </a:cubicBezTo>
                  <a:cubicBezTo>
                    <a:pt x="1545" y="1022"/>
                    <a:pt x="1561" y="992"/>
                    <a:pt x="1558" y="962"/>
                  </a:cubicBezTo>
                  <a:lnTo>
                    <a:pt x="1558" y="962"/>
                  </a:lnTo>
                  <a:cubicBezTo>
                    <a:pt x="1569" y="981"/>
                    <a:pt x="1590" y="993"/>
                    <a:pt x="1610" y="993"/>
                  </a:cubicBezTo>
                  <a:cubicBezTo>
                    <a:pt x="1631" y="993"/>
                    <a:pt x="1652" y="981"/>
                    <a:pt x="1661" y="953"/>
                  </a:cubicBezTo>
                  <a:cubicBezTo>
                    <a:pt x="1747" y="685"/>
                    <a:pt x="1766" y="397"/>
                    <a:pt x="1694" y="123"/>
                  </a:cubicBezTo>
                  <a:cubicBezTo>
                    <a:pt x="1686" y="86"/>
                    <a:pt x="1654" y="60"/>
                    <a:pt x="1618" y="60"/>
                  </a:cubicBezTo>
                  <a:cubicBezTo>
                    <a:pt x="1611" y="60"/>
                    <a:pt x="1603" y="61"/>
                    <a:pt x="1596" y="63"/>
                  </a:cubicBezTo>
                  <a:cubicBezTo>
                    <a:pt x="1594" y="63"/>
                    <a:pt x="1594" y="62"/>
                    <a:pt x="1593" y="61"/>
                  </a:cubicBezTo>
                  <a:cubicBezTo>
                    <a:pt x="1376" y="19"/>
                    <a:pt x="1152"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4"/>
            <p:cNvSpPr/>
            <p:nvPr/>
          </p:nvSpPr>
          <p:spPr>
            <a:xfrm>
              <a:off x="-6250099" y="5344463"/>
              <a:ext cx="58712" cy="31852"/>
            </a:xfrm>
            <a:custGeom>
              <a:avLst/>
              <a:gdLst/>
              <a:ahLst/>
              <a:cxnLst/>
              <a:rect l="l" t="t" r="r" b="b"/>
              <a:pathLst>
                <a:path w="1705" h="925" extrusionOk="0">
                  <a:moveTo>
                    <a:pt x="209" y="162"/>
                  </a:moveTo>
                  <a:cubicBezTo>
                    <a:pt x="450" y="194"/>
                    <a:pt x="705" y="219"/>
                    <a:pt x="955" y="219"/>
                  </a:cubicBezTo>
                  <a:cubicBezTo>
                    <a:pt x="1124" y="219"/>
                    <a:pt x="1290" y="208"/>
                    <a:pt x="1450" y="179"/>
                  </a:cubicBezTo>
                  <a:cubicBezTo>
                    <a:pt x="1527" y="348"/>
                    <a:pt x="1540" y="525"/>
                    <a:pt x="1470" y="698"/>
                  </a:cubicBezTo>
                  <a:cubicBezTo>
                    <a:pt x="1437" y="695"/>
                    <a:pt x="1405" y="694"/>
                    <a:pt x="1372" y="694"/>
                  </a:cubicBezTo>
                  <a:cubicBezTo>
                    <a:pt x="1183" y="694"/>
                    <a:pt x="988" y="728"/>
                    <a:pt x="799" y="732"/>
                  </a:cubicBezTo>
                  <a:cubicBezTo>
                    <a:pt x="760" y="733"/>
                    <a:pt x="722" y="734"/>
                    <a:pt x="683" y="734"/>
                  </a:cubicBezTo>
                  <a:cubicBezTo>
                    <a:pt x="507" y="734"/>
                    <a:pt x="331" y="725"/>
                    <a:pt x="154" y="713"/>
                  </a:cubicBezTo>
                  <a:cubicBezTo>
                    <a:pt x="151" y="614"/>
                    <a:pt x="154" y="514"/>
                    <a:pt x="165" y="415"/>
                  </a:cubicBezTo>
                  <a:cubicBezTo>
                    <a:pt x="174" y="330"/>
                    <a:pt x="194" y="247"/>
                    <a:pt x="209" y="162"/>
                  </a:cubicBezTo>
                  <a:close/>
                  <a:moveTo>
                    <a:pt x="163" y="1"/>
                  </a:moveTo>
                  <a:cubicBezTo>
                    <a:pt x="148" y="1"/>
                    <a:pt x="133" y="6"/>
                    <a:pt x="121" y="17"/>
                  </a:cubicBezTo>
                  <a:lnTo>
                    <a:pt x="91" y="17"/>
                  </a:lnTo>
                  <a:cubicBezTo>
                    <a:pt x="90" y="16"/>
                    <a:pt x="89" y="16"/>
                    <a:pt x="88" y="16"/>
                  </a:cubicBezTo>
                  <a:cubicBezTo>
                    <a:pt x="20" y="16"/>
                    <a:pt x="4" y="121"/>
                    <a:pt x="65" y="140"/>
                  </a:cubicBezTo>
                  <a:cubicBezTo>
                    <a:pt x="1" y="339"/>
                    <a:pt x="10" y="583"/>
                    <a:pt x="32" y="775"/>
                  </a:cubicBezTo>
                  <a:cubicBezTo>
                    <a:pt x="32" y="781"/>
                    <a:pt x="38" y="784"/>
                    <a:pt x="40" y="789"/>
                  </a:cubicBezTo>
                  <a:cubicBezTo>
                    <a:pt x="42" y="796"/>
                    <a:pt x="45" y="802"/>
                    <a:pt x="50" y="808"/>
                  </a:cubicBezTo>
                  <a:cubicBezTo>
                    <a:pt x="57" y="816"/>
                    <a:pt x="66" y="822"/>
                    <a:pt x="77" y="826"/>
                  </a:cubicBezTo>
                  <a:lnTo>
                    <a:pt x="78" y="826"/>
                  </a:lnTo>
                  <a:cubicBezTo>
                    <a:pt x="85" y="829"/>
                    <a:pt x="93" y="831"/>
                    <a:pt x="102" y="831"/>
                  </a:cubicBezTo>
                  <a:cubicBezTo>
                    <a:pt x="103" y="831"/>
                    <a:pt x="105" y="831"/>
                    <a:pt x="107" y="831"/>
                  </a:cubicBezTo>
                  <a:cubicBezTo>
                    <a:pt x="352" y="879"/>
                    <a:pt x="646" y="924"/>
                    <a:pt x="929" y="924"/>
                  </a:cubicBezTo>
                  <a:cubicBezTo>
                    <a:pt x="1142" y="924"/>
                    <a:pt x="1348" y="899"/>
                    <a:pt x="1525" y="829"/>
                  </a:cubicBezTo>
                  <a:cubicBezTo>
                    <a:pt x="1552" y="819"/>
                    <a:pt x="1570" y="793"/>
                    <a:pt x="1569" y="764"/>
                  </a:cubicBezTo>
                  <a:cubicBezTo>
                    <a:pt x="1688" y="548"/>
                    <a:pt x="1705" y="286"/>
                    <a:pt x="1587" y="65"/>
                  </a:cubicBezTo>
                  <a:cubicBezTo>
                    <a:pt x="1577" y="43"/>
                    <a:pt x="1556" y="27"/>
                    <a:pt x="1532" y="23"/>
                  </a:cubicBezTo>
                  <a:cubicBezTo>
                    <a:pt x="1525" y="20"/>
                    <a:pt x="1519" y="13"/>
                    <a:pt x="1510" y="13"/>
                  </a:cubicBezTo>
                  <a:cubicBezTo>
                    <a:pt x="1399" y="7"/>
                    <a:pt x="1287" y="4"/>
                    <a:pt x="1176" y="4"/>
                  </a:cubicBezTo>
                  <a:cubicBezTo>
                    <a:pt x="898" y="4"/>
                    <a:pt x="619" y="19"/>
                    <a:pt x="341" y="19"/>
                  </a:cubicBezTo>
                  <a:cubicBezTo>
                    <a:pt x="296" y="19"/>
                    <a:pt x="251" y="18"/>
                    <a:pt x="206" y="18"/>
                  </a:cubicBezTo>
                  <a:cubicBezTo>
                    <a:pt x="194" y="6"/>
                    <a:pt x="17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4"/>
            <p:cNvSpPr/>
            <p:nvPr/>
          </p:nvSpPr>
          <p:spPr>
            <a:xfrm>
              <a:off x="-6252165" y="5391570"/>
              <a:ext cx="61053" cy="30613"/>
            </a:xfrm>
            <a:custGeom>
              <a:avLst/>
              <a:gdLst/>
              <a:ahLst/>
              <a:cxnLst/>
              <a:rect l="l" t="t" r="r" b="b"/>
              <a:pathLst>
                <a:path w="1773" h="889" extrusionOk="0">
                  <a:moveTo>
                    <a:pt x="1054" y="1"/>
                  </a:moveTo>
                  <a:cubicBezTo>
                    <a:pt x="775" y="1"/>
                    <a:pt x="486" y="37"/>
                    <a:pt x="224" y="69"/>
                  </a:cubicBezTo>
                  <a:cubicBezTo>
                    <a:pt x="207" y="43"/>
                    <a:pt x="174" y="27"/>
                    <a:pt x="142" y="27"/>
                  </a:cubicBezTo>
                  <a:cubicBezTo>
                    <a:pt x="107" y="27"/>
                    <a:pt x="72" y="46"/>
                    <a:pt x="60" y="89"/>
                  </a:cubicBezTo>
                  <a:cubicBezTo>
                    <a:pt x="0" y="278"/>
                    <a:pt x="2" y="482"/>
                    <a:pt x="64" y="671"/>
                  </a:cubicBezTo>
                  <a:cubicBezTo>
                    <a:pt x="76" y="708"/>
                    <a:pt x="106" y="725"/>
                    <a:pt x="136" y="725"/>
                  </a:cubicBezTo>
                  <a:cubicBezTo>
                    <a:pt x="181" y="725"/>
                    <a:pt x="226" y="688"/>
                    <a:pt x="211" y="630"/>
                  </a:cubicBezTo>
                  <a:cubicBezTo>
                    <a:pt x="174" y="488"/>
                    <a:pt x="175" y="339"/>
                    <a:pt x="214" y="197"/>
                  </a:cubicBezTo>
                  <a:cubicBezTo>
                    <a:pt x="489" y="197"/>
                    <a:pt x="778" y="219"/>
                    <a:pt x="1061" y="219"/>
                  </a:cubicBezTo>
                  <a:cubicBezTo>
                    <a:pt x="1222" y="219"/>
                    <a:pt x="1381" y="212"/>
                    <a:pt x="1534" y="190"/>
                  </a:cubicBezTo>
                  <a:cubicBezTo>
                    <a:pt x="1602" y="359"/>
                    <a:pt x="1619" y="513"/>
                    <a:pt x="1558" y="693"/>
                  </a:cubicBezTo>
                  <a:cubicBezTo>
                    <a:pt x="1549" y="688"/>
                    <a:pt x="1538" y="686"/>
                    <a:pt x="1528" y="686"/>
                  </a:cubicBezTo>
                  <a:cubicBezTo>
                    <a:pt x="1526" y="686"/>
                    <a:pt x="1524" y="686"/>
                    <a:pt x="1522" y="686"/>
                  </a:cubicBezTo>
                  <a:cubicBezTo>
                    <a:pt x="1219" y="726"/>
                    <a:pt x="915" y="745"/>
                    <a:pt x="611" y="745"/>
                  </a:cubicBezTo>
                  <a:cubicBezTo>
                    <a:pt x="472" y="745"/>
                    <a:pt x="334" y="741"/>
                    <a:pt x="195" y="733"/>
                  </a:cubicBezTo>
                  <a:cubicBezTo>
                    <a:pt x="194" y="733"/>
                    <a:pt x="192" y="733"/>
                    <a:pt x="191" y="733"/>
                  </a:cubicBezTo>
                  <a:cubicBezTo>
                    <a:pt x="109" y="733"/>
                    <a:pt x="112" y="859"/>
                    <a:pt x="195" y="865"/>
                  </a:cubicBezTo>
                  <a:cubicBezTo>
                    <a:pt x="376" y="881"/>
                    <a:pt x="557" y="889"/>
                    <a:pt x="738" y="889"/>
                  </a:cubicBezTo>
                  <a:cubicBezTo>
                    <a:pt x="1000" y="889"/>
                    <a:pt x="1262" y="872"/>
                    <a:pt x="1522" y="840"/>
                  </a:cubicBezTo>
                  <a:cubicBezTo>
                    <a:pt x="1556" y="836"/>
                    <a:pt x="1585" y="809"/>
                    <a:pt x="1591" y="775"/>
                  </a:cubicBezTo>
                  <a:cubicBezTo>
                    <a:pt x="1596" y="777"/>
                    <a:pt x="1600" y="777"/>
                    <a:pt x="1605" y="777"/>
                  </a:cubicBezTo>
                  <a:cubicBezTo>
                    <a:pt x="1620" y="777"/>
                    <a:pt x="1636" y="769"/>
                    <a:pt x="1644" y="755"/>
                  </a:cubicBezTo>
                  <a:cubicBezTo>
                    <a:pt x="1754" y="549"/>
                    <a:pt x="1773" y="273"/>
                    <a:pt x="1652" y="67"/>
                  </a:cubicBezTo>
                  <a:cubicBezTo>
                    <a:pt x="1636" y="39"/>
                    <a:pt x="1614" y="28"/>
                    <a:pt x="1591" y="28"/>
                  </a:cubicBezTo>
                  <a:cubicBezTo>
                    <a:pt x="1572" y="28"/>
                    <a:pt x="1553" y="36"/>
                    <a:pt x="1538" y="49"/>
                  </a:cubicBezTo>
                  <a:cubicBezTo>
                    <a:pt x="1385" y="14"/>
                    <a:pt x="1221"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4"/>
            <p:cNvSpPr/>
            <p:nvPr/>
          </p:nvSpPr>
          <p:spPr>
            <a:xfrm>
              <a:off x="-6252647" y="5451728"/>
              <a:ext cx="66322" cy="29717"/>
            </a:xfrm>
            <a:custGeom>
              <a:avLst/>
              <a:gdLst/>
              <a:ahLst/>
              <a:cxnLst/>
              <a:rect l="l" t="t" r="r" b="b"/>
              <a:pathLst>
                <a:path w="1926" h="863" extrusionOk="0">
                  <a:moveTo>
                    <a:pt x="1659" y="138"/>
                  </a:moveTo>
                  <a:cubicBezTo>
                    <a:pt x="1666" y="236"/>
                    <a:pt x="1700" y="332"/>
                    <a:pt x="1703" y="433"/>
                  </a:cubicBezTo>
                  <a:cubicBezTo>
                    <a:pt x="1706" y="520"/>
                    <a:pt x="1694" y="607"/>
                    <a:pt x="1671" y="692"/>
                  </a:cubicBezTo>
                  <a:cubicBezTo>
                    <a:pt x="1663" y="687"/>
                    <a:pt x="1658" y="678"/>
                    <a:pt x="1647" y="677"/>
                  </a:cubicBezTo>
                  <a:cubicBezTo>
                    <a:pt x="1537" y="660"/>
                    <a:pt x="1425" y="655"/>
                    <a:pt x="1313" y="655"/>
                  </a:cubicBezTo>
                  <a:cubicBezTo>
                    <a:pt x="1182" y="655"/>
                    <a:pt x="1051" y="662"/>
                    <a:pt x="921" y="663"/>
                  </a:cubicBezTo>
                  <a:cubicBezTo>
                    <a:pt x="803" y="664"/>
                    <a:pt x="686" y="665"/>
                    <a:pt x="569" y="668"/>
                  </a:cubicBezTo>
                  <a:cubicBezTo>
                    <a:pt x="547" y="668"/>
                    <a:pt x="322" y="679"/>
                    <a:pt x="207" y="698"/>
                  </a:cubicBezTo>
                  <a:cubicBezTo>
                    <a:pt x="210" y="681"/>
                    <a:pt x="205" y="658"/>
                    <a:pt x="187" y="650"/>
                  </a:cubicBezTo>
                  <a:cubicBezTo>
                    <a:pt x="182" y="647"/>
                    <a:pt x="178" y="646"/>
                    <a:pt x="174" y="644"/>
                  </a:cubicBezTo>
                  <a:cubicBezTo>
                    <a:pt x="193" y="562"/>
                    <a:pt x="184" y="473"/>
                    <a:pt x="193" y="388"/>
                  </a:cubicBezTo>
                  <a:cubicBezTo>
                    <a:pt x="202" y="314"/>
                    <a:pt x="222" y="247"/>
                    <a:pt x="222" y="177"/>
                  </a:cubicBezTo>
                  <a:cubicBezTo>
                    <a:pt x="320" y="208"/>
                    <a:pt x="424" y="217"/>
                    <a:pt x="531" y="217"/>
                  </a:cubicBezTo>
                  <a:cubicBezTo>
                    <a:pt x="661" y="217"/>
                    <a:pt x="793" y="204"/>
                    <a:pt x="918" y="200"/>
                  </a:cubicBezTo>
                  <a:cubicBezTo>
                    <a:pt x="1159" y="194"/>
                    <a:pt x="1406" y="200"/>
                    <a:pt x="1643" y="149"/>
                  </a:cubicBezTo>
                  <a:cubicBezTo>
                    <a:pt x="1651" y="147"/>
                    <a:pt x="1654" y="142"/>
                    <a:pt x="1659" y="138"/>
                  </a:cubicBezTo>
                  <a:close/>
                  <a:moveTo>
                    <a:pt x="1358" y="1"/>
                  </a:moveTo>
                  <a:cubicBezTo>
                    <a:pt x="1193" y="1"/>
                    <a:pt x="1027" y="14"/>
                    <a:pt x="864" y="22"/>
                  </a:cubicBezTo>
                  <a:cubicBezTo>
                    <a:pt x="644" y="32"/>
                    <a:pt x="411" y="15"/>
                    <a:pt x="206" y="100"/>
                  </a:cubicBezTo>
                  <a:cubicBezTo>
                    <a:pt x="194" y="86"/>
                    <a:pt x="175" y="78"/>
                    <a:pt x="157" y="78"/>
                  </a:cubicBezTo>
                  <a:cubicBezTo>
                    <a:pt x="143" y="78"/>
                    <a:pt x="129" y="84"/>
                    <a:pt x="119" y="95"/>
                  </a:cubicBezTo>
                  <a:cubicBezTo>
                    <a:pt x="23" y="219"/>
                    <a:pt x="1" y="500"/>
                    <a:pt x="71" y="656"/>
                  </a:cubicBezTo>
                  <a:cubicBezTo>
                    <a:pt x="36" y="683"/>
                    <a:pt x="32" y="735"/>
                    <a:pt x="63" y="768"/>
                  </a:cubicBezTo>
                  <a:cubicBezTo>
                    <a:pt x="131" y="845"/>
                    <a:pt x="254" y="863"/>
                    <a:pt x="380" y="863"/>
                  </a:cubicBezTo>
                  <a:cubicBezTo>
                    <a:pt x="489" y="863"/>
                    <a:pt x="601" y="849"/>
                    <a:pt x="682" y="849"/>
                  </a:cubicBezTo>
                  <a:cubicBezTo>
                    <a:pt x="683" y="849"/>
                    <a:pt x="685" y="849"/>
                    <a:pt x="686" y="849"/>
                  </a:cubicBezTo>
                  <a:cubicBezTo>
                    <a:pt x="866" y="851"/>
                    <a:pt x="1050" y="862"/>
                    <a:pt x="1234" y="862"/>
                  </a:cubicBezTo>
                  <a:cubicBezTo>
                    <a:pt x="1373" y="862"/>
                    <a:pt x="1512" y="856"/>
                    <a:pt x="1648" y="835"/>
                  </a:cubicBezTo>
                  <a:cubicBezTo>
                    <a:pt x="1651" y="835"/>
                    <a:pt x="1651" y="833"/>
                    <a:pt x="1653" y="832"/>
                  </a:cubicBezTo>
                  <a:cubicBezTo>
                    <a:pt x="1661" y="840"/>
                    <a:pt x="1673" y="845"/>
                    <a:pt x="1685" y="845"/>
                  </a:cubicBezTo>
                  <a:cubicBezTo>
                    <a:pt x="1696" y="845"/>
                    <a:pt x="1708" y="840"/>
                    <a:pt x="1715" y="827"/>
                  </a:cubicBezTo>
                  <a:cubicBezTo>
                    <a:pt x="1832" y="619"/>
                    <a:pt x="1926" y="258"/>
                    <a:pt x="1755" y="54"/>
                  </a:cubicBezTo>
                  <a:cubicBezTo>
                    <a:pt x="1745" y="42"/>
                    <a:pt x="1733" y="37"/>
                    <a:pt x="1720" y="37"/>
                  </a:cubicBezTo>
                  <a:cubicBezTo>
                    <a:pt x="1707" y="37"/>
                    <a:pt x="1694" y="42"/>
                    <a:pt x="1683" y="50"/>
                  </a:cubicBezTo>
                  <a:cubicBezTo>
                    <a:pt x="1677" y="33"/>
                    <a:pt x="1661" y="21"/>
                    <a:pt x="1643" y="18"/>
                  </a:cubicBezTo>
                  <a:cubicBezTo>
                    <a:pt x="1549" y="5"/>
                    <a:pt x="1454" y="1"/>
                    <a:pt x="1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4"/>
            <p:cNvSpPr/>
            <p:nvPr/>
          </p:nvSpPr>
          <p:spPr>
            <a:xfrm>
              <a:off x="-6168557" y="5278417"/>
              <a:ext cx="63154" cy="35296"/>
            </a:xfrm>
            <a:custGeom>
              <a:avLst/>
              <a:gdLst/>
              <a:ahLst/>
              <a:cxnLst/>
              <a:rect l="l" t="t" r="r" b="b"/>
              <a:pathLst>
                <a:path w="1834" h="1025" extrusionOk="0">
                  <a:moveTo>
                    <a:pt x="487" y="147"/>
                  </a:moveTo>
                  <a:cubicBezTo>
                    <a:pt x="848" y="147"/>
                    <a:pt x="1210" y="163"/>
                    <a:pt x="1570" y="194"/>
                  </a:cubicBezTo>
                  <a:cubicBezTo>
                    <a:pt x="1590" y="262"/>
                    <a:pt x="1618" y="331"/>
                    <a:pt x="1630" y="402"/>
                  </a:cubicBezTo>
                  <a:cubicBezTo>
                    <a:pt x="1654" y="529"/>
                    <a:pt x="1656" y="660"/>
                    <a:pt x="1639" y="789"/>
                  </a:cubicBezTo>
                  <a:cubicBezTo>
                    <a:pt x="1637" y="803"/>
                    <a:pt x="1642" y="818"/>
                    <a:pt x="1653" y="828"/>
                  </a:cubicBezTo>
                  <a:cubicBezTo>
                    <a:pt x="1642" y="824"/>
                    <a:pt x="1630" y="822"/>
                    <a:pt x="1619" y="821"/>
                  </a:cubicBezTo>
                  <a:cubicBezTo>
                    <a:pt x="1591" y="821"/>
                    <a:pt x="1564" y="821"/>
                    <a:pt x="1537" y="821"/>
                  </a:cubicBezTo>
                  <a:cubicBezTo>
                    <a:pt x="1302" y="821"/>
                    <a:pt x="1067" y="825"/>
                    <a:pt x="832" y="829"/>
                  </a:cubicBezTo>
                  <a:cubicBezTo>
                    <a:pt x="806" y="830"/>
                    <a:pt x="780" y="830"/>
                    <a:pt x="754" y="830"/>
                  </a:cubicBezTo>
                  <a:cubicBezTo>
                    <a:pt x="712" y="830"/>
                    <a:pt x="669" y="830"/>
                    <a:pt x="626" y="830"/>
                  </a:cubicBezTo>
                  <a:cubicBezTo>
                    <a:pt x="492" y="830"/>
                    <a:pt x="358" y="833"/>
                    <a:pt x="229" y="860"/>
                  </a:cubicBezTo>
                  <a:cubicBezTo>
                    <a:pt x="229" y="859"/>
                    <a:pt x="230" y="858"/>
                    <a:pt x="229" y="856"/>
                  </a:cubicBezTo>
                  <a:cubicBezTo>
                    <a:pt x="166" y="610"/>
                    <a:pt x="177" y="385"/>
                    <a:pt x="270" y="149"/>
                  </a:cubicBezTo>
                  <a:cubicBezTo>
                    <a:pt x="343" y="148"/>
                    <a:pt x="415" y="147"/>
                    <a:pt x="487" y="147"/>
                  </a:cubicBezTo>
                  <a:close/>
                  <a:moveTo>
                    <a:pt x="880" y="1"/>
                  </a:moveTo>
                  <a:cubicBezTo>
                    <a:pt x="654" y="1"/>
                    <a:pt x="428" y="8"/>
                    <a:pt x="203" y="22"/>
                  </a:cubicBezTo>
                  <a:cubicBezTo>
                    <a:pt x="185" y="23"/>
                    <a:pt x="167" y="32"/>
                    <a:pt x="156" y="47"/>
                  </a:cubicBezTo>
                  <a:cubicBezTo>
                    <a:pt x="140" y="53"/>
                    <a:pt x="129" y="65"/>
                    <a:pt x="121" y="79"/>
                  </a:cubicBezTo>
                  <a:cubicBezTo>
                    <a:pt x="5" y="340"/>
                    <a:pt x="1" y="634"/>
                    <a:pt x="127" y="891"/>
                  </a:cubicBezTo>
                  <a:cubicBezTo>
                    <a:pt x="102" y="915"/>
                    <a:pt x="113" y="957"/>
                    <a:pt x="146" y="968"/>
                  </a:cubicBezTo>
                  <a:cubicBezTo>
                    <a:pt x="283" y="1011"/>
                    <a:pt x="431" y="1017"/>
                    <a:pt x="578" y="1017"/>
                  </a:cubicBezTo>
                  <a:cubicBezTo>
                    <a:pt x="641" y="1017"/>
                    <a:pt x="704" y="1016"/>
                    <a:pt x="765" y="1016"/>
                  </a:cubicBezTo>
                  <a:cubicBezTo>
                    <a:pt x="788" y="1016"/>
                    <a:pt x="810" y="1016"/>
                    <a:pt x="832" y="1017"/>
                  </a:cubicBezTo>
                  <a:cubicBezTo>
                    <a:pt x="1067" y="1020"/>
                    <a:pt x="1301" y="1024"/>
                    <a:pt x="1536" y="1024"/>
                  </a:cubicBezTo>
                  <a:cubicBezTo>
                    <a:pt x="1563" y="1024"/>
                    <a:pt x="1591" y="1024"/>
                    <a:pt x="1619" y="1024"/>
                  </a:cubicBezTo>
                  <a:cubicBezTo>
                    <a:pt x="1727" y="1024"/>
                    <a:pt x="1744" y="886"/>
                    <a:pt x="1673" y="839"/>
                  </a:cubicBezTo>
                  <a:lnTo>
                    <a:pt x="1673" y="839"/>
                  </a:lnTo>
                  <a:cubicBezTo>
                    <a:pt x="1683" y="844"/>
                    <a:pt x="1695" y="846"/>
                    <a:pt x="1706" y="846"/>
                  </a:cubicBezTo>
                  <a:cubicBezTo>
                    <a:pt x="1731" y="846"/>
                    <a:pt x="1754" y="834"/>
                    <a:pt x="1759" y="805"/>
                  </a:cubicBezTo>
                  <a:cubicBezTo>
                    <a:pt x="1805" y="577"/>
                    <a:pt x="1833" y="220"/>
                    <a:pt x="1673" y="29"/>
                  </a:cubicBezTo>
                  <a:cubicBezTo>
                    <a:pt x="1661" y="14"/>
                    <a:pt x="1645" y="8"/>
                    <a:pt x="1629" y="8"/>
                  </a:cubicBezTo>
                  <a:cubicBezTo>
                    <a:pt x="1613" y="8"/>
                    <a:pt x="1596" y="14"/>
                    <a:pt x="1582" y="23"/>
                  </a:cubicBezTo>
                  <a:cubicBezTo>
                    <a:pt x="1348" y="8"/>
                    <a:pt x="1114" y="1"/>
                    <a:pt x="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4"/>
            <p:cNvSpPr/>
            <p:nvPr/>
          </p:nvSpPr>
          <p:spPr>
            <a:xfrm>
              <a:off x="-6170933" y="5340228"/>
              <a:ext cx="60881" cy="34469"/>
            </a:xfrm>
            <a:custGeom>
              <a:avLst/>
              <a:gdLst/>
              <a:ahLst/>
              <a:cxnLst/>
              <a:rect l="l" t="t" r="r" b="b"/>
              <a:pathLst>
                <a:path w="1768" h="1001" extrusionOk="0">
                  <a:moveTo>
                    <a:pt x="378" y="154"/>
                  </a:moveTo>
                  <a:cubicBezTo>
                    <a:pt x="491" y="186"/>
                    <a:pt x="610" y="189"/>
                    <a:pt x="728" y="189"/>
                  </a:cubicBezTo>
                  <a:cubicBezTo>
                    <a:pt x="758" y="189"/>
                    <a:pt x="788" y="189"/>
                    <a:pt x="818" y="189"/>
                  </a:cubicBezTo>
                  <a:cubicBezTo>
                    <a:pt x="841" y="189"/>
                    <a:pt x="864" y="189"/>
                    <a:pt x="886" y="189"/>
                  </a:cubicBezTo>
                  <a:cubicBezTo>
                    <a:pt x="1010" y="192"/>
                    <a:pt x="1136" y="200"/>
                    <a:pt x="1262" y="200"/>
                  </a:cubicBezTo>
                  <a:cubicBezTo>
                    <a:pt x="1335" y="200"/>
                    <a:pt x="1407" y="197"/>
                    <a:pt x="1479" y="189"/>
                  </a:cubicBezTo>
                  <a:cubicBezTo>
                    <a:pt x="1575" y="399"/>
                    <a:pt x="1592" y="585"/>
                    <a:pt x="1548" y="803"/>
                  </a:cubicBezTo>
                  <a:cubicBezTo>
                    <a:pt x="1431" y="798"/>
                    <a:pt x="1313" y="796"/>
                    <a:pt x="1195" y="796"/>
                  </a:cubicBezTo>
                  <a:cubicBezTo>
                    <a:pt x="863" y="796"/>
                    <a:pt x="527" y="812"/>
                    <a:pt x="201" y="835"/>
                  </a:cubicBezTo>
                  <a:cubicBezTo>
                    <a:pt x="207" y="828"/>
                    <a:pt x="210" y="821"/>
                    <a:pt x="211" y="811"/>
                  </a:cubicBezTo>
                  <a:cubicBezTo>
                    <a:pt x="211" y="703"/>
                    <a:pt x="215" y="594"/>
                    <a:pt x="211" y="485"/>
                  </a:cubicBezTo>
                  <a:cubicBezTo>
                    <a:pt x="209" y="389"/>
                    <a:pt x="179" y="238"/>
                    <a:pt x="313" y="222"/>
                  </a:cubicBezTo>
                  <a:cubicBezTo>
                    <a:pt x="348" y="218"/>
                    <a:pt x="375" y="190"/>
                    <a:pt x="378" y="154"/>
                  </a:cubicBezTo>
                  <a:close/>
                  <a:moveTo>
                    <a:pt x="1281" y="1"/>
                  </a:moveTo>
                  <a:cubicBezTo>
                    <a:pt x="1150" y="1"/>
                    <a:pt x="1017" y="10"/>
                    <a:pt x="887" y="13"/>
                  </a:cubicBezTo>
                  <a:cubicBezTo>
                    <a:pt x="868" y="13"/>
                    <a:pt x="848" y="13"/>
                    <a:pt x="829" y="13"/>
                  </a:cubicBezTo>
                  <a:cubicBezTo>
                    <a:pt x="783" y="13"/>
                    <a:pt x="737" y="12"/>
                    <a:pt x="690" y="12"/>
                  </a:cubicBezTo>
                  <a:cubicBezTo>
                    <a:pt x="558" y="12"/>
                    <a:pt x="427" y="19"/>
                    <a:pt x="306" y="70"/>
                  </a:cubicBezTo>
                  <a:cubicBezTo>
                    <a:pt x="290" y="64"/>
                    <a:pt x="274" y="61"/>
                    <a:pt x="258" y="61"/>
                  </a:cubicBezTo>
                  <a:cubicBezTo>
                    <a:pt x="176" y="61"/>
                    <a:pt x="94" y="132"/>
                    <a:pt x="64" y="216"/>
                  </a:cubicBezTo>
                  <a:cubicBezTo>
                    <a:pt x="1" y="393"/>
                    <a:pt x="81" y="645"/>
                    <a:pt x="106" y="826"/>
                  </a:cubicBezTo>
                  <a:cubicBezTo>
                    <a:pt x="108" y="843"/>
                    <a:pt x="120" y="855"/>
                    <a:pt x="137" y="860"/>
                  </a:cubicBezTo>
                  <a:cubicBezTo>
                    <a:pt x="105" y="899"/>
                    <a:pt x="131" y="958"/>
                    <a:pt x="183" y="960"/>
                  </a:cubicBezTo>
                  <a:cubicBezTo>
                    <a:pt x="515" y="984"/>
                    <a:pt x="858" y="1001"/>
                    <a:pt x="1197" y="1001"/>
                  </a:cubicBezTo>
                  <a:cubicBezTo>
                    <a:pt x="1332" y="1001"/>
                    <a:pt x="1466" y="998"/>
                    <a:pt x="1599" y="992"/>
                  </a:cubicBezTo>
                  <a:cubicBezTo>
                    <a:pt x="1694" y="987"/>
                    <a:pt x="1713" y="878"/>
                    <a:pt x="1658" y="829"/>
                  </a:cubicBezTo>
                  <a:cubicBezTo>
                    <a:pt x="1767" y="609"/>
                    <a:pt x="1759" y="327"/>
                    <a:pt x="1629" y="117"/>
                  </a:cubicBezTo>
                  <a:cubicBezTo>
                    <a:pt x="1636" y="78"/>
                    <a:pt x="1621" y="32"/>
                    <a:pt x="1576" y="24"/>
                  </a:cubicBezTo>
                  <a:cubicBezTo>
                    <a:pt x="1479" y="6"/>
                    <a:pt x="1381" y="1"/>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4"/>
            <p:cNvSpPr/>
            <p:nvPr/>
          </p:nvSpPr>
          <p:spPr>
            <a:xfrm>
              <a:off x="-6170589" y="5394738"/>
              <a:ext cx="59676" cy="94386"/>
            </a:xfrm>
            <a:custGeom>
              <a:avLst/>
              <a:gdLst/>
              <a:ahLst/>
              <a:cxnLst/>
              <a:rect l="l" t="t" r="r" b="b"/>
              <a:pathLst>
                <a:path w="1733" h="2741" extrusionOk="0">
                  <a:moveTo>
                    <a:pt x="252" y="150"/>
                  </a:moveTo>
                  <a:lnTo>
                    <a:pt x="252" y="150"/>
                  </a:lnTo>
                  <a:cubicBezTo>
                    <a:pt x="445" y="196"/>
                    <a:pt x="652" y="186"/>
                    <a:pt x="848" y="194"/>
                  </a:cubicBezTo>
                  <a:cubicBezTo>
                    <a:pt x="1019" y="201"/>
                    <a:pt x="1193" y="214"/>
                    <a:pt x="1366" y="214"/>
                  </a:cubicBezTo>
                  <a:cubicBezTo>
                    <a:pt x="1419" y="214"/>
                    <a:pt x="1473" y="213"/>
                    <a:pt x="1525" y="210"/>
                  </a:cubicBezTo>
                  <a:lnTo>
                    <a:pt x="1525" y="210"/>
                  </a:lnTo>
                  <a:cubicBezTo>
                    <a:pt x="1417" y="529"/>
                    <a:pt x="1463" y="848"/>
                    <a:pt x="1481" y="1184"/>
                  </a:cubicBezTo>
                  <a:cubicBezTo>
                    <a:pt x="1504" y="1637"/>
                    <a:pt x="1497" y="2091"/>
                    <a:pt x="1503" y="2546"/>
                  </a:cubicBezTo>
                  <a:cubicBezTo>
                    <a:pt x="1431" y="2534"/>
                    <a:pt x="1358" y="2530"/>
                    <a:pt x="1284" y="2530"/>
                  </a:cubicBezTo>
                  <a:cubicBezTo>
                    <a:pt x="1143" y="2530"/>
                    <a:pt x="1000" y="2545"/>
                    <a:pt x="860" y="2549"/>
                  </a:cubicBezTo>
                  <a:cubicBezTo>
                    <a:pt x="660" y="2554"/>
                    <a:pt x="456" y="2544"/>
                    <a:pt x="259" y="2576"/>
                  </a:cubicBezTo>
                  <a:cubicBezTo>
                    <a:pt x="315" y="1783"/>
                    <a:pt x="280" y="945"/>
                    <a:pt x="252" y="150"/>
                  </a:cubicBezTo>
                  <a:close/>
                  <a:moveTo>
                    <a:pt x="518" y="0"/>
                  </a:moveTo>
                  <a:cubicBezTo>
                    <a:pt x="397" y="0"/>
                    <a:pt x="276" y="9"/>
                    <a:pt x="161" y="42"/>
                  </a:cubicBezTo>
                  <a:cubicBezTo>
                    <a:pt x="137" y="50"/>
                    <a:pt x="124" y="77"/>
                    <a:pt x="135" y="102"/>
                  </a:cubicBezTo>
                  <a:cubicBezTo>
                    <a:pt x="134" y="105"/>
                    <a:pt x="131" y="107"/>
                    <a:pt x="129" y="111"/>
                  </a:cubicBezTo>
                  <a:cubicBezTo>
                    <a:pt x="39" y="938"/>
                    <a:pt x="0" y="1873"/>
                    <a:pt x="133" y="2697"/>
                  </a:cubicBezTo>
                  <a:cubicBezTo>
                    <a:pt x="137" y="2727"/>
                    <a:pt x="158" y="2740"/>
                    <a:pt x="181" y="2740"/>
                  </a:cubicBezTo>
                  <a:cubicBezTo>
                    <a:pt x="210" y="2740"/>
                    <a:pt x="242" y="2720"/>
                    <a:pt x="250" y="2687"/>
                  </a:cubicBezTo>
                  <a:cubicBezTo>
                    <a:pt x="447" y="2736"/>
                    <a:pt x="657" y="2731"/>
                    <a:pt x="859" y="2732"/>
                  </a:cubicBezTo>
                  <a:cubicBezTo>
                    <a:pt x="941" y="2732"/>
                    <a:pt x="1026" y="2735"/>
                    <a:pt x="1110" y="2735"/>
                  </a:cubicBezTo>
                  <a:cubicBezTo>
                    <a:pt x="1250" y="2735"/>
                    <a:pt x="1390" y="2727"/>
                    <a:pt x="1520" y="2689"/>
                  </a:cubicBezTo>
                  <a:cubicBezTo>
                    <a:pt x="1538" y="2682"/>
                    <a:pt x="1552" y="2671"/>
                    <a:pt x="1560" y="2654"/>
                  </a:cubicBezTo>
                  <a:cubicBezTo>
                    <a:pt x="1563" y="2654"/>
                    <a:pt x="1565" y="2654"/>
                    <a:pt x="1568" y="2654"/>
                  </a:cubicBezTo>
                  <a:cubicBezTo>
                    <a:pt x="1603" y="2654"/>
                    <a:pt x="1634" y="2627"/>
                    <a:pt x="1638" y="2591"/>
                  </a:cubicBezTo>
                  <a:cubicBezTo>
                    <a:pt x="1690" y="2186"/>
                    <a:pt x="1699" y="1779"/>
                    <a:pt x="1686" y="1371"/>
                  </a:cubicBezTo>
                  <a:cubicBezTo>
                    <a:pt x="1675" y="992"/>
                    <a:pt x="1586" y="586"/>
                    <a:pt x="1720" y="222"/>
                  </a:cubicBezTo>
                  <a:cubicBezTo>
                    <a:pt x="1733" y="194"/>
                    <a:pt x="1726" y="161"/>
                    <a:pt x="1705" y="139"/>
                  </a:cubicBezTo>
                  <a:cubicBezTo>
                    <a:pt x="1719" y="98"/>
                    <a:pt x="1710" y="53"/>
                    <a:pt x="1655" y="45"/>
                  </a:cubicBezTo>
                  <a:cubicBezTo>
                    <a:pt x="1476" y="15"/>
                    <a:pt x="1292" y="12"/>
                    <a:pt x="1109" y="12"/>
                  </a:cubicBezTo>
                  <a:cubicBezTo>
                    <a:pt x="1071" y="12"/>
                    <a:pt x="1032" y="12"/>
                    <a:pt x="994" y="12"/>
                  </a:cubicBezTo>
                  <a:cubicBezTo>
                    <a:pt x="964" y="12"/>
                    <a:pt x="934" y="12"/>
                    <a:pt x="904" y="12"/>
                  </a:cubicBezTo>
                  <a:cubicBezTo>
                    <a:pt x="778" y="10"/>
                    <a:pt x="648"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4"/>
            <p:cNvSpPr/>
            <p:nvPr/>
          </p:nvSpPr>
          <p:spPr>
            <a:xfrm>
              <a:off x="-6401097" y="5123322"/>
              <a:ext cx="356402" cy="423654"/>
            </a:xfrm>
            <a:custGeom>
              <a:avLst/>
              <a:gdLst/>
              <a:ahLst/>
              <a:cxnLst/>
              <a:rect l="l" t="t" r="r" b="b"/>
              <a:pathLst>
                <a:path w="10350" h="12303" extrusionOk="0">
                  <a:moveTo>
                    <a:pt x="2683" y="217"/>
                  </a:moveTo>
                  <a:cubicBezTo>
                    <a:pt x="3579" y="217"/>
                    <a:pt x="4497" y="344"/>
                    <a:pt x="4940" y="345"/>
                  </a:cubicBezTo>
                  <a:cubicBezTo>
                    <a:pt x="5085" y="345"/>
                    <a:pt x="5229" y="345"/>
                    <a:pt x="5374" y="345"/>
                  </a:cubicBezTo>
                  <a:cubicBezTo>
                    <a:pt x="6520" y="345"/>
                    <a:pt x="7672" y="327"/>
                    <a:pt x="8813" y="225"/>
                  </a:cubicBezTo>
                  <a:cubicBezTo>
                    <a:pt x="8827" y="244"/>
                    <a:pt x="8845" y="259"/>
                    <a:pt x="8867" y="267"/>
                  </a:cubicBezTo>
                  <a:cubicBezTo>
                    <a:pt x="9763" y="641"/>
                    <a:pt x="9558" y="2419"/>
                    <a:pt x="9591" y="3161"/>
                  </a:cubicBezTo>
                  <a:cubicBezTo>
                    <a:pt x="9629" y="4036"/>
                    <a:pt x="9665" y="4910"/>
                    <a:pt x="9697" y="5784"/>
                  </a:cubicBezTo>
                  <a:cubicBezTo>
                    <a:pt x="9733" y="6838"/>
                    <a:pt x="10349" y="11317"/>
                    <a:pt x="8875" y="11787"/>
                  </a:cubicBezTo>
                  <a:lnTo>
                    <a:pt x="8875" y="11787"/>
                  </a:lnTo>
                  <a:cubicBezTo>
                    <a:pt x="8857" y="11777"/>
                    <a:pt x="8838" y="11772"/>
                    <a:pt x="8819" y="11772"/>
                  </a:cubicBezTo>
                  <a:cubicBezTo>
                    <a:pt x="8817" y="11772"/>
                    <a:pt x="8816" y="11772"/>
                    <a:pt x="8814" y="11772"/>
                  </a:cubicBezTo>
                  <a:cubicBezTo>
                    <a:pt x="7476" y="11811"/>
                    <a:pt x="6140" y="11913"/>
                    <a:pt x="4802" y="11962"/>
                  </a:cubicBezTo>
                  <a:cubicBezTo>
                    <a:pt x="4577" y="11971"/>
                    <a:pt x="3584" y="12059"/>
                    <a:pt x="2603" y="12059"/>
                  </a:cubicBezTo>
                  <a:cubicBezTo>
                    <a:pt x="1479" y="12059"/>
                    <a:pt x="370" y="11943"/>
                    <a:pt x="446" y="11456"/>
                  </a:cubicBezTo>
                  <a:cubicBezTo>
                    <a:pt x="448" y="11440"/>
                    <a:pt x="447" y="11424"/>
                    <a:pt x="443" y="11409"/>
                  </a:cubicBezTo>
                  <a:lnTo>
                    <a:pt x="443" y="11409"/>
                  </a:lnTo>
                  <a:cubicBezTo>
                    <a:pt x="915" y="11567"/>
                    <a:pt x="1512" y="11545"/>
                    <a:pt x="2000" y="11554"/>
                  </a:cubicBezTo>
                  <a:cubicBezTo>
                    <a:pt x="2043" y="11554"/>
                    <a:pt x="2041" y="11492"/>
                    <a:pt x="2000" y="11487"/>
                  </a:cubicBezTo>
                  <a:cubicBezTo>
                    <a:pt x="1589" y="11447"/>
                    <a:pt x="1129" y="11357"/>
                    <a:pt x="700" y="11357"/>
                  </a:cubicBezTo>
                  <a:cubicBezTo>
                    <a:pt x="608" y="11357"/>
                    <a:pt x="517" y="11361"/>
                    <a:pt x="428" y="11371"/>
                  </a:cubicBezTo>
                  <a:cubicBezTo>
                    <a:pt x="423" y="11205"/>
                    <a:pt x="420" y="11039"/>
                    <a:pt x="416" y="10873"/>
                  </a:cubicBezTo>
                  <a:cubicBezTo>
                    <a:pt x="621" y="10861"/>
                    <a:pt x="828" y="10854"/>
                    <a:pt x="1034" y="10854"/>
                  </a:cubicBezTo>
                  <a:cubicBezTo>
                    <a:pt x="1178" y="10854"/>
                    <a:pt x="1323" y="10857"/>
                    <a:pt x="1467" y="10863"/>
                  </a:cubicBezTo>
                  <a:cubicBezTo>
                    <a:pt x="1467" y="10863"/>
                    <a:pt x="1468" y="10864"/>
                    <a:pt x="1469" y="10864"/>
                  </a:cubicBezTo>
                  <a:cubicBezTo>
                    <a:pt x="1510" y="10864"/>
                    <a:pt x="1508" y="10800"/>
                    <a:pt x="1467" y="10798"/>
                  </a:cubicBezTo>
                  <a:cubicBezTo>
                    <a:pt x="1339" y="10790"/>
                    <a:pt x="1211" y="10786"/>
                    <a:pt x="1083" y="10786"/>
                  </a:cubicBezTo>
                  <a:cubicBezTo>
                    <a:pt x="859" y="10786"/>
                    <a:pt x="636" y="10798"/>
                    <a:pt x="413" y="10822"/>
                  </a:cubicBezTo>
                  <a:cubicBezTo>
                    <a:pt x="408" y="10614"/>
                    <a:pt x="408" y="10406"/>
                    <a:pt x="404" y="10197"/>
                  </a:cubicBezTo>
                  <a:lnTo>
                    <a:pt x="404" y="10197"/>
                  </a:lnTo>
                  <a:cubicBezTo>
                    <a:pt x="602" y="10211"/>
                    <a:pt x="800" y="10220"/>
                    <a:pt x="998" y="10220"/>
                  </a:cubicBezTo>
                  <a:cubicBezTo>
                    <a:pt x="1169" y="10220"/>
                    <a:pt x="1341" y="10214"/>
                    <a:pt x="1512" y="10199"/>
                  </a:cubicBezTo>
                  <a:cubicBezTo>
                    <a:pt x="1552" y="10196"/>
                    <a:pt x="1554" y="10134"/>
                    <a:pt x="1513" y="10134"/>
                  </a:cubicBezTo>
                  <a:cubicBezTo>
                    <a:pt x="1513" y="10134"/>
                    <a:pt x="1513" y="10134"/>
                    <a:pt x="1512" y="10134"/>
                  </a:cubicBezTo>
                  <a:cubicBezTo>
                    <a:pt x="1305" y="10143"/>
                    <a:pt x="1098" y="10148"/>
                    <a:pt x="891" y="10148"/>
                  </a:cubicBezTo>
                  <a:cubicBezTo>
                    <a:pt x="728" y="10148"/>
                    <a:pt x="565" y="10144"/>
                    <a:pt x="403" y="10138"/>
                  </a:cubicBezTo>
                  <a:cubicBezTo>
                    <a:pt x="399" y="9930"/>
                    <a:pt x="399" y="9722"/>
                    <a:pt x="395" y="9515"/>
                  </a:cubicBezTo>
                  <a:cubicBezTo>
                    <a:pt x="695" y="9468"/>
                    <a:pt x="997" y="9446"/>
                    <a:pt x="1300" y="9446"/>
                  </a:cubicBezTo>
                  <a:cubicBezTo>
                    <a:pt x="1429" y="9446"/>
                    <a:pt x="1559" y="9450"/>
                    <a:pt x="1688" y="9458"/>
                  </a:cubicBezTo>
                  <a:cubicBezTo>
                    <a:pt x="1689" y="9458"/>
                    <a:pt x="1690" y="9458"/>
                    <a:pt x="1692" y="9458"/>
                  </a:cubicBezTo>
                  <a:cubicBezTo>
                    <a:pt x="1745" y="9458"/>
                    <a:pt x="1743" y="9374"/>
                    <a:pt x="1688" y="9370"/>
                  </a:cubicBezTo>
                  <a:cubicBezTo>
                    <a:pt x="1559" y="9359"/>
                    <a:pt x="1430" y="9354"/>
                    <a:pt x="1302" y="9354"/>
                  </a:cubicBezTo>
                  <a:cubicBezTo>
                    <a:pt x="998" y="9354"/>
                    <a:pt x="697" y="9384"/>
                    <a:pt x="394" y="9439"/>
                  </a:cubicBezTo>
                  <a:cubicBezTo>
                    <a:pt x="390" y="9203"/>
                    <a:pt x="391" y="8968"/>
                    <a:pt x="388" y="8733"/>
                  </a:cubicBezTo>
                  <a:lnTo>
                    <a:pt x="388" y="8733"/>
                  </a:lnTo>
                  <a:cubicBezTo>
                    <a:pt x="518" y="8737"/>
                    <a:pt x="649" y="8741"/>
                    <a:pt x="779" y="8741"/>
                  </a:cubicBezTo>
                  <a:cubicBezTo>
                    <a:pt x="890" y="8741"/>
                    <a:pt x="1002" y="8738"/>
                    <a:pt x="1114" y="8732"/>
                  </a:cubicBezTo>
                  <a:cubicBezTo>
                    <a:pt x="1152" y="8729"/>
                    <a:pt x="1152" y="8673"/>
                    <a:pt x="1114" y="8671"/>
                  </a:cubicBezTo>
                  <a:cubicBezTo>
                    <a:pt x="1002" y="8665"/>
                    <a:pt x="890" y="8663"/>
                    <a:pt x="779" y="8663"/>
                  </a:cubicBezTo>
                  <a:cubicBezTo>
                    <a:pt x="649" y="8663"/>
                    <a:pt x="518" y="8666"/>
                    <a:pt x="388" y="8670"/>
                  </a:cubicBezTo>
                  <a:cubicBezTo>
                    <a:pt x="386" y="8509"/>
                    <a:pt x="387" y="8350"/>
                    <a:pt x="386" y="8190"/>
                  </a:cubicBezTo>
                  <a:lnTo>
                    <a:pt x="386" y="8190"/>
                  </a:lnTo>
                  <a:cubicBezTo>
                    <a:pt x="389" y="8193"/>
                    <a:pt x="392" y="8195"/>
                    <a:pt x="398" y="8197"/>
                  </a:cubicBezTo>
                  <a:cubicBezTo>
                    <a:pt x="557" y="8231"/>
                    <a:pt x="727" y="8245"/>
                    <a:pt x="899" y="8245"/>
                  </a:cubicBezTo>
                  <a:cubicBezTo>
                    <a:pt x="1156" y="8245"/>
                    <a:pt x="1419" y="8215"/>
                    <a:pt x="1657" y="8177"/>
                  </a:cubicBezTo>
                  <a:cubicBezTo>
                    <a:pt x="1706" y="8169"/>
                    <a:pt x="1696" y="8088"/>
                    <a:pt x="1647" y="8088"/>
                  </a:cubicBezTo>
                  <a:cubicBezTo>
                    <a:pt x="1647" y="8088"/>
                    <a:pt x="1646" y="8088"/>
                    <a:pt x="1646" y="8088"/>
                  </a:cubicBezTo>
                  <a:cubicBezTo>
                    <a:pt x="1235" y="8113"/>
                    <a:pt x="812" y="8094"/>
                    <a:pt x="405" y="8137"/>
                  </a:cubicBezTo>
                  <a:cubicBezTo>
                    <a:pt x="398" y="8138"/>
                    <a:pt x="391" y="8141"/>
                    <a:pt x="386" y="8147"/>
                  </a:cubicBezTo>
                  <a:cubicBezTo>
                    <a:pt x="385" y="7954"/>
                    <a:pt x="386" y="7762"/>
                    <a:pt x="385" y="7569"/>
                  </a:cubicBezTo>
                  <a:cubicBezTo>
                    <a:pt x="476" y="7556"/>
                    <a:pt x="565" y="7550"/>
                    <a:pt x="654" y="7550"/>
                  </a:cubicBezTo>
                  <a:cubicBezTo>
                    <a:pt x="802" y="7550"/>
                    <a:pt x="950" y="7566"/>
                    <a:pt x="1102" y="7591"/>
                  </a:cubicBezTo>
                  <a:cubicBezTo>
                    <a:pt x="1105" y="7592"/>
                    <a:pt x="1107" y="7592"/>
                    <a:pt x="1110" y="7592"/>
                  </a:cubicBezTo>
                  <a:cubicBezTo>
                    <a:pt x="1153" y="7592"/>
                    <a:pt x="1169" y="7529"/>
                    <a:pt x="1123" y="7515"/>
                  </a:cubicBezTo>
                  <a:cubicBezTo>
                    <a:pt x="997" y="7477"/>
                    <a:pt x="866" y="7461"/>
                    <a:pt x="735" y="7461"/>
                  </a:cubicBezTo>
                  <a:cubicBezTo>
                    <a:pt x="618" y="7461"/>
                    <a:pt x="500" y="7474"/>
                    <a:pt x="384" y="7496"/>
                  </a:cubicBezTo>
                  <a:cubicBezTo>
                    <a:pt x="384" y="7195"/>
                    <a:pt x="387" y="6893"/>
                    <a:pt x="388" y="6591"/>
                  </a:cubicBezTo>
                  <a:cubicBezTo>
                    <a:pt x="601" y="6612"/>
                    <a:pt x="815" y="6625"/>
                    <a:pt x="1029" y="6625"/>
                  </a:cubicBezTo>
                  <a:cubicBezTo>
                    <a:pt x="1160" y="6625"/>
                    <a:pt x="1291" y="6620"/>
                    <a:pt x="1422" y="6609"/>
                  </a:cubicBezTo>
                  <a:cubicBezTo>
                    <a:pt x="1467" y="6605"/>
                    <a:pt x="1469" y="6538"/>
                    <a:pt x="1424" y="6538"/>
                  </a:cubicBezTo>
                  <a:cubicBezTo>
                    <a:pt x="1424" y="6538"/>
                    <a:pt x="1423" y="6538"/>
                    <a:pt x="1422" y="6538"/>
                  </a:cubicBezTo>
                  <a:cubicBezTo>
                    <a:pt x="1308" y="6541"/>
                    <a:pt x="1195" y="6542"/>
                    <a:pt x="1081" y="6542"/>
                  </a:cubicBezTo>
                  <a:cubicBezTo>
                    <a:pt x="850" y="6542"/>
                    <a:pt x="619" y="6536"/>
                    <a:pt x="388" y="6518"/>
                  </a:cubicBezTo>
                  <a:cubicBezTo>
                    <a:pt x="388" y="6298"/>
                    <a:pt x="391" y="6077"/>
                    <a:pt x="392" y="5857"/>
                  </a:cubicBezTo>
                  <a:cubicBezTo>
                    <a:pt x="522" y="5858"/>
                    <a:pt x="652" y="5860"/>
                    <a:pt x="781" y="5860"/>
                  </a:cubicBezTo>
                  <a:cubicBezTo>
                    <a:pt x="892" y="5860"/>
                    <a:pt x="1003" y="5859"/>
                    <a:pt x="1114" y="5854"/>
                  </a:cubicBezTo>
                  <a:cubicBezTo>
                    <a:pt x="1150" y="5852"/>
                    <a:pt x="1150" y="5798"/>
                    <a:pt x="1114" y="5795"/>
                  </a:cubicBezTo>
                  <a:cubicBezTo>
                    <a:pt x="999" y="5790"/>
                    <a:pt x="884" y="5789"/>
                    <a:pt x="769" y="5789"/>
                  </a:cubicBezTo>
                  <a:cubicBezTo>
                    <a:pt x="643" y="5789"/>
                    <a:pt x="518" y="5791"/>
                    <a:pt x="392" y="5791"/>
                  </a:cubicBezTo>
                  <a:cubicBezTo>
                    <a:pt x="393" y="5564"/>
                    <a:pt x="397" y="5338"/>
                    <a:pt x="398" y="5109"/>
                  </a:cubicBezTo>
                  <a:cubicBezTo>
                    <a:pt x="710" y="5143"/>
                    <a:pt x="1022" y="5182"/>
                    <a:pt x="1335" y="5199"/>
                  </a:cubicBezTo>
                  <a:cubicBezTo>
                    <a:pt x="1335" y="5199"/>
                    <a:pt x="1336" y="5199"/>
                    <a:pt x="1336" y="5199"/>
                  </a:cubicBezTo>
                  <a:cubicBezTo>
                    <a:pt x="1378" y="5199"/>
                    <a:pt x="1388" y="5128"/>
                    <a:pt x="1345" y="5122"/>
                  </a:cubicBezTo>
                  <a:cubicBezTo>
                    <a:pt x="1031" y="5078"/>
                    <a:pt x="714" y="5057"/>
                    <a:pt x="399" y="5032"/>
                  </a:cubicBezTo>
                  <a:cubicBezTo>
                    <a:pt x="400" y="4722"/>
                    <a:pt x="406" y="4412"/>
                    <a:pt x="409" y="4102"/>
                  </a:cubicBezTo>
                  <a:cubicBezTo>
                    <a:pt x="516" y="4123"/>
                    <a:pt x="629" y="4150"/>
                    <a:pt x="741" y="4165"/>
                  </a:cubicBezTo>
                  <a:cubicBezTo>
                    <a:pt x="747" y="4170"/>
                    <a:pt x="753" y="4172"/>
                    <a:pt x="759" y="4172"/>
                  </a:cubicBezTo>
                  <a:cubicBezTo>
                    <a:pt x="891" y="4175"/>
                    <a:pt x="1023" y="4180"/>
                    <a:pt x="1156" y="4180"/>
                  </a:cubicBezTo>
                  <a:cubicBezTo>
                    <a:pt x="1215" y="4180"/>
                    <a:pt x="1275" y="4179"/>
                    <a:pt x="1335" y="4176"/>
                  </a:cubicBezTo>
                  <a:cubicBezTo>
                    <a:pt x="1377" y="4174"/>
                    <a:pt x="1377" y="4112"/>
                    <a:pt x="1335" y="4109"/>
                  </a:cubicBezTo>
                  <a:cubicBezTo>
                    <a:pt x="1279" y="4106"/>
                    <a:pt x="1223" y="4105"/>
                    <a:pt x="1166" y="4105"/>
                  </a:cubicBezTo>
                  <a:cubicBezTo>
                    <a:pt x="1070" y="4105"/>
                    <a:pt x="973" y="4108"/>
                    <a:pt x="877" y="4111"/>
                  </a:cubicBezTo>
                  <a:cubicBezTo>
                    <a:pt x="729" y="4073"/>
                    <a:pt x="562" y="4068"/>
                    <a:pt x="409" y="4056"/>
                  </a:cubicBezTo>
                  <a:cubicBezTo>
                    <a:pt x="410" y="3891"/>
                    <a:pt x="413" y="3725"/>
                    <a:pt x="415" y="3559"/>
                  </a:cubicBezTo>
                  <a:cubicBezTo>
                    <a:pt x="587" y="3562"/>
                    <a:pt x="760" y="3569"/>
                    <a:pt x="932" y="3569"/>
                  </a:cubicBezTo>
                  <a:cubicBezTo>
                    <a:pt x="963" y="3569"/>
                    <a:pt x="994" y="3569"/>
                    <a:pt x="1025" y="3568"/>
                  </a:cubicBezTo>
                  <a:cubicBezTo>
                    <a:pt x="1083" y="3567"/>
                    <a:pt x="1083" y="3478"/>
                    <a:pt x="1025" y="3477"/>
                  </a:cubicBezTo>
                  <a:cubicBezTo>
                    <a:pt x="989" y="3477"/>
                    <a:pt x="954" y="3476"/>
                    <a:pt x="918" y="3476"/>
                  </a:cubicBezTo>
                  <a:cubicBezTo>
                    <a:pt x="751" y="3476"/>
                    <a:pt x="583" y="3483"/>
                    <a:pt x="416" y="3487"/>
                  </a:cubicBezTo>
                  <a:cubicBezTo>
                    <a:pt x="418" y="3216"/>
                    <a:pt x="423" y="2944"/>
                    <a:pt x="425" y="2672"/>
                  </a:cubicBezTo>
                  <a:cubicBezTo>
                    <a:pt x="535" y="2682"/>
                    <a:pt x="650" y="2690"/>
                    <a:pt x="765" y="2690"/>
                  </a:cubicBezTo>
                  <a:cubicBezTo>
                    <a:pt x="918" y="2690"/>
                    <a:pt x="1071" y="2676"/>
                    <a:pt x="1213" y="2635"/>
                  </a:cubicBezTo>
                  <a:cubicBezTo>
                    <a:pt x="1255" y="2623"/>
                    <a:pt x="1250" y="2555"/>
                    <a:pt x="1205" y="2555"/>
                  </a:cubicBezTo>
                  <a:cubicBezTo>
                    <a:pt x="1204" y="2555"/>
                    <a:pt x="1203" y="2555"/>
                    <a:pt x="1202" y="2555"/>
                  </a:cubicBezTo>
                  <a:cubicBezTo>
                    <a:pt x="967" y="2569"/>
                    <a:pt x="741" y="2603"/>
                    <a:pt x="507" y="2603"/>
                  </a:cubicBezTo>
                  <a:cubicBezTo>
                    <a:pt x="480" y="2603"/>
                    <a:pt x="453" y="2603"/>
                    <a:pt x="426" y="2602"/>
                  </a:cubicBezTo>
                  <a:cubicBezTo>
                    <a:pt x="428" y="2332"/>
                    <a:pt x="432" y="2063"/>
                    <a:pt x="435" y="1795"/>
                  </a:cubicBezTo>
                  <a:cubicBezTo>
                    <a:pt x="531" y="1797"/>
                    <a:pt x="628" y="1800"/>
                    <a:pt x="724" y="1800"/>
                  </a:cubicBezTo>
                  <a:cubicBezTo>
                    <a:pt x="795" y="1800"/>
                    <a:pt x="866" y="1798"/>
                    <a:pt x="936" y="1795"/>
                  </a:cubicBezTo>
                  <a:cubicBezTo>
                    <a:pt x="989" y="1791"/>
                    <a:pt x="989" y="1714"/>
                    <a:pt x="936" y="1711"/>
                  </a:cubicBezTo>
                  <a:cubicBezTo>
                    <a:pt x="869" y="1708"/>
                    <a:pt x="803" y="1707"/>
                    <a:pt x="736" y="1707"/>
                  </a:cubicBezTo>
                  <a:cubicBezTo>
                    <a:pt x="636" y="1707"/>
                    <a:pt x="536" y="1709"/>
                    <a:pt x="436" y="1711"/>
                  </a:cubicBezTo>
                  <a:cubicBezTo>
                    <a:pt x="438" y="1525"/>
                    <a:pt x="440" y="1339"/>
                    <a:pt x="442" y="1153"/>
                  </a:cubicBezTo>
                  <a:cubicBezTo>
                    <a:pt x="447" y="1154"/>
                    <a:pt x="450" y="1156"/>
                    <a:pt x="455" y="1156"/>
                  </a:cubicBezTo>
                  <a:cubicBezTo>
                    <a:pt x="455" y="1156"/>
                    <a:pt x="456" y="1156"/>
                    <a:pt x="457" y="1156"/>
                  </a:cubicBezTo>
                  <a:cubicBezTo>
                    <a:pt x="597" y="1136"/>
                    <a:pt x="736" y="1128"/>
                    <a:pt x="876" y="1128"/>
                  </a:cubicBezTo>
                  <a:cubicBezTo>
                    <a:pt x="970" y="1128"/>
                    <a:pt x="1063" y="1131"/>
                    <a:pt x="1158" y="1137"/>
                  </a:cubicBezTo>
                  <a:cubicBezTo>
                    <a:pt x="1159" y="1137"/>
                    <a:pt x="1160" y="1137"/>
                    <a:pt x="1161" y="1137"/>
                  </a:cubicBezTo>
                  <a:cubicBezTo>
                    <a:pt x="1214" y="1137"/>
                    <a:pt x="1210" y="1057"/>
                    <a:pt x="1158" y="1050"/>
                  </a:cubicBezTo>
                  <a:cubicBezTo>
                    <a:pt x="1078" y="1041"/>
                    <a:pt x="998" y="1037"/>
                    <a:pt x="918" y="1037"/>
                  </a:cubicBezTo>
                  <a:cubicBezTo>
                    <a:pt x="761" y="1037"/>
                    <a:pt x="604" y="1053"/>
                    <a:pt x="448" y="1080"/>
                  </a:cubicBezTo>
                  <a:cubicBezTo>
                    <a:pt x="678" y="381"/>
                    <a:pt x="1666" y="217"/>
                    <a:pt x="2683" y="217"/>
                  </a:cubicBezTo>
                  <a:close/>
                  <a:moveTo>
                    <a:pt x="8901" y="1"/>
                  </a:moveTo>
                  <a:cubicBezTo>
                    <a:pt x="8899" y="1"/>
                    <a:pt x="8897" y="1"/>
                    <a:pt x="8895" y="1"/>
                  </a:cubicBezTo>
                  <a:cubicBezTo>
                    <a:pt x="7392" y="20"/>
                    <a:pt x="5896" y="61"/>
                    <a:pt x="4398" y="61"/>
                  </a:cubicBezTo>
                  <a:cubicBezTo>
                    <a:pt x="3700" y="61"/>
                    <a:pt x="3002" y="52"/>
                    <a:pt x="2302" y="28"/>
                  </a:cubicBezTo>
                  <a:cubicBezTo>
                    <a:pt x="2185" y="24"/>
                    <a:pt x="2062" y="21"/>
                    <a:pt x="1936" y="21"/>
                  </a:cubicBezTo>
                  <a:cubicBezTo>
                    <a:pt x="1283" y="21"/>
                    <a:pt x="570" y="114"/>
                    <a:pt x="382" y="687"/>
                  </a:cubicBezTo>
                  <a:cubicBezTo>
                    <a:pt x="372" y="684"/>
                    <a:pt x="361" y="683"/>
                    <a:pt x="351" y="683"/>
                  </a:cubicBezTo>
                  <a:cubicBezTo>
                    <a:pt x="301" y="683"/>
                    <a:pt x="249" y="716"/>
                    <a:pt x="245" y="780"/>
                  </a:cubicBezTo>
                  <a:cubicBezTo>
                    <a:pt x="1" y="4309"/>
                    <a:pt x="42" y="7870"/>
                    <a:pt x="174" y="11403"/>
                  </a:cubicBezTo>
                  <a:cubicBezTo>
                    <a:pt x="174" y="11444"/>
                    <a:pt x="198" y="11482"/>
                    <a:pt x="234" y="11503"/>
                  </a:cubicBezTo>
                  <a:cubicBezTo>
                    <a:pt x="115" y="12206"/>
                    <a:pt x="839" y="12303"/>
                    <a:pt x="1468" y="12303"/>
                  </a:cubicBezTo>
                  <a:cubicBezTo>
                    <a:pt x="1683" y="12303"/>
                    <a:pt x="1887" y="12292"/>
                    <a:pt x="2043" y="12289"/>
                  </a:cubicBezTo>
                  <a:cubicBezTo>
                    <a:pt x="4231" y="12254"/>
                    <a:pt x="6440" y="12226"/>
                    <a:pt x="8622" y="12035"/>
                  </a:cubicBezTo>
                  <a:cubicBezTo>
                    <a:pt x="8642" y="12056"/>
                    <a:pt x="8670" y="12068"/>
                    <a:pt x="8700" y="12068"/>
                  </a:cubicBezTo>
                  <a:cubicBezTo>
                    <a:pt x="8703" y="12068"/>
                    <a:pt x="8707" y="12067"/>
                    <a:pt x="8710" y="12067"/>
                  </a:cubicBezTo>
                  <a:cubicBezTo>
                    <a:pt x="9426" y="12032"/>
                    <a:pt x="9834" y="11593"/>
                    <a:pt x="10004" y="10896"/>
                  </a:cubicBezTo>
                  <a:cubicBezTo>
                    <a:pt x="10344" y="9491"/>
                    <a:pt x="10043" y="7745"/>
                    <a:pt x="9996" y="6308"/>
                  </a:cubicBezTo>
                  <a:cubicBezTo>
                    <a:pt x="9943" y="4704"/>
                    <a:pt x="9990" y="3030"/>
                    <a:pt x="9785" y="1436"/>
                  </a:cubicBezTo>
                  <a:cubicBezTo>
                    <a:pt x="9704" y="809"/>
                    <a:pt x="9566" y="309"/>
                    <a:pt x="8983" y="46"/>
                  </a:cubicBezTo>
                  <a:cubicBezTo>
                    <a:pt x="8966" y="17"/>
                    <a:pt x="8935" y="1"/>
                    <a:pt x="8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7" name="Google Shape;3497;p74"/>
          <p:cNvGrpSpPr/>
          <p:nvPr/>
        </p:nvGrpSpPr>
        <p:grpSpPr>
          <a:xfrm>
            <a:off x="1359247" y="4145931"/>
            <a:ext cx="474342" cy="360058"/>
            <a:chOff x="-5839427" y="5116676"/>
            <a:chExt cx="626442" cy="475513"/>
          </a:xfrm>
        </p:grpSpPr>
        <p:sp>
          <p:nvSpPr>
            <p:cNvPr id="3498" name="Google Shape;3498;p74"/>
            <p:cNvSpPr/>
            <p:nvPr/>
          </p:nvSpPr>
          <p:spPr>
            <a:xfrm>
              <a:off x="-5839427" y="5116676"/>
              <a:ext cx="626442" cy="475513"/>
            </a:xfrm>
            <a:custGeom>
              <a:avLst/>
              <a:gdLst/>
              <a:ahLst/>
              <a:cxnLst/>
              <a:rect l="l" t="t" r="r" b="b"/>
              <a:pathLst>
                <a:path w="18192" h="13809" extrusionOk="0">
                  <a:moveTo>
                    <a:pt x="17323" y="0"/>
                  </a:moveTo>
                  <a:cubicBezTo>
                    <a:pt x="17321" y="0"/>
                    <a:pt x="17319" y="0"/>
                    <a:pt x="17317" y="0"/>
                  </a:cubicBezTo>
                  <a:cubicBezTo>
                    <a:pt x="14338" y="120"/>
                    <a:pt x="11369" y="167"/>
                    <a:pt x="8398" y="167"/>
                  </a:cubicBezTo>
                  <a:cubicBezTo>
                    <a:pt x="5872" y="167"/>
                    <a:pt x="3344" y="133"/>
                    <a:pt x="809" y="82"/>
                  </a:cubicBezTo>
                  <a:cubicBezTo>
                    <a:pt x="807" y="82"/>
                    <a:pt x="804" y="81"/>
                    <a:pt x="802" y="81"/>
                  </a:cubicBezTo>
                  <a:cubicBezTo>
                    <a:pt x="772" y="81"/>
                    <a:pt x="745" y="99"/>
                    <a:pt x="731" y="126"/>
                  </a:cubicBezTo>
                  <a:cubicBezTo>
                    <a:pt x="715" y="126"/>
                    <a:pt x="701" y="138"/>
                    <a:pt x="698" y="155"/>
                  </a:cubicBezTo>
                  <a:cubicBezTo>
                    <a:pt x="123" y="3681"/>
                    <a:pt x="0" y="7432"/>
                    <a:pt x="4" y="11066"/>
                  </a:cubicBezTo>
                  <a:cubicBezTo>
                    <a:pt x="3" y="11072"/>
                    <a:pt x="3" y="11079"/>
                    <a:pt x="4" y="11085"/>
                  </a:cubicBezTo>
                  <a:cubicBezTo>
                    <a:pt x="5" y="11846"/>
                    <a:pt x="11" y="12603"/>
                    <a:pt x="20" y="13352"/>
                  </a:cubicBezTo>
                  <a:cubicBezTo>
                    <a:pt x="21" y="13429"/>
                    <a:pt x="79" y="13467"/>
                    <a:pt x="138" y="13467"/>
                  </a:cubicBezTo>
                  <a:cubicBezTo>
                    <a:pt x="196" y="13467"/>
                    <a:pt x="256" y="13429"/>
                    <a:pt x="258" y="13352"/>
                  </a:cubicBezTo>
                  <a:cubicBezTo>
                    <a:pt x="259" y="13318"/>
                    <a:pt x="260" y="13282"/>
                    <a:pt x="261" y="13247"/>
                  </a:cubicBezTo>
                  <a:cubicBezTo>
                    <a:pt x="319" y="13247"/>
                    <a:pt x="377" y="13247"/>
                    <a:pt x="435" y="13247"/>
                  </a:cubicBezTo>
                  <a:cubicBezTo>
                    <a:pt x="1806" y="13247"/>
                    <a:pt x="3154" y="13284"/>
                    <a:pt x="4523" y="13411"/>
                  </a:cubicBezTo>
                  <a:cubicBezTo>
                    <a:pt x="4525" y="13411"/>
                    <a:pt x="4526" y="13411"/>
                    <a:pt x="4527" y="13411"/>
                  </a:cubicBezTo>
                  <a:cubicBezTo>
                    <a:pt x="4563" y="13411"/>
                    <a:pt x="4572" y="13346"/>
                    <a:pt x="4533" y="13340"/>
                  </a:cubicBezTo>
                  <a:cubicBezTo>
                    <a:pt x="3561" y="13201"/>
                    <a:pt x="2565" y="13122"/>
                    <a:pt x="1576" y="13122"/>
                  </a:cubicBezTo>
                  <a:cubicBezTo>
                    <a:pt x="1137" y="13122"/>
                    <a:pt x="699" y="13138"/>
                    <a:pt x="264" y="13171"/>
                  </a:cubicBezTo>
                  <a:cubicBezTo>
                    <a:pt x="270" y="13019"/>
                    <a:pt x="273" y="12868"/>
                    <a:pt x="277" y="12717"/>
                  </a:cubicBezTo>
                  <a:cubicBezTo>
                    <a:pt x="377" y="12718"/>
                    <a:pt x="477" y="12719"/>
                    <a:pt x="578" y="12719"/>
                  </a:cubicBezTo>
                  <a:cubicBezTo>
                    <a:pt x="712" y="12719"/>
                    <a:pt x="847" y="12717"/>
                    <a:pt x="982" y="12712"/>
                  </a:cubicBezTo>
                  <a:cubicBezTo>
                    <a:pt x="1037" y="12709"/>
                    <a:pt x="1037" y="12628"/>
                    <a:pt x="982" y="12626"/>
                  </a:cubicBezTo>
                  <a:cubicBezTo>
                    <a:pt x="848" y="12621"/>
                    <a:pt x="714" y="12619"/>
                    <a:pt x="581" y="12619"/>
                  </a:cubicBezTo>
                  <a:cubicBezTo>
                    <a:pt x="481" y="12619"/>
                    <a:pt x="381" y="12620"/>
                    <a:pt x="280" y="12622"/>
                  </a:cubicBezTo>
                  <a:cubicBezTo>
                    <a:pt x="286" y="12476"/>
                    <a:pt x="289" y="12332"/>
                    <a:pt x="293" y="12187"/>
                  </a:cubicBezTo>
                  <a:cubicBezTo>
                    <a:pt x="335" y="12190"/>
                    <a:pt x="377" y="12192"/>
                    <a:pt x="419" y="12192"/>
                  </a:cubicBezTo>
                  <a:cubicBezTo>
                    <a:pt x="553" y="12192"/>
                    <a:pt x="687" y="12176"/>
                    <a:pt x="819" y="12145"/>
                  </a:cubicBezTo>
                  <a:cubicBezTo>
                    <a:pt x="869" y="12133"/>
                    <a:pt x="849" y="12065"/>
                    <a:pt x="804" y="12065"/>
                  </a:cubicBezTo>
                  <a:cubicBezTo>
                    <a:pt x="801" y="12065"/>
                    <a:pt x="799" y="12065"/>
                    <a:pt x="796" y="12065"/>
                  </a:cubicBezTo>
                  <a:cubicBezTo>
                    <a:pt x="670" y="12085"/>
                    <a:pt x="543" y="12095"/>
                    <a:pt x="415" y="12095"/>
                  </a:cubicBezTo>
                  <a:cubicBezTo>
                    <a:pt x="375" y="12095"/>
                    <a:pt x="335" y="12094"/>
                    <a:pt x="295" y="12092"/>
                  </a:cubicBezTo>
                  <a:cubicBezTo>
                    <a:pt x="299" y="11960"/>
                    <a:pt x="303" y="11827"/>
                    <a:pt x="306" y="11695"/>
                  </a:cubicBezTo>
                  <a:cubicBezTo>
                    <a:pt x="310" y="11696"/>
                    <a:pt x="312" y="11700"/>
                    <a:pt x="317" y="11700"/>
                  </a:cubicBezTo>
                  <a:cubicBezTo>
                    <a:pt x="317" y="11700"/>
                    <a:pt x="318" y="11700"/>
                    <a:pt x="318" y="11699"/>
                  </a:cubicBezTo>
                  <a:cubicBezTo>
                    <a:pt x="542" y="11672"/>
                    <a:pt x="774" y="11658"/>
                    <a:pt x="993" y="11606"/>
                  </a:cubicBezTo>
                  <a:cubicBezTo>
                    <a:pt x="1038" y="11595"/>
                    <a:pt x="1029" y="11524"/>
                    <a:pt x="984" y="11524"/>
                  </a:cubicBezTo>
                  <a:cubicBezTo>
                    <a:pt x="983" y="11524"/>
                    <a:pt x="983" y="11524"/>
                    <a:pt x="983" y="11524"/>
                  </a:cubicBezTo>
                  <a:cubicBezTo>
                    <a:pt x="757" y="11530"/>
                    <a:pt x="531" y="11577"/>
                    <a:pt x="308" y="11607"/>
                  </a:cubicBezTo>
                  <a:cubicBezTo>
                    <a:pt x="312" y="11441"/>
                    <a:pt x="317" y="11274"/>
                    <a:pt x="322" y="11107"/>
                  </a:cubicBezTo>
                  <a:cubicBezTo>
                    <a:pt x="468" y="11099"/>
                    <a:pt x="615" y="11088"/>
                    <a:pt x="761" y="11073"/>
                  </a:cubicBezTo>
                  <a:cubicBezTo>
                    <a:pt x="820" y="11067"/>
                    <a:pt x="824" y="10977"/>
                    <a:pt x="763" y="10977"/>
                  </a:cubicBezTo>
                  <a:cubicBezTo>
                    <a:pt x="762" y="10977"/>
                    <a:pt x="761" y="10977"/>
                    <a:pt x="761" y="10977"/>
                  </a:cubicBezTo>
                  <a:cubicBezTo>
                    <a:pt x="615" y="10981"/>
                    <a:pt x="470" y="10990"/>
                    <a:pt x="324" y="11000"/>
                  </a:cubicBezTo>
                  <a:cubicBezTo>
                    <a:pt x="331" y="10744"/>
                    <a:pt x="337" y="10490"/>
                    <a:pt x="344" y="10234"/>
                  </a:cubicBezTo>
                  <a:cubicBezTo>
                    <a:pt x="421" y="10235"/>
                    <a:pt x="498" y="10237"/>
                    <a:pt x="575" y="10237"/>
                  </a:cubicBezTo>
                  <a:cubicBezTo>
                    <a:pt x="652" y="10237"/>
                    <a:pt x="728" y="10235"/>
                    <a:pt x="805" y="10230"/>
                  </a:cubicBezTo>
                  <a:cubicBezTo>
                    <a:pt x="858" y="10230"/>
                    <a:pt x="858" y="10151"/>
                    <a:pt x="805" y="10151"/>
                  </a:cubicBezTo>
                  <a:cubicBezTo>
                    <a:pt x="726" y="10146"/>
                    <a:pt x="646" y="10144"/>
                    <a:pt x="567" y="10144"/>
                  </a:cubicBezTo>
                  <a:cubicBezTo>
                    <a:pt x="494" y="10144"/>
                    <a:pt x="420" y="10146"/>
                    <a:pt x="347" y="10148"/>
                  </a:cubicBezTo>
                  <a:cubicBezTo>
                    <a:pt x="352" y="9917"/>
                    <a:pt x="360" y="9688"/>
                    <a:pt x="366" y="9457"/>
                  </a:cubicBezTo>
                  <a:cubicBezTo>
                    <a:pt x="475" y="9445"/>
                    <a:pt x="583" y="9440"/>
                    <a:pt x="693" y="9440"/>
                  </a:cubicBezTo>
                  <a:cubicBezTo>
                    <a:pt x="759" y="9440"/>
                    <a:pt x="826" y="9442"/>
                    <a:pt x="894" y="9445"/>
                  </a:cubicBezTo>
                  <a:cubicBezTo>
                    <a:pt x="894" y="9445"/>
                    <a:pt x="895" y="9445"/>
                    <a:pt x="896" y="9445"/>
                  </a:cubicBezTo>
                  <a:cubicBezTo>
                    <a:pt x="947" y="9445"/>
                    <a:pt x="960" y="9359"/>
                    <a:pt x="906" y="9351"/>
                  </a:cubicBezTo>
                  <a:cubicBezTo>
                    <a:pt x="830" y="9339"/>
                    <a:pt x="754" y="9334"/>
                    <a:pt x="678" y="9334"/>
                  </a:cubicBezTo>
                  <a:cubicBezTo>
                    <a:pt x="574" y="9334"/>
                    <a:pt x="471" y="9344"/>
                    <a:pt x="368" y="9360"/>
                  </a:cubicBezTo>
                  <a:cubicBezTo>
                    <a:pt x="373" y="9198"/>
                    <a:pt x="379" y="9036"/>
                    <a:pt x="383" y="8876"/>
                  </a:cubicBezTo>
                  <a:cubicBezTo>
                    <a:pt x="508" y="8903"/>
                    <a:pt x="637" y="8922"/>
                    <a:pt x="765" y="8922"/>
                  </a:cubicBezTo>
                  <a:cubicBezTo>
                    <a:pt x="808" y="8922"/>
                    <a:pt x="851" y="8920"/>
                    <a:pt x="894" y="8915"/>
                  </a:cubicBezTo>
                  <a:cubicBezTo>
                    <a:pt x="958" y="8907"/>
                    <a:pt x="962" y="8812"/>
                    <a:pt x="895" y="8812"/>
                  </a:cubicBezTo>
                  <a:cubicBezTo>
                    <a:pt x="895" y="8812"/>
                    <a:pt x="894" y="8812"/>
                    <a:pt x="894" y="8812"/>
                  </a:cubicBezTo>
                  <a:cubicBezTo>
                    <a:pt x="863" y="8813"/>
                    <a:pt x="833" y="8813"/>
                    <a:pt x="803" y="8813"/>
                  </a:cubicBezTo>
                  <a:cubicBezTo>
                    <a:pt x="662" y="8813"/>
                    <a:pt x="525" y="8808"/>
                    <a:pt x="385" y="8786"/>
                  </a:cubicBezTo>
                  <a:cubicBezTo>
                    <a:pt x="391" y="8591"/>
                    <a:pt x="400" y="8398"/>
                    <a:pt x="406" y="8204"/>
                  </a:cubicBezTo>
                  <a:cubicBezTo>
                    <a:pt x="493" y="8206"/>
                    <a:pt x="581" y="8208"/>
                    <a:pt x="668" y="8208"/>
                  </a:cubicBezTo>
                  <a:cubicBezTo>
                    <a:pt x="714" y="8208"/>
                    <a:pt x="760" y="8208"/>
                    <a:pt x="806" y="8206"/>
                  </a:cubicBezTo>
                  <a:cubicBezTo>
                    <a:pt x="870" y="8204"/>
                    <a:pt x="870" y="8108"/>
                    <a:pt x="806" y="8106"/>
                  </a:cubicBezTo>
                  <a:cubicBezTo>
                    <a:pt x="760" y="8104"/>
                    <a:pt x="715" y="8104"/>
                    <a:pt x="669" y="8104"/>
                  </a:cubicBezTo>
                  <a:cubicBezTo>
                    <a:pt x="582" y="8104"/>
                    <a:pt x="496" y="8106"/>
                    <a:pt x="409" y="8108"/>
                  </a:cubicBezTo>
                  <a:cubicBezTo>
                    <a:pt x="418" y="7827"/>
                    <a:pt x="428" y="7545"/>
                    <a:pt x="439" y="7263"/>
                  </a:cubicBezTo>
                  <a:cubicBezTo>
                    <a:pt x="635" y="7254"/>
                    <a:pt x="830" y="7245"/>
                    <a:pt x="1026" y="7227"/>
                  </a:cubicBezTo>
                  <a:cubicBezTo>
                    <a:pt x="1090" y="7222"/>
                    <a:pt x="1093" y="7125"/>
                    <a:pt x="1028" y="7125"/>
                  </a:cubicBezTo>
                  <a:cubicBezTo>
                    <a:pt x="1027" y="7125"/>
                    <a:pt x="1027" y="7125"/>
                    <a:pt x="1026" y="7125"/>
                  </a:cubicBezTo>
                  <a:cubicBezTo>
                    <a:pt x="831" y="7131"/>
                    <a:pt x="637" y="7144"/>
                    <a:pt x="442" y="7159"/>
                  </a:cubicBezTo>
                  <a:cubicBezTo>
                    <a:pt x="447" y="7024"/>
                    <a:pt x="451" y="6890"/>
                    <a:pt x="457" y="6755"/>
                  </a:cubicBezTo>
                  <a:cubicBezTo>
                    <a:pt x="460" y="6679"/>
                    <a:pt x="464" y="6604"/>
                    <a:pt x="469" y="6528"/>
                  </a:cubicBezTo>
                  <a:cubicBezTo>
                    <a:pt x="478" y="6528"/>
                    <a:pt x="487" y="6528"/>
                    <a:pt x="496" y="6528"/>
                  </a:cubicBezTo>
                  <a:cubicBezTo>
                    <a:pt x="620" y="6528"/>
                    <a:pt x="744" y="6514"/>
                    <a:pt x="861" y="6470"/>
                  </a:cubicBezTo>
                  <a:cubicBezTo>
                    <a:pt x="898" y="6455"/>
                    <a:pt x="900" y="6388"/>
                    <a:pt x="855" y="6388"/>
                  </a:cubicBezTo>
                  <a:cubicBezTo>
                    <a:pt x="853" y="6388"/>
                    <a:pt x="851" y="6388"/>
                    <a:pt x="849" y="6388"/>
                  </a:cubicBezTo>
                  <a:cubicBezTo>
                    <a:pt x="725" y="6405"/>
                    <a:pt x="600" y="6417"/>
                    <a:pt x="474" y="6421"/>
                  </a:cubicBezTo>
                  <a:cubicBezTo>
                    <a:pt x="482" y="6255"/>
                    <a:pt x="492" y="6090"/>
                    <a:pt x="502" y="5924"/>
                  </a:cubicBezTo>
                  <a:cubicBezTo>
                    <a:pt x="601" y="5926"/>
                    <a:pt x="701" y="5930"/>
                    <a:pt x="800" y="5930"/>
                  </a:cubicBezTo>
                  <a:cubicBezTo>
                    <a:pt x="896" y="5930"/>
                    <a:pt x="992" y="5926"/>
                    <a:pt x="1086" y="5910"/>
                  </a:cubicBezTo>
                  <a:cubicBezTo>
                    <a:pt x="1141" y="5902"/>
                    <a:pt x="1141" y="5809"/>
                    <a:pt x="1086" y="5799"/>
                  </a:cubicBezTo>
                  <a:cubicBezTo>
                    <a:pt x="993" y="5783"/>
                    <a:pt x="896" y="5779"/>
                    <a:pt x="800" y="5779"/>
                  </a:cubicBezTo>
                  <a:cubicBezTo>
                    <a:pt x="703" y="5779"/>
                    <a:pt x="606" y="5783"/>
                    <a:pt x="510" y="5785"/>
                  </a:cubicBezTo>
                  <a:cubicBezTo>
                    <a:pt x="542" y="5251"/>
                    <a:pt x="579" y="4716"/>
                    <a:pt x="615" y="4180"/>
                  </a:cubicBezTo>
                  <a:cubicBezTo>
                    <a:pt x="681" y="4181"/>
                    <a:pt x="747" y="4182"/>
                    <a:pt x="813" y="4182"/>
                  </a:cubicBezTo>
                  <a:cubicBezTo>
                    <a:pt x="914" y="4182"/>
                    <a:pt x="1014" y="4180"/>
                    <a:pt x="1115" y="4172"/>
                  </a:cubicBezTo>
                  <a:cubicBezTo>
                    <a:pt x="1172" y="4172"/>
                    <a:pt x="1172" y="4086"/>
                    <a:pt x="1115" y="4086"/>
                  </a:cubicBezTo>
                  <a:cubicBezTo>
                    <a:pt x="1011" y="4077"/>
                    <a:pt x="906" y="4075"/>
                    <a:pt x="802" y="4075"/>
                  </a:cubicBezTo>
                  <a:cubicBezTo>
                    <a:pt x="742" y="4075"/>
                    <a:pt x="682" y="4076"/>
                    <a:pt x="622" y="4076"/>
                  </a:cubicBezTo>
                  <a:cubicBezTo>
                    <a:pt x="635" y="3876"/>
                    <a:pt x="648" y="3677"/>
                    <a:pt x="660" y="3476"/>
                  </a:cubicBezTo>
                  <a:cubicBezTo>
                    <a:pt x="748" y="3477"/>
                    <a:pt x="836" y="3478"/>
                    <a:pt x="924" y="3478"/>
                  </a:cubicBezTo>
                  <a:cubicBezTo>
                    <a:pt x="1032" y="3478"/>
                    <a:pt x="1140" y="3477"/>
                    <a:pt x="1248" y="3472"/>
                  </a:cubicBezTo>
                  <a:cubicBezTo>
                    <a:pt x="1314" y="3469"/>
                    <a:pt x="1314" y="3372"/>
                    <a:pt x="1248" y="3369"/>
                  </a:cubicBezTo>
                  <a:cubicBezTo>
                    <a:pt x="1141" y="3364"/>
                    <a:pt x="1034" y="3363"/>
                    <a:pt x="927" y="3363"/>
                  </a:cubicBezTo>
                  <a:cubicBezTo>
                    <a:pt x="841" y="3363"/>
                    <a:pt x="754" y="3364"/>
                    <a:pt x="667" y="3365"/>
                  </a:cubicBezTo>
                  <a:cubicBezTo>
                    <a:pt x="683" y="3114"/>
                    <a:pt x="698" y="2862"/>
                    <a:pt x="712" y="2612"/>
                  </a:cubicBezTo>
                  <a:cubicBezTo>
                    <a:pt x="714" y="2612"/>
                    <a:pt x="715" y="2614"/>
                    <a:pt x="717" y="2614"/>
                  </a:cubicBezTo>
                  <a:cubicBezTo>
                    <a:pt x="923" y="2634"/>
                    <a:pt x="1130" y="2657"/>
                    <a:pt x="1337" y="2668"/>
                  </a:cubicBezTo>
                  <a:cubicBezTo>
                    <a:pt x="1338" y="2668"/>
                    <a:pt x="1339" y="2668"/>
                    <a:pt x="1340" y="2668"/>
                  </a:cubicBezTo>
                  <a:cubicBezTo>
                    <a:pt x="1397" y="2668"/>
                    <a:pt x="1394" y="2581"/>
                    <a:pt x="1337" y="2575"/>
                  </a:cubicBezTo>
                  <a:cubicBezTo>
                    <a:pt x="1131" y="2553"/>
                    <a:pt x="924" y="2545"/>
                    <a:pt x="717" y="2533"/>
                  </a:cubicBezTo>
                  <a:lnTo>
                    <a:pt x="716" y="2533"/>
                  </a:lnTo>
                  <a:cubicBezTo>
                    <a:pt x="731" y="2269"/>
                    <a:pt x="740" y="2005"/>
                    <a:pt x="751" y="1740"/>
                  </a:cubicBezTo>
                  <a:cubicBezTo>
                    <a:pt x="891" y="1745"/>
                    <a:pt x="1032" y="1752"/>
                    <a:pt x="1173" y="1752"/>
                  </a:cubicBezTo>
                  <a:cubicBezTo>
                    <a:pt x="1228" y="1752"/>
                    <a:pt x="1282" y="1751"/>
                    <a:pt x="1337" y="1749"/>
                  </a:cubicBezTo>
                  <a:cubicBezTo>
                    <a:pt x="1404" y="1745"/>
                    <a:pt x="1402" y="1650"/>
                    <a:pt x="1337" y="1645"/>
                  </a:cubicBezTo>
                  <a:cubicBezTo>
                    <a:pt x="1193" y="1634"/>
                    <a:pt x="1050" y="1632"/>
                    <a:pt x="906" y="1632"/>
                  </a:cubicBezTo>
                  <a:cubicBezTo>
                    <a:pt x="856" y="1632"/>
                    <a:pt x="806" y="1632"/>
                    <a:pt x="756" y="1632"/>
                  </a:cubicBezTo>
                  <a:cubicBezTo>
                    <a:pt x="766" y="1363"/>
                    <a:pt x="773" y="1093"/>
                    <a:pt x="777" y="823"/>
                  </a:cubicBezTo>
                  <a:cubicBezTo>
                    <a:pt x="839" y="822"/>
                    <a:pt x="900" y="822"/>
                    <a:pt x="961" y="822"/>
                  </a:cubicBezTo>
                  <a:cubicBezTo>
                    <a:pt x="1798" y="822"/>
                    <a:pt x="2627" y="888"/>
                    <a:pt x="3458" y="978"/>
                  </a:cubicBezTo>
                  <a:cubicBezTo>
                    <a:pt x="3461" y="978"/>
                    <a:pt x="3463" y="978"/>
                    <a:pt x="3465" y="978"/>
                  </a:cubicBezTo>
                  <a:cubicBezTo>
                    <a:pt x="3532" y="978"/>
                    <a:pt x="3547" y="861"/>
                    <a:pt x="3476" y="850"/>
                  </a:cubicBezTo>
                  <a:cubicBezTo>
                    <a:pt x="2714" y="721"/>
                    <a:pt x="1944" y="673"/>
                    <a:pt x="1173" y="673"/>
                  </a:cubicBezTo>
                  <a:cubicBezTo>
                    <a:pt x="1042" y="673"/>
                    <a:pt x="911" y="675"/>
                    <a:pt x="780" y="677"/>
                  </a:cubicBezTo>
                  <a:cubicBezTo>
                    <a:pt x="782" y="539"/>
                    <a:pt x="784" y="401"/>
                    <a:pt x="784" y="263"/>
                  </a:cubicBezTo>
                  <a:cubicBezTo>
                    <a:pt x="792" y="267"/>
                    <a:pt x="801" y="269"/>
                    <a:pt x="810" y="270"/>
                  </a:cubicBezTo>
                  <a:cubicBezTo>
                    <a:pt x="3510" y="473"/>
                    <a:pt x="6234" y="564"/>
                    <a:pt x="8958" y="564"/>
                  </a:cubicBezTo>
                  <a:cubicBezTo>
                    <a:pt x="11752" y="564"/>
                    <a:pt x="14547" y="468"/>
                    <a:pt x="17318" y="297"/>
                  </a:cubicBezTo>
                  <a:cubicBezTo>
                    <a:pt x="17352" y="294"/>
                    <a:pt x="17385" y="281"/>
                    <a:pt x="17409" y="256"/>
                  </a:cubicBezTo>
                  <a:lnTo>
                    <a:pt x="17409" y="261"/>
                  </a:lnTo>
                  <a:cubicBezTo>
                    <a:pt x="17816" y="2444"/>
                    <a:pt x="17617" y="4812"/>
                    <a:pt x="17643" y="7029"/>
                  </a:cubicBezTo>
                  <a:cubicBezTo>
                    <a:pt x="17668" y="9157"/>
                    <a:pt x="17664" y="11291"/>
                    <a:pt x="17769" y="13418"/>
                  </a:cubicBezTo>
                  <a:cubicBezTo>
                    <a:pt x="17742" y="13393"/>
                    <a:pt x="17707" y="13379"/>
                    <a:pt x="17671" y="13379"/>
                  </a:cubicBezTo>
                  <a:cubicBezTo>
                    <a:pt x="17670" y="13379"/>
                    <a:pt x="17668" y="13379"/>
                    <a:pt x="17667" y="13379"/>
                  </a:cubicBezTo>
                  <a:cubicBezTo>
                    <a:pt x="11869" y="13487"/>
                    <a:pt x="6070" y="13412"/>
                    <a:pt x="273" y="13507"/>
                  </a:cubicBezTo>
                  <a:cubicBezTo>
                    <a:pt x="157" y="13508"/>
                    <a:pt x="158" y="13681"/>
                    <a:pt x="273" y="13686"/>
                  </a:cubicBezTo>
                  <a:cubicBezTo>
                    <a:pt x="2677" y="13776"/>
                    <a:pt x="5085" y="13808"/>
                    <a:pt x="7493" y="13808"/>
                  </a:cubicBezTo>
                  <a:cubicBezTo>
                    <a:pt x="10886" y="13808"/>
                    <a:pt x="14280" y="13744"/>
                    <a:pt x="17667" y="13686"/>
                  </a:cubicBezTo>
                  <a:cubicBezTo>
                    <a:pt x="17767" y="13684"/>
                    <a:pt x="17815" y="13604"/>
                    <a:pt x="17814" y="13527"/>
                  </a:cubicBezTo>
                  <a:lnTo>
                    <a:pt x="17814" y="13527"/>
                  </a:lnTo>
                  <a:cubicBezTo>
                    <a:pt x="17827" y="13533"/>
                    <a:pt x="17841" y="13537"/>
                    <a:pt x="17856" y="13537"/>
                  </a:cubicBezTo>
                  <a:cubicBezTo>
                    <a:pt x="17893" y="13537"/>
                    <a:pt x="17929" y="13513"/>
                    <a:pt x="17930" y="13462"/>
                  </a:cubicBezTo>
                  <a:cubicBezTo>
                    <a:pt x="17993" y="11150"/>
                    <a:pt x="17931" y="8829"/>
                    <a:pt x="17907" y="6515"/>
                  </a:cubicBezTo>
                  <a:cubicBezTo>
                    <a:pt x="17884" y="4492"/>
                    <a:pt x="18192" y="2150"/>
                    <a:pt x="17625" y="198"/>
                  </a:cubicBezTo>
                  <a:cubicBezTo>
                    <a:pt x="17608" y="143"/>
                    <a:pt x="17567" y="119"/>
                    <a:pt x="17525" y="119"/>
                  </a:cubicBezTo>
                  <a:cubicBezTo>
                    <a:pt x="17502" y="119"/>
                    <a:pt x="17479" y="126"/>
                    <a:pt x="17459" y="139"/>
                  </a:cubicBezTo>
                  <a:cubicBezTo>
                    <a:pt x="17459" y="68"/>
                    <a:pt x="17413" y="0"/>
                    <a:pt x="17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4"/>
            <p:cNvSpPr/>
            <p:nvPr/>
          </p:nvSpPr>
          <p:spPr>
            <a:xfrm>
              <a:off x="-5817045" y="5161131"/>
              <a:ext cx="36777" cy="399584"/>
            </a:xfrm>
            <a:custGeom>
              <a:avLst/>
              <a:gdLst/>
              <a:ahLst/>
              <a:cxnLst/>
              <a:rect l="l" t="t" r="r" b="b"/>
              <a:pathLst>
                <a:path w="1068" h="11604" extrusionOk="0">
                  <a:moveTo>
                    <a:pt x="1011" y="0"/>
                  </a:moveTo>
                  <a:cubicBezTo>
                    <a:pt x="981" y="0"/>
                    <a:pt x="951" y="19"/>
                    <a:pt x="948" y="57"/>
                  </a:cubicBezTo>
                  <a:cubicBezTo>
                    <a:pt x="864" y="1204"/>
                    <a:pt x="788" y="2354"/>
                    <a:pt x="723" y="3507"/>
                  </a:cubicBezTo>
                  <a:cubicBezTo>
                    <a:pt x="722" y="3507"/>
                    <a:pt x="722" y="3506"/>
                    <a:pt x="721" y="3506"/>
                  </a:cubicBezTo>
                  <a:cubicBezTo>
                    <a:pt x="721" y="3506"/>
                    <a:pt x="720" y="3506"/>
                    <a:pt x="720" y="3507"/>
                  </a:cubicBezTo>
                  <a:cubicBezTo>
                    <a:pt x="612" y="3527"/>
                    <a:pt x="505" y="3540"/>
                    <a:pt x="399" y="3540"/>
                  </a:cubicBezTo>
                  <a:cubicBezTo>
                    <a:pt x="293" y="3540"/>
                    <a:pt x="187" y="3527"/>
                    <a:pt x="80" y="3498"/>
                  </a:cubicBezTo>
                  <a:cubicBezTo>
                    <a:pt x="75" y="3497"/>
                    <a:pt x="71" y="3496"/>
                    <a:pt x="66" y="3496"/>
                  </a:cubicBezTo>
                  <a:cubicBezTo>
                    <a:pt x="17" y="3496"/>
                    <a:pt x="1" y="3574"/>
                    <a:pt x="54" y="3589"/>
                  </a:cubicBezTo>
                  <a:cubicBezTo>
                    <a:pt x="171" y="3625"/>
                    <a:pt x="290" y="3644"/>
                    <a:pt x="408" y="3644"/>
                  </a:cubicBezTo>
                  <a:cubicBezTo>
                    <a:pt x="512" y="3644"/>
                    <a:pt x="616" y="3629"/>
                    <a:pt x="719" y="3597"/>
                  </a:cubicBezTo>
                  <a:lnTo>
                    <a:pt x="719" y="3597"/>
                  </a:lnTo>
                  <a:cubicBezTo>
                    <a:pt x="564" y="6237"/>
                    <a:pt x="455" y="8886"/>
                    <a:pt x="415" y="11523"/>
                  </a:cubicBezTo>
                  <a:cubicBezTo>
                    <a:pt x="414" y="11577"/>
                    <a:pt x="454" y="11604"/>
                    <a:pt x="496" y="11604"/>
                  </a:cubicBezTo>
                  <a:cubicBezTo>
                    <a:pt x="537" y="11604"/>
                    <a:pt x="580" y="11577"/>
                    <a:pt x="583" y="11523"/>
                  </a:cubicBezTo>
                  <a:cubicBezTo>
                    <a:pt x="804" y="7708"/>
                    <a:pt x="951" y="3877"/>
                    <a:pt x="1067" y="58"/>
                  </a:cubicBezTo>
                  <a:cubicBezTo>
                    <a:pt x="1068" y="19"/>
                    <a:pt x="104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4"/>
            <p:cNvSpPr/>
            <p:nvPr/>
          </p:nvSpPr>
          <p:spPr>
            <a:xfrm>
              <a:off x="-5800068" y="5153418"/>
              <a:ext cx="542730" cy="411843"/>
            </a:xfrm>
            <a:custGeom>
              <a:avLst/>
              <a:gdLst/>
              <a:ahLst/>
              <a:cxnLst/>
              <a:rect l="l" t="t" r="r" b="b"/>
              <a:pathLst>
                <a:path w="15761" h="11960" extrusionOk="0">
                  <a:moveTo>
                    <a:pt x="13702" y="10536"/>
                  </a:moveTo>
                  <a:cubicBezTo>
                    <a:pt x="13846" y="10536"/>
                    <a:pt x="13984" y="10547"/>
                    <a:pt x="14101" y="10581"/>
                  </a:cubicBezTo>
                  <a:cubicBezTo>
                    <a:pt x="14469" y="10686"/>
                    <a:pt x="14359" y="11181"/>
                    <a:pt x="14356" y="11547"/>
                  </a:cubicBezTo>
                  <a:cubicBezTo>
                    <a:pt x="13343" y="11556"/>
                    <a:pt x="12330" y="11563"/>
                    <a:pt x="11317" y="11573"/>
                  </a:cubicBezTo>
                  <a:cubicBezTo>
                    <a:pt x="11311" y="11265"/>
                    <a:pt x="11227" y="10731"/>
                    <a:pt x="11492" y="10574"/>
                  </a:cubicBezTo>
                  <a:cubicBezTo>
                    <a:pt x="11524" y="10555"/>
                    <a:pt x="11599" y="10549"/>
                    <a:pt x="11690" y="10549"/>
                  </a:cubicBezTo>
                  <a:cubicBezTo>
                    <a:pt x="11886" y="10549"/>
                    <a:pt x="12156" y="10579"/>
                    <a:pt x="12238" y="10579"/>
                  </a:cubicBezTo>
                  <a:cubicBezTo>
                    <a:pt x="12444" y="10580"/>
                    <a:pt x="12651" y="10580"/>
                    <a:pt x="12858" y="10580"/>
                  </a:cubicBezTo>
                  <a:cubicBezTo>
                    <a:pt x="13103" y="10580"/>
                    <a:pt x="13417" y="10536"/>
                    <a:pt x="13702" y="10536"/>
                  </a:cubicBezTo>
                  <a:close/>
                  <a:moveTo>
                    <a:pt x="15180" y="1"/>
                  </a:moveTo>
                  <a:cubicBezTo>
                    <a:pt x="15158" y="1"/>
                    <a:pt x="15138" y="10"/>
                    <a:pt x="15126" y="28"/>
                  </a:cubicBezTo>
                  <a:cubicBezTo>
                    <a:pt x="15120" y="26"/>
                    <a:pt x="15112" y="26"/>
                    <a:pt x="15106" y="25"/>
                  </a:cubicBezTo>
                  <a:cubicBezTo>
                    <a:pt x="12700" y="242"/>
                    <a:pt x="10292" y="383"/>
                    <a:pt x="7875" y="409"/>
                  </a:cubicBezTo>
                  <a:cubicBezTo>
                    <a:pt x="7782" y="410"/>
                    <a:pt x="7688" y="410"/>
                    <a:pt x="7594" y="410"/>
                  </a:cubicBezTo>
                  <a:cubicBezTo>
                    <a:pt x="5684" y="410"/>
                    <a:pt x="3747" y="206"/>
                    <a:pt x="1836" y="206"/>
                  </a:cubicBezTo>
                  <a:cubicBezTo>
                    <a:pt x="1436" y="206"/>
                    <a:pt x="1037" y="215"/>
                    <a:pt x="640" y="236"/>
                  </a:cubicBezTo>
                  <a:cubicBezTo>
                    <a:pt x="596" y="240"/>
                    <a:pt x="581" y="308"/>
                    <a:pt x="629" y="318"/>
                  </a:cubicBezTo>
                  <a:cubicBezTo>
                    <a:pt x="1995" y="591"/>
                    <a:pt x="3448" y="648"/>
                    <a:pt x="4890" y="648"/>
                  </a:cubicBezTo>
                  <a:cubicBezTo>
                    <a:pt x="5812" y="648"/>
                    <a:pt x="6730" y="625"/>
                    <a:pt x="7617" y="620"/>
                  </a:cubicBezTo>
                  <a:cubicBezTo>
                    <a:pt x="10117" y="608"/>
                    <a:pt x="12613" y="485"/>
                    <a:pt x="15106" y="255"/>
                  </a:cubicBezTo>
                  <a:cubicBezTo>
                    <a:pt x="15111" y="254"/>
                    <a:pt x="15116" y="252"/>
                    <a:pt x="15123" y="250"/>
                  </a:cubicBezTo>
                  <a:cubicBezTo>
                    <a:pt x="15320" y="4023"/>
                    <a:pt x="15507" y="7759"/>
                    <a:pt x="15388" y="11539"/>
                  </a:cubicBezTo>
                  <a:lnTo>
                    <a:pt x="14575" y="11546"/>
                  </a:lnTo>
                  <a:cubicBezTo>
                    <a:pt x="14618" y="11207"/>
                    <a:pt x="14729" y="10621"/>
                    <a:pt x="14472" y="10402"/>
                  </a:cubicBezTo>
                  <a:cubicBezTo>
                    <a:pt x="14409" y="10347"/>
                    <a:pt x="14312" y="10340"/>
                    <a:pt x="14223" y="10340"/>
                  </a:cubicBezTo>
                  <a:cubicBezTo>
                    <a:pt x="14192" y="10340"/>
                    <a:pt x="14161" y="10341"/>
                    <a:pt x="14134" y="10341"/>
                  </a:cubicBezTo>
                  <a:cubicBezTo>
                    <a:pt x="14122" y="10341"/>
                    <a:pt x="14111" y="10341"/>
                    <a:pt x="14101" y="10341"/>
                  </a:cubicBezTo>
                  <a:cubicBezTo>
                    <a:pt x="13970" y="10336"/>
                    <a:pt x="13838" y="10334"/>
                    <a:pt x="13706" y="10334"/>
                  </a:cubicBezTo>
                  <a:cubicBezTo>
                    <a:pt x="13423" y="10334"/>
                    <a:pt x="13140" y="10342"/>
                    <a:pt x="12858" y="10342"/>
                  </a:cubicBezTo>
                  <a:cubicBezTo>
                    <a:pt x="12485" y="10342"/>
                    <a:pt x="12113" y="10342"/>
                    <a:pt x="11740" y="10346"/>
                  </a:cubicBezTo>
                  <a:cubicBezTo>
                    <a:pt x="11738" y="10346"/>
                    <a:pt x="11737" y="10346"/>
                    <a:pt x="11736" y="10346"/>
                  </a:cubicBezTo>
                  <a:cubicBezTo>
                    <a:pt x="11697" y="10346"/>
                    <a:pt x="11624" y="10340"/>
                    <a:pt x="11545" y="10340"/>
                  </a:cubicBezTo>
                  <a:cubicBezTo>
                    <a:pt x="11431" y="10340"/>
                    <a:pt x="11304" y="10352"/>
                    <a:pt x="11246" y="10410"/>
                  </a:cubicBezTo>
                  <a:cubicBezTo>
                    <a:pt x="10999" y="10655"/>
                    <a:pt x="11144" y="11240"/>
                    <a:pt x="11180" y="11574"/>
                  </a:cubicBezTo>
                  <a:cubicBezTo>
                    <a:pt x="7484" y="11605"/>
                    <a:pt x="3784" y="11655"/>
                    <a:pt x="96" y="11802"/>
                  </a:cubicBezTo>
                  <a:cubicBezTo>
                    <a:pt x="1" y="11805"/>
                    <a:pt x="0" y="11949"/>
                    <a:pt x="96" y="11950"/>
                  </a:cubicBezTo>
                  <a:cubicBezTo>
                    <a:pt x="795" y="11957"/>
                    <a:pt x="1496" y="11960"/>
                    <a:pt x="2196" y="11960"/>
                  </a:cubicBezTo>
                  <a:cubicBezTo>
                    <a:pt x="6605" y="11960"/>
                    <a:pt x="11023" y="11844"/>
                    <a:pt x="15427" y="11746"/>
                  </a:cubicBezTo>
                  <a:cubicBezTo>
                    <a:pt x="15437" y="11745"/>
                    <a:pt x="15445" y="11743"/>
                    <a:pt x="15454" y="11740"/>
                  </a:cubicBezTo>
                  <a:cubicBezTo>
                    <a:pt x="15465" y="11743"/>
                    <a:pt x="15476" y="11745"/>
                    <a:pt x="15488" y="11745"/>
                  </a:cubicBezTo>
                  <a:cubicBezTo>
                    <a:pt x="15540" y="11745"/>
                    <a:pt x="15592" y="11711"/>
                    <a:pt x="15596" y="11645"/>
                  </a:cubicBezTo>
                  <a:cubicBezTo>
                    <a:pt x="15761" y="7804"/>
                    <a:pt x="15750" y="3882"/>
                    <a:pt x="15252" y="65"/>
                  </a:cubicBezTo>
                  <a:cubicBezTo>
                    <a:pt x="15247" y="22"/>
                    <a:pt x="15212" y="1"/>
                    <a:pt x="15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4"/>
            <p:cNvSpPr/>
            <p:nvPr/>
          </p:nvSpPr>
          <p:spPr>
            <a:xfrm>
              <a:off x="-5702927" y="5296805"/>
              <a:ext cx="17183" cy="76342"/>
            </a:xfrm>
            <a:custGeom>
              <a:avLst/>
              <a:gdLst/>
              <a:ahLst/>
              <a:cxnLst/>
              <a:rect l="l" t="t" r="r" b="b"/>
              <a:pathLst>
                <a:path w="499" h="2217" extrusionOk="0">
                  <a:moveTo>
                    <a:pt x="398" y="1"/>
                  </a:moveTo>
                  <a:cubicBezTo>
                    <a:pt x="366" y="1"/>
                    <a:pt x="335" y="19"/>
                    <a:pt x="325" y="62"/>
                  </a:cubicBezTo>
                  <a:cubicBezTo>
                    <a:pt x="173" y="676"/>
                    <a:pt x="1" y="1544"/>
                    <a:pt x="233" y="2150"/>
                  </a:cubicBezTo>
                  <a:cubicBezTo>
                    <a:pt x="250" y="2195"/>
                    <a:pt x="285" y="2216"/>
                    <a:pt x="320" y="2216"/>
                  </a:cubicBezTo>
                  <a:cubicBezTo>
                    <a:pt x="364" y="2216"/>
                    <a:pt x="407" y="2184"/>
                    <a:pt x="415" y="2126"/>
                  </a:cubicBezTo>
                  <a:cubicBezTo>
                    <a:pt x="455" y="1814"/>
                    <a:pt x="384" y="1489"/>
                    <a:pt x="386" y="1175"/>
                  </a:cubicBezTo>
                  <a:cubicBezTo>
                    <a:pt x="388" y="815"/>
                    <a:pt x="429" y="462"/>
                    <a:pt x="489" y="107"/>
                  </a:cubicBezTo>
                  <a:cubicBezTo>
                    <a:pt x="499" y="43"/>
                    <a:pt x="446"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4"/>
            <p:cNvSpPr/>
            <p:nvPr/>
          </p:nvSpPr>
          <p:spPr>
            <a:xfrm>
              <a:off x="-5653272" y="5318534"/>
              <a:ext cx="49965" cy="49965"/>
            </a:xfrm>
            <a:custGeom>
              <a:avLst/>
              <a:gdLst/>
              <a:ahLst/>
              <a:cxnLst/>
              <a:rect l="l" t="t" r="r" b="b"/>
              <a:pathLst>
                <a:path w="1451" h="1451" extrusionOk="0">
                  <a:moveTo>
                    <a:pt x="951" y="0"/>
                  </a:moveTo>
                  <a:cubicBezTo>
                    <a:pt x="923" y="0"/>
                    <a:pt x="897" y="13"/>
                    <a:pt x="885" y="43"/>
                  </a:cubicBezTo>
                  <a:cubicBezTo>
                    <a:pt x="830" y="172"/>
                    <a:pt x="789" y="314"/>
                    <a:pt x="756" y="460"/>
                  </a:cubicBezTo>
                  <a:cubicBezTo>
                    <a:pt x="544" y="442"/>
                    <a:pt x="332" y="430"/>
                    <a:pt x="124" y="410"/>
                  </a:cubicBezTo>
                  <a:cubicBezTo>
                    <a:pt x="120" y="410"/>
                    <a:pt x="117" y="409"/>
                    <a:pt x="113" y="409"/>
                  </a:cubicBezTo>
                  <a:cubicBezTo>
                    <a:pt x="1" y="409"/>
                    <a:pt x="8" y="586"/>
                    <a:pt x="124" y="600"/>
                  </a:cubicBezTo>
                  <a:cubicBezTo>
                    <a:pt x="316" y="626"/>
                    <a:pt x="509" y="658"/>
                    <a:pt x="704" y="687"/>
                  </a:cubicBezTo>
                  <a:cubicBezTo>
                    <a:pt x="661" y="915"/>
                    <a:pt x="630" y="1147"/>
                    <a:pt x="593" y="1361"/>
                  </a:cubicBezTo>
                  <a:cubicBezTo>
                    <a:pt x="583" y="1415"/>
                    <a:pt x="627" y="1451"/>
                    <a:pt x="668" y="1451"/>
                  </a:cubicBezTo>
                  <a:cubicBezTo>
                    <a:pt x="696" y="1451"/>
                    <a:pt x="723" y="1435"/>
                    <a:pt x="733" y="1399"/>
                  </a:cubicBezTo>
                  <a:cubicBezTo>
                    <a:pt x="795" y="1183"/>
                    <a:pt x="871" y="950"/>
                    <a:pt x="933" y="717"/>
                  </a:cubicBezTo>
                  <a:cubicBezTo>
                    <a:pt x="1056" y="731"/>
                    <a:pt x="1179" y="743"/>
                    <a:pt x="1301" y="746"/>
                  </a:cubicBezTo>
                  <a:cubicBezTo>
                    <a:pt x="1302" y="746"/>
                    <a:pt x="1303" y="746"/>
                    <a:pt x="1304" y="746"/>
                  </a:cubicBezTo>
                  <a:cubicBezTo>
                    <a:pt x="1423" y="746"/>
                    <a:pt x="1451" y="557"/>
                    <a:pt x="1330" y="533"/>
                  </a:cubicBezTo>
                  <a:cubicBezTo>
                    <a:pt x="1218" y="510"/>
                    <a:pt x="1104" y="495"/>
                    <a:pt x="988" y="482"/>
                  </a:cubicBezTo>
                  <a:cubicBezTo>
                    <a:pt x="1018" y="352"/>
                    <a:pt x="1037" y="220"/>
                    <a:pt x="1045" y="87"/>
                  </a:cubicBezTo>
                  <a:cubicBezTo>
                    <a:pt x="1048" y="36"/>
                    <a:pt x="997" y="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4"/>
            <p:cNvSpPr/>
            <p:nvPr/>
          </p:nvSpPr>
          <p:spPr>
            <a:xfrm>
              <a:off x="-5565428" y="5281826"/>
              <a:ext cx="17562" cy="88222"/>
            </a:xfrm>
            <a:custGeom>
              <a:avLst/>
              <a:gdLst/>
              <a:ahLst/>
              <a:cxnLst/>
              <a:rect l="l" t="t" r="r" b="b"/>
              <a:pathLst>
                <a:path w="510" h="2562" extrusionOk="0">
                  <a:moveTo>
                    <a:pt x="265" y="1"/>
                  </a:moveTo>
                  <a:cubicBezTo>
                    <a:pt x="227" y="1"/>
                    <a:pt x="191" y="20"/>
                    <a:pt x="184" y="64"/>
                  </a:cubicBezTo>
                  <a:cubicBezTo>
                    <a:pt x="68" y="820"/>
                    <a:pt x="0" y="1766"/>
                    <a:pt x="298" y="2489"/>
                  </a:cubicBezTo>
                  <a:cubicBezTo>
                    <a:pt x="317" y="2536"/>
                    <a:pt x="366" y="2562"/>
                    <a:pt x="412" y="2562"/>
                  </a:cubicBezTo>
                  <a:cubicBezTo>
                    <a:pt x="463" y="2562"/>
                    <a:pt x="509" y="2530"/>
                    <a:pt x="505" y="2461"/>
                  </a:cubicBezTo>
                  <a:cubicBezTo>
                    <a:pt x="481" y="2065"/>
                    <a:pt x="372" y="1679"/>
                    <a:pt x="343" y="1280"/>
                  </a:cubicBezTo>
                  <a:cubicBezTo>
                    <a:pt x="314" y="882"/>
                    <a:pt x="326" y="486"/>
                    <a:pt x="359" y="88"/>
                  </a:cubicBezTo>
                  <a:cubicBezTo>
                    <a:pt x="364" y="33"/>
                    <a:pt x="313"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4"/>
            <p:cNvSpPr/>
            <p:nvPr/>
          </p:nvSpPr>
          <p:spPr>
            <a:xfrm>
              <a:off x="-5524037" y="5333410"/>
              <a:ext cx="41735" cy="11398"/>
            </a:xfrm>
            <a:custGeom>
              <a:avLst/>
              <a:gdLst/>
              <a:ahLst/>
              <a:cxnLst/>
              <a:rect l="l" t="t" r="r" b="b"/>
              <a:pathLst>
                <a:path w="1212" h="331" extrusionOk="0">
                  <a:moveTo>
                    <a:pt x="116" y="1"/>
                  </a:moveTo>
                  <a:cubicBezTo>
                    <a:pt x="27" y="1"/>
                    <a:pt x="0" y="143"/>
                    <a:pt x="97" y="178"/>
                  </a:cubicBezTo>
                  <a:cubicBezTo>
                    <a:pt x="296" y="247"/>
                    <a:pt x="577" y="330"/>
                    <a:pt x="827" y="330"/>
                  </a:cubicBezTo>
                  <a:cubicBezTo>
                    <a:pt x="930" y="330"/>
                    <a:pt x="1027" y="316"/>
                    <a:pt x="1111" y="281"/>
                  </a:cubicBezTo>
                  <a:cubicBezTo>
                    <a:pt x="1184" y="251"/>
                    <a:pt x="1212" y="123"/>
                    <a:pt x="1111" y="105"/>
                  </a:cubicBezTo>
                  <a:cubicBezTo>
                    <a:pt x="1067" y="97"/>
                    <a:pt x="1022" y="94"/>
                    <a:pt x="977" y="94"/>
                  </a:cubicBezTo>
                  <a:cubicBezTo>
                    <a:pt x="891" y="94"/>
                    <a:pt x="804" y="104"/>
                    <a:pt x="717" y="104"/>
                  </a:cubicBezTo>
                  <a:cubicBezTo>
                    <a:pt x="701" y="104"/>
                    <a:pt x="684" y="104"/>
                    <a:pt x="668" y="103"/>
                  </a:cubicBezTo>
                  <a:cubicBezTo>
                    <a:pt x="491" y="91"/>
                    <a:pt x="315" y="58"/>
                    <a:pt x="145" y="5"/>
                  </a:cubicBezTo>
                  <a:cubicBezTo>
                    <a:pt x="134" y="2"/>
                    <a:pt x="12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4"/>
            <p:cNvSpPr/>
            <p:nvPr/>
          </p:nvSpPr>
          <p:spPr>
            <a:xfrm>
              <a:off x="-5527205" y="5311061"/>
              <a:ext cx="56405" cy="12224"/>
            </a:xfrm>
            <a:custGeom>
              <a:avLst/>
              <a:gdLst/>
              <a:ahLst/>
              <a:cxnLst/>
              <a:rect l="l" t="t" r="r" b="b"/>
              <a:pathLst>
                <a:path w="1638" h="355" extrusionOk="0">
                  <a:moveTo>
                    <a:pt x="101" y="0"/>
                  </a:moveTo>
                  <a:cubicBezTo>
                    <a:pt x="19" y="0"/>
                    <a:pt x="0" y="145"/>
                    <a:pt x="88" y="158"/>
                  </a:cubicBezTo>
                  <a:cubicBezTo>
                    <a:pt x="550" y="228"/>
                    <a:pt x="1038" y="352"/>
                    <a:pt x="1508" y="354"/>
                  </a:cubicBezTo>
                  <a:cubicBezTo>
                    <a:pt x="1614" y="354"/>
                    <a:pt x="1638" y="193"/>
                    <a:pt x="1533" y="167"/>
                  </a:cubicBezTo>
                  <a:cubicBezTo>
                    <a:pt x="1079" y="52"/>
                    <a:pt x="575" y="48"/>
                    <a:pt x="109" y="1"/>
                  </a:cubicBezTo>
                  <a:cubicBezTo>
                    <a:pt x="106" y="1"/>
                    <a:pt x="103"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4"/>
            <p:cNvSpPr/>
            <p:nvPr/>
          </p:nvSpPr>
          <p:spPr>
            <a:xfrm>
              <a:off x="-5452103" y="5291778"/>
              <a:ext cx="71315" cy="81783"/>
            </a:xfrm>
            <a:custGeom>
              <a:avLst/>
              <a:gdLst/>
              <a:ahLst/>
              <a:cxnLst/>
              <a:rect l="l" t="t" r="r" b="b"/>
              <a:pathLst>
                <a:path w="2071" h="2375" extrusionOk="0">
                  <a:moveTo>
                    <a:pt x="435" y="1"/>
                  </a:moveTo>
                  <a:cubicBezTo>
                    <a:pt x="298" y="1"/>
                    <a:pt x="163" y="57"/>
                    <a:pt x="58" y="191"/>
                  </a:cubicBezTo>
                  <a:cubicBezTo>
                    <a:pt x="1" y="262"/>
                    <a:pt x="61" y="357"/>
                    <a:pt x="129" y="357"/>
                  </a:cubicBezTo>
                  <a:cubicBezTo>
                    <a:pt x="150" y="357"/>
                    <a:pt x="173" y="347"/>
                    <a:pt x="192" y="325"/>
                  </a:cubicBezTo>
                  <a:cubicBezTo>
                    <a:pt x="272" y="234"/>
                    <a:pt x="352" y="197"/>
                    <a:pt x="429" y="197"/>
                  </a:cubicBezTo>
                  <a:cubicBezTo>
                    <a:pt x="649" y="197"/>
                    <a:pt x="833" y="505"/>
                    <a:pt x="853" y="724"/>
                  </a:cubicBezTo>
                  <a:cubicBezTo>
                    <a:pt x="866" y="875"/>
                    <a:pt x="843" y="1034"/>
                    <a:pt x="818" y="1181"/>
                  </a:cubicBezTo>
                  <a:cubicBezTo>
                    <a:pt x="758" y="1524"/>
                    <a:pt x="645" y="1854"/>
                    <a:pt x="497" y="2170"/>
                  </a:cubicBezTo>
                  <a:cubicBezTo>
                    <a:pt x="460" y="2249"/>
                    <a:pt x="498" y="2374"/>
                    <a:pt x="600" y="2374"/>
                  </a:cubicBezTo>
                  <a:cubicBezTo>
                    <a:pt x="604" y="2374"/>
                    <a:pt x="608" y="2374"/>
                    <a:pt x="613" y="2374"/>
                  </a:cubicBezTo>
                  <a:cubicBezTo>
                    <a:pt x="1051" y="2325"/>
                    <a:pt x="1500" y="2302"/>
                    <a:pt x="1932" y="2215"/>
                  </a:cubicBezTo>
                  <a:cubicBezTo>
                    <a:pt x="2070" y="2185"/>
                    <a:pt x="2039" y="1968"/>
                    <a:pt x="1902" y="1968"/>
                  </a:cubicBezTo>
                  <a:cubicBezTo>
                    <a:pt x="1901" y="1968"/>
                    <a:pt x="1900" y="1968"/>
                    <a:pt x="1899" y="1968"/>
                  </a:cubicBezTo>
                  <a:cubicBezTo>
                    <a:pt x="1542" y="1977"/>
                    <a:pt x="1184" y="2030"/>
                    <a:pt x="828" y="2076"/>
                  </a:cubicBezTo>
                  <a:cubicBezTo>
                    <a:pt x="1036" y="1573"/>
                    <a:pt x="1222" y="932"/>
                    <a:pt x="1033" y="435"/>
                  </a:cubicBezTo>
                  <a:cubicBezTo>
                    <a:pt x="937" y="185"/>
                    <a:pt x="683"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7" name="Google Shape;3507;p74"/>
          <p:cNvGrpSpPr/>
          <p:nvPr/>
        </p:nvGrpSpPr>
        <p:grpSpPr>
          <a:xfrm>
            <a:off x="1926967" y="4139477"/>
            <a:ext cx="454994" cy="372965"/>
            <a:chOff x="-5153207" y="5097323"/>
            <a:chExt cx="600891" cy="492558"/>
          </a:xfrm>
        </p:grpSpPr>
        <p:sp>
          <p:nvSpPr>
            <p:cNvPr id="3508" name="Google Shape;3508;p74"/>
            <p:cNvSpPr/>
            <p:nvPr/>
          </p:nvSpPr>
          <p:spPr>
            <a:xfrm>
              <a:off x="-5153207" y="5097323"/>
              <a:ext cx="600891" cy="492558"/>
            </a:xfrm>
            <a:custGeom>
              <a:avLst/>
              <a:gdLst/>
              <a:ahLst/>
              <a:cxnLst/>
              <a:rect l="l" t="t" r="r" b="b"/>
              <a:pathLst>
                <a:path w="17450" h="14304" extrusionOk="0">
                  <a:moveTo>
                    <a:pt x="10521" y="205"/>
                  </a:moveTo>
                  <a:cubicBezTo>
                    <a:pt x="10758" y="205"/>
                    <a:pt x="10973" y="401"/>
                    <a:pt x="11030" y="630"/>
                  </a:cubicBezTo>
                  <a:cubicBezTo>
                    <a:pt x="11092" y="881"/>
                    <a:pt x="10984" y="1075"/>
                    <a:pt x="10891" y="1290"/>
                  </a:cubicBezTo>
                  <a:cubicBezTo>
                    <a:pt x="10685" y="1272"/>
                    <a:pt x="10480" y="1263"/>
                    <a:pt x="10273" y="1263"/>
                  </a:cubicBezTo>
                  <a:cubicBezTo>
                    <a:pt x="10206" y="1263"/>
                    <a:pt x="10139" y="1264"/>
                    <a:pt x="10072" y="1266"/>
                  </a:cubicBezTo>
                  <a:cubicBezTo>
                    <a:pt x="9923" y="883"/>
                    <a:pt x="9950" y="355"/>
                    <a:pt x="10398" y="223"/>
                  </a:cubicBezTo>
                  <a:cubicBezTo>
                    <a:pt x="10439" y="211"/>
                    <a:pt x="10480" y="205"/>
                    <a:pt x="10521" y="205"/>
                  </a:cubicBezTo>
                  <a:close/>
                  <a:moveTo>
                    <a:pt x="10074" y="1481"/>
                  </a:moveTo>
                  <a:cubicBezTo>
                    <a:pt x="7238" y="2544"/>
                    <a:pt x="5374" y="5594"/>
                    <a:pt x="5537" y="8594"/>
                  </a:cubicBezTo>
                  <a:cubicBezTo>
                    <a:pt x="5538" y="8611"/>
                    <a:pt x="5545" y="8628"/>
                    <a:pt x="5558" y="8639"/>
                  </a:cubicBezTo>
                  <a:cubicBezTo>
                    <a:pt x="5154" y="8437"/>
                    <a:pt x="4767" y="8202"/>
                    <a:pt x="4400" y="7937"/>
                  </a:cubicBezTo>
                  <a:lnTo>
                    <a:pt x="4400" y="7937"/>
                  </a:lnTo>
                  <a:cubicBezTo>
                    <a:pt x="4564" y="7962"/>
                    <a:pt x="4727" y="7989"/>
                    <a:pt x="4891" y="8009"/>
                  </a:cubicBezTo>
                  <a:cubicBezTo>
                    <a:pt x="4891" y="8009"/>
                    <a:pt x="4892" y="8009"/>
                    <a:pt x="4893" y="8009"/>
                  </a:cubicBezTo>
                  <a:cubicBezTo>
                    <a:pt x="4917" y="8009"/>
                    <a:pt x="4923" y="7964"/>
                    <a:pt x="4897" y="7960"/>
                  </a:cubicBezTo>
                  <a:cubicBezTo>
                    <a:pt x="4709" y="7932"/>
                    <a:pt x="4518" y="7907"/>
                    <a:pt x="4329" y="7886"/>
                  </a:cubicBezTo>
                  <a:cubicBezTo>
                    <a:pt x="4168" y="7767"/>
                    <a:pt x="4012" y="7643"/>
                    <a:pt x="3859" y="7509"/>
                  </a:cubicBezTo>
                  <a:cubicBezTo>
                    <a:pt x="3845" y="7495"/>
                    <a:pt x="3826" y="7487"/>
                    <a:pt x="3805" y="7487"/>
                  </a:cubicBezTo>
                  <a:cubicBezTo>
                    <a:pt x="3803" y="7487"/>
                    <a:pt x="3800" y="7487"/>
                    <a:pt x="3798" y="7488"/>
                  </a:cubicBezTo>
                  <a:cubicBezTo>
                    <a:pt x="3801" y="7468"/>
                    <a:pt x="3805" y="7450"/>
                    <a:pt x="3808" y="7433"/>
                  </a:cubicBezTo>
                  <a:cubicBezTo>
                    <a:pt x="3813" y="7439"/>
                    <a:pt x="3820" y="7442"/>
                    <a:pt x="3829" y="7443"/>
                  </a:cubicBezTo>
                  <a:cubicBezTo>
                    <a:pt x="4212" y="7477"/>
                    <a:pt x="4595" y="7519"/>
                    <a:pt x="4978" y="7535"/>
                  </a:cubicBezTo>
                  <a:cubicBezTo>
                    <a:pt x="4979" y="7535"/>
                    <a:pt x="4979" y="7535"/>
                    <a:pt x="4979" y="7535"/>
                  </a:cubicBezTo>
                  <a:cubicBezTo>
                    <a:pt x="5019" y="7535"/>
                    <a:pt x="5017" y="7477"/>
                    <a:pt x="4978" y="7473"/>
                  </a:cubicBezTo>
                  <a:cubicBezTo>
                    <a:pt x="4598" y="7426"/>
                    <a:pt x="4212" y="7408"/>
                    <a:pt x="3829" y="7380"/>
                  </a:cubicBezTo>
                  <a:cubicBezTo>
                    <a:pt x="3823" y="7380"/>
                    <a:pt x="3818" y="7382"/>
                    <a:pt x="3814" y="7385"/>
                  </a:cubicBezTo>
                  <a:cubicBezTo>
                    <a:pt x="3832" y="7240"/>
                    <a:pt x="3858" y="7098"/>
                    <a:pt x="3884" y="6956"/>
                  </a:cubicBezTo>
                  <a:cubicBezTo>
                    <a:pt x="4219" y="6971"/>
                    <a:pt x="4555" y="6988"/>
                    <a:pt x="4892" y="6993"/>
                  </a:cubicBezTo>
                  <a:cubicBezTo>
                    <a:pt x="4930" y="6993"/>
                    <a:pt x="4930" y="6934"/>
                    <a:pt x="4892" y="6932"/>
                  </a:cubicBezTo>
                  <a:cubicBezTo>
                    <a:pt x="4558" y="6911"/>
                    <a:pt x="4225" y="6904"/>
                    <a:pt x="3893" y="6895"/>
                  </a:cubicBezTo>
                  <a:cubicBezTo>
                    <a:pt x="3920" y="6750"/>
                    <a:pt x="3955" y="6611"/>
                    <a:pt x="3988" y="6470"/>
                  </a:cubicBezTo>
                  <a:cubicBezTo>
                    <a:pt x="4241" y="6444"/>
                    <a:pt x="4495" y="6431"/>
                    <a:pt x="4747" y="6431"/>
                  </a:cubicBezTo>
                  <a:cubicBezTo>
                    <a:pt x="4765" y="6431"/>
                    <a:pt x="4784" y="6431"/>
                    <a:pt x="4802" y="6431"/>
                  </a:cubicBezTo>
                  <a:cubicBezTo>
                    <a:pt x="4848" y="6431"/>
                    <a:pt x="4847" y="6362"/>
                    <a:pt x="4802" y="6360"/>
                  </a:cubicBezTo>
                  <a:cubicBezTo>
                    <a:pt x="4731" y="6356"/>
                    <a:pt x="4661" y="6354"/>
                    <a:pt x="4590" y="6354"/>
                  </a:cubicBezTo>
                  <a:cubicBezTo>
                    <a:pt x="4394" y="6354"/>
                    <a:pt x="4199" y="6370"/>
                    <a:pt x="4005" y="6396"/>
                  </a:cubicBezTo>
                  <a:cubicBezTo>
                    <a:pt x="4052" y="6212"/>
                    <a:pt x="4105" y="6032"/>
                    <a:pt x="4165" y="5857"/>
                  </a:cubicBezTo>
                  <a:cubicBezTo>
                    <a:pt x="4436" y="5832"/>
                    <a:pt x="4706" y="5822"/>
                    <a:pt x="4979" y="5822"/>
                  </a:cubicBezTo>
                  <a:cubicBezTo>
                    <a:pt x="5038" y="5822"/>
                    <a:pt x="5036" y="5735"/>
                    <a:pt x="4979" y="5732"/>
                  </a:cubicBezTo>
                  <a:cubicBezTo>
                    <a:pt x="4878" y="5726"/>
                    <a:pt x="4776" y="5723"/>
                    <a:pt x="4674" y="5723"/>
                  </a:cubicBezTo>
                  <a:cubicBezTo>
                    <a:pt x="4518" y="5723"/>
                    <a:pt x="4362" y="5730"/>
                    <a:pt x="4207" y="5745"/>
                  </a:cubicBezTo>
                  <a:cubicBezTo>
                    <a:pt x="4252" y="5620"/>
                    <a:pt x="4301" y="5498"/>
                    <a:pt x="4352" y="5378"/>
                  </a:cubicBezTo>
                  <a:cubicBezTo>
                    <a:pt x="4492" y="5365"/>
                    <a:pt x="4631" y="5360"/>
                    <a:pt x="4769" y="5360"/>
                  </a:cubicBezTo>
                  <a:cubicBezTo>
                    <a:pt x="5032" y="5360"/>
                    <a:pt x="5294" y="5380"/>
                    <a:pt x="5556" y="5411"/>
                  </a:cubicBezTo>
                  <a:cubicBezTo>
                    <a:pt x="5557" y="5412"/>
                    <a:pt x="5559" y="5412"/>
                    <a:pt x="5560" y="5412"/>
                  </a:cubicBezTo>
                  <a:cubicBezTo>
                    <a:pt x="5601" y="5412"/>
                    <a:pt x="5608" y="5342"/>
                    <a:pt x="5566" y="5333"/>
                  </a:cubicBezTo>
                  <a:cubicBezTo>
                    <a:pt x="5315" y="5277"/>
                    <a:pt x="5065" y="5254"/>
                    <a:pt x="4813" y="5254"/>
                  </a:cubicBezTo>
                  <a:cubicBezTo>
                    <a:pt x="4673" y="5254"/>
                    <a:pt x="4534" y="5261"/>
                    <a:pt x="4393" y="5274"/>
                  </a:cubicBezTo>
                  <a:cubicBezTo>
                    <a:pt x="4554" y="4908"/>
                    <a:pt x="4748" y="4557"/>
                    <a:pt x="4971" y="4226"/>
                  </a:cubicBezTo>
                  <a:cubicBezTo>
                    <a:pt x="5190" y="4228"/>
                    <a:pt x="5409" y="4231"/>
                    <a:pt x="5627" y="4231"/>
                  </a:cubicBezTo>
                  <a:cubicBezTo>
                    <a:pt x="5795" y="4231"/>
                    <a:pt x="5962" y="4229"/>
                    <a:pt x="6129" y="4223"/>
                  </a:cubicBezTo>
                  <a:cubicBezTo>
                    <a:pt x="6183" y="4223"/>
                    <a:pt x="6183" y="4142"/>
                    <a:pt x="6129" y="4142"/>
                  </a:cubicBezTo>
                  <a:cubicBezTo>
                    <a:pt x="5967" y="4136"/>
                    <a:pt x="5805" y="4134"/>
                    <a:pt x="5642" y="4134"/>
                  </a:cubicBezTo>
                  <a:cubicBezTo>
                    <a:pt x="5438" y="4134"/>
                    <a:pt x="5233" y="4137"/>
                    <a:pt x="5028" y="4139"/>
                  </a:cubicBezTo>
                  <a:cubicBezTo>
                    <a:pt x="5152" y="3962"/>
                    <a:pt x="5285" y="3790"/>
                    <a:pt x="5426" y="3626"/>
                  </a:cubicBezTo>
                  <a:cubicBezTo>
                    <a:pt x="5780" y="3638"/>
                    <a:pt x="6131" y="3663"/>
                    <a:pt x="6484" y="3688"/>
                  </a:cubicBezTo>
                  <a:cubicBezTo>
                    <a:pt x="6485" y="3688"/>
                    <a:pt x="6486" y="3688"/>
                    <a:pt x="6487" y="3688"/>
                  </a:cubicBezTo>
                  <a:cubicBezTo>
                    <a:pt x="6540" y="3688"/>
                    <a:pt x="6536" y="3608"/>
                    <a:pt x="6484" y="3601"/>
                  </a:cubicBezTo>
                  <a:cubicBezTo>
                    <a:pt x="6154" y="3562"/>
                    <a:pt x="5822" y="3550"/>
                    <a:pt x="5490" y="3550"/>
                  </a:cubicBezTo>
                  <a:cubicBezTo>
                    <a:pt x="5628" y="3395"/>
                    <a:pt x="5773" y="3248"/>
                    <a:pt x="5924" y="3108"/>
                  </a:cubicBezTo>
                  <a:cubicBezTo>
                    <a:pt x="6265" y="3089"/>
                    <a:pt x="6607" y="3083"/>
                    <a:pt x="6949" y="3083"/>
                  </a:cubicBezTo>
                  <a:cubicBezTo>
                    <a:pt x="7089" y="3083"/>
                    <a:pt x="7228" y="3084"/>
                    <a:pt x="7368" y="3086"/>
                  </a:cubicBezTo>
                  <a:cubicBezTo>
                    <a:pt x="7436" y="3086"/>
                    <a:pt x="7435" y="2986"/>
                    <a:pt x="7368" y="2982"/>
                  </a:cubicBezTo>
                  <a:cubicBezTo>
                    <a:pt x="7185" y="2970"/>
                    <a:pt x="7001" y="2965"/>
                    <a:pt x="6818" y="2965"/>
                  </a:cubicBezTo>
                  <a:cubicBezTo>
                    <a:pt x="6563" y="2965"/>
                    <a:pt x="6309" y="2975"/>
                    <a:pt x="6055" y="2992"/>
                  </a:cubicBezTo>
                  <a:cubicBezTo>
                    <a:pt x="6279" y="2798"/>
                    <a:pt x="6517" y="2620"/>
                    <a:pt x="6767" y="2462"/>
                  </a:cubicBezTo>
                  <a:cubicBezTo>
                    <a:pt x="6817" y="2461"/>
                    <a:pt x="6868" y="2461"/>
                    <a:pt x="6919" y="2461"/>
                  </a:cubicBezTo>
                  <a:cubicBezTo>
                    <a:pt x="7173" y="2461"/>
                    <a:pt x="7427" y="2468"/>
                    <a:pt x="7680" y="2481"/>
                  </a:cubicBezTo>
                  <a:cubicBezTo>
                    <a:pt x="7681" y="2481"/>
                    <a:pt x="7682" y="2481"/>
                    <a:pt x="7682" y="2481"/>
                  </a:cubicBezTo>
                  <a:cubicBezTo>
                    <a:pt x="7722" y="2481"/>
                    <a:pt x="7732" y="2413"/>
                    <a:pt x="7690" y="2407"/>
                  </a:cubicBezTo>
                  <a:cubicBezTo>
                    <a:pt x="7445" y="2373"/>
                    <a:pt x="7199" y="2355"/>
                    <a:pt x="6952" y="2355"/>
                  </a:cubicBezTo>
                  <a:cubicBezTo>
                    <a:pt x="6945" y="2355"/>
                    <a:pt x="6938" y="2355"/>
                    <a:pt x="6931" y="2355"/>
                  </a:cubicBezTo>
                  <a:cubicBezTo>
                    <a:pt x="7054" y="2281"/>
                    <a:pt x="7180" y="2212"/>
                    <a:pt x="7310" y="2147"/>
                  </a:cubicBezTo>
                  <a:cubicBezTo>
                    <a:pt x="7316" y="2149"/>
                    <a:pt x="7318" y="2153"/>
                    <a:pt x="7324" y="2153"/>
                  </a:cubicBezTo>
                  <a:cubicBezTo>
                    <a:pt x="7533" y="2154"/>
                    <a:pt x="7742" y="2157"/>
                    <a:pt x="7951" y="2157"/>
                  </a:cubicBezTo>
                  <a:cubicBezTo>
                    <a:pt x="8140" y="2157"/>
                    <a:pt x="8330" y="2154"/>
                    <a:pt x="8519" y="2145"/>
                  </a:cubicBezTo>
                  <a:cubicBezTo>
                    <a:pt x="8576" y="2145"/>
                    <a:pt x="8576" y="2060"/>
                    <a:pt x="8519" y="2060"/>
                  </a:cubicBezTo>
                  <a:cubicBezTo>
                    <a:pt x="8325" y="2051"/>
                    <a:pt x="8130" y="2048"/>
                    <a:pt x="7935" y="2048"/>
                  </a:cubicBezTo>
                  <a:cubicBezTo>
                    <a:pt x="7795" y="2048"/>
                    <a:pt x="7655" y="2050"/>
                    <a:pt x="7514" y="2050"/>
                  </a:cubicBezTo>
                  <a:cubicBezTo>
                    <a:pt x="8285" y="1697"/>
                    <a:pt x="9145" y="1495"/>
                    <a:pt x="10074" y="1481"/>
                  </a:cubicBezTo>
                  <a:close/>
                  <a:moveTo>
                    <a:pt x="10808" y="1512"/>
                  </a:moveTo>
                  <a:lnTo>
                    <a:pt x="10808" y="1512"/>
                  </a:lnTo>
                  <a:cubicBezTo>
                    <a:pt x="10913" y="1521"/>
                    <a:pt x="11020" y="1531"/>
                    <a:pt x="11128" y="1545"/>
                  </a:cubicBezTo>
                  <a:cubicBezTo>
                    <a:pt x="14567" y="1998"/>
                    <a:pt x="17236" y="6059"/>
                    <a:pt x="16103" y="9411"/>
                  </a:cubicBezTo>
                  <a:cubicBezTo>
                    <a:pt x="16096" y="9432"/>
                    <a:pt x="16097" y="9457"/>
                    <a:pt x="16105" y="9479"/>
                  </a:cubicBezTo>
                  <a:lnTo>
                    <a:pt x="16105" y="9480"/>
                  </a:lnTo>
                  <a:cubicBezTo>
                    <a:pt x="16057" y="9528"/>
                    <a:pt x="15998" y="9567"/>
                    <a:pt x="15941" y="9608"/>
                  </a:cubicBezTo>
                  <a:cubicBezTo>
                    <a:pt x="15715" y="6246"/>
                    <a:pt x="13773" y="3127"/>
                    <a:pt x="10808" y="1512"/>
                  </a:cubicBezTo>
                  <a:close/>
                  <a:moveTo>
                    <a:pt x="10354" y="1484"/>
                  </a:moveTo>
                  <a:cubicBezTo>
                    <a:pt x="9655" y="2502"/>
                    <a:pt x="9162" y="3634"/>
                    <a:pt x="8853" y="4816"/>
                  </a:cubicBezTo>
                  <a:cubicBezTo>
                    <a:pt x="8833" y="4829"/>
                    <a:pt x="8827" y="4854"/>
                    <a:pt x="8838" y="4874"/>
                  </a:cubicBezTo>
                  <a:cubicBezTo>
                    <a:pt x="8786" y="5084"/>
                    <a:pt x="8736" y="5293"/>
                    <a:pt x="8695" y="5505"/>
                  </a:cubicBezTo>
                  <a:cubicBezTo>
                    <a:pt x="8683" y="5518"/>
                    <a:pt x="8680" y="5536"/>
                    <a:pt x="8685" y="5552"/>
                  </a:cubicBezTo>
                  <a:cubicBezTo>
                    <a:pt x="8427" y="6897"/>
                    <a:pt x="8401" y="8291"/>
                    <a:pt x="8595" y="9648"/>
                  </a:cubicBezTo>
                  <a:cubicBezTo>
                    <a:pt x="7557" y="9429"/>
                    <a:pt x="6526" y="9120"/>
                    <a:pt x="5581" y="8650"/>
                  </a:cubicBezTo>
                  <a:lnTo>
                    <a:pt x="5581" y="8650"/>
                  </a:lnTo>
                  <a:cubicBezTo>
                    <a:pt x="5589" y="8653"/>
                    <a:pt x="5599" y="8655"/>
                    <a:pt x="5608" y="8655"/>
                  </a:cubicBezTo>
                  <a:cubicBezTo>
                    <a:pt x="5639" y="8655"/>
                    <a:pt x="5668" y="8635"/>
                    <a:pt x="5670" y="8593"/>
                  </a:cubicBezTo>
                  <a:cubicBezTo>
                    <a:pt x="5786" y="5268"/>
                    <a:pt x="7451" y="2930"/>
                    <a:pt x="10351" y="1484"/>
                  </a:cubicBezTo>
                  <a:close/>
                  <a:moveTo>
                    <a:pt x="10421" y="1535"/>
                  </a:moveTo>
                  <a:cubicBezTo>
                    <a:pt x="12572" y="3589"/>
                    <a:pt x="13145" y="7181"/>
                    <a:pt x="13253" y="10010"/>
                  </a:cubicBezTo>
                  <a:cubicBezTo>
                    <a:pt x="13253" y="10030"/>
                    <a:pt x="13262" y="10050"/>
                    <a:pt x="13277" y="10064"/>
                  </a:cubicBezTo>
                  <a:cubicBezTo>
                    <a:pt x="13079" y="10061"/>
                    <a:pt x="12894" y="10058"/>
                    <a:pt x="12729" y="10058"/>
                  </a:cubicBezTo>
                  <a:cubicBezTo>
                    <a:pt x="12691" y="10058"/>
                    <a:pt x="12655" y="10058"/>
                    <a:pt x="12619" y="10059"/>
                  </a:cubicBezTo>
                  <a:lnTo>
                    <a:pt x="12619" y="10060"/>
                  </a:lnTo>
                  <a:cubicBezTo>
                    <a:pt x="12547" y="10060"/>
                    <a:pt x="12475" y="10061"/>
                    <a:pt x="12403" y="10061"/>
                  </a:cubicBezTo>
                  <a:cubicBezTo>
                    <a:pt x="11431" y="10061"/>
                    <a:pt x="10460" y="9981"/>
                    <a:pt x="9501" y="9822"/>
                  </a:cubicBezTo>
                  <a:cubicBezTo>
                    <a:pt x="9480" y="9818"/>
                    <a:pt x="9461" y="9814"/>
                    <a:pt x="9441" y="9811"/>
                  </a:cubicBezTo>
                  <a:cubicBezTo>
                    <a:pt x="9420" y="9795"/>
                    <a:pt x="9395" y="9787"/>
                    <a:pt x="9368" y="9787"/>
                  </a:cubicBezTo>
                  <a:cubicBezTo>
                    <a:pt x="9356" y="9787"/>
                    <a:pt x="9344" y="9788"/>
                    <a:pt x="9332" y="9792"/>
                  </a:cubicBezTo>
                  <a:cubicBezTo>
                    <a:pt x="9143" y="9759"/>
                    <a:pt x="8953" y="9722"/>
                    <a:pt x="8762" y="9684"/>
                  </a:cubicBezTo>
                  <a:lnTo>
                    <a:pt x="8762" y="9683"/>
                  </a:lnTo>
                  <a:cubicBezTo>
                    <a:pt x="8756" y="9633"/>
                    <a:pt x="8752" y="9585"/>
                    <a:pt x="8745" y="9535"/>
                  </a:cubicBezTo>
                  <a:lnTo>
                    <a:pt x="8745" y="9535"/>
                  </a:lnTo>
                  <a:cubicBezTo>
                    <a:pt x="9613" y="9611"/>
                    <a:pt x="10483" y="9668"/>
                    <a:pt x="11352" y="9716"/>
                  </a:cubicBezTo>
                  <a:cubicBezTo>
                    <a:pt x="11353" y="9716"/>
                    <a:pt x="11354" y="9716"/>
                    <a:pt x="11355" y="9716"/>
                  </a:cubicBezTo>
                  <a:cubicBezTo>
                    <a:pt x="11410" y="9716"/>
                    <a:pt x="11408" y="9631"/>
                    <a:pt x="11352" y="9627"/>
                  </a:cubicBezTo>
                  <a:cubicBezTo>
                    <a:pt x="10482" y="9554"/>
                    <a:pt x="9607" y="9491"/>
                    <a:pt x="8735" y="9447"/>
                  </a:cubicBezTo>
                  <a:cubicBezTo>
                    <a:pt x="8691" y="9080"/>
                    <a:pt x="8666" y="8716"/>
                    <a:pt x="8654" y="8356"/>
                  </a:cubicBezTo>
                  <a:cubicBezTo>
                    <a:pt x="8835" y="8334"/>
                    <a:pt x="9014" y="8325"/>
                    <a:pt x="9195" y="8325"/>
                  </a:cubicBezTo>
                  <a:cubicBezTo>
                    <a:pt x="9294" y="8325"/>
                    <a:pt x="9394" y="8328"/>
                    <a:pt x="9494" y="8333"/>
                  </a:cubicBezTo>
                  <a:cubicBezTo>
                    <a:pt x="9495" y="8333"/>
                    <a:pt x="9496" y="8333"/>
                    <a:pt x="9496" y="8333"/>
                  </a:cubicBezTo>
                  <a:cubicBezTo>
                    <a:pt x="9532" y="8333"/>
                    <a:pt x="9529" y="8277"/>
                    <a:pt x="9494" y="8274"/>
                  </a:cubicBezTo>
                  <a:cubicBezTo>
                    <a:pt x="9393" y="8264"/>
                    <a:pt x="9293" y="8259"/>
                    <a:pt x="9192" y="8259"/>
                  </a:cubicBezTo>
                  <a:cubicBezTo>
                    <a:pt x="9013" y="8259"/>
                    <a:pt x="8834" y="8274"/>
                    <a:pt x="8654" y="8299"/>
                  </a:cubicBezTo>
                  <a:cubicBezTo>
                    <a:pt x="8648" y="8055"/>
                    <a:pt x="8651" y="7814"/>
                    <a:pt x="8660" y="7574"/>
                  </a:cubicBezTo>
                  <a:cubicBezTo>
                    <a:pt x="8892" y="7578"/>
                    <a:pt x="9124" y="7584"/>
                    <a:pt x="9357" y="7584"/>
                  </a:cubicBezTo>
                  <a:cubicBezTo>
                    <a:pt x="9462" y="7584"/>
                    <a:pt x="9566" y="7583"/>
                    <a:pt x="9671" y="7580"/>
                  </a:cubicBezTo>
                  <a:cubicBezTo>
                    <a:pt x="9715" y="7580"/>
                    <a:pt x="9715" y="7514"/>
                    <a:pt x="9671" y="7514"/>
                  </a:cubicBezTo>
                  <a:cubicBezTo>
                    <a:pt x="9567" y="7511"/>
                    <a:pt x="9462" y="7509"/>
                    <a:pt x="9358" y="7509"/>
                  </a:cubicBezTo>
                  <a:cubicBezTo>
                    <a:pt x="9125" y="7509"/>
                    <a:pt x="8893" y="7516"/>
                    <a:pt x="8661" y="7519"/>
                  </a:cubicBezTo>
                  <a:cubicBezTo>
                    <a:pt x="8668" y="7346"/>
                    <a:pt x="8684" y="7176"/>
                    <a:pt x="8698" y="7004"/>
                  </a:cubicBezTo>
                  <a:cubicBezTo>
                    <a:pt x="9245" y="6976"/>
                    <a:pt x="9791" y="6934"/>
                    <a:pt x="10335" y="6869"/>
                  </a:cubicBezTo>
                  <a:cubicBezTo>
                    <a:pt x="10378" y="6864"/>
                    <a:pt x="10380" y="6799"/>
                    <a:pt x="10337" y="6799"/>
                  </a:cubicBezTo>
                  <a:cubicBezTo>
                    <a:pt x="10336" y="6799"/>
                    <a:pt x="10336" y="6799"/>
                    <a:pt x="10335" y="6799"/>
                  </a:cubicBezTo>
                  <a:cubicBezTo>
                    <a:pt x="9789" y="6823"/>
                    <a:pt x="9246" y="6871"/>
                    <a:pt x="8703" y="6930"/>
                  </a:cubicBezTo>
                  <a:cubicBezTo>
                    <a:pt x="8743" y="6476"/>
                    <a:pt x="8810" y="6024"/>
                    <a:pt x="8901" y="5578"/>
                  </a:cubicBezTo>
                  <a:cubicBezTo>
                    <a:pt x="9304" y="5520"/>
                    <a:pt x="9708" y="5494"/>
                    <a:pt x="10114" y="5466"/>
                  </a:cubicBezTo>
                  <a:cubicBezTo>
                    <a:pt x="10167" y="5466"/>
                    <a:pt x="10167" y="5387"/>
                    <a:pt x="10114" y="5387"/>
                  </a:cubicBezTo>
                  <a:cubicBezTo>
                    <a:pt x="10029" y="5382"/>
                    <a:pt x="9943" y="5380"/>
                    <a:pt x="9858" y="5380"/>
                  </a:cubicBezTo>
                  <a:cubicBezTo>
                    <a:pt x="9546" y="5380"/>
                    <a:pt x="9236" y="5411"/>
                    <a:pt x="8927" y="5456"/>
                  </a:cubicBezTo>
                  <a:cubicBezTo>
                    <a:pt x="8968" y="5267"/>
                    <a:pt x="9013" y="5078"/>
                    <a:pt x="9062" y="4890"/>
                  </a:cubicBezTo>
                  <a:cubicBezTo>
                    <a:pt x="9515" y="4883"/>
                    <a:pt x="9971" y="4869"/>
                    <a:pt x="10423" y="4827"/>
                  </a:cubicBezTo>
                  <a:cubicBezTo>
                    <a:pt x="10481" y="4820"/>
                    <a:pt x="10484" y="4734"/>
                    <a:pt x="10423" y="4732"/>
                  </a:cubicBezTo>
                  <a:cubicBezTo>
                    <a:pt x="9977" y="4732"/>
                    <a:pt x="9532" y="4759"/>
                    <a:pt x="9089" y="4793"/>
                  </a:cubicBezTo>
                  <a:cubicBezTo>
                    <a:pt x="9148" y="4573"/>
                    <a:pt x="9218" y="4354"/>
                    <a:pt x="9289" y="4135"/>
                  </a:cubicBezTo>
                  <a:cubicBezTo>
                    <a:pt x="9731" y="4124"/>
                    <a:pt x="10181" y="4106"/>
                    <a:pt x="10612" y="4011"/>
                  </a:cubicBezTo>
                  <a:cubicBezTo>
                    <a:pt x="10651" y="4003"/>
                    <a:pt x="10643" y="3941"/>
                    <a:pt x="10604" y="3941"/>
                  </a:cubicBezTo>
                  <a:cubicBezTo>
                    <a:pt x="10604" y="3941"/>
                    <a:pt x="10603" y="3941"/>
                    <a:pt x="10603" y="3941"/>
                  </a:cubicBezTo>
                  <a:cubicBezTo>
                    <a:pt x="10173" y="3963"/>
                    <a:pt x="9746" y="4018"/>
                    <a:pt x="9317" y="4044"/>
                  </a:cubicBezTo>
                  <a:cubicBezTo>
                    <a:pt x="9373" y="3877"/>
                    <a:pt x="9434" y="3711"/>
                    <a:pt x="9495" y="3545"/>
                  </a:cubicBezTo>
                  <a:cubicBezTo>
                    <a:pt x="9766" y="3515"/>
                    <a:pt x="10036" y="3487"/>
                    <a:pt x="10304" y="3441"/>
                  </a:cubicBezTo>
                  <a:cubicBezTo>
                    <a:pt x="10352" y="3433"/>
                    <a:pt x="10343" y="3353"/>
                    <a:pt x="10297" y="3353"/>
                  </a:cubicBezTo>
                  <a:cubicBezTo>
                    <a:pt x="10296" y="3353"/>
                    <a:pt x="10294" y="3353"/>
                    <a:pt x="10293" y="3353"/>
                  </a:cubicBezTo>
                  <a:cubicBezTo>
                    <a:pt x="10037" y="3377"/>
                    <a:pt x="9783" y="3416"/>
                    <a:pt x="9528" y="3454"/>
                  </a:cubicBezTo>
                  <a:cubicBezTo>
                    <a:pt x="9583" y="3311"/>
                    <a:pt x="9640" y="3169"/>
                    <a:pt x="9700" y="3028"/>
                  </a:cubicBezTo>
                  <a:cubicBezTo>
                    <a:pt x="9704" y="3028"/>
                    <a:pt x="9706" y="3029"/>
                    <a:pt x="9709" y="3029"/>
                  </a:cubicBezTo>
                  <a:cubicBezTo>
                    <a:pt x="9710" y="3029"/>
                    <a:pt x="9711" y="3029"/>
                    <a:pt x="9712" y="3029"/>
                  </a:cubicBezTo>
                  <a:cubicBezTo>
                    <a:pt x="9834" y="2990"/>
                    <a:pt x="9954" y="2974"/>
                    <a:pt x="10077" y="2974"/>
                  </a:cubicBezTo>
                  <a:cubicBezTo>
                    <a:pt x="10158" y="2974"/>
                    <a:pt x="10239" y="2981"/>
                    <a:pt x="10322" y="2994"/>
                  </a:cubicBezTo>
                  <a:cubicBezTo>
                    <a:pt x="10325" y="2994"/>
                    <a:pt x="10328" y="2994"/>
                    <a:pt x="10330" y="2994"/>
                  </a:cubicBezTo>
                  <a:cubicBezTo>
                    <a:pt x="10379" y="2994"/>
                    <a:pt x="10399" y="2922"/>
                    <a:pt x="10346" y="2909"/>
                  </a:cubicBezTo>
                  <a:cubicBezTo>
                    <a:pt x="10272" y="2892"/>
                    <a:pt x="10197" y="2884"/>
                    <a:pt x="10123" y="2884"/>
                  </a:cubicBezTo>
                  <a:cubicBezTo>
                    <a:pt x="9990" y="2884"/>
                    <a:pt x="9858" y="2910"/>
                    <a:pt x="9731" y="2954"/>
                  </a:cubicBezTo>
                  <a:cubicBezTo>
                    <a:pt x="9791" y="2811"/>
                    <a:pt x="9860" y="2668"/>
                    <a:pt x="9926" y="2525"/>
                  </a:cubicBezTo>
                  <a:cubicBezTo>
                    <a:pt x="10087" y="2544"/>
                    <a:pt x="10256" y="2556"/>
                    <a:pt x="10422" y="2556"/>
                  </a:cubicBezTo>
                  <a:cubicBezTo>
                    <a:pt x="10482" y="2556"/>
                    <a:pt x="10543" y="2554"/>
                    <a:pt x="10601" y="2551"/>
                  </a:cubicBezTo>
                  <a:cubicBezTo>
                    <a:pt x="10678" y="2545"/>
                    <a:pt x="10674" y="2444"/>
                    <a:pt x="10601" y="2434"/>
                  </a:cubicBezTo>
                  <a:cubicBezTo>
                    <a:pt x="10460" y="2417"/>
                    <a:pt x="10312" y="2410"/>
                    <a:pt x="10165" y="2410"/>
                  </a:cubicBezTo>
                  <a:cubicBezTo>
                    <a:pt x="10102" y="2410"/>
                    <a:pt x="10039" y="2411"/>
                    <a:pt x="9976" y="2413"/>
                  </a:cubicBezTo>
                  <a:cubicBezTo>
                    <a:pt x="10115" y="2119"/>
                    <a:pt x="10261" y="1826"/>
                    <a:pt x="10421" y="1535"/>
                  </a:cubicBezTo>
                  <a:close/>
                  <a:moveTo>
                    <a:pt x="10514" y="1493"/>
                  </a:moveTo>
                  <a:cubicBezTo>
                    <a:pt x="10525" y="1493"/>
                    <a:pt x="10536" y="1495"/>
                    <a:pt x="10548" y="1495"/>
                  </a:cubicBezTo>
                  <a:cubicBezTo>
                    <a:pt x="13565" y="3273"/>
                    <a:pt x="15478" y="6210"/>
                    <a:pt x="15778" y="9710"/>
                  </a:cubicBezTo>
                  <a:cubicBezTo>
                    <a:pt x="15203" y="10019"/>
                    <a:pt x="14342" y="10066"/>
                    <a:pt x="13587" y="10066"/>
                  </a:cubicBezTo>
                  <a:cubicBezTo>
                    <a:pt x="13518" y="10066"/>
                    <a:pt x="13449" y="10065"/>
                    <a:pt x="13381" y="10065"/>
                  </a:cubicBezTo>
                  <a:cubicBezTo>
                    <a:pt x="13396" y="10051"/>
                    <a:pt x="13405" y="10031"/>
                    <a:pt x="13404" y="10010"/>
                  </a:cubicBezTo>
                  <a:cubicBezTo>
                    <a:pt x="13411" y="7262"/>
                    <a:pt x="12752" y="3372"/>
                    <a:pt x="10514" y="1493"/>
                  </a:cubicBezTo>
                  <a:close/>
                  <a:moveTo>
                    <a:pt x="3669" y="6917"/>
                  </a:moveTo>
                  <a:lnTo>
                    <a:pt x="3669" y="6917"/>
                  </a:lnTo>
                  <a:cubicBezTo>
                    <a:pt x="3668" y="6933"/>
                    <a:pt x="3681" y="6947"/>
                    <a:pt x="3696" y="6948"/>
                  </a:cubicBezTo>
                  <a:lnTo>
                    <a:pt x="3728" y="6949"/>
                  </a:lnTo>
                  <a:cubicBezTo>
                    <a:pt x="3712" y="7140"/>
                    <a:pt x="3702" y="7332"/>
                    <a:pt x="3703" y="7531"/>
                  </a:cubicBezTo>
                  <a:cubicBezTo>
                    <a:pt x="3703" y="7545"/>
                    <a:pt x="3709" y="7558"/>
                    <a:pt x="3721" y="7566"/>
                  </a:cubicBezTo>
                  <a:cubicBezTo>
                    <a:pt x="3721" y="7588"/>
                    <a:pt x="3729" y="7610"/>
                    <a:pt x="3746" y="7625"/>
                  </a:cubicBezTo>
                  <a:cubicBezTo>
                    <a:pt x="5178" y="9052"/>
                    <a:pt x="7276" y="9697"/>
                    <a:pt x="9272" y="10028"/>
                  </a:cubicBezTo>
                  <a:cubicBezTo>
                    <a:pt x="9313" y="11599"/>
                    <a:pt x="8383" y="13113"/>
                    <a:pt x="6757" y="13448"/>
                  </a:cubicBezTo>
                  <a:cubicBezTo>
                    <a:pt x="6533" y="13494"/>
                    <a:pt x="6316" y="13516"/>
                    <a:pt x="6107" y="13516"/>
                  </a:cubicBezTo>
                  <a:cubicBezTo>
                    <a:pt x="5627" y="13516"/>
                    <a:pt x="5186" y="13401"/>
                    <a:pt x="4781" y="13201"/>
                  </a:cubicBezTo>
                  <a:lnTo>
                    <a:pt x="4781" y="13201"/>
                  </a:lnTo>
                  <a:cubicBezTo>
                    <a:pt x="5141" y="13221"/>
                    <a:pt x="5504" y="13241"/>
                    <a:pt x="5865" y="13242"/>
                  </a:cubicBezTo>
                  <a:cubicBezTo>
                    <a:pt x="5900" y="13242"/>
                    <a:pt x="5899" y="13189"/>
                    <a:pt x="5865" y="13187"/>
                  </a:cubicBezTo>
                  <a:cubicBezTo>
                    <a:pt x="5473" y="13160"/>
                    <a:pt x="5079" y="13157"/>
                    <a:pt x="4686" y="13151"/>
                  </a:cubicBezTo>
                  <a:cubicBezTo>
                    <a:pt x="4482" y="13043"/>
                    <a:pt x="4289" y="12909"/>
                    <a:pt x="4102" y="12762"/>
                  </a:cubicBezTo>
                  <a:lnTo>
                    <a:pt x="4102" y="12762"/>
                  </a:lnTo>
                  <a:cubicBezTo>
                    <a:pt x="4320" y="12763"/>
                    <a:pt x="4538" y="12765"/>
                    <a:pt x="4756" y="12765"/>
                  </a:cubicBezTo>
                  <a:cubicBezTo>
                    <a:pt x="4904" y="12765"/>
                    <a:pt x="5052" y="12764"/>
                    <a:pt x="5200" y="12762"/>
                  </a:cubicBezTo>
                  <a:cubicBezTo>
                    <a:pt x="5247" y="12762"/>
                    <a:pt x="5247" y="12691"/>
                    <a:pt x="5200" y="12690"/>
                  </a:cubicBezTo>
                  <a:cubicBezTo>
                    <a:pt x="5054" y="12688"/>
                    <a:pt x="4908" y="12687"/>
                    <a:pt x="4762" y="12687"/>
                  </a:cubicBezTo>
                  <a:cubicBezTo>
                    <a:pt x="4511" y="12687"/>
                    <a:pt x="4260" y="12689"/>
                    <a:pt x="4008" y="12690"/>
                  </a:cubicBezTo>
                  <a:cubicBezTo>
                    <a:pt x="3836" y="12545"/>
                    <a:pt x="3671" y="12391"/>
                    <a:pt x="3516" y="12228"/>
                  </a:cubicBezTo>
                  <a:cubicBezTo>
                    <a:pt x="3518" y="12228"/>
                    <a:pt x="3518" y="12229"/>
                    <a:pt x="3519" y="12229"/>
                  </a:cubicBezTo>
                  <a:cubicBezTo>
                    <a:pt x="4533" y="12221"/>
                    <a:pt x="5563" y="12156"/>
                    <a:pt x="6573" y="12061"/>
                  </a:cubicBezTo>
                  <a:cubicBezTo>
                    <a:pt x="6630" y="12055"/>
                    <a:pt x="6633" y="11969"/>
                    <a:pt x="6574" y="11969"/>
                  </a:cubicBezTo>
                  <a:cubicBezTo>
                    <a:pt x="6574" y="11969"/>
                    <a:pt x="6573" y="11969"/>
                    <a:pt x="6573" y="11969"/>
                  </a:cubicBezTo>
                  <a:cubicBezTo>
                    <a:pt x="5558" y="11992"/>
                    <a:pt x="4528" y="12047"/>
                    <a:pt x="3519" y="12157"/>
                  </a:cubicBezTo>
                  <a:cubicBezTo>
                    <a:pt x="3500" y="12159"/>
                    <a:pt x="3486" y="12175"/>
                    <a:pt x="3485" y="12194"/>
                  </a:cubicBezTo>
                  <a:cubicBezTo>
                    <a:pt x="3401" y="12105"/>
                    <a:pt x="3317" y="12018"/>
                    <a:pt x="3237" y="11924"/>
                  </a:cubicBezTo>
                  <a:cubicBezTo>
                    <a:pt x="3153" y="11825"/>
                    <a:pt x="3074" y="11739"/>
                    <a:pt x="2995" y="11659"/>
                  </a:cubicBezTo>
                  <a:lnTo>
                    <a:pt x="2995" y="11659"/>
                  </a:lnTo>
                  <a:cubicBezTo>
                    <a:pt x="3239" y="11660"/>
                    <a:pt x="3482" y="11663"/>
                    <a:pt x="3726" y="11663"/>
                  </a:cubicBezTo>
                  <a:cubicBezTo>
                    <a:pt x="3982" y="11663"/>
                    <a:pt x="4237" y="11660"/>
                    <a:pt x="4493" y="11650"/>
                  </a:cubicBezTo>
                  <a:cubicBezTo>
                    <a:pt x="4532" y="11647"/>
                    <a:pt x="4532" y="11590"/>
                    <a:pt x="4493" y="11588"/>
                  </a:cubicBezTo>
                  <a:cubicBezTo>
                    <a:pt x="4237" y="11578"/>
                    <a:pt x="3980" y="11575"/>
                    <a:pt x="3723" y="11575"/>
                  </a:cubicBezTo>
                  <a:cubicBezTo>
                    <a:pt x="3454" y="11575"/>
                    <a:pt x="3185" y="11578"/>
                    <a:pt x="2917" y="11579"/>
                  </a:cubicBezTo>
                  <a:cubicBezTo>
                    <a:pt x="2677" y="11346"/>
                    <a:pt x="2447" y="11182"/>
                    <a:pt x="2177" y="11020"/>
                  </a:cubicBezTo>
                  <a:lnTo>
                    <a:pt x="2177" y="11020"/>
                  </a:lnTo>
                  <a:cubicBezTo>
                    <a:pt x="2577" y="11023"/>
                    <a:pt x="2970" y="11025"/>
                    <a:pt x="3376" y="11083"/>
                  </a:cubicBezTo>
                  <a:cubicBezTo>
                    <a:pt x="3378" y="11084"/>
                    <a:pt x="3380" y="11084"/>
                    <a:pt x="3382" y="11084"/>
                  </a:cubicBezTo>
                  <a:cubicBezTo>
                    <a:pt x="3423" y="11084"/>
                    <a:pt x="3442" y="11021"/>
                    <a:pt x="3395" y="11011"/>
                  </a:cubicBezTo>
                  <a:cubicBezTo>
                    <a:pt x="3087" y="10948"/>
                    <a:pt x="2755" y="10903"/>
                    <a:pt x="2427" y="10903"/>
                  </a:cubicBezTo>
                  <a:cubicBezTo>
                    <a:pt x="2289" y="10903"/>
                    <a:pt x="2152" y="10911"/>
                    <a:pt x="2018" y="10929"/>
                  </a:cubicBezTo>
                  <a:cubicBezTo>
                    <a:pt x="1917" y="10871"/>
                    <a:pt x="1809" y="10813"/>
                    <a:pt x="1690" y="10750"/>
                  </a:cubicBezTo>
                  <a:cubicBezTo>
                    <a:pt x="1421" y="10607"/>
                    <a:pt x="1204" y="10461"/>
                    <a:pt x="1028" y="10316"/>
                  </a:cubicBezTo>
                  <a:cubicBezTo>
                    <a:pt x="1393" y="10298"/>
                    <a:pt x="1759" y="10289"/>
                    <a:pt x="2124" y="10289"/>
                  </a:cubicBezTo>
                  <a:cubicBezTo>
                    <a:pt x="2781" y="10289"/>
                    <a:pt x="3439" y="10318"/>
                    <a:pt x="4094" y="10375"/>
                  </a:cubicBezTo>
                  <a:cubicBezTo>
                    <a:pt x="4095" y="10375"/>
                    <a:pt x="4097" y="10375"/>
                    <a:pt x="4098" y="10375"/>
                  </a:cubicBezTo>
                  <a:cubicBezTo>
                    <a:pt x="4140" y="10375"/>
                    <a:pt x="4137" y="10309"/>
                    <a:pt x="4094" y="10304"/>
                  </a:cubicBezTo>
                  <a:cubicBezTo>
                    <a:pt x="3478" y="10224"/>
                    <a:pt x="2862" y="10186"/>
                    <a:pt x="2245" y="10186"/>
                  </a:cubicBezTo>
                  <a:cubicBezTo>
                    <a:pt x="1812" y="10186"/>
                    <a:pt x="1377" y="10205"/>
                    <a:pt x="943" y="10241"/>
                  </a:cubicBezTo>
                  <a:cubicBezTo>
                    <a:pt x="704" y="10024"/>
                    <a:pt x="563" y="9806"/>
                    <a:pt x="497" y="9589"/>
                  </a:cubicBezTo>
                  <a:lnTo>
                    <a:pt x="497" y="9589"/>
                  </a:lnTo>
                  <a:cubicBezTo>
                    <a:pt x="780" y="9591"/>
                    <a:pt x="1062" y="9592"/>
                    <a:pt x="1344" y="9592"/>
                  </a:cubicBezTo>
                  <a:cubicBezTo>
                    <a:pt x="1627" y="9592"/>
                    <a:pt x="1909" y="9591"/>
                    <a:pt x="2192" y="9587"/>
                  </a:cubicBezTo>
                  <a:cubicBezTo>
                    <a:pt x="2254" y="9586"/>
                    <a:pt x="2254" y="9491"/>
                    <a:pt x="2192" y="9490"/>
                  </a:cubicBezTo>
                  <a:cubicBezTo>
                    <a:pt x="1932" y="9486"/>
                    <a:pt x="1672" y="9485"/>
                    <a:pt x="1413" y="9485"/>
                  </a:cubicBezTo>
                  <a:cubicBezTo>
                    <a:pt x="1099" y="9485"/>
                    <a:pt x="785" y="9487"/>
                    <a:pt x="471" y="9488"/>
                  </a:cubicBezTo>
                  <a:cubicBezTo>
                    <a:pt x="431" y="9282"/>
                    <a:pt x="460" y="9080"/>
                    <a:pt x="541" y="8886"/>
                  </a:cubicBezTo>
                  <a:lnTo>
                    <a:pt x="541" y="8887"/>
                  </a:lnTo>
                  <a:cubicBezTo>
                    <a:pt x="1696" y="8832"/>
                    <a:pt x="2851" y="8786"/>
                    <a:pt x="4006" y="8712"/>
                  </a:cubicBezTo>
                  <a:cubicBezTo>
                    <a:pt x="4066" y="8709"/>
                    <a:pt x="4068" y="8618"/>
                    <a:pt x="4007" y="8618"/>
                  </a:cubicBezTo>
                  <a:cubicBezTo>
                    <a:pt x="4007" y="8618"/>
                    <a:pt x="4007" y="8618"/>
                    <a:pt x="4006" y="8618"/>
                  </a:cubicBezTo>
                  <a:cubicBezTo>
                    <a:pt x="2863" y="8634"/>
                    <a:pt x="1722" y="8705"/>
                    <a:pt x="582" y="8793"/>
                  </a:cubicBezTo>
                  <a:cubicBezTo>
                    <a:pt x="713" y="8531"/>
                    <a:pt x="936" y="8285"/>
                    <a:pt x="1208" y="8060"/>
                  </a:cubicBezTo>
                  <a:cubicBezTo>
                    <a:pt x="1639" y="8030"/>
                    <a:pt x="2070" y="7994"/>
                    <a:pt x="2500" y="7951"/>
                  </a:cubicBezTo>
                  <a:cubicBezTo>
                    <a:pt x="2564" y="7945"/>
                    <a:pt x="2567" y="7847"/>
                    <a:pt x="2504" y="7847"/>
                  </a:cubicBezTo>
                  <a:cubicBezTo>
                    <a:pt x="2503" y="7847"/>
                    <a:pt x="2502" y="7847"/>
                    <a:pt x="2500" y="7847"/>
                  </a:cubicBezTo>
                  <a:cubicBezTo>
                    <a:pt x="2119" y="7874"/>
                    <a:pt x="1738" y="7905"/>
                    <a:pt x="1356" y="7942"/>
                  </a:cubicBezTo>
                  <a:cubicBezTo>
                    <a:pt x="1561" y="7791"/>
                    <a:pt x="1776" y="7655"/>
                    <a:pt x="1999" y="7535"/>
                  </a:cubicBezTo>
                  <a:cubicBezTo>
                    <a:pt x="2364" y="7492"/>
                    <a:pt x="2730" y="7450"/>
                    <a:pt x="3090" y="7383"/>
                  </a:cubicBezTo>
                  <a:cubicBezTo>
                    <a:pt x="3146" y="7372"/>
                    <a:pt x="3135" y="7280"/>
                    <a:pt x="3080" y="7280"/>
                  </a:cubicBezTo>
                  <a:cubicBezTo>
                    <a:pt x="3079" y="7280"/>
                    <a:pt x="3078" y="7280"/>
                    <a:pt x="3077" y="7280"/>
                  </a:cubicBezTo>
                  <a:cubicBezTo>
                    <a:pt x="2828" y="7299"/>
                    <a:pt x="2580" y="7331"/>
                    <a:pt x="2331" y="7367"/>
                  </a:cubicBezTo>
                  <a:cubicBezTo>
                    <a:pt x="2812" y="7140"/>
                    <a:pt x="3296" y="6982"/>
                    <a:pt x="3669" y="6917"/>
                  </a:cubicBezTo>
                  <a:close/>
                  <a:moveTo>
                    <a:pt x="9486" y="10060"/>
                  </a:moveTo>
                  <a:lnTo>
                    <a:pt x="9486" y="10060"/>
                  </a:lnTo>
                  <a:cubicBezTo>
                    <a:pt x="9590" y="10075"/>
                    <a:pt x="9694" y="10089"/>
                    <a:pt x="9798" y="10104"/>
                  </a:cubicBezTo>
                  <a:cubicBezTo>
                    <a:pt x="9853" y="12292"/>
                    <a:pt x="8172" y="14122"/>
                    <a:pt x="6083" y="14122"/>
                  </a:cubicBezTo>
                  <a:cubicBezTo>
                    <a:pt x="5733" y="14122"/>
                    <a:pt x="5372" y="14071"/>
                    <a:pt x="5006" y="13961"/>
                  </a:cubicBezTo>
                  <a:lnTo>
                    <a:pt x="5006" y="13962"/>
                  </a:lnTo>
                  <a:cubicBezTo>
                    <a:pt x="3810" y="13604"/>
                    <a:pt x="3450" y="12865"/>
                    <a:pt x="2640" y="12031"/>
                  </a:cubicBezTo>
                  <a:cubicBezTo>
                    <a:pt x="2072" y="11446"/>
                    <a:pt x="582" y="11140"/>
                    <a:pt x="319" y="10273"/>
                  </a:cubicBezTo>
                  <a:lnTo>
                    <a:pt x="319" y="10273"/>
                  </a:lnTo>
                  <a:cubicBezTo>
                    <a:pt x="351" y="10312"/>
                    <a:pt x="387" y="10349"/>
                    <a:pt x="424" y="10384"/>
                  </a:cubicBezTo>
                  <a:cubicBezTo>
                    <a:pt x="615" y="10561"/>
                    <a:pt x="860" y="10656"/>
                    <a:pt x="1096" y="10754"/>
                  </a:cubicBezTo>
                  <a:cubicBezTo>
                    <a:pt x="1890" y="11090"/>
                    <a:pt x="2534" y="11397"/>
                    <a:pt x="3090" y="12070"/>
                  </a:cubicBezTo>
                  <a:cubicBezTo>
                    <a:pt x="3889" y="13036"/>
                    <a:pt x="4926" y="13726"/>
                    <a:pt x="6124" y="13726"/>
                  </a:cubicBezTo>
                  <a:cubicBezTo>
                    <a:pt x="6462" y="13726"/>
                    <a:pt x="6814" y="13671"/>
                    <a:pt x="7177" y="13551"/>
                  </a:cubicBezTo>
                  <a:cubicBezTo>
                    <a:pt x="8679" y="13056"/>
                    <a:pt x="9514" y="11575"/>
                    <a:pt x="9486" y="10060"/>
                  </a:cubicBezTo>
                  <a:close/>
                  <a:moveTo>
                    <a:pt x="10549" y="1"/>
                  </a:moveTo>
                  <a:cubicBezTo>
                    <a:pt x="10511" y="1"/>
                    <a:pt x="10472" y="4"/>
                    <a:pt x="10432" y="10"/>
                  </a:cubicBezTo>
                  <a:cubicBezTo>
                    <a:pt x="9841" y="107"/>
                    <a:pt x="9690" y="805"/>
                    <a:pt x="9928" y="1271"/>
                  </a:cubicBezTo>
                  <a:cubicBezTo>
                    <a:pt x="8688" y="1331"/>
                    <a:pt x="7512" y="1720"/>
                    <a:pt x="6520" y="2366"/>
                  </a:cubicBezTo>
                  <a:cubicBezTo>
                    <a:pt x="6509" y="2366"/>
                    <a:pt x="6497" y="2367"/>
                    <a:pt x="6484" y="2368"/>
                  </a:cubicBezTo>
                  <a:cubicBezTo>
                    <a:pt x="6456" y="2369"/>
                    <a:pt x="6435" y="2394"/>
                    <a:pt x="6439" y="2423"/>
                  </a:cubicBezTo>
                  <a:cubicBezTo>
                    <a:pt x="6161" y="2608"/>
                    <a:pt x="5897" y="2814"/>
                    <a:pt x="5651" y="3039"/>
                  </a:cubicBezTo>
                  <a:cubicBezTo>
                    <a:pt x="4860" y="3771"/>
                    <a:pt x="4256" y="4700"/>
                    <a:pt x="3945" y="5780"/>
                  </a:cubicBezTo>
                  <a:cubicBezTo>
                    <a:pt x="3914" y="5796"/>
                    <a:pt x="3906" y="5836"/>
                    <a:pt x="3925" y="5858"/>
                  </a:cubicBezTo>
                  <a:cubicBezTo>
                    <a:pt x="3839" y="6161"/>
                    <a:pt x="3779" y="6469"/>
                    <a:pt x="3742" y="6782"/>
                  </a:cubicBezTo>
                  <a:cubicBezTo>
                    <a:pt x="2325" y="6879"/>
                    <a:pt x="651" y="7641"/>
                    <a:pt x="136" y="9073"/>
                  </a:cubicBezTo>
                  <a:cubicBezTo>
                    <a:pt x="0" y="9447"/>
                    <a:pt x="3" y="9774"/>
                    <a:pt x="170" y="10068"/>
                  </a:cubicBezTo>
                  <a:cubicBezTo>
                    <a:pt x="55" y="10997"/>
                    <a:pt x="1323" y="11236"/>
                    <a:pt x="1980" y="11666"/>
                  </a:cubicBezTo>
                  <a:cubicBezTo>
                    <a:pt x="2678" y="12123"/>
                    <a:pt x="3014" y="12971"/>
                    <a:pt x="3680" y="13478"/>
                  </a:cubicBezTo>
                  <a:cubicBezTo>
                    <a:pt x="4205" y="13880"/>
                    <a:pt x="4829" y="14139"/>
                    <a:pt x="5480" y="14249"/>
                  </a:cubicBezTo>
                  <a:cubicBezTo>
                    <a:pt x="5700" y="14286"/>
                    <a:pt x="5917" y="14304"/>
                    <a:pt x="6129" y="14304"/>
                  </a:cubicBezTo>
                  <a:cubicBezTo>
                    <a:pt x="8336" y="14304"/>
                    <a:pt x="10048" y="12370"/>
                    <a:pt x="9988" y="10130"/>
                  </a:cubicBezTo>
                  <a:lnTo>
                    <a:pt x="9988" y="10130"/>
                  </a:lnTo>
                  <a:cubicBezTo>
                    <a:pt x="10055" y="10140"/>
                    <a:pt x="10125" y="10152"/>
                    <a:pt x="10191" y="10159"/>
                  </a:cubicBezTo>
                  <a:cubicBezTo>
                    <a:pt x="10929" y="10252"/>
                    <a:pt x="11672" y="10298"/>
                    <a:pt x="12414" y="10298"/>
                  </a:cubicBezTo>
                  <a:cubicBezTo>
                    <a:pt x="13050" y="10298"/>
                    <a:pt x="13686" y="10264"/>
                    <a:pt x="14319" y="10196"/>
                  </a:cubicBezTo>
                  <a:cubicBezTo>
                    <a:pt x="15030" y="10120"/>
                    <a:pt x="15879" y="10146"/>
                    <a:pt x="16344" y="9542"/>
                  </a:cubicBezTo>
                  <a:cubicBezTo>
                    <a:pt x="16377" y="9500"/>
                    <a:pt x="16363" y="9454"/>
                    <a:pt x="16331" y="9420"/>
                  </a:cubicBezTo>
                  <a:cubicBezTo>
                    <a:pt x="17449" y="5937"/>
                    <a:pt x="14765" y="1773"/>
                    <a:pt x="11160" y="1318"/>
                  </a:cubicBezTo>
                  <a:cubicBezTo>
                    <a:pt x="11144" y="1315"/>
                    <a:pt x="11128" y="1314"/>
                    <a:pt x="11112" y="1312"/>
                  </a:cubicBezTo>
                  <a:cubicBezTo>
                    <a:pt x="11434" y="837"/>
                    <a:pt x="11164" y="1"/>
                    <a:pt x="10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4"/>
            <p:cNvSpPr/>
            <p:nvPr/>
          </p:nvSpPr>
          <p:spPr>
            <a:xfrm>
              <a:off x="-4992120" y="5260166"/>
              <a:ext cx="35916" cy="1997"/>
            </a:xfrm>
            <a:custGeom>
              <a:avLst/>
              <a:gdLst/>
              <a:ahLst/>
              <a:cxnLst/>
              <a:rect l="l" t="t" r="r" b="b"/>
              <a:pathLst>
                <a:path w="1043" h="58" extrusionOk="0">
                  <a:moveTo>
                    <a:pt x="595" y="1"/>
                  </a:moveTo>
                  <a:cubicBezTo>
                    <a:pt x="409" y="1"/>
                    <a:pt x="222" y="2"/>
                    <a:pt x="36" y="2"/>
                  </a:cubicBezTo>
                  <a:cubicBezTo>
                    <a:pt x="1" y="2"/>
                    <a:pt x="1" y="55"/>
                    <a:pt x="36" y="55"/>
                  </a:cubicBezTo>
                  <a:cubicBezTo>
                    <a:pt x="217" y="56"/>
                    <a:pt x="398" y="58"/>
                    <a:pt x="580" y="58"/>
                  </a:cubicBezTo>
                  <a:cubicBezTo>
                    <a:pt x="723" y="58"/>
                    <a:pt x="867" y="57"/>
                    <a:pt x="1010" y="54"/>
                  </a:cubicBezTo>
                  <a:cubicBezTo>
                    <a:pt x="1043" y="54"/>
                    <a:pt x="1043" y="3"/>
                    <a:pt x="1010" y="3"/>
                  </a:cubicBezTo>
                  <a:cubicBezTo>
                    <a:pt x="872" y="1"/>
                    <a:pt x="733"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4"/>
            <p:cNvSpPr/>
            <p:nvPr/>
          </p:nvSpPr>
          <p:spPr>
            <a:xfrm>
              <a:off x="-4850213" y="5400317"/>
              <a:ext cx="51239" cy="3202"/>
            </a:xfrm>
            <a:custGeom>
              <a:avLst/>
              <a:gdLst/>
              <a:ahLst/>
              <a:cxnLst/>
              <a:rect l="l" t="t" r="r" b="b"/>
              <a:pathLst>
                <a:path w="1488" h="93" extrusionOk="0">
                  <a:moveTo>
                    <a:pt x="1448" y="1"/>
                  </a:moveTo>
                  <a:cubicBezTo>
                    <a:pt x="1448" y="1"/>
                    <a:pt x="1447" y="1"/>
                    <a:pt x="1447" y="1"/>
                  </a:cubicBezTo>
                  <a:cubicBezTo>
                    <a:pt x="1156" y="9"/>
                    <a:pt x="868" y="20"/>
                    <a:pt x="578" y="20"/>
                  </a:cubicBezTo>
                  <a:cubicBezTo>
                    <a:pt x="396" y="20"/>
                    <a:pt x="214" y="16"/>
                    <a:pt x="31" y="4"/>
                  </a:cubicBezTo>
                  <a:cubicBezTo>
                    <a:pt x="30" y="4"/>
                    <a:pt x="30" y="4"/>
                    <a:pt x="29" y="4"/>
                  </a:cubicBezTo>
                  <a:cubicBezTo>
                    <a:pt x="0" y="4"/>
                    <a:pt x="1" y="51"/>
                    <a:pt x="31" y="53"/>
                  </a:cubicBezTo>
                  <a:cubicBezTo>
                    <a:pt x="301" y="76"/>
                    <a:pt x="574" y="93"/>
                    <a:pt x="847" y="93"/>
                  </a:cubicBezTo>
                  <a:cubicBezTo>
                    <a:pt x="1048" y="93"/>
                    <a:pt x="1249" y="84"/>
                    <a:pt x="1447" y="61"/>
                  </a:cubicBezTo>
                  <a:cubicBezTo>
                    <a:pt x="1485" y="57"/>
                    <a:pt x="1487" y="1"/>
                    <a:pt x="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4"/>
            <p:cNvSpPr/>
            <p:nvPr/>
          </p:nvSpPr>
          <p:spPr>
            <a:xfrm>
              <a:off x="-4851109" y="5306826"/>
              <a:ext cx="40633" cy="6543"/>
            </a:xfrm>
            <a:custGeom>
              <a:avLst/>
              <a:gdLst/>
              <a:ahLst/>
              <a:cxnLst/>
              <a:rect l="l" t="t" r="r" b="b"/>
              <a:pathLst>
                <a:path w="1180" h="190" extrusionOk="0">
                  <a:moveTo>
                    <a:pt x="1125" y="1"/>
                  </a:moveTo>
                  <a:cubicBezTo>
                    <a:pt x="1124" y="1"/>
                    <a:pt x="1122" y="1"/>
                    <a:pt x="1120" y="1"/>
                  </a:cubicBezTo>
                  <a:cubicBezTo>
                    <a:pt x="765" y="49"/>
                    <a:pt x="414" y="74"/>
                    <a:pt x="57" y="91"/>
                  </a:cubicBezTo>
                  <a:cubicBezTo>
                    <a:pt x="1" y="94"/>
                    <a:pt x="2" y="172"/>
                    <a:pt x="57" y="177"/>
                  </a:cubicBezTo>
                  <a:cubicBezTo>
                    <a:pt x="149" y="185"/>
                    <a:pt x="241" y="189"/>
                    <a:pt x="334" y="189"/>
                  </a:cubicBezTo>
                  <a:cubicBezTo>
                    <a:pt x="603" y="189"/>
                    <a:pt x="874" y="155"/>
                    <a:pt x="1132" y="92"/>
                  </a:cubicBezTo>
                  <a:cubicBezTo>
                    <a:pt x="1179" y="81"/>
                    <a:pt x="1172"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2" name="Google Shape;3512;p74"/>
          <p:cNvGrpSpPr/>
          <p:nvPr/>
        </p:nvGrpSpPr>
        <p:grpSpPr>
          <a:xfrm>
            <a:off x="2475336" y="4157808"/>
            <a:ext cx="447928" cy="336305"/>
            <a:chOff x="-4550422" y="5128143"/>
            <a:chExt cx="591559" cy="444143"/>
          </a:xfrm>
        </p:grpSpPr>
        <p:sp>
          <p:nvSpPr>
            <p:cNvPr id="3513" name="Google Shape;3513;p74"/>
            <p:cNvSpPr/>
            <p:nvPr/>
          </p:nvSpPr>
          <p:spPr>
            <a:xfrm>
              <a:off x="-4550422" y="5128143"/>
              <a:ext cx="591559" cy="444143"/>
            </a:xfrm>
            <a:custGeom>
              <a:avLst/>
              <a:gdLst/>
              <a:ahLst/>
              <a:cxnLst/>
              <a:rect l="l" t="t" r="r" b="b"/>
              <a:pathLst>
                <a:path w="17179" h="12898" extrusionOk="0">
                  <a:moveTo>
                    <a:pt x="8227" y="300"/>
                  </a:moveTo>
                  <a:cubicBezTo>
                    <a:pt x="9972" y="300"/>
                    <a:pt x="11673" y="1006"/>
                    <a:pt x="12897" y="2263"/>
                  </a:cubicBezTo>
                  <a:cubicBezTo>
                    <a:pt x="15713" y="5152"/>
                    <a:pt x="15577" y="10587"/>
                    <a:pt x="11453" y="12215"/>
                  </a:cubicBezTo>
                  <a:lnTo>
                    <a:pt x="11454" y="12215"/>
                  </a:lnTo>
                  <a:cubicBezTo>
                    <a:pt x="10646" y="12534"/>
                    <a:pt x="9788" y="12670"/>
                    <a:pt x="8923" y="12670"/>
                  </a:cubicBezTo>
                  <a:cubicBezTo>
                    <a:pt x="7844" y="12670"/>
                    <a:pt x="6755" y="12458"/>
                    <a:pt x="5743" y="12128"/>
                  </a:cubicBezTo>
                  <a:cubicBezTo>
                    <a:pt x="5422" y="12020"/>
                    <a:pt x="5106" y="11894"/>
                    <a:pt x="4799" y="11751"/>
                  </a:cubicBezTo>
                  <a:lnTo>
                    <a:pt x="4799" y="11751"/>
                  </a:lnTo>
                  <a:cubicBezTo>
                    <a:pt x="5190" y="11764"/>
                    <a:pt x="5580" y="11795"/>
                    <a:pt x="5970" y="11838"/>
                  </a:cubicBezTo>
                  <a:cubicBezTo>
                    <a:pt x="5972" y="11838"/>
                    <a:pt x="5973" y="11838"/>
                    <a:pt x="5974" y="11838"/>
                  </a:cubicBezTo>
                  <a:cubicBezTo>
                    <a:pt x="6008" y="11838"/>
                    <a:pt x="6006" y="11783"/>
                    <a:pt x="5970" y="11778"/>
                  </a:cubicBezTo>
                  <a:cubicBezTo>
                    <a:pt x="5541" y="11725"/>
                    <a:pt x="5110" y="11698"/>
                    <a:pt x="4677" y="11694"/>
                  </a:cubicBezTo>
                  <a:cubicBezTo>
                    <a:pt x="4397" y="11562"/>
                    <a:pt x="4105" y="11409"/>
                    <a:pt x="3814" y="11236"/>
                  </a:cubicBezTo>
                  <a:lnTo>
                    <a:pt x="3814" y="11236"/>
                  </a:lnTo>
                  <a:cubicBezTo>
                    <a:pt x="4309" y="11253"/>
                    <a:pt x="4805" y="11268"/>
                    <a:pt x="5300" y="11268"/>
                  </a:cubicBezTo>
                  <a:cubicBezTo>
                    <a:pt x="5331" y="11268"/>
                    <a:pt x="5363" y="11268"/>
                    <a:pt x="5395" y="11268"/>
                  </a:cubicBezTo>
                  <a:cubicBezTo>
                    <a:pt x="5444" y="11268"/>
                    <a:pt x="5444" y="11195"/>
                    <a:pt x="5395" y="11192"/>
                  </a:cubicBezTo>
                  <a:cubicBezTo>
                    <a:pt x="4822" y="11164"/>
                    <a:pt x="4247" y="11159"/>
                    <a:pt x="3672" y="11152"/>
                  </a:cubicBezTo>
                  <a:cubicBezTo>
                    <a:pt x="3383" y="10976"/>
                    <a:pt x="3103" y="10783"/>
                    <a:pt x="2837" y="10574"/>
                  </a:cubicBezTo>
                  <a:lnTo>
                    <a:pt x="2837" y="10574"/>
                  </a:lnTo>
                  <a:cubicBezTo>
                    <a:pt x="3141" y="10578"/>
                    <a:pt x="3446" y="10602"/>
                    <a:pt x="3748" y="10646"/>
                  </a:cubicBezTo>
                  <a:cubicBezTo>
                    <a:pt x="3751" y="10647"/>
                    <a:pt x="3752" y="10647"/>
                    <a:pt x="3754" y="10647"/>
                  </a:cubicBezTo>
                  <a:cubicBezTo>
                    <a:pt x="3795" y="10647"/>
                    <a:pt x="3811" y="10586"/>
                    <a:pt x="3768" y="10576"/>
                  </a:cubicBezTo>
                  <a:cubicBezTo>
                    <a:pt x="3447" y="10512"/>
                    <a:pt x="3121" y="10480"/>
                    <a:pt x="2795" y="10480"/>
                  </a:cubicBezTo>
                  <a:cubicBezTo>
                    <a:pt x="2770" y="10480"/>
                    <a:pt x="2746" y="10480"/>
                    <a:pt x="2722" y="10480"/>
                  </a:cubicBezTo>
                  <a:cubicBezTo>
                    <a:pt x="2451" y="10259"/>
                    <a:pt x="2204" y="10022"/>
                    <a:pt x="1995" y="9772"/>
                  </a:cubicBezTo>
                  <a:lnTo>
                    <a:pt x="1995" y="9772"/>
                  </a:lnTo>
                  <a:cubicBezTo>
                    <a:pt x="2244" y="9774"/>
                    <a:pt x="2494" y="9776"/>
                    <a:pt x="2743" y="9776"/>
                  </a:cubicBezTo>
                  <a:cubicBezTo>
                    <a:pt x="2874" y="9776"/>
                    <a:pt x="3006" y="9775"/>
                    <a:pt x="3137" y="9774"/>
                  </a:cubicBezTo>
                  <a:cubicBezTo>
                    <a:pt x="3196" y="9774"/>
                    <a:pt x="3197" y="9682"/>
                    <a:pt x="3137" y="9681"/>
                  </a:cubicBezTo>
                  <a:cubicBezTo>
                    <a:pt x="3012" y="9679"/>
                    <a:pt x="2887" y="9679"/>
                    <a:pt x="2761" y="9679"/>
                  </a:cubicBezTo>
                  <a:cubicBezTo>
                    <a:pt x="2483" y="9679"/>
                    <a:pt x="2204" y="9681"/>
                    <a:pt x="1925" y="9683"/>
                  </a:cubicBezTo>
                  <a:cubicBezTo>
                    <a:pt x="1736" y="9444"/>
                    <a:pt x="1585" y="9194"/>
                    <a:pt x="1482" y="8935"/>
                  </a:cubicBezTo>
                  <a:lnTo>
                    <a:pt x="1482" y="8935"/>
                  </a:lnTo>
                  <a:cubicBezTo>
                    <a:pt x="1743" y="8939"/>
                    <a:pt x="2005" y="8941"/>
                    <a:pt x="2266" y="8941"/>
                  </a:cubicBezTo>
                  <a:cubicBezTo>
                    <a:pt x="2527" y="8941"/>
                    <a:pt x="2788" y="8939"/>
                    <a:pt x="3049" y="8935"/>
                  </a:cubicBezTo>
                  <a:cubicBezTo>
                    <a:pt x="3112" y="8935"/>
                    <a:pt x="3113" y="8838"/>
                    <a:pt x="3049" y="8837"/>
                  </a:cubicBezTo>
                  <a:cubicBezTo>
                    <a:pt x="2772" y="8833"/>
                    <a:pt x="2494" y="8832"/>
                    <a:pt x="2216" y="8832"/>
                  </a:cubicBezTo>
                  <a:cubicBezTo>
                    <a:pt x="1959" y="8832"/>
                    <a:pt x="1702" y="8833"/>
                    <a:pt x="1445" y="8837"/>
                  </a:cubicBezTo>
                  <a:cubicBezTo>
                    <a:pt x="1354" y="8579"/>
                    <a:pt x="1320" y="8304"/>
                    <a:pt x="1346" y="8032"/>
                  </a:cubicBezTo>
                  <a:lnTo>
                    <a:pt x="1346" y="8032"/>
                  </a:lnTo>
                  <a:cubicBezTo>
                    <a:pt x="1365" y="8032"/>
                    <a:pt x="1384" y="8032"/>
                    <a:pt x="1403" y="8032"/>
                  </a:cubicBezTo>
                  <a:cubicBezTo>
                    <a:pt x="2410" y="8032"/>
                    <a:pt x="3415" y="8005"/>
                    <a:pt x="4421" y="7968"/>
                  </a:cubicBezTo>
                  <a:cubicBezTo>
                    <a:pt x="4486" y="7966"/>
                    <a:pt x="4488" y="7866"/>
                    <a:pt x="4422" y="7866"/>
                  </a:cubicBezTo>
                  <a:cubicBezTo>
                    <a:pt x="4422" y="7866"/>
                    <a:pt x="4421" y="7866"/>
                    <a:pt x="4421" y="7866"/>
                  </a:cubicBezTo>
                  <a:cubicBezTo>
                    <a:pt x="3398" y="7886"/>
                    <a:pt x="2375" y="7915"/>
                    <a:pt x="1352" y="7972"/>
                  </a:cubicBezTo>
                  <a:cubicBezTo>
                    <a:pt x="1382" y="7754"/>
                    <a:pt x="1447" y="7542"/>
                    <a:pt x="1548" y="7346"/>
                  </a:cubicBezTo>
                  <a:cubicBezTo>
                    <a:pt x="1684" y="7295"/>
                    <a:pt x="1828" y="7275"/>
                    <a:pt x="1977" y="7275"/>
                  </a:cubicBezTo>
                  <a:cubicBezTo>
                    <a:pt x="2473" y="7275"/>
                    <a:pt x="3027" y="7491"/>
                    <a:pt x="3537" y="7491"/>
                  </a:cubicBezTo>
                  <a:cubicBezTo>
                    <a:pt x="3731" y="7491"/>
                    <a:pt x="3919" y="7460"/>
                    <a:pt x="4095" y="7373"/>
                  </a:cubicBezTo>
                  <a:cubicBezTo>
                    <a:pt x="4102" y="7377"/>
                    <a:pt x="4110" y="7380"/>
                    <a:pt x="4118" y="7380"/>
                  </a:cubicBezTo>
                  <a:cubicBezTo>
                    <a:pt x="4119" y="7380"/>
                    <a:pt x="4120" y="7380"/>
                    <a:pt x="4122" y="7379"/>
                  </a:cubicBezTo>
                  <a:cubicBezTo>
                    <a:pt x="4715" y="7287"/>
                    <a:pt x="5308" y="7246"/>
                    <a:pt x="5906" y="7246"/>
                  </a:cubicBezTo>
                  <a:cubicBezTo>
                    <a:pt x="6001" y="7246"/>
                    <a:pt x="6096" y="7247"/>
                    <a:pt x="6192" y="7249"/>
                  </a:cubicBezTo>
                  <a:cubicBezTo>
                    <a:pt x="6192" y="7249"/>
                    <a:pt x="6192" y="7249"/>
                    <a:pt x="6193" y="7249"/>
                  </a:cubicBezTo>
                  <a:cubicBezTo>
                    <a:pt x="6248" y="7249"/>
                    <a:pt x="6246" y="7164"/>
                    <a:pt x="6192" y="7161"/>
                  </a:cubicBezTo>
                  <a:cubicBezTo>
                    <a:pt x="6080" y="7158"/>
                    <a:pt x="5969" y="7156"/>
                    <a:pt x="5858" y="7156"/>
                  </a:cubicBezTo>
                  <a:cubicBezTo>
                    <a:pt x="5317" y="7156"/>
                    <a:pt x="4780" y="7202"/>
                    <a:pt x="4245" y="7283"/>
                  </a:cubicBezTo>
                  <a:cubicBezTo>
                    <a:pt x="4315" y="7233"/>
                    <a:pt x="4380" y="7176"/>
                    <a:pt x="4439" y="7114"/>
                  </a:cubicBezTo>
                  <a:cubicBezTo>
                    <a:pt x="4861" y="6648"/>
                    <a:pt x="4604" y="6079"/>
                    <a:pt x="4329" y="5569"/>
                  </a:cubicBezTo>
                  <a:cubicBezTo>
                    <a:pt x="4876" y="5555"/>
                    <a:pt x="5423" y="5543"/>
                    <a:pt x="5969" y="5525"/>
                  </a:cubicBezTo>
                  <a:cubicBezTo>
                    <a:pt x="6022" y="5524"/>
                    <a:pt x="6022" y="5445"/>
                    <a:pt x="5971" y="5445"/>
                  </a:cubicBezTo>
                  <a:cubicBezTo>
                    <a:pt x="5971" y="5445"/>
                    <a:pt x="5970" y="5445"/>
                    <a:pt x="5969" y="5445"/>
                  </a:cubicBezTo>
                  <a:cubicBezTo>
                    <a:pt x="5410" y="5460"/>
                    <a:pt x="4852" y="5481"/>
                    <a:pt x="4292" y="5502"/>
                  </a:cubicBezTo>
                  <a:cubicBezTo>
                    <a:pt x="4216" y="5363"/>
                    <a:pt x="4140" y="5227"/>
                    <a:pt x="4080" y="5100"/>
                  </a:cubicBezTo>
                  <a:cubicBezTo>
                    <a:pt x="4013" y="4963"/>
                    <a:pt x="3958" y="4825"/>
                    <a:pt x="3907" y="4688"/>
                  </a:cubicBezTo>
                  <a:lnTo>
                    <a:pt x="3907" y="4688"/>
                  </a:lnTo>
                  <a:cubicBezTo>
                    <a:pt x="4286" y="4700"/>
                    <a:pt x="4663" y="4713"/>
                    <a:pt x="5041" y="4723"/>
                  </a:cubicBezTo>
                  <a:cubicBezTo>
                    <a:pt x="5041" y="4723"/>
                    <a:pt x="5042" y="4723"/>
                    <a:pt x="5042" y="4723"/>
                  </a:cubicBezTo>
                  <a:cubicBezTo>
                    <a:pt x="5092" y="4723"/>
                    <a:pt x="5091" y="4644"/>
                    <a:pt x="5041" y="4643"/>
                  </a:cubicBezTo>
                  <a:cubicBezTo>
                    <a:pt x="4653" y="4628"/>
                    <a:pt x="4266" y="4617"/>
                    <a:pt x="3878" y="4605"/>
                  </a:cubicBezTo>
                  <a:cubicBezTo>
                    <a:pt x="3772" y="4305"/>
                    <a:pt x="3708" y="3992"/>
                    <a:pt x="3688" y="3675"/>
                  </a:cubicBezTo>
                  <a:lnTo>
                    <a:pt x="3688" y="3675"/>
                  </a:lnTo>
                  <a:cubicBezTo>
                    <a:pt x="3890" y="3675"/>
                    <a:pt x="4092" y="3676"/>
                    <a:pt x="4294" y="3676"/>
                  </a:cubicBezTo>
                  <a:cubicBezTo>
                    <a:pt x="4425" y="3676"/>
                    <a:pt x="4555" y="3676"/>
                    <a:pt x="4686" y="3675"/>
                  </a:cubicBezTo>
                  <a:cubicBezTo>
                    <a:pt x="4755" y="3674"/>
                    <a:pt x="4755" y="3569"/>
                    <a:pt x="4686" y="3568"/>
                  </a:cubicBezTo>
                  <a:cubicBezTo>
                    <a:pt x="4544" y="3566"/>
                    <a:pt x="4403" y="3565"/>
                    <a:pt x="4262" y="3565"/>
                  </a:cubicBezTo>
                  <a:cubicBezTo>
                    <a:pt x="4069" y="3565"/>
                    <a:pt x="3876" y="3567"/>
                    <a:pt x="3683" y="3568"/>
                  </a:cubicBezTo>
                  <a:cubicBezTo>
                    <a:pt x="3678" y="3277"/>
                    <a:pt x="3720" y="2987"/>
                    <a:pt x="3809" y="2711"/>
                  </a:cubicBezTo>
                  <a:cubicBezTo>
                    <a:pt x="4115" y="2723"/>
                    <a:pt x="4422" y="2732"/>
                    <a:pt x="4730" y="2734"/>
                  </a:cubicBezTo>
                  <a:cubicBezTo>
                    <a:pt x="4785" y="2734"/>
                    <a:pt x="4784" y="2653"/>
                    <a:pt x="4730" y="2650"/>
                  </a:cubicBezTo>
                  <a:cubicBezTo>
                    <a:pt x="4434" y="2629"/>
                    <a:pt x="4139" y="2616"/>
                    <a:pt x="3843" y="2605"/>
                  </a:cubicBezTo>
                  <a:cubicBezTo>
                    <a:pt x="3940" y="2343"/>
                    <a:pt x="4080" y="2099"/>
                    <a:pt x="4256" y="1881"/>
                  </a:cubicBezTo>
                  <a:cubicBezTo>
                    <a:pt x="5288" y="1888"/>
                    <a:pt x="6316" y="1940"/>
                    <a:pt x="7341" y="2070"/>
                  </a:cubicBezTo>
                  <a:cubicBezTo>
                    <a:pt x="7343" y="2070"/>
                    <a:pt x="7344" y="2071"/>
                    <a:pt x="7345" y="2071"/>
                  </a:cubicBezTo>
                  <a:cubicBezTo>
                    <a:pt x="7387" y="2071"/>
                    <a:pt x="7396" y="1997"/>
                    <a:pt x="7352" y="1991"/>
                  </a:cubicBezTo>
                  <a:cubicBezTo>
                    <a:pt x="6555" y="1871"/>
                    <a:pt x="5758" y="1804"/>
                    <a:pt x="4955" y="1804"/>
                  </a:cubicBezTo>
                  <a:cubicBezTo>
                    <a:pt x="4739" y="1804"/>
                    <a:pt x="4522" y="1808"/>
                    <a:pt x="4305" y="1819"/>
                  </a:cubicBezTo>
                  <a:cubicBezTo>
                    <a:pt x="4510" y="1576"/>
                    <a:pt x="4767" y="1354"/>
                    <a:pt x="5080" y="1154"/>
                  </a:cubicBezTo>
                  <a:cubicBezTo>
                    <a:pt x="5137" y="1117"/>
                    <a:pt x="5197" y="1085"/>
                    <a:pt x="5256" y="1051"/>
                  </a:cubicBezTo>
                  <a:cubicBezTo>
                    <a:pt x="5293" y="1051"/>
                    <a:pt x="5331" y="1050"/>
                    <a:pt x="5369" y="1050"/>
                  </a:cubicBezTo>
                  <a:cubicBezTo>
                    <a:pt x="6013" y="1050"/>
                    <a:pt x="6656" y="1084"/>
                    <a:pt x="7297" y="1152"/>
                  </a:cubicBezTo>
                  <a:cubicBezTo>
                    <a:pt x="7299" y="1153"/>
                    <a:pt x="7301" y="1153"/>
                    <a:pt x="7303" y="1153"/>
                  </a:cubicBezTo>
                  <a:cubicBezTo>
                    <a:pt x="7363" y="1153"/>
                    <a:pt x="7360" y="1057"/>
                    <a:pt x="7297" y="1050"/>
                  </a:cubicBezTo>
                  <a:cubicBezTo>
                    <a:pt x="6760" y="984"/>
                    <a:pt x="6219" y="950"/>
                    <a:pt x="5678" y="950"/>
                  </a:cubicBezTo>
                  <a:cubicBezTo>
                    <a:pt x="5597" y="950"/>
                    <a:pt x="5515" y="951"/>
                    <a:pt x="5433" y="952"/>
                  </a:cubicBezTo>
                  <a:cubicBezTo>
                    <a:pt x="5774" y="777"/>
                    <a:pt x="6131" y="637"/>
                    <a:pt x="6501" y="536"/>
                  </a:cubicBezTo>
                  <a:cubicBezTo>
                    <a:pt x="6501" y="558"/>
                    <a:pt x="6520" y="576"/>
                    <a:pt x="6543" y="576"/>
                  </a:cubicBezTo>
                  <a:cubicBezTo>
                    <a:pt x="6543" y="576"/>
                    <a:pt x="6544" y="576"/>
                    <a:pt x="6545" y="576"/>
                  </a:cubicBezTo>
                  <a:cubicBezTo>
                    <a:pt x="6729" y="570"/>
                    <a:pt x="6913" y="567"/>
                    <a:pt x="7097" y="567"/>
                  </a:cubicBezTo>
                  <a:cubicBezTo>
                    <a:pt x="7766" y="567"/>
                    <a:pt x="8430" y="609"/>
                    <a:pt x="9098" y="701"/>
                  </a:cubicBezTo>
                  <a:cubicBezTo>
                    <a:pt x="9101" y="701"/>
                    <a:pt x="9104" y="701"/>
                    <a:pt x="9107" y="701"/>
                  </a:cubicBezTo>
                  <a:cubicBezTo>
                    <a:pt x="9168" y="701"/>
                    <a:pt x="9193" y="607"/>
                    <a:pt x="9127" y="596"/>
                  </a:cubicBezTo>
                  <a:cubicBezTo>
                    <a:pt x="8538" y="503"/>
                    <a:pt x="7943" y="457"/>
                    <a:pt x="7347" y="457"/>
                  </a:cubicBezTo>
                  <a:cubicBezTo>
                    <a:pt x="7148" y="457"/>
                    <a:pt x="6950" y="462"/>
                    <a:pt x="6751" y="472"/>
                  </a:cubicBezTo>
                  <a:cubicBezTo>
                    <a:pt x="7071" y="397"/>
                    <a:pt x="7396" y="345"/>
                    <a:pt x="7724" y="320"/>
                  </a:cubicBezTo>
                  <a:cubicBezTo>
                    <a:pt x="7892" y="307"/>
                    <a:pt x="8060" y="300"/>
                    <a:pt x="8227" y="300"/>
                  </a:cubicBezTo>
                  <a:close/>
                  <a:moveTo>
                    <a:pt x="8147" y="1"/>
                  </a:moveTo>
                  <a:cubicBezTo>
                    <a:pt x="7144" y="1"/>
                    <a:pt x="6117" y="252"/>
                    <a:pt x="5127" y="819"/>
                  </a:cubicBezTo>
                  <a:cubicBezTo>
                    <a:pt x="4403" y="1233"/>
                    <a:pt x="3790" y="1860"/>
                    <a:pt x="3500" y="2606"/>
                  </a:cubicBezTo>
                  <a:cubicBezTo>
                    <a:pt x="3490" y="2616"/>
                    <a:pt x="3485" y="2630"/>
                    <a:pt x="3485" y="2642"/>
                  </a:cubicBezTo>
                  <a:cubicBezTo>
                    <a:pt x="3302" y="3127"/>
                    <a:pt x="3273" y="3656"/>
                    <a:pt x="3401" y="4157"/>
                  </a:cubicBezTo>
                  <a:cubicBezTo>
                    <a:pt x="3442" y="4319"/>
                    <a:pt x="3511" y="4486"/>
                    <a:pt x="3592" y="4656"/>
                  </a:cubicBezTo>
                  <a:cubicBezTo>
                    <a:pt x="3593" y="4659"/>
                    <a:pt x="3595" y="4662"/>
                    <a:pt x="3597" y="4666"/>
                  </a:cubicBezTo>
                  <a:cubicBezTo>
                    <a:pt x="3731" y="4944"/>
                    <a:pt x="3898" y="5228"/>
                    <a:pt x="4030" y="5511"/>
                  </a:cubicBezTo>
                  <a:lnTo>
                    <a:pt x="3978" y="5513"/>
                  </a:lnTo>
                  <a:cubicBezTo>
                    <a:pt x="3937" y="5514"/>
                    <a:pt x="3937" y="5577"/>
                    <a:pt x="3977" y="5577"/>
                  </a:cubicBezTo>
                  <a:cubicBezTo>
                    <a:pt x="3977" y="5577"/>
                    <a:pt x="3978" y="5577"/>
                    <a:pt x="3978" y="5577"/>
                  </a:cubicBezTo>
                  <a:lnTo>
                    <a:pt x="4058" y="5575"/>
                  </a:lnTo>
                  <a:lnTo>
                    <a:pt x="4058" y="5575"/>
                  </a:lnTo>
                  <a:cubicBezTo>
                    <a:pt x="4322" y="6160"/>
                    <a:pt x="4416" y="6728"/>
                    <a:pt x="3735" y="7182"/>
                  </a:cubicBezTo>
                  <a:cubicBezTo>
                    <a:pt x="3602" y="7270"/>
                    <a:pt x="3450" y="7303"/>
                    <a:pt x="3286" y="7303"/>
                  </a:cubicBezTo>
                  <a:cubicBezTo>
                    <a:pt x="2851" y="7303"/>
                    <a:pt x="2331" y="7075"/>
                    <a:pt x="1863" y="7075"/>
                  </a:cubicBezTo>
                  <a:cubicBezTo>
                    <a:pt x="1749" y="7075"/>
                    <a:pt x="1638" y="7089"/>
                    <a:pt x="1533" y="7122"/>
                  </a:cubicBezTo>
                  <a:cubicBezTo>
                    <a:pt x="1531" y="7122"/>
                    <a:pt x="1530" y="7122"/>
                    <a:pt x="1529" y="7122"/>
                  </a:cubicBezTo>
                  <a:cubicBezTo>
                    <a:pt x="1510" y="7122"/>
                    <a:pt x="1493" y="7129"/>
                    <a:pt x="1479" y="7140"/>
                  </a:cubicBezTo>
                  <a:cubicBezTo>
                    <a:pt x="1465" y="7146"/>
                    <a:pt x="1454" y="7149"/>
                    <a:pt x="1441" y="7154"/>
                  </a:cubicBezTo>
                  <a:cubicBezTo>
                    <a:pt x="1391" y="7176"/>
                    <a:pt x="1382" y="7228"/>
                    <a:pt x="1394" y="7274"/>
                  </a:cubicBezTo>
                  <a:cubicBezTo>
                    <a:pt x="0" y="9670"/>
                    <a:pt x="4102" y="11872"/>
                    <a:pt x="5874" y="12421"/>
                  </a:cubicBezTo>
                  <a:cubicBezTo>
                    <a:pt x="6842" y="12720"/>
                    <a:pt x="7889" y="12898"/>
                    <a:pt x="8922" y="12898"/>
                  </a:cubicBezTo>
                  <a:cubicBezTo>
                    <a:pt x="10977" y="12898"/>
                    <a:pt x="12975" y="12196"/>
                    <a:pt x="14177" y="10353"/>
                  </a:cubicBezTo>
                  <a:cubicBezTo>
                    <a:pt x="17179" y="5751"/>
                    <a:pt x="12940" y="1"/>
                    <a:pt x="8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4"/>
            <p:cNvSpPr/>
            <p:nvPr/>
          </p:nvSpPr>
          <p:spPr>
            <a:xfrm>
              <a:off x="-4382551" y="5209168"/>
              <a:ext cx="113601" cy="81198"/>
            </a:xfrm>
            <a:custGeom>
              <a:avLst/>
              <a:gdLst/>
              <a:ahLst/>
              <a:cxnLst/>
              <a:rect l="l" t="t" r="r" b="b"/>
              <a:pathLst>
                <a:path w="3299" h="2358" extrusionOk="0">
                  <a:moveTo>
                    <a:pt x="1642" y="232"/>
                  </a:moveTo>
                  <a:cubicBezTo>
                    <a:pt x="2008" y="232"/>
                    <a:pt x="2364" y="310"/>
                    <a:pt x="2640" y="593"/>
                  </a:cubicBezTo>
                  <a:cubicBezTo>
                    <a:pt x="3124" y="1088"/>
                    <a:pt x="2855" y="1877"/>
                    <a:pt x="2221" y="2085"/>
                  </a:cubicBezTo>
                  <a:lnTo>
                    <a:pt x="2220" y="2085"/>
                  </a:lnTo>
                  <a:cubicBezTo>
                    <a:pt x="2102" y="2124"/>
                    <a:pt x="1983" y="2142"/>
                    <a:pt x="1866" y="2142"/>
                  </a:cubicBezTo>
                  <a:cubicBezTo>
                    <a:pt x="871" y="2142"/>
                    <a:pt x="1" y="861"/>
                    <a:pt x="972" y="245"/>
                  </a:cubicBezTo>
                  <a:lnTo>
                    <a:pt x="972" y="245"/>
                  </a:lnTo>
                  <a:cubicBezTo>
                    <a:pt x="987" y="268"/>
                    <a:pt x="1013" y="281"/>
                    <a:pt x="1040" y="281"/>
                  </a:cubicBezTo>
                  <a:cubicBezTo>
                    <a:pt x="1044" y="281"/>
                    <a:pt x="1049" y="281"/>
                    <a:pt x="1053" y="280"/>
                  </a:cubicBezTo>
                  <a:cubicBezTo>
                    <a:pt x="1245" y="254"/>
                    <a:pt x="1445" y="232"/>
                    <a:pt x="1642" y="232"/>
                  </a:cubicBezTo>
                  <a:close/>
                  <a:moveTo>
                    <a:pt x="1623" y="0"/>
                  </a:moveTo>
                  <a:cubicBezTo>
                    <a:pt x="1466" y="0"/>
                    <a:pt x="1311" y="15"/>
                    <a:pt x="1163" y="41"/>
                  </a:cubicBezTo>
                  <a:cubicBezTo>
                    <a:pt x="1153" y="31"/>
                    <a:pt x="1140" y="27"/>
                    <a:pt x="1126" y="27"/>
                  </a:cubicBezTo>
                  <a:cubicBezTo>
                    <a:pt x="1121" y="27"/>
                    <a:pt x="1117" y="27"/>
                    <a:pt x="1112" y="28"/>
                  </a:cubicBezTo>
                  <a:cubicBezTo>
                    <a:pt x="457" y="210"/>
                    <a:pt x="147" y="852"/>
                    <a:pt x="438" y="1482"/>
                  </a:cubicBezTo>
                  <a:cubicBezTo>
                    <a:pt x="684" y="2016"/>
                    <a:pt x="1284" y="2358"/>
                    <a:pt x="1869" y="2358"/>
                  </a:cubicBezTo>
                  <a:cubicBezTo>
                    <a:pt x="2008" y="2358"/>
                    <a:pt x="2146" y="2338"/>
                    <a:pt x="2279" y="2298"/>
                  </a:cubicBezTo>
                  <a:cubicBezTo>
                    <a:pt x="2880" y="2115"/>
                    <a:pt x="3298" y="1440"/>
                    <a:pt x="3070" y="829"/>
                  </a:cubicBezTo>
                  <a:cubicBezTo>
                    <a:pt x="2841" y="218"/>
                    <a:pt x="2226" y="0"/>
                    <a:pt x="1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4"/>
            <p:cNvSpPr/>
            <p:nvPr/>
          </p:nvSpPr>
          <p:spPr>
            <a:xfrm>
              <a:off x="-4432138" y="5432720"/>
              <a:ext cx="112361" cy="75688"/>
            </a:xfrm>
            <a:custGeom>
              <a:avLst/>
              <a:gdLst/>
              <a:ahLst/>
              <a:cxnLst/>
              <a:rect l="l" t="t" r="r" b="b"/>
              <a:pathLst>
                <a:path w="3263" h="2198" extrusionOk="0">
                  <a:moveTo>
                    <a:pt x="755" y="180"/>
                  </a:moveTo>
                  <a:cubicBezTo>
                    <a:pt x="929" y="180"/>
                    <a:pt x="1103" y="277"/>
                    <a:pt x="1197" y="448"/>
                  </a:cubicBezTo>
                  <a:cubicBezTo>
                    <a:pt x="1204" y="461"/>
                    <a:pt x="1219" y="469"/>
                    <a:pt x="1234" y="469"/>
                  </a:cubicBezTo>
                  <a:cubicBezTo>
                    <a:pt x="1235" y="469"/>
                    <a:pt x="1237" y="469"/>
                    <a:pt x="1239" y="469"/>
                  </a:cubicBezTo>
                  <a:cubicBezTo>
                    <a:pt x="1255" y="493"/>
                    <a:pt x="1281" y="511"/>
                    <a:pt x="1312" y="511"/>
                  </a:cubicBezTo>
                  <a:cubicBezTo>
                    <a:pt x="1326" y="511"/>
                    <a:pt x="1342" y="507"/>
                    <a:pt x="1357" y="497"/>
                  </a:cubicBezTo>
                  <a:cubicBezTo>
                    <a:pt x="1592" y="362"/>
                    <a:pt x="1917" y="239"/>
                    <a:pt x="2218" y="239"/>
                  </a:cubicBezTo>
                  <a:cubicBezTo>
                    <a:pt x="2488" y="239"/>
                    <a:pt x="2739" y="338"/>
                    <a:pt x="2888" y="616"/>
                  </a:cubicBezTo>
                  <a:cubicBezTo>
                    <a:pt x="3115" y="1041"/>
                    <a:pt x="2841" y="1547"/>
                    <a:pt x="2400" y="1643"/>
                  </a:cubicBezTo>
                  <a:cubicBezTo>
                    <a:pt x="2380" y="1647"/>
                    <a:pt x="2360" y="1649"/>
                    <a:pt x="2339" y="1649"/>
                  </a:cubicBezTo>
                  <a:cubicBezTo>
                    <a:pt x="2197" y="1649"/>
                    <a:pt x="2023" y="1568"/>
                    <a:pt x="1882" y="1560"/>
                  </a:cubicBezTo>
                  <a:cubicBezTo>
                    <a:pt x="1857" y="1559"/>
                    <a:pt x="1834" y="1558"/>
                    <a:pt x="1812" y="1558"/>
                  </a:cubicBezTo>
                  <a:cubicBezTo>
                    <a:pt x="1667" y="1558"/>
                    <a:pt x="1571" y="1591"/>
                    <a:pt x="1447" y="1693"/>
                  </a:cubicBezTo>
                  <a:cubicBezTo>
                    <a:pt x="1263" y="1844"/>
                    <a:pt x="1312" y="1932"/>
                    <a:pt x="1116" y="1932"/>
                  </a:cubicBezTo>
                  <a:cubicBezTo>
                    <a:pt x="1082" y="1932"/>
                    <a:pt x="1041" y="1929"/>
                    <a:pt x="990" y="1924"/>
                  </a:cubicBezTo>
                  <a:cubicBezTo>
                    <a:pt x="619" y="1886"/>
                    <a:pt x="498" y="1611"/>
                    <a:pt x="478" y="1286"/>
                  </a:cubicBezTo>
                  <a:cubicBezTo>
                    <a:pt x="523" y="1284"/>
                    <a:pt x="564" y="1237"/>
                    <a:pt x="536" y="1187"/>
                  </a:cubicBezTo>
                  <a:cubicBezTo>
                    <a:pt x="392" y="931"/>
                    <a:pt x="169" y="636"/>
                    <a:pt x="398" y="352"/>
                  </a:cubicBezTo>
                  <a:cubicBezTo>
                    <a:pt x="494" y="234"/>
                    <a:pt x="624" y="180"/>
                    <a:pt x="755" y="180"/>
                  </a:cubicBezTo>
                  <a:close/>
                  <a:moveTo>
                    <a:pt x="711" y="1"/>
                  </a:moveTo>
                  <a:cubicBezTo>
                    <a:pt x="588" y="1"/>
                    <a:pt x="462" y="43"/>
                    <a:pt x="349" y="138"/>
                  </a:cubicBezTo>
                  <a:cubicBezTo>
                    <a:pt x="0" y="431"/>
                    <a:pt x="106" y="914"/>
                    <a:pt x="384" y="1216"/>
                  </a:cubicBezTo>
                  <a:cubicBezTo>
                    <a:pt x="345" y="1629"/>
                    <a:pt x="549" y="2198"/>
                    <a:pt x="1026" y="2198"/>
                  </a:cubicBezTo>
                  <a:cubicBezTo>
                    <a:pt x="1038" y="2198"/>
                    <a:pt x="1051" y="2198"/>
                    <a:pt x="1063" y="2197"/>
                  </a:cubicBezTo>
                  <a:cubicBezTo>
                    <a:pt x="1384" y="2177"/>
                    <a:pt x="1496" y="1786"/>
                    <a:pt x="1811" y="1712"/>
                  </a:cubicBezTo>
                  <a:cubicBezTo>
                    <a:pt x="1852" y="1703"/>
                    <a:pt x="1893" y="1699"/>
                    <a:pt x="1933" y="1699"/>
                  </a:cubicBezTo>
                  <a:cubicBezTo>
                    <a:pt x="2122" y="1699"/>
                    <a:pt x="2296" y="1788"/>
                    <a:pt x="2481" y="1788"/>
                  </a:cubicBezTo>
                  <a:cubicBezTo>
                    <a:pt x="2570" y="1788"/>
                    <a:pt x="2661" y="1767"/>
                    <a:pt x="2757" y="1706"/>
                  </a:cubicBezTo>
                  <a:cubicBezTo>
                    <a:pt x="3172" y="1442"/>
                    <a:pt x="3262" y="775"/>
                    <a:pt x="2959" y="399"/>
                  </a:cubicBezTo>
                  <a:cubicBezTo>
                    <a:pt x="2754" y="145"/>
                    <a:pt x="2485" y="48"/>
                    <a:pt x="2203" y="48"/>
                  </a:cubicBezTo>
                  <a:cubicBezTo>
                    <a:pt x="1880" y="48"/>
                    <a:pt x="1540" y="175"/>
                    <a:pt x="1264" y="338"/>
                  </a:cubicBezTo>
                  <a:cubicBezTo>
                    <a:pt x="1260" y="340"/>
                    <a:pt x="1257" y="343"/>
                    <a:pt x="1255" y="346"/>
                  </a:cubicBezTo>
                  <a:cubicBezTo>
                    <a:pt x="1141" y="134"/>
                    <a:pt x="930"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4"/>
            <p:cNvSpPr/>
            <p:nvPr/>
          </p:nvSpPr>
          <p:spPr>
            <a:xfrm>
              <a:off x="-4273461" y="5461439"/>
              <a:ext cx="129648" cy="95213"/>
            </a:xfrm>
            <a:custGeom>
              <a:avLst/>
              <a:gdLst/>
              <a:ahLst/>
              <a:cxnLst/>
              <a:rect l="l" t="t" r="r" b="b"/>
              <a:pathLst>
                <a:path w="3765" h="2765" extrusionOk="0">
                  <a:moveTo>
                    <a:pt x="2266" y="1"/>
                  </a:moveTo>
                  <a:cubicBezTo>
                    <a:pt x="1903" y="1"/>
                    <a:pt x="1495" y="403"/>
                    <a:pt x="1610" y="777"/>
                  </a:cubicBezTo>
                  <a:cubicBezTo>
                    <a:pt x="1620" y="810"/>
                    <a:pt x="1648" y="826"/>
                    <a:pt x="1676" y="826"/>
                  </a:cubicBezTo>
                  <a:cubicBezTo>
                    <a:pt x="1704" y="826"/>
                    <a:pt x="1732" y="810"/>
                    <a:pt x="1742" y="777"/>
                  </a:cubicBezTo>
                  <a:cubicBezTo>
                    <a:pt x="1816" y="541"/>
                    <a:pt x="1868" y="288"/>
                    <a:pt x="2142" y="207"/>
                  </a:cubicBezTo>
                  <a:cubicBezTo>
                    <a:pt x="2181" y="195"/>
                    <a:pt x="2222" y="189"/>
                    <a:pt x="2262" y="189"/>
                  </a:cubicBezTo>
                  <a:cubicBezTo>
                    <a:pt x="2332" y="189"/>
                    <a:pt x="2400" y="208"/>
                    <a:pt x="2459" y="248"/>
                  </a:cubicBezTo>
                  <a:cubicBezTo>
                    <a:pt x="2600" y="342"/>
                    <a:pt x="2561" y="468"/>
                    <a:pt x="2580" y="609"/>
                  </a:cubicBezTo>
                  <a:cubicBezTo>
                    <a:pt x="2596" y="737"/>
                    <a:pt x="2664" y="852"/>
                    <a:pt x="2769" y="926"/>
                  </a:cubicBezTo>
                  <a:cubicBezTo>
                    <a:pt x="2771" y="946"/>
                    <a:pt x="2784" y="963"/>
                    <a:pt x="2802" y="970"/>
                  </a:cubicBezTo>
                  <a:cubicBezTo>
                    <a:pt x="2857" y="999"/>
                    <a:pt x="3136" y="1129"/>
                    <a:pt x="3142" y="1135"/>
                  </a:cubicBezTo>
                  <a:cubicBezTo>
                    <a:pt x="3498" y="1424"/>
                    <a:pt x="3216" y="2062"/>
                    <a:pt x="2827" y="2096"/>
                  </a:cubicBezTo>
                  <a:cubicBezTo>
                    <a:pt x="2811" y="2097"/>
                    <a:pt x="2795" y="2098"/>
                    <a:pt x="2780" y="2098"/>
                  </a:cubicBezTo>
                  <a:cubicBezTo>
                    <a:pt x="2487" y="2098"/>
                    <a:pt x="2334" y="1862"/>
                    <a:pt x="2080" y="1808"/>
                  </a:cubicBezTo>
                  <a:cubicBezTo>
                    <a:pt x="2044" y="1801"/>
                    <a:pt x="2011" y="1797"/>
                    <a:pt x="1979" y="1797"/>
                  </a:cubicBezTo>
                  <a:cubicBezTo>
                    <a:pt x="1513" y="1797"/>
                    <a:pt x="1458" y="2569"/>
                    <a:pt x="990" y="2590"/>
                  </a:cubicBezTo>
                  <a:cubicBezTo>
                    <a:pt x="988" y="2590"/>
                    <a:pt x="987" y="2592"/>
                    <a:pt x="985" y="2592"/>
                  </a:cubicBezTo>
                  <a:cubicBezTo>
                    <a:pt x="979" y="2592"/>
                    <a:pt x="974" y="2592"/>
                    <a:pt x="968" y="2592"/>
                  </a:cubicBezTo>
                  <a:cubicBezTo>
                    <a:pt x="709" y="2592"/>
                    <a:pt x="406" y="2495"/>
                    <a:pt x="538" y="2173"/>
                  </a:cubicBezTo>
                  <a:cubicBezTo>
                    <a:pt x="575" y="2084"/>
                    <a:pt x="642" y="2010"/>
                    <a:pt x="679" y="1920"/>
                  </a:cubicBezTo>
                  <a:cubicBezTo>
                    <a:pt x="729" y="1797"/>
                    <a:pt x="754" y="1680"/>
                    <a:pt x="685" y="1557"/>
                  </a:cubicBezTo>
                  <a:cubicBezTo>
                    <a:pt x="636" y="1472"/>
                    <a:pt x="570" y="1467"/>
                    <a:pt x="507" y="1404"/>
                  </a:cubicBezTo>
                  <a:cubicBezTo>
                    <a:pt x="328" y="1224"/>
                    <a:pt x="208" y="1046"/>
                    <a:pt x="436" y="816"/>
                  </a:cubicBezTo>
                  <a:cubicBezTo>
                    <a:pt x="563" y="689"/>
                    <a:pt x="722" y="636"/>
                    <a:pt x="886" y="636"/>
                  </a:cubicBezTo>
                  <a:cubicBezTo>
                    <a:pt x="1135" y="636"/>
                    <a:pt x="1395" y="759"/>
                    <a:pt x="1563" y="927"/>
                  </a:cubicBezTo>
                  <a:cubicBezTo>
                    <a:pt x="1572" y="936"/>
                    <a:pt x="1583" y="940"/>
                    <a:pt x="1594" y="940"/>
                  </a:cubicBezTo>
                  <a:cubicBezTo>
                    <a:pt x="1627" y="940"/>
                    <a:pt x="1659" y="904"/>
                    <a:pt x="1636" y="871"/>
                  </a:cubicBezTo>
                  <a:cubicBezTo>
                    <a:pt x="1470" y="615"/>
                    <a:pt x="1186" y="465"/>
                    <a:pt x="889" y="465"/>
                  </a:cubicBezTo>
                  <a:cubicBezTo>
                    <a:pt x="826" y="465"/>
                    <a:pt x="762" y="472"/>
                    <a:pt x="698" y="486"/>
                  </a:cubicBezTo>
                  <a:cubicBezTo>
                    <a:pt x="359" y="560"/>
                    <a:pt x="0" y="907"/>
                    <a:pt x="133" y="1282"/>
                  </a:cubicBezTo>
                  <a:cubicBezTo>
                    <a:pt x="208" y="1495"/>
                    <a:pt x="544" y="1550"/>
                    <a:pt x="535" y="1796"/>
                  </a:cubicBezTo>
                  <a:cubicBezTo>
                    <a:pt x="529" y="1988"/>
                    <a:pt x="298" y="2143"/>
                    <a:pt x="291" y="2354"/>
                  </a:cubicBezTo>
                  <a:cubicBezTo>
                    <a:pt x="281" y="2668"/>
                    <a:pt x="550" y="2765"/>
                    <a:pt x="812" y="2765"/>
                  </a:cubicBezTo>
                  <a:cubicBezTo>
                    <a:pt x="894" y="2765"/>
                    <a:pt x="975" y="2755"/>
                    <a:pt x="1046" y="2740"/>
                  </a:cubicBezTo>
                  <a:cubicBezTo>
                    <a:pt x="1080" y="2732"/>
                    <a:pt x="1094" y="2704"/>
                    <a:pt x="1096" y="2675"/>
                  </a:cubicBezTo>
                  <a:cubicBezTo>
                    <a:pt x="1209" y="2670"/>
                    <a:pt x="1301" y="2633"/>
                    <a:pt x="1404" y="2547"/>
                  </a:cubicBezTo>
                  <a:cubicBezTo>
                    <a:pt x="1467" y="2494"/>
                    <a:pt x="1508" y="2426"/>
                    <a:pt x="1560" y="2363"/>
                  </a:cubicBezTo>
                  <a:cubicBezTo>
                    <a:pt x="1703" y="2189"/>
                    <a:pt x="1810" y="2071"/>
                    <a:pt x="1992" y="2071"/>
                  </a:cubicBezTo>
                  <a:cubicBezTo>
                    <a:pt x="2055" y="2071"/>
                    <a:pt x="2128" y="2086"/>
                    <a:pt x="2214" y="2117"/>
                  </a:cubicBezTo>
                  <a:cubicBezTo>
                    <a:pt x="2365" y="2171"/>
                    <a:pt x="2426" y="2295"/>
                    <a:pt x="2608" y="2309"/>
                  </a:cubicBezTo>
                  <a:cubicBezTo>
                    <a:pt x="2624" y="2311"/>
                    <a:pt x="2640" y="2311"/>
                    <a:pt x="2656" y="2311"/>
                  </a:cubicBezTo>
                  <a:cubicBezTo>
                    <a:pt x="2804" y="2311"/>
                    <a:pt x="2951" y="2255"/>
                    <a:pt x="3076" y="2182"/>
                  </a:cubicBezTo>
                  <a:cubicBezTo>
                    <a:pt x="3764" y="1782"/>
                    <a:pt x="3647" y="1033"/>
                    <a:pt x="2906" y="858"/>
                  </a:cubicBezTo>
                  <a:cubicBezTo>
                    <a:pt x="2698" y="704"/>
                    <a:pt x="2843" y="433"/>
                    <a:pt x="2700" y="213"/>
                  </a:cubicBezTo>
                  <a:cubicBezTo>
                    <a:pt x="2609" y="73"/>
                    <a:pt x="2435" y="2"/>
                    <a:pt x="2273" y="1"/>
                  </a:cubicBezTo>
                  <a:cubicBezTo>
                    <a:pt x="2271" y="1"/>
                    <a:pt x="2268"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4"/>
            <p:cNvSpPr/>
            <p:nvPr/>
          </p:nvSpPr>
          <p:spPr>
            <a:xfrm>
              <a:off x="-4161203" y="5334202"/>
              <a:ext cx="115495" cy="127651"/>
            </a:xfrm>
            <a:custGeom>
              <a:avLst/>
              <a:gdLst/>
              <a:ahLst/>
              <a:cxnLst/>
              <a:rect l="l" t="t" r="r" b="b"/>
              <a:pathLst>
                <a:path w="3354" h="3707" extrusionOk="0">
                  <a:moveTo>
                    <a:pt x="1852" y="172"/>
                  </a:moveTo>
                  <a:cubicBezTo>
                    <a:pt x="2026" y="172"/>
                    <a:pt x="2176" y="289"/>
                    <a:pt x="2259" y="453"/>
                  </a:cubicBezTo>
                  <a:cubicBezTo>
                    <a:pt x="2222" y="757"/>
                    <a:pt x="2232" y="1071"/>
                    <a:pt x="2426" y="1326"/>
                  </a:cubicBezTo>
                  <a:cubicBezTo>
                    <a:pt x="2541" y="1477"/>
                    <a:pt x="2722" y="1560"/>
                    <a:pt x="2842" y="1707"/>
                  </a:cubicBezTo>
                  <a:cubicBezTo>
                    <a:pt x="3354" y="2332"/>
                    <a:pt x="2490" y="2595"/>
                    <a:pt x="2066" y="2595"/>
                  </a:cubicBezTo>
                  <a:cubicBezTo>
                    <a:pt x="2064" y="2595"/>
                    <a:pt x="2063" y="2595"/>
                    <a:pt x="2061" y="2595"/>
                  </a:cubicBezTo>
                  <a:cubicBezTo>
                    <a:pt x="1985" y="2595"/>
                    <a:pt x="1961" y="2691"/>
                    <a:pt x="2008" y="2734"/>
                  </a:cubicBezTo>
                  <a:cubicBezTo>
                    <a:pt x="1979" y="2737"/>
                    <a:pt x="1950" y="2751"/>
                    <a:pt x="1941" y="2787"/>
                  </a:cubicBezTo>
                  <a:cubicBezTo>
                    <a:pt x="1865" y="3088"/>
                    <a:pt x="1708" y="3529"/>
                    <a:pt x="1378" y="3529"/>
                  </a:cubicBezTo>
                  <a:cubicBezTo>
                    <a:pt x="1302" y="3529"/>
                    <a:pt x="1217" y="3505"/>
                    <a:pt x="1121" y="3451"/>
                  </a:cubicBezTo>
                  <a:cubicBezTo>
                    <a:pt x="772" y="3252"/>
                    <a:pt x="906" y="2923"/>
                    <a:pt x="785" y="2623"/>
                  </a:cubicBezTo>
                  <a:cubicBezTo>
                    <a:pt x="732" y="2494"/>
                    <a:pt x="640" y="2398"/>
                    <a:pt x="531" y="2315"/>
                  </a:cubicBezTo>
                  <a:cubicBezTo>
                    <a:pt x="346" y="2174"/>
                    <a:pt x="362" y="2272"/>
                    <a:pt x="347" y="1944"/>
                  </a:cubicBezTo>
                  <a:cubicBezTo>
                    <a:pt x="255" y="1696"/>
                    <a:pt x="351" y="1560"/>
                    <a:pt x="637" y="1538"/>
                  </a:cubicBezTo>
                  <a:cubicBezTo>
                    <a:pt x="770" y="1517"/>
                    <a:pt x="904" y="1501"/>
                    <a:pt x="1039" y="1492"/>
                  </a:cubicBezTo>
                  <a:cubicBezTo>
                    <a:pt x="1068" y="1491"/>
                    <a:pt x="1091" y="1466"/>
                    <a:pt x="1089" y="1437"/>
                  </a:cubicBezTo>
                  <a:cubicBezTo>
                    <a:pt x="1255" y="1342"/>
                    <a:pt x="1338" y="1135"/>
                    <a:pt x="1365" y="937"/>
                  </a:cubicBezTo>
                  <a:cubicBezTo>
                    <a:pt x="1400" y="683"/>
                    <a:pt x="1369" y="386"/>
                    <a:pt x="1631" y="235"/>
                  </a:cubicBezTo>
                  <a:cubicBezTo>
                    <a:pt x="1706" y="192"/>
                    <a:pt x="1781" y="172"/>
                    <a:pt x="1852" y="172"/>
                  </a:cubicBezTo>
                  <a:close/>
                  <a:moveTo>
                    <a:pt x="1844" y="0"/>
                  </a:moveTo>
                  <a:cubicBezTo>
                    <a:pt x="1775" y="0"/>
                    <a:pt x="1704" y="13"/>
                    <a:pt x="1633" y="40"/>
                  </a:cubicBezTo>
                  <a:cubicBezTo>
                    <a:pt x="1466" y="102"/>
                    <a:pt x="1335" y="233"/>
                    <a:pt x="1271" y="399"/>
                  </a:cubicBezTo>
                  <a:cubicBezTo>
                    <a:pt x="1157" y="696"/>
                    <a:pt x="1321" y="1236"/>
                    <a:pt x="969" y="1384"/>
                  </a:cubicBezTo>
                  <a:cubicBezTo>
                    <a:pt x="934" y="1382"/>
                    <a:pt x="899" y="1381"/>
                    <a:pt x="863" y="1381"/>
                  </a:cubicBezTo>
                  <a:cubicBezTo>
                    <a:pt x="507" y="1381"/>
                    <a:pt x="105" y="1478"/>
                    <a:pt x="32" y="1878"/>
                  </a:cubicBezTo>
                  <a:cubicBezTo>
                    <a:pt x="1" y="2046"/>
                    <a:pt x="47" y="2177"/>
                    <a:pt x="165" y="2295"/>
                  </a:cubicBezTo>
                  <a:cubicBezTo>
                    <a:pt x="263" y="2393"/>
                    <a:pt x="407" y="2431"/>
                    <a:pt x="503" y="2533"/>
                  </a:cubicBezTo>
                  <a:cubicBezTo>
                    <a:pt x="672" y="2714"/>
                    <a:pt x="623" y="2868"/>
                    <a:pt x="658" y="3061"/>
                  </a:cubicBezTo>
                  <a:cubicBezTo>
                    <a:pt x="722" y="3419"/>
                    <a:pt x="1015" y="3707"/>
                    <a:pt x="1376" y="3707"/>
                  </a:cubicBezTo>
                  <a:cubicBezTo>
                    <a:pt x="1418" y="3707"/>
                    <a:pt x="1461" y="3703"/>
                    <a:pt x="1505" y="3695"/>
                  </a:cubicBezTo>
                  <a:cubicBezTo>
                    <a:pt x="1917" y="3617"/>
                    <a:pt x="2097" y="3191"/>
                    <a:pt x="2098" y="2808"/>
                  </a:cubicBezTo>
                  <a:cubicBezTo>
                    <a:pt x="2098" y="2791"/>
                    <a:pt x="2092" y="2774"/>
                    <a:pt x="2079" y="2761"/>
                  </a:cubicBezTo>
                  <a:lnTo>
                    <a:pt x="2079" y="2761"/>
                  </a:lnTo>
                  <a:cubicBezTo>
                    <a:pt x="2141" y="2771"/>
                    <a:pt x="2204" y="2777"/>
                    <a:pt x="2268" y="2777"/>
                  </a:cubicBezTo>
                  <a:cubicBezTo>
                    <a:pt x="2676" y="2777"/>
                    <a:pt x="3091" y="2558"/>
                    <a:pt x="3155" y="2115"/>
                  </a:cubicBezTo>
                  <a:cubicBezTo>
                    <a:pt x="3185" y="1905"/>
                    <a:pt x="3121" y="1740"/>
                    <a:pt x="2988" y="1579"/>
                  </a:cubicBezTo>
                  <a:cubicBezTo>
                    <a:pt x="2844" y="1404"/>
                    <a:pt x="2624" y="1327"/>
                    <a:pt x="2501" y="1121"/>
                  </a:cubicBezTo>
                  <a:cubicBezTo>
                    <a:pt x="2417" y="982"/>
                    <a:pt x="2387" y="821"/>
                    <a:pt x="2368" y="657"/>
                  </a:cubicBezTo>
                  <a:lnTo>
                    <a:pt x="2368" y="657"/>
                  </a:lnTo>
                  <a:cubicBezTo>
                    <a:pt x="2372" y="658"/>
                    <a:pt x="2377" y="658"/>
                    <a:pt x="2381" y="658"/>
                  </a:cubicBezTo>
                  <a:cubicBezTo>
                    <a:pt x="2415" y="658"/>
                    <a:pt x="2449" y="638"/>
                    <a:pt x="2447" y="598"/>
                  </a:cubicBezTo>
                  <a:cubicBezTo>
                    <a:pt x="2434" y="261"/>
                    <a:pt x="2160" y="0"/>
                    <a:pt x="1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4"/>
            <p:cNvSpPr/>
            <p:nvPr/>
          </p:nvSpPr>
          <p:spPr>
            <a:xfrm>
              <a:off x="-4390575" y="5347390"/>
              <a:ext cx="49104" cy="2858"/>
            </a:xfrm>
            <a:custGeom>
              <a:avLst/>
              <a:gdLst/>
              <a:ahLst/>
              <a:cxnLst/>
              <a:rect l="l" t="t" r="r" b="b"/>
              <a:pathLst>
                <a:path w="1426" h="83" extrusionOk="0">
                  <a:moveTo>
                    <a:pt x="1198" y="0"/>
                  </a:moveTo>
                  <a:cubicBezTo>
                    <a:pt x="813" y="0"/>
                    <a:pt x="429" y="3"/>
                    <a:pt x="45" y="7"/>
                  </a:cubicBezTo>
                  <a:cubicBezTo>
                    <a:pt x="0" y="7"/>
                    <a:pt x="0" y="75"/>
                    <a:pt x="45" y="76"/>
                  </a:cubicBezTo>
                  <a:cubicBezTo>
                    <a:pt x="429" y="80"/>
                    <a:pt x="814" y="83"/>
                    <a:pt x="1198" y="83"/>
                  </a:cubicBezTo>
                  <a:cubicBezTo>
                    <a:pt x="1256" y="83"/>
                    <a:pt x="1315" y="83"/>
                    <a:pt x="1373" y="83"/>
                  </a:cubicBezTo>
                  <a:cubicBezTo>
                    <a:pt x="1426" y="83"/>
                    <a:pt x="1426" y="0"/>
                    <a:pt x="1373" y="0"/>
                  </a:cubicBezTo>
                  <a:cubicBezTo>
                    <a:pt x="1315" y="0"/>
                    <a:pt x="1256" y="0"/>
                    <a:pt x="1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9" name="Google Shape;3519;p74"/>
          <p:cNvGrpSpPr/>
          <p:nvPr/>
        </p:nvGrpSpPr>
        <p:grpSpPr>
          <a:xfrm>
            <a:off x="3016641" y="4142503"/>
            <a:ext cx="343658" cy="366916"/>
            <a:chOff x="-3948051" y="5122082"/>
            <a:chExt cx="453853" cy="484569"/>
          </a:xfrm>
        </p:grpSpPr>
        <p:sp>
          <p:nvSpPr>
            <p:cNvPr id="3520" name="Google Shape;3520;p74"/>
            <p:cNvSpPr/>
            <p:nvPr/>
          </p:nvSpPr>
          <p:spPr>
            <a:xfrm>
              <a:off x="-3948051" y="5122082"/>
              <a:ext cx="453853" cy="484569"/>
            </a:xfrm>
            <a:custGeom>
              <a:avLst/>
              <a:gdLst/>
              <a:ahLst/>
              <a:cxnLst/>
              <a:rect l="l" t="t" r="r" b="b"/>
              <a:pathLst>
                <a:path w="13180" h="14072" extrusionOk="0">
                  <a:moveTo>
                    <a:pt x="7650" y="163"/>
                  </a:moveTo>
                  <a:cubicBezTo>
                    <a:pt x="8421" y="993"/>
                    <a:pt x="9390" y="1678"/>
                    <a:pt x="10264" y="2395"/>
                  </a:cubicBezTo>
                  <a:lnTo>
                    <a:pt x="11546" y="3447"/>
                  </a:lnTo>
                  <a:cubicBezTo>
                    <a:pt x="11693" y="3567"/>
                    <a:pt x="12777" y="4320"/>
                    <a:pt x="13062" y="4557"/>
                  </a:cubicBezTo>
                  <a:cubicBezTo>
                    <a:pt x="13060" y="4557"/>
                    <a:pt x="13058" y="4557"/>
                    <a:pt x="13056" y="4557"/>
                  </a:cubicBezTo>
                  <a:cubicBezTo>
                    <a:pt x="13025" y="4557"/>
                    <a:pt x="12998" y="4577"/>
                    <a:pt x="12990" y="4608"/>
                  </a:cubicBezTo>
                  <a:lnTo>
                    <a:pt x="12989" y="4608"/>
                  </a:lnTo>
                  <a:cubicBezTo>
                    <a:pt x="12988" y="4614"/>
                    <a:pt x="12986" y="4621"/>
                    <a:pt x="12984" y="4627"/>
                  </a:cubicBezTo>
                  <a:cubicBezTo>
                    <a:pt x="12602" y="4813"/>
                    <a:pt x="12223" y="4893"/>
                    <a:pt x="11851" y="4893"/>
                  </a:cubicBezTo>
                  <a:cubicBezTo>
                    <a:pt x="10822" y="4893"/>
                    <a:pt x="9850" y="4281"/>
                    <a:pt x="9022" y="3615"/>
                  </a:cubicBezTo>
                  <a:cubicBezTo>
                    <a:pt x="8583" y="3263"/>
                    <a:pt x="8126" y="2879"/>
                    <a:pt x="7829" y="2393"/>
                  </a:cubicBezTo>
                  <a:cubicBezTo>
                    <a:pt x="7377" y="1657"/>
                    <a:pt x="7487" y="954"/>
                    <a:pt x="7650" y="163"/>
                  </a:cubicBezTo>
                  <a:close/>
                  <a:moveTo>
                    <a:pt x="7827" y="2667"/>
                  </a:moveTo>
                  <a:cubicBezTo>
                    <a:pt x="8150" y="3142"/>
                    <a:pt x="8616" y="3571"/>
                    <a:pt x="9176" y="3993"/>
                  </a:cubicBezTo>
                  <a:cubicBezTo>
                    <a:pt x="9618" y="4328"/>
                    <a:pt x="10091" y="4624"/>
                    <a:pt x="10585" y="4826"/>
                  </a:cubicBezTo>
                  <a:cubicBezTo>
                    <a:pt x="9664" y="6491"/>
                    <a:pt x="8817" y="8202"/>
                    <a:pt x="7914" y="9878"/>
                  </a:cubicBezTo>
                  <a:lnTo>
                    <a:pt x="7913" y="9878"/>
                  </a:lnTo>
                  <a:cubicBezTo>
                    <a:pt x="7130" y="10052"/>
                    <a:pt x="6361" y="10236"/>
                    <a:pt x="5569" y="10370"/>
                  </a:cubicBezTo>
                  <a:cubicBezTo>
                    <a:pt x="5559" y="10351"/>
                    <a:pt x="5540" y="10340"/>
                    <a:pt x="5520" y="10340"/>
                  </a:cubicBezTo>
                  <a:cubicBezTo>
                    <a:pt x="5508" y="10340"/>
                    <a:pt x="5495" y="10345"/>
                    <a:pt x="5485" y="10354"/>
                  </a:cubicBezTo>
                  <a:cubicBezTo>
                    <a:pt x="4242" y="11344"/>
                    <a:pt x="3184" y="12578"/>
                    <a:pt x="2225" y="13839"/>
                  </a:cubicBezTo>
                  <a:cubicBezTo>
                    <a:pt x="2127" y="13842"/>
                    <a:pt x="2035" y="13857"/>
                    <a:pt x="1942" y="13857"/>
                  </a:cubicBezTo>
                  <a:cubicBezTo>
                    <a:pt x="1877" y="13857"/>
                    <a:pt x="1811" y="13850"/>
                    <a:pt x="1741" y="13827"/>
                  </a:cubicBezTo>
                  <a:cubicBezTo>
                    <a:pt x="1604" y="13784"/>
                    <a:pt x="1174" y="13499"/>
                    <a:pt x="1467" y="13355"/>
                  </a:cubicBezTo>
                  <a:cubicBezTo>
                    <a:pt x="1493" y="13341"/>
                    <a:pt x="1505" y="13309"/>
                    <a:pt x="1490" y="13282"/>
                  </a:cubicBezTo>
                  <a:cubicBezTo>
                    <a:pt x="2921" y="11887"/>
                    <a:pt x="4234" y="10379"/>
                    <a:pt x="5420" y="8772"/>
                  </a:cubicBezTo>
                  <a:cubicBezTo>
                    <a:pt x="5647" y="8904"/>
                    <a:pt x="5899" y="8972"/>
                    <a:pt x="6147" y="8972"/>
                  </a:cubicBezTo>
                  <a:cubicBezTo>
                    <a:pt x="6519" y="8972"/>
                    <a:pt x="6881" y="8819"/>
                    <a:pt x="7134" y="8500"/>
                  </a:cubicBezTo>
                  <a:cubicBezTo>
                    <a:pt x="7552" y="7969"/>
                    <a:pt x="7489" y="7207"/>
                    <a:pt x="6997" y="6749"/>
                  </a:cubicBezTo>
                  <a:cubicBezTo>
                    <a:pt x="6752" y="6522"/>
                    <a:pt x="6435" y="6411"/>
                    <a:pt x="6116" y="6411"/>
                  </a:cubicBezTo>
                  <a:cubicBezTo>
                    <a:pt x="5819" y="6411"/>
                    <a:pt x="5520" y="6507"/>
                    <a:pt x="5275" y="6694"/>
                  </a:cubicBezTo>
                  <a:cubicBezTo>
                    <a:pt x="4798" y="7059"/>
                    <a:pt x="4499" y="7860"/>
                    <a:pt x="4833" y="8408"/>
                  </a:cubicBezTo>
                  <a:cubicBezTo>
                    <a:pt x="4819" y="8413"/>
                    <a:pt x="4808" y="8423"/>
                    <a:pt x="4799" y="8433"/>
                  </a:cubicBezTo>
                  <a:cubicBezTo>
                    <a:pt x="3577" y="9976"/>
                    <a:pt x="2266" y="11440"/>
                    <a:pt x="955" y="12907"/>
                  </a:cubicBezTo>
                  <a:cubicBezTo>
                    <a:pt x="948" y="12903"/>
                    <a:pt x="940" y="12899"/>
                    <a:pt x="932" y="12898"/>
                  </a:cubicBezTo>
                  <a:cubicBezTo>
                    <a:pt x="921" y="12897"/>
                    <a:pt x="911" y="12897"/>
                    <a:pt x="900" y="12897"/>
                  </a:cubicBezTo>
                  <a:cubicBezTo>
                    <a:pt x="820" y="12897"/>
                    <a:pt x="743" y="12925"/>
                    <a:pt x="662" y="12927"/>
                  </a:cubicBezTo>
                  <a:cubicBezTo>
                    <a:pt x="657" y="12927"/>
                    <a:pt x="653" y="12927"/>
                    <a:pt x="648" y="12927"/>
                  </a:cubicBezTo>
                  <a:cubicBezTo>
                    <a:pt x="558" y="12927"/>
                    <a:pt x="466" y="12906"/>
                    <a:pt x="387" y="12857"/>
                  </a:cubicBezTo>
                  <a:cubicBezTo>
                    <a:pt x="306" y="12803"/>
                    <a:pt x="247" y="12721"/>
                    <a:pt x="225" y="12625"/>
                  </a:cubicBezTo>
                  <a:lnTo>
                    <a:pt x="225" y="12625"/>
                  </a:lnTo>
                  <a:cubicBezTo>
                    <a:pt x="393" y="12650"/>
                    <a:pt x="563" y="12674"/>
                    <a:pt x="732" y="12694"/>
                  </a:cubicBezTo>
                  <a:cubicBezTo>
                    <a:pt x="732" y="12694"/>
                    <a:pt x="733" y="12694"/>
                    <a:pt x="734" y="12694"/>
                  </a:cubicBezTo>
                  <a:cubicBezTo>
                    <a:pt x="755" y="12694"/>
                    <a:pt x="760" y="12656"/>
                    <a:pt x="737" y="12654"/>
                  </a:cubicBezTo>
                  <a:cubicBezTo>
                    <a:pt x="564" y="12630"/>
                    <a:pt x="390" y="12610"/>
                    <a:pt x="217" y="12589"/>
                  </a:cubicBezTo>
                  <a:cubicBezTo>
                    <a:pt x="207" y="12523"/>
                    <a:pt x="219" y="12455"/>
                    <a:pt x="251" y="12397"/>
                  </a:cubicBezTo>
                  <a:cubicBezTo>
                    <a:pt x="264" y="12371"/>
                    <a:pt x="255" y="12339"/>
                    <a:pt x="230" y="12324"/>
                  </a:cubicBezTo>
                  <a:cubicBezTo>
                    <a:pt x="259" y="12311"/>
                    <a:pt x="285" y="12297"/>
                    <a:pt x="310" y="12278"/>
                  </a:cubicBezTo>
                  <a:cubicBezTo>
                    <a:pt x="495" y="12301"/>
                    <a:pt x="680" y="12325"/>
                    <a:pt x="865" y="12344"/>
                  </a:cubicBezTo>
                  <a:cubicBezTo>
                    <a:pt x="866" y="12344"/>
                    <a:pt x="867" y="12344"/>
                    <a:pt x="868" y="12344"/>
                  </a:cubicBezTo>
                  <a:cubicBezTo>
                    <a:pt x="894" y="12344"/>
                    <a:pt x="900" y="12296"/>
                    <a:pt x="872" y="12292"/>
                  </a:cubicBezTo>
                  <a:cubicBezTo>
                    <a:pt x="703" y="12270"/>
                    <a:pt x="533" y="12252"/>
                    <a:pt x="364" y="12233"/>
                  </a:cubicBezTo>
                  <a:cubicBezTo>
                    <a:pt x="447" y="12159"/>
                    <a:pt x="549" y="12046"/>
                    <a:pt x="657" y="11914"/>
                  </a:cubicBezTo>
                  <a:cubicBezTo>
                    <a:pt x="782" y="11916"/>
                    <a:pt x="907" y="11917"/>
                    <a:pt x="1032" y="11917"/>
                  </a:cubicBezTo>
                  <a:cubicBezTo>
                    <a:pt x="1124" y="11917"/>
                    <a:pt x="1215" y="11916"/>
                    <a:pt x="1307" y="11914"/>
                  </a:cubicBezTo>
                  <a:cubicBezTo>
                    <a:pt x="1346" y="11914"/>
                    <a:pt x="1346" y="11854"/>
                    <a:pt x="1307" y="11854"/>
                  </a:cubicBezTo>
                  <a:cubicBezTo>
                    <a:pt x="1214" y="11852"/>
                    <a:pt x="1121" y="11851"/>
                    <a:pt x="1027" y="11851"/>
                  </a:cubicBezTo>
                  <a:cubicBezTo>
                    <a:pt x="920" y="11851"/>
                    <a:pt x="813" y="11852"/>
                    <a:pt x="706" y="11853"/>
                  </a:cubicBezTo>
                  <a:cubicBezTo>
                    <a:pt x="801" y="11737"/>
                    <a:pt x="898" y="11607"/>
                    <a:pt x="994" y="11476"/>
                  </a:cubicBezTo>
                  <a:cubicBezTo>
                    <a:pt x="1275" y="11496"/>
                    <a:pt x="1556" y="11518"/>
                    <a:pt x="1838" y="11528"/>
                  </a:cubicBezTo>
                  <a:cubicBezTo>
                    <a:pt x="1839" y="11528"/>
                    <a:pt x="1839" y="11528"/>
                    <a:pt x="1840" y="11528"/>
                  </a:cubicBezTo>
                  <a:cubicBezTo>
                    <a:pt x="1886" y="11528"/>
                    <a:pt x="1884" y="11457"/>
                    <a:pt x="1838" y="11453"/>
                  </a:cubicBezTo>
                  <a:cubicBezTo>
                    <a:pt x="1573" y="11432"/>
                    <a:pt x="1306" y="11423"/>
                    <a:pt x="1040" y="11413"/>
                  </a:cubicBezTo>
                  <a:cubicBezTo>
                    <a:pt x="1193" y="11202"/>
                    <a:pt x="1340" y="10991"/>
                    <a:pt x="1455" y="10823"/>
                  </a:cubicBezTo>
                  <a:cubicBezTo>
                    <a:pt x="1760" y="10839"/>
                    <a:pt x="2064" y="10855"/>
                    <a:pt x="2369" y="10855"/>
                  </a:cubicBezTo>
                  <a:cubicBezTo>
                    <a:pt x="2414" y="10855"/>
                    <a:pt x="2413" y="10789"/>
                    <a:pt x="2369" y="10785"/>
                  </a:cubicBezTo>
                  <a:cubicBezTo>
                    <a:pt x="2082" y="10764"/>
                    <a:pt x="1795" y="10756"/>
                    <a:pt x="1507" y="10748"/>
                  </a:cubicBezTo>
                  <a:cubicBezTo>
                    <a:pt x="1589" y="10630"/>
                    <a:pt x="1651" y="10540"/>
                    <a:pt x="1679" y="10503"/>
                  </a:cubicBezTo>
                  <a:cubicBezTo>
                    <a:pt x="1770" y="10384"/>
                    <a:pt x="1865" y="10269"/>
                    <a:pt x="1961" y="10153"/>
                  </a:cubicBezTo>
                  <a:cubicBezTo>
                    <a:pt x="2127" y="10165"/>
                    <a:pt x="2292" y="10179"/>
                    <a:pt x="2458" y="10189"/>
                  </a:cubicBezTo>
                  <a:cubicBezTo>
                    <a:pt x="2458" y="10189"/>
                    <a:pt x="2459" y="10189"/>
                    <a:pt x="2460" y="10189"/>
                  </a:cubicBezTo>
                  <a:cubicBezTo>
                    <a:pt x="2499" y="10189"/>
                    <a:pt x="2498" y="10127"/>
                    <a:pt x="2458" y="10124"/>
                  </a:cubicBezTo>
                  <a:cubicBezTo>
                    <a:pt x="2308" y="10112"/>
                    <a:pt x="2157" y="10104"/>
                    <a:pt x="2007" y="10096"/>
                  </a:cubicBezTo>
                  <a:cubicBezTo>
                    <a:pt x="2131" y="9944"/>
                    <a:pt x="2258" y="9796"/>
                    <a:pt x="2384" y="9647"/>
                  </a:cubicBezTo>
                  <a:cubicBezTo>
                    <a:pt x="2655" y="9660"/>
                    <a:pt x="2927" y="9672"/>
                    <a:pt x="3199" y="9672"/>
                  </a:cubicBezTo>
                  <a:cubicBezTo>
                    <a:pt x="3247" y="9672"/>
                    <a:pt x="3295" y="9671"/>
                    <a:pt x="3343" y="9671"/>
                  </a:cubicBezTo>
                  <a:cubicBezTo>
                    <a:pt x="3398" y="9669"/>
                    <a:pt x="3396" y="9591"/>
                    <a:pt x="3343" y="9586"/>
                  </a:cubicBezTo>
                  <a:cubicBezTo>
                    <a:pt x="3053" y="9559"/>
                    <a:pt x="2764" y="9549"/>
                    <a:pt x="2475" y="9539"/>
                  </a:cubicBezTo>
                  <a:cubicBezTo>
                    <a:pt x="2724" y="9244"/>
                    <a:pt x="2974" y="8948"/>
                    <a:pt x="3209" y="8640"/>
                  </a:cubicBezTo>
                  <a:cubicBezTo>
                    <a:pt x="3214" y="8635"/>
                    <a:pt x="3216" y="8627"/>
                    <a:pt x="3214" y="8619"/>
                  </a:cubicBezTo>
                  <a:cubicBezTo>
                    <a:pt x="3233" y="8608"/>
                    <a:pt x="3245" y="8587"/>
                    <a:pt x="3244" y="8564"/>
                  </a:cubicBezTo>
                  <a:lnTo>
                    <a:pt x="3244" y="8527"/>
                  </a:lnTo>
                  <a:cubicBezTo>
                    <a:pt x="3313" y="8528"/>
                    <a:pt x="3382" y="8528"/>
                    <a:pt x="3451" y="8528"/>
                  </a:cubicBezTo>
                  <a:cubicBezTo>
                    <a:pt x="3563" y="8528"/>
                    <a:pt x="3674" y="8527"/>
                    <a:pt x="3785" y="8521"/>
                  </a:cubicBezTo>
                  <a:cubicBezTo>
                    <a:pt x="3844" y="8521"/>
                    <a:pt x="3844" y="8431"/>
                    <a:pt x="3785" y="8431"/>
                  </a:cubicBezTo>
                  <a:cubicBezTo>
                    <a:pt x="3662" y="8425"/>
                    <a:pt x="3539" y="8423"/>
                    <a:pt x="3416" y="8423"/>
                  </a:cubicBezTo>
                  <a:cubicBezTo>
                    <a:pt x="3359" y="8423"/>
                    <a:pt x="3302" y="8423"/>
                    <a:pt x="3245" y="8424"/>
                  </a:cubicBezTo>
                  <a:cubicBezTo>
                    <a:pt x="3247" y="8147"/>
                    <a:pt x="3251" y="7874"/>
                    <a:pt x="3258" y="7600"/>
                  </a:cubicBezTo>
                  <a:lnTo>
                    <a:pt x="3258" y="7600"/>
                  </a:lnTo>
                  <a:cubicBezTo>
                    <a:pt x="3258" y="7616"/>
                    <a:pt x="3271" y="7631"/>
                    <a:pt x="3287" y="7633"/>
                  </a:cubicBezTo>
                  <a:cubicBezTo>
                    <a:pt x="3464" y="7670"/>
                    <a:pt x="3645" y="7693"/>
                    <a:pt x="3827" y="7693"/>
                  </a:cubicBezTo>
                  <a:cubicBezTo>
                    <a:pt x="3981" y="7693"/>
                    <a:pt x="4135" y="7676"/>
                    <a:pt x="4284" y="7637"/>
                  </a:cubicBezTo>
                  <a:cubicBezTo>
                    <a:pt x="4323" y="7627"/>
                    <a:pt x="4318" y="7560"/>
                    <a:pt x="4277" y="7560"/>
                  </a:cubicBezTo>
                  <a:cubicBezTo>
                    <a:pt x="4276" y="7560"/>
                    <a:pt x="4275" y="7561"/>
                    <a:pt x="4274" y="7561"/>
                  </a:cubicBezTo>
                  <a:cubicBezTo>
                    <a:pt x="4102" y="7577"/>
                    <a:pt x="3936" y="7590"/>
                    <a:pt x="3769" y="7590"/>
                  </a:cubicBezTo>
                  <a:cubicBezTo>
                    <a:pt x="3617" y="7590"/>
                    <a:pt x="3465" y="7579"/>
                    <a:pt x="3309" y="7551"/>
                  </a:cubicBezTo>
                  <a:cubicBezTo>
                    <a:pt x="3306" y="7551"/>
                    <a:pt x="3304" y="7550"/>
                    <a:pt x="3301" y="7550"/>
                  </a:cubicBezTo>
                  <a:cubicBezTo>
                    <a:pt x="3282" y="7550"/>
                    <a:pt x="3265" y="7563"/>
                    <a:pt x="3259" y="7582"/>
                  </a:cubicBezTo>
                  <a:cubicBezTo>
                    <a:pt x="3264" y="7410"/>
                    <a:pt x="3272" y="7239"/>
                    <a:pt x="3282" y="7069"/>
                  </a:cubicBezTo>
                  <a:cubicBezTo>
                    <a:pt x="3534" y="7095"/>
                    <a:pt x="3787" y="7113"/>
                    <a:pt x="4041" y="7113"/>
                  </a:cubicBezTo>
                  <a:cubicBezTo>
                    <a:pt x="4147" y="7113"/>
                    <a:pt x="4254" y="7110"/>
                    <a:pt x="4360" y="7103"/>
                  </a:cubicBezTo>
                  <a:cubicBezTo>
                    <a:pt x="4415" y="7098"/>
                    <a:pt x="4416" y="7017"/>
                    <a:pt x="4360" y="7016"/>
                  </a:cubicBezTo>
                  <a:cubicBezTo>
                    <a:pt x="4001" y="7012"/>
                    <a:pt x="3643" y="7005"/>
                    <a:pt x="3286" y="6977"/>
                  </a:cubicBezTo>
                  <a:cubicBezTo>
                    <a:pt x="3301" y="6710"/>
                    <a:pt x="3321" y="6443"/>
                    <a:pt x="3352" y="6173"/>
                  </a:cubicBezTo>
                  <a:cubicBezTo>
                    <a:pt x="3355" y="6164"/>
                    <a:pt x="3348" y="6158"/>
                    <a:pt x="3345" y="6151"/>
                  </a:cubicBezTo>
                  <a:cubicBezTo>
                    <a:pt x="3561" y="6001"/>
                    <a:pt x="3775" y="5849"/>
                    <a:pt x="3992" y="5696"/>
                  </a:cubicBezTo>
                  <a:cubicBezTo>
                    <a:pt x="4557" y="5711"/>
                    <a:pt x="5123" y="5725"/>
                    <a:pt x="5688" y="5728"/>
                  </a:cubicBezTo>
                  <a:cubicBezTo>
                    <a:pt x="5731" y="5728"/>
                    <a:pt x="5730" y="5663"/>
                    <a:pt x="5688" y="5662"/>
                  </a:cubicBezTo>
                  <a:cubicBezTo>
                    <a:pt x="5159" y="5640"/>
                    <a:pt x="4630" y="5628"/>
                    <a:pt x="4100" y="5618"/>
                  </a:cubicBezTo>
                  <a:cubicBezTo>
                    <a:pt x="4330" y="5455"/>
                    <a:pt x="4559" y="5286"/>
                    <a:pt x="4788" y="5118"/>
                  </a:cubicBezTo>
                  <a:cubicBezTo>
                    <a:pt x="5291" y="5135"/>
                    <a:pt x="5793" y="5157"/>
                    <a:pt x="6297" y="5157"/>
                  </a:cubicBezTo>
                  <a:cubicBezTo>
                    <a:pt x="6359" y="5157"/>
                    <a:pt x="6422" y="5156"/>
                    <a:pt x="6484" y="5156"/>
                  </a:cubicBezTo>
                  <a:cubicBezTo>
                    <a:pt x="6537" y="5155"/>
                    <a:pt x="6536" y="5077"/>
                    <a:pt x="6484" y="5075"/>
                  </a:cubicBezTo>
                  <a:cubicBezTo>
                    <a:pt x="5957" y="5044"/>
                    <a:pt x="5430" y="5040"/>
                    <a:pt x="4902" y="5035"/>
                  </a:cubicBezTo>
                  <a:cubicBezTo>
                    <a:pt x="5121" y="4874"/>
                    <a:pt x="5338" y="4710"/>
                    <a:pt x="5553" y="4545"/>
                  </a:cubicBezTo>
                  <a:cubicBezTo>
                    <a:pt x="5909" y="4539"/>
                    <a:pt x="6264" y="4531"/>
                    <a:pt x="6617" y="4506"/>
                  </a:cubicBezTo>
                  <a:cubicBezTo>
                    <a:pt x="6676" y="4503"/>
                    <a:pt x="6678" y="4414"/>
                    <a:pt x="6617" y="4414"/>
                  </a:cubicBezTo>
                  <a:cubicBezTo>
                    <a:pt x="6302" y="4419"/>
                    <a:pt x="5987" y="4435"/>
                    <a:pt x="5673" y="4455"/>
                  </a:cubicBezTo>
                  <a:cubicBezTo>
                    <a:pt x="5898" y="4281"/>
                    <a:pt x="6122" y="4105"/>
                    <a:pt x="6343" y="3927"/>
                  </a:cubicBezTo>
                  <a:cubicBezTo>
                    <a:pt x="6546" y="3930"/>
                    <a:pt x="6749" y="3932"/>
                    <a:pt x="6951" y="3932"/>
                  </a:cubicBezTo>
                  <a:cubicBezTo>
                    <a:pt x="7105" y="3932"/>
                    <a:pt x="7259" y="3931"/>
                    <a:pt x="7414" y="3927"/>
                  </a:cubicBezTo>
                  <a:cubicBezTo>
                    <a:pt x="7472" y="3926"/>
                    <a:pt x="7472" y="3840"/>
                    <a:pt x="7414" y="3838"/>
                  </a:cubicBezTo>
                  <a:cubicBezTo>
                    <a:pt x="7144" y="3828"/>
                    <a:pt x="6876" y="3825"/>
                    <a:pt x="6607" y="3825"/>
                  </a:cubicBezTo>
                  <a:cubicBezTo>
                    <a:pt x="6561" y="3825"/>
                    <a:pt x="6515" y="3825"/>
                    <a:pt x="6469" y="3825"/>
                  </a:cubicBezTo>
                  <a:cubicBezTo>
                    <a:pt x="6625" y="3699"/>
                    <a:pt x="6777" y="3571"/>
                    <a:pt x="6929" y="3443"/>
                  </a:cubicBezTo>
                  <a:cubicBezTo>
                    <a:pt x="7049" y="3444"/>
                    <a:pt x="7169" y="3445"/>
                    <a:pt x="7288" y="3445"/>
                  </a:cubicBezTo>
                  <a:cubicBezTo>
                    <a:pt x="7463" y="3445"/>
                    <a:pt x="7638" y="3443"/>
                    <a:pt x="7812" y="3435"/>
                  </a:cubicBezTo>
                  <a:cubicBezTo>
                    <a:pt x="7879" y="3435"/>
                    <a:pt x="7879" y="3336"/>
                    <a:pt x="7812" y="3336"/>
                  </a:cubicBezTo>
                  <a:cubicBezTo>
                    <a:pt x="7640" y="3327"/>
                    <a:pt x="7466" y="3325"/>
                    <a:pt x="7293" y="3325"/>
                  </a:cubicBezTo>
                  <a:cubicBezTo>
                    <a:pt x="7219" y="3325"/>
                    <a:pt x="7146" y="3325"/>
                    <a:pt x="7072" y="3326"/>
                  </a:cubicBezTo>
                  <a:cubicBezTo>
                    <a:pt x="7329" y="3109"/>
                    <a:pt x="7582" y="2889"/>
                    <a:pt x="7827" y="2667"/>
                  </a:cubicBezTo>
                  <a:close/>
                  <a:moveTo>
                    <a:pt x="7607" y="0"/>
                  </a:moveTo>
                  <a:cubicBezTo>
                    <a:pt x="7582" y="0"/>
                    <a:pt x="7558" y="14"/>
                    <a:pt x="7549" y="46"/>
                  </a:cubicBezTo>
                  <a:cubicBezTo>
                    <a:pt x="7193" y="1081"/>
                    <a:pt x="7326" y="1886"/>
                    <a:pt x="7775" y="2588"/>
                  </a:cubicBezTo>
                  <a:cubicBezTo>
                    <a:pt x="6385" y="3483"/>
                    <a:pt x="5022" y="4541"/>
                    <a:pt x="3740" y="5610"/>
                  </a:cubicBezTo>
                  <a:lnTo>
                    <a:pt x="3652" y="5608"/>
                  </a:lnTo>
                  <a:cubicBezTo>
                    <a:pt x="3651" y="5608"/>
                    <a:pt x="3651" y="5608"/>
                    <a:pt x="3651" y="5608"/>
                  </a:cubicBezTo>
                  <a:cubicBezTo>
                    <a:pt x="3603" y="5608"/>
                    <a:pt x="3603" y="5681"/>
                    <a:pt x="3650" y="5686"/>
                  </a:cubicBezTo>
                  <a:cubicBezTo>
                    <a:pt x="3506" y="5806"/>
                    <a:pt x="3362" y="5926"/>
                    <a:pt x="3221" y="6046"/>
                  </a:cubicBezTo>
                  <a:cubicBezTo>
                    <a:pt x="3181" y="6080"/>
                    <a:pt x="3197" y="6134"/>
                    <a:pt x="3231" y="6164"/>
                  </a:cubicBezTo>
                  <a:cubicBezTo>
                    <a:pt x="3085" y="6943"/>
                    <a:pt x="3015" y="7773"/>
                    <a:pt x="3102" y="8563"/>
                  </a:cubicBezTo>
                  <a:cubicBezTo>
                    <a:pt x="3103" y="8582"/>
                    <a:pt x="3112" y="8599"/>
                    <a:pt x="3127" y="8612"/>
                  </a:cubicBezTo>
                  <a:cubicBezTo>
                    <a:pt x="2758" y="8847"/>
                    <a:pt x="2444" y="9173"/>
                    <a:pt x="2155" y="9528"/>
                  </a:cubicBezTo>
                  <a:lnTo>
                    <a:pt x="2147" y="9528"/>
                  </a:lnTo>
                  <a:cubicBezTo>
                    <a:pt x="2146" y="9528"/>
                    <a:pt x="2146" y="9528"/>
                    <a:pt x="2145" y="9528"/>
                  </a:cubicBezTo>
                  <a:cubicBezTo>
                    <a:pt x="2105" y="9528"/>
                    <a:pt x="2092" y="9564"/>
                    <a:pt x="2100" y="9595"/>
                  </a:cubicBezTo>
                  <a:cubicBezTo>
                    <a:pt x="1805" y="9966"/>
                    <a:pt x="1536" y="10362"/>
                    <a:pt x="1264" y="10714"/>
                  </a:cubicBezTo>
                  <a:lnTo>
                    <a:pt x="1244" y="10740"/>
                  </a:lnTo>
                  <a:lnTo>
                    <a:pt x="1217" y="10740"/>
                  </a:lnTo>
                  <a:cubicBezTo>
                    <a:pt x="1217" y="10740"/>
                    <a:pt x="1216" y="10740"/>
                    <a:pt x="1216" y="10740"/>
                  </a:cubicBezTo>
                  <a:cubicBezTo>
                    <a:pt x="1181" y="10740"/>
                    <a:pt x="1175" y="10781"/>
                    <a:pt x="1197" y="10801"/>
                  </a:cubicBezTo>
                  <a:cubicBezTo>
                    <a:pt x="875" y="11217"/>
                    <a:pt x="551" y="11631"/>
                    <a:pt x="230" y="12049"/>
                  </a:cubicBezTo>
                  <a:cubicBezTo>
                    <a:pt x="177" y="12120"/>
                    <a:pt x="133" y="12164"/>
                    <a:pt x="99" y="12208"/>
                  </a:cubicBezTo>
                  <a:cubicBezTo>
                    <a:pt x="95" y="12210"/>
                    <a:pt x="92" y="12213"/>
                    <a:pt x="91" y="12218"/>
                  </a:cubicBezTo>
                  <a:cubicBezTo>
                    <a:pt x="49" y="12274"/>
                    <a:pt x="26" y="12328"/>
                    <a:pt x="44" y="12429"/>
                  </a:cubicBezTo>
                  <a:cubicBezTo>
                    <a:pt x="50" y="12450"/>
                    <a:pt x="63" y="12468"/>
                    <a:pt x="83" y="12478"/>
                  </a:cubicBezTo>
                  <a:cubicBezTo>
                    <a:pt x="75" y="12508"/>
                    <a:pt x="70" y="12540"/>
                    <a:pt x="69" y="12570"/>
                  </a:cubicBezTo>
                  <a:cubicBezTo>
                    <a:pt x="54" y="12569"/>
                    <a:pt x="39" y="12567"/>
                    <a:pt x="23" y="12565"/>
                  </a:cubicBezTo>
                  <a:cubicBezTo>
                    <a:pt x="23" y="12565"/>
                    <a:pt x="22" y="12565"/>
                    <a:pt x="21" y="12565"/>
                  </a:cubicBezTo>
                  <a:cubicBezTo>
                    <a:pt x="4" y="12565"/>
                    <a:pt x="0" y="12597"/>
                    <a:pt x="19" y="12599"/>
                  </a:cubicBezTo>
                  <a:lnTo>
                    <a:pt x="63" y="12605"/>
                  </a:lnTo>
                  <a:cubicBezTo>
                    <a:pt x="61" y="12738"/>
                    <a:pt x="115" y="12866"/>
                    <a:pt x="210" y="12958"/>
                  </a:cubicBezTo>
                  <a:cubicBezTo>
                    <a:pt x="314" y="13059"/>
                    <a:pt x="499" y="13127"/>
                    <a:pt x="672" y="13127"/>
                  </a:cubicBezTo>
                  <a:cubicBezTo>
                    <a:pt x="791" y="13127"/>
                    <a:pt x="904" y="13095"/>
                    <a:pt x="981" y="13020"/>
                  </a:cubicBezTo>
                  <a:cubicBezTo>
                    <a:pt x="988" y="13013"/>
                    <a:pt x="993" y="13003"/>
                    <a:pt x="996" y="12993"/>
                  </a:cubicBezTo>
                  <a:cubicBezTo>
                    <a:pt x="2415" y="11617"/>
                    <a:pt x="3699" y="10110"/>
                    <a:pt x="4928" y="8563"/>
                  </a:cubicBezTo>
                  <a:cubicBezTo>
                    <a:pt x="4954" y="8530"/>
                    <a:pt x="4956" y="8485"/>
                    <a:pt x="4932" y="8451"/>
                  </a:cubicBezTo>
                  <a:cubicBezTo>
                    <a:pt x="4944" y="8443"/>
                    <a:pt x="4950" y="8428"/>
                    <a:pt x="4948" y="8413"/>
                  </a:cubicBezTo>
                  <a:cubicBezTo>
                    <a:pt x="4901" y="7982"/>
                    <a:pt x="4847" y="7601"/>
                    <a:pt x="5087" y="7205"/>
                  </a:cubicBezTo>
                  <a:cubicBezTo>
                    <a:pt x="5306" y="6842"/>
                    <a:pt x="5715" y="6613"/>
                    <a:pt x="6128" y="6613"/>
                  </a:cubicBezTo>
                  <a:cubicBezTo>
                    <a:pt x="6307" y="6613"/>
                    <a:pt x="6486" y="6656"/>
                    <a:pt x="6651" y="6749"/>
                  </a:cubicBezTo>
                  <a:cubicBezTo>
                    <a:pt x="7189" y="7054"/>
                    <a:pt x="7370" y="7751"/>
                    <a:pt x="7048" y="8277"/>
                  </a:cubicBezTo>
                  <a:cubicBezTo>
                    <a:pt x="6839" y="8617"/>
                    <a:pt x="6496" y="8781"/>
                    <a:pt x="6141" y="8781"/>
                  </a:cubicBezTo>
                  <a:cubicBezTo>
                    <a:pt x="5928" y="8781"/>
                    <a:pt x="5711" y="8722"/>
                    <a:pt x="5514" y="8609"/>
                  </a:cubicBezTo>
                  <a:cubicBezTo>
                    <a:pt x="5506" y="8564"/>
                    <a:pt x="5460" y="8527"/>
                    <a:pt x="5416" y="8527"/>
                  </a:cubicBezTo>
                  <a:cubicBezTo>
                    <a:pt x="5394" y="8527"/>
                    <a:pt x="5374" y="8535"/>
                    <a:pt x="5358" y="8556"/>
                  </a:cubicBezTo>
                  <a:cubicBezTo>
                    <a:pt x="4080" y="10178"/>
                    <a:pt x="2756" y="11744"/>
                    <a:pt x="1359" y="13265"/>
                  </a:cubicBezTo>
                  <a:cubicBezTo>
                    <a:pt x="1356" y="13270"/>
                    <a:pt x="1357" y="13274"/>
                    <a:pt x="1355" y="13277"/>
                  </a:cubicBezTo>
                  <a:cubicBezTo>
                    <a:pt x="1138" y="13393"/>
                    <a:pt x="1197" y="13686"/>
                    <a:pt x="1372" y="13840"/>
                  </a:cubicBezTo>
                  <a:cubicBezTo>
                    <a:pt x="1521" y="13971"/>
                    <a:pt x="1770" y="14072"/>
                    <a:pt x="1998" y="14072"/>
                  </a:cubicBezTo>
                  <a:cubicBezTo>
                    <a:pt x="2108" y="14072"/>
                    <a:pt x="2214" y="14048"/>
                    <a:pt x="2301" y="13992"/>
                  </a:cubicBezTo>
                  <a:cubicBezTo>
                    <a:pt x="2304" y="13990"/>
                    <a:pt x="2304" y="13986"/>
                    <a:pt x="2308" y="13983"/>
                  </a:cubicBezTo>
                  <a:cubicBezTo>
                    <a:pt x="2339" y="13983"/>
                    <a:pt x="2369" y="13969"/>
                    <a:pt x="2388" y="13943"/>
                  </a:cubicBezTo>
                  <a:cubicBezTo>
                    <a:pt x="3338" y="12694"/>
                    <a:pt x="4421" y="11599"/>
                    <a:pt x="5516" y="10481"/>
                  </a:cubicBezTo>
                  <a:cubicBezTo>
                    <a:pt x="5525" y="10490"/>
                    <a:pt x="5538" y="10497"/>
                    <a:pt x="5552" y="10497"/>
                  </a:cubicBezTo>
                  <a:cubicBezTo>
                    <a:pt x="5553" y="10497"/>
                    <a:pt x="5554" y="10497"/>
                    <a:pt x="5555" y="10497"/>
                  </a:cubicBezTo>
                  <a:cubicBezTo>
                    <a:pt x="6359" y="10455"/>
                    <a:pt x="7209" y="10316"/>
                    <a:pt x="7964" y="10032"/>
                  </a:cubicBezTo>
                  <a:cubicBezTo>
                    <a:pt x="7976" y="10037"/>
                    <a:pt x="7990" y="10040"/>
                    <a:pt x="8003" y="10040"/>
                  </a:cubicBezTo>
                  <a:cubicBezTo>
                    <a:pt x="8033" y="10040"/>
                    <a:pt x="8062" y="10026"/>
                    <a:pt x="8081" y="9991"/>
                  </a:cubicBezTo>
                  <a:cubicBezTo>
                    <a:pt x="8999" y="8313"/>
                    <a:pt x="9932" y="6622"/>
                    <a:pt x="10727" y="4881"/>
                  </a:cubicBezTo>
                  <a:cubicBezTo>
                    <a:pt x="11096" y="5016"/>
                    <a:pt x="11476" y="5097"/>
                    <a:pt x="11862" y="5097"/>
                  </a:cubicBezTo>
                  <a:cubicBezTo>
                    <a:pt x="12276" y="5097"/>
                    <a:pt x="12697" y="5004"/>
                    <a:pt x="13119" y="4790"/>
                  </a:cubicBezTo>
                  <a:cubicBezTo>
                    <a:pt x="13158" y="4773"/>
                    <a:pt x="13179" y="4731"/>
                    <a:pt x="13168" y="4689"/>
                  </a:cubicBezTo>
                  <a:cubicBezTo>
                    <a:pt x="13177" y="4673"/>
                    <a:pt x="13180" y="4653"/>
                    <a:pt x="13174" y="4634"/>
                  </a:cubicBezTo>
                  <a:cubicBezTo>
                    <a:pt x="13079" y="4339"/>
                    <a:pt x="12712" y="4158"/>
                    <a:pt x="12482" y="3969"/>
                  </a:cubicBezTo>
                  <a:lnTo>
                    <a:pt x="10727" y="2516"/>
                  </a:lnTo>
                  <a:cubicBezTo>
                    <a:pt x="9736" y="1694"/>
                    <a:pt x="8768" y="752"/>
                    <a:pt x="7668" y="77"/>
                  </a:cubicBezTo>
                  <a:cubicBezTo>
                    <a:pt x="7680" y="30"/>
                    <a:pt x="7644" y="0"/>
                    <a:pt x="7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4"/>
            <p:cNvSpPr/>
            <p:nvPr/>
          </p:nvSpPr>
          <p:spPr>
            <a:xfrm>
              <a:off x="-3848017" y="5432651"/>
              <a:ext cx="17906" cy="2169"/>
            </a:xfrm>
            <a:custGeom>
              <a:avLst/>
              <a:gdLst/>
              <a:ahLst/>
              <a:cxnLst/>
              <a:rect l="l" t="t" r="r" b="b"/>
              <a:pathLst>
                <a:path w="520" h="63" extrusionOk="0">
                  <a:moveTo>
                    <a:pt x="39" y="0"/>
                  </a:moveTo>
                  <a:cubicBezTo>
                    <a:pt x="0" y="0"/>
                    <a:pt x="0" y="62"/>
                    <a:pt x="39" y="62"/>
                  </a:cubicBezTo>
                  <a:cubicBezTo>
                    <a:pt x="187" y="62"/>
                    <a:pt x="334" y="62"/>
                    <a:pt x="482" y="60"/>
                  </a:cubicBezTo>
                  <a:cubicBezTo>
                    <a:pt x="519" y="59"/>
                    <a:pt x="519" y="3"/>
                    <a:pt x="482" y="3"/>
                  </a:cubicBezTo>
                  <a:cubicBezTo>
                    <a:pt x="334" y="0"/>
                    <a:pt x="187"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4"/>
            <p:cNvSpPr/>
            <p:nvPr/>
          </p:nvSpPr>
          <p:spPr>
            <a:xfrm>
              <a:off x="-3833279" y="5337852"/>
              <a:ext cx="34332" cy="4580"/>
            </a:xfrm>
            <a:custGeom>
              <a:avLst/>
              <a:gdLst/>
              <a:ahLst/>
              <a:cxnLst/>
              <a:rect l="l" t="t" r="r" b="b"/>
              <a:pathLst>
                <a:path w="997" h="133" extrusionOk="0">
                  <a:moveTo>
                    <a:pt x="51" y="0"/>
                  </a:moveTo>
                  <a:cubicBezTo>
                    <a:pt x="0" y="0"/>
                    <a:pt x="1" y="78"/>
                    <a:pt x="53" y="83"/>
                  </a:cubicBezTo>
                  <a:cubicBezTo>
                    <a:pt x="348" y="102"/>
                    <a:pt x="643" y="122"/>
                    <a:pt x="940" y="132"/>
                  </a:cubicBezTo>
                  <a:cubicBezTo>
                    <a:pt x="940" y="132"/>
                    <a:pt x="941" y="132"/>
                    <a:pt x="942" y="132"/>
                  </a:cubicBezTo>
                  <a:cubicBezTo>
                    <a:pt x="997" y="132"/>
                    <a:pt x="995" y="48"/>
                    <a:pt x="940" y="45"/>
                  </a:cubicBezTo>
                  <a:cubicBezTo>
                    <a:pt x="644" y="23"/>
                    <a:pt x="349" y="12"/>
                    <a:pt x="53" y="0"/>
                  </a:cubicBezTo>
                  <a:cubicBezTo>
                    <a:pt x="53" y="0"/>
                    <a:pt x="5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3" name="Google Shape;3523;p74"/>
          <p:cNvGrpSpPr/>
          <p:nvPr/>
        </p:nvGrpSpPr>
        <p:grpSpPr>
          <a:xfrm>
            <a:off x="980323" y="1817362"/>
            <a:ext cx="387071" cy="393120"/>
            <a:chOff x="-3385486" y="5077317"/>
            <a:chExt cx="511188" cy="519176"/>
          </a:xfrm>
        </p:grpSpPr>
        <p:sp>
          <p:nvSpPr>
            <p:cNvPr id="3524" name="Google Shape;3524;p74"/>
            <p:cNvSpPr/>
            <p:nvPr/>
          </p:nvSpPr>
          <p:spPr>
            <a:xfrm>
              <a:off x="-3385486" y="5077317"/>
              <a:ext cx="511188" cy="519176"/>
            </a:xfrm>
            <a:custGeom>
              <a:avLst/>
              <a:gdLst/>
              <a:ahLst/>
              <a:cxnLst/>
              <a:rect l="l" t="t" r="r" b="b"/>
              <a:pathLst>
                <a:path w="14845" h="15077" extrusionOk="0">
                  <a:moveTo>
                    <a:pt x="10531" y="1016"/>
                  </a:moveTo>
                  <a:lnTo>
                    <a:pt x="10531" y="1016"/>
                  </a:lnTo>
                  <a:cubicBezTo>
                    <a:pt x="10615" y="1820"/>
                    <a:pt x="10438" y="2634"/>
                    <a:pt x="10499" y="3444"/>
                  </a:cubicBezTo>
                  <a:cubicBezTo>
                    <a:pt x="10528" y="3816"/>
                    <a:pt x="10508" y="4468"/>
                    <a:pt x="10759" y="4762"/>
                  </a:cubicBezTo>
                  <a:cubicBezTo>
                    <a:pt x="10423" y="5161"/>
                    <a:pt x="10137" y="5604"/>
                    <a:pt x="9792" y="5998"/>
                  </a:cubicBezTo>
                  <a:cubicBezTo>
                    <a:pt x="9677" y="6127"/>
                    <a:pt x="9461" y="6295"/>
                    <a:pt x="9327" y="6458"/>
                  </a:cubicBezTo>
                  <a:cubicBezTo>
                    <a:pt x="9401" y="5041"/>
                    <a:pt x="9354" y="3586"/>
                    <a:pt x="9333" y="2173"/>
                  </a:cubicBezTo>
                  <a:cubicBezTo>
                    <a:pt x="9332" y="2092"/>
                    <a:pt x="9271" y="2052"/>
                    <a:pt x="9210" y="2052"/>
                  </a:cubicBezTo>
                  <a:cubicBezTo>
                    <a:pt x="9205" y="2052"/>
                    <a:pt x="9201" y="2052"/>
                    <a:pt x="9196" y="2053"/>
                  </a:cubicBezTo>
                  <a:cubicBezTo>
                    <a:pt x="9187" y="2037"/>
                    <a:pt x="9175" y="2022"/>
                    <a:pt x="9160" y="2011"/>
                  </a:cubicBezTo>
                  <a:cubicBezTo>
                    <a:pt x="9626" y="1697"/>
                    <a:pt x="10088" y="1364"/>
                    <a:pt x="10531" y="1016"/>
                  </a:cubicBezTo>
                  <a:close/>
                  <a:moveTo>
                    <a:pt x="10300" y="5807"/>
                  </a:moveTo>
                  <a:cubicBezTo>
                    <a:pt x="11382" y="5893"/>
                    <a:pt x="12469" y="5951"/>
                    <a:pt x="13554" y="5974"/>
                  </a:cubicBezTo>
                  <a:cubicBezTo>
                    <a:pt x="13752" y="5996"/>
                    <a:pt x="13962" y="6014"/>
                    <a:pt x="14169" y="6014"/>
                  </a:cubicBezTo>
                  <a:cubicBezTo>
                    <a:pt x="14220" y="6014"/>
                    <a:pt x="14272" y="6013"/>
                    <a:pt x="14322" y="6010"/>
                  </a:cubicBezTo>
                  <a:lnTo>
                    <a:pt x="14322" y="6010"/>
                  </a:lnTo>
                  <a:cubicBezTo>
                    <a:pt x="13730" y="6608"/>
                    <a:pt x="13201" y="7325"/>
                    <a:pt x="12692" y="7975"/>
                  </a:cubicBezTo>
                  <a:cubicBezTo>
                    <a:pt x="12632" y="7966"/>
                    <a:pt x="12571" y="7961"/>
                    <a:pt x="12511" y="7961"/>
                  </a:cubicBezTo>
                  <a:cubicBezTo>
                    <a:pt x="12400" y="7961"/>
                    <a:pt x="12290" y="7977"/>
                    <a:pt x="12184" y="8009"/>
                  </a:cubicBezTo>
                  <a:cubicBezTo>
                    <a:pt x="12165" y="8015"/>
                    <a:pt x="12148" y="8025"/>
                    <a:pt x="12133" y="8038"/>
                  </a:cubicBezTo>
                  <a:cubicBezTo>
                    <a:pt x="10381" y="8044"/>
                    <a:pt x="8626" y="8040"/>
                    <a:pt x="6872" y="8044"/>
                  </a:cubicBezTo>
                  <a:cubicBezTo>
                    <a:pt x="7011" y="7868"/>
                    <a:pt x="7151" y="7693"/>
                    <a:pt x="7300" y="7525"/>
                  </a:cubicBezTo>
                  <a:cubicBezTo>
                    <a:pt x="7600" y="7570"/>
                    <a:pt x="7913" y="7580"/>
                    <a:pt x="8224" y="7580"/>
                  </a:cubicBezTo>
                  <a:cubicBezTo>
                    <a:pt x="8450" y="7580"/>
                    <a:pt x="8675" y="7575"/>
                    <a:pt x="8893" y="7573"/>
                  </a:cubicBezTo>
                  <a:cubicBezTo>
                    <a:pt x="8958" y="7571"/>
                    <a:pt x="8957" y="7475"/>
                    <a:pt x="8893" y="7471"/>
                  </a:cubicBezTo>
                  <a:cubicBezTo>
                    <a:pt x="8549" y="7453"/>
                    <a:pt x="8189" y="7425"/>
                    <a:pt x="7834" y="7425"/>
                  </a:cubicBezTo>
                  <a:cubicBezTo>
                    <a:pt x="7681" y="7425"/>
                    <a:pt x="7528" y="7430"/>
                    <a:pt x="7378" y="7443"/>
                  </a:cubicBezTo>
                  <a:cubicBezTo>
                    <a:pt x="7529" y="7283"/>
                    <a:pt x="7689" y="7130"/>
                    <a:pt x="7834" y="6967"/>
                  </a:cubicBezTo>
                  <a:cubicBezTo>
                    <a:pt x="8289" y="6957"/>
                    <a:pt x="8743" y="6940"/>
                    <a:pt x="9192" y="6909"/>
                  </a:cubicBezTo>
                  <a:cubicBezTo>
                    <a:pt x="9199" y="6933"/>
                    <a:pt x="9218" y="6944"/>
                    <a:pt x="9239" y="6944"/>
                  </a:cubicBezTo>
                  <a:cubicBezTo>
                    <a:pt x="9268" y="6944"/>
                    <a:pt x="9300" y="6922"/>
                    <a:pt x="9302" y="6888"/>
                  </a:cubicBezTo>
                  <a:cubicBezTo>
                    <a:pt x="9303" y="6868"/>
                    <a:pt x="9304" y="6848"/>
                    <a:pt x="9305" y="6829"/>
                  </a:cubicBezTo>
                  <a:cubicBezTo>
                    <a:pt x="9325" y="6826"/>
                    <a:pt x="9344" y="6815"/>
                    <a:pt x="9357" y="6799"/>
                  </a:cubicBezTo>
                  <a:cubicBezTo>
                    <a:pt x="9556" y="6824"/>
                    <a:pt x="9755" y="6845"/>
                    <a:pt x="9953" y="6864"/>
                  </a:cubicBezTo>
                  <a:cubicBezTo>
                    <a:pt x="9955" y="6864"/>
                    <a:pt x="9956" y="6864"/>
                    <a:pt x="9958" y="6864"/>
                  </a:cubicBezTo>
                  <a:cubicBezTo>
                    <a:pt x="10004" y="6864"/>
                    <a:pt x="10013" y="6784"/>
                    <a:pt x="9965" y="6777"/>
                  </a:cubicBezTo>
                  <a:cubicBezTo>
                    <a:pt x="9788" y="6751"/>
                    <a:pt x="9611" y="6727"/>
                    <a:pt x="9432" y="6705"/>
                  </a:cubicBezTo>
                  <a:cubicBezTo>
                    <a:pt x="9542" y="6622"/>
                    <a:pt x="9667" y="6492"/>
                    <a:pt x="9686" y="6473"/>
                  </a:cubicBezTo>
                  <a:cubicBezTo>
                    <a:pt x="9748" y="6411"/>
                    <a:pt x="9805" y="6345"/>
                    <a:pt x="9866" y="6281"/>
                  </a:cubicBezTo>
                  <a:lnTo>
                    <a:pt x="9867" y="6281"/>
                  </a:lnTo>
                  <a:cubicBezTo>
                    <a:pt x="10082" y="6284"/>
                    <a:pt x="10298" y="6287"/>
                    <a:pt x="10513" y="6287"/>
                  </a:cubicBezTo>
                  <a:cubicBezTo>
                    <a:pt x="10666" y="6287"/>
                    <a:pt x="10819" y="6285"/>
                    <a:pt x="10973" y="6280"/>
                  </a:cubicBezTo>
                  <a:cubicBezTo>
                    <a:pt x="11033" y="6278"/>
                    <a:pt x="11033" y="6189"/>
                    <a:pt x="10973" y="6187"/>
                  </a:cubicBezTo>
                  <a:cubicBezTo>
                    <a:pt x="10819" y="6182"/>
                    <a:pt x="10666" y="6180"/>
                    <a:pt x="10513" y="6180"/>
                  </a:cubicBezTo>
                  <a:cubicBezTo>
                    <a:pt x="10327" y="6180"/>
                    <a:pt x="10141" y="6183"/>
                    <a:pt x="9956" y="6185"/>
                  </a:cubicBezTo>
                  <a:cubicBezTo>
                    <a:pt x="10036" y="6098"/>
                    <a:pt x="10121" y="6015"/>
                    <a:pt x="10199" y="5925"/>
                  </a:cubicBezTo>
                  <a:cubicBezTo>
                    <a:pt x="10233" y="5887"/>
                    <a:pt x="10267" y="5847"/>
                    <a:pt x="10300" y="5807"/>
                  </a:cubicBezTo>
                  <a:close/>
                  <a:moveTo>
                    <a:pt x="5400" y="2113"/>
                  </a:moveTo>
                  <a:cubicBezTo>
                    <a:pt x="5907" y="2113"/>
                    <a:pt x="6506" y="2217"/>
                    <a:pt x="6773" y="2225"/>
                  </a:cubicBezTo>
                  <a:cubicBezTo>
                    <a:pt x="7330" y="2243"/>
                    <a:pt x="7887" y="2255"/>
                    <a:pt x="8444" y="2255"/>
                  </a:cubicBezTo>
                  <a:cubicBezTo>
                    <a:pt x="8601" y="2255"/>
                    <a:pt x="8758" y="2254"/>
                    <a:pt x="8915" y="2252"/>
                  </a:cubicBezTo>
                  <a:cubicBezTo>
                    <a:pt x="8934" y="2277"/>
                    <a:pt x="8964" y="2293"/>
                    <a:pt x="9000" y="2293"/>
                  </a:cubicBezTo>
                  <a:cubicBezTo>
                    <a:pt x="9018" y="2293"/>
                    <a:pt x="9039" y="2289"/>
                    <a:pt x="9060" y="2278"/>
                  </a:cubicBezTo>
                  <a:lnTo>
                    <a:pt x="9074" y="2271"/>
                  </a:lnTo>
                  <a:lnTo>
                    <a:pt x="9074" y="2271"/>
                  </a:lnTo>
                  <a:cubicBezTo>
                    <a:pt x="8986" y="3710"/>
                    <a:pt x="8965" y="5242"/>
                    <a:pt x="9160" y="6676"/>
                  </a:cubicBezTo>
                  <a:cubicBezTo>
                    <a:pt x="9042" y="6663"/>
                    <a:pt x="8924" y="6649"/>
                    <a:pt x="8806" y="6639"/>
                  </a:cubicBezTo>
                  <a:cubicBezTo>
                    <a:pt x="8805" y="6639"/>
                    <a:pt x="8804" y="6639"/>
                    <a:pt x="8803" y="6639"/>
                  </a:cubicBezTo>
                  <a:cubicBezTo>
                    <a:pt x="8776" y="6639"/>
                    <a:pt x="8764" y="6668"/>
                    <a:pt x="8768" y="6692"/>
                  </a:cubicBezTo>
                  <a:cubicBezTo>
                    <a:pt x="8351" y="6676"/>
                    <a:pt x="7933" y="6669"/>
                    <a:pt x="7514" y="6669"/>
                  </a:cubicBezTo>
                  <a:cubicBezTo>
                    <a:pt x="6546" y="6669"/>
                    <a:pt x="5575" y="6706"/>
                    <a:pt x="4617" y="6756"/>
                  </a:cubicBezTo>
                  <a:cubicBezTo>
                    <a:pt x="4508" y="6761"/>
                    <a:pt x="4507" y="6922"/>
                    <a:pt x="4617" y="6926"/>
                  </a:cubicBezTo>
                  <a:cubicBezTo>
                    <a:pt x="5395" y="6955"/>
                    <a:pt x="6182" y="6975"/>
                    <a:pt x="6969" y="6975"/>
                  </a:cubicBezTo>
                  <a:cubicBezTo>
                    <a:pt x="7137" y="6975"/>
                    <a:pt x="7304" y="6974"/>
                    <a:pt x="7471" y="6972"/>
                  </a:cubicBezTo>
                  <a:lnTo>
                    <a:pt x="7471" y="6972"/>
                  </a:lnTo>
                  <a:cubicBezTo>
                    <a:pt x="7154" y="7287"/>
                    <a:pt x="6876" y="7682"/>
                    <a:pt x="6645" y="8045"/>
                  </a:cubicBezTo>
                  <a:cubicBezTo>
                    <a:pt x="4673" y="8051"/>
                    <a:pt x="2702" y="8067"/>
                    <a:pt x="731" y="8122"/>
                  </a:cubicBezTo>
                  <a:cubicBezTo>
                    <a:pt x="1272" y="7807"/>
                    <a:pt x="1793" y="7459"/>
                    <a:pt x="2291" y="7082"/>
                  </a:cubicBezTo>
                  <a:lnTo>
                    <a:pt x="2291" y="7081"/>
                  </a:lnTo>
                  <a:cubicBezTo>
                    <a:pt x="2618" y="7110"/>
                    <a:pt x="2945" y="7141"/>
                    <a:pt x="3273" y="7147"/>
                  </a:cubicBezTo>
                  <a:cubicBezTo>
                    <a:pt x="3273" y="7147"/>
                    <a:pt x="3273" y="7147"/>
                    <a:pt x="3274" y="7147"/>
                  </a:cubicBezTo>
                  <a:cubicBezTo>
                    <a:pt x="3321" y="7147"/>
                    <a:pt x="3319" y="7078"/>
                    <a:pt x="3273" y="7072"/>
                  </a:cubicBezTo>
                  <a:cubicBezTo>
                    <a:pt x="2976" y="7041"/>
                    <a:pt x="2676" y="7028"/>
                    <a:pt x="2377" y="7016"/>
                  </a:cubicBezTo>
                  <a:cubicBezTo>
                    <a:pt x="2542" y="6890"/>
                    <a:pt x="2699" y="6759"/>
                    <a:pt x="2859" y="6628"/>
                  </a:cubicBezTo>
                  <a:cubicBezTo>
                    <a:pt x="3180" y="6627"/>
                    <a:pt x="3498" y="6594"/>
                    <a:pt x="3812" y="6531"/>
                  </a:cubicBezTo>
                  <a:cubicBezTo>
                    <a:pt x="3857" y="6522"/>
                    <a:pt x="3840" y="6458"/>
                    <a:pt x="3799" y="6458"/>
                  </a:cubicBezTo>
                  <a:cubicBezTo>
                    <a:pt x="3797" y="6458"/>
                    <a:pt x="3794" y="6458"/>
                    <a:pt x="3792" y="6459"/>
                  </a:cubicBezTo>
                  <a:cubicBezTo>
                    <a:pt x="3520" y="6499"/>
                    <a:pt x="3246" y="6525"/>
                    <a:pt x="2971" y="6538"/>
                  </a:cubicBezTo>
                  <a:cubicBezTo>
                    <a:pt x="3014" y="6502"/>
                    <a:pt x="3059" y="6469"/>
                    <a:pt x="3101" y="6433"/>
                  </a:cubicBezTo>
                  <a:cubicBezTo>
                    <a:pt x="3126" y="6414"/>
                    <a:pt x="3140" y="6385"/>
                    <a:pt x="3142" y="6353"/>
                  </a:cubicBezTo>
                  <a:cubicBezTo>
                    <a:pt x="3370" y="6339"/>
                    <a:pt x="3598" y="6321"/>
                    <a:pt x="3826" y="6297"/>
                  </a:cubicBezTo>
                  <a:cubicBezTo>
                    <a:pt x="3996" y="6280"/>
                    <a:pt x="4168" y="6271"/>
                    <a:pt x="4332" y="6227"/>
                  </a:cubicBezTo>
                  <a:cubicBezTo>
                    <a:pt x="4337" y="6425"/>
                    <a:pt x="4339" y="6623"/>
                    <a:pt x="4346" y="6819"/>
                  </a:cubicBezTo>
                  <a:cubicBezTo>
                    <a:pt x="4348" y="6879"/>
                    <a:pt x="4392" y="6909"/>
                    <a:pt x="4437" y="6909"/>
                  </a:cubicBezTo>
                  <a:cubicBezTo>
                    <a:pt x="4482" y="6909"/>
                    <a:pt x="4528" y="6879"/>
                    <a:pt x="4530" y="6819"/>
                  </a:cubicBezTo>
                  <a:cubicBezTo>
                    <a:pt x="4540" y="6608"/>
                    <a:pt x="4545" y="6398"/>
                    <a:pt x="4552" y="6187"/>
                  </a:cubicBezTo>
                  <a:cubicBezTo>
                    <a:pt x="4669" y="6188"/>
                    <a:pt x="4787" y="6189"/>
                    <a:pt x="4904" y="6189"/>
                  </a:cubicBezTo>
                  <a:cubicBezTo>
                    <a:pt x="4980" y="6189"/>
                    <a:pt x="5055" y="6188"/>
                    <a:pt x="5131" y="6187"/>
                  </a:cubicBezTo>
                  <a:cubicBezTo>
                    <a:pt x="5184" y="6186"/>
                    <a:pt x="5185" y="6105"/>
                    <a:pt x="5131" y="6104"/>
                  </a:cubicBezTo>
                  <a:cubicBezTo>
                    <a:pt x="5056" y="6102"/>
                    <a:pt x="4980" y="6102"/>
                    <a:pt x="4905" y="6102"/>
                  </a:cubicBezTo>
                  <a:cubicBezTo>
                    <a:pt x="4788" y="6102"/>
                    <a:pt x="4671" y="6103"/>
                    <a:pt x="4554" y="6104"/>
                  </a:cubicBezTo>
                  <a:cubicBezTo>
                    <a:pt x="4560" y="5952"/>
                    <a:pt x="4561" y="5801"/>
                    <a:pt x="4565" y="5650"/>
                  </a:cubicBezTo>
                  <a:cubicBezTo>
                    <a:pt x="4757" y="5654"/>
                    <a:pt x="4950" y="5661"/>
                    <a:pt x="5142" y="5661"/>
                  </a:cubicBezTo>
                  <a:cubicBezTo>
                    <a:pt x="5227" y="5661"/>
                    <a:pt x="5312" y="5659"/>
                    <a:pt x="5396" y="5656"/>
                  </a:cubicBezTo>
                  <a:cubicBezTo>
                    <a:pt x="5453" y="5656"/>
                    <a:pt x="5453" y="5572"/>
                    <a:pt x="5396" y="5572"/>
                  </a:cubicBezTo>
                  <a:cubicBezTo>
                    <a:pt x="5307" y="5568"/>
                    <a:pt x="5217" y="5566"/>
                    <a:pt x="5127" y="5566"/>
                  </a:cubicBezTo>
                  <a:cubicBezTo>
                    <a:pt x="4940" y="5566"/>
                    <a:pt x="4753" y="5573"/>
                    <a:pt x="4566" y="5577"/>
                  </a:cubicBezTo>
                  <a:cubicBezTo>
                    <a:pt x="4571" y="5383"/>
                    <a:pt x="4575" y="5189"/>
                    <a:pt x="4580" y="4995"/>
                  </a:cubicBezTo>
                  <a:cubicBezTo>
                    <a:pt x="4748" y="5000"/>
                    <a:pt x="4916" y="5002"/>
                    <a:pt x="5084" y="5002"/>
                  </a:cubicBezTo>
                  <a:cubicBezTo>
                    <a:pt x="5262" y="5002"/>
                    <a:pt x="5440" y="5000"/>
                    <a:pt x="5618" y="4995"/>
                  </a:cubicBezTo>
                  <a:cubicBezTo>
                    <a:pt x="5677" y="4994"/>
                    <a:pt x="5677" y="4907"/>
                    <a:pt x="5618" y="4905"/>
                  </a:cubicBezTo>
                  <a:cubicBezTo>
                    <a:pt x="5435" y="4901"/>
                    <a:pt x="5252" y="4899"/>
                    <a:pt x="5068" y="4899"/>
                  </a:cubicBezTo>
                  <a:cubicBezTo>
                    <a:pt x="4906" y="4899"/>
                    <a:pt x="4744" y="4901"/>
                    <a:pt x="4582" y="4905"/>
                  </a:cubicBezTo>
                  <a:cubicBezTo>
                    <a:pt x="4584" y="4798"/>
                    <a:pt x="4587" y="4692"/>
                    <a:pt x="4588" y="4584"/>
                  </a:cubicBezTo>
                  <a:cubicBezTo>
                    <a:pt x="4590" y="4420"/>
                    <a:pt x="4592" y="4256"/>
                    <a:pt x="4594" y="4092"/>
                  </a:cubicBezTo>
                  <a:cubicBezTo>
                    <a:pt x="4868" y="4075"/>
                    <a:pt x="5143" y="4065"/>
                    <a:pt x="5418" y="4065"/>
                  </a:cubicBezTo>
                  <a:cubicBezTo>
                    <a:pt x="5514" y="4065"/>
                    <a:pt x="5611" y="4066"/>
                    <a:pt x="5707" y="4069"/>
                  </a:cubicBezTo>
                  <a:cubicBezTo>
                    <a:pt x="5708" y="4069"/>
                    <a:pt x="5709" y="4069"/>
                    <a:pt x="5709" y="4069"/>
                  </a:cubicBezTo>
                  <a:cubicBezTo>
                    <a:pt x="5765" y="4069"/>
                    <a:pt x="5764" y="3983"/>
                    <a:pt x="5707" y="3978"/>
                  </a:cubicBezTo>
                  <a:cubicBezTo>
                    <a:pt x="5557" y="3967"/>
                    <a:pt x="5406" y="3962"/>
                    <a:pt x="5255" y="3962"/>
                  </a:cubicBezTo>
                  <a:cubicBezTo>
                    <a:pt x="5034" y="3962"/>
                    <a:pt x="4814" y="3973"/>
                    <a:pt x="4595" y="3996"/>
                  </a:cubicBezTo>
                  <a:cubicBezTo>
                    <a:pt x="4596" y="3820"/>
                    <a:pt x="4598" y="3644"/>
                    <a:pt x="4599" y="3466"/>
                  </a:cubicBezTo>
                  <a:cubicBezTo>
                    <a:pt x="4600" y="3344"/>
                    <a:pt x="4563" y="2942"/>
                    <a:pt x="4567" y="2648"/>
                  </a:cubicBezTo>
                  <a:lnTo>
                    <a:pt x="4567" y="2648"/>
                  </a:lnTo>
                  <a:cubicBezTo>
                    <a:pt x="4735" y="2650"/>
                    <a:pt x="4902" y="2652"/>
                    <a:pt x="5069" y="2652"/>
                  </a:cubicBezTo>
                  <a:cubicBezTo>
                    <a:pt x="5252" y="2652"/>
                    <a:pt x="5435" y="2650"/>
                    <a:pt x="5618" y="2646"/>
                  </a:cubicBezTo>
                  <a:cubicBezTo>
                    <a:pt x="5672" y="2645"/>
                    <a:pt x="5672" y="2564"/>
                    <a:pt x="5618" y="2563"/>
                  </a:cubicBezTo>
                  <a:cubicBezTo>
                    <a:pt x="5443" y="2559"/>
                    <a:pt x="5269" y="2558"/>
                    <a:pt x="5094" y="2558"/>
                  </a:cubicBezTo>
                  <a:cubicBezTo>
                    <a:pt x="4919" y="2558"/>
                    <a:pt x="4744" y="2559"/>
                    <a:pt x="4569" y="2561"/>
                  </a:cubicBezTo>
                  <a:cubicBezTo>
                    <a:pt x="4575" y="2463"/>
                    <a:pt x="4586" y="2386"/>
                    <a:pt x="4608" y="2349"/>
                  </a:cubicBezTo>
                  <a:cubicBezTo>
                    <a:pt x="4719" y="2167"/>
                    <a:pt x="5035" y="2113"/>
                    <a:pt x="5400" y="2113"/>
                  </a:cubicBezTo>
                  <a:close/>
                  <a:moveTo>
                    <a:pt x="14580" y="6127"/>
                  </a:moveTo>
                  <a:cubicBezTo>
                    <a:pt x="14530" y="7207"/>
                    <a:pt x="14523" y="8285"/>
                    <a:pt x="14520" y="9366"/>
                  </a:cubicBezTo>
                  <a:cubicBezTo>
                    <a:pt x="14519" y="9891"/>
                    <a:pt x="14518" y="10415"/>
                    <a:pt x="14518" y="10939"/>
                  </a:cubicBezTo>
                  <a:lnTo>
                    <a:pt x="14518" y="11726"/>
                  </a:lnTo>
                  <a:cubicBezTo>
                    <a:pt x="14431" y="12032"/>
                    <a:pt x="14486" y="12298"/>
                    <a:pt x="14680" y="12523"/>
                  </a:cubicBezTo>
                  <a:cubicBezTo>
                    <a:pt x="14667" y="12517"/>
                    <a:pt x="14652" y="12514"/>
                    <a:pt x="14638" y="12514"/>
                  </a:cubicBezTo>
                  <a:cubicBezTo>
                    <a:pt x="14601" y="12514"/>
                    <a:pt x="14565" y="12533"/>
                    <a:pt x="14557" y="12574"/>
                  </a:cubicBezTo>
                  <a:lnTo>
                    <a:pt x="14524" y="12743"/>
                  </a:lnTo>
                  <a:cubicBezTo>
                    <a:pt x="14523" y="12752"/>
                    <a:pt x="14523" y="12761"/>
                    <a:pt x="14524" y="12768"/>
                  </a:cubicBezTo>
                  <a:cubicBezTo>
                    <a:pt x="14225" y="13089"/>
                    <a:pt x="13955" y="13436"/>
                    <a:pt x="13643" y="13745"/>
                  </a:cubicBezTo>
                  <a:cubicBezTo>
                    <a:pt x="13476" y="13909"/>
                    <a:pt x="13305" y="14069"/>
                    <a:pt x="13128" y="14223"/>
                  </a:cubicBezTo>
                  <a:cubicBezTo>
                    <a:pt x="13025" y="14313"/>
                    <a:pt x="12865" y="14489"/>
                    <a:pt x="12708" y="14610"/>
                  </a:cubicBezTo>
                  <a:cubicBezTo>
                    <a:pt x="12954" y="12466"/>
                    <a:pt x="12991" y="10302"/>
                    <a:pt x="12955" y="8148"/>
                  </a:cubicBezTo>
                  <a:cubicBezTo>
                    <a:pt x="12953" y="8077"/>
                    <a:pt x="12904" y="8039"/>
                    <a:pt x="12850" y="8030"/>
                  </a:cubicBezTo>
                  <a:cubicBezTo>
                    <a:pt x="13434" y="7433"/>
                    <a:pt x="14073" y="6803"/>
                    <a:pt x="14580" y="6127"/>
                  </a:cubicBezTo>
                  <a:close/>
                  <a:moveTo>
                    <a:pt x="12325" y="8255"/>
                  </a:moveTo>
                  <a:cubicBezTo>
                    <a:pt x="12450" y="8274"/>
                    <a:pt x="12578" y="8286"/>
                    <a:pt x="12705" y="8293"/>
                  </a:cubicBezTo>
                  <a:cubicBezTo>
                    <a:pt x="12734" y="10422"/>
                    <a:pt x="12633" y="12540"/>
                    <a:pt x="12535" y="14667"/>
                  </a:cubicBezTo>
                  <a:cubicBezTo>
                    <a:pt x="12529" y="14665"/>
                    <a:pt x="12522" y="14664"/>
                    <a:pt x="12515" y="14663"/>
                  </a:cubicBezTo>
                  <a:cubicBezTo>
                    <a:pt x="10862" y="14607"/>
                    <a:pt x="9184" y="14576"/>
                    <a:pt x="7503" y="14576"/>
                  </a:cubicBezTo>
                  <a:cubicBezTo>
                    <a:pt x="7344" y="14576"/>
                    <a:pt x="7185" y="14576"/>
                    <a:pt x="7026" y="14577"/>
                  </a:cubicBezTo>
                  <a:cubicBezTo>
                    <a:pt x="7039" y="14368"/>
                    <a:pt x="7045" y="14158"/>
                    <a:pt x="7051" y="13948"/>
                  </a:cubicBezTo>
                  <a:cubicBezTo>
                    <a:pt x="7056" y="13954"/>
                    <a:pt x="7062" y="13959"/>
                    <a:pt x="7069" y="13961"/>
                  </a:cubicBezTo>
                  <a:cubicBezTo>
                    <a:pt x="7383" y="14037"/>
                    <a:pt x="7717" y="14064"/>
                    <a:pt x="8048" y="14064"/>
                  </a:cubicBezTo>
                  <a:cubicBezTo>
                    <a:pt x="8229" y="14064"/>
                    <a:pt x="8409" y="14056"/>
                    <a:pt x="8584" y="14043"/>
                  </a:cubicBezTo>
                  <a:cubicBezTo>
                    <a:pt x="8645" y="14039"/>
                    <a:pt x="8647" y="13947"/>
                    <a:pt x="8585" y="13947"/>
                  </a:cubicBezTo>
                  <a:cubicBezTo>
                    <a:pt x="8585" y="13947"/>
                    <a:pt x="8584" y="13947"/>
                    <a:pt x="8584" y="13947"/>
                  </a:cubicBezTo>
                  <a:cubicBezTo>
                    <a:pt x="8548" y="13947"/>
                    <a:pt x="8512" y="13947"/>
                    <a:pt x="8476" y="13947"/>
                  </a:cubicBezTo>
                  <a:cubicBezTo>
                    <a:pt x="8008" y="13947"/>
                    <a:pt x="7548" y="13905"/>
                    <a:pt x="7080" y="13887"/>
                  </a:cubicBezTo>
                  <a:cubicBezTo>
                    <a:pt x="7069" y="13887"/>
                    <a:pt x="7060" y="13892"/>
                    <a:pt x="7054" y="13899"/>
                  </a:cubicBezTo>
                  <a:cubicBezTo>
                    <a:pt x="7070" y="13279"/>
                    <a:pt x="7064" y="12655"/>
                    <a:pt x="7046" y="12029"/>
                  </a:cubicBezTo>
                  <a:lnTo>
                    <a:pt x="7046" y="12029"/>
                  </a:lnTo>
                  <a:cubicBezTo>
                    <a:pt x="7168" y="12045"/>
                    <a:pt x="7290" y="12054"/>
                    <a:pt x="7412" y="12054"/>
                  </a:cubicBezTo>
                  <a:cubicBezTo>
                    <a:pt x="7587" y="12054"/>
                    <a:pt x="7761" y="12036"/>
                    <a:pt x="7932" y="11992"/>
                  </a:cubicBezTo>
                  <a:cubicBezTo>
                    <a:pt x="7983" y="11979"/>
                    <a:pt x="7966" y="11909"/>
                    <a:pt x="7919" y="11909"/>
                  </a:cubicBezTo>
                  <a:cubicBezTo>
                    <a:pt x="7916" y="11909"/>
                    <a:pt x="7913" y="11909"/>
                    <a:pt x="7909" y="11910"/>
                  </a:cubicBezTo>
                  <a:cubicBezTo>
                    <a:pt x="7712" y="11944"/>
                    <a:pt x="7519" y="11964"/>
                    <a:pt x="7325" y="11964"/>
                  </a:cubicBezTo>
                  <a:cubicBezTo>
                    <a:pt x="7232" y="11964"/>
                    <a:pt x="7139" y="11960"/>
                    <a:pt x="7045" y="11950"/>
                  </a:cubicBezTo>
                  <a:cubicBezTo>
                    <a:pt x="7036" y="11665"/>
                    <a:pt x="7025" y="11382"/>
                    <a:pt x="7012" y="11097"/>
                  </a:cubicBezTo>
                  <a:lnTo>
                    <a:pt x="7012" y="11097"/>
                  </a:lnTo>
                  <a:cubicBezTo>
                    <a:pt x="7183" y="11100"/>
                    <a:pt x="7354" y="11102"/>
                    <a:pt x="7525" y="11102"/>
                  </a:cubicBezTo>
                  <a:cubicBezTo>
                    <a:pt x="7656" y="11102"/>
                    <a:pt x="7787" y="11101"/>
                    <a:pt x="7919" y="11097"/>
                  </a:cubicBezTo>
                  <a:cubicBezTo>
                    <a:pt x="7969" y="11096"/>
                    <a:pt x="7969" y="11020"/>
                    <a:pt x="7919" y="11019"/>
                  </a:cubicBezTo>
                  <a:cubicBezTo>
                    <a:pt x="7787" y="11016"/>
                    <a:pt x="7655" y="11015"/>
                    <a:pt x="7523" y="11015"/>
                  </a:cubicBezTo>
                  <a:cubicBezTo>
                    <a:pt x="7352" y="11015"/>
                    <a:pt x="7181" y="11017"/>
                    <a:pt x="7009" y="11019"/>
                  </a:cubicBezTo>
                  <a:cubicBezTo>
                    <a:pt x="6996" y="10724"/>
                    <a:pt x="6982" y="10429"/>
                    <a:pt x="6966" y="10135"/>
                  </a:cubicBezTo>
                  <a:lnTo>
                    <a:pt x="6966" y="10135"/>
                  </a:lnTo>
                  <a:cubicBezTo>
                    <a:pt x="7289" y="10175"/>
                    <a:pt x="7613" y="10200"/>
                    <a:pt x="7937" y="10200"/>
                  </a:cubicBezTo>
                  <a:cubicBezTo>
                    <a:pt x="8064" y="10200"/>
                    <a:pt x="8191" y="10197"/>
                    <a:pt x="8317" y="10188"/>
                  </a:cubicBezTo>
                  <a:cubicBezTo>
                    <a:pt x="8378" y="10184"/>
                    <a:pt x="8380" y="10092"/>
                    <a:pt x="8318" y="10092"/>
                  </a:cubicBezTo>
                  <a:cubicBezTo>
                    <a:pt x="8318" y="10092"/>
                    <a:pt x="8318" y="10092"/>
                    <a:pt x="8317" y="10092"/>
                  </a:cubicBezTo>
                  <a:cubicBezTo>
                    <a:pt x="8233" y="10093"/>
                    <a:pt x="8149" y="10094"/>
                    <a:pt x="8066" y="10094"/>
                  </a:cubicBezTo>
                  <a:cubicBezTo>
                    <a:pt x="7696" y="10094"/>
                    <a:pt x="7330" y="10081"/>
                    <a:pt x="6962" y="10041"/>
                  </a:cubicBezTo>
                  <a:cubicBezTo>
                    <a:pt x="6945" y="9708"/>
                    <a:pt x="6930" y="9378"/>
                    <a:pt x="6914" y="9046"/>
                  </a:cubicBezTo>
                  <a:lnTo>
                    <a:pt x="6914" y="9046"/>
                  </a:lnTo>
                  <a:cubicBezTo>
                    <a:pt x="7319" y="9070"/>
                    <a:pt x="7723" y="9108"/>
                    <a:pt x="8126" y="9164"/>
                  </a:cubicBezTo>
                  <a:cubicBezTo>
                    <a:pt x="8129" y="9165"/>
                    <a:pt x="8131" y="9165"/>
                    <a:pt x="8134" y="9165"/>
                  </a:cubicBezTo>
                  <a:cubicBezTo>
                    <a:pt x="8196" y="9165"/>
                    <a:pt x="8222" y="9071"/>
                    <a:pt x="8155" y="9059"/>
                  </a:cubicBezTo>
                  <a:cubicBezTo>
                    <a:pt x="7741" y="8992"/>
                    <a:pt x="7326" y="8958"/>
                    <a:pt x="6909" y="8940"/>
                  </a:cubicBezTo>
                  <a:cubicBezTo>
                    <a:pt x="6900" y="8764"/>
                    <a:pt x="6891" y="8588"/>
                    <a:pt x="6883" y="8413"/>
                  </a:cubicBezTo>
                  <a:cubicBezTo>
                    <a:pt x="6882" y="8394"/>
                    <a:pt x="6878" y="8375"/>
                    <a:pt x="6868" y="8358"/>
                  </a:cubicBezTo>
                  <a:cubicBezTo>
                    <a:pt x="8651" y="8347"/>
                    <a:pt x="10433" y="8328"/>
                    <a:pt x="12212" y="8318"/>
                  </a:cubicBezTo>
                  <a:cubicBezTo>
                    <a:pt x="12213" y="8318"/>
                    <a:pt x="12214" y="8318"/>
                    <a:pt x="12215" y="8318"/>
                  </a:cubicBezTo>
                  <a:cubicBezTo>
                    <a:pt x="12261" y="8318"/>
                    <a:pt x="12303" y="8294"/>
                    <a:pt x="12325" y="8255"/>
                  </a:cubicBezTo>
                  <a:close/>
                  <a:moveTo>
                    <a:pt x="327" y="8300"/>
                  </a:moveTo>
                  <a:cubicBezTo>
                    <a:pt x="341" y="8309"/>
                    <a:pt x="357" y="8314"/>
                    <a:pt x="374" y="8314"/>
                  </a:cubicBezTo>
                  <a:cubicBezTo>
                    <a:pt x="376" y="8314"/>
                    <a:pt x="379" y="8314"/>
                    <a:pt x="382" y="8314"/>
                  </a:cubicBezTo>
                  <a:cubicBezTo>
                    <a:pt x="397" y="8323"/>
                    <a:pt x="415" y="8329"/>
                    <a:pt x="433" y="8330"/>
                  </a:cubicBezTo>
                  <a:cubicBezTo>
                    <a:pt x="1777" y="8358"/>
                    <a:pt x="3122" y="8368"/>
                    <a:pt x="4466" y="8368"/>
                  </a:cubicBezTo>
                  <a:cubicBezTo>
                    <a:pt x="5194" y="8368"/>
                    <a:pt x="5921" y="8365"/>
                    <a:pt x="6649" y="8360"/>
                  </a:cubicBezTo>
                  <a:lnTo>
                    <a:pt x="6649" y="8360"/>
                  </a:lnTo>
                  <a:cubicBezTo>
                    <a:pt x="6641" y="8376"/>
                    <a:pt x="6638" y="8394"/>
                    <a:pt x="6639" y="8413"/>
                  </a:cubicBezTo>
                  <a:cubicBezTo>
                    <a:pt x="6642" y="8588"/>
                    <a:pt x="6644" y="8763"/>
                    <a:pt x="6647" y="8939"/>
                  </a:cubicBezTo>
                  <a:cubicBezTo>
                    <a:pt x="6626" y="8960"/>
                    <a:pt x="6626" y="8995"/>
                    <a:pt x="6649" y="9015"/>
                  </a:cubicBezTo>
                  <a:cubicBezTo>
                    <a:pt x="6675" y="10862"/>
                    <a:pt x="6663" y="12748"/>
                    <a:pt x="6881" y="14576"/>
                  </a:cubicBezTo>
                  <a:cubicBezTo>
                    <a:pt x="4759" y="14586"/>
                    <a:pt x="2635" y="14645"/>
                    <a:pt x="549" y="14768"/>
                  </a:cubicBezTo>
                  <a:lnTo>
                    <a:pt x="548" y="14768"/>
                  </a:lnTo>
                  <a:cubicBezTo>
                    <a:pt x="536" y="14543"/>
                    <a:pt x="525" y="14318"/>
                    <a:pt x="513" y="14093"/>
                  </a:cubicBezTo>
                  <a:cubicBezTo>
                    <a:pt x="768" y="14076"/>
                    <a:pt x="1022" y="14067"/>
                    <a:pt x="1276" y="14067"/>
                  </a:cubicBezTo>
                  <a:cubicBezTo>
                    <a:pt x="1410" y="14067"/>
                    <a:pt x="1544" y="14070"/>
                    <a:pt x="1678" y="14075"/>
                  </a:cubicBezTo>
                  <a:cubicBezTo>
                    <a:pt x="1679" y="14075"/>
                    <a:pt x="1679" y="14075"/>
                    <a:pt x="1680" y="14075"/>
                  </a:cubicBezTo>
                  <a:cubicBezTo>
                    <a:pt x="1738" y="14075"/>
                    <a:pt x="1736" y="13986"/>
                    <a:pt x="1678" y="13982"/>
                  </a:cubicBezTo>
                  <a:cubicBezTo>
                    <a:pt x="1530" y="13973"/>
                    <a:pt x="1382" y="13968"/>
                    <a:pt x="1234" y="13968"/>
                  </a:cubicBezTo>
                  <a:cubicBezTo>
                    <a:pt x="992" y="13968"/>
                    <a:pt x="750" y="13980"/>
                    <a:pt x="509" y="14004"/>
                  </a:cubicBezTo>
                  <a:cubicBezTo>
                    <a:pt x="498" y="13788"/>
                    <a:pt x="488" y="13572"/>
                    <a:pt x="477" y="13356"/>
                  </a:cubicBezTo>
                  <a:lnTo>
                    <a:pt x="477" y="13356"/>
                  </a:lnTo>
                  <a:cubicBezTo>
                    <a:pt x="529" y="13358"/>
                    <a:pt x="581" y="13359"/>
                    <a:pt x="633" y="13359"/>
                  </a:cubicBezTo>
                  <a:cubicBezTo>
                    <a:pt x="867" y="13359"/>
                    <a:pt x="1101" y="13344"/>
                    <a:pt x="1334" y="13306"/>
                  </a:cubicBezTo>
                  <a:cubicBezTo>
                    <a:pt x="1372" y="13300"/>
                    <a:pt x="1364" y="13236"/>
                    <a:pt x="1328" y="13236"/>
                  </a:cubicBezTo>
                  <a:cubicBezTo>
                    <a:pt x="1327" y="13236"/>
                    <a:pt x="1326" y="13236"/>
                    <a:pt x="1325" y="13236"/>
                  </a:cubicBezTo>
                  <a:cubicBezTo>
                    <a:pt x="1060" y="13265"/>
                    <a:pt x="793" y="13279"/>
                    <a:pt x="528" y="13279"/>
                  </a:cubicBezTo>
                  <a:cubicBezTo>
                    <a:pt x="510" y="13279"/>
                    <a:pt x="492" y="13279"/>
                    <a:pt x="474" y="13279"/>
                  </a:cubicBezTo>
                  <a:cubicBezTo>
                    <a:pt x="449" y="12768"/>
                    <a:pt x="428" y="12258"/>
                    <a:pt x="409" y="11746"/>
                  </a:cubicBezTo>
                  <a:cubicBezTo>
                    <a:pt x="615" y="11729"/>
                    <a:pt x="823" y="11720"/>
                    <a:pt x="1030" y="11720"/>
                  </a:cubicBezTo>
                  <a:cubicBezTo>
                    <a:pt x="1128" y="11720"/>
                    <a:pt x="1226" y="11722"/>
                    <a:pt x="1325" y="11726"/>
                  </a:cubicBezTo>
                  <a:cubicBezTo>
                    <a:pt x="1325" y="11726"/>
                    <a:pt x="1326" y="11726"/>
                    <a:pt x="1327" y="11726"/>
                  </a:cubicBezTo>
                  <a:cubicBezTo>
                    <a:pt x="1382" y="11726"/>
                    <a:pt x="1379" y="11642"/>
                    <a:pt x="1325" y="11637"/>
                  </a:cubicBezTo>
                  <a:cubicBezTo>
                    <a:pt x="1208" y="11627"/>
                    <a:pt x="1092" y="11622"/>
                    <a:pt x="975" y="11622"/>
                  </a:cubicBezTo>
                  <a:cubicBezTo>
                    <a:pt x="785" y="11622"/>
                    <a:pt x="595" y="11634"/>
                    <a:pt x="406" y="11655"/>
                  </a:cubicBezTo>
                  <a:cubicBezTo>
                    <a:pt x="394" y="11352"/>
                    <a:pt x="387" y="11050"/>
                    <a:pt x="377" y="10746"/>
                  </a:cubicBezTo>
                  <a:lnTo>
                    <a:pt x="377" y="10746"/>
                  </a:lnTo>
                  <a:cubicBezTo>
                    <a:pt x="466" y="10751"/>
                    <a:pt x="556" y="10753"/>
                    <a:pt x="645" y="10753"/>
                  </a:cubicBezTo>
                  <a:cubicBezTo>
                    <a:pt x="891" y="10753"/>
                    <a:pt x="1137" y="10736"/>
                    <a:pt x="1381" y="10702"/>
                  </a:cubicBezTo>
                  <a:cubicBezTo>
                    <a:pt x="1426" y="10695"/>
                    <a:pt x="1417" y="10617"/>
                    <a:pt x="1373" y="10617"/>
                  </a:cubicBezTo>
                  <a:cubicBezTo>
                    <a:pt x="1372" y="10617"/>
                    <a:pt x="1371" y="10617"/>
                    <a:pt x="1369" y="10617"/>
                  </a:cubicBezTo>
                  <a:cubicBezTo>
                    <a:pt x="1074" y="10649"/>
                    <a:pt x="777" y="10665"/>
                    <a:pt x="480" y="10665"/>
                  </a:cubicBezTo>
                  <a:cubicBezTo>
                    <a:pt x="445" y="10665"/>
                    <a:pt x="410" y="10664"/>
                    <a:pt x="375" y="10664"/>
                  </a:cubicBezTo>
                  <a:cubicBezTo>
                    <a:pt x="368" y="10409"/>
                    <a:pt x="362" y="10153"/>
                    <a:pt x="355" y="9898"/>
                  </a:cubicBezTo>
                  <a:lnTo>
                    <a:pt x="355" y="9898"/>
                  </a:lnTo>
                  <a:cubicBezTo>
                    <a:pt x="695" y="9905"/>
                    <a:pt x="1036" y="9912"/>
                    <a:pt x="1377" y="9912"/>
                  </a:cubicBezTo>
                  <a:cubicBezTo>
                    <a:pt x="1478" y="9912"/>
                    <a:pt x="1578" y="9911"/>
                    <a:pt x="1679" y="9910"/>
                  </a:cubicBezTo>
                  <a:cubicBezTo>
                    <a:pt x="1738" y="9909"/>
                    <a:pt x="1738" y="9819"/>
                    <a:pt x="1679" y="9817"/>
                  </a:cubicBezTo>
                  <a:cubicBezTo>
                    <a:pt x="1578" y="9815"/>
                    <a:pt x="1478" y="9815"/>
                    <a:pt x="1377" y="9815"/>
                  </a:cubicBezTo>
                  <a:cubicBezTo>
                    <a:pt x="1036" y="9815"/>
                    <a:pt x="694" y="9822"/>
                    <a:pt x="354" y="9828"/>
                  </a:cubicBezTo>
                  <a:cubicBezTo>
                    <a:pt x="346" y="9532"/>
                    <a:pt x="343" y="9234"/>
                    <a:pt x="338" y="8937"/>
                  </a:cubicBezTo>
                  <a:cubicBezTo>
                    <a:pt x="963" y="8937"/>
                    <a:pt x="1587" y="8951"/>
                    <a:pt x="2210" y="8979"/>
                  </a:cubicBezTo>
                  <a:cubicBezTo>
                    <a:pt x="2211" y="8979"/>
                    <a:pt x="2212" y="8979"/>
                    <a:pt x="2213" y="8979"/>
                  </a:cubicBezTo>
                  <a:cubicBezTo>
                    <a:pt x="2280" y="8979"/>
                    <a:pt x="2278" y="8877"/>
                    <a:pt x="2210" y="8872"/>
                  </a:cubicBezTo>
                  <a:cubicBezTo>
                    <a:pt x="1815" y="8841"/>
                    <a:pt x="1420" y="8826"/>
                    <a:pt x="1024" y="8826"/>
                  </a:cubicBezTo>
                  <a:cubicBezTo>
                    <a:pt x="795" y="8826"/>
                    <a:pt x="566" y="8831"/>
                    <a:pt x="337" y="8842"/>
                  </a:cubicBezTo>
                  <a:cubicBezTo>
                    <a:pt x="334" y="8661"/>
                    <a:pt x="328" y="8481"/>
                    <a:pt x="327" y="8300"/>
                  </a:cubicBezTo>
                  <a:close/>
                  <a:moveTo>
                    <a:pt x="6255" y="0"/>
                  </a:moveTo>
                  <a:cubicBezTo>
                    <a:pt x="6036" y="0"/>
                    <a:pt x="5830" y="23"/>
                    <a:pt x="5651" y="84"/>
                  </a:cubicBezTo>
                  <a:cubicBezTo>
                    <a:pt x="5604" y="97"/>
                    <a:pt x="5576" y="146"/>
                    <a:pt x="5588" y="195"/>
                  </a:cubicBezTo>
                  <a:cubicBezTo>
                    <a:pt x="5591" y="206"/>
                    <a:pt x="5594" y="219"/>
                    <a:pt x="5597" y="232"/>
                  </a:cubicBezTo>
                  <a:cubicBezTo>
                    <a:pt x="5347" y="455"/>
                    <a:pt x="5150" y="780"/>
                    <a:pt x="4947" y="1038"/>
                  </a:cubicBezTo>
                  <a:cubicBezTo>
                    <a:pt x="4733" y="1308"/>
                    <a:pt x="4432" y="1597"/>
                    <a:pt x="4321" y="1926"/>
                  </a:cubicBezTo>
                  <a:cubicBezTo>
                    <a:pt x="4315" y="1942"/>
                    <a:pt x="4319" y="1960"/>
                    <a:pt x="4330" y="1973"/>
                  </a:cubicBezTo>
                  <a:lnTo>
                    <a:pt x="4330" y="1976"/>
                  </a:lnTo>
                  <a:cubicBezTo>
                    <a:pt x="4323" y="3314"/>
                    <a:pt x="4304" y="4652"/>
                    <a:pt x="4328" y="5991"/>
                  </a:cubicBezTo>
                  <a:cubicBezTo>
                    <a:pt x="4319" y="5991"/>
                    <a:pt x="4310" y="5991"/>
                    <a:pt x="4300" y="5991"/>
                  </a:cubicBezTo>
                  <a:cubicBezTo>
                    <a:pt x="4131" y="5991"/>
                    <a:pt x="3962" y="6027"/>
                    <a:pt x="3793" y="6053"/>
                  </a:cubicBezTo>
                  <a:cubicBezTo>
                    <a:pt x="3528" y="6096"/>
                    <a:pt x="3262" y="6143"/>
                    <a:pt x="2999" y="6200"/>
                  </a:cubicBezTo>
                  <a:cubicBezTo>
                    <a:pt x="2976" y="6205"/>
                    <a:pt x="2956" y="6222"/>
                    <a:pt x="2949" y="6245"/>
                  </a:cubicBezTo>
                  <a:cubicBezTo>
                    <a:pt x="2941" y="6248"/>
                    <a:pt x="2933" y="6253"/>
                    <a:pt x="2925" y="6257"/>
                  </a:cubicBezTo>
                  <a:cubicBezTo>
                    <a:pt x="2079" y="6920"/>
                    <a:pt x="1213" y="7538"/>
                    <a:pt x="326" y="8147"/>
                  </a:cubicBezTo>
                  <a:cubicBezTo>
                    <a:pt x="310" y="8157"/>
                    <a:pt x="298" y="8174"/>
                    <a:pt x="291" y="8193"/>
                  </a:cubicBezTo>
                  <a:cubicBezTo>
                    <a:pt x="268" y="8170"/>
                    <a:pt x="235" y="8159"/>
                    <a:pt x="202" y="8159"/>
                  </a:cubicBezTo>
                  <a:cubicBezTo>
                    <a:pt x="141" y="8159"/>
                    <a:pt x="79" y="8199"/>
                    <a:pt x="77" y="8279"/>
                  </a:cubicBezTo>
                  <a:cubicBezTo>
                    <a:pt x="1" y="10453"/>
                    <a:pt x="105" y="12647"/>
                    <a:pt x="412" y="14801"/>
                  </a:cubicBezTo>
                  <a:cubicBezTo>
                    <a:pt x="413" y="14807"/>
                    <a:pt x="418" y="14810"/>
                    <a:pt x="420" y="14814"/>
                  </a:cubicBezTo>
                  <a:cubicBezTo>
                    <a:pt x="381" y="14872"/>
                    <a:pt x="407" y="14968"/>
                    <a:pt x="499" y="14971"/>
                  </a:cubicBezTo>
                  <a:cubicBezTo>
                    <a:pt x="2123" y="15044"/>
                    <a:pt x="3771" y="15077"/>
                    <a:pt x="5423" y="15077"/>
                  </a:cubicBezTo>
                  <a:cubicBezTo>
                    <a:pt x="7798" y="15077"/>
                    <a:pt x="10181" y="15009"/>
                    <a:pt x="12516" y="14892"/>
                  </a:cubicBezTo>
                  <a:cubicBezTo>
                    <a:pt x="12535" y="14891"/>
                    <a:pt x="12553" y="14886"/>
                    <a:pt x="12569" y="14876"/>
                  </a:cubicBezTo>
                  <a:cubicBezTo>
                    <a:pt x="12844" y="14853"/>
                    <a:pt x="13325" y="14343"/>
                    <a:pt x="13463" y="14225"/>
                  </a:cubicBezTo>
                  <a:cubicBezTo>
                    <a:pt x="13949" y="13806"/>
                    <a:pt x="14470" y="13326"/>
                    <a:pt x="14808" y="12776"/>
                  </a:cubicBezTo>
                  <a:cubicBezTo>
                    <a:pt x="14845" y="12718"/>
                    <a:pt x="14813" y="12657"/>
                    <a:pt x="14763" y="12631"/>
                  </a:cubicBezTo>
                  <a:cubicBezTo>
                    <a:pt x="14761" y="10410"/>
                    <a:pt x="14806" y="8183"/>
                    <a:pt x="14703" y="5964"/>
                  </a:cubicBezTo>
                  <a:cubicBezTo>
                    <a:pt x="14704" y="5962"/>
                    <a:pt x="14705" y="5960"/>
                    <a:pt x="14707" y="5958"/>
                  </a:cubicBezTo>
                  <a:cubicBezTo>
                    <a:pt x="14717" y="5955"/>
                    <a:pt x="14726" y="5954"/>
                    <a:pt x="14735" y="5952"/>
                  </a:cubicBezTo>
                  <a:cubicBezTo>
                    <a:pt x="14799" y="5935"/>
                    <a:pt x="14810" y="5877"/>
                    <a:pt x="14791" y="5830"/>
                  </a:cubicBezTo>
                  <a:cubicBezTo>
                    <a:pt x="14809" y="5764"/>
                    <a:pt x="14747" y="5706"/>
                    <a:pt x="14682" y="5706"/>
                  </a:cubicBezTo>
                  <a:cubicBezTo>
                    <a:pt x="14658" y="5706"/>
                    <a:pt x="14633" y="5715"/>
                    <a:pt x="14612" y="5733"/>
                  </a:cubicBezTo>
                  <a:cubicBezTo>
                    <a:pt x="14601" y="5743"/>
                    <a:pt x="14591" y="5753"/>
                    <a:pt x="14579" y="5764"/>
                  </a:cubicBezTo>
                  <a:cubicBezTo>
                    <a:pt x="14548" y="5763"/>
                    <a:pt x="14517" y="5763"/>
                    <a:pt x="14485" y="5763"/>
                  </a:cubicBezTo>
                  <a:cubicBezTo>
                    <a:pt x="14281" y="5763"/>
                    <a:pt x="14073" y="5777"/>
                    <a:pt x="13864" y="5793"/>
                  </a:cubicBezTo>
                  <a:cubicBezTo>
                    <a:pt x="13844" y="5764"/>
                    <a:pt x="13810" y="5746"/>
                    <a:pt x="13776" y="5745"/>
                  </a:cubicBezTo>
                  <a:cubicBezTo>
                    <a:pt x="12668" y="5675"/>
                    <a:pt x="11553" y="5645"/>
                    <a:pt x="10443" y="5641"/>
                  </a:cubicBezTo>
                  <a:cubicBezTo>
                    <a:pt x="10649" y="5396"/>
                    <a:pt x="10850" y="5137"/>
                    <a:pt x="10994" y="4860"/>
                  </a:cubicBezTo>
                  <a:cubicBezTo>
                    <a:pt x="11021" y="4809"/>
                    <a:pt x="11005" y="4754"/>
                    <a:pt x="10971" y="4717"/>
                  </a:cubicBezTo>
                  <a:cubicBezTo>
                    <a:pt x="10985" y="4673"/>
                    <a:pt x="10967" y="4626"/>
                    <a:pt x="10928" y="4602"/>
                  </a:cubicBezTo>
                  <a:lnTo>
                    <a:pt x="10904" y="4587"/>
                  </a:lnTo>
                  <a:cubicBezTo>
                    <a:pt x="10890" y="4577"/>
                    <a:pt x="10873" y="4571"/>
                    <a:pt x="10855" y="4571"/>
                  </a:cubicBezTo>
                  <a:cubicBezTo>
                    <a:pt x="10849" y="4571"/>
                    <a:pt x="10843" y="4572"/>
                    <a:pt x="10837" y="4573"/>
                  </a:cubicBezTo>
                  <a:cubicBezTo>
                    <a:pt x="10871" y="4410"/>
                    <a:pt x="10862" y="4242"/>
                    <a:pt x="10809" y="4085"/>
                  </a:cubicBezTo>
                  <a:cubicBezTo>
                    <a:pt x="10768" y="3827"/>
                    <a:pt x="10738" y="3568"/>
                    <a:pt x="10722" y="3308"/>
                  </a:cubicBezTo>
                  <a:cubicBezTo>
                    <a:pt x="10705" y="3039"/>
                    <a:pt x="10700" y="2768"/>
                    <a:pt x="10709" y="2497"/>
                  </a:cubicBezTo>
                  <a:cubicBezTo>
                    <a:pt x="10726" y="1955"/>
                    <a:pt x="10797" y="1437"/>
                    <a:pt x="10673" y="908"/>
                  </a:cubicBezTo>
                  <a:cubicBezTo>
                    <a:pt x="10680" y="901"/>
                    <a:pt x="10688" y="896"/>
                    <a:pt x="10696" y="890"/>
                  </a:cubicBezTo>
                  <a:cubicBezTo>
                    <a:pt x="10785" y="818"/>
                    <a:pt x="10702" y="675"/>
                    <a:pt x="10606" y="675"/>
                  </a:cubicBezTo>
                  <a:cubicBezTo>
                    <a:pt x="10586" y="675"/>
                    <a:pt x="10565" y="681"/>
                    <a:pt x="10546" y="695"/>
                  </a:cubicBezTo>
                  <a:cubicBezTo>
                    <a:pt x="10032" y="1066"/>
                    <a:pt x="9531" y="1475"/>
                    <a:pt x="9050" y="1889"/>
                  </a:cubicBezTo>
                  <a:cubicBezTo>
                    <a:pt x="9027" y="1909"/>
                    <a:pt x="9019" y="1942"/>
                    <a:pt x="9031" y="1972"/>
                  </a:cubicBezTo>
                  <a:cubicBezTo>
                    <a:pt x="7554" y="1936"/>
                    <a:pt x="6078" y="1918"/>
                    <a:pt x="4603" y="1841"/>
                  </a:cubicBezTo>
                  <a:cubicBezTo>
                    <a:pt x="4739" y="1718"/>
                    <a:pt x="4859" y="1564"/>
                    <a:pt x="4974" y="1413"/>
                  </a:cubicBezTo>
                  <a:cubicBezTo>
                    <a:pt x="5183" y="1418"/>
                    <a:pt x="5392" y="1421"/>
                    <a:pt x="5601" y="1421"/>
                  </a:cubicBezTo>
                  <a:cubicBezTo>
                    <a:pt x="5769" y="1421"/>
                    <a:pt x="5937" y="1419"/>
                    <a:pt x="6105" y="1415"/>
                  </a:cubicBezTo>
                  <a:cubicBezTo>
                    <a:pt x="6169" y="1413"/>
                    <a:pt x="6169" y="1317"/>
                    <a:pt x="6105" y="1316"/>
                  </a:cubicBezTo>
                  <a:cubicBezTo>
                    <a:pt x="5944" y="1311"/>
                    <a:pt x="5783" y="1310"/>
                    <a:pt x="5622" y="1310"/>
                  </a:cubicBezTo>
                  <a:cubicBezTo>
                    <a:pt x="5430" y="1310"/>
                    <a:pt x="5239" y="1312"/>
                    <a:pt x="5047" y="1317"/>
                  </a:cubicBezTo>
                  <a:cubicBezTo>
                    <a:pt x="5100" y="1246"/>
                    <a:pt x="5153" y="1176"/>
                    <a:pt x="5206" y="1113"/>
                  </a:cubicBezTo>
                  <a:cubicBezTo>
                    <a:pt x="5282" y="1020"/>
                    <a:pt x="5366" y="929"/>
                    <a:pt x="5449" y="835"/>
                  </a:cubicBezTo>
                  <a:cubicBezTo>
                    <a:pt x="5862" y="849"/>
                    <a:pt x="6269" y="881"/>
                    <a:pt x="6679" y="927"/>
                  </a:cubicBezTo>
                  <a:cubicBezTo>
                    <a:pt x="6681" y="927"/>
                    <a:pt x="6683" y="927"/>
                    <a:pt x="6685" y="927"/>
                  </a:cubicBezTo>
                  <a:cubicBezTo>
                    <a:pt x="6735" y="927"/>
                    <a:pt x="6744" y="841"/>
                    <a:pt x="6693" y="831"/>
                  </a:cubicBezTo>
                  <a:cubicBezTo>
                    <a:pt x="6364" y="772"/>
                    <a:pt x="6030" y="742"/>
                    <a:pt x="5696" y="742"/>
                  </a:cubicBezTo>
                  <a:cubicBezTo>
                    <a:pt x="5639" y="742"/>
                    <a:pt x="5583" y="743"/>
                    <a:pt x="5526" y="745"/>
                  </a:cubicBezTo>
                  <a:cubicBezTo>
                    <a:pt x="5663" y="585"/>
                    <a:pt x="5790" y="417"/>
                    <a:pt x="5865" y="232"/>
                  </a:cubicBezTo>
                  <a:lnTo>
                    <a:pt x="5865" y="231"/>
                  </a:lnTo>
                  <a:cubicBezTo>
                    <a:pt x="6478" y="478"/>
                    <a:pt x="7481" y="413"/>
                    <a:pt x="8100" y="480"/>
                  </a:cubicBezTo>
                  <a:cubicBezTo>
                    <a:pt x="8859" y="564"/>
                    <a:pt x="9620" y="685"/>
                    <a:pt x="10383" y="734"/>
                  </a:cubicBezTo>
                  <a:cubicBezTo>
                    <a:pt x="10385" y="734"/>
                    <a:pt x="10388" y="734"/>
                    <a:pt x="10390" y="734"/>
                  </a:cubicBezTo>
                  <a:cubicBezTo>
                    <a:pt x="10501" y="734"/>
                    <a:pt x="10524" y="552"/>
                    <a:pt x="10410" y="528"/>
                  </a:cubicBezTo>
                  <a:cubicBezTo>
                    <a:pt x="9594" y="358"/>
                    <a:pt x="8753" y="284"/>
                    <a:pt x="7923" y="198"/>
                  </a:cubicBezTo>
                  <a:cubicBezTo>
                    <a:pt x="7449" y="149"/>
                    <a:pt x="6812" y="0"/>
                    <a:pt x="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4"/>
            <p:cNvSpPr/>
            <p:nvPr/>
          </p:nvSpPr>
          <p:spPr>
            <a:xfrm>
              <a:off x="-3189069" y="5172839"/>
              <a:ext cx="76446" cy="122967"/>
            </a:xfrm>
            <a:custGeom>
              <a:avLst/>
              <a:gdLst/>
              <a:ahLst/>
              <a:cxnLst/>
              <a:rect l="l" t="t" r="r" b="b"/>
              <a:pathLst>
                <a:path w="2220" h="3571" extrusionOk="0">
                  <a:moveTo>
                    <a:pt x="1518" y="607"/>
                  </a:moveTo>
                  <a:cubicBezTo>
                    <a:pt x="1558" y="1063"/>
                    <a:pt x="1611" y="1517"/>
                    <a:pt x="1673" y="1969"/>
                  </a:cubicBezTo>
                  <a:cubicBezTo>
                    <a:pt x="1471" y="1937"/>
                    <a:pt x="1266" y="1921"/>
                    <a:pt x="1061" y="1921"/>
                  </a:cubicBezTo>
                  <a:cubicBezTo>
                    <a:pt x="980" y="1921"/>
                    <a:pt x="899" y="1923"/>
                    <a:pt x="818" y="1928"/>
                  </a:cubicBezTo>
                  <a:cubicBezTo>
                    <a:pt x="1042" y="1483"/>
                    <a:pt x="1273" y="1042"/>
                    <a:pt x="1518" y="607"/>
                  </a:cubicBezTo>
                  <a:close/>
                  <a:moveTo>
                    <a:pt x="1608" y="0"/>
                  </a:moveTo>
                  <a:cubicBezTo>
                    <a:pt x="1566" y="0"/>
                    <a:pt x="1524" y="21"/>
                    <a:pt x="1498" y="70"/>
                  </a:cubicBezTo>
                  <a:cubicBezTo>
                    <a:pt x="1160" y="689"/>
                    <a:pt x="838" y="1319"/>
                    <a:pt x="541" y="1959"/>
                  </a:cubicBezTo>
                  <a:cubicBezTo>
                    <a:pt x="473" y="1973"/>
                    <a:pt x="456" y="2042"/>
                    <a:pt x="477" y="2097"/>
                  </a:cubicBezTo>
                  <a:cubicBezTo>
                    <a:pt x="317" y="2449"/>
                    <a:pt x="163" y="2802"/>
                    <a:pt x="23" y="3160"/>
                  </a:cubicBezTo>
                  <a:cubicBezTo>
                    <a:pt x="0" y="3221"/>
                    <a:pt x="59" y="3269"/>
                    <a:pt x="113" y="3269"/>
                  </a:cubicBezTo>
                  <a:cubicBezTo>
                    <a:pt x="140" y="3269"/>
                    <a:pt x="167" y="3256"/>
                    <a:pt x="181" y="3227"/>
                  </a:cubicBezTo>
                  <a:cubicBezTo>
                    <a:pt x="351" y="2872"/>
                    <a:pt x="524" y="2518"/>
                    <a:pt x="698" y="2166"/>
                  </a:cubicBezTo>
                  <a:cubicBezTo>
                    <a:pt x="706" y="2166"/>
                    <a:pt x="715" y="2166"/>
                    <a:pt x="723" y="2166"/>
                  </a:cubicBezTo>
                  <a:cubicBezTo>
                    <a:pt x="1019" y="2166"/>
                    <a:pt x="1304" y="2185"/>
                    <a:pt x="1598" y="2244"/>
                  </a:cubicBezTo>
                  <a:cubicBezTo>
                    <a:pt x="1608" y="2247"/>
                    <a:pt x="1618" y="2248"/>
                    <a:pt x="1628" y="2248"/>
                  </a:cubicBezTo>
                  <a:cubicBezTo>
                    <a:pt x="1658" y="2248"/>
                    <a:pt x="1687" y="2239"/>
                    <a:pt x="1711" y="2221"/>
                  </a:cubicBezTo>
                  <a:cubicBezTo>
                    <a:pt x="1757" y="2529"/>
                    <a:pt x="1805" y="2837"/>
                    <a:pt x="1859" y="3144"/>
                  </a:cubicBezTo>
                  <a:cubicBezTo>
                    <a:pt x="1850" y="3167"/>
                    <a:pt x="1847" y="3191"/>
                    <a:pt x="1853" y="3215"/>
                  </a:cubicBezTo>
                  <a:lnTo>
                    <a:pt x="1915" y="3465"/>
                  </a:lnTo>
                  <a:cubicBezTo>
                    <a:pt x="1934" y="3539"/>
                    <a:pt x="1988" y="3570"/>
                    <a:pt x="2044" y="3570"/>
                  </a:cubicBezTo>
                  <a:cubicBezTo>
                    <a:pt x="2130" y="3570"/>
                    <a:pt x="2220" y="3497"/>
                    <a:pt x="2199" y="3387"/>
                  </a:cubicBezTo>
                  <a:cubicBezTo>
                    <a:pt x="1995" y="2312"/>
                    <a:pt x="1855" y="1231"/>
                    <a:pt x="1761" y="142"/>
                  </a:cubicBezTo>
                  <a:cubicBezTo>
                    <a:pt x="1754" y="60"/>
                    <a:pt x="1680" y="0"/>
                    <a:pt x="1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4"/>
            <p:cNvSpPr/>
            <p:nvPr/>
          </p:nvSpPr>
          <p:spPr>
            <a:xfrm>
              <a:off x="-3325363" y="5409339"/>
              <a:ext cx="92940" cy="137671"/>
            </a:xfrm>
            <a:custGeom>
              <a:avLst/>
              <a:gdLst/>
              <a:ahLst/>
              <a:cxnLst/>
              <a:rect l="l" t="t" r="r" b="b"/>
              <a:pathLst>
                <a:path w="2699" h="3998" extrusionOk="0">
                  <a:moveTo>
                    <a:pt x="1312" y="328"/>
                  </a:moveTo>
                  <a:cubicBezTo>
                    <a:pt x="1316" y="328"/>
                    <a:pt x="1320" y="328"/>
                    <a:pt x="1324" y="328"/>
                  </a:cubicBezTo>
                  <a:cubicBezTo>
                    <a:pt x="1986" y="633"/>
                    <a:pt x="2073" y="1013"/>
                    <a:pt x="1588" y="1469"/>
                  </a:cubicBezTo>
                  <a:cubicBezTo>
                    <a:pt x="1460" y="1533"/>
                    <a:pt x="1331" y="1564"/>
                    <a:pt x="1202" y="1564"/>
                  </a:cubicBezTo>
                  <a:cubicBezTo>
                    <a:pt x="1104" y="1564"/>
                    <a:pt x="1007" y="1546"/>
                    <a:pt x="908" y="1510"/>
                  </a:cubicBezTo>
                  <a:cubicBezTo>
                    <a:pt x="898" y="1508"/>
                    <a:pt x="888" y="1507"/>
                    <a:pt x="879" y="1507"/>
                  </a:cubicBezTo>
                  <a:cubicBezTo>
                    <a:pt x="789" y="1507"/>
                    <a:pt x="723" y="1603"/>
                    <a:pt x="742" y="1681"/>
                  </a:cubicBezTo>
                  <a:cubicBezTo>
                    <a:pt x="739" y="1681"/>
                    <a:pt x="735" y="1682"/>
                    <a:pt x="730" y="1683"/>
                  </a:cubicBezTo>
                  <a:cubicBezTo>
                    <a:pt x="728" y="1618"/>
                    <a:pt x="725" y="1555"/>
                    <a:pt x="723" y="1490"/>
                  </a:cubicBezTo>
                  <a:cubicBezTo>
                    <a:pt x="709" y="1097"/>
                    <a:pt x="622" y="328"/>
                    <a:pt x="1312" y="328"/>
                  </a:cubicBezTo>
                  <a:close/>
                  <a:moveTo>
                    <a:pt x="739" y="1863"/>
                  </a:moveTo>
                  <a:cubicBezTo>
                    <a:pt x="741" y="1863"/>
                    <a:pt x="742" y="1864"/>
                    <a:pt x="745" y="1864"/>
                  </a:cubicBezTo>
                  <a:cubicBezTo>
                    <a:pt x="1366" y="1899"/>
                    <a:pt x="2205" y="2127"/>
                    <a:pt x="2275" y="2875"/>
                  </a:cubicBezTo>
                  <a:cubicBezTo>
                    <a:pt x="2310" y="3245"/>
                    <a:pt x="2066" y="3596"/>
                    <a:pt x="1698" y="3675"/>
                  </a:cubicBezTo>
                  <a:cubicBezTo>
                    <a:pt x="1646" y="3686"/>
                    <a:pt x="1597" y="3691"/>
                    <a:pt x="1551" y="3691"/>
                  </a:cubicBezTo>
                  <a:cubicBezTo>
                    <a:pt x="1302" y="3691"/>
                    <a:pt x="1113" y="3550"/>
                    <a:pt x="897" y="3413"/>
                  </a:cubicBezTo>
                  <a:cubicBezTo>
                    <a:pt x="891" y="3409"/>
                    <a:pt x="884" y="3406"/>
                    <a:pt x="876" y="3404"/>
                  </a:cubicBezTo>
                  <a:cubicBezTo>
                    <a:pt x="806" y="2891"/>
                    <a:pt x="763" y="2378"/>
                    <a:pt x="739" y="1863"/>
                  </a:cubicBezTo>
                  <a:close/>
                  <a:moveTo>
                    <a:pt x="1213" y="1"/>
                  </a:moveTo>
                  <a:cubicBezTo>
                    <a:pt x="1" y="1"/>
                    <a:pt x="566" y="2954"/>
                    <a:pt x="708" y="3581"/>
                  </a:cubicBezTo>
                  <a:cubicBezTo>
                    <a:pt x="719" y="3630"/>
                    <a:pt x="754" y="3649"/>
                    <a:pt x="790" y="3649"/>
                  </a:cubicBezTo>
                  <a:cubicBezTo>
                    <a:pt x="792" y="3649"/>
                    <a:pt x="794" y="3649"/>
                    <a:pt x="796" y="3649"/>
                  </a:cubicBezTo>
                  <a:cubicBezTo>
                    <a:pt x="955" y="3894"/>
                    <a:pt x="1200" y="3998"/>
                    <a:pt x="1456" y="3998"/>
                  </a:cubicBezTo>
                  <a:cubicBezTo>
                    <a:pt x="1928" y="3998"/>
                    <a:pt x="2440" y="3646"/>
                    <a:pt x="2541" y="3168"/>
                  </a:cubicBezTo>
                  <a:cubicBezTo>
                    <a:pt x="2699" y="2422"/>
                    <a:pt x="2140" y="1986"/>
                    <a:pt x="1509" y="1796"/>
                  </a:cubicBezTo>
                  <a:cubicBezTo>
                    <a:pt x="2205" y="1553"/>
                    <a:pt x="2535" y="488"/>
                    <a:pt x="1679" y="114"/>
                  </a:cubicBezTo>
                  <a:cubicBezTo>
                    <a:pt x="1500" y="36"/>
                    <a:pt x="1346"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4"/>
            <p:cNvSpPr/>
            <p:nvPr/>
          </p:nvSpPr>
          <p:spPr>
            <a:xfrm>
              <a:off x="-3103257" y="5429896"/>
              <a:ext cx="112499" cy="104131"/>
            </a:xfrm>
            <a:custGeom>
              <a:avLst/>
              <a:gdLst/>
              <a:ahLst/>
              <a:cxnLst/>
              <a:rect l="l" t="t" r="r" b="b"/>
              <a:pathLst>
                <a:path w="3267" h="3024" extrusionOk="0">
                  <a:moveTo>
                    <a:pt x="2120" y="0"/>
                  </a:moveTo>
                  <a:cubicBezTo>
                    <a:pt x="979" y="0"/>
                    <a:pt x="1" y="1091"/>
                    <a:pt x="531" y="2228"/>
                  </a:cubicBezTo>
                  <a:cubicBezTo>
                    <a:pt x="772" y="2747"/>
                    <a:pt x="1358" y="3023"/>
                    <a:pt x="1937" y="3023"/>
                  </a:cubicBezTo>
                  <a:cubicBezTo>
                    <a:pt x="2453" y="3023"/>
                    <a:pt x="2963" y="2805"/>
                    <a:pt x="3221" y="2345"/>
                  </a:cubicBezTo>
                  <a:cubicBezTo>
                    <a:pt x="3267" y="2264"/>
                    <a:pt x="3200" y="2170"/>
                    <a:pt x="3119" y="2170"/>
                  </a:cubicBezTo>
                  <a:cubicBezTo>
                    <a:pt x="3101" y="2170"/>
                    <a:pt x="3081" y="2175"/>
                    <a:pt x="3063" y="2186"/>
                  </a:cubicBezTo>
                  <a:cubicBezTo>
                    <a:pt x="2684" y="2409"/>
                    <a:pt x="2408" y="2674"/>
                    <a:pt x="1940" y="2713"/>
                  </a:cubicBezTo>
                  <a:cubicBezTo>
                    <a:pt x="1901" y="2717"/>
                    <a:pt x="1862" y="2718"/>
                    <a:pt x="1824" y="2718"/>
                  </a:cubicBezTo>
                  <a:cubicBezTo>
                    <a:pt x="1393" y="2718"/>
                    <a:pt x="1005" y="2513"/>
                    <a:pt x="811" y="2110"/>
                  </a:cubicBezTo>
                  <a:cubicBezTo>
                    <a:pt x="336" y="1126"/>
                    <a:pt x="1246" y="263"/>
                    <a:pt x="2195" y="229"/>
                  </a:cubicBezTo>
                  <a:cubicBezTo>
                    <a:pt x="2341" y="224"/>
                    <a:pt x="2341" y="7"/>
                    <a:pt x="2195" y="2"/>
                  </a:cubicBezTo>
                  <a:cubicBezTo>
                    <a:pt x="2170" y="1"/>
                    <a:pt x="2145" y="0"/>
                    <a:pt x="2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4"/>
            <p:cNvSpPr/>
            <p:nvPr/>
          </p:nvSpPr>
          <p:spPr>
            <a:xfrm>
              <a:off x="-3368475" y="5504724"/>
              <a:ext cx="34538" cy="4890"/>
            </a:xfrm>
            <a:custGeom>
              <a:avLst/>
              <a:gdLst/>
              <a:ahLst/>
              <a:cxnLst/>
              <a:rect l="l" t="t" r="r" b="b"/>
              <a:pathLst>
                <a:path w="1003" h="142" extrusionOk="0">
                  <a:moveTo>
                    <a:pt x="968" y="1"/>
                  </a:moveTo>
                  <a:cubicBezTo>
                    <a:pt x="967" y="1"/>
                    <a:pt x="966" y="1"/>
                    <a:pt x="965" y="1"/>
                  </a:cubicBezTo>
                  <a:cubicBezTo>
                    <a:pt x="654" y="26"/>
                    <a:pt x="345" y="57"/>
                    <a:pt x="35" y="88"/>
                  </a:cubicBezTo>
                  <a:cubicBezTo>
                    <a:pt x="2" y="91"/>
                    <a:pt x="0" y="142"/>
                    <a:pt x="33" y="142"/>
                  </a:cubicBezTo>
                  <a:cubicBezTo>
                    <a:pt x="34" y="142"/>
                    <a:pt x="35" y="142"/>
                    <a:pt x="35" y="142"/>
                  </a:cubicBezTo>
                  <a:cubicBezTo>
                    <a:pt x="345" y="116"/>
                    <a:pt x="655" y="92"/>
                    <a:pt x="965" y="60"/>
                  </a:cubicBezTo>
                  <a:cubicBezTo>
                    <a:pt x="1002" y="57"/>
                    <a:pt x="1003"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4"/>
            <p:cNvSpPr/>
            <p:nvPr/>
          </p:nvSpPr>
          <p:spPr>
            <a:xfrm>
              <a:off x="-3330424" y="5338231"/>
              <a:ext cx="34779" cy="3788"/>
            </a:xfrm>
            <a:custGeom>
              <a:avLst/>
              <a:gdLst/>
              <a:ahLst/>
              <a:cxnLst/>
              <a:rect l="l" t="t" r="r" b="b"/>
              <a:pathLst>
                <a:path w="1010" h="110" extrusionOk="0">
                  <a:moveTo>
                    <a:pt x="962" y="1"/>
                  </a:moveTo>
                  <a:cubicBezTo>
                    <a:pt x="960" y="1"/>
                    <a:pt x="959" y="1"/>
                    <a:pt x="958" y="1"/>
                  </a:cubicBezTo>
                  <a:cubicBezTo>
                    <a:pt x="715" y="33"/>
                    <a:pt x="471" y="50"/>
                    <a:pt x="227" y="50"/>
                  </a:cubicBezTo>
                  <a:cubicBezTo>
                    <a:pt x="163" y="50"/>
                    <a:pt x="99" y="48"/>
                    <a:pt x="35" y="46"/>
                  </a:cubicBezTo>
                  <a:cubicBezTo>
                    <a:pt x="35" y="46"/>
                    <a:pt x="35" y="46"/>
                    <a:pt x="34" y="46"/>
                  </a:cubicBezTo>
                  <a:cubicBezTo>
                    <a:pt x="1" y="46"/>
                    <a:pt x="1" y="99"/>
                    <a:pt x="35" y="101"/>
                  </a:cubicBezTo>
                  <a:cubicBezTo>
                    <a:pt x="126" y="107"/>
                    <a:pt x="217" y="110"/>
                    <a:pt x="307" y="110"/>
                  </a:cubicBezTo>
                  <a:cubicBezTo>
                    <a:pt x="530" y="110"/>
                    <a:pt x="752" y="92"/>
                    <a:pt x="973" y="58"/>
                  </a:cubicBezTo>
                  <a:cubicBezTo>
                    <a:pt x="1009" y="52"/>
                    <a:pt x="995"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4"/>
            <p:cNvSpPr/>
            <p:nvPr/>
          </p:nvSpPr>
          <p:spPr>
            <a:xfrm>
              <a:off x="-3227395" y="5188438"/>
              <a:ext cx="38774" cy="4442"/>
            </a:xfrm>
            <a:custGeom>
              <a:avLst/>
              <a:gdLst/>
              <a:ahLst/>
              <a:cxnLst/>
              <a:rect l="l" t="t" r="r" b="b"/>
              <a:pathLst>
                <a:path w="1126" h="129" extrusionOk="0">
                  <a:moveTo>
                    <a:pt x="52" y="1"/>
                  </a:moveTo>
                  <a:cubicBezTo>
                    <a:pt x="1" y="1"/>
                    <a:pt x="1" y="80"/>
                    <a:pt x="53" y="83"/>
                  </a:cubicBezTo>
                  <a:cubicBezTo>
                    <a:pt x="393" y="106"/>
                    <a:pt x="731" y="120"/>
                    <a:pt x="1072" y="129"/>
                  </a:cubicBezTo>
                  <a:cubicBezTo>
                    <a:pt x="1073" y="129"/>
                    <a:pt x="1073" y="129"/>
                    <a:pt x="1074" y="129"/>
                  </a:cubicBezTo>
                  <a:cubicBezTo>
                    <a:pt x="1126" y="129"/>
                    <a:pt x="1125" y="48"/>
                    <a:pt x="1072" y="44"/>
                  </a:cubicBezTo>
                  <a:cubicBezTo>
                    <a:pt x="732" y="23"/>
                    <a:pt x="393" y="9"/>
                    <a:pt x="53" y="1"/>
                  </a:cubicBezTo>
                  <a:cubicBezTo>
                    <a:pt x="53" y="1"/>
                    <a:pt x="53"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4"/>
            <p:cNvSpPr/>
            <p:nvPr/>
          </p:nvSpPr>
          <p:spPr>
            <a:xfrm>
              <a:off x="-3142237" y="5524972"/>
              <a:ext cx="40564" cy="4993"/>
            </a:xfrm>
            <a:custGeom>
              <a:avLst/>
              <a:gdLst/>
              <a:ahLst/>
              <a:cxnLst/>
              <a:rect l="l" t="t" r="r" b="b"/>
              <a:pathLst>
                <a:path w="1178" h="145" extrusionOk="0">
                  <a:moveTo>
                    <a:pt x="54" y="1"/>
                  </a:moveTo>
                  <a:cubicBezTo>
                    <a:pt x="0" y="1"/>
                    <a:pt x="3" y="87"/>
                    <a:pt x="59" y="93"/>
                  </a:cubicBezTo>
                  <a:cubicBezTo>
                    <a:pt x="338" y="124"/>
                    <a:pt x="616" y="144"/>
                    <a:pt x="895" y="144"/>
                  </a:cubicBezTo>
                  <a:cubicBezTo>
                    <a:pt x="970" y="144"/>
                    <a:pt x="1046" y="143"/>
                    <a:pt x="1121" y="140"/>
                  </a:cubicBezTo>
                  <a:cubicBezTo>
                    <a:pt x="1177" y="138"/>
                    <a:pt x="1177" y="53"/>
                    <a:pt x="1121" y="52"/>
                  </a:cubicBezTo>
                  <a:cubicBezTo>
                    <a:pt x="767" y="46"/>
                    <a:pt x="413" y="35"/>
                    <a:pt x="59" y="1"/>
                  </a:cubicBezTo>
                  <a:cubicBezTo>
                    <a:pt x="58" y="1"/>
                    <a:pt x="56"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2" name="Google Shape;3532;p74"/>
          <p:cNvGrpSpPr/>
          <p:nvPr/>
        </p:nvGrpSpPr>
        <p:grpSpPr>
          <a:xfrm>
            <a:off x="980358" y="3563994"/>
            <a:ext cx="304833" cy="310544"/>
            <a:chOff x="-2803810" y="5140642"/>
            <a:chExt cx="402580" cy="410121"/>
          </a:xfrm>
        </p:grpSpPr>
        <p:sp>
          <p:nvSpPr>
            <p:cNvPr id="3533" name="Google Shape;3533;p74"/>
            <p:cNvSpPr/>
            <p:nvPr/>
          </p:nvSpPr>
          <p:spPr>
            <a:xfrm>
              <a:off x="-2667034" y="5327934"/>
              <a:ext cx="60020" cy="3960"/>
            </a:xfrm>
            <a:custGeom>
              <a:avLst/>
              <a:gdLst/>
              <a:ahLst/>
              <a:cxnLst/>
              <a:rect l="l" t="t" r="r" b="b"/>
              <a:pathLst>
                <a:path w="1743" h="115" extrusionOk="0">
                  <a:moveTo>
                    <a:pt x="1117" y="0"/>
                  </a:moveTo>
                  <a:cubicBezTo>
                    <a:pt x="759" y="0"/>
                    <a:pt x="400" y="5"/>
                    <a:pt x="44" y="31"/>
                  </a:cubicBezTo>
                  <a:cubicBezTo>
                    <a:pt x="1" y="34"/>
                    <a:pt x="1" y="99"/>
                    <a:pt x="44" y="101"/>
                  </a:cubicBezTo>
                  <a:cubicBezTo>
                    <a:pt x="239" y="111"/>
                    <a:pt x="435" y="115"/>
                    <a:pt x="632" y="115"/>
                  </a:cubicBezTo>
                  <a:cubicBezTo>
                    <a:pt x="982" y="115"/>
                    <a:pt x="1333" y="103"/>
                    <a:pt x="1682" y="96"/>
                  </a:cubicBezTo>
                  <a:cubicBezTo>
                    <a:pt x="1742" y="94"/>
                    <a:pt x="1742" y="2"/>
                    <a:pt x="1682" y="2"/>
                  </a:cubicBezTo>
                  <a:cubicBezTo>
                    <a:pt x="1494" y="2"/>
                    <a:pt x="1306" y="0"/>
                    <a:pt x="1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4"/>
            <p:cNvSpPr/>
            <p:nvPr/>
          </p:nvSpPr>
          <p:spPr>
            <a:xfrm>
              <a:off x="-2769375" y="5254863"/>
              <a:ext cx="50895" cy="3616"/>
            </a:xfrm>
            <a:custGeom>
              <a:avLst/>
              <a:gdLst/>
              <a:ahLst/>
              <a:cxnLst/>
              <a:rect l="l" t="t" r="r" b="b"/>
              <a:pathLst>
                <a:path w="1478" h="105" extrusionOk="0">
                  <a:moveTo>
                    <a:pt x="660" y="1"/>
                  </a:moveTo>
                  <a:cubicBezTo>
                    <a:pt x="456" y="1"/>
                    <a:pt x="253" y="4"/>
                    <a:pt x="50" y="15"/>
                  </a:cubicBezTo>
                  <a:cubicBezTo>
                    <a:pt x="1" y="15"/>
                    <a:pt x="1" y="90"/>
                    <a:pt x="50" y="90"/>
                  </a:cubicBezTo>
                  <a:cubicBezTo>
                    <a:pt x="260" y="100"/>
                    <a:pt x="470" y="104"/>
                    <a:pt x="680" y="104"/>
                  </a:cubicBezTo>
                  <a:cubicBezTo>
                    <a:pt x="928" y="104"/>
                    <a:pt x="1176" y="99"/>
                    <a:pt x="1423" y="95"/>
                  </a:cubicBezTo>
                  <a:cubicBezTo>
                    <a:pt x="1477" y="94"/>
                    <a:pt x="1477" y="12"/>
                    <a:pt x="1423" y="10"/>
                  </a:cubicBezTo>
                  <a:cubicBezTo>
                    <a:pt x="1169" y="6"/>
                    <a:pt x="914" y="1"/>
                    <a:pt x="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4"/>
            <p:cNvSpPr/>
            <p:nvPr/>
          </p:nvSpPr>
          <p:spPr>
            <a:xfrm>
              <a:off x="-2803810" y="5140642"/>
              <a:ext cx="402580" cy="410121"/>
            </a:xfrm>
            <a:custGeom>
              <a:avLst/>
              <a:gdLst/>
              <a:ahLst/>
              <a:cxnLst/>
              <a:rect l="l" t="t" r="r" b="b"/>
              <a:pathLst>
                <a:path w="11691" h="11910" extrusionOk="0">
                  <a:moveTo>
                    <a:pt x="3953" y="749"/>
                  </a:moveTo>
                  <a:cubicBezTo>
                    <a:pt x="3959" y="831"/>
                    <a:pt x="3968" y="914"/>
                    <a:pt x="3978" y="998"/>
                  </a:cubicBezTo>
                  <a:cubicBezTo>
                    <a:pt x="3976" y="997"/>
                    <a:pt x="3975" y="997"/>
                    <a:pt x="3973" y="997"/>
                  </a:cubicBezTo>
                  <a:cubicBezTo>
                    <a:pt x="3943" y="997"/>
                    <a:pt x="3931" y="1044"/>
                    <a:pt x="3964" y="1052"/>
                  </a:cubicBezTo>
                  <a:cubicBezTo>
                    <a:pt x="3970" y="1053"/>
                    <a:pt x="3978" y="1053"/>
                    <a:pt x="3983" y="1055"/>
                  </a:cubicBezTo>
                  <a:cubicBezTo>
                    <a:pt x="4000" y="1214"/>
                    <a:pt x="4027" y="1374"/>
                    <a:pt x="4062" y="1532"/>
                  </a:cubicBezTo>
                  <a:cubicBezTo>
                    <a:pt x="4066" y="1543"/>
                    <a:pt x="4074" y="1549"/>
                    <a:pt x="4080" y="1556"/>
                  </a:cubicBezTo>
                  <a:cubicBezTo>
                    <a:pt x="3558" y="1892"/>
                    <a:pt x="3048" y="2290"/>
                    <a:pt x="2632" y="2752"/>
                  </a:cubicBezTo>
                  <a:cubicBezTo>
                    <a:pt x="2255" y="2708"/>
                    <a:pt x="1893" y="2634"/>
                    <a:pt x="1524" y="2544"/>
                  </a:cubicBezTo>
                  <a:cubicBezTo>
                    <a:pt x="2145" y="1766"/>
                    <a:pt x="2976" y="1151"/>
                    <a:pt x="3953" y="750"/>
                  </a:cubicBezTo>
                  <a:lnTo>
                    <a:pt x="3953" y="749"/>
                  </a:lnTo>
                  <a:close/>
                  <a:moveTo>
                    <a:pt x="8067" y="574"/>
                  </a:moveTo>
                  <a:cubicBezTo>
                    <a:pt x="8605" y="803"/>
                    <a:pt x="9112" y="1156"/>
                    <a:pt x="9586" y="1653"/>
                  </a:cubicBezTo>
                  <a:cubicBezTo>
                    <a:pt x="9891" y="1973"/>
                    <a:pt x="10166" y="2319"/>
                    <a:pt x="10408" y="2688"/>
                  </a:cubicBezTo>
                  <a:cubicBezTo>
                    <a:pt x="10211" y="2741"/>
                    <a:pt x="10016" y="2831"/>
                    <a:pt x="9831" y="2910"/>
                  </a:cubicBezTo>
                  <a:cubicBezTo>
                    <a:pt x="9853" y="2885"/>
                    <a:pt x="9860" y="2847"/>
                    <a:pt x="9828" y="2821"/>
                  </a:cubicBezTo>
                  <a:cubicBezTo>
                    <a:pt x="9222" y="2303"/>
                    <a:pt x="8567" y="1823"/>
                    <a:pt x="7933" y="1335"/>
                  </a:cubicBezTo>
                  <a:cubicBezTo>
                    <a:pt x="7990" y="1083"/>
                    <a:pt x="8033" y="829"/>
                    <a:pt x="8067" y="574"/>
                  </a:cubicBezTo>
                  <a:close/>
                  <a:moveTo>
                    <a:pt x="4219" y="1643"/>
                  </a:moveTo>
                  <a:cubicBezTo>
                    <a:pt x="4751" y="1937"/>
                    <a:pt x="5427" y="2113"/>
                    <a:pt x="6006" y="2283"/>
                  </a:cubicBezTo>
                  <a:cubicBezTo>
                    <a:pt x="5851" y="2796"/>
                    <a:pt x="5824" y="3371"/>
                    <a:pt x="5880" y="3902"/>
                  </a:cubicBezTo>
                  <a:cubicBezTo>
                    <a:pt x="5205" y="4407"/>
                    <a:pt x="4521" y="4900"/>
                    <a:pt x="3804" y="5346"/>
                  </a:cubicBezTo>
                  <a:cubicBezTo>
                    <a:pt x="3786" y="5358"/>
                    <a:pt x="3775" y="5377"/>
                    <a:pt x="3773" y="5398"/>
                  </a:cubicBezTo>
                  <a:cubicBezTo>
                    <a:pt x="3662" y="5350"/>
                    <a:pt x="3533" y="5334"/>
                    <a:pt x="3416" y="5300"/>
                  </a:cubicBezTo>
                  <a:cubicBezTo>
                    <a:pt x="3249" y="5250"/>
                    <a:pt x="3085" y="5186"/>
                    <a:pt x="2929" y="5108"/>
                  </a:cubicBezTo>
                  <a:cubicBezTo>
                    <a:pt x="2922" y="5106"/>
                    <a:pt x="2915" y="5105"/>
                    <a:pt x="2909" y="5105"/>
                  </a:cubicBezTo>
                  <a:cubicBezTo>
                    <a:pt x="2905" y="5105"/>
                    <a:pt x="2901" y="5106"/>
                    <a:pt x="2898" y="5106"/>
                  </a:cubicBezTo>
                  <a:cubicBezTo>
                    <a:pt x="2852" y="4365"/>
                    <a:pt x="2792" y="3626"/>
                    <a:pt x="2763" y="2882"/>
                  </a:cubicBezTo>
                  <a:cubicBezTo>
                    <a:pt x="2762" y="2866"/>
                    <a:pt x="2756" y="2852"/>
                    <a:pt x="2747" y="2838"/>
                  </a:cubicBezTo>
                  <a:cubicBezTo>
                    <a:pt x="3207" y="2431"/>
                    <a:pt x="3668" y="2043"/>
                    <a:pt x="4181" y="1700"/>
                  </a:cubicBezTo>
                  <a:cubicBezTo>
                    <a:pt x="4201" y="1687"/>
                    <a:pt x="4215" y="1667"/>
                    <a:pt x="4219" y="1643"/>
                  </a:cubicBezTo>
                  <a:close/>
                  <a:moveTo>
                    <a:pt x="6391" y="245"/>
                  </a:moveTo>
                  <a:cubicBezTo>
                    <a:pt x="6919" y="245"/>
                    <a:pt x="7423" y="329"/>
                    <a:pt x="7902" y="509"/>
                  </a:cubicBezTo>
                  <a:cubicBezTo>
                    <a:pt x="7856" y="763"/>
                    <a:pt x="7821" y="1020"/>
                    <a:pt x="7799" y="1277"/>
                  </a:cubicBezTo>
                  <a:cubicBezTo>
                    <a:pt x="7756" y="1292"/>
                    <a:pt x="7728" y="1343"/>
                    <a:pt x="7773" y="1385"/>
                  </a:cubicBezTo>
                  <a:cubicBezTo>
                    <a:pt x="7782" y="1393"/>
                    <a:pt x="7792" y="1403"/>
                    <a:pt x="7801" y="1411"/>
                  </a:cubicBezTo>
                  <a:cubicBezTo>
                    <a:pt x="7806" y="1420"/>
                    <a:pt x="7814" y="1426"/>
                    <a:pt x="7822" y="1430"/>
                  </a:cubicBezTo>
                  <a:cubicBezTo>
                    <a:pt x="8406" y="1971"/>
                    <a:pt x="9067" y="2519"/>
                    <a:pt x="9746" y="2928"/>
                  </a:cubicBezTo>
                  <a:cubicBezTo>
                    <a:pt x="9755" y="2933"/>
                    <a:pt x="9765" y="2936"/>
                    <a:pt x="9775" y="2936"/>
                  </a:cubicBezTo>
                  <a:cubicBezTo>
                    <a:pt x="9780" y="2936"/>
                    <a:pt x="9785" y="2935"/>
                    <a:pt x="9790" y="2934"/>
                  </a:cubicBezTo>
                  <a:lnTo>
                    <a:pt x="9790" y="2934"/>
                  </a:lnTo>
                  <a:cubicBezTo>
                    <a:pt x="9779" y="2941"/>
                    <a:pt x="9769" y="2951"/>
                    <a:pt x="9763" y="2962"/>
                  </a:cubicBezTo>
                  <a:cubicBezTo>
                    <a:pt x="9739" y="2962"/>
                    <a:pt x="9714" y="2973"/>
                    <a:pt x="9707" y="3000"/>
                  </a:cubicBezTo>
                  <a:cubicBezTo>
                    <a:pt x="9570" y="3514"/>
                    <a:pt x="9471" y="4041"/>
                    <a:pt x="9390" y="4567"/>
                  </a:cubicBezTo>
                  <a:cubicBezTo>
                    <a:pt x="9374" y="4581"/>
                    <a:pt x="9371" y="4604"/>
                    <a:pt x="9381" y="4622"/>
                  </a:cubicBezTo>
                  <a:cubicBezTo>
                    <a:pt x="9378" y="4643"/>
                    <a:pt x="9375" y="4664"/>
                    <a:pt x="9372" y="4684"/>
                  </a:cubicBezTo>
                  <a:cubicBezTo>
                    <a:pt x="9371" y="4691"/>
                    <a:pt x="9375" y="4695"/>
                    <a:pt x="9375" y="4700"/>
                  </a:cubicBezTo>
                  <a:cubicBezTo>
                    <a:pt x="9343" y="4704"/>
                    <a:pt x="9317" y="4727"/>
                    <a:pt x="9306" y="4757"/>
                  </a:cubicBezTo>
                  <a:cubicBezTo>
                    <a:pt x="9121" y="4849"/>
                    <a:pt x="8949" y="4977"/>
                    <a:pt x="8770" y="5080"/>
                  </a:cubicBezTo>
                  <a:cubicBezTo>
                    <a:pt x="8545" y="5209"/>
                    <a:pt x="8313" y="5324"/>
                    <a:pt x="8081" y="5441"/>
                  </a:cubicBezTo>
                  <a:cubicBezTo>
                    <a:pt x="8077" y="5430"/>
                    <a:pt x="8073" y="5420"/>
                    <a:pt x="8068" y="5411"/>
                  </a:cubicBezTo>
                  <a:cubicBezTo>
                    <a:pt x="8054" y="5392"/>
                    <a:pt x="8033" y="5380"/>
                    <a:pt x="8009" y="5380"/>
                  </a:cubicBezTo>
                  <a:cubicBezTo>
                    <a:pt x="8008" y="5352"/>
                    <a:pt x="7994" y="5325"/>
                    <a:pt x="7969" y="5308"/>
                  </a:cubicBezTo>
                  <a:cubicBezTo>
                    <a:pt x="7327" y="4861"/>
                    <a:pt x="6712" y="4388"/>
                    <a:pt x="6102" y="3896"/>
                  </a:cubicBezTo>
                  <a:cubicBezTo>
                    <a:pt x="6087" y="3884"/>
                    <a:pt x="6068" y="3878"/>
                    <a:pt x="6049" y="3878"/>
                  </a:cubicBezTo>
                  <a:cubicBezTo>
                    <a:pt x="6034" y="3878"/>
                    <a:pt x="6019" y="3882"/>
                    <a:pt x="6005" y="3890"/>
                  </a:cubicBezTo>
                  <a:cubicBezTo>
                    <a:pt x="6005" y="3890"/>
                    <a:pt x="6003" y="3890"/>
                    <a:pt x="6003" y="3889"/>
                  </a:cubicBezTo>
                  <a:cubicBezTo>
                    <a:pt x="5989" y="3350"/>
                    <a:pt x="6047" y="2840"/>
                    <a:pt x="6126" y="2306"/>
                  </a:cubicBezTo>
                  <a:cubicBezTo>
                    <a:pt x="6133" y="2311"/>
                    <a:pt x="6142" y="2313"/>
                    <a:pt x="6151" y="2313"/>
                  </a:cubicBezTo>
                  <a:cubicBezTo>
                    <a:pt x="6157" y="2313"/>
                    <a:pt x="6163" y="2312"/>
                    <a:pt x="6169" y="2310"/>
                  </a:cubicBezTo>
                  <a:cubicBezTo>
                    <a:pt x="6708" y="2121"/>
                    <a:pt x="7351" y="1892"/>
                    <a:pt x="7789" y="1521"/>
                  </a:cubicBezTo>
                  <a:cubicBezTo>
                    <a:pt x="7842" y="1477"/>
                    <a:pt x="7797" y="1385"/>
                    <a:pt x="7735" y="1385"/>
                  </a:cubicBezTo>
                  <a:cubicBezTo>
                    <a:pt x="7728" y="1385"/>
                    <a:pt x="7720" y="1386"/>
                    <a:pt x="7712" y="1389"/>
                  </a:cubicBezTo>
                  <a:cubicBezTo>
                    <a:pt x="7449" y="1485"/>
                    <a:pt x="7210" y="1648"/>
                    <a:pt x="6961" y="1777"/>
                  </a:cubicBezTo>
                  <a:cubicBezTo>
                    <a:pt x="6684" y="1922"/>
                    <a:pt x="6401" y="2054"/>
                    <a:pt x="6117" y="2188"/>
                  </a:cubicBezTo>
                  <a:cubicBezTo>
                    <a:pt x="6110" y="2168"/>
                    <a:pt x="6093" y="2152"/>
                    <a:pt x="6073" y="2144"/>
                  </a:cubicBezTo>
                  <a:cubicBezTo>
                    <a:pt x="5819" y="2043"/>
                    <a:pt x="5548" y="1928"/>
                    <a:pt x="5273" y="1825"/>
                  </a:cubicBezTo>
                  <a:lnTo>
                    <a:pt x="5273" y="1825"/>
                  </a:lnTo>
                  <a:cubicBezTo>
                    <a:pt x="5545" y="1837"/>
                    <a:pt x="5815" y="1860"/>
                    <a:pt x="6086" y="1904"/>
                  </a:cubicBezTo>
                  <a:cubicBezTo>
                    <a:pt x="6088" y="1904"/>
                    <a:pt x="6090" y="1904"/>
                    <a:pt x="6093" y="1904"/>
                  </a:cubicBezTo>
                  <a:cubicBezTo>
                    <a:pt x="6137" y="1904"/>
                    <a:pt x="6155" y="1837"/>
                    <a:pt x="6107" y="1827"/>
                  </a:cubicBezTo>
                  <a:cubicBezTo>
                    <a:pt x="5840" y="1768"/>
                    <a:pt x="5572" y="1733"/>
                    <a:pt x="5300" y="1733"/>
                  </a:cubicBezTo>
                  <a:cubicBezTo>
                    <a:pt x="5241" y="1733"/>
                    <a:pt x="5182" y="1735"/>
                    <a:pt x="5122" y="1738"/>
                  </a:cubicBezTo>
                  <a:cubicBezTo>
                    <a:pt x="5110" y="1739"/>
                    <a:pt x="5098" y="1746"/>
                    <a:pt x="5093" y="1758"/>
                  </a:cubicBezTo>
                  <a:cubicBezTo>
                    <a:pt x="4798" y="1654"/>
                    <a:pt x="4500" y="1567"/>
                    <a:pt x="4214" y="1524"/>
                  </a:cubicBezTo>
                  <a:cubicBezTo>
                    <a:pt x="4214" y="1520"/>
                    <a:pt x="4218" y="1518"/>
                    <a:pt x="4217" y="1513"/>
                  </a:cubicBezTo>
                  <a:cubicBezTo>
                    <a:pt x="4216" y="1495"/>
                    <a:pt x="4213" y="1476"/>
                    <a:pt x="4212" y="1458"/>
                  </a:cubicBezTo>
                  <a:lnTo>
                    <a:pt x="4212" y="1458"/>
                  </a:lnTo>
                  <a:cubicBezTo>
                    <a:pt x="4795" y="1479"/>
                    <a:pt x="5379" y="1499"/>
                    <a:pt x="5964" y="1509"/>
                  </a:cubicBezTo>
                  <a:cubicBezTo>
                    <a:pt x="5964" y="1509"/>
                    <a:pt x="5965" y="1509"/>
                    <a:pt x="5965" y="1509"/>
                  </a:cubicBezTo>
                  <a:cubicBezTo>
                    <a:pt x="6024" y="1509"/>
                    <a:pt x="6023" y="1419"/>
                    <a:pt x="5964" y="1416"/>
                  </a:cubicBezTo>
                  <a:cubicBezTo>
                    <a:pt x="5377" y="1397"/>
                    <a:pt x="4790" y="1389"/>
                    <a:pt x="4203" y="1380"/>
                  </a:cubicBezTo>
                  <a:cubicBezTo>
                    <a:pt x="4192" y="1281"/>
                    <a:pt x="4177" y="1182"/>
                    <a:pt x="4159" y="1083"/>
                  </a:cubicBezTo>
                  <a:lnTo>
                    <a:pt x="4159" y="1083"/>
                  </a:lnTo>
                  <a:cubicBezTo>
                    <a:pt x="4256" y="1097"/>
                    <a:pt x="4353" y="1104"/>
                    <a:pt x="4451" y="1104"/>
                  </a:cubicBezTo>
                  <a:cubicBezTo>
                    <a:pt x="4498" y="1104"/>
                    <a:pt x="4545" y="1103"/>
                    <a:pt x="4591" y="1099"/>
                  </a:cubicBezTo>
                  <a:cubicBezTo>
                    <a:pt x="4631" y="1096"/>
                    <a:pt x="4632" y="1036"/>
                    <a:pt x="4593" y="1036"/>
                  </a:cubicBezTo>
                  <a:cubicBezTo>
                    <a:pt x="4593" y="1036"/>
                    <a:pt x="4592" y="1036"/>
                    <a:pt x="4591" y="1036"/>
                  </a:cubicBezTo>
                  <a:cubicBezTo>
                    <a:pt x="4541" y="1039"/>
                    <a:pt x="4491" y="1041"/>
                    <a:pt x="4441" y="1041"/>
                  </a:cubicBezTo>
                  <a:cubicBezTo>
                    <a:pt x="4343" y="1041"/>
                    <a:pt x="4244" y="1034"/>
                    <a:pt x="4146" y="1021"/>
                  </a:cubicBezTo>
                  <a:cubicBezTo>
                    <a:pt x="4125" y="914"/>
                    <a:pt x="4103" y="807"/>
                    <a:pt x="4078" y="703"/>
                  </a:cubicBezTo>
                  <a:cubicBezTo>
                    <a:pt x="4102" y="693"/>
                    <a:pt x="4126" y="686"/>
                    <a:pt x="4149" y="677"/>
                  </a:cubicBezTo>
                  <a:cubicBezTo>
                    <a:pt x="4513" y="729"/>
                    <a:pt x="4881" y="755"/>
                    <a:pt x="5248" y="755"/>
                  </a:cubicBezTo>
                  <a:cubicBezTo>
                    <a:pt x="5295" y="755"/>
                    <a:pt x="5342" y="754"/>
                    <a:pt x="5389" y="753"/>
                  </a:cubicBezTo>
                  <a:cubicBezTo>
                    <a:pt x="5439" y="752"/>
                    <a:pt x="5439" y="674"/>
                    <a:pt x="5389" y="674"/>
                  </a:cubicBezTo>
                  <a:cubicBezTo>
                    <a:pt x="5034" y="673"/>
                    <a:pt x="4681" y="650"/>
                    <a:pt x="4330" y="613"/>
                  </a:cubicBezTo>
                  <a:cubicBezTo>
                    <a:pt x="4513" y="548"/>
                    <a:pt x="4699" y="488"/>
                    <a:pt x="4892" y="440"/>
                  </a:cubicBezTo>
                  <a:cubicBezTo>
                    <a:pt x="4957" y="424"/>
                    <a:pt x="5022" y="412"/>
                    <a:pt x="5087" y="397"/>
                  </a:cubicBezTo>
                  <a:cubicBezTo>
                    <a:pt x="5342" y="400"/>
                    <a:pt x="5596" y="402"/>
                    <a:pt x="5850" y="402"/>
                  </a:cubicBezTo>
                  <a:cubicBezTo>
                    <a:pt x="6168" y="402"/>
                    <a:pt x="6487" y="399"/>
                    <a:pt x="6805" y="393"/>
                  </a:cubicBezTo>
                  <a:cubicBezTo>
                    <a:pt x="6847" y="392"/>
                    <a:pt x="6847" y="329"/>
                    <a:pt x="6806" y="329"/>
                  </a:cubicBezTo>
                  <a:cubicBezTo>
                    <a:pt x="6806" y="329"/>
                    <a:pt x="6805" y="329"/>
                    <a:pt x="6805" y="329"/>
                  </a:cubicBezTo>
                  <a:cubicBezTo>
                    <a:pt x="6425" y="321"/>
                    <a:pt x="6044" y="317"/>
                    <a:pt x="5664" y="317"/>
                  </a:cubicBezTo>
                  <a:cubicBezTo>
                    <a:pt x="5611" y="317"/>
                    <a:pt x="5559" y="317"/>
                    <a:pt x="5506" y="318"/>
                  </a:cubicBezTo>
                  <a:cubicBezTo>
                    <a:pt x="5808" y="270"/>
                    <a:pt x="6103" y="245"/>
                    <a:pt x="6391" y="245"/>
                  </a:cubicBezTo>
                  <a:close/>
                  <a:moveTo>
                    <a:pt x="10504" y="2837"/>
                  </a:moveTo>
                  <a:cubicBezTo>
                    <a:pt x="11072" y="3748"/>
                    <a:pt x="11436" y="4788"/>
                    <a:pt x="11460" y="5861"/>
                  </a:cubicBezTo>
                  <a:cubicBezTo>
                    <a:pt x="11462" y="5898"/>
                    <a:pt x="11461" y="5934"/>
                    <a:pt x="11461" y="5971"/>
                  </a:cubicBezTo>
                  <a:lnTo>
                    <a:pt x="11460" y="5970"/>
                  </a:lnTo>
                  <a:cubicBezTo>
                    <a:pt x="11221" y="6034"/>
                    <a:pt x="10982" y="6102"/>
                    <a:pt x="10749" y="6183"/>
                  </a:cubicBezTo>
                  <a:cubicBezTo>
                    <a:pt x="10583" y="5956"/>
                    <a:pt x="10395" y="5740"/>
                    <a:pt x="10202" y="5529"/>
                  </a:cubicBezTo>
                  <a:lnTo>
                    <a:pt x="10202" y="5529"/>
                  </a:lnTo>
                  <a:cubicBezTo>
                    <a:pt x="10206" y="5530"/>
                    <a:pt x="10208" y="5534"/>
                    <a:pt x="10212" y="5534"/>
                  </a:cubicBezTo>
                  <a:cubicBezTo>
                    <a:pt x="10409" y="5537"/>
                    <a:pt x="10605" y="5539"/>
                    <a:pt x="10801" y="5539"/>
                  </a:cubicBezTo>
                  <a:cubicBezTo>
                    <a:pt x="10915" y="5539"/>
                    <a:pt x="11028" y="5538"/>
                    <a:pt x="11142" y="5537"/>
                  </a:cubicBezTo>
                  <a:cubicBezTo>
                    <a:pt x="11198" y="5536"/>
                    <a:pt x="11198" y="5450"/>
                    <a:pt x="11142" y="5449"/>
                  </a:cubicBezTo>
                  <a:cubicBezTo>
                    <a:pt x="11026" y="5448"/>
                    <a:pt x="10910" y="5447"/>
                    <a:pt x="10794" y="5447"/>
                  </a:cubicBezTo>
                  <a:cubicBezTo>
                    <a:pt x="10600" y="5447"/>
                    <a:pt x="10407" y="5449"/>
                    <a:pt x="10212" y="5452"/>
                  </a:cubicBezTo>
                  <a:cubicBezTo>
                    <a:pt x="10183" y="5452"/>
                    <a:pt x="10172" y="5479"/>
                    <a:pt x="10175" y="5501"/>
                  </a:cubicBezTo>
                  <a:cubicBezTo>
                    <a:pt x="10077" y="5393"/>
                    <a:pt x="9977" y="5287"/>
                    <a:pt x="9875" y="5181"/>
                  </a:cubicBezTo>
                  <a:lnTo>
                    <a:pt x="9875" y="5181"/>
                  </a:lnTo>
                  <a:cubicBezTo>
                    <a:pt x="10239" y="5195"/>
                    <a:pt x="10604" y="5222"/>
                    <a:pt x="10965" y="5265"/>
                  </a:cubicBezTo>
                  <a:cubicBezTo>
                    <a:pt x="10967" y="5265"/>
                    <a:pt x="10968" y="5265"/>
                    <a:pt x="10970" y="5265"/>
                  </a:cubicBezTo>
                  <a:cubicBezTo>
                    <a:pt x="11007" y="5265"/>
                    <a:pt x="11016" y="5198"/>
                    <a:pt x="10975" y="5191"/>
                  </a:cubicBezTo>
                  <a:cubicBezTo>
                    <a:pt x="10593" y="5132"/>
                    <a:pt x="10207" y="5102"/>
                    <a:pt x="9820" y="5102"/>
                  </a:cubicBezTo>
                  <a:cubicBezTo>
                    <a:pt x="9813" y="5102"/>
                    <a:pt x="9807" y="5102"/>
                    <a:pt x="9800" y="5102"/>
                  </a:cubicBezTo>
                  <a:cubicBezTo>
                    <a:pt x="9689" y="4988"/>
                    <a:pt x="9577" y="4873"/>
                    <a:pt x="9468" y="4758"/>
                  </a:cubicBezTo>
                  <a:cubicBezTo>
                    <a:pt x="9468" y="4756"/>
                    <a:pt x="9467" y="4753"/>
                    <a:pt x="9467" y="4750"/>
                  </a:cubicBezTo>
                  <a:cubicBezTo>
                    <a:pt x="9478" y="4743"/>
                    <a:pt x="9488" y="4730"/>
                    <a:pt x="9491" y="4716"/>
                  </a:cubicBezTo>
                  <a:cubicBezTo>
                    <a:pt x="9496" y="4696"/>
                    <a:pt x="9500" y="4675"/>
                    <a:pt x="9504" y="4654"/>
                  </a:cubicBezTo>
                  <a:cubicBezTo>
                    <a:pt x="9873" y="4688"/>
                    <a:pt x="10242" y="4713"/>
                    <a:pt x="10611" y="4735"/>
                  </a:cubicBezTo>
                  <a:cubicBezTo>
                    <a:pt x="10612" y="4735"/>
                    <a:pt x="10613" y="4735"/>
                    <a:pt x="10614" y="4735"/>
                  </a:cubicBezTo>
                  <a:cubicBezTo>
                    <a:pt x="10667" y="4735"/>
                    <a:pt x="10665" y="4653"/>
                    <a:pt x="10611" y="4648"/>
                  </a:cubicBezTo>
                  <a:cubicBezTo>
                    <a:pt x="10249" y="4616"/>
                    <a:pt x="9887" y="4585"/>
                    <a:pt x="9525" y="4564"/>
                  </a:cubicBezTo>
                  <a:cubicBezTo>
                    <a:pt x="9549" y="4457"/>
                    <a:pt x="9575" y="4350"/>
                    <a:pt x="9596" y="4242"/>
                  </a:cubicBezTo>
                  <a:cubicBezTo>
                    <a:pt x="9727" y="4222"/>
                    <a:pt x="9859" y="4212"/>
                    <a:pt x="9991" y="4212"/>
                  </a:cubicBezTo>
                  <a:cubicBezTo>
                    <a:pt x="10150" y="4212"/>
                    <a:pt x="10309" y="4227"/>
                    <a:pt x="10465" y="4256"/>
                  </a:cubicBezTo>
                  <a:cubicBezTo>
                    <a:pt x="10468" y="4257"/>
                    <a:pt x="10472" y="4257"/>
                    <a:pt x="10475" y="4257"/>
                  </a:cubicBezTo>
                  <a:cubicBezTo>
                    <a:pt x="10527" y="4257"/>
                    <a:pt x="10547" y="4177"/>
                    <a:pt x="10491" y="4165"/>
                  </a:cubicBezTo>
                  <a:cubicBezTo>
                    <a:pt x="10343" y="4132"/>
                    <a:pt x="10196" y="4116"/>
                    <a:pt x="10049" y="4116"/>
                  </a:cubicBezTo>
                  <a:cubicBezTo>
                    <a:pt x="9904" y="4116"/>
                    <a:pt x="9758" y="4131"/>
                    <a:pt x="9613" y="4160"/>
                  </a:cubicBezTo>
                  <a:cubicBezTo>
                    <a:pt x="9634" y="4055"/>
                    <a:pt x="9655" y="3950"/>
                    <a:pt x="9674" y="3845"/>
                  </a:cubicBezTo>
                  <a:cubicBezTo>
                    <a:pt x="9912" y="3821"/>
                    <a:pt x="10151" y="3798"/>
                    <a:pt x="10389" y="3767"/>
                  </a:cubicBezTo>
                  <a:cubicBezTo>
                    <a:pt x="10441" y="3760"/>
                    <a:pt x="10446" y="3679"/>
                    <a:pt x="10394" y="3679"/>
                  </a:cubicBezTo>
                  <a:cubicBezTo>
                    <a:pt x="10392" y="3679"/>
                    <a:pt x="10391" y="3680"/>
                    <a:pt x="10389" y="3680"/>
                  </a:cubicBezTo>
                  <a:cubicBezTo>
                    <a:pt x="10155" y="3702"/>
                    <a:pt x="9923" y="3730"/>
                    <a:pt x="9690" y="3759"/>
                  </a:cubicBezTo>
                  <a:cubicBezTo>
                    <a:pt x="9706" y="3672"/>
                    <a:pt x="9724" y="3586"/>
                    <a:pt x="9739" y="3499"/>
                  </a:cubicBezTo>
                  <a:cubicBezTo>
                    <a:pt x="9870" y="3504"/>
                    <a:pt x="10003" y="3506"/>
                    <a:pt x="10135" y="3506"/>
                  </a:cubicBezTo>
                  <a:cubicBezTo>
                    <a:pt x="10235" y="3506"/>
                    <a:pt x="10334" y="3505"/>
                    <a:pt x="10433" y="3502"/>
                  </a:cubicBezTo>
                  <a:cubicBezTo>
                    <a:pt x="10492" y="3501"/>
                    <a:pt x="10492" y="3414"/>
                    <a:pt x="10433" y="3413"/>
                  </a:cubicBezTo>
                  <a:cubicBezTo>
                    <a:pt x="10336" y="3410"/>
                    <a:pt x="10239" y="3409"/>
                    <a:pt x="10142" y="3409"/>
                  </a:cubicBezTo>
                  <a:cubicBezTo>
                    <a:pt x="10012" y="3409"/>
                    <a:pt x="9882" y="3411"/>
                    <a:pt x="9752" y="3416"/>
                  </a:cubicBezTo>
                  <a:cubicBezTo>
                    <a:pt x="9771" y="3294"/>
                    <a:pt x="9797" y="3172"/>
                    <a:pt x="9813" y="3050"/>
                  </a:cubicBezTo>
                  <a:cubicBezTo>
                    <a:pt x="9819" y="3050"/>
                    <a:pt x="9824" y="3054"/>
                    <a:pt x="9831" y="3054"/>
                  </a:cubicBezTo>
                  <a:cubicBezTo>
                    <a:pt x="9833" y="3054"/>
                    <a:pt x="9835" y="3053"/>
                    <a:pt x="9837" y="3053"/>
                  </a:cubicBezTo>
                  <a:cubicBezTo>
                    <a:pt x="10056" y="2991"/>
                    <a:pt x="10296" y="2934"/>
                    <a:pt x="10504" y="2837"/>
                  </a:cubicBezTo>
                  <a:close/>
                  <a:moveTo>
                    <a:pt x="1407" y="2691"/>
                  </a:moveTo>
                  <a:cubicBezTo>
                    <a:pt x="1412" y="2695"/>
                    <a:pt x="1419" y="2698"/>
                    <a:pt x="1426" y="2701"/>
                  </a:cubicBezTo>
                  <a:cubicBezTo>
                    <a:pt x="1778" y="2832"/>
                    <a:pt x="2170" y="2889"/>
                    <a:pt x="2549" y="2889"/>
                  </a:cubicBezTo>
                  <a:cubicBezTo>
                    <a:pt x="2563" y="2889"/>
                    <a:pt x="2577" y="2889"/>
                    <a:pt x="2590" y="2889"/>
                  </a:cubicBezTo>
                  <a:cubicBezTo>
                    <a:pt x="2605" y="3649"/>
                    <a:pt x="2656" y="4410"/>
                    <a:pt x="2784" y="5161"/>
                  </a:cubicBezTo>
                  <a:cubicBezTo>
                    <a:pt x="2778" y="5161"/>
                    <a:pt x="2773" y="5159"/>
                    <a:pt x="2767" y="5159"/>
                  </a:cubicBezTo>
                  <a:cubicBezTo>
                    <a:pt x="2765" y="5159"/>
                    <a:pt x="2763" y="5159"/>
                    <a:pt x="2761" y="5160"/>
                  </a:cubicBezTo>
                  <a:cubicBezTo>
                    <a:pt x="2480" y="5253"/>
                    <a:pt x="2224" y="5466"/>
                    <a:pt x="1986" y="5638"/>
                  </a:cubicBezTo>
                  <a:cubicBezTo>
                    <a:pt x="1773" y="5793"/>
                    <a:pt x="1511" y="5950"/>
                    <a:pt x="1357" y="6168"/>
                  </a:cubicBezTo>
                  <a:cubicBezTo>
                    <a:pt x="1354" y="6173"/>
                    <a:pt x="1352" y="6180"/>
                    <a:pt x="1352" y="6186"/>
                  </a:cubicBezTo>
                  <a:cubicBezTo>
                    <a:pt x="1017" y="6074"/>
                    <a:pt x="694" y="5947"/>
                    <a:pt x="380" y="5783"/>
                  </a:cubicBezTo>
                  <a:cubicBezTo>
                    <a:pt x="369" y="5777"/>
                    <a:pt x="358" y="5774"/>
                    <a:pt x="346" y="5774"/>
                  </a:cubicBezTo>
                  <a:cubicBezTo>
                    <a:pt x="336" y="5774"/>
                    <a:pt x="327" y="5776"/>
                    <a:pt x="318" y="5780"/>
                  </a:cubicBezTo>
                  <a:cubicBezTo>
                    <a:pt x="321" y="5723"/>
                    <a:pt x="328" y="5667"/>
                    <a:pt x="332" y="5609"/>
                  </a:cubicBezTo>
                  <a:lnTo>
                    <a:pt x="332" y="5608"/>
                  </a:lnTo>
                  <a:cubicBezTo>
                    <a:pt x="689" y="5639"/>
                    <a:pt x="1047" y="5674"/>
                    <a:pt x="1405" y="5695"/>
                  </a:cubicBezTo>
                  <a:cubicBezTo>
                    <a:pt x="1405" y="5695"/>
                    <a:pt x="1406" y="5695"/>
                    <a:pt x="1407" y="5695"/>
                  </a:cubicBezTo>
                  <a:cubicBezTo>
                    <a:pt x="1443" y="5695"/>
                    <a:pt x="1441" y="5640"/>
                    <a:pt x="1405" y="5637"/>
                  </a:cubicBezTo>
                  <a:cubicBezTo>
                    <a:pt x="1049" y="5601"/>
                    <a:pt x="693" y="5577"/>
                    <a:pt x="337" y="5551"/>
                  </a:cubicBezTo>
                  <a:cubicBezTo>
                    <a:pt x="350" y="5396"/>
                    <a:pt x="370" y="5245"/>
                    <a:pt x="395" y="5096"/>
                  </a:cubicBezTo>
                  <a:cubicBezTo>
                    <a:pt x="746" y="5124"/>
                    <a:pt x="1097" y="5154"/>
                    <a:pt x="1449" y="5175"/>
                  </a:cubicBezTo>
                  <a:cubicBezTo>
                    <a:pt x="1450" y="5175"/>
                    <a:pt x="1451" y="5175"/>
                    <a:pt x="1452" y="5175"/>
                  </a:cubicBezTo>
                  <a:cubicBezTo>
                    <a:pt x="1498" y="5175"/>
                    <a:pt x="1496" y="5104"/>
                    <a:pt x="1449" y="5100"/>
                  </a:cubicBezTo>
                  <a:cubicBezTo>
                    <a:pt x="1103" y="5068"/>
                    <a:pt x="756" y="5043"/>
                    <a:pt x="410" y="5019"/>
                  </a:cubicBezTo>
                  <a:cubicBezTo>
                    <a:pt x="439" y="4855"/>
                    <a:pt x="476" y="4696"/>
                    <a:pt x="519" y="4538"/>
                  </a:cubicBezTo>
                  <a:cubicBezTo>
                    <a:pt x="917" y="4545"/>
                    <a:pt x="1316" y="4550"/>
                    <a:pt x="1715" y="4570"/>
                  </a:cubicBezTo>
                  <a:cubicBezTo>
                    <a:pt x="1716" y="4570"/>
                    <a:pt x="1717" y="4570"/>
                    <a:pt x="1718" y="4570"/>
                  </a:cubicBezTo>
                  <a:cubicBezTo>
                    <a:pt x="1772" y="4570"/>
                    <a:pt x="1771" y="4483"/>
                    <a:pt x="1715" y="4480"/>
                  </a:cubicBezTo>
                  <a:cubicBezTo>
                    <a:pt x="1438" y="4464"/>
                    <a:pt x="1161" y="4454"/>
                    <a:pt x="883" y="4454"/>
                  </a:cubicBezTo>
                  <a:cubicBezTo>
                    <a:pt x="768" y="4454"/>
                    <a:pt x="654" y="4455"/>
                    <a:pt x="540" y="4459"/>
                  </a:cubicBezTo>
                  <a:cubicBezTo>
                    <a:pt x="597" y="4263"/>
                    <a:pt x="664" y="4071"/>
                    <a:pt x="742" y="3883"/>
                  </a:cubicBezTo>
                  <a:cubicBezTo>
                    <a:pt x="919" y="3885"/>
                    <a:pt x="1095" y="3888"/>
                    <a:pt x="1272" y="3888"/>
                  </a:cubicBezTo>
                  <a:cubicBezTo>
                    <a:pt x="1331" y="3888"/>
                    <a:pt x="1390" y="3888"/>
                    <a:pt x="1449" y="3887"/>
                  </a:cubicBezTo>
                  <a:cubicBezTo>
                    <a:pt x="1490" y="3887"/>
                    <a:pt x="1490" y="3823"/>
                    <a:pt x="1449" y="3823"/>
                  </a:cubicBezTo>
                  <a:cubicBezTo>
                    <a:pt x="1383" y="3822"/>
                    <a:pt x="1316" y="3822"/>
                    <a:pt x="1249" y="3822"/>
                  </a:cubicBezTo>
                  <a:cubicBezTo>
                    <a:pt x="1088" y="3822"/>
                    <a:pt x="927" y="3825"/>
                    <a:pt x="766" y="3828"/>
                  </a:cubicBezTo>
                  <a:cubicBezTo>
                    <a:pt x="932" y="3424"/>
                    <a:pt x="1148" y="3042"/>
                    <a:pt x="1407" y="2691"/>
                  </a:cubicBezTo>
                  <a:close/>
                  <a:moveTo>
                    <a:pt x="6029" y="4040"/>
                  </a:moveTo>
                  <a:cubicBezTo>
                    <a:pt x="6595" y="4570"/>
                    <a:pt x="7224" y="5048"/>
                    <a:pt x="7879" y="5464"/>
                  </a:cubicBezTo>
                  <a:cubicBezTo>
                    <a:pt x="7893" y="5473"/>
                    <a:pt x="7909" y="5478"/>
                    <a:pt x="7927" y="5478"/>
                  </a:cubicBezTo>
                  <a:cubicBezTo>
                    <a:pt x="7928" y="5478"/>
                    <a:pt x="7930" y="5478"/>
                    <a:pt x="7932" y="5478"/>
                  </a:cubicBezTo>
                  <a:lnTo>
                    <a:pt x="7932" y="5478"/>
                  </a:lnTo>
                  <a:cubicBezTo>
                    <a:pt x="7988" y="5668"/>
                    <a:pt x="7722" y="6081"/>
                    <a:pt x="7646" y="6251"/>
                  </a:cubicBezTo>
                  <a:cubicBezTo>
                    <a:pt x="7573" y="6412"/>
                    <a:pt x="7501" y="6574"/>
                    <a:pt x="7429" y="6736"/>
                  </a:cubicBezTo>
                  <a:cubicBezTo>
                    <a:pt x="7287" y="7061"/>
                    <a:pt x="7150" y="7388"/>
                    <a:pt x="7020" y="7715"/>
                  </a:cubicBezTo>
                  <a:cubicBezTo>
                    <a:pt x="7008" y="7711"/>
                    <a:pt x="6997" y="7708"/>
                    <a:pt x="6986" y="7708"/>
                  </a:cubicBezTo>
                  <a:cubicBezTo>
                    <a:pt x="6985" y="7708"/>
                    <a:pt x="6983" y="7708"/>
                    <a:pt x="6981" y="7708"/>
                  </a:cubicBezTo>
                  <a:cubicBezTo>
                    <a:pt x="6657" y="7725"/>
                    <a:pt x="6334" y="7731"/>
                    <a:pt x="6010" y="7731"/>
                  </a:cubicBezTo>
                  <a:cubicBezTo>
                    <a:pt x="5597" y="7731"/>
                    <a:pt x="5184" y="7721"/>
                    <a:pt x="4770" y="7707"/>
                  </a:cubicBezTo>
                  <a:cubicBezTo>
                    <a:pt x="4759" y="7707"/>
                    <a:pt x="4755" y="7712"/>
                    <a:pt x="4748" y="7715"/>
                  </a:cubicBezTo>
                  <a:cubicBezTo>
                    <a:pt x="4730" y="7636"/>
                    <a:pt x="4706" y="7559"/>
                    <a:pt x="4685" y="7481"/>
                  </a:cubicBezTo>
                  <a:lnTo>
                    <a:pt x="4685" y="7481"/>
                  </a:lnTo>
                  <a:cubicBezTo>
                    <a:pt x="5038" y="7525"/>
                    <a:pt x="5392" y="7545"/>
                    <a:pt x="5748" y="7545"/>
                  </a:cubicBezTo>
                  <a:cubicBezTo>
                    <a:pt x="5849" y="7545"/>
                    <a:pt x="5951" y="7543"/>
                    <a:pt x="6053" y="7540"/>
                  </a:cubicBezTo>
                  <a:cubicBezTo>
                    <a:pt x="6111" y="7539"/>
                    <a:pt x="6112" y="7448"/>
                    <a:pt x="6053" y="7448"/>
                  </a:cubicBezTo>
                  <a:cubicBezTo>
                    <a:pt x="6009" y="7448"/>
                    <a:pt x="5964" y="7449"/>
                    <a:pt x="5920" y="7449"/>
                  </a:cubicBezTo>
                  <a:cubicBezTo>
                    <a:pt x="5500" y="7449"/>
                    <a:pt x="5082" y="7427"/>
                    <a:pt x="4663" y="7396"/>
                  </a:cubicBezTo>
                  <a:cubicBezTo>
                    <a:pt x="4618" y="7228"/>
                    <a:pt x="4568" y="7062"/>
                    <a:pt x="4513" y="6897"/>
                  </a:cubicBezTo>
                  <a:lnTo>
                    <a:pt x="4513" y="6897"/>
                  </a:lnTo>
                  <a:cubicBezTo>
                    <a:pt x="4807" y="6903"/>
                    <a:pt x="5096" y="6905"/>
                    <a:pt x="5389" y="6944"/>
                  </a:cubicBezTo>
                  <a:cubicBezTo>
                    <a:pt x="5390" y="6945"/>
                    <a:pt x="5392" y="6945"/>
                    <a:pt x="5393" y="6945"/>
                  </a:cubicBezTo>
                  <a:cubicBezTo>
                    <a:pt x="5431" y="6945"/>
                    <a:pt x="5439" y="6878"/>
                    <a:pt x="5398" y="6871"/>
                  </a:cubicBezTo>
                  <a:cubicBezTo>
                    <a:pt x="5201" y="6839"/>
                    <a:pt x="5000" y="6817"/>
                    <a:pt x="4799" y="6817"/>
                  </a:cubicBezTo>
                  <a:cubicBezTo>
                    <a:pt x="4696" y="6817"/>
                    <a:pt x="4593" y="6823"/>
                    <a:pt x="4491" y="6836"/>
                  </a:cubicBezTo>
                  <a:cubicBezTo>
                    <a:pt x="4437" y="6676"/>
                    <a:pt x="4373" y="6519"/>
                    <a:pt x="4312" y="6363"/>
                  </a:cubicBezTo>
                  <a:cubicBezTo>
                    <a:pt x="4658" y="6345"/>
                    <a:pt x="5003" y="6337"/>
                    <a:pt x="5349" y="6337"/>
                  </a:cubicBezTo>
                  <a:cubicBezTo>
                    <a:pt x="5761" y="6337"/>
                    <a:pt x="6173" y="6349"/>
                    <a:pt x="6584" y="6374"/>
                  </a:cubicBezTo>
                  <a:cubicBezTo>
                    <a:pt x="6585" y="6374"/>
                    <a:pt x="6586" y="6374"/>
                    <a:pt x="6587" y="6374"/>
                  </a:cubicBezTo>
                  <a:cubicBezTo>
                    <a:pt x="6640" y="6374"/>
                    <a:pt x="6638" y="6292"/>
                    <a:pt x="6584" y="6287"/>
                  </a:cubicBezTo>
                  <a:cubicBezTo>
                    <a:pt x="6195" y="6249"/>
                    <a:pt x="5807" y="6231"/>
                    <a:pt x="5419" y="6231"/>
                  </a:cubicBezTo>
                  <a:cubicBezTo>
                    <a:pt x="5040" y="6231"/>
                    <a:pt x="4660" y="6248"/>
                    <a:pt x="4280" y="6280"/>
                  </a:cubicBezTo>
                  <a:cubicBezTo>
                    <a:pt x="4168" y="6001"/>
                    <a:pt x="4048" y="5725"/>
                    <a:pt x="3912" y="5454"/>
                  </a:cubicBezTo>
                  <a:cubicBezTo>
                    <a:pt x="4201" y="5295"/>
                    <a:pt x="4483" y="5124"/>
                    <a:pt x="4761" y="4948"/>
                  </a:cubicBezTo>
                  <a:cubicBezTo>
                    <a:pt x="4940" y="4927"/>
                    <a:pt x="5119" y="4917"/>
                    <a:pt x="5299" y="4917"/>
                  </a:cubicBezTo>
                  <a:cubicBezTo>
                    <a:pt x="5593" y="4917"/>
                    <a:pt x="5886" y="4944"/>
                    <a:pt x="6175" y="5000"/>
                  </a:cubicBezTo>
                  <a:cubicBezTo>
                    <a:pt x="6177" y="5000"/>
                    <a:pt x="6180" y="5000"/>
                    <a:pt x="6182" y="5000"/>
                  </a:cubicBezTo>
                  <a:cubicBezTo>
                    <a:pt x="6223" y="5000"/>
                    <a:pt x="6239" y="4938"/>
                    <a:pt x="6195" y="4928"/>
                  </a:cubicBezTo>
                  <a:cubicBezTo>
                    <a:pt x="5912" y="4864"/>
                    <a:pt x="5631" y="4834"/>
                    <a:pt x="5349" y="4834"/>
                  </a:cubicBezTo>
                  <a:cubicBezTo>
                    <a:pt x="5201" y="4834"/>
                    <a:pt x="5053" y="4842"/>
                    <a:pt x="4903" y="4858"/>
                  </a:cubicBezTo>
                  <a:cubicBezTo>
                    <a:pt x="5100" y="4730"/>
                    <a:pt x="5294" y="4597"/>
                    <a:pt x="5484" y="4459"/>
                  </a:cubicBezTo>
                  <a:cubicBezTo>
                    <a:pt x="5869" y="4477"/>
                    <a:pt x="6242" y="4546"/>
                    <a:pt x="6616" y="4651"/>
                  </a:cubicBezTo>
                  <a:cubicBezTo>
                    <a:pt x="6619" y="4652"/>
                    <a:pt x="6623" y="4652"/>
                    <a:pt x="6627" y="4652"/>
                  </a:cubicBezTo>
                  <a:cubicBezTo>
                    <a:pt x="6667" y="4652"/>
                    <a:pt x="6678" y="4591"/>
                    <a:pt x="6636" y="4575"/>
                  </a:cubicBezTo>
                  <a:cubicBezTo>
                    <a:pt x="6295" y="4452"/>
                    <a:pt x="5939" y="4397"/>
                    <a:pt x="5578" y="4387"/>
                  </a:cubicBezTo>
                  <a:cubicBezTo>
                    <a:pt x="5729" y="4276"/>
                    <a:pt x="5879" y="4164"/>
                    <a:pt x="6024" y="4045"/>
                  </a:cubicBezTo>
                  <a:cubicBezTo>
                    <a:pt x="6026" y="4043"/>
                    <a:pt x="6026" y="4041"/>
                    <a:pt x="6029" y="4040"/>
                  </a:cubicBezTo>
                  <a:close/>
                  <a:moveTo>
                    <a:pt x="11460" y="6103"/>
                  </a:moveTo>
                  <a:lnTo>
                    <a:pt x="11460" y="6103"/>
                  </a:lnTo>
                  <a:cubicBezTo>
                    <a:pt x="11444" y="6947"/>
                    <a:pt x="11254" y="7721"/>
                    <a:pt x="10925" y="8409"/>
                  </a:cubicBezTo>
                  <a:lnTo>
                    <a:pt x="10924" y="8408"/>
                  </a:lnTo>
                  <a:cubicBezTo>
                    <a:pt x="10921" y="8404"/>
                    <a:pt x="10917" y="8401"/>
                    <a:pt x="10912" y="8397"/>
                  </a:cubicBezTo>
                  <a:cubicBezTo>
                    <a:pt x="10689" y="8262"/>
                    <a:pt x="10449" y="8159"/>
                    <a:pt x="10199" y="8087"/>
                  </a:cubicBezTo>
                  <a:cubicBezTo>
                    <a:pt x="10214" y="8081"/>
                    <a:pt x="10228" y="8070"/>
                    <a:pt x="10236" y="8054"/>
                  </a:cubicBezTo>
                  <a:cubicBezTo>
                    <a:pt x="10470" y="7503"/>
                    <a:pt x="10642" y="6938"/>
                    <a:pt x="10775" y="6354"/>
                  </a:cubicBezTo>
                  <a:cubicBezTo>
                    <a:pt x="11007" y="6282"/>
                    <a:pt x="11234" y="6195"/>
                    <a:pt x="11460" y="6103"/>
                  </a:cubicBezTo>
                  <a:close/>
                  <a:moveTo>
                    <a:pt x="2880" y="5223"/>
                  </a:moveTo>
                  <a:cubicBezTo>
                    <a:pt x="3111" y="5358"/>
                    <a:pt x="3444" y="5549"/>
                    <a:pt x="3727" y="5549"/>
                  </a:cubicBezTo>
                  <a:cubicBezTo>
                    <a:pt x="3740" y="5549"/>
                    <a:pt x="3753" y="5548"/>
                    <a:pt x="3766" y="5547"/>
                  </a:cubicBezTo>
                  <a:cubicBezTo>
                    <a:pt x="4112" y="6287"/>
                    <a:pt x="4390" y="7044"/>
                    <a:pt x="4660" y="7813"/>
                  </a:cubicBezTo>
                  <a:cubicBezTo>
                    <a:pt x="4669" y="7837"/>
                    <a:pt x="4686" y="7846"/>
                    <a:pt x="4705" y="7846"/>
                  </a:cubicBezTo>
                  <a:cubicBezTo>
                    <a:pt x="4713" y="7846"/>
                    <a:pt x="4722" y="7844"/>
                    <a:pt x="4730" y="7841"/>
                  </a:cubicBezTo>
                  <a:lnTo>
                    <a:pt x="4730" y="7841"/>
                  </a:lnTo>
                  <a:cubicBezTo>
                    <a:pt x="4537" y="8087"/>
                    <a:pt x="4358" y="8344"/>
                    <a:pt x="4194" y="8610"/>
                  </a:cubicBezTo>
                  <a:cubicBezTo>
                    <a:pt x="4184" y="8623"/>
                    <a:pt x="4182" y="8640"/>
                    <a:pt x="4186" y="8656"/>
                  </a:cubicBezTo>
                  <a:cubicBezTo>
                    <a:pt x="4183" y="8650"/>
                    <a:pt x="4178" y="8647"/>
                    <a:pt x="4171" y="8645"/>
                  </a:cubicBezTo>
                  <a:cubicBezTo>
                    <a:pt x="3451" y="8521"/>
                    <a:pt x="2725" y="8417"/>
                    <a:pt x="2002" y="8301"/>
                  </a:cubicBezTo>
                  <a:cubicBezTo>
                    <a:pt x="1999" y="8281"/>
                    <a:pt x="1985" y="8264"/>
                    <a:pt x="1966" y="8259"/>
                  </a:cubicBezTo>
                  <a:lnTo>
                    <a:pt x="1952" y="8255"/>
                  </a:lnTo>
                  <a:cubicBezTo>
                    <a:pt x="1948" y="8254"/>
                    <a:pt x="1945" y="8254"/>
                    <a:pt x="1941" y="8254"/>
                  </a:cubicBezTo>
                  <a:cubicBezTo>
                    <a:pt x="1935" y="8254"/>
                    <a:pt x="1930" y="8255"/>
                    <a:pt x="1924" y="8257"/>
                  </a:cubicBezTo>
                  <a:cubicBezTo>
                    <a:pt x="1928" y="8167"/>
                    <a:pt x="1909" y="8077"/>
                    <a:pt x="1868" y="7998"/>
                  </a:cubicBezTo>
                  <a:cubicBezTo>
                    <a:pt x="1836" y="7905"/>
                    <a:pt x="1806" y="7811"/>
                    <a:pt x="1777" y="7716"/>
                  </a:cubicBezTo>
                  <a:cubicBezTo>
                    <a:pt x="1734" y="7575"/>
                    <a:pt x="1692" y="7432"/>
                    <a:pt x="1655" y="7289"/>
                  </a:cubicBezTo>
                  <a:cubicBezTo>
                    <a:pt x="1572" y="6963"/>
                    <a:pt x="1508" y="6634"/>
                    <a:pt x="1442" y="6304"/>
                  </a:cubicBezTo>
                  <a:cubicBezTo>
                    <a:pt x="1447" y="6279"/>
                    <a:pt x="1443" y="6253"/>
                    <a:pt x="1429" y="6233"/>
                  </a:cubicBezTo>
                  <a:cubicBezTo>
                    <a:pt x="1680" y="6128"/>
                    <a:pt x="1899" y="5926"/>
                    <a:pt x="2123" y="5775"/>
                  </a:cubicBezTo>
                  <a:cubicBezTo>
                    <a:pt x="2357" y="5619"/>
                    <a:pt x="2634" y="5485"/>
                    <a:pt x="2835" y="5288"/>
                  </a:cubicBezTo>
                  <a:cubicBezTo>
                    <a:pt x="2848" y="5275"/>
                    <a:pt x="2856" y="5255"/>
                    <a:pt x="2854" y="5235"/>
                  </a:cubicBezTo>
                  <a:cubicBezTo>
                    <a:pt x="2863" y="5233"/>
                    <a:pt x="2873" y="5229"/>
                    <a:pt x="2880" y="5223"/>
                  </a:cubicBezTo>
                  <a:close/>
                  <a:moveTo>
                    <a:pt x="9376" y="4898"/>
                  </a:moveTo>
                  <a:cubicBezTo>
                    <a:pt x="9779" y="5351"/>
                    <a:pt x="10182" y="5835"/>
                    <a:pt x="10639" y="6234"/>
                  </a:cubicBezTo>
                  <a:cubicBezTo>
                    <a:pt x="10618" y="6261"/>
                    <a:pt x="10614" y="6297"/>
                    <a:pt x="10628" y="6329"/>
                  </a:cubicBezTo>
                  <a:cubicBezTo>
                    <a:pt x="10489" y="6896"/>
                    <a:pt x="10305" y="7450"/>
                    <a:pt x="10099" y="7997"/>
                  </a:cubicBezTo>
                  <a:cubicBezTo>
                    <a:pt x="10088" y="8027"/>
                    <a:pt x="10104" y="8053"/>
                    <a:pt x="10129" y="8070"/>
                  </a:cubicBezTo>
                  <a:cubicBezTo>
                    <a:pt x="10090" y="8070"/>
                    <a:pt x="10066" y="8102"/>
                    <a:pt x="10067" y="8135"/>
                  </a:cubicBezTo>
                  <a:lnTo>
                    <a:pt x="10067" y="8135"/>
                  </a:lnTo>
                  <a:cubicBezTo>
                    <a:pt x="10054" y="8106"/>
                    <a:pt x="10023" y="8082"/>
                    <a:pt x="9988" y="8082"/>
                  </a:cubicBezTo>
                  <a:cubicBezTo>
                    <a:pt x="9984" y="8082"/>
                    <a:pt x="9979" y="8083"/>
                    <a:pt x="9974" y="8083"/>
                  </a:cubicBezTo>
                  <a:cubicBezTo>
                    <a:pt x="9378" y="8190"/>
                    <a:pt x="8715" y="8427"/>
                    <a:pt x="8151" y="8677"/>
                  </a:cubicBezTo>
                  <a:cubicBezTo>
                    <a:pt x="7832" y="8357"/>
                    <a:pt x="7490" y="8058"/>
                    <a:pt x="7154" y="7757"/>
                  </a:cubicBezTo>
                  <a:cubicBezTo>
                    <a:pt x="7398" y="7267"/>
                    <a:pt x="7628" y="6769"/>
                    <a:pt x="7849" y="6268"/>
                  </a:cubicBezTo>
                  <a:cubicBezTo>
                    <a:pt x="7939" y="6063"/>
                    <a:pt x="8146" y="5779"/>
                    <a:pt x="8113" y="5542"/>
                  </a:cubicBezTo>
                  <a:cubicBezTo>
                    <a:pt x="8527" y="5402"/>
                    <a:pt x="9041" y="5200"/>
                    <a:pt x="9376" y="4898"/>
                  </a:cubicBezTo>
                  <a:close/>
                  <a:moveTo>
                    <a:pt x="317" y="5916"/>
                  </a:moveTo>
                  <a:cubicBezTo>
                    <a:pt x="634" y="6111"/>
                    <a:pt x="979" y="6270"/>
                    <a:pt x="1338" y="6371"/>
                  </a:cubicBezTo>
                  <a:lnTo>
                    <a:pt x="1342" y="6371"/>
                  </a:lnTo>
                  <a:cubicBezTo>
                    <a:pt x="1390" y="6767"/>
                    <a:pt x="1477" y="7156"/>
                    <a:pt x="1585" y="7539"/>
                  </a:cubicBezTo>
                  <a:cubicBezTo>
                    <a:pt x="1646" y="7757"/>
                    <a:pt x="1691" y="8126"/>
                    <a:pt x="1849" y="8318"/>
                  </a:cubicBezTo>
                  <a:cubicBezTo>
                    <a:pt x="1847" y="8318"/>
                    <a:pt x="1844" y="8318"/>
                    <a:pt x="1842" y="8318"/>
                  </a:cubicBezTo>
                  <a:cubicBezTo>
                    <a:pt x="1835" y="8318"/>
                    <a:pt x="1828" y="8319"/>
                    <a:pt x="1821" y="8321"/>
                  </a:cubicBezTo>
                  <a:cubicBezTo>
                    <a:pt x="1661" y="8392"/>
                    <a:pt x="1527" y="8552"/>
                    <a:pt x="1398" y="8670"/>
                  </a:cubicBezTo>
                  <a:lnTo>
                    <a:pt x="1334" y="8731"/>
                  </a:lnTo>
                  <a:cubicBezTo>
                    <a:pt x="1328" y="8732"/>
                    <a:pt x="1322" y="8732"/>
                    <a:pt x="1317" y="8733"/>
                  </a:cubicBezTo>
                  <a:cubicBezTo>
                    <a:pt x="1297" y="8735"/>
                    <a:pt x="1283" y="8754"/>
                    <a:pt x="1287" y="8774"/>
                  </a:cubicBezTo>
                  <a:cubicBezTo>
                    <a:pt x="1217" y="8840"/>
                    <a:pt x="1145" y="8906"/>
                    <a:pt x="1074" y="8973"/>
                  </a:cubicBezTo>
                  <a:cubicBezTo>
                    <a:pt x="631" y="8218"/>
                    <a:pt x="361" y="7333"/>
                    <a:pt x="317" y="6346"/>
                  </a:cubicBezTo>
                  <a:lnTo>
                    <a:pt x="317" y="6345"/>
                  </a:lnTo>
                  <a:cubicBezTo>
                    <a:pt x="310" y="6200"/>
                    <a:pt x="312" y="6058"/>
                    <a:pt x="317" y="5916"/>
                  </a:cubicBezTo>
                  <a:close/>
                  <a:moveTo>
                    <a:pt x="7060" y="7816"/>
                  </a:moveTo>
                  <a:cubicBezTo>
                    <a:pt x="7063" y="7824"/>
                    <a:pt x="7062" y="7832"/>
                    <a:pt x="7069" y="7839"/>
                  </a:cubicBezTo>
                  <a:cubicBezTo>
                    <a:pt x="7386" y="8157"/>
                    <a:pt x="7701" y="8482"/>
                    <a:pt x="8034" y="8784"/>
                  </a:cubicBezTo>
                  <a:cubicBezTo>
                    <a:pt x="8024" y="8791"/>
                    <a:pt x="8017" y="8801"/>
                    <a:pt x="8013" y="8811"/>
                  </a:cubicBezTo>
                  <a:cubicBezTo>
                    <a:pt x="7899" y="9075"/>
                    <a:pt x="7787" y="9341"/>
                    <a:pt x="7675" y="9606"/>
                  </a:cubicBezTo>
                  <a:cubicBezTo>
                    <a:pt x="7666" y="9606"/>
                    <a:pt x="7655" y="9604"/>
                    <a:pt x="7645" y="9604"/>
                  </a:cubicBezTo>
                  <a:cubicBezTo>
                    <a:pt x="7644" y="9604"/>
                    <a:pt x="7644" y="9604"/>
                    <a:pt x="7643" y="9604"/>
                  </a:cubicBezTo>
                  <a:cubicBezTo>
                    <a:pt x="7594" y="9604"/>
                    <a:pt x="7595" y="9677"/>
                    <a:pt x="7642" y="9688"/>
                  </a:cubicBezTo>
                  <a:cubicBezTo>
                    <a:pt x="7517" y="9987"/>
                    <a:pt x="7389" y="10286"/>
                    <a:pt x="7256" y="10584"/>
                  </a:cubicBezTo>
                  <a:cubicBezTo>
                    <a:pt x="7254" y="10589"/>
                    <a:pt x="7257" y="10593"/>
                    <a:pt x="7256" y="10597"/>
                  </a:cubicBezTo>
                  <a:cubicBezTo>
                    <a:pt x="7241" y="10605"/>
                    <a:pt x="7228" y="10617"/>
                    <a:pt x="7220" y="10633"/>
                  </a:cubicBezTo>
                  <a:cubicBezTo>
                    <a:pt x="6924" y="10649"/>
                    <a:pt x="6628" y="10657"/>
                    <a:pt x="6333" y="10657"/>
                  </a:cubicBezTo>
                  <a:cubicBezTo>
                    <a:pt x="5750" y="10657"/>
                    <a:pt x="5169" y="10628"/>
                    <a:pt x="4584" y="10583"/>
                  </a:cubicBezTo>
                  <a:cubicBezTo>
                    <a:pt x="4588" y="10573"/>
                    <a:pt x="4594" y="10562"/>
                    <a:pt x="4599" y="10552"/>
                  </a:cubicBezTo>
                  <a:cubicBezTo>
                    <a:pt x="4617" y="10509"/>
                    <a:pt x="4581" y="10485"/>
                    <a:pt x="4545" y="10485"/>
                  </a:cubicBezTo>
                  <a:cubicBezTo>
                    <a:pt x="4543" y="10485"/>
                    <a:pt x="4541" y="10485"/>
                    <a:pt x="4538" y="10485"/>
                  </a:cubicBezTo>
                  <a:cubicBezTo>
                    <a:pt x="4410" y="9903"/>
                    <a:pt x="4318" y="9321"/>
                    <a:pt x="4279" y="8724"/>
                  </a:cubicBezTo>
                  <a:cubicBezTo>
                    <a:pt x="4278" y="8712"/>
                    <a:pt x="4274" y="8699"/>
                    <a:pt x="4267" y="8688"/>
                  </a:cubicBezTo>
                  <a:cubicBezTo>
                    <a:pt x="4278" y="8685"/>
                    <a:pt x="4288" y="8679"/>
                    <a:pt x="4295" y="8669"/>
                  </a:cubicBezTo>
                  <a:cubicBezTo>
                    <a:pt x="4481" y="8390"/>
                    <a:pt x="4681" y="8122"/>
                    <a:pt x="4892" y="7861"/>
                  </a:cubicBezTo>
                  <a:cubicBezTo>
                    <a:pt x="5236" y="7894"/>
                    <a:pt x="5581" y="7909"/>
                    <a:pt x="5927" y="7909"/>
                  </a:cubicBezTo>
                  <a:cubicBezTo>
                    <a:pt x="6278" y="7909"/>
                    <a:pt x="6629" y="7894"/>
                    <a:pt x="6980" y="7869"/>
                  </a:cubicBezTo>
                  <a:cubicBezTo>
                    <a:pt x="7013" y="7868"/>
                    <a:pt x="7041" y="7847"/>
                    <a:pt x="7052" y="7816"/>
                  </a:cubicBezTo>
                  <a:cubicBezTo>
                    <a:pt x="7053" y="7816"/>
                    <a:pt x="7054" y="7816"/>
                    <a:pt x="7055" y="7816"/>
                  </a:cubicBezTo>
                  <a:cubicBezTo>
                    <a:pt x="7056" y="7816"/>
                    <a:pt x="7058" y="7816"/>
                    <a:pt x="7060" y="7816"/>
                  </a:cubicBezTo>
                  <a:close/>
                  <a:moveTo>
                    <a:pt x="10075" y="8164"/>
                  </a:moveTo>
                  <a:cubicBezTo>
                    <a:pt x="10082" y="8176"/>
                    <a:pt x="10094" y="8188"/>
                    <a:pt x="10111" y="8195"/>
                  </a:cubicBezTo>
                  <a:cubicBezTo>
                    <a:pt x="10357" y="8295"/>
                    <a:pt x="10595" y="8412"/>
                    <a:pt x="10825" y="8545"/>
                  </a:cubicBezTo>
                  <a:cubicBezTo>
                    <a:pt x="10833" y="8549"/>
                    <a:pt x="10843" y="8552"/>
                    <a:pt x="10851" y="8553"/>
                  </a:cubicBezTo>
                  <a:cubicBezTo>
                    <a:pt x="10203" y="9816"/>
                    <a:pt x="9083" y="10774"/>
                    <a:pt x="7730" y="11312"/>
                  </a:cubicBezTo>
                  <a:lnTo>
                    <a:pt x="7729" y="11311"/>
                  </a:lnTo>
                  <a:cubicBezTo>
                    <a:pt x="7651" y="11192"/>
                    <a:pt x="7581" y="11067"/>
                    <a:pt x="7519" y="10938"/>
                  </a:cubicBezTo>
                  <a:lnTo>
                    <a:pt x="7519" y="10938"/>
                  </a:lnTo>
                  <a:cubicBezTo>
                    <a:pt x="7797" y="10964"/>
                    <a:pt x="8075" y="10976"/>
                    <a:pt x="8354" y="10983"/>
                  </a:cubicBezTo>
                  <a:cubicBezTo>
                    <a:pt x="8355" y="10983"/>
                    <a:pt x="8356" y="10983"/>
                    <a:pt x="8356" y="10983"/>
                  </a:cubicBezTo>
                  <a:cubicBezTo>
                    <a:pt x="8415" y="10983"/>
                    <a:pt x="8413" y="10893"/>
                    <a:pt x="8354" y="10889"/>
                  </a:cubicBezTo>
                  <a:cubicBezTo>
                    <a:pt x="8063" y="10868"/>
                    <a:pt x="7771" y="10849"/>
                    <a:pt x="7479" y="10849"/>
                  </a:cubicBezTo>
                  <a:cubicBezTo>
                    <a:pt x="7448" y="10781"/>
                    <a:pt x="7415" y="10715"/>
                    <a:pt x="7386" y="10644"/>
                  </a:cubicBezTo>
                  <a:cubicBezTo>
                    <a:pt x="7385" y="10642"/>
                    <a:pt x="7383" y="10641"/>
                    <a:pt x="7383" y="10639"/>
                  </a:cubicBezTo>
                  <a:cubicBezTo>
                    <a:pt x="7433" y="10541"/>
                    <a:pt x="7481" y="10443"/>
                    <a:pt x="7529" y="10346"/>
                  </a:cubicBezTo>
                  <a:cubicBezTo>
                    <a:pt x="7534" y="10351"/>
                    <a:pt x="7540" y="10355"/>
                    <a:pt x="7546" y="10356"/>
                  </a:cubicBezTo>
                  <a:cubicBezTo>
                    <a:pt x="7810" y="10394"/>
                    <a:pt x="8072" y="10417"/>
                    <a:pt x="8336" y="10417"/>
                  </a:cubicBezTo>
                  <a:cubicBezTo>
                    <a:pt x="8460" y="10417"/>
                    <a:pt x="8584" y="10412"/>
                    <a:pt x="8708" y="10401"/>
                  </a:cubicBezTo>
                  <a:cubicBezTo>
                    <a:pt x="8757" y="10395"/>
                    <a:pt x="8759" y="10322"/>
                    <a:pt x="8710" y="10322"/>
                  </a:cubicBezTo>
                  <a:cubicBezTo>
                    <a:pt x="8709" y="10322"/>
                    <a:pt x="8709" y="10322"/>
                    <a:pt x="8708" y="10322"/>
                  </a:cubicBezTo>
                  <a:cubicBezTo>
                    <a:pt x="8326" y="10322"/>
                    <a:pt x="7944" y="10317"/>
                    <a:pt x="7564" y="10276"/>
                  </a:cubicBezTo>
                  <a:cubicBezTo>
                    <a:pt x="7656" y="10088"/>
                    <a:pt x="7745" y="9897"/>
                    <a:pt x="7833" y="9706"/>
                  </a:cubicBezTo>
                  <a:cubicBezTo>
                    <a:pt x="8358" y="9762"/>
                    <a:pt x="8887" y="9803"/>
                    <a:pt x="9416" y="9826"/>
                  </a:cubicBezTo>
                  <a:cubicBezTo>
                    <a:pt x="9417" y="9826"/>
                    <a:pt x="9417" y="9826"/>
                    <a:pt x="9418" y="9826"/>
                  </a:cubicBezTo>
                  <a:cubicBezTo>
                    <a:pt x="9459" y="9826"/>
                    <a:pt x="9457" y="9765"/>
                    <a:pt x="9416" y="9760"/>
                  </a:cubicBezTo>
                  <a:cubicBezTo>
                    <a:pt x="8903" y="9697"/>
                    <a:pt x="8388" y="9652"/>
                    <a:pt x="7873" y="9620"/>
                  </a:cubicBezTo>
                  <a:cubicBezTo>
                    <a:pt x="7973" y="9396"/>
                    <a:pt x="8070" y="9169"/>
                    <a:pt x="8160" y="8940"/>
                  </a:cubicBezTo>
                  <a:cubicBezTo>
                    <a:pt x="8165" y="8943"/>
                    <a:pt x="8169" y="8948"/>
                    <a:pt x="8177" y="8949"/>
                  </a:cubicBezTo>
                  <a:cubicBezTo>
                    <a:pt x="8566" y="8985"/>
                    <a:pt x="8957" y="9004"/>
                    <a:pt x="9348" y="9004"/>
                  </a:cubicBezTo>
                  <a:cubicBezTo>
                    <a:pt x="9577" y="9004"/>
                    <a:pt x="9807" y="8997"/>
                    <a:pt x="10036" y="8985"/>
                  </a:cubicBezTo>
                  <a:cubicBezTo>
                    <a:pt x="10089" y="8981"/>
                    <a:pt x="10090" y="8901"/>
                    <a:pt x="10036" y="8901"/>
                  </a:cubicBezTo>
                  <a:cubicBezTo>
                    <a:pt x="9434" y="8901"/>
                    <a:pt x="8832" y="8890"/>
                    <a:pt x="8233" y="8862"/>
                  </a:cubicBezTo>
                  <a:cubicBezTo>
                    <a:pt x="8254" y="8842"/>
                    <a:pt x="8262" y="8812"/>
                    <a:pt x="8252" y="8785"/>
                  </a:cubicBezTo>
                  <a:cubicBezTo>
                    <a:pt x="8594" y="8714"/>
                    <a:pt x="8932" y="8626"/>
                    <a:pt x="9264" y="8520"/>
                  </a:cubicBezTo>
                  <a:cubicBezTo>
                    <a:pt x="9665" y="8592"/>
                    <a:pt x="10064" y="8664"/>
                    <a:pt x="10467" y="8719"/>
                  </a:cubicBezTo>
                  <a:cubicBezTo>
                    <a:pt x="10470" y="8719"/>
                    <a:pt x="10472" y="8720"/>
                    <a:pt x="10475" y="8720"/>
                  </a:cubicBezTo>
                  <a:cubicBezTo>
                    <a:pt x="10527" y="8720"/>
                    <a:pt x="10549" y="8640"/>
                    <a:pt x="10492" y="8629"/>
                  </a:cubicBezTo>
                  <a:cubicBezTo>
                    <a:pt x="10150" y="8561"/>
                    <a:pt x="9806" y="8507"/>
                    <a:pt x="9463" y="8454"/>
                  </a:cubicBezTo>
                  <a:cubicBezTo>
                    <a:pt x="9657" y="8387"/>
                    <a:pt x="9849" y="8312"/>
                    <a:pt x="10035" y="8227"/>
                  </a:cubicBezTo>
                  <a:cubicBezTo>
                    <a:pt x="10065" y="8213"/>
                    <a:pt x="10077" y="8188"/>
                    <a:pt x="10075" y="8164"/>
                  </a:cubicBezTo>
                  <a:close/>
                  <a:moveTo>
                    <a:pt x="1909" y="8404"/>
                  </a:moveTo>
                  <a:cubicBezTo>
                    <a:pt x="1911" y="8405"/>
                    <a:pt x="1911" y="8407"/>
                    <a:pt x="1915" y="8408"/>
                  </a:cubicBezTo>
                  <a:cubicBezTo>
                    <a:pt x="2628" y="8622"/>
                    <a:pt x="3391" y="8770"/>
                    <a:pt x="4137" y="8810"/>
                  </a:cubicBezTo>
                  <a:cubicBezTo>
                    <a:pt x="4150" y="9402"/>
                    <a:pt x="4220" y="9989"/>
                    <a:pt x="4367" y="10564"/>
                  </a:cubicBezTo>
                  <a:cubicBezTo>
                    <a:pt x="4372" y="10589"/>
                    <a:pt x="4388" y="10609"/>
                    <a:pt x="4412" y="10621"/>
                  </a:cubicBezTo>
                  <a:cubicBezTo>
                    <a:pt x="4241" y="10854"/>
                    <a:pt x="4089" y="11100"/>
                    <a:pt x="3955" y="11356"/>
                  </a:cubicBezTo>
                  <a:lnTo>
                    <a:pt x="3955" y="11355"/>
                  </a:lnTo>
                  <a:cubicBezTo>
                    <a:pt x="3771" y="11285"/>
                    <a:pt x="3590" y="11204"/>
                    <a:pt x="3414" y="11115"/>
                  </a:cubicBezTo>
                  <a:cubicBezTo>
                    <a:pt x="3589" y="11085"/>
                    <a:pt x="3764" y="11056"/>
                    <a:pt x="3938" y="11021"/>
                  </a:cubicBezTo>
                  <a:cubicBezTo>
                    <a:pt x="3981" y="11012"/>
                    <a:pt x="3965" y="10952"/>
                    <a:pt x="3926" y="10952"/>
                  </a:cubicBezTo>
                  <a:cubicBezTo>
                    <a:pt x="3924" y="10952"/>
                    <a:pt x="3922" y="10952"/>
                    <a:pt x="3920" y="10953"/>
                  </a:cubicBezTo>
                  <a:cubicBezTo>
                    <a:pt x="3713" y="10983"/>
                    <a:pt x="3508" y="11021"/>
                    <a:pt x="3304" y="11058"/>
                  </a:cubicBezTo>
                  <a:cubicBezTo>
                    <a:pt x="3130" y="10965"/>
                    <a:pt x="2960" y="10865"/>
                    <a:pt x="2798" y="10757"/>
                  </a:cubicBezTo>
                  <a:lnTo>
                    <a:pt x="2798" y="10757"/>
                  </a:lnTo>
                  <a:cubicBezTo>
                    <a:pt x="3074" y="10760"/>
                    <a:pt x="3351" y="10763"/>
                    <a:pt x="3628" y="10763"/>
                  </a:cubicBezTo>
                  <a:cubicBezTo>
                    <a:pt x="3742" y="10763"/>
                    <a:pt x="3857" y="10763"/>
                    <a:pt x="3972" y="10761"/>
                  </a:cubicBezTo>
                  <a:cubicBezTo>
                    <a:pt x="4031" y="10761"/>
                    <a:pt x="4031" y="10671"/>
                    <a:pt x="3972" y="10670"/>
                  </a:cubicBezTo>
                  <a:cubicBezTo>
                    <a:pt x="3834" y="10669"/>
                    <a:pt x="3695" y="10668"/>
                    <a:pt x="3557" y="10668"/>
                  </a:cubicBezTo>
                  <a:cubicBezTo>
                    <a:pt x="3268" y="10668"/>
                    <a:pt x="2978" y="10671"/>
                    <a:pt x="2689" y="10675"/>
                  </a:cubicBezTo>
                  <a:cubicBezTo>
                    <a:pt x="2683" y="10675"/>
                    <a:pt x="2681" y="10678"/>
                    <a:pt x="2678" y="10680"/>
                  </a:cubicBezTo>
                  <a:cubicBezTo>
                    <a:pt x="2535" y="10579"/>
                    <a:pt x="2396" y="10474"/>
                    <a:pt x="2264" y="10362"/>
                  </a:cubicBezTo>
                  <a:lnTo>
                    <a:pt x="2264" y="10362"/>
                  </a:lnTo>
                  <a:cubicBezTo>
                    <a:pt x="2364" y="10362"/>
                    <a:pt x="2464" y="10362"/>
                    <a:pt x="2564" y="10362"/>
                  </a:cubicBezTo>
                  <a:cubicBezTo>
                    <a:pt x="2709" y="10362"/>
                    <a:pt x="2853" y="10361"/>
                    <a:pt x="2999" y="10358"/>
                  </a:cubicBezTo>
                  <a:cubicBezTo>
                    <a:pt x="3051" y="10357"/>
                    <a:pt x="3051" y="10278"/>
                    <a:pt x="2999" y="10277"/>
                  </a:cubicBezTo>
                  <a:cubicBezTo>
                    <a:pt x="2824" y="10273"/>
                    <a:pt x="2650" y="10272"/>
                    <a:pt x="2477" y="10272"/>
                  </a:cubicBezTo>
                  <a:cubicBezTo>
                    <a:pt x="2371" y="10272"/>
                    <a:pt x="2265" y="10272"/>
                    <a:pt x="2160" y="10273"/>
                  </a:cubicBezTo>
                  <a:cubicBezTo>
                    <a:pt x="1973" y="10108"/>
                    <a:pt x="1798" y="9930"/>
                    <a:pt x="1636" y="9741"/>
                  </a:cubicBezTo>
                  <a:lnTo>
                    <a:pt x="1636" y="9741"/>
                  </a:lnTo>
                  <a:cubicBezTo>
                    <a:pt x="2086" y="9783"/>
                    <a:pt x="2548" y="9777"/>
                    <a:pt x="2999" y="9783"/>
                  </a:cubicBezTo>
                  <a:cubicBezTo>
                    <a:pt x="2999" y="9783"/>
                    <a:pt x="2999" y="9783"/>
                    <a:pt x="3000" y="9783"/>
                  </a:cubicBezTo>
                  <a:cubicBezTo>
                    <a:pt x="3051" y="9783"/>
                    <a:pt x="3051" y="9704"/>
                    <a:pt x="2999" y="9702"/>
                  </a:cubicBezTo>
                  <a:cubicBezTo>
                    <a:pt x="2631" y="9685"/>
                    <a:pt x="2256" y="9658"/>
                    <a:pt x="1885" y="9658"/>
                  </a:cubicBezTo>
                  <a:cubicBezTo>
                    <a:pt x="1780" y="9658"/>
                    <a:pt x="1675" y="9660"/>
                    <a:pt x="1571" y="9666"/>
                  </a:cubicBezTo>
                  <a:cubicBezTo>
                    <a:pt x="1462" y="9533"/>
                    <a:pt x="1357" y="9397"/>
                    <a:pt x="1260" y="9253"/>
                  </a:cubicBezTo>
                  <a:lnTo>
                    <a:pt x="1260" y="9253"/>
                  </a:lnTo>
                  <a:cubicBezTo>
                    <a:pt x="1336" y="9257"/>
                    <a:pt x="1412" y="9259"/>
                    <a:pt x="1489" y="9259"/>
                  </a:cubicBezTo>
                  <a:cubicBezTo>
                    <a:pt x="1716" y="9259"/>
                    <a:pt x="1943" y="9242"/>
                    <a:pt x="2168" y="9210"/>
                  </a:cubicBezTo>
                  <a:cubicBezTo>
                    <a:pt x="2212" y="9204"/>
                    <a:pt x="2205" y="9129"/>
                    <a:pt x="2163" y="9129"/>
                  </a:cubicBezTo>
                  <a:cubicBezTo>
                    <a:pt x="2161" y="9129"/>
                    <a:pt x="2160" y="9129"/>
                    <a:pt x="2158" y="9129"/>
                  </a:cubicBezTo>
                  <a:cubicBezTo>
                    <a:pt x="1923" y="9158"/>
                    <a:pt x="1687" y="9173"/>
                    <a:pt x="1451" y="9173"/>
                  </a:cubicBezTo>
                  <a:cubicBezTo>
                    <a:pt x="1368" y="9173"/>
                    <a:pt x="1285" y="9171"/>
                    <a:pt x="1202" y="9167"/>
                  </a:cubicBezTo>
                  <a:cubicBezTo>
                    <a:pt x="1183" y="9138"/>
                    <a:pt x="1160" y="9110"/>
                    <a:pt x="1142" y="9080"/>
                  </a:cubicBezTo>
                  <a:cubicBezTo>
                    <a:pt x="1263" y="8981"/>
                    <a:pt x="1385" y="8882"/>
                    <a:pt x="1505" y="8783"/>
                  </a:cubicBezTo>
                  <a:cubicBezTo>
                    <a:pt x="1719" y="8762"/>
                    <a:pt x="1933" y="8751"/>
                    <a:pt x="2147" y="8751"/>
                  </a:cubicBezTo>
                  <a:cubicBezTo>
                    <a:pt x="2239" y="8751"/>
                    <a:pt x="2331" y="8753"/>
                    <a:pt x="2423" y="8757"/>
                  </a:cubicBezTo>
                  <a:cubicBezTo>
                    <a:pt x="2424" y="8757"/>
                    <a:pt x="2424" y="8757"/>
                    <a:pt x="2424" y="8757"/>
                  </a:cubicBezTo>
                  <a:cubicBezTo>
                    <a:pt x="2462" y="8757"/>
                    <a:pt x="2462" y="8697"/>
                    <a:pt x="2423" y="8695"/>
                  </a:cubicBezTo>
                  <a:cubicBezTo>
                    <a:pt x="2326" y="8688"/>
                    <a:pt x="2229" y="8686"/>
                    <a:pt x="2133" y="8686"/>
                  </a:cubicBezTo>
                  <a:cubicBezTo>
                    <a:pt x="1954" y="8686"/>
                    <a:pt x="1776" y="8695"/>
                    <a:pt x="1598" y="8710"/>
                  </a:cubicBezTo>
                  <a:cubicBezTo>
                    <a:pt x="1714" y="8621"/>
                    <a:pt x="1835" y="8529"/>
                    <a:pt x="1908" y="8409"/>
                  </a:cubicBezTo>
                  <a:cubicBezTo>
                    <a:pt x="1909" y="8407"/>
                    <a:pt x="1908" y="8406"/>
                    <a:pt x="1909" y="8404"/>
                  </a:cubicBezTo>
                  <a:close/>
                  <a:moveTo>
                    <a:pt x="4534" y="10687"/>
                  </a:moveTo>
                  <a:cubicBezTo>
                    <a:pt x="5122" y="10799"/>
                    <a:pt x="5717" y="10850"/>
                    <a:pt x="6314" y="10850"/>
                  </a:cubicBezTo>
                  <a:cubicBezTo>
                    <a:pt x="6625" y="10850"/>
                    <a:pt x="6936" y="10836"/>
                    <a:pt x="7247" y="10810"/>
                  </a:cubicBezTo>
                  <a:cubicBezTo>
                    <a:pt x="7252" y="10809"/>
                    <a:pt x="7257" y="10807"/>
                    <a:pt x="7263" y="10806"/>
                  </a:cubicBezTo>
                  <a:cubicBezTo>
                    <a:pt x="7346" y="11007"/>
                    <a:pt x="7459" y="11194"/>
                    <a:pt x="7599" y="11362"/>
                  </a:cubicBezTo>
                  <a:cubicBezTo>
                    <a:pt x="7052" y="11566"/>
                    <a:pt x="6483" y="11700"/>
                    <a:pt x="5904" y="11762"/>
                  </a:cubicBezTo>
                  <a:lnTo>
                    <a:pt x="5904" y="11761"/>
                  </a:lnTo>
                  <a:cubicBezTo>
                    <a:pt x="5304" y="11729"/>
                    <a:pt x="4713" y="11616"/>
                    <a:pt x="4145" y="11424"/>
                  </a:cubicBezTo>
                  <a:cubicBezTo>
                    <a:pt x="4291" y="11187"/>
                    <a:pt x="4421" y="10942"/>
                    <a:pt x="4534" y="10687"/>
                  </a:cubicBezTo>
                  <a:close/>
                  <a:moveTo>
                    <a:pt x="6356" y="0"/>
                  </a:moveTo>
                  <a:cubicBezTo>
                    <a:pt x="6139" y="0"/>
                    <a:pt x="5919" y="17"/>
                    <a:pt x="5695" y="51"/>
                  </a:cubicBezTo>
                  <a:cubicBezTo>
                    <a:pt x="5294" y="113"/>
                    <a:pt x="4897" y="207"/>
                    <a:pt x="4510" y="330"/>
                  </a:cubicBezTo>
                  <a:lnTo>
                    <a:pt x="4458" y="330"/>
                  </a:lnTo>
                  <a:cubicBezTo>
                    <a:pt x="4443" y="330"/>
                    <a:pt x="4432" y="342"/>
                    <a:pt x="4432" y="357"/>
                  </a:cubicBezTo>
                  <a:cubicBezTo>
                    <a:pt x="1847" y="1217"/>
                    <a:pt x="0" y="3404"/>
                    <a:pt x="129" y="6346"/>
                  </a:cubicBezTo>
                  <a:cubicBezTo>
                    <a:pt x="173" y="7328"/>
                    <a:pt x="466" y="8277"/>
                    <a:pt x="949" y="9104"/>
                  </a:cubicBezTo>
                  <a:cubicBezTo>
                    <a:pt x="942" y="9133"/>
                    <a:pt x="958" y="9161"/>
                    <a:pt x="986" y="9169"/>
                  </a:cubicBezTo>
                  <a:cubicBezTo>
                    <a:pt x="1654" y="10283"/>
                    <a:pt x="2671" y="11167"/>
                    <a:pt x="3886" y="11602"/>
                  </a:cubicBezTo>
                  <a:cubicBezTo>
                    <a:pt x="3904" y="11626"/>
                    <a:pt x="3931" y="11638"/>
                    <a:pt x="3960" y="11638"/>
                  </a:cubicBezTo>
                  <a:cubicBezTo>
                    <a:pt x="3967" y="11638"/>
                    <a:pt x="3975" y="11638"/>
                    <a:pt x="3982" y="11636"/>
                  </a:cubicBezTo>
                  <a:cubicBezTo>
                    <a:pt x="4496" y="11808"/>
                    <a:pt x="5034" y="11896"/>
                    <a:pt x="5575" y="11896"/>
                  </a:cubicBezTo>
                  <a:cubicBezTo>
                    <a:pt x="5631" y="11896"/>
                    <a:pt x="5688" y="11895"/>
                    <a:pt x="5744" y="11893"/>
                  </a:cubicBezTo>
                  <a:cubicBezTo>
                    <a:pt x="5756" y="11903"/>
                    <a:pt x="5771" y="11910"/>
                    <a:pt x="5786" y="11910"/>
                  </a:cubicBezTo>
                  <a:cubicBezTo>
                    <a:pt x="8994" y="11879"/>
                    <a:pt x="11614" y="9225"/>
                    <a:pt x="11641" y="6032"/>
                  </a:cubicBezTo>
                  <a:lnTo>
                    <a:pt x="11642" y="6032"/>
                  </a:lnTo>
                  <a:cubicBezTo>
                    <a:pt x="11691" y="6016"/>
                    <a:pt x="11690" y="5948"/>
                    <a:pt x="11642" y="5933"/>
                  </a:cubicBezTo>
                  <a:cubicBezTo>
                    <a:pt x="11642" y="5909"/>
                    <a:pt x="11643" y="5886"/>
                    <a:pt x="11642" y="5861"/>
                  </a:cubicBezTo>
                  <a:cubicBezTo>
                    <a:pt x="11597" y="3609"/>
                    <a:pt x="10151" y="1250"/>
                    <a:pt x="8094" y="365"/>
                  </a:cubicBezTo>
                  <a:lnTo>
                    <a:pt x="8094" y="361"/>
                  </a:lnTo>
                  <a:cubicBezTo>
                    <a:pt x="8100" y="309"/>
                    <a:pt x="8055" y="280"/>
                    <a:pt x="8010" y="280"/>
                  </a:cubicBezTo>
                  <a:cubicBezTo>
                    <a:pt x="7986" y="280"/>
                    <a:pt x="7963" y="288"/>
                    <a:pt x="7947" y="305"/>
                  </a:cubicBezTo>
                  <a:cubicBezTo>
                    <a:pt x="7447" y="109"/>
                    <a:pt x="6913" y="0"/>
                    <a:pt x="6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74"/>
          <p:cNvGrpSpPr/>
          <p:nvPr/>
        </p:nvGrpSpPr>
        <p:grpSpPr>
          <a:xfrm>
            <a:off x="980383" y="4136035"/>
            <a:ext cx="285721" cy="379849"/>
            <a:chOff x="-2406499" y="5081586"/>
            <a:chExt cx="377339" cy="501649"/>
          </a:xfrm>
        </p:grpSpPr>
        <p:sp>
          <p:nvSpPr>
            <p:cNvPr id="3537" name="Google Shape;3537;p74"/>
            <p:cNvSpPr/>
            <p:nvPr/>
          </p:nvSpPr>
          <p:spPr>
            <a:xfrm>
              <a:off x="-2406499" y="5081586"/>
              <a:ext cx="377339" cy="501649"/>
            </a:xfrm>
            <a:custGeom>
              <a:avLst/>
              <a:gdLst/>
              <a:ahLst/>
              <a:cxnLst/>
              <a:rect l="l" t="t" r="r" b="b"/>
              <a:pathLst>
                <a:path w="10958" h="14568" extrusionOk="0">
                  <a:moveTo>
                    <a:pt x="3448" y="567"/>
                  </a:moveTo>
                  <a:cubicBezTo>
                    <a:pt x="3482" y="817"/>
                    <a:pt x="3501" y="1069"/>
                    <a:pt x="3506" y="1323"/>
                  </a:cubicBezTo>
                  <a:cubicBezTo>
                    <a:pt x="2844" y="1705"/>
                    <a:pt x="2187" y="2090"/>
                    <a:pt x="1513" y="2453"/>
                  </a:cubicBezTo>
                  <a:cubicBezTo>
                    <a:pt x="1509" y="2457"/>
                    <a:pt x="1504" y="2462"/>
                    <a:pt x="1502" y="2467"/>
                  </a:cubicBezTo>
                  <a:cubicBezTo>
                    <a:pt x="1304" y="2197"/>
                    <a:pt x="1180" y="1895"/>
                    <a:pt x="1164" y="1553"/>
                  </a:cubicBezTo>
                  <a:lnTo>
                    <a:pt x="1164" y="1553"/>
                  </a:lnTo>
                  <a:cubicBezTo>
                    <a:pt x="1168" y="1555"/>
                    <a:pt x="1173" y="1556"/>
                    <a:pt x="1178" y="1556"/>
                  </a:cubicBezTo>
                  <a:cubicBezTo>
                    <a:pt x="1181" y="1556"/>
                    <a:pt x="1186" y="1555"/>
                    <a:pt x="1189" y="1555"/>
                  </a:cubicBezTo>
                  <a:cubicBezTo>
                    <a:pt x="1950" y="1246"/>
                    <a:pt x="2703" y="912"/>
                    <a:pt x="3448" y="567"/>
                  </a:cubicBezTo>
                  <a:close/>
                  <a:moveTo>
                    <a:pt x="3504" y="1485"/>
                  </a:moveTo>
                  <a:lnTo>
                    <a:pt x="3504" y="1485"/>
                  </a:lnTo>
                  <a:cubicBezTo>
                    <a:pt x="3502" y="1704"/>
                    <a:pt x="3486" y="1923"/>
                    <a:pt x="3455" y="2140"/>
                  </a:cubicBezTo>
                  <a:cubicBezTo>
                    <a:pt x="3437" y="2259"/>
                    <a:pt x="3410" y="2375"/>
                    <a:pt x="3382" y="2491"/>
                  </a:cubicBezTo>
                  <a:lnTo>
                    <a:pt x="3381" y="2491"/>
                  </a:lnTo>
                  <a:cubicBezTo>
                    <a:pt x="3189" y="2554"/>
                    <a:pt x="3020" y="2673"/>
                    <a:pt x="2841" y="2765"/>
                  </a:cubicBezTo>
                  <a:cubicBezTo>
                    <a:pt x="2614" y="2881"/>
                    <a:pt x="2381" y="2984"/>
                    <a:pt x="2144" y="3075"/>
                  </a:cubicBezTo>
                  <a:lnTo>
                    <a:pt x="2143" y="3075"/>
                  </a:lnTo>
                  <a:cubicBezTo>
                    <a:pt x="2142" y="3075"/>
                    <a:pt x="2141" y="3079"/>
                    <a:pt x="2140" y="3080"/>
                  </a:cubicBezTo>
                  <a:cubicBezTo>
                    <a:pt x="1900" y="2903"/>
                    <a:pt x="1692" y="2714"/>
                    <a:pt x="1530" y="2504"/>
                  </a:cubicBezTo>
                  <a:lnTo>
                    <a:pt x="1543" y="2504"/>
                  </a:lnTo>
                  <a:cubicBezTo>
                    <a:pt x="2216" y="2216"/>
                    <a:pt x="2881" y="1877"/>
                    <a:pt x="3504" y="1485"/>
                  </a:cubicBezTo>
                  <a:close/>
                  <a:moveTo>
                    <a:pt x="3344" y="2632"/>
                  </a:moveTo>
                  <a:cubicBezTo>
                    <a:pt x="3251" y="2964"/>
                    <a:pt x="3136" y="3287"/>
                    <a:pt x="3056" y="3626"/>
                  </a:cubicBezTo>
                  <a:cubicBezTo>
                    <a:pt x="2755" y="3475"/>
                    <a:pt x="2472" y="3313"/>
                    <a:pt x="2220" y="3137"/>
                  </a:cubicBezTo>
                  <a:cubicBezTo>
                    <a:pt x="2587" y="3009"/>
                    <a:pt x="3031" y="2868"/>
                    <a:pt x="3344" y="2632"/>
                  </a:cubicBezTo>
                  <a:close/>
                  <a:moveTo>
                    <a:pt x="3945" y="172"/>
                  </a:moveTo>
                  <a:cubicBezTo>
                    <a:pt x="4016" y="172"/>
                    <a:pt x="4085" y="195"/>
                    <a:pt x="4156" y="223"/>
                  </a:cubicBezTo>
                  <a:cubicBezTo>
                    <a:pt x="4468" y="1450"/>
                    <a:pt x="4090" y="2750"/>
                    <a:pt x="3646" y="3902"/>
                  </a:cubicBezTo>
                  <a:cubicBezTo>
                    <a:pt x="3459" y="3820"/>
                    <a:pt x="3276" y="3735"/>
                    <a:pt x="3097" y="3646"/>
                  </a:cubicBezTo>
                  <a:cubicBezTo>
                    <a:pt x="3545" y="3036"/>
                    <a:pt x="3695" y="2184"/>
                    <a:pt x="3679" y="1376"/>
                  </a:cubicBezTo>
                  <a:cubicBezTo>
                    <a:pt x="3726" y="1345"/>
                    <a:pt x="3713" y="1290"/>
                    <a:pt x="3678" y="1266"/>
                  </a:cubicBezTo>
                  <a:cubicBezTo>
                    <a:pt x="3668" y="1005"/>
                    <a:pt x="3641" y="744"/>
                    <a:pt x="3597" y="487"/>
                  </a:cubicBezTo>
                  <a:cubicBezTo>
                    <a:pt x="3622" y="370"/>
                    <a:pt x="3685" y="267"/>
                    <a:pt x="3795" y="209"/>
                  </a:cubicBezTo>
                  <a:cubicBezTo>
                    <a:pt x="3846" y="183"/>
                    <a:pt x="3896" y="172"/>
                    <a:pt x="3945" y="172"/>
                  </a:cubicBezTo>
                  <a:close/>
                  <a:moveTo>
                    <a:pt x="3523" y="4733"/>
                  </a:moveTo>
                  <a:cubicBezTo>
                    <a:pt x="3824" y="4821"/>
                    <a:pt x="4125" y="4909"/>
                    <a:pt x="4419" y="5018"/>
                  </a:cubicBezTo>
                  <a:cubicBezTo>
                    <a:pt x="4453" y="5031"/>
                    <a:pt x="4484" y="5045"/>
                    <a:pt x="4518" y="5057"/>
                  </a:cubicBezTo>
                  <a:cubicBezTo>
                    <a:pt x="4097" y="5346"/>
                    <a:pt x="3692" y="5666"/>
                    <a:pt x="3288" y="5976"/>
                  </a:cubicBezTo>
                  <a:lnTo>
                    <a:pt x="3288" y="5976"/>
                  </a:lnTo>
                  <a:cubicBezTo>
                    <a:pt x="3289" y="5609"/>
                    <a:pt x="3362" y="5196"/>
                    <a:pt x="3523" y="4733"/>
                  </a:cubicBezTo>
                  <a:close/>
                  <a:moveTo>
                    <a:pt x="4649" y="5111"/>
                  </a:moveTo>
                  <a:cubicBezTo>
                    <a:pt x="4999" y="5258"/>
                    <a:pt x="5328" y="5451"/>
                    <a:pt x="5628" y="5683"/>
                  </a:cubicBezTo>
                  <a:cubicBezTo>
                    <a:pt x="4845" y="6001"/>
                    <a:pt x="4142" y="6458"/>
                    <a:pt x="3528" y="7035"/>
                  </a:cubicBezTo>
                  <a:cubicBezTo>
                    <a:pt x="3377" y="6736"/>
                    <a:pt x="3295" y="6407"/>
                    <a:pt x="3287" y="6072"/>
                  </a:cubicBezTo>
                  <a:cubicBezTo>
                    <a:pt x="3758" y="5788"/>
                    <a:pt x="4236" y="5475"/>
                    <a:pt x="4649" y="5111"/>
                  </a:cubicBezTo>
                  <a:close/>
                  <a:moveTo>
                    <a:pt x="5742" y="5771"/>
                  </a:moveTo>
                  <a:cubicBezTo>
                    <a:pt x="6093" y="6067"/>
                    <a:pt x="6371" y="6415"/>
                    <a:pt x="6560" y="6808"/>
                  </a:cubicBezTo>
                  <a:cubicBezTo>
                    <a:pt x="5794" y="7135"/>
                    <a:pt x="5099" y="7623"/>
                    <a:pt x="4349" y="7977"/>
                  </a:cubicBezTo>
                  <a:cubicBezTo>
                    <a:pt x="4027" y="7734"/>
                    <a:pt x="3758" y="7454"/>
                    <a:pt x="3572" y="7121"/>
                  </a:cubicBezTo>
                  <a:cubicBezTo>
                    <a:pt x="4209" y="6563"/>
                    <a:pt x="4932" y="6115"/>
                    <a:pt x="5714" y="5792"/>
                  </a:cubicBezTo>
                  <a:lnTo>
                    <a:pt x="5714" y="5793"/>
                  </a:lnTo>
                  <a:cubicBezTo>
                    <a:pt x="5724" y="5788"/>
                    <a:pt x="5735" y="5781"/>
                    <a:pt x="5742" y="5771"/>
                  </a:cubicBezTo>
                  <a:close/>
                  <a:moveTo>
                    <a:pt x="6614" y="6930"/>
                  </a:moveTo>
                  <a:cubicBezTo>
                    <a:pt x="6751" y="7259"/>
                    <a:pt x="6826" y="7610"/>
                    <a:pt x="6834" y="7966"/>
                  </a:cubicBezTo>
                  <a:cubicBezTo>
                    <a:pt x="6437" y="8187"/>
                    <a:pt x="6072" y="8433"/>
                    <a:pt x="5639" y="8601"/>
                  </a:cubicBezTo>
                  <a:cubicBezTo>
                    <a:pt x="5609" y="8613"/>
                    <a:pt x="5595" y="8646"/>
                    <a:pt x="5606" y="8675"/>
                  </a:cubicBezTo>
                  <a:cubicBezTo>
                    <a:pt x="5185" y="8493"/>
                    <a:pt x="4788" y="8291"/>
                    <a:pt x="4447" y="8049"/>
                  </a:cubicBezTo>
                  <a:cubicBezTo>
                    <a:pt x="4722" y="7998"/>
                    <a:pt x="5051" y="7790"/>
                    <a:pt x="5242" y="7686"/>
                  </a:cubicBezTo>
                  <a:cubicBezTo>
                    <a:pt x="5701" y="7436"/>
                    <a:pt x="6135" y="7145"/>
                    <a:pt x="6614" y="6930"/>
                  </a:cubicBezTo>
                  <a:close/>
                  <a:moveTo>
                    <a:pt x="6833" y="8135"/>
                  </a:moveTo>
                  <a:lnTo>
                    <a:pt x="6833" y="8136"/>
                  </a:lnTo>
                  <a:cubicBezTo>
                    <a:pt x="6822" y="8457"/>
                    <a:pt x="6768" y="8776"/>
                    <a:pt x="6672" y="9084"/>
                  </a:cubicBezTo>
                  <a:cubicBezTo>
                    <a:pt x="6333" y="8965"/>
                    <a:pt x="5997" y="8840"/>
                    <a:pt x="5673" y="8704"/>
                  </a:cubicBezTo>
                  <a:cubicBezTo>
                    <a:pt x="6062" y="8563"/>
                    <a:pt x="6491" y="8390"/>
                    <a:pt x="6833" y="8135"/>
                  </a:cubicBezTo>
                  <a:close/>
                  <a:moveTo>
                    <a:pt x="880" y="621"/>
                  </a:moveTo>
                  <a:cubicBezTo>
                    <a:pt x="883" y="621"/>
                    <a:pt x="886" y="621"/>
                    <a:pt x="889" y="621"/>
                  </a:cubicBezTo>
                  <a:cubicBezTo>
                    <a:pt x="1012" y="622"/>
                    <a:pt x="1080" y="677"/>
                    <a:pt x="1167" y="730"/>
                  </a:cubicBezTo>
                  <a:cubicBezTo>
                    <a:pt x="585" y="2038"/>
                    <a:pt x="1665" y="3155"/>
                    <a:pt x="2819" y="3701"/>
                  </a:cubicBezTo>
                  <a:cubicBezTo>
                    <a:pt x="3815" y="4173"/>
                    <a:pt x="4901" y="4445"/>
                    <a:pt x="5849" y="5021"/>
                  </a:cubicBezTo>
                  <a:cubicBezTo>
                    <a:pt x="7395" y="5960"/>
                    <a:pt x="8097" y="7634"/>
                    <a:pt x="7339" y="9312"/>
                  </a:cubicBezTo>
                  <a:cubicBezTo>
                    <a:pt x="7174" y="9255"/>
                    <a:pt x="7007" y="9199"/>
                    <a:pt x="6840" y="9141"/>
                  </a:cubicBezTo>
                  <a:cubicBezTo>
                    <a:pt x="6950" y="8890"/>
                    <a:pt x="7022" y="8625"/>
                    <a:pt x="7056" y="8353"/>
                  </a:cubicBezTo>
                  <a:lnTo>
                    <a:pt x="7056" y="8353"/>
                  </a:lnTo>
                  <a:cubicBezTo>
                    <a:pt x="7054" y="8381"/>
                    <a:pt x="7073" y="8412"/>
                    <a:pt x="7100" y="8412"/>
                  </a:cubicBezTo>
                  <a:cubicBezTo>
                    <a:pt x="7105" y="8412"/>
                    <a:pt x="7111" y="8411"/>
                    <a:pt x="7116" y="8409"/>
                  </a:cubicBezTo>
                  <a:cubicBezTo>
                    <a:pt x="7237" y="8359"/>
                    <a:pt x="7359" y="8314"/>
                    <a:pt x="7475" y="8253"/>
                  </a:cubicBezTo>
                  <a:cubicBezTo>
                    <a:pt x="7517" y="8230"/>
                    <a:pt x="7495" y="8163"/>
                    <a:pt x="7452" y="8163"/>
                  </a:cubicBezTo>
                  <a:cubicBezTo>
                    <a:pt x="7448" y="8163"/>
                    <a:pt x="7443" y="8164"/>
                    <a:pt x="7438" y="8166"/>
                  </a:cubicBezTo>
                  <a:cubicBezTo>
                    <a:pt x="7314" y="8207"/>
                    <a:pt x="7196" y="8264"/>
                    <a:pt x="7077" y="8316"/>
                  </a:cubicBezTo>
                  <a:cubicBezTo>
                    <a:pt x="7067" y="8321"/>
                    <a:pt x="7059" y="8329"/>
                    <a:pt x="7057" y="8341"/>
                  </a:cubicBezTo>
                  <a:cubicBezTo>
                    <a:pt x="7101" y="7964"/>
                    <a:pt x="7071" y="7582"/>
                    <a:pt x="6967" y="7217"/>
                  </a:cubicBezTo>
                  <a:cubicBezTo>
                    <a:pt x="7064" y="7206"/>
                    <a:pt x="7158" y="7177"/>
                    <a:pt x="7245" y="7132"/>
                  </a:cubicBezTo>
                  <a:cubicBezTo>
                    <a:pt x="7274" y="7117"/>
                    <a:pt x="7258" y="7072"/>
                    <a:pt x="7230" y="7072"/>
                  </a:cubicBezTo>
                  <a:cubicBezTo>
                    <a:pt x="7227" y="7072"/>
                    <a:pt x="7224" y="7073"/>
                    <a:pt x="7221" y="7074"/>
                  </a:cubicBezTo>
                  <a:cubicBezTo>
                    <a:pt x="7131" y="7104"/>
                    <a:pt x="7039" y="7127"/>
                    <a:pt x="6946" y="7144"/>
                  </a:cubicBezTo>
                  <a:cubicBezTo>
                    <a:pt x="6883" y="6941"/>
                    <a:pt x="6800" y="6746"/>
                    <a:pt x="6698" y="6561"/>
                  </a:cubicBezTo>
                  <a:cubicBezTo>
                    <a:pt x="6777" y="6557"/>
                    <a:pt x="6854" y="6543"/>
                    <a:pt x="6930" y="6521"/>
                  </a:cubicBezTo>
                  <a:cubicBezTo>
                    <a:pt x="6969" y="6508"/>
                    <a:pt x="6964" y="6447"/>
                    <a:pt x="6920" y="6447"/>
                  </a:cubicBezTo>
                  <a:cubicBezTo>
                    <a:pt x="6920" y="6447"/>
                    <a:pt x="6920" y="6447"/>
                    <a:pt x="6919" y="6447"/>
                  </a:cubicBezTo>
                  <a:cubicBezTo>
                    <a:pt x="6830" y="6450"/>
                    <a:pt x="6742" y="6466"/>
                    <a:pt x="6657" y="6491"/>
                  </a:cubicBezTo>
                  <a:cubicBezTo>
                    <a:pt x="6602" y="6397"/>
                    <a:pt x="6545" y="6304"/>
                    <a:pt x="6479" y="6214"/>
                  </a:cubicBezTo>
                  <a:cubicBezTo>
                    <a:pt x="6556" y="6197"/>
                    <a:pt x="6632" y="6183"/>
                    <a:pt x="6707" y="6161"/>
                  </a:cubicBezTo>
                  <a:cubicBezTo>
                    <a:pt x="6742" y="6152"/>
                    <a:pt x="6731" y="6101"/>
                    <a:pt x="6698" y="6101"/>
                  </a:cubicBezTo>
                  <a:cubicBezTo>
                    <a:pt x="6696" y="6101"/>
                    <a:pt x="6693" y="6102"/>
                    <a:pt x="6691" y="6102"/>
                  </a:cubicBezTo>
                  <a:cubicBezTo>
                    <a:pt x="6608" y="6121"/>
                    <a:pt x="6527" y="6146"/>
                    <a:pt x="6446" y="6169"/>
                  </a:cubicBezTo>
                  <a:cubicBezTo>
                    <a:pt x="6330" y="6015"/>
                    <a:pt x="6203" y="5872"/>
                    <a:pt x="6065" y="5739"/>
                  </a:cubicBezTo>
                  <a:cubicBezTo>
                    <a:pt x="6161" y="5719"/>
                    <a:pt x="6257" y="5699"/>
                    <a:pt x="6352" y="5672"/>
                  </a:cubicBezTo>
                  <a:cubicBezTo>
                    <a:pt x="6388" y="5662"/>
                    <a:pt x="6375" y="5613"/>
                    <a:pt x="6342" y="5613"/>
                  </a:cubicBezTo>
                  <a:cubicBezTo>
                    <a:pt x="6340" y="5613"/>
                    <a:pt x="6338" y="5613"/>
                    <a:pt x="6336" y="5614"/>
                  </a:cubicBezTo>
                  <a:cubicBezTo>
                    <a:pt x="6223" y="5631"/>
                    <a:pt x="6113" y="5657"/>
                    <a:pt x="6003" y="5683"/>
                  </a:cubicBezTo>
                  <a:cubicBezTo>
                    <a:pt x="5982" y="5664"/>
                    <a:pt x="5963" y="5644"/>
                    <a:pt x="5941" y="5625"/>
                  </a:cubicBezTo>
                  <a:cubicBezTo>
                    <a:pt x="5810" y="5512"/>
                    <a:pt x="5668" y="5409"/>
                    <a:pt x="5520" y="5319"/>
                  </a:cubicBezTo>
                  <a:cubicBezTo>
                    <a:pt x="5678" y="5311"/>
                    <a:pt x="5834" y="5304"/>
                    <a:pt x="5991" y="5284"/>
                  </a:cubicBezTo>
                  <a:cubicBezTo>
                    <a:pt x="6030" y="5278"/>
                    <a:pt x="6033" y="5219"/>
                    <a:pt x="5992" y="5219"/>
                  </a:cubicBezTo>
                  <a:cubicBezTo>
                    <a:pt x="5991" y="5219"/>
                    <a:pt x="5991" y="5219"/>
                    <a:pt x="5991" y="5219"/>
                  </a:cubicBezTo>
                  <a:cubicBezTo>
                    <a:pt x="5807" y="5227"/>
                    <a:pt x="5624" y="5251"/>
                    <a:pt x="5441" y="5272"/>
                  </a:cubicBezTo>
                  <a:cubicBezTo>
                    <a:pt x="5315" y="5198"/>
                    <a:pt x="5184" y="5129"/>
                    <a:pt x="5051" y="5069"/>
                  </a:cubicBezTo>
                  <a:cubicBezTo>
                    <a:pt x="5074" y="5063"/>
                    <a:pt x="5096" y="5055"/>
                    <a:pt x="5118" y="5047"/>
                  </a:cubicBezTo>
                  <a:cubicBezTo>
                    <a:pt x="5147" y="5034"/>
                    <a:pt x="5132" y="4990"/>
                    <a:pt x="5105" y="4990"/>
                  </a:cubicBezTo>
                  <a:cubicBezTo>
                    <a:pt x="5102" y="4990"/>
                    <a:pt x="5099" y="4991"/>
                    <a:pt x="5096" y="4992"/>
                  </a:cubicBezTo>
                  <a:cubicBezTo>
                    <a:pt x="5047" y="5009"/>
                    <a:pt x="4998" y="5018"/>
                    <a:pt x="4947" y="5022"/>
                  </a:cubicBezTo>
                  <a:cubicBezTo>
                    <a:pt x="4524" y="4839"/>
                    <a:pt x="4077" y="4708"/>
                    <a:pt x="3625" y="4568"/>
                  </a:cubicBezTo>
                  <a:cubicBezTo>
                    <a:pt x="3556" y="4546"/>
                    <a:pt x="3490" y="4520"/>
                    <a:pt x="3422" y="4497"/>
                  </a:cubicBezTo>
                  <a:cubicBezTo>
                    <a:pt x="3515" y="4478"/>
                    <a:pt x="3606" y="4458"/>
                    <a:pt x="3697" y="4431"/>
                  </a:cubicBezTo>
                  <a:cubicBezTo>
                    <a:pt x="3738" y="4418"/>
                    <a:pt x="3723" y="4364"/>
                    <a:pt x="3684" y="4364"/>
                  </a:cubicBezTo>
                  <a:cubicBezTo>
                    <a:pt x="3682" y="4364"/>
                    <a:pt x="3680" y="4364"/>
                    <a:pt x="3678" y="4365"/>
                  </a:cubicBezTo>
                  <a:cubicBezTo>
                    <a:pt x="3546" y="4386"/>
                    <a:pt x="3417" y="4417"/>
                    <a:pt x="3287" y="4449"/>
                  </a:cubicBezTo>
                  <a:cubicBezTo>
                    <a:pt x="3124" y="4389"/>
                    <a:pt x="2962" y="4324"/>
                    <a:pt x="2804" y="4254"/>
                  </a:cubicBezTo>
                  <a:cubicBezTo>
                    <a:pt x="2903" y="4242"/>
                    <a:pt x="2998" y="4211"/>
                    <a:pt x="3083" y="4164"/>
                  </a:cubicBezTo>
                  <a:cubicBezTo>
                    <a:pt x="3112" y="4148"/>
                    <a:pt x="3094" y="4111"/>
                    <a:pt x="3068" y="4111"/>
                  </a:cubicBezTo>
                  <a:cubicBezTo>
                    <a:pt x="3064" y="4111"/>
                    <a:pt x="3059" y="4112"/>
                    <a:pt x="3055" y="4114"/>
                  </a:cubicBezTo>
                  <a:cubicBezTo>
                    <a:pt x="2939" y="4167"/>
                    <a:pt x="2813" y="4193"/>
                    <a:pt x="2687" y="4193"/>
                  </a:cubicBezTo>
                  <a:cubicBezTo>
                    <a:pt x="2680" y="4193"/>
                    <a:pt x="2673" y="4193"/>
                    <a:pt x="2666" y="4193"/>
                  </a:cubicBezTo>
                  <a:cubicBezTo>
                    <a:pt x="2323" y="4032"/>
                    <a:pt x="1998" y="3843"/>
                    <a:pt x="1710" y="3622"/>
                  </a:cubicBezTo>
                  <a:lnTo>
                    <a:pt x="1710" y="3622"/>
                  </a:lnTo>
                  <a:cubicBezTo>
                    <a:pt x="1760" y="3638"/>
                    <a:pt x="1810" y="3649"/>
                    <a:pt x="1863" y="3649"/>
                  </a:cubicBezTo>
                  <a:cubicBezTo>
                    <a:pt x="1884" y="3649"/>
                    <a:pt x="1905" y="3647"/>
                    <a:pt x="1928" y="3643"/>
                  </a:cubicBezTo>
                  <a:cubicBezTo>
                    <a:pt x="1968" y="3636"/>
                    <a:pt x="1956" y="3577"/>
                    <a:pt x="1919" y="3576"/>
                  </a:cubicBezTo>
                  <a:cubicBezTo>
                    <a:pt x="1829" y="3573"/>
                    <a:pt x="1747" y="3563"/>
                    <a:pt x="1664" y="3529"/>
                  </a:cubicBezTo>
                  <a:cubicBezTo>
                    <a:pt x="1660" y="3528"/>
                    <a:pt x="1657" y="3527"/>
                    <a:pt x="1653" y="3527"/>
                  </a:cubicBezTo>
                  <a:cubicBezTo>
                    <a:pt x="1638" y="3527"/>
                    <a:pt x="1624" y="3537"/>
                    <a:pt x="1620" y="3552"/>
                  </a:cubicBezTo>
                  <a:cubicBezTo>
                    <a:pt x="1519" y="3471"/>
                    <a:pt x="1422" y="3385"/>
                    <a:pt x="1331" y="3295"/>
                  </a:cubicBezTo>
                  <a:lnTo>
                    <a:pt x="1331" y="3295"/>
                  </a:lnTo>
                  <a:cubicBezTo>
                    <a:pt x="1482" y="3299"/>
                    <a:pt x="1627" y="3300"/>
                    <a:pt x="1777" y="3331"/>
                  </a:cubicBezTo>
                  <a:cubicBezTo>
                    <a:pt x="1782" y="3333"/>
                    <a:pt x="1786" y="3333"/>
                    <a:pt x="1790" y="3333"/>
                  </a:cubicBezTo>
                  <a:cubicBezTo>
                    <a:pt x="1833" y="3333"/>
                    <a:pt x="1848" y="3266"/>
                    <a:pt x="1800" y="3252"/>
                  </a:cubicBezTo>
                  <a:cubicBezTo>
                    <a:pt x="1702" y="3220"/>
                    <a:pt x="1599" y="3199"/>
                    <a:pt x="1495" y="3199"/>
                  </a:cubicBezTo>
                  <a:cubicBezTo>
                    <a:pt x="1426" y="3199"/>
                    <a:pt x="1357" y="3208"/>
                    <a:pt x="1291" y="3229"/>
                  </a:cubicBezTo>
                  <a:cubicBezTo>
                    <a:pt x="1286" y="3231"/>
                    <a:pt x="1281" y="3235"/>
                    <a:pt x="1278" y="3239"/>
                  </a:cubicBezTo>
                  <a:cubicBezTo>
                    <a:pt x="1144" y="3099"/>
                    <a:pt x="1018" y="2952"/>
                    <a:pt x="914" y="2790"/>
                  </a:cubicBezTo>
                  <a:lnTo>
                    <a:pt x="914" y="2790"/>
                  </a:lnTo>
                  <a:cubicBezTo>
                    <a:pt x="925" y="2792"/>
                    <a:pt x="936" y="2793"/>
                    <a:pt x="948" y="2793"/>
                  </a:cubicBezTo>
                  <a:cubicBezTo>
                    <a:pt x="991" y="2793"/>
                    <a:pt x="1041" y="2780"/>
                    <a:pt x="1081" y="2780"/>
                  </a:cubicBezTo>
                  <a:cubicBezTo>
                    <a:pt x="1102" y="2780"/>
                    <a:pt x="1121" y="2783"/>
                    <a:pt x="1135" y="2794"/>
                  </a:cubicBezTo>
                  <a:cubicBezTo>
                    <a:pt x="1143" y="2799"/>
                    <a:pt x="1151" y="2802"/>
                    <a:pt x="1158" y="2802"/>
                  </a:cubicBezTo>
                  <a:cubicBezTo>
                    <a:pt x="1192" y="2802"/>
                    <a:pt x="1217" y="2753"/>
                    <a:pt x="1189" y="2723"/>
                  </a:cubicBezTo>
                  <a:cubicBezTo>
                    <a:pt x="1153" y="2685"/>
                    <a:pt x="1099" y="2673"/>
                    <a:pt x="1045" y="2673"/>
                  </a:cubicBezTo>
                  <a:cubicBezTo>
                    <a:pt x="1009" y="2673"/>
                    <a:pt x="974" y="2678"/>
                    <a:pt x="943" y="2683"/>
                  </a:cubicBezTo>
                  <a:cubicBezTo>
                    <a:pt x="980" y="2677"/>
                    <a:pt x="973" y="2615"/>
                    <a:pt x="935" y="2615"/>
                  </a:cubicBezTo>
                  <a:cubicBezTo>
                    <a:pt x="935" y="2615"/>
                    <a:pt x="934" y="2615"/>
                    <a:pt x="933" y="2615"/>
                  </a:cubicBezTo>
                  <a:cubicBezTo>
                    <a:pt x="893" y="2616"/>
                    <a:pt x="858" y="2646"/>
                    <a:pt x="851" y="2686"/>
                  </a:cubicBezTo>
                  <a:cubicBezTo>
                    <a:pt x="782" y="2569"/>
                    <a:pt x="723" y="2446"/>
                    <a:pt x="673" y="2319"/>
                  </a:cubicBezTo>
                  <a:lnTo>
                    <a:pt x="673" y="2319"/>
                  </a:lnTo>
                  <a:cubicBezTo>
                    <a:pt x="792" y="2323"/>
                    <a:pt x="909" y="2336"/>
                    <a:pt x="1025" y="2356"/>
                  </a:cubicBezTo>
                  <a:cubicBezTo>
                    <a:pt x="1029" y="2357"/>
                    <a:pt x="1032" y="2358"/>
                    <a:pt x="1035" y="2358"/>
                  </a:cubicBezTo>
                  <a:cubicBezTo>
                    <a:pt x="1069" y="2358"/>
                    <a:pt x="1080" y="2305"/>
                    <a:pt x="1042" y="2295"/>
                  </a:cubicBezTo>
                  <a:cubicBezTo>
                    <a:pt x="939" y="2255"/>
                    <a:pt x="831" y="2242"/>
                    <a:pt x="721" y="2242"/>
                  </a:cubicBezTo>
                  <a:cubicBezTo>
                    <a:pt x="696" y="2242"/>
                    <a:pt x="671" y="2243"/>
                    <a:pt x="646" y="2244"/>
                  </a:cubicBezTo>
                  <a:cubicBezTo>
                    <a:pt x="604" y="2128"/>
                    <a:pt x="572" y="2008"/>
                    <a:pt x="547" y="1887"/>
                  </a:cubicBezTo>
                  <a:lnTo>
                    <a:pt x="547" y="1887"/>
                  </a:lnTo>
                  <a:cubicBezTo>
                    <a:pt x="665" y="1905"/>
                    <a:pt x="782" y="1917"/>
                    <a:pt x="900" y="1925"/>
                  </a:cubicBezTo>
                  <a:cubicBezTo>
                    <a:pt x="900" y="1925"/>
                    <a:pt x="901" y="1925"/>
                    <a:pt x="902" y="1925"/>
                  </a:cubicBezTo>
                  <a:cubicBezTo>
                    <a:pt x="943" y="1925"/>
                    <a:pt x="939" y="1865"/>
                    <a:pt x="900" y="1860"/>
                  </a:cubicBezTo>
                  <a:cubicBezTo>
                    <a:pt x="780" y="1843"/>
                    <a:pt x="657" y="1834"/>
                    <a:pt x="536" y="1830"/>
                  </a:cubicBezTo>
                  <a:cubicBezTo>
                    <a:pt x="516" y="1713"/>
                    <a:pt x="503" y="1595"/>
                    <a:pt x="499" y="1476"/>
                  </a:cubicBezTo>
                  <a:lnTo>
                    <a:pt x="499" y="1476"/>
                  </a:lnTo>
                  <a:cubicBezTo>
                    <a:pt x="603" y="1493"/>
                    <a:pt x="707" y="1510"/>
                    <a:pt x="812" y="1521"/>
                  </a:cubicBezTo>
                  <a:cubicBezTo>
                    <a:pt x="813" y="1521"/>
                    <a:pt x="814" y="1521"/>
                    <a:pt x="814" y="1521"/>
                  </a:cubicBezTo>
                  <a:cubicBezTo>
                    <a:pt x="844" y="1521"/>
                    <a:pt x="851" y="1469"/>
                    <a:pt x="819" y="1464"/>
                  </a:cubicBezTo>
                  <a:cubicBezTo>
                    <a:pt x="712" y="1445"/>
                    <a:pt x="604" y="1433"/>
                    <a:pt x="497" y="1420"/>
                  </a:cubicBezTo>
                  <a:cubicBezTo>
                    <a:pt x="496" y="1309"/>
                    <a:pt x="500" y="1198"/>
                    <a:pt x="511" y="1087"/>
                  </a:cubicBezTo>
                  <a:cubicBezTo>
                    <a:pt x="570" y="1111"/>
                    <a:pt x="633" y="1123"/>
                    <a:pt x="697" y="1123"/>
                  </a:cubicBezTo>
                  <a:cubicBezTo>
                    <a:pt x="723" y="1123"/>
                    <a:pt x="750" y="1121"/>
                    <a:pt x="776" y="1117"/>
                  </a:cubicBezTo>
                  <a:cubicBezTo>
                    <a:pt x="813" y="1110"/>
                    <a:pt x="802" y="1054"/>
                    <a:pt x="767" y="1053"/>
                  </a:cubicBezTo>
                  <a:cubicBezTo>
                    <a:pt x="684" y="1050"/>
                    <a:pt x="602" y="1034"/>
                    <a:pt x="523" y="1008"/>
                  </a:cubicBezTo>
                  <a:cubicBezTo>
                    <a:pt x="535" y="915"/>
                    <a:pt x="546" y="823"/>
                    <a:pt x="566" y="725"/>
                  </a:cubicBezTo>
                  <a:cubicBezTo>
                    <a:pt x="657" y="657"/>
                    <a:pt x="767" y="621"/>
                    <a:pt x="880" y="621"/>
                  </a:cubicBezTo>
                  <a:close/>
                  <a:moveTo>
                    <a:pt x="7285" y="10213"/>
                  </a:moveTo>
                  <a:cubicBezTo>
                    <a:pt x="7754" y="10363"/>
                    <a:pt x="8197" y="10539"/>
                    <a:pt x="8587" y="10773"/>
                  </a:cubicBezTo>
                  <a:cubicBezTo>
                    <a:pt x="8327" y="10911"/>
                    <a:pt x="8067" y="11053"/>
                    <a:pt x="7809" y="11197"/>
                  </a:cubicBezTo>
                  <a:cubicBezTo>
                    <a:pt x="7686" y="11265"/>
                    <a:pt x="7563" y="11335"/>
                    <a:pt x="7441" y="11404"/>
                  </a:cubicBezTo>
                  <a:cubicBezTo>
                    <a:pt x="7409" y="11422"/>
                    <a:pt x="7088" y="11583"/>
                    <a:pt x="7087" y="11586"/>
                  </a:cubicBezTo>
                  <a:lnTo>
                    <a:pt x="7087" y="11586"/>
                  </a:lnTo>
                  <a:cubicBezTo>
                    <a:pt x="7089" y="11565"/>
                    <a:pt x="7072" y="11553"/>
                    <a:pt x="7054" y="11553"/>
                  </a:cubicBezTo>
                  <a:cubicBezTo>
                    <a:pt x="7052" y="11553"/>
                    <a:pt x="7049" y="11553"/>
                    <a:pt x="7046" y="11554"/>
                  </a:cubicBezTo>
                  <a:cubicBezTo>
                    <a:pt x="7079" y="11122"/>
                    <a:pt x="7166" y="10676"/>
                    <a:pt x="7285" y="10213"/>
                  </a:cubicBezTo>
                  <a:close/>
                  <a:moveTo>
                    <a:pt x="8685" y="10831"/>
                  </a:moveTo>
                  <a:cubicBezTo>
                    <a:pt x="9121" y="11110"/>
                    <a:pt x="9480" y="11475"/>
                    <a:pt x="9719" y="11977"/>
                  </a:cubicBezTo>
                  <a:cubicBezTo>
                    <a:pt x="9376" y="12120"/>
                    <a:pt x="9034" y="12264"/>
                    <a:pt x="8694" y="12410"/>
                  </a:cubicBezTo>
                  <a:lnTo>
                    <a:pt x="8694" y="12411"/>
                  </a:lnTo>
                  <a:cubicBezTo>
                    <a:pt x="8397" y="12538"/>
                    <a:pt x="7638" y="12997"/>
                    <a:pt x="7247" y="12997"/>
                  </a:cubicBezTo>
                  <a:cubicBezTo>
                    <a:pt x="7228" y="12997"/>
                    <a:pt x="7211" y="12996"/>
                    <a:pt x="7194" y="12993"/>
                  </a:cubicBezTo>
                  <a:cubicBezTo>
                    <a:pt x="7059" y="12562"/>
                    <a:pt x="7015" y="12124"/>
                    <a:pt x="7038" y="11673"/>
                  </a:cubicBezTo>
                  <a:lnTo>
                    <a:pt x="7038" y="11673"/>
                  </a:lnTo>
                  <a:cubicBezTo>
                    <a:pt x="7060" y="11689"/>
                    <a:pt x="7085" y="11696"/>
                    <a:pt x="7112" y="11696"/>
                  </a:cubicBezTo>
                  <a:cubicBezTo>
                    <a:pt x="7225" y="11696"/>
                    <a:pt x="7369" y="11578"/>
                    <a:pt x="7447" y="11535"/>
                  </a:cubicBezTo>
                  <a:cubicBezTo>
                    <a:pt x="7855" y="11314"/>
                    <a:pt x="8260" y="11090"/>
                    <a:pt x="8663" y="10860"/>
                  </a:cubicBezTo>
                  <a:cubicBezTo>
                    <a:pt x="8675" y="10854"/>
                    <a:pt x="8682" y="10843"/>
                    <a:pt x="8685" y="10831"/>
                  </a:cubicBezTo>
                  <a:close/>
                  <a:moveTo>
                    <a:pt x="2742" y="4482"/>
                  </a:moveTo>
                  <a:lnTo>
                    <a:pt x="2742" y="4482"/>
                  </a:lnTo>
                  <a:cubicBezTo>
                    <a:pt x="2957" y="4560"/>
                    <a:pt x="3175" y="4629"/>
                    <a:pt x="3395" y="4693"/>
                  </a:cubicBezTo>
                  <a:cubicBezTo>
                    <a:pt x="2714" y="6135"/>
                    <a:pt x="3273" y="7655"/>
                    <a:pt x="4603" y="8501"/>
                  </a:cubicBezTo>
                  <a:cubicBezTo>
                    <a:pt x="5367" y="8987"/>
                    <a:pt x="6328" y="9262"/>
                    <a:pt x="7262" y="9557"/>
                  </a:cubicBezTo>
                  <a:cubicBezTo>
                    <a:pt x="7278" y="9595"/>
                    <a:pt x="7317" y="9621"/>
                    <a:pt x="7355" y="9621"/>
                  </a:cubicBezTo>
                  <a:cubicBezTo>
                    <a:pt x="7372" y="9621"/>
                    <a:pt x="7390" y="9615"/>
                    <a:pt x="7405" y="9603"/>
                  </a:cubicBezTo>
                  <a:cubicBezTo>
                    <a:pt x="9130" y="10155"/>
                    <a:pt x="10723" y="10817"/>
                    <a:pt x="10766" y="13062"/>
                  </a:cubicBezTo>
                  <a:cubicBezTo>
                    <a:pt x="10766" y="13073"/>
                    <a:pt x="10768" y="13083"/>
                    <a:pt x="10772" y="13094"/>
                  </a:cubicBezTo>
                  <a:cubicBezTo>
                    <a:pt x="10721" y="13148"/>
                    <a:pt x="10577" y="13167"/>
                    <a:pt x="10497" y="13167"/>
                  </a:cubicBezTo>
                  <a:cubicBezTo>
                    <a:pt x="10480" y="13167"/>
                    <a:pt x="10466" y="13166"/>
                    <a:pt x="10456" y="13165"/>
                  </a:cubicBezTo>
                  <a:lnTo>
                    <a:pt x="10456" y="13166"/>
                  </a:lnTo>
                  <a:cubicBezTo>
                    <a:pt x="10347" y="13147"/>
                    <a:pt x="10246" y="13094"/>
                    <a:pt x="10170" y="13015"/>
                  </a:cubicBezTo>
                  <a:cubicBezTo>
                    <a:pt x="10175" y="13002"/>
                    <a:pt x="10176" y="12989"/>
                    <a:pt x="10174" y="12978"/>
                  </a:cubicBezTo>
                  <a:cubicBezTo>
                    <a:pt x="9988" y="11509"/>
                    <a:pt x="9088" y="10553"/>
                    <a:pt x="7686" y="10128"/>
                  </a:cubicBezTo>
                  <a:cubicBezTo>
                    <a:pt x="6447" y="9753"/>
                    <a:pt x="5159" y="9623"/>
                    <a:pt x="4051" y="8882"/>
                  </a:cubicBezTo>
                  <a:cubicBezTo>
                    <a:pt x="2415" y="7789"/>
                    <a:pt x="2209" y="6237"/>
                    <a:pt x="2742" y="4482"/>
                  </a:cubicBezTo>
                  <a:close/>
                  <a:moveTo>
                    <a:pt x="6601" y="10008"/>
                  </a:moveTo>
                  <a:cubicBezTo>
                    <a:pt x="6800" y="10064"/>
                    <a:pt x="6998" y="10121"/>
                    <a:pt x="7191" y="10182"/>
                  </a:cubicBezTo>
                  <a:cubicBezTo>
                    <a:pt x="6693" y="11436"/>
                    <a:pt x="6588" y="13067"/>
                    <a:pt x="7604" y="14093"/>
                  </a:cubicBezTo>
                  <a:lnTo>
                    <a:pt x="7604" y="14094"/>
                  </a:lnTo>
                  <a:cubicBezTo>
                    <a:pt x="7583" y="14293"/>
                    <a:pt x="7435" y="14411"/>
                    <a:pt x="7275" y="14411"/>
                  </a:cubicBezTo>
                  <a:cubicBezTo>
                    <a:pt x="7189" y="14411"/>
                    <a:pt x="7100" y="14377"/>
                    <a:pt x="7024" y="14306"/>
                  </a:cubicBezTo>
                  <a:cubicBezTo>
                    <a:pt x="7022" y="14297"/>
                    <a:pt x="7025" y="14290"/>
                    <a:pt x="7019" y="14282"/>
                  </a:cubicBezTo>
                  <a:cubicBezTo>
                    <a:pt x="6970" y="14215"/>
                    <a:pt x="6925" y="14147"/>
                    <a:pt x="6879" y="14080"/>
                  </a:cubicBezTo>
                  <a:lnTo>
                    <a:pt x="6879" y="14080"/>
                  </a:lnTo>
                  <a:cubicBezTo>
                    <a:pt x="6930" y="14082"/>
                    <a:pt x="6982" y="14084"/>
                    <a:pt x="7033" y="14084"/>
                  </a:cubicBezTo>
                  <a:cubicBezTo>
                    <a:pt x="7084" y="14084"/>
                    <a:pt x="7135" y="14082"/>
                    <a:pt x="7186" y="14080"/>
                  </a:cubicBezTo>
                  <a:cubicBezTo>
                    <a:pt x="7214" y="14077"/>
                    <a:pt x="7214" y="14035"/>
                    <a:pt x="7186" y="14033"/>
                  </a:cubicBezTo>
                  <a:cubicBezTo>
                    <a:pt x="7142" y="14029"/>
                    <a:pt x="7098" y="14028"/>
                    <a:pt x="7054" y="14028"/>
                  </a:cubicBezTo>
                  <a:cubicBezTo>
                    <a:pt x="6985" y="14028"/>
                    <a:pt x="6916" y="14031"/>
                    <a:pt x="6847" y="14033"/>
                  </a:cubicBezTo>
                  <a:cubicBezTo>
                    <a:pt x="6768" y="13911"/>
                    <a:pt x="6698" y="13789"/>
                    <a:pt x="6633" y="13665"/>
                  </a:cubicBezTo>
                  <a:cubicBezTo>
                    <a:pt x="6652" y="13665"/>
                    <a:pt x="6671" y="13664"/>
                    <a:pt x="6690" y="13664"/>
                  </a:cubicBezTo>
                  <a:cubicBezTo>
                    <a:pt x="6811" y="13664"/>
                    <a:pt x="6932" y="13673"/>
                    <a:pt x="7052" y="13689"/>
                  </a:cubicBezTo>
                  <a:cubicBezTo>
                    <a:pt x="7052" y="13689"/>
                    <a:pt x="7053" y="13690"/>
                    <a:pt x="7054" y="13690"/>
                  </a:cubicBezTo>
                  <a:cubicBezTo>
                    <a:pt x="7078" y="13690"/>
                    <a:pt x="7083" y="13648"/>
                    <a:pt x="7058" y="13642"/>
                  </a:cubicBezTo>
                  <a:cubicBezTo>
                    <a:pt x="6957" y="13619"/>
                    <a:pt x="6855" y="13610"/>
                    <a:pt x="6752" y="13610"/>
                  </a:cubicBezTo>
                  <a:cubicBezTo>
                    <a:pt x="6703" y="13610"/>
                    <a:pt x="6655" y="13612"/>
                    <a:pt x="6606" y="13615"/>
                  </a:cubicBezTo>
                  <a:cubicBezTo>
                    <a:pt x="6543" y="13494"/>
                    <a:pt x="6490" y="13371"/>
                    <a:pt x="6440" y="13247"/>
                  </a:cubicBezTo>
                  <a:cubicBezTo>
                    <a:pt x="6507" y="13247"/>
                    <a:pt x="6574" y="13248"/>
                    <a:pt x="6642" y="13248"/>
                  </a:cubicBezTo>
                  <a:cubicBezTo>
                    <a:pt x="6676" y="13248"/>
                    <a:pt x="6710" y="13248"/>
                    <a:pt x="6744" y="13247"/>
                  </a:cubicBezTo>
                  <a:cubicBezTo>
                    <a:pt x="6777" y="13246"/>
                    <a:pt x="6787" y="13193"/>
                    <a:pt x="6752" y="13187"/>
                  </a:cubicBezTo>
                  <a:cubicBezTo>
                    <a:pt x="6703" y="13180"/>
                    <a:pt x="6653" y="13176"/>
                    <a:pt x="6603" y="13176"/>
                  </a:cubicBezTo>
                  <a:cubicBezTo>
                    <a:pt x="6540" y="13176"/>
                    <a:pt x="6477" y="13181"/>
                    <a:pt x="6414" y="13189"/>
                  </a:cubicBezTo>
                  <a:cubicBezTo>
                    <a:pt x="6365" y="13063"/>
                    <a:pt x="6323" y="12936"/>
                    <a:pt x="6288" y="12809"/>
                  </a:cubicBezTo>
                  <a:lnTo>
                    <a:pt x="6288" y="12809"/>
                  </a:lnTo>
                  <a:cubicBezTo>
                    <a:pt x="6325" y="12811"/>
                    <a:pt x="6361" y="12813"/>
                    <a:pt x="6398" y="12813"/>
                  </a:cubicBezTo>
                  <a:cubicBezTo>
                    <a:pt x="6458" y="12813"/>
                    <a:pt x="6518" y="12809"/>
                    <a:pt x="6575" y="12798"/>
                  </a:cubicBezTo>
                  <a:cubicBezTo>
                    <a:pt x="6600" y="12794"/>
                    <a:pt x="6600" y="12751"/>
                    <a:pt x="6575" y="12747"/>
                  </a:cubicBezTo>
                  <a:cubicBezTo>
                    <a:pt x="6519" y="12736"/>
                    <a:pt x="6460" y="12732"/>
                    <a:pt x="6401" y="12732"/>
                  </a:cubicBezTo>
                  <a:cubicBezTo>
                    <a:pt x="6358" y="12732"/>
                    <a:pt x="6315" y="12734"/>
                    <a:pt x="6272" y="12736"/>
                  </a:cubicBezTo>
                  <a:cubicBezTo>
                    <a:pt x="6248" y="12644"/>
                    <a:pt x="6231" y="12552"/>
                    <a:pt x="6214" y="12459"/>
                  </a:cubicBezTo>
                  <a:lnTo>
                    <a:pt x="6214" y="12459"/>
                  </a:lnTo>
                  <a:cubicBezTo>
                    <a:pt x="6243" y="12461"/>
                    <a:pt x="6272" y="12462"/>
                    <a:pt x="6301" y="12462"/>
                  </a:cubicBezTo>
                  <a:cubicBezTo>
                    <a:pt x="6396" y="12462"/>
                    <a:pt x="6491" y="12453"/>
                    <a:pt x="6581" y="12427"/>
                  </a:cubicBezTo>
                  <a:cubicBezTo>
                    <a:pt x="6617" y="12416"/>
                    <a:pt x="6613" y="12356"/>
                    <a:pt x="6575" y="12356"/>
                  </a:cubicBezTo>
                  <a:cubicBezTo>
                    <a:pt x="6574" y="12356"/>
                    <a:pt x="6573" y="12356"/>
                    <a:pt x="6571" y="12356"/>
                  </a:cubicBezTo>
                  <a:cubicBezTo>
                    <a:pt x="6444" y="12369"/>
                    <a:pt x="6324" y="12385"/>
                    <a:pt x="6201" y="12389"/>
                  </a:cubicBezTo>
                  <a:cubicBezTo>
                    <a:pt x="6182" y="12261"/>
                    <a:pt x="6169" y="12133"/>
                    <a:pt x="6163" y="12005"/>
                  </a:cubicBezTo>
                  <a:lnTo>
                    <a:pt x="6163" y="12005"/>
                  </a:lnTo>
                  <a:cubicBezTo>
                    <a:pt x="6268" y="12010"/>
                    <a:pt x="6373" y="12016"/>
                    <a:pt x="6478" y="12016"/>
                  </a:cubicBezTo>
                  <a:cubicBezTo>
                    <a:pt x="6522" y="12016"/>
                    <a:pt x="6567" y="12015"/>
                    <a:pt x="6612" y="12012"/>
                  </a:cubicBezTo>
                  <a:cubicBezTo>
                    <a:pt x="6659" y="12012"/>
                    <a:pt x="6659" y="11940"/>
                    <a:pt x="6613" y="11940"/>
                  </a:cubicBezTo>
                  <a:cubicBezTo>
                    <a:pt x="6612" y="11940"/>
                    <a:pt x="6612" y="11940"/>
                    <a:pt x="6612" y="11940"/>
                  </a:cubicBezTo>
                  <a:cubicBezTo>
                    <a:pt x="6566" y="11937"/>
                    <a:pt x="6520" y="11936"/>
                    <a:pt x="6474" y="11936"/>
                  </a:cubicBezTo>
                  <a:cubicBezTo>
                    <a:pt x="6370" y="11936"/>
                    <a:pt x="6266" y="11942"/>
                    <a:pt x="6162" y="11946"/>
                  </a:cubicBezTo>
                  <a:cubicBezTo>
                    <a:pt x="6159" y="11849"/>
                    <a:pt x="6160" y="11752"/>
                    <a:pt x="6165" y="11655"/>
                  </a:cubicBezTo>
                  <a:cubicBezTo>
                    <a:pt x="6170" y="11655"/>
                    <a:pt x="6174" y="11655"/>
                    <a:pt x="6179" y="11655"/>
                  </a:cubicBezTo>
                  <a:cubicBezTo>
                    <a:pt x="6360" y="11655"/>
                    <a:pt x="6543" y="11634"/>
                    <a:pt x="6711" y="11570"/>
                  </a:cubicBezTo>
                  <a:cubicBezTo>
                    <a:pt x="6752" y="11554"/>
                    <a:pt x="6741" y="11495"/>
                    <a:pt x="6701" y="11495"/>
                  </a:cubicBezTo>
                  <a:cubicBezTo>
                    <a:pt x="6698" y="11495"/>
                    <a:pt x="6695" y="11495"/>
                    <a:pt x="6691" y="11496"/>
                  </a:cubicBezTo>
                  <a:cubicBezTo>
                    <a:pt x="6516" y="11541"/>
                    <a:pt x="6347" y="11576"/>
                    <a:pt x="6168" y="11586"/>
                  </a:cubicBezTo>
                  <a:cubicBezTo>
                    <a:pt x="6181" y="11419"/>
                    <a:pt x="6203" y="11253"/>
                    <a:pt x="6237" y="11088"/>
                  </a:cubicBezTo>
                  <a:cubicBezTo>
                    <a:pt x="6287" y="11090"/>
                    <a:pt x="6337" y="11092"/>
                    <a:pt x="6386" y="11092"/>
                  </a:cubicBezTo>
                  <a:cubicBezTo>
                    <a:pt x="6432" y="11092"/>
                    <a:pt x="6478" y="11090"/>
                    <a:pt x="6524" y="11084"/>
                  </a:cubicBezTo>
                  <a:cubicBezTo>
                    <a:pt x="6571" y="11081"/>
                    <a:pt x="6571" y="11010"/>
                    <a:pt x="6524" y="11008"/>
                  </a:cubicBezTo>
                  <a:cubicBezTo>
                    <a:pt x="6470" y="11003"/>
                    <a:pt x="6416" y="11000"/>
                    <a:pt x="6361" y="11000"/>
                  </a:cubicBezTo>
                  <a:cubicBezTo>
                    <a:pt x="6326" y="11000"/>
                    <a:pt x="6291" y="11002"/>
                    <a:pt x="6255" y="11004"/>
                  </a:cubicBezTo>
                  <a:cubicBezTo>
                    <a:pt x="6270" y="10937"/>
                    <a:pt x="6287" y="10872"/>
                    <a:pt x="6304" y="10805"/>
                  </a:cubicBezTo>
                  <a:cubicBezTo>
                    <a:pt x="6305" y="10805"/>
                    <a:pt x="6306" y="10806"/>
                    <a:pt x="6307" y="10806"/>
                  </a:cubicBezTo>
                  <a:cubicBezTo>
                    <a:pt x="6308" y="10806"/>
                    <a:pt x="6308" y="10806"/>
                    <a:pt x="6309" y="10805"/>
                  </a:cubicBezTo>
                  <a:cubicBezTo>
                    <a:pt x="6458" y="10766"/>
                    <a:pt x="6595" y="10779"/>
                    <a:pt x="6745" y="10773"/>
                  </a:cubicBezTo>
                  <a:cubicBezTo>
                    <a:pt x="6783" y="10770"/>
                    <a:pt x="6792" y="10715"/>
                    <a:pt x="6754" y="10705"/>
                  </a:cubicBezTo>
                  <a:cubicBezTo>
                    <a:pt x="6711" y="10693"/>
                    <a:pt x="6665" y="10687"/>
                    <a:pt x="6619" y="10687"/>
                  </a:cubicBezTo>
                  <a:cubicBezTo>
                    <a:pt x="6518" y="10687"/>
                    <a:pt x="6414" y="10712"/>
                    <a:pt x="6321" y="10742"/>
                  </a:cubicBezTo>
                  <a:cubicBezTo>
                    <a:pt x="6392" y="10489"/>
                    <a:pt x="6486" y="10244"/>
                    <a:pt x="6601" y="10008"/>
                  </a:cubicBezTo>
                  <a:close/>
                  <a:moveTo>
                    <a:pt x="3976" y="0"/>
                  </a:moveTo>
                  <a:cubicBezTo>
                    <a:pt x="3898" y="0"/>
                    <a:pt x="3820" y="17"/>
                    <a:pt x="3749" y="52"/>
                  </a:cubicBezTo>
                  <a:cubicBezTo>
                    <a:pt x="3646" y="104"/>
                    <a:pt x="3575" y="188"/>
                    <a:pt x="3530" y="286"/>
                  </a:cubicBezTo>
                  <a:cubicBezTo>
                    <a:pt x="3522" y="284"/>
                    <a:pt x="3514" y="282"/>
                    <a:pt x="3505" y="282"/>
                  </a:cubicBezTo>
                  <a:cubicBezTo>
                    <a:pt x="3461" y="282"/>
                    <a:pt x="3414" y="319"/>
                    <a:pt x="3423" y="376"/>
                  </a:cubicBezTo>
                  <a:cubicBezTo>
                    <a:pt x="3427" y="398"/>
                    <a:pt x="3428" y="419"/>
                    <a:pt x="3431" y="439"/>
                  </a:cubicBezTo>
                  <a:cubicBezTo>
                    <a:pt x="2668" y="767"/>
                    <a:pt x="1906" y="1107"/>
                    <a:pt x="1160" y="1472"/>
                  </a:cubicBezTo>
                  <a:cubicBezTo>
                    <a:pt x="1160" y="1253"/>
                    <a:pt x="1202" y="1018"/>
                    <a:pt x="1294" y="765"/>
                  </a:cubicBezTo>
                  <a:cubicBezTo>
                    <a:pt x="1319" y="753"/>
                    <a:pt x="1337" y="729"/>
                    <a:pt x="1327" y="696"/>
                  </a:cubicBezTo>
                  <a:cubicBezTo>
                    <a:pt x="1326" y="693"/>
                    <a:pt x="1324" y="689"/>
                    <a:pt x="1323" y="686"/>
                  </a:cubicBezTo>
                  <a:cubicBezTo>
                    <a:pt x="1328" y="674"/>
                    <a:pt x="1331" y="660"/>
                    <a:pt x="1336" y="647"/>
                  </a:cubicBezTo>
                  <a:cubicBezTo>
                    <a:pt x="1354" y="606"/>
                    <a:pt x="1316" y="575"/>
                    <a:pt x="1279" y="575"/>
                  </a:cubicBezTo>
                  <a:cubicBezTo>
                    <a:pt x="1268" y="575"/>
                    <a:pt x="1257" y="578"/>
                    <a:pt x="1247" y="584"/>
                  </a:cubicBezTo>
                  <a:cubicBezTo>
                    <a:pt x="1155" y="507"/>
                    <a:pt x="1010" y="471"/>
                    <a:pt x="900" y="471"/>
                  </a:cubicBezTo>
                  <a:cubicBezTo>
                    <a:pt x="896" y="471"/>
                    <a:pt x="893" y="472"/>
                    <a:pt x="890" y="472"/>
                  </a:cubicBezTo>
                  <a:cubicBezTo>
                    <a:pt x="760" y="473"/>
                    <a:pt x="634" y="524"/>
                    <a:pt x="541" y="616"/>
                  </a:cubicBezTo>
                  <a:cubicBezTo>
                    <a:pt x="537" y="615"/>
                    <a:pt x="533" y="614"/>
                    <a:pt x="529" y="614"/>
                  </a:cubicBezTo>
                  <a:cubicBezTo>
                    <a:pt x="515" y="614"/>
                    <a:pt x="502" y="623"/>
                    <a:pt x="497" y="636"/>
                  </a:cubicBezTo>
                  <a:cubicBezTo>
                    <a:pt x="486" y="662"/>
                    <a:pt x="479" y="688"/>
                    <a:pt x="468" y="714"/>
                  </a:cubicBezTo>
                  <a:cubicBezTo>
                    <a:pt x="466" y="718"/>
                    <a:pt x="462" y="721"/>
                    <a:pt x="460" y="725"/>
                  </a:cubicBezTo>
                  <a:cubicBezTo>
                    <a:pt x="457" y="731"/>
                    <a:pt x="456" y="737"/>
                    <a:pt x="457" y="743"/>
                  </a:cubicBezTo>
                  <a:cubicBezTo>
                    <a:pt x="1" y="1975"/>
                    <a:pt x="720" y="3273"/>
                    <a:pt x="1758" y="3992"/>
                  </a:cubicBezTo>
                  <a:cubicBezTo>
                    <a:pt x="2037" y="4186"/>
                    <a:pt x="2336" y="4328"/>
                    <a:pt x="2645" y="4445"/>
                  </a:cubicBezTo>
                  <a:cubicBezTo>
                    <a:pt x="1945" y="6026"/>
                    <a:pt x="2224" y="7667"/>
                    <a:pt x="3623" y="8781"/>
                  </a:cubicBezTo>
                  <a:cubicBezTo>
                    <a:pt x="4415" y="9411"/>
                    <a:pt x="5475" y="9691"/>
                    <a:pt x="6505" y="9980"/>
                  </a:cubicBezTo>
                  <a:cubicBezTo>
                    <a:pt x="5989" y="10831"/>
                    <a:pt x="5837" y="11839"/>
                    <a:pt x="6056" y="12767"/>
                  </a:cubicBezTo>
                  <a:cubicBezTo>
                    <a:pt x="6054" y="12776"/>
                    <a:pt x="6056" y="12784"/>
                    <a:pt x="6061" y="12791"/>
                  </a:cubicBezTo>
                  <a:cubicBezTo>
                    <a:pt x="6203" y="13381"/>
                    <a:pt x="6495" y="13923"/>
                    <a:pt x="6911" y="14366"/>
                  </a:cubicBezTo>
                  <a:cubicBezTo>
                    <a:pt x="6922" y="14378"/>
                    <a:pt x="6937" y="14384"/>
                    <a:pt x="6953" y="14384"/>
                  </a:cubicBezTo>
                  <a:cubicBezTo>
                    <a:pt x="6958" y="14384"/>
                    <a:pt x="6963" y="14383"/>
                    <a:pt x="6968" y="14382"/>
                  </a:cubicBezTo>
                  <a:cubicBezTo>
                    <a:pt x="7053" y="14510"/>
                    <a:pt x="7186" y="14568"/>
                    <a:pt x="7320" y="14568"/>
                  </a:cubicBezTo>
                  <a:cubicBezTo>
                    <a:pt x="7564" y="14568"/>
                    <a:pt x="7810" y="14378"/>
                    <a:pt x="7777" y="14081"/>
                  </a:cubicBezTo>
                  <a:cubicBezTo>
                    <a:pt x="7774" y="14038"/>
                    <a:pt x="7741" y="14005"/>
                    <a:pt x="7699" y="14001"/>
                  </a:cubicBezTo>
                  <a:cubicBezTo>
                    <a:pt x="7506" y="13732"/>
                    <a:pt x="7351" y="13438"/>
                    <a:pt x="7238" y="13126"/>
                  </a:cubicBezTo>
                  <a:lnTo>
                    <a:pt x="7238" y="13126"/>
                  </a:lnTo>
                  <a:cubicBezTo>
                    <a:pt x="7261" y="13131"/>
                    <a:pt x="7286" y="13133"/>
                    <a:pt x="7310" y="13133"/>
                  </a:cubicBezTo>
                  <a:cubicBezTo>
                    <a:pt x="7500" y="13133"/>
                    <a:pt x="7709" y="12998"/>
                    <a:pt x="7880" y="12926"/>
                  </a:cubicBezTo>
                  <a:cubicBezTo>
                    <a:pt x="8513" y="12658"/>
                    <a:pt x="9142" y="12382"/>
                    <a:pt x="9772" y="12104"/>
                  </a:cubicBezTo>
                  <a:cubicBezTo>
                    <a:pt x="9887" y="12383"/>
                    <a:pt x="9964" y="12677"/>
                    <a:pt x="10000" y="12977"/>
                  </a:cubicBezTo>
                  <a:cubicBezTo>
                    <a:pt x="10004" y="13006"/>
                    <a:pt x="10021" y="13032"/>
                    <a:pt x="10047" y="13045"/>
                  </a:cubicBezTo>
                  <a:cubicBezTo>
                    <a:pt x="10153" y="13220"/>
                    <a:pt x="10341" y="13323"/>
                    <a:pt x="10539" y="13323"/>
                  </a:cubicBezTo>
                  <a:cubicBezTo>
                    <a:pt x="10580" y="13323"/>
                    <a:pt x="10622" y="13319"/>
                    <a:pt x="10663" y="13310"/>
                  </a:cubicBezTo>
                  <a:cubicBezTo>
                    <a:pt x="10765" y="13286"/>
                    <a:pt x="10860" y="13234"/>
                    <a:pt x="10910" y="13140"/>
                  </a:cubicBezTo>
                  <a:cubicBezTo>
                    <a:pt x="10939" y="13126"/>
                    <a:pt x="10957" y="13095"/>
                    <a:pt x="10955" y="13062"/>
                  </a:cubicBezTo>
                  <a:cubicBezTo>
                    <a:pt x="10935" y="11442"/>
                    <a:pt x="10007" y="10376"/>
                    <a:pt x="8553" y="9761"/>
                  </a:cubicBezTo>
                  <a:cubicBezTo>
                    <a:pt x="8234" y="9625"/>
                    <a:pt x="7883" y="9499"/>
                    <a:pt x="7519" y="9374"/>
                  </a:cubicBezTo>
                  <a:cubicBezTo>
                    <a:pt x="8109" y="8027"/>
                    <a:pt x="7886" y="6467"/>
                    <a:pt x="6759" y="5448"/>
                  </a:cubicBezTo>
                  <a:cubicBezTo>
                    <a:pt x="6131" y="4881"/>
                    <a:pt x="4909" y="4457"/>
                    <a:pt x="3766" y="3955"/>
                  </a:cubicBezTo>
                  <a:cubicBezTo>
                    <a:pt x="4283" y="2810"/>
                    <a:pt x="4646" y="1420"/>
                    <a:pt x="4316" y="177"/>
                  </a:cubicBezTo>
                  <a:cubicBezTo>
                    <a:pt x="4316" y="167"/>
                    <a:pt x="4313" y="157"/>
                    <a:pt x="4309" y="150"/>
                  </a:cubicBezTo>
                  <a:cubicBezTo>
                    <a:pt x="4301" y="122"/>
                    <a:pt x="4295" y="93"/>
                    <a:pt x="4287" y="64"/>
                  </a:cubicBezTo>
                  <a:cubicBezTo>
                    <a:pt x="4274" y="24"/>
                    <a:pt x="4242" y="7"/>
                    <a:pt x="4210" y="7"/>
                  </a:cubicBezTo>
                  <a:cubicBezTo>
                    <a:pt x="4188" y="7"/>
                    <a:pt x="4165" y="15"/>
                    <a:pt x="4148" y="30"/>
                  </a:cubicBezTo>
                  <a:cubicBezTo>
                    <a:pt x="4093" y="10"/>
                    <a:pt x="4034" y="0"/>
                    <a:pt x="3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4"/>
            <p:cNvSpPr/>
            <p:nvPr/>
          </p:nvSpPr>
          <p:spPr>
            <a:xfrm>
              <a:off x="-2335907" y="5212198"/>
              <a:ext cx="16873" cy="2617"/>
            </a:xfrm>
            <a:custGeom>
              <a:avLst/>
              <a:gdLst/>
              <a:ahLst/>
              <a:cxnLst/>
              <a:rect l="l" t="t" r="r" b="b"/>
              <a:pathLst>
                <a:path w="490" h="76" extrusionOk="0">
                  <a:moveTo>
                    <a:pt x="282" y="0"/>
                  </a:moveTo>
                  <a:cubicBezTo>
                    <a:pt x="203" y="0"/>
                    <a:pt x="124" y="2"/>
                    <a:pt x="46" y="3"/>
                  </a:cubicBezTo>
                  <a:cubicBezTo>
                    <a:pt x="0" y="3"/>
                    <a:pt x="0" y="73"/>
                    <a:pt x="46" y="73"/>
                  </a:cubicBezTo>
                  <a:cubicBezTo>
                    <a:pt x="124" y="74"/>
                    <a:pt x="203" y="76"/>
                    <a:pt x="282" y="76"/>
                  </a:cubicBezTo>
                  <a:cubicBezTo>
                    <a:pt x="336" y="76"/>
                    <a:pt x="390" y="75"/>
                    <a:pt x="444" y="72"/>
                  </a:cubicBezTo>
                  <a:cubicBezTo>
                    <a:pt x="490" y="72"/>
                    <a:pt x="490" y="4"/>
                    <a:pt x="444" y="4"/>
                  </a:cubicBezTo>
                  <a:cubicBezTo>
                    <a:pt x="390" y="1"/>
                    <a:pt x="336"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4"/>
            <p:cNvSpPr/>
            <p:nvPr/>
          </p:nvSpPr>
          <p:spPr>
            <a:xfrm>
              <a:off x="-2275302" y="5236647"/>
              <a:ext cx="13189" cy="3685"/>
            </a:xfrm>
            <a:custGeom>
              <a:avLst/>
              <a:gdLst/>
              <a:ahLst/>
              <a:cxnLst/>
              <a:rect l="l" t="t" r="r" b="b"/>
              <a:pathLst>
                <a:path w="383" h="107" extrusionOk="0">
                  <a:moveTo>
                    <a:pt x="324" y="0"/>
                  </a:moveTo>
                  <a:cubicBezTo>
                    <a:pt x="323" y="0"/>
                    <a:pt x="323" y="0"/>
                    <a:pt x="323" y="0"/>
                  </a:cubicBezTo>
                  <a:cubicBezTo>
                    <a:pt x="235" y="2"/>
                    <a:pt x="146" y="9"/>
                    <a:pt x="58" y="20"/>
                  </a:cubicBezTo>
                  <a:cubicBezTo>
                    <a:pt x="4" y="27"/>
                    <a:pt x="0" y="107"/>
                    <a:pt x="58" y="107"/>
                  </a:cubicBezTo>
                  <a:cubicBezTo>
                    <a:pt x="147" y="107"/>
                    <a:pt x="235" y="102"/>
                    <a:pt x="323" y="92"/>
                  </a:cubicBezTo>
                  <a:cubicBezTo>
                    <a:pt x="379" y="86"/>
                    <a:pt x="383"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4"/>
            <p:cNvSpPr/>
            <p:nvPr/>
          </p:nvSpPr>
          <p:spPr>
            <a:xfrm>
              <a:off x="-2263353" y="5237921"/>
              <a:ext cx="19111" cy="7162"/>
            </a:xfrm>
            <a:custGeom>
              <a:avLst/>
              <a:gdLst/>
              <a:ahLst/>
              <a:cxnLst/>
              <a:rect l="l" t="t" r="r" b="b"/>
              <a:pathLst>
                <a:path w="555" h="208" extrusionOk="0">
                  <a:moveTo>
                    <a:pt x="499" y="1"/>
                  </a:moveTo>
                  <a:cubicBezTo>
                    <a:pt x="498" y="1"/>
                    <a:pt x="496" y="1"/>
                    <a:pt x="495" y="1"/>
                  </a:cubicBezTo>
                  <a:cubicBezTo>
                    <a:pt x="343" y="31"/>
                    <a:pt x="197" y="77"/>
                    <a:pt x="50" y="124"/>
                  </a:cubicBezTo>
                  <a:cubicBezTo>
                    <a:pt x="1" y="139"/>
                    <a:pt x="15" y="208"/>
                    <a:pt x="60" y="208"/>
                  </a:cubicBezTo>
                  <a:cubicBezTo>
                    <a:pt x="63" y="208"/>
                    <a:pt x="68" y="207"/>
                    <a:pt x="72" y="206"/>
                  </a:cubicBezTo>
                  <a:cubicBezTo>
                    <a:pt x="222" y="169"/>
                    <a:pt x="371" y="132"/>
                    <a:pt x="515" y="77"/>
                  </a:cubicBezTo>
                  <a:cubicBezTo>
                    <a:pt x="555" y="59"/>
                    <a:pt x="540"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4"/>
            <p:cNvSpPr/>
            <p:nvPr/>
          </p:nvSpPr>
          <p:spPr>
            <a:xfrm>
              <a:off x="-2163904" y="5340124"/>
              <a:ext cx="15565" cy="5441"/>
            </a:xfrm>
            <a:custGeom>
              <a:avLst/>
              <a:gdLst/>
              <a:ahLst/>
              <a:cxnLst/>
              <a:rect l="l" t="t" r="r" b="b"/>
              <a:pathLst>
                <a:path w="452" h="158" extrusionOk="0">
                  <a:moveTo>
                    <a:pt x="402" y="1"/>
                  </a:moveTo>
                  <a:cubicBezTo>
                    <a:pt x="396" y="1"/>
                    <a:pt x="390" y="2"/>
                    <a:pt x="384" y="6"/>
                  </a:cubicBezTo>
                  <a:cubicBezTo>
                    <a:pt x="304" y="52"/>
                    <a:pt x="231" y="83"/>
                    <a:pt x="147" y="83"/>
                  </a:cubicBezTo>
                  <a:cubicBezTo>
                    <a:pt x="118" y="83"/>
                    <a:pt x="88" y="79"/>
                    <a:pt x="55" y="72"/>
                  </a:cubicBezTo>
                  <a:cubicBezTo>
                    <a:pt x="52" y="71"/>
                    <a:pt x="49" y="70"/>
                    <a:pt x="46" y="70"/>
                  </a:cubicBezTo>
                  <a:cubicBezTo>
                    <a:pt x="12" y="70"/>
                    <a:pt x="0" y="123"/>
                    <a:pt x="38" y="135"/>
                  </a:cubicBezTo>
                  <a:cubicBezTo>
                    <a:pt x="84" y="150"/>
                    <a:pt x="132" y="158"/>
                    <a:pt x="179" y="158"/>
                  </a:cubicBezTo>
                  <a:cubicBezTo>
                    <a:pt x="269" y="158"/>
                    <a:pt x="358" y="128"/>
                    <a:pt x="427" y="62"/>
                  </a:cubicBezTo>
                  <a:cubicBezTo>
                    <a:pt x="452" y="38"/>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4"/>
            <p:cNvSpPr/>
            <p:nvPr/>
          </p:nvSpPr>
          <p:spPr>
            <a:xfrm>
              <a:off x="-2166590" y="5380276"/>
              <a:ext cx="17011" cy="8092"/>
            </a:xfrm>
            <a:custGeom>
              <a:avLst/>
              <a:gdLst/>
              <a:ahLst/>
              <a:cxnLst/>
              <a:rect l="l" t="t" r="r" b="b"/>
              <a:pathLst>
                <a:path w="494" h="235" extrusionOk="0">
                  <a:moveTo>
                    <a:pt x="450" y="0"/>
                  </a:moveTo>
                  <a:cubicBezTo>
                    <a:pt x="446" y="0"/>
                    <a:pt x="441" y="1"/>
                    <a:pt x="436" y="3"/>
                  </a:cubicBezTo>
                  <a:cubicBezTo>
                    <a:pt x="298" y="59"/>
                    <a:pt x="163" y="119"/>
                    <a:pt x="27" y="180"/>
                  </a:cubicBezTo>
                  <a:cubicBezTo>
                    <a:pt x="1" y="191"/>
                    <a:pt x="15" y="235"/>
                    <a:pt x="42" y="235"/>
                  </a:cubicBezTo>
                  <a:cubicBezTo>
                    <a:pt x="44" y="235"/>
                    <a:pt x="48" y="234"/>
                    <a:pt x="51" y="233"/>
                  </a:cubicBezTo>
                  <a:cubicBezTo>
                    <a:pt x="186" y="181"/>
                    <a:pt x="321" y="129"/>
                    <a:pt x="455" y="74"/>
                  </a:cubicBezTo>
                  <a:cubicBezTo>
                    <a:pt x="493" y="58"/>
                    <a:pt x="483"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3" name="Google Shape;3543;p74"/>
          <p:cNvGrpSpPr/>
          <p:nvPr/>
        </p:nvGrpSpPr>
        <p:grpSpPr>
          <a:xfrm>
            <a:off x="980408" y="2384689"/>
            <a:ext cx="366655" cy="378310"/>
            <a:chOff x="-1987322" y="5048150"/>
            <a:chExt cx="484225" cy="499617"/>
          </a:xfrm>
        </p:grpSpPr>
        <p:sp>
          <p:nvSpPr>
            <p:cNvPr id="3544" name="Google Shape;3544;p74"/>
            <p:cNvSpPr/>
            <p:nvPr/>
          </p:nvSpPr>
          <p:spPr>
            <a:xfrm>
              <a:off x="-1551202" y="5313368"/>
              <a:ext cx="172" cy="241"/>
            </a:xfrm>
            <a:custGeom>
              <a:avLst/>
              <a:gdLst/>
              <a:ahLst/>
              <a:cxnLst/>
              <a:rect l="l" t="t" r="r" b="b"/>
              <a:pathLst>
                <a:path w="5" h="7" extrusionOk="0">
                  <a:moveTo>
                    <a:pt x="0" y="0"/>
                  </a:moveTo>
                  <a:lnTo>
                    <a:pt x="0" y="7"/>
                  </a:lnTo>
                  <a:cubicBezTo>
                    <a:pt x="4" y="6"/>
                    <a:pt x="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4"/>
            <p:cNvSpPr/>
            <p:nvPr/>
          </p:nvSpPr>
          <p:spPr>
            <a:xfrm>
              <a:off x="-1792420" y="5228796"/>
              <a:ext cx="71935" cy="117940"/>
            </a:xfrm>
            <a:custGeom>
              <a:avLst/>
              <a:gdLst/>
              <a:ahLst/>
              <a:cxnLst/>
              <a:rect l="l" t="t" r="r" b="b"/>
              <a:pathLst>
                <a:path w="2089" h="3425" extrusionOk="0">
                  <a:moveTo>
                    <a:pt x="1147" y="98"/>
                  </a:moveTo>
                  <a:cubicBezTo>
                    <a:pt x="1150" y="122"/>
                    <a:pt x="1162" y="146"/>
                    <a:pt x="1190" y="153"/>
                  </a:cubicBezTo>
                  <a:cubicBezTo>
                    <a:pt x="1362" y="191"/>
                    <a:pt x="1488" y="306"/>
                    <a:pt x="1583" y="461"/>
                  </a:cubicBezTo>
                  <a:cubicBezTo>
                    <a:pt x="1517" y="442"/>
                    <a:pt x="1455" y="433"/>
                    <a:pt x="1395" y="433"/>
                  </a:cubicBezTo>
                  <a:cubicBezTo>
                    <a:pt x="958" y="433"/>
                    <a:pt x="680" y="911"/>
                    <a:pt x="613" y="1341"/>
                  </a:cubicBezTo>
                  <a:cubicBezTo>
                    <a:pt x="548" y="1758"/>
                    <a:pt x="507" y="2928"/>
                    <a:pt x="942" y="3240"/>
                  </a:cubicBezTo>
                  <a:cubicBezTo>
                    <a:pt x="380" y="3134"/>
                    <a:pt x="217" y="2093"/>
                    <a:pt x="230" y="1634"/>
                  </a:cubicBezTo>
                  <a:cubicBezTo>
                    <a:pt x="248" y="972"/>
                    <a:pt x="441" y="258"/>
                    <a:pt x="1147" y="98"/>
                  </a:cubicBezTo>
                  <a:close/>
                  <a:moveTo>
                    <a:pt x="1396" y="596"/>
                  </a:moveTo>
                  <a:cubicBezTo>
                    <a:pt x="1465" y="596"/>
                    <a:pt x="1541" y="609"/>
                    <a:pt x="1625" y="636"/>
                  </a:cubicBezTo>
                  <a:cubicBezTo>
                    <a:pt x="1632" y="639"/>
                    <a:pt x="1640" y="640"/>
                    <a:pt x="1648" y="640"/>
                  </a:cubicBezTo>
                  <a:cubicBezTo>
                    <a:pt x="1656" y="640"/>
                    <a:pt x="1664" y="639"/>
                    <a:pt x="1672" y="636"/>
                  </a:cubicBezTo>
                  <a:cubicBezTo>
                    <a:pt x="1825" y="1012"/>
                    <a:pt x="1849" y="1506"/>
                    <a:pt x="1841" y="1780"/>
                  </a:cubicBezTo>
                  <a:cubicBezTo>
                    <a:pt x="1828" y="2234"/>
                    <a:pt x="1709" y="2670"/>
                    <a:pt x="1514" y="3076"/>
                  </a:cubicBezTo>
                  <a:cubicBezTo>
                    <a:pt x="1365" y="3177"/>
                    <a:pt x="1234" y="3226"/>
                    <a:pt x="1115" y="3242"/>
                  </a:cubicBezTo>
                  <a:cubicBezTo>
                    <a:pt x="1112" y="3235"/>
                    <a:pt x="1107" y="3228"/>
                    <a:pt x="1099" y="3224"/>
                  </a:cubicBezTo>
                  <a:cubicBezTo>
                    <a:pt x="760" y="3036"/>
                    <a:pt x="753" y="2181"/>
                    <a:pt x="747" y="1860"/>
                  </a:cubicBezTo>
                  <a:cubicBezTo>
                    <a:pt x="741" y="1417"/>
                    <a:pt x="838" y="596"/>
                    <a:pt x="1396" y="596"/>
                  </a:cubicBezTo>
                  <a:close/>
                  <a:moveTo>
                    <a:pt x="1138" y="0"/>
                  </a:moveTo>
                  <a:cubicBezTo>
                    <a:pt x="172" y="0"/>
                    <a:pt x="1" y="1294"/>
                    <a:pt x="58" y="2061"/>
                  </a:cubicBezTo>
                  <a:cubicBezTo>
                    <a:pt x="101" y="2626"/>
                    <a:pt x="537" y="3425"/>
                    <a:pt x="1097" y="3425"/>
                  </a:cubicBezTo>
                  <a:cubicBezTo>
                    <a:pt x="1229" y="3425"/>
                    <a:pt x="1368" y="3380"/>
                    <a:pt x="1511" y="3278"/>
                  </a:cubicBezTo>
                  <a:cubicBezTo>
                    <a:pt x="1525" y="3275"/>
                    <a:pt x="1536" y="3267"/>
                    <a:pt x="1544" y="3254"/>
                  </a:cubicBezTo>
                  <a:cubicBezTo>
                    <a:pt x="1545" y="3252"/>
                    <a:pt x="1546" y="3250"/>
                    <a:pt x="1548" y="3246"/>
                  </a:cubicBezTo>
                  <a:cubicBezTo>
                    <a:pt x="1582" y="3221"/>
                    <a:pt x="1615" y="3194"/>
                    <a:pt x="1646" y="3164"/>
                  </a:cubicBezTo>
                  <a:cubicBezTo>
                    <a:pt x="1676" y="3136"/>
                    <a:pt x="1671" y="3095"/>
                    <a:pt x="1649" y="3067"/>
                  </a:cubicBezTo>
                  <a:cubicBezTo>
                    <a:pt x="1959" y="2490"/>
                    <a:pt x="2088" y="1859"/>
                    <a:pt x="1979" y="1197"/>
                  </a:cubicBezTo>
                  <a:cubicBezTo>
                    <a:pt x="1912" y="791"/>
                    <a:pt x="1771" y="170"/>
                    <a:pt x="1328" y="43"/>
                  </a:cubicBezTo>
                  <a:cubicBezTo>
                    <a:pt x="1332" y="28"/>
                    <a:pt x="1322" y="13"/>
                    <a:pt x="1306" y="12"/>
                  </a:cubicBezTo>
                  <a:cubicBezTo>
                    <a:pt x="1247" y="4"/>
                    <a:pt x="1192"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4"/>
            <p:cNvSpPr/>
            <p:nvPr/>
          </p:nvSpPr>
          <p:spPr>
            <a:xfrm>
              <a:off x="-1987322" y="5048150"/>
              <a:ext cx="484225" cy="499617"/>
            </a:xfrm>
            <a:custGeom>
              <a:avLst/>
              <a:gdLst/>
              <a:ahLst/>
              <a:cxnLst/>
              <a:rect l="l" t="t" r="r" b="b"/>
              <a:pathLst>
                <a:path w="14062" h="14509" extrusionOk="0">
                  <a:moveTo>
                    <a:pt x="6306" y="330"/>
                  </a:moveTo>
                  <a:cubicBezTo>
                    <a:pt x="6358" y="401"/>
                    <a:pt x="6412" y="471"/>
                    <a:pt x="6465" y="539"/>
                  </a:cubicBezTo>
                  <a:cubicBezTo>
                    <a:pt x="6550" y="648"/>
                    <a:pt x="6628" y="782"/>
                    <a:pt x="6745" y="859"/>
                  </a:cubicBezTo>
                  <a:cubicBezTo>
                    <a:pt x="6754" y="866"/>
                    <a:pt x="6764" y="869"/>
                    <a:pt x="6775" y="869"/>
                  </a:cubicBezTo>
                  <a:cubicBezTo>
                    <a:pt x="6785" y="869"/>
                    <a:pt x="6794" y="866"/>
                    <a:pt x="6803" y="861"/>
                  </a:cubicBezTo>
                  <a:lnTo>
                    <a:pt x="6803" y="861"/>
                  </a:lnTo>
                  <a:cubicBezTo>
                    <a:pt x="6671" y="1466"/>
                    <a:pt x="6648" y="2097"/>
                    <a:pt x="6657" y="2714"/>
                  </a:cubicBezTo>
                  <a:cubicBezTo>
                    <a:pt x="6660" y="2986"/>
                    <a:pt x="6560" y="3540"/>
                    <a:pt x="6789" y="3752"/>
                  </a:cubicBezTo>
                  <a:cubicBezTo>
                    <a:pt x="6578" y="3878"/>
                    <a:pt x="6405" y="4060"/>
                    <a:pt x="6290" y="4277"/>
                  </a:cubicBezTo>
                  <a:cubicBezTo>
                    <a:pt x="6254" y="2989"/>
                    <a:pt x="6112" y="1599"/>
                    <a:pt x="6306" y="330"/>
                  </a:cubicBezTo>
                  <a:close/>
                  <a:moveTo>
                    <a:pt x="12496" y="4567"/>
                  </a:moveTo>
                  <a:cubicBezTo>
                    <a:pt x="13657" y="5419"/>
                    <a:pt x="13787" y="7158"/>
                    <a:pt x="13617" y="8607"/>
                  </a:cubicBezTo>
                  <a:cubicBezTo>
                    <a:pt x="13172" y="8543"/>
                    <a:pt x="12709" y="8521"/>
                    <a:pt x="12260" y="8521"/>
                  </a:cubicBezTo>
                  <a:cubicBezTo>
                    <a:pt x="12189" y="8432"/>
                    <a:pt x="12085" y="8374"/>
                    <a:pt x="12003" y="8296"/>
                  </a:cubicBezTo>
                  <a:cubicBezTo>
                    <a:pt x="11970" y="8265"/>
                    <a:pt x="11942" y="8232"/>
                    <a:pt x="11911" y="8200"/>
                  </a:cubicBezTo>
                  <a:lnTo>
                    <a:pt x="11911" y="8200"/>
                  </a:lnTo>
                  <a:cubicBezTo>
                    <a:pt x="12125" y="8245"/>
                    <a:pt x="12350" y="8262"/>
                    <a:pt x="12574" y="8262"/>
                  </a:cubicBezTo>
                  <a:cubicBezTo>
                    <a:pt x="12822" y="8262"/>
                    <a:pt x="13069" y="8241"/>
                    <a:pt x="13304" y="8215"/>
                  </a:cubicBezTo>
                  <a:cubicBezTo>
                    <a:pt x="13313" y="8224"/>
                    <a:pt x="13327" y="8228"/>
                    <a:pt x="13341" y="8228"/>
                  </a:cubicBezTo>
                  <a:cubicBezTo>
                    <a:pt x="13361" y="8228"/>
                    <a:pt x="13382" y="8218"/>
                    <a:pt x="13387" y="8194"/>
                  </a:cubicBezTo>
                  <a:cubicBezTo>
                    <a:pt x="13685" y="6945"/>
                    <a:pt x="13389" y="5452"/>
                    <a:pt x="12496" y="4567"/>
                  </a:cubicBezTo>
                  <a:close/>
                  <a:moveTo>
                    <a:pt x="5282" y="236"/>
                  </a:moveTo>
                  <a:cubicBezTo>
                    <a:pt x="5586" y="236"/>
                    <a:pt x="5890" y="264"/>
                    <a:pt x="6194" y="268"/>
                  </a:cubicBezTo>
                  <a:cubicBezTo>
                    <a:pt x="5986" y="858"/>
                    <a:pt x="6071" y="1522"/>
                    <a:pt x="6077" y="2137"/>
                  </a:cubicBezTo>
                  <a:cubicBezTo>
                    <a:pt x="6085" y="2913"/>
                    <a:pt x="6042" y="3708"/>
                    <a:pt x="6130" y="4479"/>
                  </a:cubicBezTo>
                  <a:cubicBezTo>
                    <a:pt x="6136" y="4531"/>
                    <a:pt x="6179" y="4558"/>
                    <a:pt x="6219" y="4558"/>
                  </a:cubicBezTo>
                  <a:cubicBezTo>
                    <a:pt x="6258" y="4558"/>
                    <a:pt x="6295" y="4532"/>
                    <a:pt x="6294" y="4479"/>
                  </a:cubicBezTo>
                  <a:cubicBezTo>
                    <a:pt x="6294" y="4478"/>
                    <a:pt x="6294" y="4476"/>
                    <a:pt x="6294" y="4475"/>
                  </a:cubicBezTo>
                  <a:cubicBezTo>
                    <a:pt x="6299" y="4472"/>
                    <a:pt x="6306" y="4470"/>
                    <a:pt x="6309" y="4465"/>
                  </a:cubicBezTo>
                  <a:cubicBezTo>
                    <a:pt x="6626" y="3994"/>
                    <a:pt x="7100" y="3754"/>
                    <a:pt x="7563" y="3754"/>
                  </a:cubicBezTo>
                  <a:cubicBezTo>
                    <a:pt x="8081" y="3754"/>
                    <a:pt x="8584" y="4055"/>
                    <a:pt x="8834" y="4668"/>
                  </a:cubicBezTo>
                  <a:cubicBezTo>
                    <a:pt x="8038" y="5752"/>
                    <a:pt x="7963" y="7615"/>
                    <a:pt x="7947" y="8855"/>
                  </a:cubicBezTo>
                  <a:cubicBezTo>
                    <a:pt x="7945" y="9015"/>
                    <a:pt x="7945" y="9182"/>
                    <a:pt x="7948" y="9352"/>
                  </a:cubicBezTo>
                  <a:lnTo>
                    <a:pt x="7947" y="9353"/>
                  </a:lnTo>
                  <a:cubicBezTo>
                    <a:pt x="7578" y="9794"/>
                    <a:pt x="7040" y="9979"/>
                    <a:pt x="6478" y="9979"/>
                  </a:cubicBezTo>
                  <a:cubicBezTo>
                    <a:pt x="5805" y="9979"/>
                    <a:pt x="5099" y="9712"/>
                    <a:pt x="4616" y="9300"/>
                  </a:cubicBezTo>
                  <a:cubicBezTo>
                    <a:pt x="4426" y="9139"/>
                    <a:pt x="4304" y="8888"/>
                    <a:pt x="4221" y="8592"/>
                  </a:cubicBezTo>
                  <a:lnTo>
                    <a:pt x="4221" y="8592"/>
                  </a:lnTo>
                  <a:cubicBezTo>
                    <a:pt x="4454" y="8608"/>
                    <a:pt x="4687" y="8623"/>
                    <a:pt x="4920" y="8630"/>
                  </a:cubicBezTo>
                  <a:cubicBezTo>
                    <a:pt x="4921" y="8630"/>
                    <a:pt x="4922" y="8630"/>
                    <a:pt x="4922" y="8630"/>
                  </a:cubicBezTo>
                  <a:cubicBezTo>
                    <a:pt x="4974" y="8630"/>
                    <a:pt x="4973" y="8551"/>
                    <a:pt x="4920" y="8547"/>
                  </a:cubicBezTo>
                  <a:cubicBezTo>
                    <a:pt x="4679" y="8529"/>
                    <a:pt x="4438" y="8519"/>
                    <a:pt x="4197" y="8508"/>
                  </a:cubicBezTo>
                  <a:cubicBezTo>
                    <a:pt x="4113" y="8164"/>
                    <a:pt x="4083" y="7764"/>
                    <a:pt x="4076" y="7367"/>
                  </a:cubicBezTo>
                  <a:lnTo>
                    <a:pt x="4076" y="7367"/>
                  </a:lnTo>
                  <a:cubicBezTo>
                    <a:pt x="4323" y="7392"/>
                    <a:pt x="4571" y="7406"/>
                    <a:pt x="4818" y="7406"/>
                  </a:cubicBezTo>
                  <a:cubicBezTo>
                    <a:pt x="5107" y="7406"/>
                    <a:pt x="5396" y="7386"/>
                    <a:pt x="5683" y="7341"/>
                  </a:cubicBezTo>
                  <a:cubicBezTo>
                    <a:pt x="5725" y="7335"/>
                    <a:pt x="5716" y="7265"/>
                    <a:pt x="5675" y="7265"/>
                  </a:cubicBezTo>
                  <a:cubicBezTo>
                    <a:pt x="5674" y="7265"/>
                    <a:pt x="5673" y="7265"/>
                    <a:pt x="5672" y="7265"/>
                  </a:cubicBezTo>
                  <a:cubicBezTo>
                    <a:pt x="5334" y="7278"/>
                    <a:pt x="4997" y="7289"/>
                    <a:pt x="4660" y="7289"/>
                  </a:cubicBezTo>
                  <a:cubicBezTo>
                    <a:pt x="4465" y="7289"/>
                    <a:pt x="4270" y="7286"/>
                    <a:pt x="4075" y="7276"/>
                  </a:cubicBezTo>
                  <a:cubicBezTo>
                    <a:pt x="4074" y="7103"/>
                    <a:pt x="4076" y="6930"/>
                    <a:pt x="4082" y="6765"/>
                  </a:cubicBezTo>
                  <a:cubicBezTo>
                    <a:pt x="4228" y="6784"/>
                    <a:pt x="4375" y="6806"/>
                    <a:pt x="4523" y="6811"/>
                  </a:cubicBezTo>
                  <a:cubicBezTo>
                    <a:pt x="4523" y="6811"/>
                    <a:pt x="4524" y="6811"/>
                    <a:pt x="4525" y="6811"/>
                  </a:cubicBezTo>
                  <a:cubicBezTo>
                    <a:pt x="4574" y="6811"/>
                    <a:pt x="4571" y="6739"/>
                    <a:pt x="4523" y="6733"/>
                  </a:cubicBezTo>
                  <a:cubicBezTo>
                    <a:pt x="4377" y="6714"/>
                    <a:pt x="4230" y="6709"/>
                    <a:pt x="4084" y="6704"/>
                  </a:cubicBezTo>
                  <a:cubicBezTo>
                    <a:pt x="4092" y="6429"/>
                    <a:pt x="4104" y="6172"/>
                    <a:pt x="4108" y="5961"/>
                  </a:cubicBezTo>
                  <a:cubicBezTo>
                    <a:pt x="4292" y="5971"/>
                    <a:pt x="4477" y="5975"/>
                    <a:pt x="4661" y="5975"/>
                  </a:cubicBezTo>
                  <a:cubicBezTo>
                    <a:pt x="4703" y="5975"/>
                    <a:pt x="4745" y="5975"/>
                    <a:pt x="4787" y="5974"/>
                  </a:cubicBezTo>
                  <a:cubicBezTo>
                    <a:pt x="4838" y="5974"/>
                    <a:pt x="4838" y="5897"/>
                    <a:pt x="4787" y="5897"/>
                  </a:cubicBezTo>
                  <a:cubicBezTo>
                    <a:pt x="4734" y="5896"/>
                    <a:pt x="4681" y="5896"/>
                    <a:pt x="4627" y="5896"/>
                  </a:cubicBezTo>
                  <a:cubicBezTo>
                    <a:pt x="4455" y="5896"/>
                    <a:pt x="4282" y="5900"/>
                    <a:pt x="4109" y="5910"/>
                  </a:cubicBezTo>
                  <a:cubicBezTo>
                    <a:pt x="4109" y="5874"/>
                    <a:pt x="4110" y="5837"/>
                    <a:pt x="4110" y="5804"/>
                  </a:cubicBezTo>
                  <a:cubicBezTo>
                    <a:pt x="4110" y="5676"/>
                    <a:pt x="4112" y="5547"/>
                    <a:pt x="4113" y="5419"/>
                  </a:cubicBezTo>
                  <a:cubicBezTo>
                    <a:pt x="4245" y="5397"/>
                    <a:pt x="4378" y="5386"/>
                    <a:pt x="4512" y="5386"/>
                  </a:cubicBezTo>
                  <a:cubicBezTo>
                    <a:pt x="4560" y="5386"/>
                    <a:pt x="4607" y="5388"/>
                    <a:pt x="4655" y="5391"/>
                  </a:cubicBezTo>
                  <a:cubicBezTo>
                    <a:pt x="4655" y="5391"/>
                    <a:pt x="4655" y="5391"/>
                    <a:pt x="4656" y="5391"/>
                  </a:cubicBezTo>
                  <a:cubicBezTo>
                    <a:pt x="4685" y="5391"/>
                    <a:pt x="4692" y="5343"/>
                    <a:pt x="4662" y="5338"/>
                  </a:cubicBezTo>
                  <a:cubicBezTo>
                    <a:pt x="4598" y="5328"/>
                    <a:pt x="4534" y="5323"/>
                    <a:pt x="4470" y="5323"/>
                  </a:cubicBezTo>
                  <a:cubicBezTo>
                    <a:pt x="4350" y="5323"/>
                    <a:pt x="4231" y="5340"/>
                    <a:pt x="4113" y="5369"/>
                  </a:cubicBezTo>
                  <a:cubicBezTo>
                    <a:pt x="4114" y="5156"/>
                    <a:pt x="4115" y="4941"/>
                    <a:pt x="4118" y="4727"/>
                  </a:cubicBezTo>
                  <a:cubicBezTo>
                    <a:pt x="4120" y="4727"/>
                    <a:pt x="4121" y="4731"/>
                    <a:pt x="4124" y="4731"/>
                  </a:cubicBezTo>
                  <a:cubicBezTo>
                    <a:pt x="4151" y="4732"/>
                    <a:pt x="4177" y="4733"/>
                    <a:pt x="4203" y="4733"/>
                  </a:cubicBezTo>
                  <a:cubicBezTo>
                    <a:pt x="4351" y="4733"/>
                    <a:pt x="4495" y="4707"/>
                    <a:pt x="4633" y="4647"/>
                  </a:cubicBezTo>
                  <a:cubicBezTo>
                    <a:pt x="4674" y="4629"/>
                    <a:pt x="4652" y="4562"/>
                    <a:pt x="4613" y="4562"/>
                  </a:cubicBezTo>
                  <a:cubicBezTo>
                    <a:pt x="4608" y="4562"/>
                    <a:pt x="4604" y="4563"/>
                    <a:pt x="4599" y="4565"/>
                  </a:cubicBezTo>
                  <a:cubicBezTo>
                    <a:pt x="4443" y="4627"/>
                    <a:pt x="4292" y="4666"/>
                    <a:pt x="4124" y="4666"/>
                  </a:cubicBezTo>
                  <a:cubicBezTo>
                    <a:pt x="4121" y="4666"/>
                    <a:pt x="4120" y="4668"/>
                    <a:pt x="4118" y="4668"/>
                  </a:cubicBezTo>
                  <a:cubicBezTo>
                    <a:pt x="4120" y="4440"/>
                    <a:pt x="4119" y="4210"/>
                    <a:pt x="4122" y="3981"/>
                  </a:cubicBezTo>
                  <a:cubicBezTo>
                    <a:pt x="4160" y="3981"/>
                    <a:pt x="4199" y="3982"/>
                    <a:pt x="4238" y="3982"/>
                  </a:cubicBezTo>
                  <a:cubicBezTo>
                    <a:pt x="4707" y="3982"/>
                    <a:pt x="5191" y="3933"/>
                    <a:pt x="5638" y="3804"/>
                  </a:cubicBezTo>
                  <a:cubicBezTo>
                    <a:pt x="5691" y="3789"/>
                    <a:pt x="5671" y="3720"/>
                    <a:pt x="5624" y="3720"/>
                  </a:cubicBezTo>
                  <a:cubicBezTo>
                    <a:pt x="5622" y="3720"/>
                    <a:pt x="5619" y="3720"/>
                    <a:pt x="5616" y="3721"/>
                  </a:cubicBezTo>
                  <a:cubicBezTo>
                    <a:pt x="5117" y="3797"/>
                    <a:pt x="4626" y="3875"/>
                    <a:pt x="4122" y="3914"/>
                  </a:cubicBezTo>
                  <a:cubicBezTo>
                    <a:pt x="4125" y="3743"/>
                    <a:pt x="4126" y="3572"/>
                    <a:pt x="4128" y="3400"/>
                  </a:cubicBezTo>
                  <a:cubicBezTo>
                    <a:pt x="4177" y="3396"/>
                    <a:pt x="4225" y="3394"/>
                    <a:pt x="4273" y="3394"/>
                  </a:cubicBezTo>
                  <a:cubicBezTo>
                    <a:pt x="4413" y="3394"/>
                    <a:pt x="4551" y="3411"/>
                    <a:pt x="4693" y="3432"/>
                  </a:cubicBezTo>
                  <a:cubicBezTo>
                    <a:pt x="4695" y="3432"/>
                    <a:pt x="4697" y="3432"/>
                    <a:pt x="4699" y="3432"/>
                  </a:cubicBezTo>
                  <a:cubicBezTo>
                    <a:pt x="4736" y="3432"/>
                    <a:pt x="4751" y="3378"/>
                    <a:pt x="4711" y="3368"/>
                  </a:cubicBezTo>
                  <a:cubicBezTo>
                    <a:pt x="4602" y="3340"/>
                    <a:pt x="4490" y="3328"/>
                    <a:pt x="4377" y="3328"/>
                  </a:cubicBezTo>
                  <a:cubicBezTo>
                    <a:pt x="4294" y="3328"/>
                    <a:pt x="4211" y="3334"/>
                    <a:pt x="4129" y="3345"/>
                  </a:cubicBezTo>
                  <a:cubicBezTo>
                    <a:pt x="4132" y="3113"/>
                    <a:pt x="4136" y="2879"/>
                    <a:pt x="4139" y="2645"/>
                  </a:cubicBezTo>
                  <a:cubicBezTo>
                    <a:pt x="4296" y="2649"/>
                    <a:pt x="4453" y="2654"/>
                    <a:pt x="4610" y="2654"/>
                  </a:cubicBezTo>
                  <a:cubicBezTo>
                    <a:pt x="4657" y="2654"/>
                    <a:pt x="4657" y="2579"/>
                    <a:pt x="4610" y="2579"/>
                  </a:cubicBezTo>
                  <a:cubicBezTo>
                    <a:pt x="4594" y="2579"/>
                    <a:pt x="4578" y="2579"/>
                    <a:pt x="4561" y="2579"/>
                  </a:cubicBezTo>
                  <a:cubicBezTo>
                    <a:pt x="4420" y="2579"/>
                    <a:pt x="4280" y="2583"/>
                    <a:pt x="4140" y="2588"/>
                  </a:cubicBezTo>
                  <a:cubicBezTo>
                    <a:pt x="4143" y="2361"/>
                    <a:pt x="4146" y="2133"/>
                    <a:pt x="4149" y="1905"/>
                  </a:cubicBezTo>
                  <a:cubicBezTo>
                    <a:pt x="4238" y="1908"/>
                    <a:pt x="4326" y="1909"/>
                    <a:pt x="4415" y="1909"/>
                  </a:cubicBezTo>
                  <a:cubicBezTo>
                    <a:pt x="4901" y="1909"/>
                    <a:pt x="5384" y="1864"/>
                    <a:pt x="5864" y="1783"/>
                  </a:cubicBezTo>
                  <a:cubicBezTo>
                    <a:pt x="5932" y="1772"/>
                    <a:pt x="5908" y="1673"/>
                    <a:pt x="5844" y="1673"/>
                  </a:cubicBezTo>
                  <a:cubicBezTo>
                    <a:pt x="5841" y="1673"/>
                    <a:pt x="5838" y="1674"/>
                    <a:pt x="5834" y="1674"/>
                  </a:cubicBezTo>
                  <a:cubicBezTo>
                    <a:pt x="5275" y="1761"/>
                    <a:pt x="4716" y="1805"/>
                    <a:pt x="4151" y="1825"/>
                  </a:cubicBezTo>
                  <a:lnTo>
                    <a:pt x="4158" y="1360"/>
                  </a:lnTo>
                  <a:cubicBezTo>
                    <a:pt x="4239" y="1361"/>
                    <a:pt x="4319" y="1362"/>
                    <a:pt x="4400" y="1362"/>
                  </a:cubicBezTo>
                  <a:cubicBezTo>
                    <a:pt x="4470" y="1362"/>
                    <a:pt x="4540" y="1361"/>
                    <a:pt x="4610" y="1359"/>
                  </a:cubicBezTo>
                  <a:cubicBezTo>
                    <a:pt x="4645" y="1359"/>
                    <a:pt x="4645" y="1306"/>
                    <a:pt x="4610" y="1306"/>
                  </a:cubicBezTo>
                  <a:cubicBezTo>
                    <a:pt x="4535" y="1304"/>
                    <a:pt x="4459" y="1302"/>
                    <a:pt x="4384" y="1302"/>
                  </a:cubicBezTo>
                  <a:cubicBezTo>
                    <a:pt x="4309" y="1302"/>
                    <a:pt x="4234" y="1304"/>
                    <a:pt x="4159" y="1305"/>
                  </a:cubicBezTo>
                  <a:cubicBezTo>
                    <a:pt x="4161" y="1133"/>
                    <a:pt x="4164" y="959"/>
                    <a:pt x="4166" y="786"/>
                  </a:cubicBezTo>
                  <a:cubicBezTo>
                    <a:pt x="4351" y="790"/>
                    <a:pt x="4537" y="795"/>
                    <a:pt x="4722" y="795"/>
                  </a:cubicBezTo>
                  <a:cubicBezTo>
                    <a:pt x="4788" y="795"/>
                    <a:pt x="4854" y="795"/>
                    <a:pt x="4919" y="793"/>
                  </a:cubicBezTo>
                  <a:cubicBezTo>
                    <a:pt x="4966" y="792"/>
                    <a:pt x="4966" y="721"/>
                    <a:pt x="4919" y="721"/>
                  </a:cubicBezTo>
                  <a:cubicBezTo>
                    <a:pt x="4853" y="720"/>
                    <a:pt x="4786" y="719"/>
                    <a:pt x="4719" y="719"/>
                  </a:cubicBezTo>
                  <a:cubicBezTo>
                    <a:pt x="4535" y="719"/>
                    <a:pt x="4350" y="724"/>
                    <a:pt x="4166" y="728"/>
                  </a:cubicBezTo>
                  <a:cubicBezTo>
                    <a:pt x="4167" y="589"/>
                    <a:pt x="4170" y="452"/>
                    <a:pt x="4172" y="314"/>
                  </a:cubicBezTo>
                  <a:cubicBezTo>
                    <a:pt x="4170" y="302"/>
                    <a:pt x="4166" y="293"/>
                    <a:pt x="4159" y="285"/>
                  </a:cubicBezTo>
                  <a:lnTo>
                    <a:pt x="4159" y="285"/>
                  </a:lnTo>
                  <a:cubicBezTo>
                    <a:pt x="4217" y="290"/>
                    <a:pt x="4276" y="292"/>
                    <a:pt x="4335" y="292"/>
                  </a:cubicBezTo>
                  <a:cubicBezTo>
                    <a:pt x="4616" y="292"/>
                    <a:pt x="4904" y="243"/>
                    <a:pt x="5183" y="237"/>
                  </a:cubicBezTo>
                  <a:cubicBezTo>
                    <a:pt x="5216" y="236"/>
                    <a:pt x="5249" y="236"/>
                    <a:pt x="5282" y="236"/>
                  </a:cubicBezTo>
                  <a:close/>
                  <a:moveTo>
                    <a:pt x="7956" y="9593"/>
                  </a:moveTo>
                  <a:cubicBezTo>
                    <a:pt x="7963" y="9802"/>
                    <a:pt x="7978" y="10016"/>
                    <a:pt x="7997" y="10233"/>
                  </a:cubicBezTo>
                  <a:cubicBezTo>
                    <a:pt x="7560" y="10387"/>
                    <a:pt x="7123" y="10468"/>
                    <a:pt x="6704" y="10468"/>
                  </a:cubicBezTo>
                  <a:cubicBezTo>
                    <a:pt x="5971" y="10468"/>
                    <a:pt x="5294" y="10220"/>
                    <a:pt x="4769" y="9681"/>
                  </a:cubicBezTo>
                  <a:lnTo>
                    <a:pt x="4769" y="9681"/>
                  </a:lnTo>
                  <a:cubicBezTo>
                    <a:pt x="5219" y="10009"/>
                    <a:pt x="5807" y="10184"/>
                    <a:pt x="6382" y="10184"/>
                  </a:cubicBezTo>
                  <a:cubicBezTo>
                    <a:pt x="6977" y="10184"/>
                    <a:pt x="7558" y="9996"/>
                    <a:pt x="7956" y="9593"/>
                  </a:cubicBezTo>
                  <a:close/>
                  <a:moveTo>
                    <a:pt x="10664" y="4012"/>
                  </a:moveTo>
                  <a:cubicBezTo>
                    <a:pt x="11547" y="4012"/>
                    <a:pt x="12421" y="4599"/>
                    <a:pt x="12877" y="5336"/>
                  </a:cubicBezTo>
                  <a:cubicBezTo>
                    <a:pt x="13399" y="6178"/>
                    <a:pt x="13405" y="7135"/>
                    <a:pt x="13300" y="8077"/>
                  </a:cubicBezTo>
                  <a:cubicBezTo>
                    <a:pt x="12801" y="8063"/>
                    <a:pt x="12305" y="7971"/>
                    <a:pt x="11809" y="7950"/>
                  </a:cubicBezTo>
                  <a:cubicBezTo>
                    <a:pt x="11813" y="7941"/>
                    <a:pt x="11820" y="7936"/>
                    <a:pt x="11821" y="7927"/>
                  </a:cubicBezTo>
                  <a:cubicBezTo>
                    <a:pt x="11910" y="7248"/>
                    <a:pt x="11808" y="6033"/>
                    <a:pt x="11063" y="5712"/>
                  </a:cubicBezTo>
                  <a:cubicBezTo>
                    <a:pt x="10961" y="5669"/>
                    <a:pt x="10862" y="5649"/>
                    <a:pt x="10768" y="5649"/>
                  </a:cubicBezTo>
                  <a:cubicBezTo>
                    <a:pt x="10392" y="5649"/>
                    <a:pt x="10095" y="5964"/>
                    <a:pt x="10045" y="6336"/>
                  </a:cubicBezTo>
                  <a:cubicBezTo>
                    <a:pt x="10015" y="6351"/>
                    <a:pt x="9995" y="6382"/>
                    <a:pt x="9991" y="6415"/>
                  </a:cubicBezTo>
                  <a:cubicBezTo>
                    <a:pt x="9839" y="7914"/>
                    <a:pt x="9720" y="9555"/>
                    <a:pt x="9954" y="11053"/>
                  </a:cubicBezTo>
                  <a:cubicBezTo>
                    <a:pt x="9961" y="11091"/>
                    <a:pt x="9968" y="11129"/>
                    <a:pt x="9975" y="11167"/>
                  </a:cubicBezTo>
                  <a:cubicBezTo>
                    <a:pt x="9911" y="11166"/>
                    <a:pt x="9847" y="11166"/>
                    <a:pt x="9783" y="11166"/>
                  </a:cubicBezTo>
                  <a:cubicBezTo>
                    <a:pt x="9304" y="11166"/>
                    <a:pt x="8826" y="11194"/>
                    <a:pt x="8350" y="11250"/>
                  </a:cubicBezTo>
                  <a:cubicBezTo>
                    <a:pt x="8317" y="11094"/>
                    <a:pt x="8292" y="10936"/>
                    <a:pt x="8269" y="10777"/>
                  </a:cubicBezTo>
                  <a:cubicBezTo>
                    <a:pt x="8495" y="10759"/>
                    <a:pt x="8721" y="10740"/>
                    <a:pt x="8948" y="10712"/>
                  </a:cubicBezTo>
                  <a:cubicBezTo>
                    <a:pt x="8999" y="10706"/>
                    <a:pt x="9002" y="10626"/>
                    <a:pt x="8952" y="10626"/>
                  </a:cubicBezTo>
                  <a:cubicBezTo>
                    <a:pt x="8951" y="10626"/>
                    <a:pt x="8949" y="10627"/>
                    <a:pt x="8948" y="10627"/>
                  </a:cubicBezTo>
                  <a:cubicBezTo>
                    <a:pt x="8716" y="10646"/>
                    <a:pt x="8486" y="10675"/>
                    <a:pt x="8256" y="10706"/>
                  </a:cubicBezTo>
                  <a:cubicBezTo>
                    <a:pt x="8222" y="10454"/>
                    <a:pt x="8201" y="10204"/>
                    <a:pt x="8187" y="9954"/>
                  </a:cubicBezTo>
                  <a:lnTo>
                    <a:pt x="8187" y="9954"/>
                  </a:lnTo>
                  <a:cubicBezTo>
                    <a:pt x="8470" y="9961"/>
                    <a:pt x="8753" y="9967"/>
                    <a:pt x="9035" y="9967"/>
                  </a:cubicBezTo>
                  <a:cubicBezTo>
                    <a:pt x="9092" y="9967"/>
                    <a:pt x="9092" y="9880"/>
                    <a:pt x="9035" y="9878"/>
                  </a:cubicBezTo>
                  <a:cubicBezTo>
                    <a:pt x="8751" y="9869"/>
                    <a:pt x="8466" y="9866"/>
                    <a:pt x="8181" y="9865"/>
                  </a:cubicBezTo>
                  <a:cubicBezTo>
                    <a:pt x="8170" y="9654"/>
                    <a:pt x="8166" y="9449"/>
                    <a:pt x="8164" y="9248"/>
                  </a:cubicBezTo>
                  <a:lnTo>
                    <a:pt x="8164" y="9248"/>
                  </a:lnTo>
                  <a:cubicBezTo>
                    <a:pt x="8270" y="9252"/>
                    <a:pt x="8375" y="9254"/>
                    <a:pt x="8480" y="9254"/>
                  </a:cubicBezTo>
                  <a:cubicBezTo>
                    <a:pt x="8757" y="9254"/>
                    <a:pt x="9032" y="9238"/>
                    <a:pt x="9309" y="9198"/>
                  </a:cubicBezTo>
                  <a:cubicBezTo>
                    <a:pt x="9344" y="9193"/>
                    <a:pt x="9337" y="9135"/>
                    <a:pt x="9305" y="9135"/>
                  </a:cubicBezTo>
                  <a:cubicBezTo>
                    <a:pt x="9304" y="9135"/>
                    <a:pt x="9303" y="9135"/>
                    <a:pt x="9302" y="9135"/>
                  </a:cubicBezTo>
                  <a:cubicBezTo>
                    <a:pt x="8954" y="9163"/>
                    <a:pt x="8604" y="9179"/>
                    <a:pt x="8255" y="9179"/>
                  </a:cubicBezTo>
                  <a:cubicBezTo>
                    <a:pt x="8225" y="9179"/>
                    <a:pt x="8194" y="9179"/>
                    <a:pt x="8164" y="9179"/>
                  </a:cubicBezTo>
                  <a:cubicBezTo>
                    <a:pt x="8164" y="9148"/>
                    <a:pt x="8163" y="9115"/>
                    <a:pt x="8163" y="9085"/>
                  </a:cubicBezTo>
                  <a:cubicBezTo>
                    <a:pt x="8163" y="8851"/>
                    <a:pt x="8163" y="8601"/>
                    <a:pt x="8166" y="8345"/>
                  </a:cubicBezTo>
                  <a:cubicBezTo>
                    <a:pt x="8172" y="8355"/>
                    <a:pt x="8183" y="8361"/>
                    <a:pt x="8195" y="8363"/>
                  </a:cubicBezTo>
                  <a:cubicBezTo>
                    <a:pt x="8252" y="8371"/>
                    <a:pt x="8308" y="8375"/>
                    <a:pt x="8364" y="8375"/>
                  </a:cubicBezTo>
                  <a:cubicBezTo>
                    <a:pt x="8526" y="8375"/>
                    <a:pt x="8684" y="8343"/>
                    <a:pt x="8836" y="8272"/>
                  </a:cubicBezTo>
                  <a:cubicBezTo>
                    <a:pt x="8873" y="8255"/>
                    <a:pt x="8852" y="8196"/>
                    <a:pt x="8816" y="8196"/>
                  </a:cubicBezTo>
                  <a:cubicBezTo>
                    <a:pt x="8812" y="8196"/>
                    <a:pt x="8808" y="8197"/>
                    <a:pt x="8804" y="8198"/>
                  </a:cubicBezTo>
                  <a:cubicBezTo>
                    <a:pt x="8640" y="8256"/>
                    <a:pt x="8473" y="8291"/>
                    <a:pt x="8301" y="8291"/>
                  </a:cubicBezTo>
                  <a:cubicBezTo>
                    <a:pt x="8266" y="8291"/>
                    <a:pt x="8230" y="8289"/>
                    <a:pt x="8195" y="8286"/>
                  </a:cubicBezTo>
                  <a:cubicBezTo>
                    <a:pt x="8193" y="8286"/>
                    <a:pt x="8192" y="8286"/>
                    <a:pt x="8191" y="8286"/>
                  </a:cubicBezTo>
                  <a:cubicBezTo>
                    <a:pt x="8182" y="8286"/>
                    <a:pt x="8174" y="8289"/>
                    <a:pt x="8167" y="8296"/>
                  </a:cubicBezTo>
                  <a:cubicBezTo>
                    <a:pt x="8172" y="8023"/>
                    <a:pt x="8184" y="7741"/>
                    <a:pt x="8205" y="7457"/>
                  </a:cubicBezTo>
                  <a:cubicBezTo>
                    <a:pt x="8325" y="7485"/>
                    <a:pt x="8451" y="7502"/>
                    <a:pt x="8576" y="7502"/>
                  </a:cubicBezTo>
                  <a:cubicBezTo>
                    <a:pt x="8744" y="7502"/>
                    <a:pt x="8911" y="7472"/>
                    <a:pt x="9062" y="7399"/>
                  </a:cubicBezTo>
                  <a:cubicBezTo>
                    <a:pt x="9108" y="7376"/>
                    <a:pt x="9080" y="7311"/>
                    <a:pt x="9036" y="7311"/>
                  </a:cubicBezTo>
                  <a:cubicBezTo>
                    <a:pt x="9032" y="7311"/>
                    <a:pt x="9028" y="7311"/>
                    <a:pt x="9025" y="7312"/>
                  </a:cubicBezTo>
                  <a:cubicBezTo>
                    <a:pt x="8846" y="7354"/>
                    <a:pt x="8678" y="7384"/>
                    <a:pt x="8506" y="7384"/>
                  </a:cubicBezTo>
                  <a:cubicBezTo>
                    <a:pt x="8411" y="7384"/>
                    <a:pt x="8314" y="7375"/>
                    <a:pt x="8215" y="7353"/>
                  </a:cubicBezTo>
                  <a:cubicBezTo>
                    <a:pt x="8243" y="6997"/>
                    <a:pt x="8298" y="6643"/>
                    <a:pt x="8379" y="6293"/>
                  </a:cubicBezTo>
                  <a:cubicBezTo>
                    <a:pt x="8444" y="6297"/>
                    <a:pt x="8508" y="6300"/>
                    <a:pt x="8572" y="6300"/>
                  </a:cubicBezTo>
                  <a:cubicBezTo>
                    <a:pt x="8793" y="6300"/>
                    <a:pt x="9010" y="6270"/>
                    <a:pt x="9225" y="6200"/>
                  </a:cubicBezTo>
                  <a:cubicBezTo>
                    <a:pt x="9277" y="6185"/>
                    <a:pt x="9261" y="6113"/>
                    <a:pt x="9215" y="6113"/>
                  </a:cubicBezTo>
                  <a:cubicBezTo>
                    <a:pt x="9211" y="6113"/>
                    <a:pt x="9206" y="6114"/>
                    <a:pt x="9201" y="6115"/>
                  </a:cubicBezTo>
                  <a:cubicBezTo>
                    <a:pt x="8956" y="6169"/>
                    <a:pt x="8708" y="6201"/>
                    <a:pt x="8457" y="6201"/>
                  </a:cubicBezTo>
                  <a:cubicBezTo>
                    <a:pt x="8438" y="6201"/>
                    <a:pt x="8419" y="6201"/>
                    <a:pt x="8400" y="6201"/>
                  </a:cubicBezTo>
                  <a:cubicBezTo>
                    <a:pt x="8457" y="5975"/>
                    <a:pt x="8532" y="5754"/>
                    <a:pt x="8624" y="5542"/>
                  </a:cubicBezTo>
                  <a:cubicBezTo>
                    <a:pt x="8829" y="5550"/>
                    <a:pt x="9035" y="5557"/>
                    <a:pt x="9242" y="5557"/>
                  </a:cubicBezTo>
                  <a:cubicBezTo>
                    <a:pt x="9499" y="5557"/>
                    <a:pt x="9756" y="5546"/>
                    <a:pt x="10010" y="5515"/>
                  </a:cubicBezTo>
                  <a:cubicBezTo>
                    <a:pt x="10063" y="5508"/>
                    <a:pt x="10068" y="5430"/>
                    <a:pt x="10010" y="5429"/>
                  </a:cubicBezTo>
                  <a:cubicBezTo>
                    <a:pt x="9988" y="5429"/>
                    <a:pt x="9966" y="5428"/>
                    <a:pt x="9943" y="5428"/>
                  </a:cubicBezTo>
                  <a:cubicBezTo>
                    <a:pt x="9561" y="5428"/>
                    <a:pt x="9180" y="5443"/>
                    <a:pt x="8798" y="5443"/>
                  </a:cubicBezTo>
                  <a:cubicBezTo>
                    <a:pt x="8755" y="5443"/>
                    <a:pt x="8712" y="5443"/>
                    <a:pt x="8669" y="5442"/>
                  </a:cubicBezTo>
                  <a:cubicBezTo>
                    <a:pt x="8755" y="5258"/>
                    <a:pt x="8859" y="5084"/>
                    <a:pt x="8979" y="4920"/>
                  </a:cubicBezTo>
                  <a:cubicBezTo>
                    <a:pt x="9402" y="4890"/>
                    <a:pt x="9826" y="4856"/>
                    <a:pt x="10244" y="4787"/>
                  </a:cubicBezTo>
                  <a:cubicBezTo>
                    <a:pt x="10299" y="4777"/>
                    <a:pt x="10287" y="4688"/>
                    <a:pt x="10233" y="4688"/>
                  </a:cubicBezTo>
                  <a:cubicBezTo>
                    <a:pt x="10232" y="4688"/>
                    <a:pt x="10231" y="4688"/>
                    <a:pt x="10230" y="4688"/>
                  </a:cubicBezTo>
                  <a:cubicBezTo>
                    <a:pt x="9841" y="4706"/>
                    <a:pt x="9452" y="4757"/>
                    <a:pt x="9066" y="4812"/>
                  </a:cubicBezTo>
                  <a:cubicBezTo>
                    <a:pt x="9250" y="4589"/>
                    <a:pt x="9473" y="4402"/>
                    <a:pt x="9725" y="4260"/>
                  </a:cubicBezTo>
                  <a:cubicBezTo>
                    <a:pt x="9727" y="4260"/>
                    <a:pt x="9727" y="4262"/>
                    <a:pt x="9729" y="4263"/>
                  </a:cubicBezTo>
                  <a:cubicBezTo>
                    <a:pt x="9885" y="4298"/>
                    <a:pt x="10041" y="4318"/>
                    <a:pt x="10197" y="4318"/>
                  </a:cubicBezTo>
                  <a:cubicBezTo>
                    <a:pt x="10346" y="4318"/>
                    <a:pt x="10494" y="4300"/>
                    <a:pt x="10643" y="4261"/>
                  </a:cubicBezTo>
                  <a:cubicBezTo>
                    <a:pt x="10709" y="4244"/>
                    <a:pt x="10685" y="4156"/>
                    <a:pt x="10624" y="4156"/>
                  </a:cubicBezTo>
                  <a:cubicBezTo>
                    <a:pt x="10621" y="4156"/>
                    <a:pt x="10618" y="4156"/>
                    <a:pt x="10614" y="4156"/>
                  </a:cubicBezTo>
                  <a:cubicBezTo>
                    <a:pt x="10472" y="4181"/>
                    <a:pt x="10328" y="4193"/>
                    <a:pt x="10184" y="4193"/>
                  </a:cubicBezTo>
                  <a:cubicBezTo>
                    <a:pt x="10086" y="4193"/>
                    <a:pt x="9988" y="4188"/>
                    <a:pt x="9891" y="4176"/>
                  </a:cubicBezTo>
                  <a:cubicBezTo>
                    <a:pt x="10143" y="4063"/>
                    <a:pt x="10404" y="4012"/>
                    <a:pt x="10664" y="4012"/>
                  </a:cubicBezTo>
                  <a:close/>
                  <a:moveTo>
                    <a:pt x="10782" y="5882"/>
                  </a:moveTo>
                  <a:cubicBezTo>
                    <a:pt x="10992" y="5882"/>
                    <a:pt x="11155" y="6005"/>
                    <a:pt x="11280" y="6173"/>
                  </a:cubicBezTo>
                  <a:cubicBezTo>
                    <a:pt x="11217" y="6154"/>
                    <a:pt x="11158" y="6144"/>
                    <a:pt x="11102" y="6144"/>
                  </a:cubicBezTo>
                  <a:cubicBezTo>
                    <a:pt x="9822" y="6144"/>
                    <a:pt x="10151" y="11016"/>
                    <a:pt x="10793" y="11887"/>
                  </a:cubicBezTo>
                  <a:cubicBezTo>
                    <a:pt x="10769" y="11893"/>
                    <a:pt x="10744" y="11899"/>
                    <a:pt x="10719" y="11903"/>
                  </a:cubicBezTo>
                  <a:cubicBezTo>
                    <a:pt x="9567" y="11526"/>
                    <a:pt x="10110" y="7278"/>
                    <a:pt x="10187" y="6415"/>
                  </a:cubicBezTo>
                  <a:cubicBezTo>
                    <a:pt x="10187" y="6408"/>
                    <a:pt x="10186" y="6401"/>
                    <a:pt x="10184" y="6393"/>
                  </a:cubicBezTo>
                  <a:cubicBezTo>
                    <a:pt x="10249" y="6155"/>
                    <a:pt x="10393" y="5952"/>
                    <a:pt x="10657" y="5896"/>
                  </a:cubicBezTo>
                  <a:cubicBezTo>
                    <a:pt x="10700" y="5887"/>
                    <a:pt x="10742" y="5882"/>
                    <a:pt x="10782" y="5882"/>
                  </a:cubicBezTo>
                  <a:close/>
                  <a:moveTo>
                    <a:pt x="1840" y="4054"/>
                  </a:moveTo>
                  <a:cubicBezTo>
                    <a:pt x="1844" y="4057"/>
                    <a:pt x="1847" y="4061"/>
                    <a:pt x="1853" y="4063"/>
                  </a:cubicBezTo>
                  <a:cubicBezTo>
                    <a:pt x="2091" y="4129"/>
                    <a:pt x="2345" y="4130"/>
                    <a:pt x="2595" y="4130"/>
                  </a:cubicBezTo>
                  <a:cubicBezTo>
                    <a:pt x="2601" y="4130"/>
                    <a:pt x="2608" y="4130"/>
                    <a:pt x="2615" y="4130"/>
                  </a:cubicBezTo>
                  <a:cubicBezTo>
                    <a:pt x="2686" y="4130"/>
                    <a:pt x="2756" y="4130"/>
                    <a:pt x="2825" y="4132"/>
                  </a:cubicBezTo>
                  <a:cubicBezTo>
                    <a:pt x="3070" y="4138"/>
                    <a:pt x="3317" y="4151"/>
                    <a:pt x="3563" y="4151"/>
                  </a:cubicBezTo>
                  <a:cubicBezTo>
                    <a:pt x="3677" y="4151"/>
                    <a:pt x="3790" y="4148"/>
                    <a:pt x="3903" y="4140"/>
                  </a:cubicBezTo>
                  <a:lnTo>
                    <a:pt x="3903" y="4140"/>
                  </a:lnTo>
                  <a:cubicBezTo>
                    <a:pt x="3900" y="4607"/>
                    <a:pt x="3900" y="5073"/>
                    <a:pt x="3902" y="5540"/>
                  </a:cubicBezTo>
                  <a:cubicBezTo>
                    <a:pt x="3907" y="6590"/>
                    <a:pt x="3686" y="7970"/>
                    <a:pt x="4151" y="8956"/>
                  </a:cubicBezTo>
                  <a:cubicBezTo>
                    <a:pt x="4190" y="9036"/>
                    <a:pt x="4233" y="9114"/>
                    <a:pt x="4284" y="9188"/>
                  </a:cubicBezTo>
                  <a:cubicBezTo>
                    <a:pt x="4490" y="9641"/>
                    <a:pt x="4813" y="9987"/>
                    <a:pt x="5202" y="10228"/>
                  </a:cubicBezTo>
                  <a:cubicBezTo>
                    <a:pt x="5202" y="10235"/>
                    <a:pt x="5197" y="10240"/>
                    <a:pt x="5200" y="10248"/>
                  </a:cubicBezTo>
                  <a:cubicBezTo>
                    <a:pt x="5397" y="10957"/>
                    <a:pt x="5665" y="11654"/>
                    <a:pt x="5919" y="12346"/>
                  </a:cubicBezTo>
                  <a:cubicBezTo>
                    <a:pt x="5898" y="12364"/>
                    <a:pt x="5890" y="12394"/>
                    <a:pt x="5901" y="12419"/>
                  </a:cubicBezTo>
                  <a:cubicBezTo>
                    <a:pt x="6003" y="12686"/>
                    <a:pt x="6130" y="12942"/>
                    <a:pt x="6279" y="13185"/>
                  </a:cubicBezTo>
                  <a:cubicBezTo>
                    <a:pt x="6129" y="13175"/>
                    <a:pt x="5976" y="13171"/>
                    <a:pt x="5822" y="13171"/>
                  </a:cubicBezTo>
                  <a:cubicBezTo>
                    <a:pt x="5327" y="13171"/>
                    <a:pt x="4820" y="13215"/>
                    <a:pt x="4333" y="13263"/>
                  </a:cubicBezTo>
                  <a:cubicBezTo>
                    <a:pt x="4333" y="13261"/>
                    <a:pt x="4334" y="13259"/>
                    <a:pt x="4334" y="13257"/>
                  </a:cubicBezTo>
                  <a:cubicBezTo>
                    <a:pt x="4274" y="12962"/>
                    <a:pt x="4137" y="12677"/>
                    <a:pt x="4050" y="12387"/>
                  </a:cubicBezTo>
                  <a:cubicBezTo>
                    <a:pt x="3962" y="12093"/>
                    <a:pt x="3896" y="11794"/>
                    <a:pt x="3818" y="11498"/>
                  </a:cubicBezTo>
                  <a:cubicBezTo>
                    <a:pt x="3812" y="11472"/>
                    <a:pt x="3788" y="11459"/>
                    <a:pt x="3764" y="11459"/>
                  </a:cubicBezTo>
                  <a:cubicBezTo>
                    <a:pt x="3736" y="11459"/>
                    <a:pt x="3708" y="11478"/>
                    <a:pt x="3711" y="11512"/>
                  </a:cubicBezTo>
                  <a:cubicBezTo>
                    <a:pt x="3714" y="11548"/>
                    <a:pt x="3719" y="11587"/>
                    <a:pt x="3723" y="11624"/>
                  </a:cubicBezTo>
                  <a:lnTo>
                    <a:pt x="3723" y="11624"/>
                  </a:lnTo>
                  <a:cubicBezTo>
                    <a:pt x="3715" y="11583"/>
                    <a:pt x="3679" y="11552"/>
                    <a:pt x="3636" y="11552"/>
                  </a:cubicBezTo>
                  <a:cubicBezTo>
                    <a:pt x="3573" y="11550"/>
                    <a:pt x="3510" y="11549"/>
                    <a:pt x="3446" y="11549"/>
                  </a:cubicBezTo>
                  <a:cubicBezTo>
                    <a:pt x="3303" y="11549"/>
                    <a:pt x="3159" y="11553"/>
                    <a:pt x="3017" y="11556"/>
                  </a:cubicBezTo>
                  <a:cubicBezTo>
                    <a:pt x="3009" y="11556"/>
                    <a:pt x="3002" y="11556"/>
                    <a:pt x="2994" y="11556"/>
                  </a:cubicBezTo>
                  <a:cubicBezTo>
                    <a:pt x="2941" y="11556"/>
                    <a:pt x="2878" y="11554"/>
                    <a:pt x="2814" y="11554"/>
                  </a:cubicBezTo>
                  <a:cubicBezTo>
                    <a:pt x="2704" y="11554"/>
                    <a:pt x="2590" y="11561"/>
                    <a:pt x="2511" y="11595"/>
                  </a:cubicBezTo>
                  <a:cubicBezTo>
                    <a:pt x="2506" y="11586"/>
                    <a:pt x="2498" y="11579"/>
                    <a:pt x="2489" y="11573"/>
                  </a:cubicBezTo>
                  <a:cubicBezTo>
                    <a:pt x="2491" y="11544"/>
                    <a:pt x="2471" y="11515"/>
                    <a:pt x="2442" y="11515"/>
                  </a:cubicBezTo>
                  <a:cubicBezTo>
                    <a:pt x="2433" y="11515"/>
                    <a:pt x="2424" y="11517"/>
                    <a:pt x="2414" y="11522"/>
                  </a:cubicBezTo>
                  <a:lnTo>
                    <a:pt x="2385" y="11538"/>
                  </a:lnTo>
                  <a:cubicBezTo>
                    <a:pt x="2367" y="11548"/>
                    <a:pt x="2358" y="11566"/>
                    <a:pt x="2358" y="11586"/>
                  </a:cubicBezTo>
                  <a:cubicBezTo>
                    <a:pt x="2358" y="11593"/>
                    <a:pt x="2359" y="11602"/>
                    <a:pt x="2361" y="11609"/>
                  </a:cubicBezTo>
                  <a:cubicBezTo>
                    <a:pt x="2356" y="11620"/>
                    <a:pt x="2351" y="11631"/>
                    <a:pt x="2349" y="11644"/>
                  </a:cubicBezTo>
                  <a:cubicBezTo>
                    <a:pt x="2278" y="12186"/>
                    <a:pt x="2235" y="12736"/>
                    <a:pt x="2192" y="13280"/>
                  </a:cubicBezTo>
                  <a:cubicBezTo>
                    <a:pt x="2116" y="13253"/>
                    <a:pt x="2030" y="13242"/>
                    <a:pt x="1945" y="13242"/>
                  </a:cubicBezTo>
                  <a:cubicBezTo>
                    <a:pt x="1891" y="13242"/>
                    <a:pt x="1837" y="13246"/>
                    <a:pt x="1785" y="13254"/>
                  </a:cubicBezTo>
                  <a:cubicBezTo>
                    <a:pt x="1534" y="13209"/>
                    <a:pt x="1274" y="13227"/>
                    <a:pt x="1020" y="13217"/>
                  </a:cubicBezTo>
                  <a:cubicBezTo>
                    <a:pt x="743" y="13203"/>
                    <a:pt x="465" y="13178"/>
                    <a:pt x="188" y="13160"/>
                  </a:cubicBezTo>
                  <a:cubicBezTo>
                    <a:pt x="192" y="13141"/>
                    <a:pt x="181" y="13122"/>
                    <a:pt x="162" y="13115"/>
                  </a:cubicBezTo>
                  <a:cubicBezTo>
                    <a:pt x="185" y="13015"/>
                    <a:pt x="206" y="12913"/>
                    <a:pt x="229" y="12812"/>
                  </a:cubicBezTo>
                  <a:cubicBezTo>
                    <a:pt x="509" y="12851"/>
                    <a:pt x="789" y="12889"/>
                    <a:pt x="1071" y="12918"/>
                  </a:cubicBezTo>
                  <a:cubicBezTo>
                    <a:pt x="1072" y="12919"/>
                    <a:pt x="1073" y="12919"/>
                    <a:pt x="1074" y="12919"/>
                  </a:cubicBezTo>
                  <a:cubicBezTo>
                    <a:pt x="1118" y="12919"/>
                    <a:pt x="1128" y="12843"/>
                    <a:pt x="1082" y="12836"/>
                  </a:cubicBezTo>
                  <a:cubicBezTo>
                    <a:pt x="804" y="12796"/>
                    <a:pt x="525" y="12764"/>
                    <a:pt x="246" y="12732"/>
                  </a:cubicBezTo>
                  <a:cubicBezTo>
                    <a:pt x="275" y="12595"/>
                    <a:pt x="304" y="12456"/>
                    <a:pt x="334" y="12318"/>
                  </a:cubicBezTo>
                  <a:cubicBezTo>
                    <a:pt x="334" y="12331"/>
                    <a:pt x="345" y="12342"/>
                    <a:pt x="359" y="12342"/>
                  </a:cubicBezTo>
                  <a:cubicBezTo>
                    <a:pt x="360" y="12342"/>
                    <a:pt x="361" y="12342"/>
                    <a:pt x="362" y="12342"/>
                  </a:cubicBezTo>
                  <a:cubicBezTo>
                    <a:pt x="393" y="12341"/>
                    <a:pt x="425" y="12341"/>
                    <a:pt x="456" y="12341"/>
                  </a:cubicBezTo>
                  <a:cubicBezTo>
                    <a:pt x="687" y="12341"/>
                    <a:pt x="919" y="12358"/>
                    <a:pt x="1147" y="12393"/>
                  </a:cubicBezTo>
                  <a:cubicBezTo>
                    <a:pt x="1150" y="12393"/>
                    <a:pt x="1152" y="12393"/>
                    <a:pt x="1155" y="12393"/>
                  </a:cubicBezTo>
                  <a:cubicBezTo>
                    <a:pt x="1208" y="12393"/>
                    <a:pt x="1231" y="12312"/>
                    <a:pt x="1172" y="12301"/>
                  </a:cubicBezTo>
                  <a:cubicBezTo>
                    <a:pt x="1016" y="12271"/>
                    <a:pt x="857" y="12256"/>
                    <a:pt x="699" y="12256"/>
                  </a:cubicBezTo>
                  <a:cubicBezTo>
                    <a:pt x="586" y="12256"/>
                    <a:pt x="474" y="12264"/>
                    <a:pt x="362" y="12279"/>
                  </a:cubicBezTo>
                  <a:cubicBezTo>
                    <a:pt x="352" y="12280"/>
                    <a:pt x="343" y="12285"/>
                    <a:pt x="338" y="12293"/>
                  </a:cubicBezTo>
                  <a:cubicBezTo>
                    <a:pt x="375" y="12120"/>
                    <a:pt x="407" y="11946"/>
                    <a:pt x="442" y="11772"/>
                  </a:cubicBezTo>
                  <a:cubicBezTo>
                    <a:pt x="599" y="11780"/>
                    <a:pt x="757" y="11783"/>
                    <a:pt x="914" y="11783"/>
                  </a:cubicBezTo>
                  <a:cubicBezTo>
                    <a:pt x="996" y="11783"/>
                    <a:pt x="1077" y="11782"/>
                    <a:pt x="1158" y="11781"/>
                  </a:cubicBezTo>
                  <a:cubicBezTo>
                    <a:pt x="1218" y="11778"/>
                    <a:pt x="1218" y="11687"/>
                    <a:pt x="1158" y="11686"/>
                  </a:cubicBezTo>
                  <a:cubicBezTo>
                    <a:pt x="1077" y="11685"/>
                    <a:pt x="996" y="11684"/>
                    <a:pt x="914" y="11684"/>
                  </a:cubicBezTo>
                  <a:cubicBezTo>
                    <a:pt x="762" y="11684"/>
                    <a:pt x="610" y="11687"/>
                    <a:pt x="457" y="11694"/>
                  </a:cubicBezTo>
                  <a:cubicBezTo>
                    <a:pt x="494" y="11516"/>
                    <a:pt x="526" y="11337"/>
                    <a:pt x="562" y="11160"/>
                  </a:cubicBezTo>
                  <a:cubicBezTo>
                    <a:pt x="579" y="11160"/>
                    <a:pt x="597" y="11159"/>
                    <a:pt x="614" y="11159"/>
                  </a:cubicBezTo>
                  <a:cubicBezTo>
                    <a:pt x="955" y="11159"/>
                    <a:pt x="1295" y="11189"/>
                    <a:pt x="1631" y="11250"/>
                  </a:cubicBezTo>
                  <a:cubicBezTo>
                    <a:pt x="1635" y="11250"/>
                    <a:pt x="1638" y="11251"/>
                    <a:pt x="1642" y="11251"/>
                  </a:cubicBezTo>
                  <a:cubicBezTo>
                    <a:pt x="1698" y="11251"/>
                    <a:pt x="1721" y="11164"/>
                    <a:pt x="1658" y="11151"/>
                  </a:cubicBezTo>
                  <a:cubicBezTo>
                    <a:pt x="1371" y="11093"/>
                    <a:pt x="1078" y="11064"/>
                    <a:pt x="786" y="11064"/>
                  </a:cubicBezTo>
                  <a:cubicBezTo>
                    <a:pt x="717" y="11064"/>
                    <a:pt x="648" y="11066"/>
                    <a:pt x="579" y="11069"/>
                  </a:cubicBezTo>
                  <a:cubicBezTo>
                    <a:pt x="613" y="10894"/>
                    <a:pt x="644" y="10719"/>
                    <a:pt x="678" y="10543"/>
                  </a:cubicBezTo>
                  <a:cubicBezTo>
                    <a:pt x="952" y="10522"/>
                    <a:pt x="1225" y="10512"/>
                    <a:pt x="1499" y="10512"/>
                  </a:cubicBezTo>
                  <a:cubicBezTo>
                    <a:pt x="2150" y="10512"/>
                    <a:pt x="2800" y="10571"/>
                    <a:pt x="3442" y="10691"/>
                  </a:cubicBezTo>
                  <a:cubicBezTo>
                    <a:pt x="3446" y="10692"/>
                    <a:pt x="3451" y="10692"/>
                    <a:pt x="3455" y="10692"/>
                  </a:cubicBezTo>
                  <a:cubicBezTo>
                    <a:pt x="3523" y="10692"/>
                    <a:pt x="3549" y="10588"/>
                    <a:pt x="3475" y="10571"/>
                  </a:cubicBezTo>
                  <a:cubicBezTo>
                    <a:pt x="2911" y="10448"/>
                    <a:pt x="2337" y="10386"/>
                    <a:pt x="1762" y="10386"/>
                  </a:cubicBezTo>
                  <a:cubicBezTo>
                    <a:pt x="1406" y="10386"/>
                    <a:pt x="1050" y="10410"/>
                    <a:pt x="695" y="10457"/>
                  </a:cubicBezTo>
                  <a:cubicBezTo>
                    <a:pt x="731" y="10273"/>
                    <a:pt x="764" y="10089"/>
                    <a:pt x="799" y="9906"/>
                  </a:cubicBezTo>
                  <a:cubicBezTo>
                    <a:pt x="1037" y="9881"/>
                    <a:pt x="1275" y="9856"/>
                    <a:pt x="1512" y="9826"/>
                  </a:cubicBezTo>
                  <a:cubicBezTo>
                    <a:pt x="1563" y="9819"/>
                    <a:pt x="1565" y="9742"/>
                    <a:pt x="1517" y="9742"/>
                  </a:cubicBezTo>
                  <a:cubicBezTo>
                    <a:pt x="1516" y="9742"/>
                    <a:pt x="1514" y="9742"/>
                    <a:pt x="1512" y="9743"/>
                  </a:cubicBezTo>
                  <a:cubicBezTo>
                    <a:pt x="1278" y="9767"/>
                    <a:pt x="1046" y="9796"/>
                    <a:pt x="814" y="9827"/>
                  </a:cubicBezTo>
                  <a:cubicBezTo>
                    <a:pt x="858" y="9590"/>
                    <a:pt x="898" y="9353"/>
                    <a:pt x="942" y="9116"/>
                  </a:cubicBezTo>
                  <a:cubicBezTo>
                    <a:pt x="1236" y="9090"/>
                    <a:pt x="1529" y="9064"/>
                    <a:pt x="1821" y="9027"/>
                  </a:cubicBezTo>
                  <a:cubicBezTo>
                    <a:pt x="1876" y="9020"/>
                    <a:pt x="1880" y="8935"/>
                    <a:pt x="1825" y="8935"/>
                  </a:cubicBezTo>
                  <a:cubicBezTo>
                    <a:pt x="1823" y="8935"/>
                    <a:pt x="1822" y="8936"/>
                    <a:pt x="1821" y="8936"/>
                  </a:cubicBezTo>
                  <a:cubicBezTo>
                    <a:pt x="1532" y="8960"/>
                    <a:pt x="1245" y="8995"/>
                    <a:pt x="958" y="9029"/>
                  </a:cubicBezTo>
                  <a:cubicBezTo>
                    <a:pt x="999" y="8803"/>
                    <a:pt x="1038" y="8578"/>
                    <a:pt x="1079" y="8352"/>
                  </a:cubicBezTo>
                  <a:cubicBezTo>
                    <a:pt x="1250" y="8354"/>
                    <a:pt x="1421" y="8359"/>
                    <a:pt x="1591" y="8359"/>
                  </a:cubicBezTo>
                  <a:cubicBezTo>
                    <a:pt x="1624" y="8359"/>
                    <a:pt x="1656" y="8358"/>
                    <a:pt x="1688" y="8358"/>
                  </a:cubicBezTo>
                  <a:cubicBezTo>
                    <a:pt x="1731" y="8358"/>
                    <a:pt x="1731" y="8293"/>
                    <a:pt x="1688" y="8293"/>
                  </a:cubicBezTo>
                  <a:cubicBezTo>
                    <a:pt x="1651" y="8292"/>
                    <a:pt x="1614" y="8292"/>
                    <a:pt x="1576" y="8292"/>
                  </a:cubicBezTo>
                  <a:cubicBezTo>
                    <a:pt x="1414" y="8292"/>
                    <a:pt x="1251" y="8295"/>
                    <a:pt x="1089" y="8298"/>
                  </a:cubicBezTo>
                  <a:cubicBezTo>
                    <a:pt x="1132" y="8056"/>
                    <a:pt x="1174" y="7812"/>
                    <a:pt x="1218" y="7570"/>
                  </a:cubicBezTo>
                  <a:cubicBezTo>
                    <a:pt x="1459" y="7574"/>
                    <a:pt x="1701" y="7580"/>
                    <a:pt x="1943" y="7580"/>
                  </a:cubicBezTo>
                  <a:cubicBezTo>
                    <a:pt x="2080" y="7580"/>
                    <a:pt x="2216" y="7578"/>
                    <a:pt x="2352" y="7572"/>
                  </a:cubicBezTo>
                  <a:cubicBezTo>
                    <a:pt x="2407" y="7569"/>
                    <a:pt x="2407" y="7488"/>
                    <a:pt x="2352" y="7485"/>
                  </a:cubicBezTo>
                  <a:cubicBezTo>
                    <a:pt x="2218" y="7479"/>
                    <a:pt x="2083" y="7477"/>
                    <a:pt x="1949" y="7477"/>
                  </a:cubicBezTo>
                  <a:cubicBezTo>
                    <a:pt x="1710" y="7477"/>
                    <a:pt x="1471" y="7483"/>
                    <a:pt x="1233" y="7487"/>
                  </a:cubicBezTo>
                  <a:cubicBezTo>
                    <a:pt x="1267" y="7291"/>
                    <a:pt x="1301" y="7095"/>
                    <a:pt x="1336" y="6900"/>
                  </a:cubicBezTo>
                  <a:cubicBezTo>
                    <a:pt x="1430" y="6901"/>
                    <a:pt x="1523" y="6905"/>
                    <a:pt x="1617" y="6905"/>
                  </a:cubicBezTo>
                  <a:cubicBezTo>
                    <a:pt x="1670" y="6905"/>
                    <a:pt x="1724" y="6904"/>
                    <a:pt x="1777" y="6900"/>
                  </a:cubicBezTo>
                  <a:cubicBezTo>
                    <a:pt x="1822" y="6897"/>
                    <a:pt x="1822" y="6831"/>
                    <a:pt x="1777" y="6829"/>
                  </a:cubicBezTo>
                  <a:cubicBezTo>
                    <a:pt x="1725" y="6825"/>
                    <a:pt x="1672" y="6824"/>
                    <a:pt x="1620" y="6824"/>
                  </a:cubicBezTo>
                  <a:cubicBezTo>
                    <a:pt x="1529" y="6824"/>
                    <a:pt x="1438" y="6828"/>
                    <a:pt x="1349" y="6829"/>
                  </a:cubicBezTo>
                  <a:cubicBezTo>
                    <a:pt x="1427" y="6385"/>
                    <a:pt x="1506" y="5943"/>
                    <a:pt x="1585" y="5499"/>
                  </a:cubicBezTo>
                  <a:cubicBezTo>
                    <a:pt x="1721" y="5498"/>
                    <a:pt x="1892" y="5496"/>
                    <a:pt x="1921" y="5494"/>
                  </a:cubicBezTo>
                  <a:cubicBezTo>
                    <a:pt x="2037" y="5482"/>
                    <a:pt x="2155" y="5469"/>
                    <a:pt x="2271" y="5455"/>
                  </a:cubicBezTo>
                  <a:cubicBezTo>
                    <a:pt x="2510" y="5429"/>
                    <a:pt x="2748" y="5397"/>
                    <a:pt x="2985" y="5359"/>
                  </a:cubicBezTo>
                  <a:cubicBezTo>
                    <a:pt x="3041" y="5350"/>
                    <a:pt x="3030" y="5257"/>
                    <a:pt x="2975" y="5257"/>
                  </a:cubicBezTo>
                  <a:cubicBezTo>
                    <a:pt x="2974" y="5257"/>
                    <a:pt x="2972" y="5257"/>
                    <a:pt x="2971" y="5257"/>
                  </a:cubicBezTo>
                  <a:cubicBezTo>
                    <a:pt x="2634" y="5286"/>
                    <a:pt x="2300" y="5329"/>
                    <a:pt x="1964" y="5376"/>
                  </a:cubicBezTo>
                  <a:cubicBezTo>
                    <a:pt x="1878" y="5387"/>
                    <a:pt x="1731" y="5384"/>
                    <a:pt x="1602" y="5402"/>
                  </a:cubicBezTo>
                  <a:cubicBezTo>
                    <a:pt x="1681" y="4954"/>
                    <a:pt x="1760" y="4505"/>
                    <a:pt x="1840" y="4057"/>
                  </a:cubicBezTo>
                  <a:lnTo>
                    <a:pt x="1840" y="4054"/>
                  </a:lnTo>
                  <a:close/>
                  <a:moveTo>
                    <a:pt x="5373" y="10330"/>
                  </a:moveTo>
                  <a:cubicBezTo>
                    <a:pt x="5497" y="10392"/>
                    <a:pt x="5624" y="10445"/>
                    <a:pt x="5755" y="10488"/>
                  </a:cubicBezTo>
                  <a:cubicBezTo>
                    <a:pt x="6090" y="11499"/>
                    <a:pt x="6433" y="12507"/>
                    <a:pt x="6791" y="13510"/>
                  </a:cubicBezTo>
                  <a:cubicBezTo>
                    <a:pt x="6671" y="13500"/>
                    <a:pt x="6549" y="13496"/>
                    <a:pt x="6426" y="13496"/>
                  </a:cubicBezTo>
                  <a:cubicBezTo>
                    <a:pt x="5900" y="13496"/>
                    <a:pt x="5362" y="13577"/>
                    <a:pt x="4856" y="13695"/>
                  </a:cubicBezTo>
                  <a:cubicBezTo>
                    <a:pt x="4855" y="13684"/>
                    <a:pt x="4849" y="13674"/>
                    <a:pt x="4843" y="13665"/>
                  </a:cubicBezTo>
                  <a:cubicBezTo>
                    <a:pt x="4773" y="13588"/>
                    <a:pt x="4678" y="13533"/>
                    <a:pt x="4595" y="13472"/>
                  </a:cubicBezTo>
                  <a:cubicBezTo>
                    <a:pt x="4560" y="13446"/>
                    <a:pt x="4525" y="13422"/>
                    <a:pt x="4490" y="13397"/>
                  </a:cubicBezTo>
                  <a:lnTo>
                    <a:pt x="4490" y="13397"/>
                  </a:lnTo>
                  <a:cubicBezTo>
                    <a:pt x="4717" y="13404"/>
                    <a:pt x="4947" y="13410"/>
                    <a:pt x="5177" y="13410"/>
                  </a:cubicBezTo>
                  <a:cubicBezTo>
                    <a:pt x="5575" y="13410"/>
                    <a:pt x="5974" y="13393"/>
                    <a:pt x="6357" y="13342"/>
                  </a:cubicBezTo>
                  <a:cubicBezTo>
                    <a:pt x="6432" y="13332"/>
                    <a:pt x="6423" y="13243"/>
                    <a:pt x="6373" y="13207"/>
                  </a:cubicBezTo>
                  <a:cubicBezTo>
                    <a:pt x="6377" y="13200"/>
                    <a:pt x="6378" y="13191"/>
                    <a:pt x="6376" y="13183"/>
                  </a:cubicBezTo>
                  <a:cubicBezTo>
                    <a:pt x="6303" y="12948"/>
                    <a:pt x="6213" y="12720"/>
                    <a:pt x="6104" y="12500"/>
                  </a:cubicBezTo>
                  <a:cubicBezTo>
                    <a:pt x="5871" y="11776"/>
                    <a:pt x="5652" y="11037"/>
                    <a:pt x="5373" y="10330"/>
                  </a:cubicBezTo>
                  <a:close/>
                  <a:moveTo>
                    <a:pt x="3725" y="11645"/>
                  </a:moveTo>
                  <a:cubicBezTo>
                    <a:pt x="3735" y="11740"/>
                    <a:pt x="3749" y="11840"/>
                    <a:pt x="3764" y="11939"/>
                  </a:cubicBezTo>
                  <a:cubicBezTo>
                    <a:pt x="3665" y="11918"/>
                    <a:pt x="3560" y="11910"/>
                    <a:pt x="3452" y="11910"/>
                  </a:cubicBezTo>
                  <a:cubicBezTo>
                    <a:pt x="3187" y="11910"/>
                    <a:pt x="2907" y="11958"/>
                    <a:pt x="2662" y="11983"/>
                  </a:cubicBezTo>
                  <a:cubicBezTo>
                    <a:pt x="2607" y="11987"/>
                    <a:pt x="2581" y="12051"/>
                    <a:pt x="2616" y="12095"/>
                  </a:cubicBezTo>
                  <a:cubicBezTo>
                    <a:pt x="2612" y="12101"/>
                    <a:pt x="2604" y="12105"/>
                    <a:pt x="2603" y="12115"/>
                  </a:cubicBezTo>
                  <a:cubicBezTo>
                    <a:pt x="2509" y="12702"/>
                    <a:pt x="2476" y="13301"/>
                    <a:pt x="2403" y="13893"/>
                  </a:cubicBezTo>
                  <a:cubicBezTo>
                    <a:pt x="2390" y="13879"/>
                    <a:pt x="2372" y="13870"/>
                    <a:pt x="2352" y="13870"/>
                  </a:cubicBezTo>
                  <a:cubicBezTo>
                    <a:pt x="1774" y="13848"/>
                    <a:pt x="1215" y="13805"/>
                    <a:pt x="641" y="13714"/>
                  </a:cubicBezTo>
                  <a:cubicBezTo>
                    <a:pt x="641" y="13714"/>
                    <a:pt x="640" y="13714"/>
                    <a:pt x="639" y="13714"/>
                  </a:cubicBezTo>
                  <a:cubicBezTo>
                    <a:pt x="635" y="13714"/>
                    <a:pt x="632" y="13716"/>
                    <a:pt x="629" y="13716"/>
                  </a:cubicBezTo>
                  <a:cubicBezTo>
                    <a:pt x="627" y="13712"/>
                    <a:pt x="629" y="13707"/>
                    <a:pt x="625" y="13702"/>
                  </a:cubicBezTo>
                  <a:cubicBezTo>
                    <a:pt x="525" y="13564"/>
                    <a:pt x="387" y="13438"/>
                    <a:pt x="255" y="13320"/>
                  </a:cubicBezTo>
                  <a:lnTo>
                    <a:pt x="255" y="13320"/>
                  </a:lnTo>
                  <a:cubicBezTo>
                    <a:pt x="586" y="13388"/>
                    <a:pt x="960" y="13447"/>
                    <a:pt x="1314" y="13447"/>
                  </a:cubicBezTo>
                  <a:cubicBezTo>
                    <a:pt x="1482" y="13447"/>
                    <a:pt x="1645" y="13434"/>
                    <a:pt x="1797" y="13402"/>
                  </a:cubicBezTo>
                  <a:cubicBezTo>
                    <a:pt x="1804" y="13400"/>
                    <a:pt x="1806" y="13394"/>
                    <a:pt x="1811" y="13392"/>
                  </a:cubicBezTo>
                  <a:cubicBezTo>
                    <a:pt x="1868" y="13397"/>
                    <a:pt x="1925" y="13403"/>
                    <a:pt x="1982" y="13412"/>
                  </a:cubicBezTo>
                  <a:cubicBezTo>
                    <a:pt x="2062" y="13427"/>
                    <a:pt x="2138" y="13452"/>
                    <a:pt x="2219" y="13453"/>
                  </a:cubicBezTo>
                  <a:cubicBezTo>
                    <a:pt x="2282" y="13453"/>
                    <a:pt x="2310" y="13382"/>
                    <a:pt x="2281" y="13334"/>
                  </a:cubicBezTo>
                  <a:cubicBezTo>
                    <a:pt x="2297" y="13329"/>
                    <a:pt x="2309" y="13314"/>
                    <a:pt x="2312" y="13297"/>
                  </a:cubicBezTo>
                  <a:cubicBezTo>
                    <a:pt x="2388" y="12774"/>
                    <a:pt x="2462" y="12246"/>
                    <a:pt x="2514" y="11719"/>
                  </a:cubicBezTo>
                  <a:cubicBezTo>
                    <a:pt x="2554" y="11722"/>
                    <a:pt x="2597" y="11722"/>
                    <a:pt x="2635" y="11724"/>
                  </a:cubicBezTo>
                  <a:cubicBezTo>
                    <a:pt x="2865" y="11733"/>
                    <a:pt x="3098" y="11742"/>
                    <a:pt x="3330" y="11742"/>
                  </a:cubicBezTo>
                  <a:cubicBezTo>
                    <a:pt x="3433" y="11742"/>
                    <a:pt x="3535" y="11740"/>
                    <a:pt x="3636" y="11736"/>
                  </a:cubicBezTo>
                  <a:cubicBezTo>
                    <a:pt x="3686" y="11736"/>
                    <a:pt x="3726" y="11695"/>
                    <a:pt x="3725" y="11645"/>
                  </a:cubicBezTo>
                  <a:close/>
                  <a:moveTo>
                    <a:pt x="13162" y="10698"/>
                  </a:moveTo>
                  <a:cubicBezTo>
                    <a:pt x="13202" y="10816"/>
                    <a:pt x="13242" y="10933"/>
                    <a:pt x="13286" y="11050"/>
                  </a:cubicBezTo>
                  <a:cubicBezTo>
                    <a:pt x="13291" y="11063"/>
                    <a:pt x="13301" y="11076"/>
                    <a:pt x="13312" y="11086"/>
                  </a:cubicBezTo>
                  <a:cubicBezTo>
                    <a:pt x="13239" y="12350"/>
                    <a:pt x="13040" y="14052"/>
                    <a:pt x="11557" y="14304"/>
                  </a:cubicBezTo>
                  <a:cubicBezTo>
                    <a:pt x="11433" y="14325"/>
                    <a:pt x="11312" y="14335"/>
                    <a:pt x="11195" y="14335"/>
                  </a:cubicBezTo>
                  <a:cubicBezTo>
                    <a:pt x="10661" y="14335"/>
                    <a:pt x="10198" y="14127"/>
                    <a:pt x="9797" y="13810"/>
                  </a:cubicBezTo>
                  <a:lnTo>
                    <a:pt x="9797" y="13810"/>
                  </a:lnTo>
                  <a:cubicBezTo>
                    <a:pt x="10024" y="13925"/>
                    <a:pt x="10266" y="14008"/>
                    <a:pt x="10517" y="14055"/>
                  </a:cubicBezTo>
                  <a:cubicBezTo>
                    <a:pt x="10685" y="14087"/>
                    <a:pt x="10843" y="14102"/>
                    <a:pt x="10991" y="14102"/>
                  </a:cubicBezTo>
                  <a:cubicBezTo>
                    <a:pt x="12662" y="14102"/>
                    <a:pt x="13107" y="12183"/>
                    <a:pt x="13162" y="10698"/>
                  </a:cubicBezTo>
                  <a:close/>
                  <a:moveTo>
                    <a:pt x="5251" y="0"/>
                  </a:moveTo>
                  <a:cubicBezTo>
                    <a:pt x="4836" y="0"/>
                    <a:pt x="4420" y="60"/>
                    <a:pt x="4102" y="216"/>
                  </a:cubicBezTo>
                  <a:cubicBezTo>
                    <a:pt x="4087" y="221"/>
                    <a:pt x="4081" y="238"/>
                    <a:pt x="4086" y="252"/>
                  </a:cubicBezTo>
                  <a:cubicBezTo>
                    <a:pt x="4056" y="258"/>
                    <a:pt x="4035" y="282"/>
                    <a:pt x="4033" y="312"/>
                  </a:cubicBezTo>
                  <a:cubicBezTo>
                    <a:pt x="3951" y="1531"/>
                    <a:pt x="3918" y="2752"/>
                    <a:pt x="3907" y="3973"/>
                  </a:cubicBezTo>
                  <a:cubicBezTo>
                    <a:pt x="3550" y="3935"/>
                    <a:pt x="3185" y="3945"/>
                    <a:pt x="2826" y="3940"/>
                  </a:cubicBezTo>
                  <a:cubicBezTo>
                    <a:pt x="2660" y="3937"/>
                    <a:pt x="2490" y="3926"/>
                    <a:pt x="2322" y="3926"/>
                  </a:cubicBezTo>
                  <a:cubicBezTo>
                    <a:pt x="2164" y="3926"/>
                    <a:pt x="2007" y="3936"/>
                    <a:pt x="1854" y="3972"/>
                  </a:cubicBezTo>
                  <a:cubicBezTo>
                    <a:pt x="1843" y="3976"/>
                    <a:pt x="1832" y="3983"/>
                    <a:pt x="1828" y="3993"/>
                  </a:cubicBezTo>
                  <a:cubicBezTo>
                    <a:pt x="1810" y="3967"/>
                    <a:pt x="1778" y="3952"/>
                    <a:pt x="1748" y="3952"/>
                  </a:cubicBezTo>
                  <a:cubicBezTo>
                    <a:pt x="1716" y="3952"/>
                    <a:pt x="1685" y="3970"/>
                    <a:pt x="1678" y="4013"/>
                  </a:cubicBezTo>
                  <a:cubicBezTo>
                    <a:pt x="1586" y="4502"/>
                    <a:pt x="1493" y="4992"/>
                    <a:pt x="1399" y="5482"/>
                  </a:cubicBezTo>
                  <a:cubicBezTo>
                    <a:pt x="1390" y="5488"/>
                    <a:pt x="1383" y="5495"/>
                    <a:pt x="1376" y="5504"/>
                  </a:cubicBezTo>
                  <a:cubicBezTo>
                    <a:pt x="1368" y="5520"/>
                    <a:pt x="1371" y="5540"/>
                    <a:pt x="1386" y="5550"/>
                  </a:cubicBezTo>
                  <a:cubicBezTo>
                    <a:pt x="929" y="7933"/>
                    <a:pt x="459" y="10321"/>
                    <a:pt x="109" y="12718"/>
                  </a:cubicBezTo>
                  <a:lnTo>
                    <a:pt x="52" y="12711"/>
                  </a:lnTo>
                  <a:cubicBezTo>
                    <a:pt x="51" y="12711"/>
                    <a:pt x="49" y="12711"/>
                    <a:pt x="48" y="12711"/>
                  </a:cubicBezTo>
                  <a:cubicBezTo>
                    <a:pt x="9" y="12711"/>
                    <a:pt x="1" y="12779"/>
                    <a:pt x="42" y="12785"/>
                  </a:cubicBezTo>
                  <a:lnTo>
                    <a:pt x="98" y="12793"/>
                  </a:lnTo>
                  <a:cubicBezTo>
                    <a:pt x="82" y="12905"/>
                    <a:pt x="64" y="13016"/>
                    <a:pt x="48" y="13127"/>
                  </a:cubicBezTo>
                  <a:cubicBezTo>
                    <a:pt x="44" y="13154"/>
                    <a:pt x="61" y="13182"/>
                    <a:pt x="88" y="13190"/>
                  </a:cubicBezTo>
                  <a:cubicBezTo>
                    <a:pt x="81" y="13205"/>
                    <a:pt x="74" y="13220"/>
                    <a:pt x="65" y="13235"/>
                  </a:cubicBezTo>
                  <a:cubicBezTo>
                    <a:pt x="53" y="13256"/>
                    <a:pt x="56" y="13282"/>
                    <a:pt x="73" y="13299"/>
                  </a:cubicBezTo>
                  <a:cubicBezTo>
                    <a:pt x="217" y="13462"/>
                    <a:pt x="373" y="13651"/>
                    <a:pt x="548" y="13779"/>
                  </a:cubicBezTo>
                  <a:cubicBezTo>
                    <a:pt x="557" y="13784"/>
                    <a:pt x="566" y="13787"/>
                    <a:pt x="575" y="13787"/>
                  </a:cubicBezTo>
                  <a:cubicBezTo>
                    <a:pt x="577" y="13787"/>
                    <a:pt x="580" y="13787"/>
                    <a:pt x="582" y="13787"/>
                  </a:cubicBezTo>
                  <a:cubicBezTo>
                    <a:pt x="588" y="13799"/>
                    <a:pt x="601" y="13810"/>
                    <a:pt x="615" y="13813"/>
                  </a:cubicBezTo>
                  <a:cubicBezTo>
                    <a:pt x="1078" y="13956"/>
                    <a:pt x="1574" y="14037"/>
                    <a:pt x="2063" y="14037"/>
                  </a:cubicBezTo>
                  <a:cubicBezTo>
                    <a:pt x="2160" y="14037"/>
                    <a:pt x="2257" y="14033"/>
                    <a:pt x="2354" y="14027"/>
                  </a:cubicBezTo>
                  <a:cubicBezTo>
                    <a:pt x="2370" y="14025"/>
                    <a:pt x="2386" y="14017"/>
                    <a:pt x="2398" y="14006"/>
                  </a:cubicBezTo>
                  <a:cubicBezTo>
                    <a:pt x="2404" y="14030"/>
                    <a:pt x="2430" y="14045"/>
                    <a:pt x="2454" y="14045"/>
                  </a:cubicBezTo>
                  <a:cubicBezTo>
                    <a:pt x="2477" y="14045"/>
                    <a:pt x="2499" y="14033"/>
                    <a:pt x="2504" y="14006"/>
                  </a:cubicBezTo>
                  <a:cubicBezTo>
                    <a:pt x="2617" y="13395"/>
                    <a:pt x="2737" y="12754"/>
                    <a:pt x="2732" y="12131"/>
                  </a:cubicBezTo>
                  <a:cubicBezTo>
                    <a:pt x="2732" y="12123"/>
                    <a:pt x="2727" y="12119"/>
                    <a:pt x="2725" y="12113"/>
                  </a:cubicBezTo>
                  <a:lnTo>
                    <a:pt x="2725" y="12113"/>
                  </a:lnTo>
                  <a:cubicBezTo>
                    <a:pt x="2848" y="12113"/>
                    <a:pt x="2978" y="12118"/>
                    <a:pt x="3110" y="12118"/>
                  </a:cubicBezTo>
                  <a:cubicBezTo>
                    <a:pt x="3342" y="12118"/>
                    <a:pt x="3578" y="12105"/>
                    <a:pt x="3780" y="12036"/>
                  </a:cubicBezTo>
                  <a:cubicBezTo>
                    <a:pt x="3851" y="12456"/>
                    <a:pt x="3975" y="12889"/>
                    <a:pt x="4177" y="13232"/>
                  </a:cubicBezTo>
                  <a:cubicBezTo>
                    <a:pt x="4172" y="13253"/>
                    <a:pt x="4174" y="13275"/>
                    <a:pt x="4184" y="13294"/>
                  </a:cubicBezTo>
                  <a:cubicBezTo>
                    <a:pt x="4149" y="13324"/>
                    <a:pt x="4155" y="13385"/>
                    <a:pt x="4213" y="13387"/>
                  </a:cubicBezTo>
                  <a:cubicBezTo>
                    <a:pt x="4229" y="13387"/>
                    <a:pt x="4245" y="13388"/>
                    <a:pt x="4259" y="13388"/>
                  </a:cubicBezTo>
                  <a:cubicBezTo>
                    <a:pt x="4273" y="13400"/>
                    <a:pt x="4285" y="13410"/>
                    <a:pt x="4294" y="13419"/>
                  </a:cubicBezTo>
                  <a:cubicBezTo>
                    <a:pt x="4434" y="13528"/>
                    <a:pt x="4580" y="13668"/>
                    <a:pt x="4738" y="13751"/>
                  </a:cubicBezTo>
                  <a:cubicBezTo>
                    <a:pt x="4729" y="13784"/>
                    <a:pt x="4744" y="13824"/>
                    <a:pt x="4781" y="13824"/>
                  </a:cubicBezTo>
                  <a:cubicBezTo>
                    <a:pt x="4783" y="13824"/>
                    <a:pt x="4786" y="13824"/>
                    <a:pt x="4788" y="13824"/>
                  </a:cubicBezTo>
                  <a:cubicBezTo>
                    <a:pt x="5468" y="13734"/>
                    <a:pt x="6142" y="13710"/>
                    <a:pt x="6824" y="13663"/>
                  </a:cubicBezTo>
                  <a:cubicBezTo>
                    <a:pt x="6892" y="13659"/>
                    <a:pt x="6909" y="13595"/>
                    <a:pt x="6885" y="13551"/>
                  </a:cubicBezTo>
                  <a:cubicBezTo>
                    <a:pt x="6908" y="13540"/>
                    <a:pt x="6917" y="13515"/>
                    <a:pt x="6910" y="13493"/>
                  </a:cubicBezTo>
                  <a:cubicBezTo>
                    <a:pt x="6592" y="12503"/>
                    <a:pt x="6258" y="11518"/>
                    <a:pt x="5917" y="10537"/>
                  </a:cubicBezTo>
                  <a:lnTo>
                    <a:pt x="5917" y="10537"/>
                  </a:lnTo>
                  <a:cubicBezTo>
                    <a:pt x="6183" y="10610"/>
                    <a:pt x="6462" y="10647"/>
                    <a:pt x="6743" y="10647"/>
                  </a:cubicBezTo>
                  <a:cubicBezTo>
                    <a:pt x="7174" y="10647"/>
                    <a:pt x="7610" y="10561"/>
                    <a:pt x="8014" y="10387"/>
                  </a:cubicBezTo>
                  <a:cubicBezTo>
                    <a:pt x="8122" y="11420"/>
                    <a:pt x="8392" y="12477"/>
                    <a:pt x="9024" y="13202"/>
                  </a:cubicBezTo>
                  <a:cubicBezTo>
                    <a:pt x="9563" y="13938"/>
                    <a:pt x="10333" y="14508"/>
                    <a:pt x="11249" y="14508"/>
                  </a:cubicBezTo>
                  <a:cubicBezTo>
                    <a:pt x="11402" y="14508"/>
                    <a:pt x="11560" y="14492"/>
                    <a:pt x="11721" y="14458"/>
                  </a:cubicBezTo>
                  <a:cubicBezTo>
                    <a:pt x="13273" y="14133"/>
                    <a:pt x="13508" y="12212"/>
                    <a:pt x="13483" y="10889"/>
                  </a:cubicBezTo>
                  <a:cubicBezTo>
                    <a:pt x="13482" y="10839"/>
                    <a:pt x="13446" y="10817"/>
                    <a:pt x="13409" y="10817"/>
                  </a:cubicBezTo>
                  <a:cubicBezTo>
                    <a:pt x="13400" y="10817"/>
                    <a:pt x="13390" y="10818"/>
                    <a:pt x="13381" y="10821"/>
                  </a:cubicBezTo>
                  <a:cubicBezTo>
                    <a:pt x="13318" y="10645"/>
                    <a:pt x="13248" y="10469"/>
                    <a:pt x="13169" y="10298"/>
                  </a:cubicBezTo>
                  <a:lnTo>
                    <a:pt x="13169" y="10248"/>
                  </a:lnTo>
                  <a:cubicBezTo>
                    <a:pt x="13171" y="10210"/>
                    <a:pt x="13146" y="10175"/>
                    <a:pt x="13110" y="10162"/>
                  </a:cubicBezTo>
                  <a:cubicBezTo>
                    <a:pt x="13109" y="10161"/>
                    <a:pt x="13109" y="10159"/>
                    <a:pt x="13108" y="10157"/>
                  </a:cubicBezTo>
                  <a:cubicBezTo>
                    <a:pt x="13100" y="10140"/>
                    <a:pt x="13086" y="10133"/>
                    <a:pt x="13072" y="10133"/>
                  </a:cubicBezTo>
                  <a:cubicBezTo>
                    <a:pt x="13051" y="10133"/>
                    <a:pt x="13029" y="10149"/>
                    <a:pt x="13022" y="10171"/>
                  </a:cubicBezTo>
                  <a:cubicBezTo>
                    <a:pt x="12994" y="10187"/>
                    <a:pt x="12977" y="10216"/>
                    <a:pt x="12978" y="10248"/>
                  </a:cubicBezTo>
                  <a:cubicBezTo>
                    <a:pt x="12980" y="11640"/>
                    <a:pt x="12511" y="13936"/>
                    <a:pt x="10987" y="13936"/>
                  </a:cubicBezTo>
                  <a:cubicBezTo>
                    <a:pt x="10645" y="13936"/>
                    <a:pt x="10249" y="13820"/>
                    <a:pt x="9794" y="13552"/>
                  </a:cubicBezTo>
                  <a:cubicBezTo>
                    <a:pt x="9783" y="13547"/>
                    <a:pt x="9775" y="13539"/>
                    <a:pt x="9764" y="13533"/>
                  </a:cubicBezTo>
                  <a:lnTo>
                    <a:pt x="9764" y="13533"/>
                  </a:lnTo>
                  <a:cubicBezTo>
                    <a:pt x="9985" y="13535"/>
                    <a:pt x="10204" y="13539"/>
                    <a:pt x="10424" y="13539"/>
                  </a:cubicBezTo>
                  <a:cubicBezTo>
                    <a:pt x="10507" y="13539"/>
                    <a:pt x="10591" y="13539"/>
                    <a:pt x="10675" y="13537"/>
                  </a:cubicBezTo>
                  <a:cubicBezTo>
                    <a:pt x="10719" y="13536"/>
                    <a:pt x="10719" y="13469"/>
                    <a:pt x="10675" y="13468"/>
                  </a:cubicBezTo>
                  <a:cubicBezTo>
                    <a:pt x="10585" y="13467"/>
                    <a:pt x="10494" y="13466"/>
                    <a:pt x="10404" y="13466"/>
                  </a:cubicBezTo>
                  <a:cubicBezTo>
                    <a:pt x="10170" y="13466"/>
                    <a:pt x="9935" y="13471"/>
                    <a:pt x="9702" y="13474"/>
                  </a:cubicBezTo>
                  <a:cubicBezTo>
                    <a:pt x="9695" y="13474"/>
                    <a:pt x="9690" y="13476"/>
                    <a:pt x="9686" y="13480"/>
                  </a:cubicBezTo>
                  <a:cubicBezTo>
                    <a:pt x="9337" y="13251"/>
                    <a:pt x="9067" y="12953"/>
                    <a:pt x="8859" y="12614"/>
                  </a:cubicBezTo>
                  <a:lnTo>
                    <a:pt x="8859" y="12614"/>
                  </a:lnTo>
                  <a:cubicBezTo>
                    <a:pt x="8940" y="12615"/>
                    <a:pt x="9022" y="12616"/>
                    <a:pt x="9103" y="12616"/>
                  </a:cubicBezTo>
                  <a:cubicBezTo>
                    <a:pt x="9185" y="12616"/>
                    <a:pt x="9266" y="12615"/>
                    <a:pt x="9347" y="12612"/>
                  </a:cubicBezTo>
                  <a:cubicBezTo>
                    <a:pt x="9398" y="12612"/>
                    <a:pt x="9398" y="12535"/>
                    <a:pt x="9347" y="12535"/>
                  </a:cubicBezTo>
                  <a:cubicBezTo>
                    <a:pt x="9259" y="12531"/>
                    <a:pt x="9170" y="12530"/>
                    <a:pt x="9081" y="12530"/>
                  </a:cubicBezTo>
                  <a:cubicBezTo>
                    <a:pt x="8992" y="12530"/>
                    <a:pt x="8903" y="12531"/>
                    <a:pt x="8814" y="12532"/>
                  </a:cubicBezTo>
                  <a:cubicBezTo>
                    <a:pt x="8716" y="12362"/>
                    <a:pt x="8638" y="12180"/>
                    <a:pt x="8567" y="11993"/>
                  </a:cubicBezTo>
                  <a:lnTo>
                    <a:pt x="8567" y="11993"/>
                  </a:lnTo>
                  <a:cubicBezTo>
                    <a:pt x="8628" y="11999"/>
                    <a:pt x="8689" y="12002"/>
                    <a:pt x="8751" y="12002"/>
                  </a:cubicBezTo>
                  <a:cubicBezTo>
                    <a:pt x="8866" y="12002"/>
                    <a:pt x="8982" y="11990"/>
                    <a:pt x="9096" y="11961"/>
                  </a:cubicBezTo>
                  <a:cubicBezTo>
                    <a:pt x="9147" y="11948"/>
                    <a:pt x="9127" y="11879"/>
                    <a:pt x="9081" y="11879"/>
                  </a:cubicBezTo>
                  <a:cubicBezTo>
                    <a:pt x="9078" y="11879"/>
                    <a:pt x="9076" y="11880"/>
                    <a:pt x="9073" y="11880"/>
                  </a:cubicBezTo>
                  <a:cubicBezTo>
                    <a:pt x="8915" y="11905"/>
                    <a:pt x="8754" y="11917"/>
                    <a:pt x="8593" y="11917"/>
                  </a:cubicBezTo>
                  <a:cubicBezTo>
                    <a:pt x="8575" y="11917"/>
                    <a:pt x="8557" y="11917"/>
                    <a:pt x="8539" y="11917"/>
                  </a:cubicBezTo>
                  <a:cubicBezTo>
                    <a:pt x="8475" y="11733"/>
                    <a:pt x="8421" y="11546"/>
                    <a:pt x="8379" y="11355"/>
                  </a:cubicBezTo>
                  <a:lnTo>
                    <a:pt x="8379" y="11355"/>
                  </a:lnTo>
                  <a:cubicBezTo>
                    <a:pt x="8487" y="11358"/>
                    <a:pt x="8596" y="11360"/>
                    <a:pt x="8704" y="11360"/>
                  </a:cubicBezTo>
                  <a:cubicBezTo>
                    <a:pt x="9137" y="11360"/>
                    <a:pt x="9570" y="11336"/>
                    <a:pt x="10000" y="11290"/>
                  </a:cubicBezTo>
                  <a:cubicBezTo>
                    <a:pt x="10085" y="11701"/>
                    <a:pt x="10243" y="12063"/>
                    <a:pt x="10671" y="12063"/>
                  </a:cubicBezTo>
                  <a:cubicBezTo>
                    <a:pt x="10693" y="12063"/>
                    <a:pt x="10715" y="12062"/>
                    <a:pt x="10738" y="12060"/>
                  </a:cubicBezTo>
                  <a:cubicBezTo>
                    <a:pt x="10782" y="12070"/>
                    <a:pt x="10826" y="12075"/>
                    <a:pt x="10869" y="12075"/>
                  </a:cubicBezTo>
                  <a:cubicBezTo>
                    <a:pt x="11165" y="12075"/>
                    <a:pt x="11448" y="11844"/>
                    <a:pt x="11602" y="11603"/>
                  </a:cubicBezTo>
                  <a:cubicBezTo>
                    <a:pt x="11870" y="11184"/>
                    <a:pt x="11833" y="10668"/>
                    <a:pt x="11740" y="10199"/>
                  </a:cubicBezTo>
                  <a:lnTo>
                    <a:pt x="11740" y="10199"/>
                  </a:lnTo>
                  <a:cubicBezTo>
                    <a:pt x="11920" y="10254"/>
                    <a:pt x="12140" y="10282"/>
                    <a:pt x="12356" y="10282"/>
                  </a:cubicBezTo>
                  <a:cubicBezTo>
                    <a:pt x="12588" y="10282"/>
                    <a:pt x="12816" y="10250"/>
                    <a:pt x="12991" y="10184"/>
                  </a:cubicBezTo>
                  <a:cubicBezTo>
                    <a:pt x="13035" y="10167"/>
                    <a:pt x="13047" y="10092"/>
                    <a:pt x="12991" y="10080"/>
                  </a:cubicBezTo>
                  <a:cubicBezTo>
                    <a:pt x="12781" y="10039"/>
                    <a:pt x="12571" y="10050"/>
                    <a:pt x="12359" y="10041"/>
                  </a:cubicBezTo>
                  <a:cubicBezTo>
                    <a:pt x="12143" y="10031"/>
                    <a:pt x="11925" y="9981"/>
                    <a:pt x="11708" y="9981"/>
                  </a:cubicBezTo>
                  <a:cubicBezTo>
                    <a:pt x="11687" y="9981"/>
                    <a:pt x="11666" y="9982"/>
                    <a:pt x="11644" y="9983"/>
                  </a:cubicBezTo>
                  <a:cubicBezTo>
                    <a:pt x="11548" y="9987"/>
                    <a:pt x="11537" y="10094"/>
                    <a:pt x="11602" y="10142"/>
                  </a:cubicBezTo>
                  <a:cubicBezTo>
                    <a:pt x="11625" y="10521"/>
                    <a:pt x="11681" y="10936"/>
                    <a:pt x="11545" y="11296"/>
                  </a:cubicBezTo>
                  <a:cubicBezTo>
                    <a:pt x="11421" y="11625"/>
                    <a:pt x="11199" y="11779"/>
                    <a:pt x="10907" y="11860"/>
                  </a:cubicBezTo>
                  <a:cubicBezTo>
                    <a:pt x="10450" y="11224"/>
                    <a:pt x="10542" y="9953"/>
                    <a:pt x="10506" y="9200"/>
                  </a:cubicBezTo>
                  <a:cubicBezTo>
                    <a:pt x="10490" y="8852"/>
                    <a:pt x="10343" y="6335"/>
                    <a:pt x="11175" y="6335"/>
                  </a:cubicBezTo>
                  <a:cubicBezTo>
                    <a:pt x="11230" y="6335"/>
                    <a:pt x="11290" y="6346"/>
                    <a:pt x="11354" y="6370"/>
                  </a:cubicBezTo>
                  <a:cubicBezTo>
                    <a:pt x="11361" y="6373"/>
                    <a:pt x="11368" y="6374"/>
                    <a:pt x="11376" y="6374"/>
                  </a:cubicBezTo>
                  <a:cubicBezTo>
                    <a:pt x="11385" y="6374"/>
                    <a:pt x="11394" y="6372"/>
                    <a:pt x="11402" y="6369"/>
                  </a:cubicBezTo>
                  <a:cubicBezTo>
                    <a:pt x="11650" y="6856"/>
                    <a:pt x="11612" y="7398"/>
                    <a:pt x="11649" y="7926"/>
                  </a:cubicBezTo>
                  <a:cubicBezTo>
                    <a:pt x="11649" y="7937"/>
                    <a:pt x="11656" y="7943"/>
                    <a:pt x="11660" y="7952"/>
                  </a:cubicBezTo>
                  <a:cubicBezTo>
                    <a:pt x="11579" y="7978"/>
                    <a:pt x="11573" y="8101"/>
                    <a:pt x="11662" y="8132"/>
                  </a:cubicBezTo>
                  <a:cubicBezTo>
                    <a:pt x="11675" y="8136"/>
                    <a:pt x="11688" y="8139"/>
                    <a:pt x="11701" y="8143"/>
                  </a:cubicBezTo>
                  <a:cubicBezTo>
                    <a:pt x="11754" y="8229"/>
                    <a:pt x="11816" y="8311"/>
                    <a:pt x="11885" y="8385"/>
                  </a:cubicBezTo>
                  <a:cubicBezTo>
                    <a:pt x="11969" y="8474"/>
                    <a:pt x="12075" y="8589"/>
                    <a:pt x="12199" y="8620"/>
                  </a:cubicBezTo>
                  <a:cubicBezTo>
                    <a:pt x="12203" y="8624"/>
                    <a:pt x="12205" y="8628"/>
                    <a:pt x="12210" y="8629"/>
                  </a:cubicBezTo>
                  <a:cubicBezTo>
                    <a:pt x="12678" y="8708"/>
                    <a:pt x="13165" y="8769"/>
                    <a:pt x="13639" y="8777"/>
                  </a:cubicBezTo>
                  <a:cubicBezTo>
                    <a:pt x="13640" y="8777"/>
                    <a:pt x="13640" y="8777"/>
                    <a:pt x="13641" y="8777"/>
                  </a:cubicBezTo>
                  <a:cubicBezTo>
                    <a:pt x="13696" y="8777"/>
                    <a:pt x="13722" y="8725"/>
                    <a:pt x="13718" y="8679"/>
                  </a:cubicBezTo>
                  <a:cubicBezTo>
                    <a:pt x="13728" y="8671"/>
                    <a:pt x="13735" y="8662"/>
                    <a:pt x="13738" y="8650"/>
                  </a:cubicBezTo>
                  <a:cubicBezTo>
                    <a:pt x="14061" y="6861"/>
                    <a:pt x="13650" y="4541"/>
                    <a:pt x="11668" y="4015"/>
                  </a:cubicBezTo>
                  <a:cubicBezTo>
                    <a:pt x="11406" y="3904"/>
                    <a:pt x="11128" y="3835"/>
                    <a:pt x="10846" y="3811"/>
                  </a:cubicBezTo>
                  <a:cubicBezTo>
                    <a:pt x="10755" y="3803"/>
                    <a:pt x="10667" y="3799"/>
                    <a:pt x="10582" y="3799"/>
                  </a:cubicBezTo>
                  <a:cubicBezTo>
                    <a:pt x="9849" y="3799"/>
                    <a:pt x="9322" y="4085"/>
                    <a:pt x="8942" y="4535"/>
                  </a:cubicBezTo>
                  <a:cubicBezTo>
                    <a:pt x="8715" y="3894"/>
                    <a:pt x="8119" y="3549"/>
                    <a:pt x="7528" y="3549"/>
                  </a:cubicBezTo>
                  <a:cubicBezTo>
                    <a:pt x="7320" y="3549"/>
                    <a:pt x="7112" y="3592"/>
                    <a:pt x="6922" y="3679"/>
                  </a:cubicBezTo>
                  <a:cubicBezTo>
                    <a:pt x="6922" y="3679"/>
                    <a:pt x="6922" y="3678"/>
                    <a:pt x="6922" y="3677"/>
                  </a:cubicBezTo>
                  <a:cubicBezTo>
                    <a:pt x="6695" y="3485"/>
                    <a:pt x="6817" y="2425"/>
                    <a:pt x="6823" y="2168"/>
                  </a:cubicBezTo>
                  <a:cubicBezTo>
                    <a:pt x="6836" y="1696"/>
                    <a:pt x="6888" y="1228"/>
                    <a:pt x="6898" y="756"/>
                  </a:cubicBezTo>
                  <a:cubicBezTo>
                    <a:pt x="6898" y="733"/>
                    <a:pt x="6879" y="720"/>
                    <a:pt x="6860" y="720"/>
                  </a:cubicBezTo>
                  <a:cubicBezTo>
                    <a:pt x="6845" y="720"/>
                    <a:pt x="6830" y="728"/>
                    <a:pt x="6826" y="747"/>
                  </a:cubicBezTo>
                  <a:cubicBezTo>
                    <a:pt x="6770" y="637"/>
                    <a:pt x="6666" y="545"/>
                    <a:pt x="6585" y="456"/>
                  </a:cubicBezTo>
                  <a:cubicBezTo>
                    <a:pt x="6501" y="362"/>
                    <a:pt x="6418" y="264"/>
                    <a:pt x="6324" y="179"/>
                  </a:cubicBezTo>
                  <a:cubicBezTo>
                    <a:pt x="6327" y="157"/>
                    <a:pt x="6312" y="135"/>
                    <a:pt x="6291" y="129"/>
                  </a:cubicBezTo>
                  <a:cubicBezTo>
                    <a:pt x="6285" y="126"/>
                    <a:pt x="6281" y="118"/>
                    <a:pt x="6273" y="116"/>
                  </a:cubicBezTo>
                  <a:cubicBezTo>
                    <a:pt x="5978" y="47"/>
                    <a:pt x="5615" y="0"/>
                    <a:pt x="5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4"/>
            <p:cNvSpPr/>
            <p:nvPr/>
          </p:nvSpPr>
          <p:spPr>
            <a:xfrm>
              <a:off x="-1917040" y="5239230"/>
              <a:ext cx="60020" cy="154097"/>
            </a:xfrm>
            <a:custGeom>
              <a:avLst/>
              <a:gdLst/>
              <a:ahLst/>
              <a:cxnLst/>
              <a:rect l="l" t="t" r="r" b="b"/>
              <a:pathLst>
                <a:path w="1743" h="4475" extrusionOk="0">
                  <a:moveTo>
                    <a:pt x="1228" y="2008"/>
                  </a:moveTo>
                  <a:cubicBezTo>
                    <a:pt x="1370" y="2764"/>
                    <a:pt x="1492" y="3522"/>
                    <a:pt x="1593" y="4292"/>
                  </a:cubicBezTo>
                  <a:cubicBezTo>
                    <a:pt x="1356" y="4250"/>
                    <a:pt x="1099" y="4237"/>
                    <a:pt x="845" y="4237"/>
                  </a:cubicBezTo>
                  <a:cubicBezTo>
                    <a:pt x="757" y="4237"/>
                    <a:pt x="670" y="4239"/>
                    <a:pt x="584" y="4241"/>
                  </a:cubicBezTo>
                  <a:lnTo>
                    <a:pt x="584" y="4240"/>
                  </a:lnTo>
                  <a:cubicBezTo>
                    <a:pt x="798" y="3496"/>
                    <a:pt x="1002" y="2749"/>
                    <a:pt x="1228" y="2008"/>
                  </a:cubicBezTo>
                  <a:close/>
                  <a:moveTo>
                    <a:pt x="894" y="1"/>
                  </a:moveTo>
                  <a:cubicBezTo>
                    <a:pt x="857" y="1"/>
                    <a:pt x="819" y="24"/>
                    <a:pt x="814" y="72"/>
                  </a:cubicBezTo>
                  <a:cubicBezTo>
                    <a:pt x="714" y="956"/>
                    <a:pt x="592" y="1833"/>
                    <a:pt x="412" y="2704"/>
                  </a:cubicBezTo>
                  <a:cubicBezTo>
                    <a:pt x="327" y="3114"/>
                    <a:pt x="1" y="3802"/>
                    <a:pt x="117" y="4204"/>
                  </a:cubicBezTo>
                  <a:cubicBezTo>
                    <a:pt x="126" y="4235"/>
                    <a:pt x="150" y="4250"/>
                    <a:pt x="177" y="4250"/>
                  </a:cubicBezTo>
                  <a:cubicBezTo>
                    <a:pt x="188" y="4250"/>
                    <a:pt x="200" y="4247"/>
                    <a:pt x="211" y="4242"/>
                  </a:cubicBezTo>
                  <a:lnTo>
                    <a:pt x="242" y="4228"/>
                  </a:lnTo>
                  <a:cubicBezTo>
                    <a:pt x="265" y="4219"/>
                    <a:pt x="265" y="4184"/>
                    <a:pt x="249" y="4167"/>
                  </a:cubicBezTo>
                  <a:cubicBezTo>
                    <a:pt x="133" y="4049"/>
                    <a:pt x="683" y="2267"/>
                    <a:pt x="731" y="1976"/>
                  </a:cubicBezTo>
                  <a:cubicBezTo>
                    <a:pt x="813" y="1491"/>
                    <a:pt x="875" y="1004"/>
                    <a:pt x="924" y="515"/>
                  </a:cubicBezTo>
                  <a:cubicBezTo>
                    <a:pt x="1015" y="918"/>
                    <a:pt x="1097" y="1320"/>
                    <a:pt x="1176" y="1723"/>
                  </a:cubicBezTo>
                  <a:cubicBezTo>
                    <a:pt x="888" y="2546"/>
                    <a:pt x="645" y="3386"/>
                    <a:pt x="496" y="4244"/>
                  </a:cubicBezTo>
                  <a:cubicBezTo>
                    <a:pt x="418" y="4247"/>
                    <a:pt x="342" y="4250"/>
                    <a:pt x="268" y="4253"/>
                  </a:cubicBezTo>
                  <a:cubicBezTo>
                    <a:pt x="181" y="4257"/>
                    <a:pt x="187" y="4373"/>
                    <a:pt x="268" y="4384"/>
                  </a:cubicBezTo>
                  <a:cubicBezTo>
                    <a:pt x="596" y="4427"/>
                    <a:pt x="958" y="4474"/>
                    <a:pt x="1302" y="4474"/>
                  </a:cubicBezTo>
                  <a:cubicBezTo>
                    <a:pt x="1402" y="4474"/>
                    <a:pt x="1500" y="4470"/>
                    <a:pt x="1595" y="4461"/>
                  </a:cubicBezTo>
                  <a:cubicBezTo>
                    <a:pt x="1619" y="4459"/>
                    <a:pt x="1640" y="4446"/>
                    <a:pt x="1655" y="4427"/>
                  </a:cubicBezTo>
                  <a:cubicBezTo>
                    <a:pt x="1664" y="4430"/>
                    <a:pt x="1674" y="4432"/>
                    <a:pt x="1683" y="4432"/>
                  </a:cubicBezTo>
                  <a:cubicBezTo>
                    <a:pt x="1714" y="4432"/>
                    <a:pt x="1743" y="4414"/>
                    <a:pt x="1740" y="4370"/>
                  </a:cubicBezTo>
                  <a:cubicBezTo>
                    <a:pt x="1668" y="2929"/>
                    <a:pt x="1410" y="1472"/>
                    <a:pt x="1000" y="89"/>
                  </a:cubicBezTo>
                  <a:cubicBezTo>
                    <a:pt x="994" y="67"/>
                    <a:pt x="979" y="49"/>
                    <a:pt x="958" y="38"/>
                  </a:cubicBezTo>
                  <a:cubicBezTo>
                    <a:pt x="946" y="13"/>
                    <a:pt x="920" y="1"/>
                    <a:pt x="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4"/>
            <p:cNvSpPr/>
            <p:nvPr/>
          </p:nvSpPr>
          <p:spPr>
            <a:xfrm>
              <a:off x="-1936806" y="5264746"/>
              <a:ext cx="23140" cy="2996"/>
            </a:xfrm>
            <a:custGeom>
              <a:avLst/>
              <a:gdLst/>
              <a:ahLst/>
              <a:cxnLst/>
              <a:rect l="l" t="t" r="r" b="b"/>
              <a:pathLst>
                <a:path w="672" h="87" extrusionOk="0">
                  <a:moveTo>
                    <a:pt x="361" y="0"/>
                  </a:moveTo>
                  <a:cubicBezTo>
                    <a:pt x="256" y="0"/>
                    <a:pt x="150" y="3"/>
                    <a:pt x="45" y="8"/>
                  </a:cubicBezTo>
                  <a:cubicBezTo>
                    <a:pt x="0" y="10"/>
                    <a:pt x="0" y="76"/>
                    <a:pt x="45" y="79"/>
                  </a:cubicBezTo>
                  <a:cubicBezTo>
                    <a:pt x="154" y="84"/>
                    <a:pt x="264" y="86"/>
                    <a:pt x="374" y="86"/>
                  </a:cubicBezTo>
                  <a:cubicBezTo>
                    <a:pt x="456" y="86"/>
                    <a:pt x="538" y="85"/>
                    <a:pt x="620" y="82"/>
                  </a:cubicBezTo>
                  <a:cubicBezTo>
                    <a:pt x="672" y="82"/>
                    <a:pt x="672" y="5"/>
                    <a:pt x="620" y="5"/>
                  </a:cubicBezTo>
                  <a:cubicBezTo>
                    <a:pt x="534" y="2"/>
                    <a:pt x="448"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4"/>
            <p:cNvSpPr/>
            <p:nvPr/>
          </p:nvSpPr>
          <p:spPr>
            <a:xfrm>
              <a:off x="-1929092" y="5209960"/>
              <a:ext cx="24965" cy="5854"/>
            </a:xfrm>
            <a:custGeom>
              <a:avLst/>
              <a:gdLst/>
              <a:ahLst/>
              <a:cxnLst/>
              <a:rect l="l" t="t" r="r" b="b"/>
              <a:pathLst>
                <a:path w="725" h="170" extrusionOk="0">
                  <a:moveTo>
                    <a:pt x="659" y="0"/>
                  </a:moveTo>
                  <a:cubicBezTo>
                    <a:pt x="656" y="0"/>
                    <a:pt x="654" y="1"/>
                    <a:pt x="651" y="1"/>
                  </a:cubicBezTo>
                  <a:cubicBezTo>
                    <a:pt x="445" y="33"/>
                    <a:pt x="240" y="70"/>
                    <a:pt x="34" y="106"/>
                  </a:cubicBezTo>
                  <a:cubicBezTo>
                    <a:pt x="1" y="112"/>
                    <a:pt x="6" y="169"/>
                    <a:pt x="39" y="169"/>
                  </a:cubicBezTo>
                  <a:cubicBezTo>
                    <a:pt x="40" y="169"/>
                    <a:pt x="41" y="169"/>
                    <a:pt x="43" y="169"/>
                  </a:cubicBezTo>
                  <a:cubicBezTo>
                    <a:pt x="253" y="141"/>
                    <a:pt x="464" y="115"/>
                    <a:pt x="673" y="82"/>
                  </a:cubicBezTo>
                  <a:cubicBezTo>
                    <a:pt x="724" y="74"/>
                    <a:pt x="706"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4"/>
            <p:cNvSpPr/>
            <p:nvPr/>
          </p:nvSpPr>
          <p:spPr>
            <a:xfrm>
              <a:off x="-1836565" y="5324112"/>
              <a:ext cx="17424" cy="3134"/>
            </a:xfrm>
            <a:custGeom>
              <a:avLst/>
              <a:gdLst/>
              <a:ahLst/>
              <a:cxnLst/>
              <a:rect l="l" t="t" r="r" b="b"/>
              <a:pathLst>
                <a:path w="506" h="91" extrusionOk="0">
                  <a:moveTo>
                    <a:pt x="278" y="0"/>
                  </a:moveTo>
                  <a:cubicBezTo>
                    <a:pt x="204" y="0"/>
                    <a:pt x="129" y="2"/>
                    <a:pt x="55" y="4"/>
                  </a:cubicBezTo>
                  <a:cubicBezTo>
                    <a:pt x="1" y="5"/>
                    <a:pt x="1" y="86"/>
                    <a:pt x="55" y="87"/>
                  </a:cubicBezTo>
                  <a:cubicBezTo>
                    <a:pt x="129" y="89"/>
                    <a:pt x="204" y="90"/>
                    <a:pt x="278" y="90"/>
                  </a:cubicBezTo>
                  <a:cubicBezTo>
                    <a:pt x="336" y="90"/>
                    <a:pt x="395" y="89"/>
                    <a:pt x="453" y="87"/>
                  </a:cubicBezTo>
                  <a:cubicBezTo>
                    <a:pt x="505" y="84"/>
                    <a:pt x="505" y="7"/>
                    <a:pt x="453" y="4"/>
                  </a:cubicBezTo>
                  <a:cubicBezTo>
                    <a:pt x="395" y="1"/>
                    <a:pt x="336"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4"/>
            <p:cNvSpPr/>
            <p:nvPr/>
          </p:nvSpPr>
          <p:spPr>
            <a:xfrm>
              <a:off x="-1668419" y="5495185"/>
              <a:ext cx="36604" cy="4270"/>
            </a:xfrm>
            <a:custGeom>
              <a:avLst/>
              <a:gdLst/>
              <a:ahLst/>
              <a:cxnLst/>
              <a:rect l="l" t="t" r="r" b="b"/>
              <a:pathLst>
                <a:path w="1063" h="124" extrusionOk="0">
                  <a:moveTo>
                    <a:pt x="37" y="1"/>
                  </a:moveTo>
                  <a:cubicBezTo>
                    <a:pt x="8" y="1"/>
                    <a:pt x="1" y="54"/>
                    <a:pt x="33" y="59"/>
                  </a:cubicBezTo>
                  <a:cubicBezTo>
                    <a:pt x="280" y="98"/>
                    <a:pt x="528" y="123"/>
                    <a:pt x="776" y="123"/>
                  </a:cubicBezTo>
                  <a:cubicBezTo>
                    <a:pt x="855" y="123"/>
                    <a:pt x="935" y="121"/>
                    <a:pt x="1014" y="115"/>
                  </a:cubicBezTo>
                  <a:cubicBezTo>
                    <a:pt x="1061" y="112"/>
                    <a:pt x="1063" y="42"/>
                    <a:pt x="1014" y="42"/>
                  </a:cubicBezTo>
                  <a:cubicBezTo>
                    <a:pt x="689" y="42"/>
                    <a:pt x="365" y="38"/>
                    <a:pt x="41" y="1"/>
                  </a:cubicBezTo>
                  <a:cubicBezTo>
                    <a:pt x="40" y="1"/>
                    <a:pt x="39"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4"/>
            <p:cNvSpPr/>
            <p:nvPr/>
          </p:nvSpPr>
          <p:spPr>
            <a:xfrm>
              <a:off x="-1701201" y="5282962"/>
              <a:ext cx="33195" cy="4752"/>
            </a:xfrm>
            <a:custGeom>
              <a:avLst/>
              <a:gdLst/>
              <a:ahLst/>
              <a:cxnLst/>
              <a:rect l="l" t="t" r="r" b="b"/>
              <a:pathLst>
                <a:path w="964" h="138" extrusionOk="0">
                  <a:moveTo>
                    <a:pt x="905" y="0"/>
                  </a:moveTo>
                  <a:cubicBezTo>
                    <a:pt x="905" y="0"/>
                    <a:pt x="904" y="0"/>
                    <a:pt x="904" y="0"/>
                  </a:cubicBezTo>
                  <a:cubicBezTo>
                    <a:pt x="623" y="5"/>
                    <a:pt x="344" y="25"/>
                    <a:pt x="63" y="42"/>
                  </a:cubicBezTo>
                  <a:cubicBezTo>
                    <a:pt x="3" y="46"/>
                    <a:pt x="1" y="138"/>
                    <a:pt x="61" y="138"/>
                  </a:cubicBezTo>
                  <a:cubicBezTo>
                    <a:pt x="62" y="138"/>
                    <a:pt x="63" y="138"/>
                    <a:pt x="63" y="138"/>
                  </a:cubicBezTo>
                  <a:cubicBezTo>
                    <a:pt x="344" y="125"/>
                    <a:pt x="624" y="116"/>
                    <a:pt x="904" y="91"/>
                  </a:cubicBezTo>
                  <a:cubicBezTo>
                    <a:pt x="961" y="86"/>
                    <a:pt x="963" y="0"/>
                    <a:pt x="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74"/>
          <p:cNvGrpSpPr/>
          <p:nvPr/>
        </p:nvGrpSpPr>
        <p:grpSpPr>
          <a:xfrm>
            <a:off x="980441" y="2894092"/>
            <a:ext cx="332185" cy="494366"/>
            <a:chOff x="-1440046" y="5013715"/>
            <a:chExt cx="438702" cy="652888"/>
          </a:xfrm>
        </p:grpSpPr>
        <p:sp>
          <p:nvSpPr>
            <p:cNvPr id="3554" name="Google Shape;3554;p74"/>
            <p:cNvSpPr/>
            <p:nvPr/>
          </p:nvSpPr>
          <p:spPr>
            <a:xfrm>
              <a:off x="-1440046" y="5013715"/>
              <a:ext cx="438702" cy="652888"/>
            </a:xfrm>
            <a:custGeom>
              <a:avLst/>
              <a:gdLst/>
              <a:ahLst/>
              <a:cxnLst/>
              <a:rect l="l" t="t" r="r" b="b"/>
              <a:pathLst>
                <a:path w="12740" h="18960" extrusionOk="0">
                  <a:moveTo>
                    <a:pt x="7138" y="193"/>
                  </a:moveTo>
                  <a:cubicBezTo>
                    <a:pt x="7323" y="193"/>
                    <a:pt x="7508" y="202"/>
                    <a:pt x="7693" y="220"/>
                  </a:cubicBezTo>
                  <a:cubicBezTo>
                    <a:pt x="10239" y="481"/>
                    <a:pt x="12319" y="2664"/>
                    <a:pt x="12327" y="5253"/>
                  </a:cubicBezTo>
                  <a:cubicBezTo>
                    <a:pt x="12336" y="8117"/>
                    <a:pt x="9995" y="10223"/>
                    <a:pt x="7263" y="10223"/>
                  </a:cubicBezTo>
                  <a:cubicBezTo>
                    <a:pt x="7115" y="10223"/>
                    <a:pt x="6965" y="10217"/>
                    <a:pt x="6815" y="10204"/>
                  </a:cubicBezTo>
                  <a:lnTo>
                    <a:pt x="6816" y="10203"/>
                  </a:lnTo>
                  <a:cubicBezTo>
                    <a:pt x="6825" y="10165"/>
                    <a:pt x="6796" y="10129"/>
                    <a:pt x="6757" y="10129"/>
                  </a:cubicBezTo>
                  <a:cubicBezTo>
                    <a:pt x="6755" y="10129"/>
                    <a:pt x="6752" y="10129"/>
                    <a:pt x="6749" y="10129"/>
                  </a:cubicBezTo>
                  <a:cubicBezTo>
                    <a:pt x="6535" y="10159"/>
                    <a:pt x="6326" y="10173"/>
                    <a:pt x="6124" y="10173"/>
                  </a:cubicBezTo>
                  <a:cubicBezTo>
                    <a:pt x="5502" y="10173"/>
                    <a:pt x="4939" y="10039"/>
                    <a:pt x="4437" y="9802"/>
                  </a:cubicBezTo>
                  <a:lnTo>
                    <a:pt x="4437" y="9802"/>
                  </a:lnTo>
                  <a:cubicBezTo>
                    <a:pt x="4669" y="9826"/>
                    <a:pt x="4902" y="9849"/>
                    <a:pt x="5134" y="9865"/>
                  </a:cubicBezTo>
                  <a:cubicBezTo>
                    <a:pt x="5135" y="9865"/>
                    <a:pt x="5136" y="9865"/>
                    <a:pt x="5137" y="9865"/>
                  </a:cubicBezTo>
                  <a:cubicBezTo>
                    <a:pt x="5185" y="9865"/>
                    <a:pt x="5182" y="9793"/>
                    <a:pt x="5134" y="9788"/>
                  </a:cubicBezTo>
                  <a:cubicBezTo>
                    <a:pt x="4848" y="9759"/>
                    <a:pt x="4561" y="9740"/>
                    <a:pt x="4273" y="9722"/>
                  </a:cubicBezTo>
                  <a:cubicBezTo>
                    <a:pt x="4069" y="9614"/>
                    <a:pt x="3875" y="9489"/>
                    <a:pt x="3692" y="9348"/>
                  </a:cubicBezTo>
                  <a:lnTo>
                    <a:pt x="3692" y="9348"/>
                  </a:lnTo>
                  <a:cubicBezTo>
                    <a:pt x="4021" y="9427"/>
                    <a:pt x="4354" y="9486"/>
                    <a:pt x="4689" y="9526"/>
                  </a:cubicBezTo>
                  <a:cubicBezTo>
                    <a:pt x="4690" y="9526"/>
                    <a:pt x="4692" y="9527"/>
                    <a:pt x="4693" y="9527"/>
                  </a:cubicBezTo>
                  <a:cubicBezTo>
                    <a:pt x="4727" y="9527"/>
                    <a:pt x="4733" y="9469"/>
                    <a:pt x="4699" y="9462"/>
                  </a:cubicBezTo>
                  <a:cubicBezTo>
                    <a:pt x="4353" y="9391"/>
                    <a:pt x="4003" y="9342"/>
                    <a:pt x="3651" y="9315"/>
                  </a:cubicBezTo>
                  <a:cubicBezTo>
                    <a:pt x="3458" y="9159"/>
                    <a:pt x="3279" y="8988"/>
                    <a:pt x="3116" y="8802"/>
                  </a:cubicBezTo>
                  <a:lnTo>
                    <a:pt x="3116" y="8802"/>
                  </a:lnTo>
                  <a:cubicBezTo>
                    <a:pt x="3450" y="8828"/>
                    <a:pt x="3782" y="8857"/>
                    <a:pt x="4115" y="8872"/>
                  </a:cubicBezTo>
                  <a:cubicBezTo>
                    <a:pt x="4116" y="8872"/>
                    <a:pt x="4116" y="8872"/>
                    <a:pt x="4117" y="8872"/>
                  </a:cubicBezTo>
                  <a:cubicBezTo>
                    <a:pt x="4171" y="8872"/>
                    <a:pt x="4168" y="8790"/>
                    <a:pt x="4115" y="8786"/>
                  </a:cubicBezTo>
                  <a:cubicBezTo>
                    <a:pt x="3762" y="8757"/>
                    <a:pt x="3408" y="8744"/>
                    <a:pt x="3054" y="8728"/>
                  </a:cubicBezTo>
                  <a:cubicBezTo>
                    <a:pt x="2922" y="8570"/>
                    <a:pt x="2800" y="8405"/>
                    <a:pt x="2689" y="8233"/>
                  </a:cubicBezTo>
                  <a:cubicBezTo>
                    <a:pt x="2709" y="8232"/>
                    <a:pt x="2728" y="8232"/>
                    <a:pt x="2748" y="8232"/>
                  </a:cubicBezTo>
                  <a:cubicBezTo>
                    <a:pt x="2921" y="8232"/>
                    <a:pt x="3094" y="8249"/>
                    <a:pt x="3265" y="8282"/>
                  </a:cubicBezTo>
                  <a:cubicBezTo>
                    <a:pt x="3267" y="8282"/>
                    <a:pt x="3269" y="8282"/>
                    <a:pt x="3272" y="8282"/>
                  </a:cubicBezTo>
                  <a:cubicBezTo>
                    <a:pt x="3310" y="8282"/>
                    <a:pt x="3323" y="8228"/>
                    <a:pt x="3284" y="8215"/>
                  </a:cubicBezTo>
                  <a:cubicBezTo>
                    <a:pt x="3135" y="8172"/>
                    <a:pt x="2981" y="8150"/>
                    <a:pt x="2826" y="8150"/>
                  </a:cubicBezTo>
                  <a:cubicBezTo>
                    <a:pt x="2766" y="8150"/>
                    <a:pt x="2705" y="8153"/>
                    <a:pt x="2645" y="8160"/>
                  </a:cubicBezTo>
                  <a:cubicBezTo>
                    <a:pt x="2432" y="7818"/>
                    <a:pt x="2263" y="7445"/>
                    <a:pt x="2129" y="7055"/>
                  </a:cubicBezTo>
                  <a:lnTo>
                    <a:pt x="2129" y="7055"/>
                  </a:lnTo>
                  <a:cubicBezTo>
                    <a:pt x="2264" y="7059"/>
                    <a:pt x="2400" y="7065"/>
                    <a:pt x="2535" y="7065"/>
                  </a:cubicBezTo>
                  <a:cubicBezTo>
                    <a:pt x="2619" y="7065"/>
                    <a:pt x="2703" y="7063"/>
                    <a:pt x="2787" y="7057"/>
                  </a:cubicBezTo>
                  <a:cubicBezTo>
                    <a:pt x="2848" y="7054"/>
                    <a:pt x="2848" y="6963"/>
                    <a:pt x="2787" y="6960"/>
                  </a:cubicBezTo>
                  <a:cubicBezTo>
                    <a:pt x="2702" y="6954"/>
                    <a:pt x="2618" y="6952"/>
                    <a:pt x="2533" y="6952"/>
                  </a:cubicBezTo>
                  <a:cubicBezTo>
                    <a:pt x="2388" y="6952"/>
                    <a:pt x="2243" y="6958"/>
                    <a:pt x="2098" y="6962"/>
                  </a:cubicBezTo>
                  <a:cubicBezTo>
                    <a:pt x="1991" y="6630"/>
                    <a:pt x="1913" y="6288"/>
                    <a:pt x="1865" y="5942"/>
                  </a:cubicBezTo>
                  <a:lnTo>
                    <a:pt x="1865" y="5942"/>
                  </a:lnTo>
                  <a:cubicBezTo>
                    <a:pt x="2007" y="5946"/>
                    <a:pt x="2159" y="5963"/>
                    <a:pt x="2307" y="5963"/>
                  </a:cubicBezTo>
                  <a:cubicBezTo>
                    <a:pt x="2384" y="5963"/>
                    <a:pt x="2461" y="5958"/>
                    <a:pt x="2534" y="5945"/>
                  </a:cubicBezTo>
                  <a:cubicBezTo>
                    <a:pt x="2577" y="5938"/>
                    <a:pt x="2577" y="5866"/>
                    <a:pt x="2534" y="5858"/>
                  </a:cubicBezTo>
                  <a:cubicBezTo>
                    <a:pt x="2461" y="5845"/>
                    <a:pt x="2386" y="5840"/>
                    <a:pt x="2309" y="5840"/>
                  </a:cubicBezTo>
                  <a:cubicBezTo>
                    <a:pt x="2158" y="5840"/>
                    <a:pt x="2002" y="5858"/>
                    <a:pt x="1857" y="5862"/>
                  </a:cubicBezTo>
                  <a:cubicBezTo>
                    <a:pt x="1856" y="5862"/>
                    <a:pt x="1856" y="5863"/>
                    <a:pt x="1855" y="5863"/>
                  </a:cubicBezTo>
                  <a:cubicBezTo>
                    <a:pt x="1823" y="5602"/>
                    <a:pt x="1808" y="5338"/>
                    <a:pt x="1810" y="5076"/>
                  </a:cubicBezTo>
                  <a:lnTo>
                    <a:pt x="1810" y="5076"/>
                  </a:lnTo>
                  <a:cubicBezTo>
                    <a:pt x="2011" y="5124"/>
                    <a:pt x="2219" y="5158"/>
                    <a:pt x="2425" y="5158"/>
                  </a:cubicBezTo>
                  <a:cubicBezTo>
                    <a:pt x="2506" y="5158"/>
                    <a:pt x="2586" y="5153"/>
                    <a:pt x="2665" y="5142"/>
                  </a:cubicBezTo>
                  <a:cubicBezTo>
                    <a:pt x="2710" y="5135"/>
                    <a:pt x="2697" y="5064"/>
                    <a:pt x="2654" y="5063"/>
                  </a:cubicBezTo>
                  <a:cubicBezTo>
                    <a:pt x="2367" y="5056"/>
                    <a:pt x="2092" y="5054"/>
                    <a:pt x="1809" y="5003"/>
                  </a:cubicBezTo>
                  <a:cubicBezTo>
                    <a:pt x="1815" y="4705"/>
                    <a:pt x="1844" y="4408"/>
                    <a:pt x="1896" y="4115"/>
                  </a:cubicBezTo>
                  <a:cubicBezTo>
                    <a:pt x="1912" y="4025"/>
                    <a:pt x="1937" y="3939"/>
                    <a:pt x="1959" y="3852"/>
                  </a:cubicBezTo>
                  <a:cubicBezTo>
                    <a:pt x="1967" y="3861"/>
                    <a:pt x="1979" y="3865"/>
                    <a:pt x="1990" y="3865"/>
                  </a:cubicBezTo>
                  <a:cubicBezTo>
                    <a:pt x="2178" y="3867"/>
                    <a:pt x="2372" y="3882"/>
                    <a:pt x="2563" y="3882"/>
                  </a:cubicBezTo>
                  <a:cubicBezTo>
                    <a:pt x="2653" y="3882"/>
                    <a:pt x="2743" y="3879"/>
                    <a:pt x="2831" y="3869"/>
                  </a:cubicBezTo>
                  <a:cubicBezTo>
                    <a:pt x="2892" y="3866"/>
                    <a:pt x="2892" y="3775"/>
                    <a:pt x="2831" y="3772"/>
                  </a:cubicBezTo>
                  <a:cubicBezTo>
                    <a:pt x="2742" y="3762"/>
                    <a:pt x="2652" y="3759"/>
                    <a:pt x="2562" y="3759"/>
                  </a:cubicBezTo>
                  <a:cubicBezTo>
                    <a:pt x="2371" y="3759"/>
                    <a:pt x="2178" y="3774"/>
                    <a:pt x="1990" y="3775"/>
                  </a:cubicBezTo>
                  <a:cubicBezTo>
                    <a:pt x="1984" y="3775"/>
                    <a:pt x="1981" y="3779"/>
                    <a:pt x="1976" y="3781"/>
                  </a:cubicBezTo>
                  <a:cubicBezTo>
                    <a:pt x="2022" y="3612"/>
                    <a:pt x="2078" y="3446"/>
                    <a:pt x="2145" y="3283"/>
                  </a:cubicBezTo>
                  <a:cubicBezTo>
                    <a:pt x="2277" y="3301"/>
                    <a:pt x="2409" y="3321"/>
                    <a:pt x="2542" y="3340"/>
                  </a:cubicBezTo>
                  <a:cubicBezTo>
                    <a:pt x="2658" y="3358"/>
                    <a:pt x="2780" y="3388"/>
                    <a:pt x="2898" y="3388"/>
                  </a:cubicBezTo>
                  <a:cubicBezTo>
                    <a:pt x="2920" y="3388"/>
                    <a:pt x="2942" y="3387"/>
                    <a:pt x="2963" y="3385"/>
                  </a:cubicBezTo>
                  <a:cubicBezTo>
                    <a:pt x="3012" y="3380"/>
                    <a:pt x="3023" y="3315"/>
                    <a:pt x="2975" y="3298"/>
                  </a:cubicBezTo>
                  <a:cubicBezTo>
                    <a:pt x="2843" y="3252"/>
                    <a:pt x="2695" y="3256"/>
                    <a:pt x="2555" y="3245"/>
                  </a:cubicBezTo>
                  <a:cubicBezTo>
                    <a:pt x="2429" y="3235"/>
                    <a:pt x="2302" y="3224"/>
                    <a:pt x="2175" y="3214"/>
                  </a:cubicBezTo>
                  <a:cubicBezTo>
                    <a:pt x="2385" y="2720"/>
                    <a:pt x="2683" y="2281"/>
                    <a:pt x="3044" y="1898"/>
                  </a:cubicBezTo>
                  <a:cubicBezTo>
                    <a:pt x="3048" y="1900"/>
                    <a:pt x="3052" y="1903"/>
                    <a:pt x="3057" y="1905"/>
                  </a:cubicBezTo>
                  <a:cubicBezTo>
                    <a:pt x="3061" y="1907"/>
                    <a:pt x="3065" y="1909"/>
                    <a:pt x="3070" y="1909"/>
                  </a:cubicBezTo>
                  <a:cubicBezTo>
                    <a:pt x="3076" y="1909"/>
                    <a:pt x="3083" y="1906"/>
                    <a:pt x="3088" y="1901"/>
                  </a:cubicBezTo>
                  <a:cubicBezTo>
                    <a:pt x="3093" y="1897"/>
                    <a:pt x="3097" y="1893"/>
                    <a:pt x="3102" y="1887"/>
                  </a:cubicBezTo>
                  <a:cubicBezTo>
                    <a:pt x="3112" y="1876"/>
                    <a:pt x="3109" y="1856"/>
                    <a:pt x="3094" y="1848"/>
                  </a:cubicBezTo>
                  <a:lnTo>
                    <a:pt x="3094" y="1848"/>
                  </a:lnTo>
                  <a:cubicBezTo>
                    <a:pt x="3150" y="1855"/>
                    <a:pt x="3297" y="1891"/>
                    <a:pt x="3334" y="1896"/>
                  </a:cubicBezTo>
                  <a:lnTo>
                    <a:pt x="3566" y="1926"/>
                  </a:lnTo>
                  <a:cubicBezTo>
                    <a:pt x="3718" y="1947"/>
                    <a:pt x="3869" y="1960"/>
                    <a:pt x="4024" y="1971"/>
                  </a:cubicBezTo>
                  <a:cubicBezTo>
                    <a:pt x="4025" y="1971"/>
                    <a:pt x="4026" y="1971"/>
                    <a:pt x="4027" y="1971"/>
                  </a:cubicBezTo>
                  <a:cubicBezTo>
                    <a:pt x="4073" y="1971"/>
                    <a:pt x="4083" y="1891"/>
                    <a:pt x="4036" y="1884"/>
                  </a:cubicBezTo>
                  <a:cubicBezTo>
                    <a:pt x="3831" y="1850"/>
                    <a:pt x="3628" y="1827"/>
                    <a:pt x="3422" y="1807"/>
                  </a:cubicBezTo>
                  <a:cubicBezTo>
                    <a:pt x="3350" y="1800"/>
                    <a:pt x="3255" y="1776"/>
                    <a:pt x="3168" y="1776"/>
                  </a:cubicBezTo>
                  <a:cubicBezTo>
                    <a:pt x="3166" y="1776"/>
                    <a:pt x="3164" y="1776"/>
                    <a:pt x="3162" y="1776"/>
                  </a:cubicBezTo>
                  <a:cubicBezTo>
                    <a:pt x="3383" y="1557"/>
                    <a:pt x="3624" y="1360"/>
                    <a:pt x="3881" y="1185"/>
                  </a:cubicBezTo>
                  <a:cubicBezTo>
                    <a:pt x="4195" y="1219"/>
                    <a:pt x="4507" y="1261"/>
                    <a:pt x="4822" y="1298"/>
                  </a:cubicBezTo>
                  <a:cubicBezTo>
                    <a:pt x="4824" y="1298"/>
                    <a:pt x="4826" y="1299"/>
                    <a:pt x="4828" y="1299"/>
                  </a:cubicBezTo>
                  <a:cubicBezTo>
                    <a:pt x="4874" y="1299"/>
                    <a:pt x="4881" y="1222"/>
                    <a:pt x="4834" y="1209"/>
                  </a:cubicBezTo>
                  <a:cubicBezTo>
                    <a:pt x="4575" y="1140"/>
                    <a:pt x="4300" y="1106"/>
                    <a:pt x="4027" y="1092"/>
                  </a:cubicBezTo>
                  <a:cubicBezTo>
                    <a:pt x="4248" y="953"/>
                    <a:pt x="4478" y="831"/>
                    <a:pt x="4716" y="724"/>
                  </a:cubicBezTo>
                  <a:cubicBezTo>
                    <a:pt x="5107" y="758"/>
                    <a:pt x="5494" y="816"/>
                    <a:pt x="5884" y="860"/>
                  </a:cubicBezTo>
                  <a:cubicBezTo>
                    <a:pt x="5886" y="861"/>
                    <a:pt x="5888" y="861"/>
                    <a:pt x="5890" y="861"/>
                  </a:cubicBezTo>
                  <a:cubicBezTo>
                    <a:pt x="5939" y="861"/>
                    <a:pt x="5947" y="778"/>
                    <a:pt x="5897" y="766"/>
                  </a:cubicBezTo>
                  <a:cubicBezTo>
                    <a:pt x="5566" y="690"/>
                    <a:pt x="5222" y="661"/>
                    <a:pt x="4881" y="647"/>
                  </a:cubicBezTo>
                  <a:cubicBezTo>
                    <a:pt x="5221" y="505"/>
                    <a:pt x="5573" y="395"/>
                    <a:pt x="5935" y="319"/>
                  </a:cubicBezTo>
                  <a:cubicBezTo>
                    <a:pt x="6444" y="431"/>
                    <a:pt x="6956" y="505"/>
                    <a:pt x="7478" y="510"/>
                  </a:cubicBezTo>
                  <a:cubicBezTo>
                    <a:pt x="7550" y="510"/>
                    <a:pt x="7549" y="402"/>
                    <a:pt x="7478" y="399"/>
                  </a:cubicBezTo>
                  <a:cubicBezTo>
                    <a:pt x="7035" y="378"/>
                    <a:pt x="6594" y="343"/>
                    <a:pt x="6155" y="279"/>
                  </a:cubicBezTo>
                  <a:cubicBezTo>
                    <a:pt x="6480" y="221"/>
                    <a:pt x="6809" y="193"/>
                    <a:pt x="7138" y="193"/>
                  </a:cubicBezTo>
                  <a:close/>
                  <a:moveTo>
                    <a:pt x="10145" y="9612"/>
                  </a:moveTo>
                  <a:cubicBezTo>
                    <a:pt x="10549" y="12239"/>
                    <a:pt x="11124" y="14871"/>
                    <a:pt x="11720" y="17463"/>
                  </a:cubicBezTo>
                  <a:lnTo>
                    <a:pt x="11720" y="17463"/>
                  </a:lnTo>
                  <a:cubicBezTo>
                    <a:pt x="11429" y="17253"/>
                    <a:pt x="11051" y="17089"/>
                    <a:pt x="10776" y="16924"/>
                  </a:cubicBezTo>
                  <a:cubicBezTo>
                    <a:pt x="10289" y="16632"/>
                    <a:pt x="9799" y="16346"/>
                    <a:pt x="9308" y="16064"/>
                  </a:cubicBezTo>
                  <a:cubicBezTo>
                    <a:pt x="9296" y="16057"/>
                    <a:pt x="9283" y="16054"/>
                    <a:pt x="9271" y="16054"/>
                  </a:cubicBezTo>
                  <a:cubicBezTo>
                    <a:pt x="9252" y="16054"/>
                    <a:pt x="9233" y="16061"/>
                    <a:pt x="9220" y="16076"/>
                  </a:cubicBezTo>
                  <a:cubicBezTo>
                    <a:pt x="9204" y="16068"/>
                    <a:pt x="9187" y="16063"/>
                    <a:pt x="9170" y="16063"/>
                  </a:cubicBezTo>
                  <a:cubicBezTo>
                    <a:pt x="9140" y="16063"/>
                    <a:pt x="9110" y="16078"/>
                    <a:pt x="9091" y="16114"/>
                  </a:cubicBezTo>
                  <a:cubicBezTo>
                    <a:pt x="8630" y="16966"/>
                    <a:pt x="8155" y="17813"/>
                    <a:pt x="7690" y="18662"/>
                  </a:cubicBezTo>
                  <a:cubicBezTo>
                    <a:pt x="7374" y="15879"/>
                    <a:pt x="7058" y="13086"/>
                    <a:pt x="6642" y="10316"/>
                  </a:cubicBezTo>
                  <a:lnTo>
                    <a:pt x="6642" y="10316"/>
                  </a:lnTo>
                  <a:cubicBezTo>
                    <a:pt x="6909" y="10356"/>
                    <a:pt x="7173" y="10375"/>
                    <a:pt x="7433" y="10375"/>
                  </a:cubicBezTo>
                  <a:cubicBezTo>
                    <a:pt x="8418" y="10375"/>
                    <a:pt x="9352" y="10100"/>
                    <a:pt x="10145" y="9612"/>
                  </a:cubicBezTo>
                  <a:close/>
                  <a:moveTo>
                    <a:pt x="3451" y="9371"/>
                  </a:moveTo>
                  <a:cubicBezTo>
                    <a:pt x="4141" y="9953"/>
                    <a:pt x="5002" y="10312"/>
                    <a:pt x="5991" y="10312"/>
                  </a:cubicBezTo>
                  <a:cubicBezTo>
                    <a:pt x="6153" y="10312"/>
                    <a:pt x="6318" y="10302"/>
                    <a:pt x="6486" y="10282"/>
                  </a:cubicBezTo>
                  <a:cubicBezTo>
                    <a:pt x="6490" y="10286"/>
                    <a:pt x="6494" y="10289"/>
                    <a:pt x="6499" y="10291"/>
                  </a:cubicBezTo>
                  <a:cubicBezTo>
                    <a:pt x="6572" y="11078"/>
                    <a:pt x="6655" y="11864"/>
                    <a:pt x="6742" y="12649"/>
                  </a:cubicBezTo>
                  <a:cubicBezTo>
                    <a:pt x="6735" y="12658"/>
                    <a:pt x="6727" y="12667"/>
                    <a:pt x="6723" y="12678"/>
                  </a:cubicBezTo>
                  <a:cubicBezTo>
                    <a:pt x="5900" y="14682"/>
                    <a:pt x="5040" y="16690"/>
                    <a:pt x="4322" y="18736"/>
                  </a:cubicBezTo>
                  <a:cubicBezTo>
                    <a:pt x="4125" y="18159"/>
                    <a:pt x="3911" y="17587"/>
                    <a:pt x="3695" y="17018"/>
                  </a:cubicBezTo>
                  <a:cubicBezTo>
                    <a:pt x="3619" y="16817"/>
                    <a:pt x="3562" y="16409"/>
                    <a:pt x="3362" y="16263"/>
                  </a:cubicBezTo>
                  <a:cubicBezTo>
                    <a:pt x="3347" y="16228"/>
                    <a:pt x="3312" y="16199"/>
                    <a:pt x="3273" y="16199"/>
                  </a:cubicBezTo>
                  <a:cubicBezTo>
                    <a:pt x="3259" y="16199"/>
                    <a:pt x="3244" y="16203"/>
                    <a:pt x="3230" y="16212"/>
                  </a:cubicBezTo>
                  <a:cubicBezTo>
                    <a:pt x="2736" y="16535"/>
                    <a:pt x="2261" y="16879"/>
                    <a:pt x="1747" y="17171"/>
                  </a:cubicBezTo>
                  <a:cubicBezTo>
                    <a:pt x="1265" y="17445"/>
                    <a:pt x="746" y="17654"/>
                    <a:pt x="265" y="17925"/>
                  </a:cubicBezTo>
                  <a:cubicBezTo>
                    <a:pt x="335" y="17723"/>
                    <a:pt x="409" y="17523"/>
                    <a:pt x="482" y="17322"/>
                  </a:cubicBezTo>
                  <a:cubicBezTo>
                    <a:pt x="608" y="17323"/>
                    <a:pt x="734" y="17324"/>
                    <a:pt x="860" y="17324"/>
                  </a:cubicBezTo>
                  <a:cubicBezTo>
                    <a:pt x="985" y="17324"/>
                    <a:pt x="1111" y="17323"/>
                    <a:pt x="1237" y="17322"/>
                  </a:cubicBezTo>
                  <a:cubicBezTo>
                    <a:pt x="1293" y="17322"/>
                    <a:pt x="1294" y="17234"/>
                    <a:pt x="1237" y="17233"/>
                  </a:cubicBezTo>
                  <a:cubicBezTo>
                    <a:pt x="1117" y="17232"/>
                    <a:pt x="996" y="17231"/>
                    <a:pt x="875" y="17231"/>
                  </a:cubicBezTo>
                  <a:cubicBezTo>
                    <a:pt x="755" y="17231"/>
                    <a:pt x="634" y="17232"/>
                    <a:pt x="514" y="17233"/>
                  </a:cubicBezTo>
                  <a:cubicBezTo>
                    <a:pt x="577" y="17060"/>
                    <a:pt x="643" y="16886"/>
                    <a:pt x="707" y="16713"/>
                  </a:cubicBezTo>
                  <a:cubicBezTo>
                    <a:pt x="1001" y="16738"/>
                    <a:pt x="1295" y="16764"/>
                    <a:pt x="1590" y="16787"/>
                  </a:cubicBezTo>
                  <a:cubicBezTo>
                    <a:pt x="1591" y="16787"/>
                    <a:pt x="1592" y="16787"/>
                    <a:pt x="1593" y="16787"/>
                  </a:cubicBezTo>
                  <a:cubicBezTo>
                    <a:pt x="1638" y="16787"/>
                    <a:pt x="1636" y="16717"/>
                    <a:pt x="1590" y="16713"/>
                  </a:cubicBezTo>
                  <a:cubicBezTo>
                    <a:pt x="1305" y="16686"/>
                    <a:pt x="1018" y="16666"/>
                    <a:pt x="733" y="16644"/>
                  </a:cubicBezTo>
                  <a:cubicBezTo>
                    <a:pt x="800" y="16460"/>
                    <a:pt x="870" y="16278"/>
                    <a:pt x="940" y="16095"/>
                  </a:cubicBezTo>
                  <a:cubicBezTo>
                    <a:pt x="941" y="16111"/>
                    <a:pt x="955" y="16124"/>
                    <a:pt x="971" y="16124"/>
                  </a:cubicBezTo>
                  <a:cubicBezTo>
                    <a:pt x="1084" y="16131"/>
                    <a:pt x="1197" y="16135"/>
                    <a:pt x="1310" y="16135"/>
                  </a:cubicBezTo>
                  <a:cubicBezTo>
                    <a:pt x="1570" y="16135"/>
                    <a:pt x="1830" y="16115"/>
                    <a:pt x="2089" y="16076"/>
                  </a:cubicBezTo>
                  <a:cubicBezTo>
                    <a:pt x="2138" y="16069"/>
                    <a:pt x="2119" y="15997"/>
                    <a:pt x="2073" y="15997"/>
                  </a:cubicBezTo>
                  <a:cubicBezTo>
                    <a:pt x="2071" y="15997"/>
                    <a:pt x="2069" y="15997"/>
                    <a:pt x="2067" y="15998"/>
                  </a:cubicBezTo>
                  <a:cubicBezTo>
                    <a:pt x="1782" y="16038"/>
                    <a:pt x="1496" y="16057"/>
                    <a:pt x="1208" y="16057"/>
                  </a:cubicBezTo>
                  <a:cubicBezTo>
                    <a:pt x="1129" y="16057"/>
                    <a:pt x="1050" y="16056"/>
                    <a:pt x="971" y="16053"/>
                  </a:cubicBezTo>
                  <a:cubicBezTo>
                    <a:pt x="964" y="16053"/>
                    <a:pt x="958" y="16056"/>
                    <a:pt x="953" y="16060"/>
                  </a:cubicBezTo>
                  <a:cubicBezTo>
                    <a:pt x="1044" y="15819"/>
                    <a:pt x="1138" y="15579"/>
                    <a:pt x="1230" y="15338"/>
                  </a:cubicBezTo>
                  <a:cubicBezTo>
                    <a:pt x="1520" y="15341"/>
                    <a:pt x="1810" y="15343"/>
                    <a:pt x="2099" y="15343"/>
                  </a:cubicBezTo>
                  <a:cubicBezTo>
                    <a:pt x="2372" y="15343"/>
                    <a:pt x="2646" y="15341"/>
                    <a:pt x="2919" y="15335"/>
                  </a:cubicBezTo>
                  <a:cubicBezTo>
                    <a:pt x="2982" y="15334"/>
                    <a:pt x="2982" y="15238"/>
                    <a:pt x="2919" y="15236"/>
                  </a:cubicBezTo>
                  <a:cubicBezTo>
                    <a:pt x="2661" y="15230"/>
                    <a:pt x="2403" y="15228"/>
                    <a:pt x="2145" y="15228"/>
                  </a:cubicBezTo>
                  <a:cubicBezTo>
                    <a:pt x="1853" y="15228"/>
                    <a:pt x="1562" y="15231"/>
                    <a:pt x="1270" y="15233"/>
                  </a:cubicBezTo>
                  <a:cubicBezTo>
                    <a:pt x="1365" y="14988"/>
                    <a:pt x="1459" y="14742"/>
                    <a:pt x="1554" y="14498"/>
                  </a:cubicBezTo>
                  <a:cubicBezTo>
                    <a:pt x="1724" y="14523"/>
                    <a:pt x="1896" y="14536"/>
                    <a:pt x="2067" y="14536"/>
                  </a:cubicBezTo>
                  <a:cubicBezTo>
                    <a:pt x="2252" y="14536"/>
                    <a:pt x="2437" y="14521"/>
                    <a:pt x="2620" y="14492"/>
                  </a:cubicBezTo>
                  <a:cubicBezTo>
                    <a:pt x="2662" y="14485"/>
                    <a:pt x="2654" y="14416"/>
                    <a:pt x="2614" y="14416"/>
                  </a:cubicBezTo>
                  <a:cubicBezTo>
                    <a:pt x="2612" y="14416"/>
                    <a:pt x="2611" y="14416"/>
                    <a:pt x="2610" y="14417"/>
                  </a:cubicBezTo>
                  <a:cubicBezTo>
                    <a:pt x="2441" y="14431"/>
                    <a:pt x="2272" y="14439"/>
                    <a:pt x="2103" y="14439"/>
                  </a:cubicBezTo>
                  <a:cubicBezTo>
                    <a:pt x="1930" y="14439"/>
                    <a:pt x="1758" y="14431"/>
                    <a:pt x="1586" y="14416"/>
                  </a:cubicBezTo>
                  <a:cubicBezTo>
                    <a:pt x="1653" y="14245"/>
                    <a:pt x="1718" y="14075"/>
                    <a:pt x="1784" y="13905"/>
                  </a:cubicBezTo>
                  <a:cubicBezTo>
                    <a:pt x="2177" y="13912"/>
                    <a:pt x="2570" y="13936"/>
                    <a:pt x="2963" y="13956"/>
                  </a:cubicBezTo>
                  <a:cubicBezTo>
                    <a:pt x="2964" y="13956"/>
                    <a:pt x="2965" y="13956"/>
                    <a:pt x="2966" y="13956"/>
                  </a:cubicBezTo>
                  <a:cubicBezTo>
                    <a:pt x="3018" y="13956"/>
                    <a:pt x="3015" y="13877"/>
                    <a:pt x="2963" y="13871"/>
                  </a:cubicBezTo>
                  <a:cubicBezTo>
                    <a:pt x="2695" y="13839"/>
                    <a:pt x="2425" y="13827"/>
                    <a:pt x="2154" y="13827"/>
                  </a:cubicBezTo>
                  <a:cubicBezTo>
                    <a:pt x="2040" y="13827"/>
                    <a:pt x="1926" y="13829"/>
                    <a:pt x="1811" y="13833"/>
                  </a:cubicBezTo>
                  <a:cubicBezTo>
                    <a:pt x="1879" y="13658"/>
                    <a:pt x="1947" y="13483"/>
                    <a:pt x="2014" y="13308"/>
                  </a:cubicBezTo>
                  <a:cubicBezTo>
                    <a:pt x="2020" y="13312"/>
                    <a:pt x="2027" y="13316"/>
                    <a:pt x="2035" y="13317"/>
                  </a:cubicBezTo>
                  <a:cubicBezTo>
                    <a:pt x="2478" y="13326"/>
                    <a:pt x="2922" y="13348"/>
                    <a:pt x="3366" y="13348"/>
                  </a:cubicBezTo>
                  <a:cubicBezTo>
                    <a:pt x="3453" y="13348"/>
                    <a:pt x="3540" y="13347"/>
                    <a:pt x="3627" y="13345"/>
                  </a:cubicBezTo>
                  <a:cubicBezTo>
                    <a:pt x="3690" y="13344"/>
                    <a:pt x="3689" y="13251"/>
                    <a:pt x="3627" y="13248"/>
                  </a:cubicBezTo>
                  <a:cubicBezTo>
                    <a:pt x="3102" y="13218"/>
                    <a:pt x="2573" y="13228"/>
                    <a:pt x="2047" y="13222"/>
                  </a:cubicBezTo>
                  <a:cubicBezTo>
                    <a:pt x="2122" y="13026"/>
                    <a:pt x="2197" y="12829"/>
                    <a:pt x="2271" y="12634"/>
                  </a:cubicBezTo>
                  <a:cubicBezTo>
                    <a:pt x="3048" y="12669"/>
                    <a:pt x="3824" y="12722"/>
                    <a:pt x="4600" y="12728"/>
                  </a:cubicBezTo>
                  <a:cubicBezTo>
                    <a:pt x="4667" y="12728"/>
                    <a:pt x="4667" y="12628"/>
                    <a:pt x="4600" y="12624"/>
                  </a:cubicBezTo>
                  <a:cubicBezTo>
                    <a:pt x="3836" y="12573"/>
                    <a:pt x="3069" y="12570"/>
                    <a:pt x="2303" y="12550"/>
                  </a:cubicBezTo>
                  <a:cubicBezTo>
                    <a:pt x="2377" y="12356"/>
                    <a:pt x="2449" y="12161"/>
                    <a:pt x="2521" y="11966"/>
                  </a:cubicBezTo>
                  <a:cubicBezTo>
                    <a:pt x="2948" y="12028"/>
                    <a:pt x="3375" y="12090"/>
                    <a:pt x="3804" y="12130"/>
                  </a:cubicBezTo>
                  <a:cubicBezTo>
                    <a:pt x="3805" y="12130"/>
                    <a:pt x="3806" y="12130"/>
                    <a:pt x="3807" y="12130"/>
                  </a:cubicBezTo>
                  <a:cubicBezTo>
                    <a:pt x="3843" y="12130"/>
                    <a:pt x="3852" y="12067"/>
                    <a:pt x="3813" y="12060"/>
                  </a:cubicBezTo>
                  <a:cubicBezTo>
                    <a:pt x="3395" y="11986"/>
                    <a:pt x="2974" y="11933"/>
                    <a:pt x="2553" y="11881"/>
                  </a:cubicBezTo>
                  <a:cubicBezTo>
                    <a:pt x="2675" y="11555"/>
                    <a:pt x="2795" y="11228"/>
                    <a:pt x="2913" y="10902"/>
                  </a:cubicBezTo>
                  <a:cubicBezTo>
                    <a:pt x="3508" y="10924"/>
                    <a:pt x="4096" y="10976"/>
                    <a:pt x="4688" y="11037"/>
                  </a:cubicBezTo>
                  <a:cubicBezTo>
                    <a:pt x="4689" y="11037"/>
                    <a:pt x="4690" y="11037"/>
                    <a:pt x="4692" y="11037"/>
                  </a:cubicBezTo>
                  <a:cubicBezTo>
                    <a:pt x="4738" y="11037"/>
                    <a:pt x="4748" y="10957"/>
                    <a:pt x="4700" y="10950"/>
                  </a:cubicBezTo>
                  <a:cubicBezTo>
                    <a:pt x="4139" y="10858"/>
                    <a:pt x="3565" y="10825"/>
                    <a:pt x="2996" y="10825"/>
                  </a:cubicBezTo>
                  <a:cubicBezTo>
                    <a:pt x="2978" y="10825"/>
                    <a:pt x="2960" y="10825"/>
                    <a:pt x="2942" y="10825"/>
                  </a:cubicBezTo>
                  <a:cubicBezTo>
                    <a:pt x="3012" y="10633"/>
                    <a:pt x="3076" y="10438"/>
                    <a:pt x="3145" y="10244"/>
                  </a:cubicBezTo>
                  <a:cubicBezTo>
                    <a:pt x="3497" y="10263"/>
                    <a:pt x="3849" y="10288"/>
                    <a:pt x="4203" y="10292"/>
                  </a:cubicBezTo>
                  <a:cubicBezTo>
                    <a:pt x="4203" y="10292"/>
                    <a:pt x="4203" y="10292"/>
                    <a:pt x="4204" y="10292"/>
                  </a:cubicBezTo>
                  <a:cubicBezTo>
                    <a:pt x="4269" y="10292"/>
                    <a:pt x="4268" y="10193"/>
                    <a:pt x="4203" y="10188"/>
                  </a:cubicBezTo>
                  <a:cubicBezTo>
                    <a:pt x="3861" y="10168"/>
                    <a:pt x="3517" y="10165"/>
                    <a:pt x="3176" y="10159"/>
                  </a:cubicBezTo>
                  <a:cubicBezTo>
                    <a:pt x="3268" y="9896"/>
                    <a:pt x="3363" y="9634"/>
                    <a:pt x="3451" y="9371"/>
                  </a:cubicBezTo>
                  <a:close/>
                  <a:moveTo>
                    <a:pt x="7146" y="1"/>
                  </a:moveTo>
                  <a:cubicBezTo>
                    <a:pt x="5884" y="1"/>
                    <a:pt x="4688" y="394"/>
                    <a:pt x="3732" y="1087"/>
                  </a:cubicBezTo>
                  <a:cubicBezTo>
                    <a:pt x="3699" y="1087"/>
                    <a:pt x="3666" y="1086"/>
                    <a:pt x="3633" y="1086"/>
                  </a:cubicBezTo>
                  <a:cubicBezTo>
                    <a:pt x="3616" y="1086"/>
                    <a:pt x="3599" y="1086"/>
                    <a:pt x="3583" y="1087"/>
                  </a:cubicBezTo>
                  <a:cubicBezTo>
                    <a:pt x="3538" y="1088"/>
                    <a:pt x="3538" y="1152"/>
                    <a:pt x="3583" y="1157"/>
                  </a:cubicBezTo>
                  <a:cubicBezTo>
                    <a:pt x="3600" y="1158"/>
                    <a:pt x="3617" y="1160"/>
                    <a:pt x="3633" y="1162"/>
                  </a:cubicBezTo>
                  <a:cubicBezTo>
                    <a:pt x="2486" y="2034"/>
                    <a:pt x="1711" y="3348"/>
                    <a:pt x="1636" y="4933"/>
                  </a:cubicBezTo>
                  <a:cubicBezTo>
                    <a:pt x="1604" y="5631"/>
                    <a:pt x="1697" y="6329"/>
                    <a:pt x="1911" y="6993"/>
                  </a:cubicBezTo>
                  <a:cubicBezTo>
                    <a:pt x="1903" y="7011"/>
                    <a:pt x="1910" y="7031"/>
                    <a:pt x="1926" y="7042"/>
                  </a:cubicBezTo>
                  <a:cubicBezTo>
                    <a:pt x="2216" y="7922"/>
                    <a:pt x="2711" y="8716"/>
                    <a:pt x="3371" y="9301"/>
                  </a:cubicBezTo>
                  <a:cubicBezTo>
                    <a:pt x="2209" y="11632"/>
                    <a:pt x="1329" y="14147"/>
                    <a:pt x="480" y="16625"/>
                  </a:cubicBezTo>
                  <a:cubicBezTo>
                    <a:pt x="450" y="16628"/>
                    <a:pt x="444" y="16662"/>
                    <a:pt x="461" y="16682"/>
                  </a:cubicBezTo>
                  <a:cubicBezTo>
                    <a:pt x="316" y="17104"/>
                    <a:pt x="171" y="17525"/>
                    <a:pt x="27" y="17944"/>
                  </a:cubicBezTo>
                  <a:cubicBezTo>
                    <a:pt x="0" y="18024"/>
                    <a:pt x="65" y="18075"/>
                    <a:pt x="131" y="18075"/>
                  </a:cubicBezTo>
                  <a:cubicBezTo>
                    <a:pt x="145" y="18075"/>
                    <a:pt x="158" y="18073"/>
                    <a:pt x="171" y="18068"/>
                  </a:cubicBezTo>
                  <a:cubicBezTo>
                    <a:pt x="181" y="18079"/>
                    <a:pt x="195" y="18085"/>
                    <a:pt x="210" y="18085"/>
                  </a:cubicBezTo>
                  <a:cubicBezTo>
                    <a:pt x="214" y="18085"/>
                    <a:pt x="219" y="18084"/>
                    <a:pt x="223" y="18083"/>
                  </a:cubicBezTo>
                  <a:cubicBezTo>
                    <a:pt x="1303" y="17809"/>
                    <a:pt x="2446" y="17101"/>
                    <a:pt x="3301" y="16390"/>
                  </a:cubicBezTo>
                  <a:cubicBezTo>
                    <a:pt x="3396" y="16556"/>
                    <a:pt x="3434" y="16824"/>
                    <a:pt x="3485" y="16972"/>
                  </a:cubicBezTo>
                  <a:cubicBezTo>
                    <a:pt x="3550" y="17164"/>
                    <a:pt x="3618" y="17357"/>
                    <a:pt x="3685" y="17549"/>
                  </a:cubicBezTo>
                  <a:cubicBezTo>
                    <a:pt x="3844" y="17999"/>
                    <a:pt x="4000" y="18448"/>
                    <a:pt x="4170" y="18892"/>
                  </a:cubicBezTo>
                  <a:cubicBezTo>
                    <a:pt x="4188" y="18939"/>
                    <a:pt x="4227" y="18959"/>
                    <a:pt x="4266" y="18959"/>
                  </a:cubicBezTo>
                  <a:cubicBezTo>
                    <a:pt x="4305" y="18959"/>
                    <a:pt x="4343" y="18939"/>
                    <a:pt x="4358" y="18904"/>
                  </a:cubicBezTo>
                  <a:cubicBezTo>
                    <a:pt x="4368" y="18901"/>
                    <a:pt x="4376" y="18893"/>
                    <a:pt x="4381" y="18884"/>
                  </a:cubicBezTo>
                  <a:cubicBezTo>
                    <a:pt x="5259" y="16960"/>
                    <a:pt x="6012" y="14968"/>
                    <a:pt x="6782" y="12997"/>
                  </a:cubicBezTo>
                  <a:cubicBezTo>
                    <a:pt x="6999" y="14909"/>
                    <a:pt x="7245" y="16821"/>
                    <a:pt x="7494" y="18727"/>
                  </a:cubicBezTo>
                  <a:cubicBezTo>
                    <a:pt x="7502" y="18791"/>
                    <a:pt x="7555" y="18822"/>
                    <a:pt x="7606" y="18822"/>
                  </a:cubicBezTo>
                  <a:cubicBezTo>
                    <a:pt x="7613" y="18822"/>
                    <a:pt x="7619" y="18822"/>
                    <a:pt x="7626" y="18820"/>
                  </a:cubicBezTo>
                  <a:cubicBezTo>
                    <a:pt x="7636" y="18847"/>
                    <a:pt x="7660" y="18860"/>
                    <a:pt x="7683" y="18860"/>
                  </a:cubicBezTo>
                  <a:cubicBezTo>
                    <a:pt x="7703" y="18860"/>
                    <a:pt x="7723" y="18851"/>
                    <a:pt x="7735" y="18832"/>
                  </a:cubicBezTo>
                  <a:cubicBezTo>
                    <a:pt x="8307" y="18005"/>
                    <a:pt x="8817" y="17118"/>
                    <a:pt x="9267" y="16219"/>
                  </a:cubicBezTo>
                  <a:cubicBezTo>
                    <a:pt x="9675" y="16485"/>
                    <a:pt x="10084" y="16748"/>
                    <a:pt x="10496" y="17007"/>
                  </a:cubicBezTo>
                  <a:cubicBezTo>
                    <a:pt x="10695" y="17130"/>
                    <a:pt x="10893" y="17253"/>
                    <a:pt x="11092" y="17377"/>
                  </a:cubicBezTo>
                  <a:cubicBezTo>
                    <a:pt x="11221" y="17456"/>
                    <a:pt x="11327" y="17520"/>
                    <a:pt x="11434" y="17570"/>
                  </a:cubicBezTo>
                  <a:lnTo>
                    <a:pt x="11697" y="17828"/>
                  </a:lnTo>
                  <a:cubicBezTo>
                    <a:pt x="11707" y="17839"/>
                    <a:pt x="11720" y="17846"/>
                    <a:pt x="11735" y="17851"/>
                  </a:cubicBezTo>
                  <a:cubicBezTo>
                    <a:pt x="11744" y="17868"/>
                    <a:pt x="11759" y="17881"/>
                    <a:pt x="11777" y="17890"/>
                  </a:cubicBezTo>
                  <a:lnTo>
                    <a:pt x="11812" y="17909"/>
                  </a:lnTo>
                  <a:cubicBezTo>
                    <a:pt x="11828" y="17918"/>
                    <a:pt x="11849" y="17923"/>
                    <a:pt x="11870" y="17923"/>
                  </a:cubicBezTo>
                  <a:cubicBezTo>
                    <a:pt x="11899" y="17923"/>
                    <a:pt x="11927" y="17913"/>
                    <a:pt x="11945" y="17892"/>
                  </a:cubicBezTo>
                  <a:lnTo>
                    <a:pt x="11976" y="17855"/>
                  </a:lnTo>
                  <a:cubicBezTo>
                    <a:pt x="11992" y="17836"/>
                    <a:pt x="12001" y="17814"/>
                    <a:pt x="12004" y="17789"/>
                  </a:cubicBezTo>
                  <a:cubicBezTo>
                    <a:pt x="12031" y="17750"/>
                    <a:pt x="12019" y="17697"/>
                    <a:pt x="11979" y="17672"/>
                  </a:cubicBezTo>
                  <a:lnTo>
                    <a:pt x="11971" y="17667"/>
                  </a:lnTo>
                  <a:cubicBezTo>
                    <a:pt x="11476" y="14955"/>
                    <a:pt x="10951" y="12206"/>
                    <a:pt x="10257" y="9539"/>
                  </a:cubicBezTo>
                  <a:cubicBezTo>
                    <a:pt x="11521" y="8714"/>
                    <a:pt x="12406" y="7337"/>
                    <a:pt x="12528" y="5657"/>
                  </a:cubicBezTo>
                  <a:cubicBezTo>
                    <a:pt x="12739" y="2741"/>
                    <a:pt x="10402" y="184"/>
                    <a:pt x="7505" y="11"/>
                  </a:cubicBezTo>
                  <a:cubicBezTo>
                    <a:pt x="7385" y="4"/>
                    <a:pt x="7265" y="1"/>
                    <a:pt x="7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4"/>
            <p:cNvSpPr/>
            <p:nvPr/>
          </p:nvSpPr>
          <p:spPr>
            <a:xfrm>
              <a:off x="-1349413" y="5050457"/>
              <a:ext cx="300859" cy="290735"/>
            </a:xfrm>
            <a:custGeom>
              <a:avLst/>
              <a:gdLst/>
              <a:ahLst/>
              <a:cxnLst/>
              <a:rect l="l" t="t" r="r" b="b"/>
              <a:pathLst>
                <a:path w="8737" h="8443" extrusionOk="0">
                  <a:moveTo>
                    <a:pt x="4177" y="180"/>
                  </a:moveTo>
                  <a:cubicBezTo>
                    <a:pt x="4476" y="180"/>
                    <a:pt x="4781" y="209"/>
                    <a:pt x="5089" y="262"/>
                  </a:cubicBezTo>
                  <a:cubicBezTo>
                    <a:pt x="7370" y="654"/>
                    <a:pt x="8557" y="2264"/>
                    <a:pt x="8524" y="4549"/>
                  </a:cubicBezTo>
                  <a:cubicBezTo>
                    <a:pt x="8487" y="7112"/>
                    <a:pt x="6368" y="7960"/>
                    <a:pt x="4199" y="8233"/>
                  </a:cubicBezTo>
                  <a:cubicBezTo>
                    <a:pt x="4179" y="8233"/>
                    <a:pt x="4160" y="8233"/>
                    <a:pt x="4140" y="8233"/>
                  </a:cubicBezTo>
                  <a:cubicBezTo>
                    <a:pt x="1901" y="8233"/>
                    <a:pt x="170" y="6482"/>
                    <a:pt x="275" y="4208"/>
                  </a:cubicBezTo>
                  <a:cubicBezTo>
                    <a:pt x="323" y="3167"/>
                    <a:pt x="795" y="2057"/>
                    <a:pt x="1504" y="1294"/>
                  </a:cubicBezTo>
                  <a:cubicBezTo>
                    <a:pt x="2242" y="500"/>
                    <a:pt x="3176" y="180"/>
                    <a:pt x="4177" y="180"/>
                  </a:cubicBezTo>
                  <a:close/>
                  <a:moveTo>
                    <a:pt x="4288" y="0"/>
                  </a:moveTo>
                  <a:cubicBezTo>
                    <a:pt x="1980" y="0"/>
                    <a:pt x="238" y="1788"/>
                    <a:pt x="111" y="4208"/>
                  </a:cubicBezTo>
                  <a:cubicBezTo>
                    <a:pt x="1" y="6346"/>
                    <a:pt x="1634" y="8350"/>
                    <a:pt x="3786" y="8350"/>
                  </a:cubicBezTo>
                  <a:cubicBezTo>
                    <a:pt x="3818" y="8350"/>
                    <a:pt x="3850" y="8349"/>
                    <a:pt x="3881" y="8348"/>
                  </a:cubicBezTo>
                  <a:lnTo>
                    <a:pt x="3881" y="8348"/>
                  </a:lnTo>
                  <a:cubicBezTo>
                    <a:pt x="3875" y="8395"/>
                    <a:pt x="3899" y="8443"/>
                    <a:pt x="3954" y="8443"/>
                  </a:cubicBezTo>
                  <a:cubicBezTo>
                    <a:pt x="3958" y="8443"/>
                    <a:pt x="3961" y="8443"/>
                    <a:pt x="3965" y="8442"/>
                  </a:cubicBezTo>
                  <a:cubicBezTo>
                    <a:pt x="6363" y="8227"/>
                    <a:pt x="8660" y="7275"/>
                    <a:pt x="8700" y="4549"/>
                  </a:cubicBezTo>
                  <a:cubicBezTo>
                    <a:pt x="8737" y="2074"/>
                    <a:pt x="7395" y="371"/>
                    <a:pt x="4897" y="41"/>
                  </a:cubicBezTo>
                  <a:cubicBezTo>
                    <a:pt x="4690" y="14"/>
                    <a:pt x="4487" y="0"/>
                    <a:pt x="4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4"/>
            <p:cNvSpPr/>
            <p:nvPr/>
          </p:nvSpPr>
          <p:spPr>
            <a:xfrm>
              <a:off x="-1269352" y="5091779"/>
              <a:ext cx="98828" cy="209675"/>
            </a:xfrm>
            <a:custGeom>
              <a:avLst/>
              <a:gdLst/>
              <a:ahLst/>
              <a:cxnLst/>
              <a:rect l="l" t="t" r="r" b="b"/>
              <a:pathLst>
                <a:path w="2870" h="6089" extrusionOk="0">
                  <a:moveTo>
                    <a:pt x="1865" y="0"/>
                  </a:moveTo>
                  <a:cubicBezTo>
                    <a:pt x="1604" y="0"/>
                    <a:pt x="1342" y="20"/>
                    <a:pt x="1107" y="32"/>
                  </a:cubicBezTo>
                  <a:cubicBezTo>
                    <a:pt x="1034" y="35"/>
                    <a:pt x="1024" y="117"/>
                    <a:pt x="1071" y="151"/>
                  </a:cubicBezTo>
                  <a:cubicBezTo>
                    <a:pt x="774" y="715"/>
                    <a:pt x="472" y="1270"/>
                    <a:pt x="117" y="1800"/>
                  </a:cubicBezTo>
                  <a:cubicBezTo>
                    <a:pt x="113" y="1806"/>
                    <a:pt x="111" y="1815"/>
                    <a:pt x="113" y="1822"/>
                  </a:cubicBezTo>
                  <a:cubicBezTo>
                    <a:pt x="101" y="1815"/>
                    <a:pt x="91" y="1806"/>
                    <a:pt x="79" y="1799"/>
                  </a:cubicBezTo>
                  <a:cubicBezTo>
                    <a:pt x="72" y="1794"/>
                    <a:pt x="64" y="1792"/>
                    <a:pt x="57" y="1792"/>
                  </a:cubicBezTo>
                  <a:cubicBezTo>
                    <a:pt x="24" y="1792"/>
                    <a:pt x="0" y="1838"/>
                    <a:pt x="27" y="1866"/>
                  </a:cubicBezTo>
                  <a:cubicBezTo>
                    <a:pt x="149" y="1991"/>
                    <a:pt x="279" y="2110"/>
                    <a:pt x="410" y="2227"/>
                  </a:cubicBezTo>
                  <a:cubicBezTo>
                    <a:pt x="521" y="2326"/>
                    <a:pt x="629" y="2457"/>
                    <a:pt x="772" y="2507"/>
                  </a:cubicBezTo>
                  <a:cubicBezTo>
                    <a:pt x="779" y="2509"/>
                    <a:pt x="786" y="2510"/>
                    <a:pt x="793" y="2510"/>
                  </a:cubicBezTo>
                  <a:cubicBezTo>
                    <a:pt x="848" y="2510"/>
                    <a:pt x="888" y="2442"/>
                    <a:pt x="858" y="2393"/>
                  </a:cubicBezTo>
                  <a:cubicBezTo>
                    <a:pt x="782" y="2265"/>
                    <a:pt x="627" y="2185"/>
                    <a:pt x="509" y="2098"/>
                  </a:cubicBezTo>
                  <a:cubicBezTo>
                    <a:pt x="396" y="2014"/>
                    <a:pt x="280" y="1934"/>
                    <a:pt x="163" y="1857"/>
                  </a:cubicBezTo>
                  <a:cubicBezTo>
                    <a:pt x="172" y="1855"/>
                    <a:pt x="182" y="1850"/>
                    <a:pt x="188" y="1841"/>
                  </a:cubicBezTo>
                  <a:cubicBezTo>
                    <a:pt x="575" y="1318"/>
                    <a:pt x="937" y="766"/>
                    <a:pt x="1216" y="176"/>
                  </a:cubicBezTo>
                  <a:cubicBezTo>
                    <a:pt x="1522" y="199"/>
                    <a:pt x="1854" y="239"/>
                    <a:pt x="2171" y="239"/>
                  </a:cubicBezTo>
                  <a:cubicBezTo>
                    <a:pt x="2313" y="239"/>
                    <a:pt x="2453" y="231"/>
                    <a:pt x="2587" y="209"/>
                  </a:cubicBezTo>
                  <a:lnTo>
                    <a:pt x="2587" y="209"/>
                  </a:lnTo>
                  <a:cubicBezTo>
                    <a:pt x="2414" y="2072"/>
                    <a:pt x="2544" y="3998"/>
                    <a:pt x="2563" y="5868"/>
                  </a:cubicBezTo>
                  <a:cubicBezTo>
                    <a:pt x="2553" y="5868"/>
                    <a:pt x="2543" y="5868"/>
                    <a:pt x="2533" y="5868"/>
                  </a:cubicBezTo>
                  <a:cubicBezTo>
                    <a:pt x="2346" y="5868"/>
                    <a:pt x="2155" y="5857"/>
                    <a:pt x="1967" y="5857"/>
                  </a:cubicBezTo>
                  <a:cubicBezTo>
                    <a:pt x="1835" y="5857"/>
                    <a:pt x="1703" y="5862"/>
                    <a:pt x="1576" y="5880"/>
                  </a:cubicBezTo>
                  <a:cubicBezTo>
                    <a:pt x="1587" y="5869"/>
                    <a:pt x="1593" y="5853"/>
                    <a:pt x="1593" y="5836"/>
                  </a:cubicBezTo>
                  <a:cubicBezTo>
                    <a:pt x="1585" y="4519"/>
                    <a:pt x="1605" y="3210"/>
                    <a:pt x="1707" y="1896"/>
                  </a:cubicBezTo>
                  <a:cubicBezTo>
                    <a:pt x="1711" y="1837"/>
                    <a:pt x="1671" y="1807"/>
                    <a:pt x="1625" y="1803"/>
                  </a:cubicBezTo>
                  <a:cubicBezTo>
                    <a:pt x="1611" y="1776"/>
                    <a:pt x="1586" y="1757"/>
                    <a:pt x="1556" y="1757"/>
                  </a:cubicBezTo>
                  <a:cubicBezTo>
                    <a:pt x="1541" y="1757"/>
                    <a:pt x="1524" y="1762"/>
                    <a:pt x="1507" y="1775"/>
                  </a:cubicBezTo>
                  <a:cubicBezTo>
                    <a:pt x="1375" y="1871"/>
                    <a:pt x="1269" y="2006"/>
                    <a:pt x="1162" y="2130"/>
                  </a:cubicBezTo>
                  <a:cubicBezTo>
                    <a:pt x="1055" y="2253"/>
                    <a:pt x="955" y="2383"/>
                    <a:pt x="858" y="2516"/>
                  </a:cubicBezTo>
                  <a:cubicBezTo>
                    <a:pt x="823" y="2565"/>
                    <a:pt x="875" y="2624"/>
                    <a:pt x="926" y="2624"/>
                  </a:cubicBezTo>
                  <a:cubicBezTo>
                    <a:pt x="942" y="2624"/>
                    <a:pt x="959" y="2618"/>
                    <a:pt x="972" y="2603"/>
                  </a:cubicBezTo>
                  <a:cubicBezTo>
                    <a:pt x="1073" y="2483"/>
                    <a:pt x="1177" y="2367"/>
                    <a:pt x="1286" y="2254"/>
                  </a:cubicBezTo>
                  <a:cubicBezTo>
                    <a:pt x="1353" y="2183"/>
                    <a:pt x="1426" y="2117"/>
                    <a:pt x="1498" y="2049"/>
                  </a:cubicBezTo>
                  <a:lnTo>
                    <a:pt x="1498" y="2049"/>
                  </a:lnTo>
                  <a:cubicBezTo>
                    <a:pt x="1399" y="3308"/>
                    <a:pt x="1369" y="4574"/>
                    <a:pt x="1459" y="5836"/>
                  </a:cubicBezTo>
                  <a:cubicBezTo>
                    <a:pt x="1463" y="5878"/>
                    <a:pt x="1494" y="5897"/>
                    <a:pt x="1526" y="5897"/>
                  </a:cubicBezTo>
                  <a:cubicBezTo>
                    <a:pt x="1534" y="5897"/>
                    <a:pt x="1542" y="5895"/>
                    <a:pt x="1550" y="5893"/>
                  </a:cubicBezTo>
                  <a:lnTo>
                    <a:pt x="1550" y="5893"/>
                  </a:lnTo>
                  <a:cubicBezTo>
                    <a:pt x="1492" y="5925"/>
                    <a:pt x="1503" y="6028"/>
                    <a:pt x="1571" y="6046"/>
                  </a:cubicBezTo>
                  <a:cubicBezTo>
                    <a:pt x="1691" y="6077"/>
                    <a:pt x="1820" y="6089"/>
                    <a:pt x="1952" y="6089"/>
                  </a:cubicBezTo>
                  <a:cubicBezTo>
                    <a:pt x="2212" y="6089"/>
                    <a:pt x="2484" y="6043"/>
                    <a:pt x="2721" y="6006"/>
                  </a:cubicBezTo>
                  <a:cubicBezTo>
                    <a:pt x="2780" y="5998"/>
                    <a:pt x="2784" y="5924"/>
                    <a:pt x="2750" y="5887"/>
                  </a:cubicBezTo>
                  <a:cubicBezTo>
                    <a:pt x="2750" y="3984"/>
                    <a:pt x="2870" y="2019"/>
                    <a:pt x="2668" y="126"/>
                  </a:cubicBezTo>
                  <a:cubicBezTo>
                    <a:pt x="2667" y="105"/>
                    <a:pt x="2650" y="90"/>
                    <a:pt x="2631" y="90"/>
                  </a:cubicBezTo>
                  <a:cubicBezTo>
                    <a:pt x="2624" y="90"/>
                    <a:pt x="2616" y="93"/>
                    <a:pt x="2610" y="97"/>
                  </a:cubicBezTo>
                  <a:cubicBezTo>
                    <a:pt x="2603" y="90"/>
                    <a:pt x="2595" y="84"/>
                    <a:pt x="2587" y="80"/>
                  </a:cubicBezTo>
                  <a:cubicBezTo>
                    <a:pt x="2366" y="19"/>
                    <a:pt x="2116" y="0"/>
                    <a:pt x="1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4"/>
            <p:cNvSpPr/>
            <p:nvPr/>
          </p:nvSpPr>
          <p:spPr>
            <a:xfrm>
              <a:off x="-1337223" y="5406963"/>
              <a:ext cx="29442" cy="4649"/>
            </a:xfrm>
            <a:custGeom>
              <a:avLst/>
              <a:gdLst/>
              <a:ahLst/>
              <a:cxnLst/>
              <a:rect l="l" t="t" r="r" b="b"/>
              <a:pathLst>
                <a:path w="855" h="135" extrusionOk="0">
                  <a:moveTo>
                    <a:pt x="23" y="0"/>
                  </a:moveTo>
                  <a:cubicBezTo>
                    <a:pt x="6" y="0"/>
                    <a:pt x="0" y="24"/>
                    <a:pt x="17" y="31"/>
                  </a:cubicBezTo>
                  <a:cubicBezTo>
                    <a:pt x="239" y="100"/>
                    <a:pt x="469" y="135"/>
                    <a:pt x="700" y="135"/>
                  </a:cubicBezTo>
                  <a:cubicBezTo>
                    <a:pt x="740" y="135"/>
                    <a:pt x="779" y="134"/>
                    <a:pt x="818" y="132"/>
                  </a:cubicBezTo>
                  <a:cubicBezTo>
                    <a:pt x="854" y="130"/>
                    <a:pt x="855" y="74"/>
                    <a:pt x="822" y="74"/>
                  </a:cubicBezTo>
                  <a:cubicBezTo>
                    <a:pt x="821" y="74"/>
                    <a:pt x="820" y="74"/>
                    <a:pt x="819" y="74"/>
                  </a:cubicBezTo>
                  <a:cubicBezTo>
                    <a:pt x="756" y="80"/>
                    <a:pt x="693" y="82"/>
                    <a:pt x="631" y="82"/>
                  </a:cubicBezTo>
                  <a:cubicBezTo>
                    <a:pt x="426" y="82"/>
                    <a:pt x="223" y="55"/>
                    <a:pt x="26" y="0"/>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4"/>
            <p:cNvSpPr/>
            <p:nvPr/>
          </p:nvSpPr>
          <p:spPr>
            <a:xfrm>
              <a:off x="-1359847" y="5273286"/>
              <a:ext cx="29958" cy="4511"/>
            </a:xfrm>
            <a:custGeom>
              <a:avLst/>
              <a:gdLst/>
              <a:ahLst/>
              <a:cxnLst/>
              <a:rect l="l" t="t" r="r" b="b"/>
              <a:pathLst>
                <a:path w="870" h="131" extrusionOk="0">
                  <a:moveTo>
                    <a:pt x="192" y="0"/>
                  </a:moveTo>
                  <a:cubicBezTo>
                    <a:pt x="148" y="0"/>
                    <a:pt x="103" y="1"/>
                    <a:pt x="60" y="2"/>
                  </a:cubicBezTo>
                  <a:cubicBezTo>
                    <a:pt x="15" y="3"/>
                    <a:pt x="1" y="76"/>
                    <a:pt x="48" y="83"/>
                  </a:cubicBezTo>
                  <a:cubicBezTo>
                    <a:pt x="246" y="110"/>
                    <a:pt x="458" y="131"/>
                    <a:pt x="662" y="131"/>
                  </a:cubicBezTo>
                  <a:cubicBezTo>
                    <a:pt x="712" y="131"/>
                    <a:pt x="762" y="130"/>
                    <a:pt x="812" y="127"/>
                  </a:cubicBezTo>
                  <a:cubicBezTo>
                    <a:pt x="855" y="125"/>
                    <a:pt x="870" y="56"/>
                    <a:pt x="822" y="48"/>
                  </a:cubicBezTo>
                  <a:cubicBezTo>
                    <a:pt x="620" y="14"/>
                    <a:pt x="402"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4"/>
            <p:cNvSpPr/>
            <p:nvPr/>
          </p:nvSpPr>
          <p:spPr>
            <a:xfrm>
              <a:off x="-1370315" y="5233755"/>
              <a:ext cx="25172" cy="5992"/>
            </a:xfrm>
            <a:custGeom>
              <a:avLst/>
              <a:gdLst/>
              <a:ahLst/>
              <a:cxnLst/>
              <a:rect l="l" t="t" r="r" b="b"/>
              <a:pathLst>
                <a:path w="731" h="174" extrusionOk="0">
                  <a:moveTo>
                    <a:pt x="50" y="0"/>
                  </a:moveTo>
                  <a:cubicBezTo>
                    <a:pt x="9" y="0"/>
                    <a:pt x="0" y="70"/>
                    <a:pt x="43" y="79"/>
                  </a:cubicBezTo>
                  <a:cubicBezTo>
                    <a:pt x="252" y="120"/>
                    <a:pt x="462" y="152"/>
                    <a:pt x="674" y="173"/>
                  </a:cubicBezTo>
                  <a:cubicBezTo>
                    <a:pt x="675" y="173"/>
                    <a:pt x="676" y="173"/>
                    <a:pt x="677" y="173"/>
                  </a:cubicBezTo>
                  <a:cubicBezTo>
                    <a:pt x="722" y="173"/>
                    <a:pt x="731" y="98"/>
                    <a:pt x="684" y="88"/>
                  </a:cubicBezTo>
                  <a:cubicBezTo>
                    <a:pt x="476" y="48"/>
                    <a:pt x="266" y="20"/>
                    <a:pt x="54" y="1"/>
                  </a:cubicBezTo>
                  <a:cubicBezTo>
                    <a:pt x="53" y="0"/>
                    <a:pt x="5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4"/>
            <p:cNvSpPr/>
            <p:nvPr/>
          </p:nvSpPr>
          <p:spPr>
            <a:xfrm>
              <a:off x="-1376376" y="5162095"/>
              <a:ext cx="28271" cy="4890"/>
            </a:xfrm>
            <a:custGeom>
              <a:avLst/>
              <a:gdLst/>
              <a:ahLst/>
              <a:cxnLst/>
              <a:rect l="l" t="t" r="r" b="b"/>
              <a:pathLst>
                <a:path w="821" h="142" extrusionOk="0">
                  <a:moveTo>
                    <a:pt x="360" y="1"/>
                  </a:moveTo>
                  <a:cubicBezTo>
                    <a:pt x="253" y="1"/>
                    <a:pt x="145" y="10"/>
                    <a:pt x="41" y="28"/>
                  </a:cubicBezTo>
                  <a:cubicBezTo>
                    <a:pt x="1" y="34"/>
                    <a:pt x="11" y="96"/>
                    <a:pt x="50" y="98"/>
                  </a:cubicBezTo>
                  <a:cubicBezTo>
                    <a:pt x="289" y="100"/>
                    <a:pt x="522" y="119"/>
                    <a:pt x="760" y="141"/>
                  </a:cubicBezTo>
                  <a:cubicBezTo>
                    <a:pt x="761" y="141"/>
                    <a:pt x="763" y="141"/>
                    <a:pt x="765" y="141"/>
                  </a:cubicBezTo>
                  <a:cubicBezTo>
                    <a:pt x="813" y="141"/>
                    <a:pt x="821" y="62"/>
                    <a:pt x="771" y="50"/>
                  </a:cubicBezTo>
                  <a:cubicBezTo>
                    <a:pt x="638" y="17"/>
                    <a:pt x="499"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4"/>
            <p:cNvSpPr/>
            <p:nvPr/>
          </p:nvSpPr>
          <p:spPr>
            <a:xfrm>
              <a:off x="-1351962" y="5099527"/>
              <a:ext cx="31129" cy="5923"/>
            </a:xfrm>
            <a:custGeom>
              <a:avLst/>
              <a:gdLst/>
              <a:ahLst/>
              <a:cxnLst/>
              <a:rect l="l" t="t" r="r" b="b"/>
              <a:pathLst>
                <a:path w="904" h="172" extrusionOk="0">
                  <a:moveTo>
                    <a:pt x="50" y="0"/>
                  </a:moveTo>
                  <a:cubicBezTo>
                    <a:pt x="10" y="0"/>
                    <a:pt x="1" y="69"/>
                    <a:pt x="42" y="75"/>
                  </a:cubicBezTo>
                  <a:cubicBezTo>
                    <a:pt x="311" y="113"/>
                    <a:pt x="580" y="147"/>
                    <a:pt x="849" y="172"/>
                  </a:cubicBezTo>
                  <a:cubicBezTo>
                    <a:pt x="850" y="172"/>
                    <a:pt x="851" y="172"/>
                    <a:pt x="852" y="172"/>
                  </a:cubicBezTo>
                  <a:cubicBezTo>
                    <a:pt x="895" y="172"/>
                    <a:pt x="903" y="97"/>
                    <a:pt x="860" y="92"/>
                  </a:cubicBezTo>
                  <a:cubicBezTo>
                    <a:pt x="591" y="54"/>
                    <a:pt x="323" y="25"/>
                    <a:pt x="53" y="0"/>
                  </a:cubicBezTo>
                  <a:cubicBezTo>
                    <a:pt x="52" y="0"/>
                    <a:pt x="5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5"/>
        <p:cNvGrpSpPr/>
        <p:nvPr/>
      </p:nvGrpSpPr>
      <p:grpSpPr>
        <a:xfrm>
          <a:off x="0" y="0"/>
          <a:ext cx="0" cy="0"/>
          <a:chOff x="0" y="0"/>
          <a:chExt cx="0" cy="0"/>
        </a:xfrm>
      </p:grpSpPr>
      <p:sp>
        <p:nvSpPr>
          <p:cNvPr id="3566" name="Google Shape;3566;p75"/>
          <p:cNvSpPr txBox="1">
            <a:spLocks noGrp="1"/>
          </p:cNvSpPr>
          <p:nvPr>
            <p:ph type="title"/>
          </p:nvPr>
        </p:nvSpPr>
        <p:spPr>
          <a:xfrm>
            <a:off x="819825" y="378001"/>
            <a:ext cx="5049300" cy="7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grpSp>
        <p:nvGrpSpPr>
          <p:cNvPr id="3567" name="Google Shape;3567;p75"/>
          <p:cNvGrpSpPr/>
          <p:nvPr/>
        </p:nvGrpSpPr>
        <p:grpSpPr>
          <a:xfrm>
            <a:off x="5497358" y="1921373"/>
            <a:ext cx="1469004" cy="2733978"/>
            <a:chOff x="5497358" y="1921373"/>
            <a:chExt cx="1469004" cy="2733978"/>
          </a:xfrm>
        </p:grpSpPr>
        <p:grpSp>
          <p:nvGrpSpPr>
            <p:cNvPr id="3568" name="Google Shape;3568;p75"/>
            <p:cNvGrpSpPr/>
            <p:nvPr/>
          </p:nvGrpSpPr>
          <p:grpSpPr>
            <a:xfrm>
              <a:off x="5497358" y="1921373"/>
              <a:ext cx="1469004" cy="2733978"/>
              <a:chOff x="5286000" y="1885925"/>
              <a:chExt cx="2021750" cy="3762700"/>
            </a:xfrm>
          </p:grpSpPr>
          <p:sp>
            <p:nvSpPr>
              <p:cNvPr id="3569" name="Google Shape;3569;p75"/>
              <p:cNvSpPr/>
              <p:nvPr/>
            </p:nvSpPr>
            <p:spPr>
              <a:xfrm>
                <a:off x="5308025" y="2716900"/>
                <a:ext cx="475075" cy="816725"/>
              </a:xfrm>
              <a:custGeom>
                <a:avLst/>
                <a:gdLst/>
                <a:ahLst/>
                <a:cxnLst/>
                <a:rect l="l" t="t" r="r" b="b"/>
                <a:pathLst>
                  <a:path w="19003" h="32669" extrusionOk="0">
                    <a:moveTo>
                      <a:pt x="1" y="1"/>
                    </a:moveTo>
                    <a:cubicBezTo>
                      <a:pt x="35" y="421"/>
                      <a:pt x="71" y="846"/>
                      <a:pt x="116" y="1276"/>
                    </a:cubicBezTo>
                    <a:cubicBezTo>
                      <a:pt x="401" y="4012"/>
                      <a:pt x="918" y="6890"/>
                      <a:pt x="1585" y="9763"/>
                    </a:cubicBezTo>
                    <a:cubicBezTo>
                      <a:pt x="1732" y="10396"/>
                      <a:pt x="1877" y="11029"/>
                      <a:pt x="2039" y="11660"/>
                    </a:cubicBezTo>
                    <a:cubicBezTo>
                      <a:pt x="4321" y="20569"/>
                      <a:pt x="7992" y="29086"/>
                      <a:pt x="11028" y="32668"/>
                    </a:cubicBezTo>
                    <a:lnTo>
                      <a:pt x="19003" y="18561"/>
                    </a:lnTo>
                    <a:cubicBezTo>
                      <a:pt x="19003" y="18561"/>
                      <a:pt x="18657" y="17954"/>
                      <a:pt x="18103" y="16951"/>
                    </a:cubicBezTo>
                    <a:cubicBezTo>
                      <a:pt x="17047" y="15040"/>
                      <a:pt x="15224" y="11666"/>
                      <a:pt x="13549" y="8213"/>
                    </a:cubicBezTo>
                    <a:cubicBezTo>
                      <a:pt x="8455" y="6478"/>
                      <a:pt x="3739" y="3634"/>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5"/>
              <p:cNvSpPr/>
              <p:nvPr/>
            </p:nvSpPr>
            <p:spPr>
              <a:xfrm>
                <a:off x="5286000" y="2236075"/>
                <a:ext cx="360800" cy="686175"/>
              </a:xfrm>
              <a:custGeom>
                <a:avLst/>
                <a:gdLst/>
                <a:ahLst/>
                <a:cxnLst/>
                <a:rect l="l" t="t" r="r" b="b"/>
                <a:pathLst>
                  <a:path w="14432" h="27447" extrusionOk="0">
                    <a:moveTo>
                      <a:pt x="6797" y="0"/>
                    </a:moveTo>
                    <a:cubicBezTo>
                      <a:pt x="6791" y="0"/>
                      <a:pt x="6786" y="1"/>
                      <a:pt x="6780" y="1"/>
                    </a:cubicBezTo>
                    <a:cubicBezTo>
                      <a:pt x="5424" y="42"/>
                      <a:pt x="5364" y="5211"/>
                      <a:pt x="5364" y="5992"/>
                    </a:cubicBezTo>
                    <a:cubicBezTo>
                      <a:pt x="5364" y="5256"/>
                      <a:pt x="5310" y="598"/>
                      <a:pt x="4149" y="499"/>
                    </a:cubicBezTo>
                    <a:cubicBezTo>
                      <a:pt x="4141" y="499"/>
                      <a:pt x="4133" y="498"/>
                      <a:pt x="4125" y="498"/>
                    </a:cubicBezTo>
                    <a:cubicBezTo>
                      <a:pt x="2897" y="498"/>
                      <a:pt x="1" y="8138"/>
                      <a:pt x="882" y="19235"/>
                    </a:cubicBezTo>
                    <a:cubicBezTo>
                      <a:pt x="4621" y="22867"/>
                      <a:pt x="9339" y="25713"/>
                      <a:pt x="14431" y="27446"/>
                    </a:cubicBezTo>
                    <a:cubicBezTo>
                      <a:pt x="12578" y="23633"/>
                      <a:pt x="10906" y="19720"/>
                      <a:pt x="10642" y="17570"/>
                    </a:cubicBezTo>
                    <a:cubicBezTo>
                      <a:pt x="10012" y="12452"/>
                      <a:pt x="10153" y="11560"/>
                      <a:pt x="10153" y="11560"/>
                    </a:cubicBezTo>
                    <a:cubicBezTo>
                      <a:pt x="10153" y="11560"/>
                      <a:pt x="14021" y="6915"/>
                      <a:pt x="12669" y="5547"/>
                    </a:cubicBezTo>
                    <a:cubicBezTo>
                      <a:pt x="12399" y="5274"/>
                      <a:pt x="12150" y="5164"/>
                      <a:pt x="11926" y="5164"/>
                    </a:cubicBezTo>
                    <a:cubicBezTo>
                      <a:pt x="11031" y="5164"/>
                      <a:pt x="10521" y="6911"/>
                      <a:pt x="10521" y="6911"/>
                    </a:cubicBezTo>
                    <a:cubicBezTo>
                      <a:pt x="10521" y="6911"/>
                      <a:pt x="11240" y="614"/>
                      <a:pt x="9805" y="477"/>
                    </a:cubicBezTo>
                    <a:cubicBezTo>
                      <a:pt x="9787" y="475"/>
                      <a:pt x="9770" y="475"/>
                      <a:pt x="9753" y="475"/>
                    </a:cubicBezTo>
                    <a:cubicBezTo>
                      <a:pt x="8367" y="475"/>
                      <a:pt x="8327" y="5805"/>
                      <a:pt x="8327" y="5805"/>
                    </a:cubicBezTo>
                    <a:cubicBezTo>
                      <a:pt x="8327" y="5805"/>
                      <a:pt x="8245" y="0"/>
                      <a:pt x="67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5"/>
              <p:cNvSpPr/>
              <p:nvPr/>
            </p:nvSpPr>
            <p:spPr>
              <a:xfrm>
                <a:off x="6607275" y="3335650"/>
                <a:ext cx="209725" cy="429050"/>
              </a:xfrm>
              <a:custGeom>
                <a:avLst/>
                <a:gdLst/>
                <a:ahLst/>
                <a:cxnLst/>
                <a:rect l="l" t="t" r="r" b="b"/>
                <a:pathLst>
                  <a:path w="8389" h="17162" extrusionOk="0">
                    <a:moveTo>
                      <a:pt x="0" y="1"/>
                    </a:moveTo>
                    <a:lnTo>
                      <a:pt x="1355" y="16896"/>
                    </a:lnTo>
                    <a:cubicBezTo>
                      <a:pt x="1355" y="16896"/>
                      <a:pt x="2926" y="17161"/>
                      <a:pt x="4475" y="17161"/>
                    </a:cubicBezTo>
                    <a:cubicBezTo>
                      <a:pt x="5585" y="17161"/>
                      <a:pt x="6683" y="17025"/>
                      <a:pt x="7185" y="16557"/>
                    </a:cubicBezTo>
                    <a:cubicBezTo>
                      <a:pt x="8388" y="15437"/>
                      <a:pt x="7525" y="11039"/>
                      <a:pt x="5103" y="7918"/>
                    </a:cubicBezTo>
                    <a:cubicBezTo>
                      <a:pt x="2683" y="4798"/>
                      <a:pt x="1" y="1"/>
                      <a:pt x="0"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5"/>
              <p:cNvSpPr/>
              <p:nvPr/>
            </p:nvSpPr>
            <p:spPr>
              <a:xfrm>
                <a:off x="6742050" y="2601125"/>
                <a:ext cx="565700" cy="939075"/>
              </a:xfrm>
              <a:custGeom>
                <a:avLst/>
                <a:gdLst/>
                <a:ahLst/>
                <a:cxnLst/>
                <a:rect l="l" t="t" r="r" b="b"/>
                <a:pathLst>
                  <a:path w="22628" h="37563" extrusionOk="0">
                    <a:moveTo>
                      <a:pt x="18163" y="6649"/>
                    </a:moveTo>
                    <a:lnTo>
                      <a:pt x="18163" y="6649"/>
                    </a:lnTo>
                    <a:cubicBezTo>
                      <a:pt x="18144" y="6709"/>
                      <a:pt x="18129" y="6752"/>
                      <a:pt x="18129" y="6752"/>
                    </a:cubicBezTo>
                    <a:lnTo>
                      <a:pt x="18163" y="6649"/>
                    </a:lnTo>
                    <a:close/>
                    <a:moveTo>
                      <a:pt x="15594" y="0"/>
                    </a:moveTo>
                    <a:cubicBezTo>
                      <a:pt x="14230" y="0"/>
                      <a:pt x="12981" y="5884"/>
                      <a:pt x="12981" y="5884"/>
                    </a:cubicBezTo>
                    <a:cubicBezTo>
                      <a:pt x="12981" y="5884"/>
                      <a:pt x="13066" y="3746"/>
                      <a:pt x="11969" y="3746"/>
                    </a:cubicBezTo>
                    <a:cubicBezTo>
                      <a:pt x="11801" y="3746"/>
                      <a:pt x="11605" y="3796"/>
                      <a:pt x="11378" y="3911"/>
                    </a:cubicBezTo>
                    <a:cubicBezTo>
                      <a:pt x="9660" y="4779"/>
                      <a:pt x="11853" y="10412"/>
                      <a:pt x="11853" y="10412"/>
                    </a:cubicBezTo>
                    <a:cubicBezTo>
                      <a:pt x="11853" y="10412"/>
                      <a:pt x="11704" y="11300"/>
                      <a:pt x="9484" y="15956"/>
                    </a:cubicBezTo>
                    <a:cubicBezTo>
                      <a:pt x="8260" y="18519"/>
                      <a:pt x="3781" y="23184"/>
                      <a:pt x="0" y="26860"/>
                    </a:cubicBezTo>
                    <a:cubicBezTo>
                      <a:pt x="1853" y="30863"/>
                      <a:pt x="4624" y="34499"/>
                      <a:pt x="7934" y="37562"/>
                    </a:cubicBezTo>
                    <a:cubicBezTo>
                      <a:pt x="9528" y="35520"/>
                      <a:pt x="11104" y="33317"/>
                      <a:pt x="12576" y="31039"/>
                    </a:cubicBezTo>
                    <a:cubicBezTo>
                      <a:pt x="14534" y="28011"/>
                      <a:pt x="16307" y="24862"/>
                      <a:pt x="17697" y="21804"/>
                    </a:cubicBezTo>
                    <a:cubicBezTo>
                      <a:pt x="22627" y="10946"/>
                      <a:pt x="22286" y="2126"/>
                      <a:pt x="21058" y="1827"/>
                    </a:cubicBezTo>
                    <a:cubicBezTo>
                      <a:pt x="21024" y="1819"/>
                      <a:pt x="20989" y="1815"/>
                      <a:pt x="20955" y="1815"/>
                    </a:cubicBezTo>
                    <a:cubicBezTo>
                      <a:pt x="19836" y="1815"/>
                      <a:pt x="18391" y="5973"/>
                      <a:pt x="18163" y="6649"/>
                    </a:cubicBezTo>
                    <a:cubicBezTo>
                      <a:pt x="18410" y="5908"/>
                      <a:pt x="19994" y="988"/>
                      <a:pt x="18722" y="519"/>
                    </a:cubicBezTo>
                    <a:cubicBezTo>
                      <a:pt x="18661" y="496"/>
                      <a:pt x="18600" y="486"/>
                      <a:pt x="18538" y="486"/>
                    </a:cubicBezTo>
                    <a:cubicBezTo>
                      <a:pt x="17181" y="486"/>
                      <a:pt x="15413" y="5533"/>
                      <a:pt x="15413" y="5533"/>
                    </a:cubicBezTo>
                    <a:cubicBezTo>
                      <a:pt x="15413" y="5533"/>
                      <a:pt x="17108" y="341"/>
                      <a:pt x="15703" y="13"/>
                    </a:cubicBezTo>
                    <a:cubicBezTo>
                      <a:pt x="15666" y="4"/>
                      <a:pt x="15630" y="0"/>
                      <a:pt x="1559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5"/>
              <p:cNvSpPr/>
              <p:nvPr/>
            </p:nvSpPr>
            <p:spPr>
              <a:xfrm>
                <a:off x="6599525" y="3272600"/>
                <a:ext cx="340875" cy="531250"/>
              </a:xfrm>
              <a:custGeom>
                <a:avLst/>
                <a:gdLst/>
                <a:ahLst/>
                <a:cxnLst/>
                <a:rect l="l" t="t" r="r" b="b"/>
                <a:pathLst>
                  <a:path w="13635" h="21250" extrusionOk="0">
                    <a:moveTo>
                      <a:pt x="5701" y="1"/>
                    </a:moveTo>
                    <a:cubicBezTo>
                      <a:pt x="2619" y="2999"/>
                      <a:pt x="0" y="5342"/>
                      <a:pt x="0" y="5342"/>
                    </a:cubicBezTo>
                    <a:lnTo>
                      <a:pt x="3084" y="21250"/>
                    </a:lnTo>
                    <a:cubicBezTo>
                      <a:pt x="5916" y="19534"/>
                      <a:pt x="9826" y="15588"/>
                      <a:pt x="13635" y="10703"/>
                    </a:cubicBezTo>
                    <a:cubicBezTo>
                      <a:pt x="10325" y="7640"/>
                      <a:pt x="7554" y="4004"/>
                      <a:pt x="57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5"/>
              <p:cNvSpPr/>
              <p:nvPr/>
            </p:nvSpPr>
            <p:spPr>
              <a:xfrm>
                <a:off x="5611250" y="4234075"/>
                <a:ext cx="1007675" cy="381725"/>
              </a:xfrm>
              <a:custGeom>
                <a:avLst/>
                <a:gdLst/>
                <a:ahLst/>
                <a:cxnLst/>
                <a:rect l="l" t="t" r="r" b="b"/>
                <a:pathLst>
                  <a:path w="40307" h="15269" extrusionOk="0">
                    <a:moveTo>
                      <a:pt x="118" y="0"/>
                    </a:moveTo>
                    <a:cubicBezTo>
                      <a:pt x="118" y="0"/>
                      <a:pt x="1" y="2393"/>
                      <a:pt x="249" y="6421"/>
                    </a:cubicBezTo>
                    <a:cubicBezTo>
                      <a:pt x="11669" y="13018"/>
                      <a:pt x="24652" y="15269"/>
                      <a:pt x="37877" y="15269"/>
                    </a:cubicBezTo>
                    <a:cubicBezTo>
                      <a:pt x="38686" y="15269"/>
                      <a:pt x="39496" y="15260"/>
                      <a:pt x="40306" y="15244"/>
                    </a:cubicBezTo>
                    <a:cubicBezTo>
                      <a:pt x="39989" y="8599"/>
                      <a:pt x="39790" y="2747"/>
                      <a:pt x="39790" y="2747"/>
                    </a:cubicBezTo>
                    <a:lnTo>
                      <a:pt x="1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5"/>
              <p:cNvSpPr/>
              <p:nvPr/>
            </p:nvSpPr>
            <p:spPr>
              <a:xfrm>
                <a:off x="5617475" y="4394575"/>
                <a:ext cx="1043200" cy="995050"/>
              </a:xfrm>
              <a:custGeom>
                <a:avLst/>
                <a:gdLst/>
                <a:ahLst/>
                <a:cxnLst/>
                <a:rect l="l" t="t" r="r" b="b"/>
                <a:pathLst>
                  <a:path w="41728" h="39802" extrusionOk="0">
                    <a:moveTo>
                      <a:pt x="0" y="1"/>
                    </a:moveTo>
                    <a:lnTo>
                      <a:pt x="0" y="1"/>
                    </a:lnTo>
                    <a:cubicBezTo>
                      <a:pt x="503" y="8114"/>
                      <a:pt x="2506" y="22895"/>
                      <a:pt x="10022" y="38343"/>
                    </a:cubicBezTo>
                    <a:cubicBezTo>
                      <a:pt x="10022" y="38343"/>
                      <a:pt x="12382" y="39801"/>
                      <a:pt x="15621" y="39801"/>
                    </a:cubicBezTo>
                    <a:cubicBezTo>
                      <a:pt x="17241" y="39801"/>
                      <a:pt x="19081" y="39437"/>
                      <a:pt x="20955" y="38343"/>
                    </a:cubicBezTo>
                    <a:cubicBezTo>
                      <a:pt x="20955" y="38343"/>
                      <a:pt x="19613" y="13879"/>
                      <a:pt x="19613" y="11946"/>
                    </a:cubicBezTo>
                    <a:lnTo>
                      <a:pt x="21955" y="11946"/>
                    </a:lnTo>
                    <a:cubicBezTo>
                      <a:pt x="21955" y="11946"/>
                      <a:pt x="26734" y="29595"/>
                      <a:pt x="33762" y="36778"/>
                    </a:cubicBezTo>
                    <a:cubicBezTo>
                      <a:pt x="33762" y="36778"/>
                      <a:pt x="33836" y="36781"/>
                      <a:pt x="33972" y="36781"/>
                    </a:cubicBezTo>
                    <a:cubicBezTo>
                      <a:pt x="34919" y="36781"/>
                      <a:pt x="38861" y="36661"/>
                      <a:pt x="41728" y="34749"/>
                    </a:cubicBezTo>
                    <a:cubicBezTo>
                      <a:pt x="41728" y="34749"/>
                      <a:pt x="40791" y="22410"/>
                      <a:pt x="40322" y="13975"/>
                    </a:cubicBezTo>
                    <a:cubicBezTo>
                      <a:pt x="40226" y="12262"/>
                      <a:pt x="40138" y="10518"/>
                      <a:pt x="40057" y="8824"/>
                    </a:cubicBezTo>
                    <a:cubicBezTo>
                      <a:pt x="39246" y="8840"/>
                      <a:pt x="38436" y="8849"/>
                      <a:pt x="37627" y="8849"/>
                    </a:cubicBezTo>
                    <a:cubicBezTo>
                      <a:pt x="24402" y="8849"/>
                      <a:pt x="11418" y="6599"/>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5"/>
              <p:cNvSpPr/>
              <p:nvPr/>
            </p:nvSpPr>
            <p:spPr>
              <a:xfrm>
                <a:off x="5818525" y="3349075"/>
                <a:ext cx="545500" cy="247175"/>
              </a:xfrm>
              <a:custGeom>
                <a:avLst/>
                <a:gdLst/>
                <a:ahLst/>
                <a:cxnLst/>
                <a:rect l="l" t="t" r="r" b="b"/>
                <a:pathLst>
                  <a:path w="21820" h="9887" extrusionOk="0">
                    <a:moveTo>
                      <a:pt x="5101" y="0"/>
                    </a:moveTo>
                    <a:cubicBezTo>
                      <a:pt x="4296" y="0"/>
                      <a:pt x="3491" y="150"/>
                      <a:pt x="2812" y="573"/>
                    </a:cubicBezTo>
                    <a:cubicBezTo>
                      <a:pt x="418" y="2067"/>
                      <a:pt x="0" y="5919"/>
                      <a:pt x="7915" y="8733"/>
                    </a:cubicBezTo>
                    <a:cubicBezTo>
                      <a:pt x="10225" y="9553"/>
                      <a:pt x="12384" y="9886"/>
                      <a:pt x="14271" y="9886"/>
                    </a:cubicBezTo>
                    <a:cubicBezTo>
                      <a:pt x="18847" y="9886"/>
                      <a:pt x="21820" y="7929"/>
                      <a:pt x="21451" y="6233"/>
                    </a:cubicBezTo>
                    <a:cubicBezTo>
                      <a:pt x="21194" y="5047"/>
                      <a:pt x="20310" y="3899"/>
                      <a:pt x="19485" y="3040"/>
                    </a:cubicBezTo>
                    <a:cubicBezTo>
                      <a:pt x="15719" y="2571"/>
                      <a:pt x="7366" y="1402"/>
                      <a:pt x="5171" y="1"/>
                    </a:cubicBezTo>
                    <a:cubicBezTo>
                      <a:pt x="5147" y="0"/>
                      <a:pt x="5124" y="0"/>
                      <a:pt x="5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5"/>
              <p:cNvSpPr/>
              <p:nvPr/>
            </p:nvSpPr>
            <p:spPr>
              <a:xfrm>
                <a:off x="5600000" y="3816875"/>
                <a:ext cx="1062175" cy="650150"/>
              </a:xfrm>
              <a:custGeom>
                <a:avLst/>
                <a:gdLst/>
                <a:ahLst/>
                <a:cxnLst/>
                <a:rect l="l" t="t" r="r" b="b"/>
                <a:pathLst>
                  <a:path w="42487" h="26006" extrusionOk="0">
                    <a:moveTo>
                      <a:pt x="1855" y="1"/>
                    </a:moveTo>
                    <a:cubicBezTo>
                      <a:pt x="1079" y="4757"/>
                      <a:pt x="1" y="12409"/>
                      <a:pt x="204" y="17174"/>
                    </a:cubicBezTo>
                    <a:cubicBezTo>
                      <a:pt x="204" y="17174"/>
                      <a:pt x="8846" y="24798"/>
                      <a:pt x="25194" y="25838"/>
                    </a:cubicBezTo>
                    <a:cubicBezTo>
                      <a:pt x="27010" y="25954"/>
                      <a:pt x="28636" y="26005"/>
                      <a:pt x="30092" y="26005"/>
                    </a:cubicBezTo>
                    <a:cubicBezTo>
                      <a:pt x="41738" y="26005"/>
                      <a:pt x="42478" y="22715"/>
                      <a:pt x="42478" y="22715"/>
                    </a:cubicBezTo>
                    <a:cubicBezTo>
                      <a:pt x="42478" y="22715"/>
                      <a:pt x="42487" y="22193"/>
                      <a:pt x="42483" y="21287"/>
                    </a:cubicBezTo>
                    <a:cubicBezTo>
                      <a:pt x="27526" y="18863"/>
                      <a:pt x="12960" y="10292"/>
                      <a:pt x="185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5"/>
              <p:cNvSpPr/>
              <p:nvPr/>
            </p:nvSpPr>
            <p:spPr>
              <a:xfrm>
                <a:off x="5394200" y="3091600"/>
                <a:ext cx="1392725" cy="1257500"/>
              </a:xfrm>
              <a:custGeom>
                <a:avLst/>
                <a:gdLst/>
                <a:ahLst/>
                <a:cxnLst/>
                <a:rect l="l" t="t" r="r" b="b"/>
                <a:pathLst>
                  <a:path w="55709" h="50300" extrusionOk="0">
                    <a:moveTo>
                      <a:pt x="17390" y="0"/>
                    </a:moveTo>
                    <a:cubicBezTo>
                      <a:pt x="17390" y="0"/>
                      <a:pt x="11455" y="1216"/>
                      <a:pt x="5728" y="5803"/>
                    </a:cubicBezTo>
                    <a:cubicBezTo>
                      <a:pt x="1" y="10388"/>
                      <a:pt x="834" y="12672"/>
                      <a:pt x="834" y="12672"/>
                    </a:cubicBezTo>
                    <a:cubicBezTo>
                      <a:pt x="834" y="12672"/>
                      <a:pt x="6665" y="22259"/>
                      <a:pt x="10831" y="24758"/>
                    </a:cubicBezTo>
                    <a:cubicBezTo>
                      <a:pt x="10831" y="24758"/>
                      <a:pt x="10502" y="26472"/>
                      <a:pt x="10087" y="29013"/>
                    </a:cubicBezTo>
                    <a:cubicBezTo>
                      <a:pt x="21192" y="39303"/>
                      <a:pt x="35759" y="47876"/>
                      <a:pt x="50716" y="50299"/>
                    </a:cubicBezTo>
                    <a:cubicBezTo>
                      <a:pt x="50698" y="46883"/>
                      <a:pt x="50485" y="37942"/>
                      <a:pt x="48837" y="30300"/>
                    </a:cubicBezTo>
                    <a:cubicBezTo>
                      <a:pt x="48837" y="30300"/>
                      <a:pt x="52897" y="29338"/>
                      <a:pt x="55708" y="26319"/>
                    </a:cubicBezTo>
                    <a:cubicBezTo>
                      <a:pt x="55708" y="26319"/>
                      <a:pt x="51960" y="24652"/>
                      <a:pt x="51232" y="21529"/>
                    </a:cubicBezTo>
                    <a:cubicBezTo>
                      <a:pt x="50503" y="18405"/>
                      <a:pt x="48523" y="9763"/>
                      <a:pt x="48523" y="9763"/>
                    </a:cubicBezTo>
                    <a:cubicBezTo>
                      <a:pt x="48523" y="9763"/>
                      <a:pt x="41963" y="10689"/>
                      <a:pt x="38320" y="13558"/>
                    </a:cubicBezTo>
                    <a:cubicBezTo>
                      <a:pt x="38320" y="13558"/>
                      <a:pt x="37597" y="13480"/>
                      <a:pt x="36456" y="13339"/>
                    </a:cubicBezTo>
                    <a:lnTo>
                      <a:pt x="36456" y="13339"/>
                    </a:lnTo>
                    <a:cubicBezTo>
                      <a:pt x="37284" y="14197"/>
                      <a:pt x="38167" y="15346"/>
                      <a:pt x="38424" y="16532"/>
                    </a:cubicBezTo>
                    <a:cubicBezTo>
                      <a:pt x="38791" y="18228"/>
                      <a:pt x="35820" y="20184"/>
                      <a:pt x="31244" y="20184"/>
                    </a:cubicBezTo>
                    <a:cubicBezTo>
                      <a:pt x="29357" y="20184"/>
                      <a:pt x="27197" y="19851"/>
                      <a:pt x="24886" y="19030"/>
                    </a:cubicBezTo>
                    <a:cubicBezTo>
                      <a:pt x="16973" y="16218"/>
                      <a:pt x="17390" y="12366"/>
                      <a:pt x="19784" y="10872"/>
                    </a:cubicBezTo>
                    <a:cubicBezTo>
                      <a:pt x="20465" y="10445"/>
                      <a:pt x="21275" y="10298"/>
                      <a:pt x="22083" y="10298"/>
                    </a:cubicBezTo>
                    <a:cubicBezTo>
                      <a:pt x="22103" y="10298"/>
                      <a:pt x="22122" y="10298"/>
                      <a:pt x="22142" y="10298"/>
                    </a:cubicBezTo>
                    <a:cubicBezTo>
                      <a:pt x="22054" y="10244"/>
                      <a:pt x="21970" y="10182"/>
                      <a:pt x="21891" y="10114"/>
                    </a:cubicBezTo>
                    <a:cubicBezTo>
                      <a:pt x="19681" y="8201"/>
                      <a:pt x="17390" y="0"/>
                      <a:pt x="1739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5"/>
              <p:cNvSpPr/>
              <p:nvPr/>
            </p:nvSpPr>
            <p:spPr>
              <a:xfrm>
                <a:off x="5927200" y="3264550"/>
                <a:ext cx="354700" cy="128375"/>
              </a:xfrm>
              <a:custGeom>
                <a:avLst/>
                <a:gdLst/>
                <a:ahLst/>
                <a:cxnLst/>
                <a:rect l="l" t="t" r="r" b="b"/>
                <a:pathLst>
                  <a:path w="14188" h="5135" extrusionOk="0">
                    <a:moveTo>
                      <a:pt x="1358" y="1"/>
                    </a:moveTo>
                    <a:cubicBezTo>
                      <a:pt x="1358" y="1"/>
                      <a:pt x="921" y="2692"/>
                      <a:pt x="0" y="4686"/>
                    </a:cubicBezTo>
                    <a:cubicBezTo>
                      <a:pt x="1654" y="4994"/>
                      <a:pt x="3334" y="5135"/>
                      <a:pt x="5026" y="5135"/>
                    </a:cubicBezTo>
                    <a:cubicBezTo>
                      <a:pt x="7888" y="5135"/>
                      <a:pt x="10786" y="4731"/>
                      <a:pt x="13658" y="4043"/>
                    </a:cubicBezTo>
                    <a:lnTo>
                      <a:pt x="14188" y="763"/>
                    </a:lnTo>
                    <a:lnTo>
                      <a:pt x="1358"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5"/>
              <p:cNvSpPr/>
              <p:nvPr/>
            </p:nvSpPr>
            <p:spPr>
              <a:xfrm>
                <a:off x="5883625" y="3365625"/>
                <a:ext cx="426925" cy="186500"/>
              </a:xfrm>
              <a:custGeom>
                <a:avLst/>
                <a:gdLst/>
                <a:ahLst/>
                <a:cxnLst/>
                <a:rect l="l" t="t" r="r" b="b"/>
                <a:pathLst>
                  <a:path w="17077" h="7460" extrusionOk="0">
                    <a:moveTo>
                      <a:pt x="15401" y="0"/>
                    </a:moveTo>
                    <a:lnTo>
                      <a:pt x="15401" y="0"/>
                    </a:lnTo>
                    <a:cubicBezTo>
                      <a:pt x="12529" y="688"/>
                      <a:pt x="9631" y="1092"/>
                      <a:pt x="6770" y="1092"/>
                    </a:cubicBezTo>
                    <a:cubicBezTo>
                      <a:pt x="5078" y="1092"/>
                      <a:pt x="3398" y="951"/>
                      <a:pt x="1743" y="643"/>
                    </a:cubicBezTo>
                    <a:cubicBezTo>
                      <a:pt x="1330" y="1536"/>
                      <a:pt x="821" y="2290"/>
                      <a:pt x="210" y="2597"/>
                    </a:cubicBezTo>
                    <a:cubicBezTo>
                      <a:pt x="210" y="2597"/>
                      <a:pt x="1" y="4944"/>
                      <a:pt x="5311" y="6715"/>
                    </a:cubicBezTo>
                    <a:cubicBezTo>
                      <a:pt x="6946" y="7260"/>
                      <a:pt x="8551" y="7459"/>
                      <a:pt x="10011" y="7459"/>
                    </a:cubicBezTo>
                    <a:cubicBezTo>
                      <a:pt x="13295" y="7459"/>
                      <a:pt x="15845" y="6450"/>
                      <a:pt x="16349" y="6090"/>
                    </a:cubicBezTo>
                    <a:cubicBezTo>
                      <a:pt x="17076" y="5569"/>
                      <a:pt x="14787" y="3800"/>
                      <a:pt x="14787" y="3800"/>
                    </a:cubicBezTo>
                    <a:lnTo>
                      <a:pt x="1540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5"/>
              <p:cNvSpPr/>
              <p:nvPr/>
            </p:nvSpPr>
            <p:spPr>
              <a:xfrm>
                <a:off x="5572350" y="2226700"/>
                <a:ext cx="1139100" cy="1082300"/>
              </a:xfrm>
              <a:custGeom>
                <a:avLst/>
                <a:gdLst/>
                <a:ahLst/>
                <a:cxnLst/>
                <a:rect l="l" t="t" r="r" b="b"/>
                <a:pathLst>
                  <a:path w="45564" h="43292" extrusionOk="0">
                    <a:moveTo>
                      <a:pt x="22656" y="1"/>
                    </a:moveTo>
                    <a:lnTo>
                      <a:pt x="6412" y="10830"/>
                    </a:lnTo>
                    <a:cubicBezTo>
                      <a:pt x="6412" y="10830"/>
                      <a:pt x="5858" y="15481"/>
                      <a:pt x="3984" y="20167"/>
                    </a:cubicBezTo>
                    <a:cubicBezTo>
                      <a:pt x="2110" y="24854"/>
                      <a:pt x="1" y="37399"/>
                      <a:pt x="17762" y="42172"/>
                    </a:cubicBezTo>
                    <a:cubicBezTo>
                      <a:pt x="20697" y="42961"/>
                      <a:pt x="23309" y="43291"/>
                      <a:pt x="25626" y="43291"/>
                    </a:cubicBezTo>
                    <a:cubicBezTo>
                      <a:pt x="36458" y="43291"/>
                      <a:pt x="40835" y="36077"/>
                      <a:pt x="41606" y="34831"/>
                    </a:cubicBezTo>
                    <a:cubicBezTo>
                      <a:pt x="42544" y="33321"/>
                      <a:pt x="45563" y="24679"/>
                      <a:pt x="45563" y="24679"/>
                    </a:cubicBezTo>
                    <a:lnTo>
                      <a:pt x="43375" y="9061"/>
                    </a:lnTo>
                    <a:lnTo>
                      <a:pt x="34317" y="3853"/>
                    </a:lnTo>
                    <a:lnTo>
                      <a:pt x="2265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5"/>
              <p:cNvSpPr/>
              <p:nvPr/>
            </p:nvSpPr>
            <p:spPr>
              <a:xfrm>
                <a:off x="6201825" y="2984675"/>
                <a:ext cx="233675" cy="125975"/>
              </a:xfrm>
              <a:custGeom>
                <a:avLst/>
                <a:gdLst/>
                <a:ahLst/>
                <a:cxnLst/>
                <a:rect l="l" t="t" r="r" b="b"/>
                <a:pathLst>
                  <a:path w="9347" h="5039" extrusionOk="0">
                    <a:moveTo>
                      <a:pt x="4673" y="1"/>
                    </a:moveTo>
                    <a:cubicBezTo>
                      <a:pt x="2093" y="1"/>
                      <a:pt x="0" y="1127"/>
                      <a:pt x="0" y="2520"/>
                    </a:cubicBezTo>
                    <a:cubicBezTo>
                      <a:pt x="0" y="3911"/>
                      <a:pt x="2091" y="5039"/>
                      <a:pt x="4673" y="5039"/>
                    </a:cubicBezTo>
                    <a:cubicBezTo>
                      <a:pt x="7254" y="5039"/>
                      <a:pt x="9347" y="3911"/>
                      <a:pt x="9347" y="2520"/>
                    </a:cubicBezTo>
                    <a:cubicBezTo>
                      <a:pt x="9347" y="1127"/>
                      <a:pt x="7254" y="1"/>
                      <a:pt x="4673" y="1"/>
                    </a:cubicBezTo>
                    <a:close/>
                  </a:path>
                </a:pathLst>
              </a:custGeom>
              <a:solidFill>
                <a:srgbClr val="F9A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5"/>
              <p:cNvSpPr/>
              <p:nvPr/>
            </p:nvSpPr>
            <p:spPr>
              <a:xfrm>
                <a:off x="5704075" y="2875950"/>
                <a:ext cx="241975" cy="130125"/>
              </a:xfrm>
              <a:custGeom>
                <a:avLst/>
                <a:gdLst/>
                <a:ahLst/>
                <a:cxnLst/>
                <a:rect l="l" t="t" r="r" b="b"/>
                <a:pathLst>
                  <a:path w="9679" h="5205" extrusionOk="0">
                    <a:moveTo>
                      <a:pt x="3874" y="0"/>
                    </a:moveTo>
                    <a:cubicBezTo>
                      <a:pt x="1939" y="0"/>
                      <a:pt x="414" y="719"/>
                      <a:pt x="229" y="1837"/>
                    </a:cubicBezTo>
                    <a:cubicBezTo>
                      <a:pt x="1" y="3210"/>
                      <a:pt x="1879" y="4665"/>
                      <a:pt x="4426" y="5088"/>
                    </a:cubicBezTo>
                    <a:cubicBezTo>
                      <a:pt x="4899" y="5167"/>
                      <a:pt x="5363" y="5204"/>
                      <a:pt x="5805" y="5204"/>
                    </a:cubicBezTo>
                    <a:cubicBezTo>
                      <a:pt x="7739" y="5204"/>
                      <a:pt x="9263" y="4487"/>
                      <a:pt x="9449" y="3369"/>
                    </a:cubicBezTo>
                    <a:cubicBezTo>
                      <a:pt x="9678" y="1997"/>
                      <a:pt x="7797" y="540"/>
                      <a:pt x="5252" y="116"/>
                    </a:cubicBezTo>
                    <a:cubicBezTo>
                      <a:pt x="4778" y="38"/>
                      <a:pt x="4315" y="0"/>
                      <a:pt x="3874" y="0"/>
                    </a:cubicBezTo>
                    <a:close/>
                  </a:path>
                </a:pathLst>
              </a:custGeom>
              <a:solidFill>
                <a:srgbClr val="F9A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5"/>
              <p:cNvSpPr/>
              <p:nvPr/>
            </p:nvSpPr>
            <p:spPr>
              <a:xfrm>
                <a:off x="5808125" y="2203275"/>
                <a:ext cx="25" cy="25"/>
              </a:xfrm>
              <a:custGeom>
                <a:avLst/>
                <a:gdLst/>
                <a:ahLst/>
                <a:cxnLst/>
                <a:rect l="l" t="t" r="r" b="b"/>
                <a:pathLst>
                  <a:path w="1" h="1" extrusionOk="0">
                    <a:moveTo>
                      <a:pt x="0" y="1"/>
                    </a:move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5"/>
              <p:cNvSpPr/>
              <p:nvPr/>
            </p:nvSpPr>
            <p:spPr>
              <a:xfrm>
                <a:off x="6469450" y="2634050"/>
                <a:ext cx="88300" cy="34750"/>
              </a:xfrm>
              <a:custGeom>
                <a:avLst/>
                <a:gdLst/>
                <a:ahLst/>
                <a:cxnLst/>
                <a:rect l="l" t="t" r="r" b="b"/>
                <a:pathLst>
                  <a:path w="3532" h="1390" extrusionOk="0">
                    <a:moveTo>
                      <a:pt x="3531" y="0"/>
                    </a:moveTo>
                    <a:lnTo>
                      <a:pt x="3531" y="0"/>
                    </a:lnTo>
                    <a:cubicBezTo>
                      <a:pt x="2352" y="253"/>
                      <a:pt x="1172" y="391"/>
                      <a:pt x="0" y="404"/>
                    </a:cubicBezTo>
                    <a:cubicBezTo>
                      <a:pt x="215" y="693"/>
                      <a:pt x="453" y="929"/>
                      <a:pt x="724" y="1096"/>
                    </a:cubicBezTo>
                    <a:cubicBezTo>
                      <a:pt x="1057" y="1300"/>
                      <a:pt x="1370" y="1390"/>
                      <a:pt x="1662" y="1390"/>
                    </a:cubicBezTo>
                    <a:cubicBezTo>
                      <a:pt x="2425" y="1390"/>
                      <a:pt x="3048" y="777"/>
                      <a:pt x="35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5"/>
              <p:cNvSpPr/>
              <p:nvPr/>
            </p:nvSpPr>
            <p:spPr>
              <a:xfrm>
                <a:off x="6548825" y="2449975"/>
                <a:ext cx="461250" cy="748050"/>
              </a:xfrm>
              <a:custGeom>
                <a:avLst/>
                <a:gdLst/>
                <a:ahLst/>
                <a:cxnLst/>
                <a:rect l="l" t="t" r="r" b="b"/>
                <a:pathLst>
                  <a:path w="18450" h="29922" extrusionOk="0">
                    <a:moveTo>
                      <a:pt x="14226" y="0"/>
                    </a:moveTo>
                    <a:cubicBezTo>
                      <a:pt x="10248" y="3254"/>
                      <a:pt x="5687" y="6026"/>
                      <a:pt x="1084" y="7185"/>
                    </a:cubicBezTo>
                    <a:cubicBezTo>
                      <a:pt x="1093" y="7962"/>
                      <a:pt x="1178" y="8897"/>
                      <a:pt x="1403" y="10020"/>
                    </a:cubicBezTo>
                    <a:cubicBezTo>
                      <a:pt x="1998" y="12996"/>
                      <a:pt x="3656" y="13420"/>
                      <a:pt x="4555" y="13420"/>
                    </a:cubicBezTo>
                    <a:cubicBezTo>
                      <a:pt x="4914" y="13420"/>
                      <a:pt x="5151" y="13352"/>
                      <a:pt x="5152" y="13352"/>
                    </a:cubicBezTo>
                    <a:lnTo>
                      <a:pt x="5152" y="13352"/>
                    </a:lnTo>
                    <a:lnTo>
                      <a:pt x="3069" y="20955"/>
                    </a:lnTo>
                    <a:cubicBezTo>
                      <a:pt x="3069" y="20955"/>
                      <a:pt x="0" y="29131"/>
                      <a:pt x="3694" y="29875"/>
                    </a:cubicBezTo>
                    <a:cubicBezTo>
                      <a:pt x="3849" y="29906"/>
                      <a:pt x="3993" y="29921"/>
                      <a:pt x="4129" y="29921"/>
                    </a:cubicBezTo>
                    <a:cubicBezTo>
                      <a:pt x="7229" y="29921"/>
                      <a:pt x="5463" y="22099"/>
                      <a:pt x="5463" y="22099"/>
                    </a:cubicBezTo>
                    <a:lnTo>
                      <a:pt x="5463" y="22099"/>
                    </a:lnTo>
                    <a:cubicBezTo>
                      <a:pt x="5464" y="22099"/>
                      <a:pt x="7556" y="23201"/>
                      <a:pt x="9659" y="23201"/>
                    </a:cubicBezTo>
                    <a:cubicBezTo>
                      <a:pt x="10447" y="23201"/>
                      <a:pt x="11237" y="23046"/>
                      <a:pt x="11919" y="22620"/>
                    </a:cubicBezTo>
                    <a:cubicBezTo>
                      <a:pt x="15771" y="19808"/>
                      <a:pt x="13482" y="13457"/>
                      <a:pt x="13482" y="13457"/>
                    </a:cubicBezTo>
                    <a:lnTo>
                      <a:pt x="13482" y="13457"/>
                    </a:lnTo>
                    <a:cubicBezTo>
                      <a:pt x="13482" y="13457"/>
                      <a:pt x="13676" y="13665"/>
                      <a:pt x="14029" y="13665"/>
                    </a:cubicBezTo>
                    <a:cubicBezTo>
                      <a:pt x="14610" y="13665"/>
                      <a:pt x="15623" y="13102"/>
                      <a:pt x="16919" y="10125"/>
                    </a:cubicBezTo>
                    <a:cubicBezTo>
                      <a:pt x="18449" y="6601"/>
                      <a:pt x="15757" y="2124"/>
                      <a:pt x="142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5"/>
              <p:cNvSpPr/>
              <p:nvPr/>
            </p:nvSpPr>
            <p:spPr>
              <a:xfrm>
                <a:off x="6578525" y="2554700"/>
                <a:ext cx="10575" cy="34925"/>
              </a:xfrm>
              <a:custGeom>
                <a:avLst/>
                <a:gdLst/>
                <a:ahLst/>
                <a:cxnLst/>
                <a:rect l="l" t="t" r="r" b="b"/>
                <a:pathLst>
                  <a:path w="423" h="1397" extrusionOk="0">
                    <a:moveTo>
                      <a:pt x="423" y="1"/>
                    </a:moveTo>
                    <a:cubicBezTo>
                      <a:pt x="422" y="1"/>
                      <a:pt x="155" y="432"/>
                      <a:pt x="1" y="1396"/>
                    </a:cubicBezTo>
                    <a:cubicBezTo>
                      <a:pt x="167" y="939"/>
                      <a:pt x="308" y="473"/>
                      <a:pt x="423"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5"/>
              <p:cNvSpPr/>
              <p:nvPr/>
            </p:nvSpPr>
            <p:spPr>
              <a:xfrm>
                <a:off x="5605425" y="1885925"/>
                <a:ext cx="1428850" cy="758250"/>
              </a:xfrm>
              <a:custGeom>
                <a:avLst/>
                <a:gdLst/>
                <a:ahLst/>
                <a:cxnLst/>
                <a:rect l="l" t="t" r="r" b="b"/>
                <a:pathLst>
                  <a:path w="57154" h="30330" extrusionOk="0">
                    <a:moveTo>
                      <a:pt x="23308" y="19567"/>
                    </a:moveTo>
                    <a:cubicBezTo>
                      <a:pt x="23307" y="19567"/>
                      <a:pt x="23200" y="19721"/>
                      <a:pt x="23013" y="19959"/>
                    </a:cubicBezTo>
                    <a:cubicBezTo>
                      <a:pt x="23103" y="19823"/>
                      <a:pt x="23202" y="19692"/>
                      <a:pt x="23308" y="19567"/>
                    </a:cubicBezTo>
                    <a:close/>
                    <a:moveTo>
                      <a:pt x="39345" y="26752"/>
                    </a:moveTo>
                    <a:lnTo>
                      <a:pt x="39345" y="26752"/>
                    </a:lnTo>
                    <a:cubicBezTo>
                      <a:pt x="39229" y="27224"/>
                      <a:pt x="39088" y="27690"/>
                      <a:pt x="38923" y="28147"/>
                    </a:cubicBezTo>
                    <a:cubicBezTo>
                      <a:pt x="39077" y="27183"/>
                      <a:pt x="39345" y="26752"/>
                      <a:pt x="39345" y="26752"/>
                    </a:cubicBezTo>
                    <a:close/>
                    <a:moveTo>
                      <a:pt x="21572" y="0"/>
                    </a:moveTo>
                    <a:cubicBezTo>
                      <a:pt x="18447" y="0"/>
                      <a:pt x="15869" y="740"/>
                      <a:pt x="15083" y="1762"/>
                    </a:cubicBezTo>
                    <a:cubicBezTo>
                      <a:pt x="12999" y="4469"/>
                      <a:pt x="15396" y="7697"/>
                      <a:pt x="15396" y="7697"/>
                    </a:cubicBezTo>
                    <a:cubicBezTo>
                      <a:pt x="15396" y="7697"/>
                      <a:pt x="12989" y="6586"/>
                      <a:pt x="10644" y="6586"/>
                    </a:cubicBezTo>
                    <a:cubicBezTo>
                      <a:pt x="9472" y="6586"/>
                      <a:pt x="8315" y="6863"/>
                      <a:pt x="7482" y="7697"/>
                    </a:cubicBezTo>
                    <a:cubicBezTo>
                      <a:pt x="4982" y="10195"/>
                      <a:pt x="7794" y="12591"/>
                      <a:pt x="7794" y="12591"/>
                    </a:cubicBezTo>
                    <a:lnTo>
                      <a:pt x="8107" y="12695"/>
                    </a:lnTo>
                    <a:cubicBezTo>
                      <a:pt x="8102" y="12693"/>
                      <a:pt x="8095" y="12693"/>
                      <a:pt x="8087" y="12693"/>
                    </a:cubicBezTo>
                    <a:cubicBezTo>
                      <a:pt x="7557" y="12693"/>
                      <a:pt x="0" y="15979"/>
                      <a:pt x="988" y="19567"/>
                    </a:cubicBezTo>
                    <a:cubicBezTo>
                      <a:pt x="1582" y="21728"/>
                      <a:pt x="3060" y="22168"/>
                      <a:pt x="4164" y="22168"/>
                    </a:cubicBezTo>
                    <a:cubicBezTo>
                      <a:pt x="4922" y="22168"/>
                      <a:pt x="5504" y="21961"/>
                      <a:pt x="5504" y="21961"/>
                    </a:cubicBezTo>
                    <a:lnTo>
                      <a:pt x="5504" y="21961"/>
                    </a:lnTo>
                    <a:cubicBezTo>
                      <a:pt x="5504" y="21961"/>
                      <a:pt x="3213" y="24461"/>
                      <a:pt x="5920" y="25293"/>
                    </a:cubicBezTo>
                    <a:cubicBezTo>
                      <a:pt x="6233" y="25388"/>
                      <a:pt x="6560" y="25431"/>
                      <a:pt x="6898" y="25431"/>
                    </a:cubicBezTo>
                    <a:cubicBezTo>
                      <a:pt x="10278" y="25431"/>
                      <a:pt x="14666" y="21129"/>
                      <a:pt x="14667" y="21128"/>
                    </a:cubicBezTo>
                    <a:lnTo>
                      <a:pt x="14667" y="21128"/>
                    </a:lnTo>
                    <a:cubicBezTo>
                      <a:pt x="14667" y="21129"/>
                      <a:pt x="13729" y="23317"/>
                      <a:pt x="16021" y="23524"/>
                    </a:cubicBezTo>
                    <a:cubicBezTo>
                      <a:pt x="16385" y="23622"/>
                      <a:pt x="16745" y="23667"/>
                      <a:pt x="17098" y="23667"/>
                    </a:cubicBezTo>
                    <a:cubicBezTo>
                      <a:pt x="19847" y="23667"/>
                      <a:pt x="22214" y="20980"/>
                      <a:pt x="23013" y="19959"/>
                    </a:cubicBezTo>
                    <a:lnTo>
                      <a:pt x="23013" y="19959"/>
                    </a:lnTo>
                    <a:cubicBezTo>
                      <a:pt x="22422" y="20846"/>
                      <a:pt x="21365" y="23059"/>
                      <a:pt x="24038" y="24772"/>
                    </a:cubicBezTo>
                    <a:cubicBezTo>
                      <a:pt x="24316" y="24951"/>
                      <a:pt x="24657" y="25029"/>
                      <a:pt x="25041" y="25029"/>
                    </a:cubicBezTo>
                    <a:cubicBezTo>
                      <a:pt x="27824" y="25029"/>
                      <a:pt x="32889" y="20920"/>
                      <a:pt x="32889" y="20920"/>
                    </a:cubicBezTo>
                    <a:lnTo>
                      <a:pt x="32889" y="20920"/>
                    </a:lnTo>
                    <a:cubicBezTo>
                      <a:pt x="32889" y="20920"/>
                      <a:pt x="32637" y="27749"/>
                      <a:pt x="34560" y="30329"/>
                    </a:cubicBezTo>
                    <a:cubicBezTo>
                      <a:pt x="35732" y="30316"/>
                      <a:pt x="36911" y="30178"/>
                      <a:pt x="38091" y="29925"/>
                    </a:cubicBezTo>
                    <a:cubicBezTo>
                      <a:pt x="38442" y="29360"/>
                      <a:pt x="38719" y="28712"/>
                      <a:pt x="38923" y="28147"/>
                    </a:cubicBezTo>
                    <a:lnTo>
                      <a:pt x="38923" y="28147"/>
                    </a:lnTo>
                    <a:cubicBezTo>
                      <a:pt x="38854" y="28572"/>
                      <a:pt x="38810" y="29105"/>
                      <a:pt x="38817" y="29747"/>
                    </a:cubicBezTo>
                    <a:cubicBezTo>
                      <a:pt x="43420" y="28588"/>
                      <a:pt x="47981" y="25815"/>
                      <a:pt x="51959" y="22562"/>
                    </a:cubicBezTo>
                    <a:cubicBezTo>
                      <a:pt x="51408" y="21799"/>
                      <a:pt x="51006" y="21337"/>
                      <a:pt x="51006" y="21337"/>
                    </a:cubicBezTo>
                    <a:cubicBezTo>
                      <a:pt x="51006" y="21337"/>
                      <a:pt x="57153" y="19358"/>
                      <a:pt x="54965" y="13632"/>
                    </a:cubicBezTo>
                    <a:cubicBezTo>
                      <a:pt x="53820" y="10632"/>
                      <a:pt x="50646" y="9918"/>
                      <a:pt x="47883" y="9918"/>
                    </a:cubicBezTo>
                    <a:cubicBezTo>
                      <a:pt x="45371" y="9918"/>
                      <a:pt x="43198" y="10508"/>
                      <a:pt x="43198" y="10508"/>
                    </a:cubicBezTo>
                    <a:cubicBezTo>
                      <a:pt x="43198" y="10508"/>
                      <a:pt x="46218" y="5094"/>
                      <a:pt x="44240" y="4260"/>
                    </a:cubicBezTo>
                    <a:cubicBezTo>
                      <a:pt x="44085" y="4195"/>
                      <a:pt x="43917" y="4165"/>
                      <a:pt x="43738" y="4165"/>
                    </a:cubicBezTo>
                    <a:cubicBezTo>
                      <a:pt x="41634" y="4165"/>
                      <a:pt x="38097" y="8322"/>
                      <a:pt x="38097" y="8322"/>
                    </a:cubicBezTo>
                    <a:cubicBezTo>
                      <a:pt x="38097" y="8322"/>
                      <a:pt x="40196" y="2977"/>
                      <a:pt x="38366" y="2977"/>
                    </a:cubicBezTo>
                    <a:cubicBezTo>
                      <a:pt x="38284" y="2977"/>
                      <a:pt x="38194" y="2988"/>
                      <a:pt x="38097" y="3010"/>
                    </a:cubicBezTo>
                    <a:cubicBezTo>
                      <a:pt x="35807" y="3531"/>
                      <a:pt x="35910" y="8113"/>
                      <a:pt x="35910" y="8113"/>
                    </a:cubicBezTo>
                    <a:cubicBezTo>
                      <a:pt x="33380" y="2017"/>
                      <a:pt x="26732" y="0"/>
                      <a:pt x="2157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5"/>
              <p:cNvSpPr/>
              <p:nvPr/>
            </p:nvSpPr>
            <p:spPr>
              <a:xfrm>
                <a:off x="6180825" y="2375075"/>
                <a:ext cx="7375" cy="9850"/>
              </a:xfrm>
              <a:custGeom>
                <a:avLst/>
                <a:gdLst/>
                <a:ahLst/>
                <a:cxnLst/>
                <a:rect l="l" t="t" r="r" b="b"/>
                <a:pathLst>
                  <a:path w="295" h="394" extrusionOk="0">
                    <a:moveTo>
                      <a:pt x="295" y="1"/>
                    </a:moveTo>
                    <a:cubicBezTo>
                      <a:pt x="187" y="126"/>
                      <a:pt x="90" y="257"/>
                      <a:pt x="0" y="393"/>
                    </a:cubicBezTo>
                    <a:cubicBezTo>
                      <a:pt x="187" y="155"/>
                      <a:pt x="294" y="1"/>
                      <a:pt x="295"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5"/>
              <p:cNvSpPr/>
              <p:nvPr/>
            </p:nvSpPr>
            <p:spPr>
              <a:xfrm>
                <a:off x="6598625" y="2833850"/>
                <a:ext cx="290200" cy="268200"/>
              </a:xfrm>
              <a:custGeom>
                <a:avLst/>
                <a:gdLst/>
                <a:ahLst/>
                <a:cxnLst/>
                <a:rect l="l" t="t" r="r" b="b"/>
                <a:pathLst>
                  <a:path w="11608" h="10728" extrusionOk="0">
                    <a:moveTo>
                      <a:pt x="5402" y="0"/>
                    </a:moveTo>
                    <a:cubicBezTo>
                      <a:pt x="2475" y="0"/>
                      <a:pt x="1454" y="2863"/>
                      <a:pt x="1454" y="2863"/>
                    </a:cubicBezTo>
                    <a:lnTo>
                      <a:pt x="1" y="7738"/>
                    </a:lnTo>
                    <a:cubicBezTo>
                      <a:pt x="1" y="7738"/>
                      <a:pt x="2028" y="10728"/>
                      <a:pt x="5100" y="10728"/>
                    </a:cubicBezTo>
                    <a:cubicBezTo>
                      <a:pt x="6066" y="10728"/>
                      <a:pt x="7136" y="10432"/>
                      <a:pt x="8278" y="9654"/>
                    </a:cubicBezTo>
                    <a:cubicBezTo>
                      <a:pt x="11100" y="7732"/>
                      <a:pt x="11608" y="1847"/>
                      <a:pt x="7251" y="339"/>
                    </a:cubicBezTo>
                    <a:cubicBezTo>
                      <a:pt x="6564" y="100"/>
                      <a:pt x="5949" y="0"/>
                      <a:pt x="5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5"/>
              <p:cNvSpPr/>
              <p:nvPr/>
            </p:nvSpPr>
            <p:spPr>
              <a:xfrm>
                <a:off x="6613750" y="2905050"/>
                <a:ext cx="223350" cy="71050"/>
              </a:xfrm>
              <a:custGeom>
                <a:avLst/>
                <a:gdLst/>
                <a:ahLst/>
                <a:cxnLst/>
                <a:rect l="l" t="t" r="r" b="b"/>
                <a:pathLst>
                  <a:path w="8934" h="2842" extrusionOk="0">
                    <a:moveTo>
                      <a:pt x="4864" y="0"/>
                    </a:moveTo>
                    <a:cubicBezTo>
                      <a:pt x="4813" y="0"/>
                      <a:pt x="4762" y="1"/>
                      <a:pt x="4712" y="2"/>
                    </a:cubicBezTo>
                    <a:cubicBezTo>
                      <a:pt x="3180" y="40"/>
                      <a:pt x="608" y="942"/>
                      <a:pt x="43" y="2517"/>
                    </a:cubicBezTo>
                    <a:cubicBezTo>
                      <a:pt x="1" y="2636"/>
                      <a:pt x="113" y="2770"/>
                      <a:pt x="234" y="2770"/>
                    </a:cubicBezTo>
                    <a:cubicBezTo>
                      <a:pt x="252" y="2770"/>
                      <a:pt x="271" y="2767"/>
                      <a:pt x="288" y="2761"/>
                    </a:cubicBezTo>
                    <a:lnTo>
                      <a:pt x="290" y="2761"/>
                    </a:lnTo>
                    <a:cubicBezTo>
                      <a:pt x="1496" y="2320"/>
                      <a:pt x="2385" y="1430"/>
                      <a:pt x="3687" y="1079"/>
                    </a:cubicBezTo>
                    <a:cubicBezTo>
                      <a:pt x="4099" y="967"/>
                      <a:pt x="4479" y="915"/>
                      <a:pt x="4835" y="915"/>
                    </a:cubicBezTo>
                    <a:cubicBezTo>
                      <a:pt x="6204" y="915"/>
                      <a:pt x="7212" y="1681"/>
                      <a:pt x="8265" y="2742"/>
                    </a:cubicBezTo>
                    <a:cubicBezTo>
                      <a:pt x="8334" y="2811"/>
                      <a:pt x="8419" y="2842"/>
                      <a:pt x="8504" y="2842"/>
                    </a:cubicBezTo>
                    <a:cubicBezTo>
                      <a:pt x="8721" y="2842"/>
                      <a:pt x="8933" y="2644"/>
                      <a:pt x="8857" y="2396"/>
                    </a:cubicBezTo>
                    <a:cubicBezTo>
                      <a:pt x="8325" y="681"/>
                      <a:pt x="6525"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5"/>
              <p:cNvSpPr/>
              <p:nvPr/>
            </p:nvSpPr>
            <p:spPr>
              <a:xfrm>
                <a:off x="6615925" y="2953575"/>
                <a:ext cx="162725" cy="58200"/>
              </a:xfrm>
              <a:custGeom>
                <a:avLst/>
                <a:gdLst/>
                <a:ahLst/>
                <a:cxnLst/>
                <a:rect l="l" t="t" r="r" b="b"/>
                <a:pathLst>
                  <a:path w="6509" h="2328" extrusionOk="0">
                    <a:moveTo>
                      <a:pt x="1889" y="0"/>
                    </a:moveTo>
                    <a:cubicBezTo>
                      <a:pt x="1286" y="0"/>
                      <a:pt x="701" y="92"/>
                      <a:pt x="178" y="292"/>
                    </a:cubicBezTo>
                    <a:cubicBezTo>
                      <a:pt x="0" y="360"/>
                      <a:pt x="0" y="586"/>
                      <a:pt x="178" y="654"/>
                    </a:cubicBezTo>
                    <a:lnTo>
                      <a:pt x="178" y="652"/>
                    </a:lnTo>
                    <a:cubicBezTo>
                      <a:pt x="1016" y="970"/>
                      <a:pt x="1990" y="867"/>
                      <a:pt x="2869" y="1029"/>
                    </a:cubicBezTo>
                    <a:cubicBezTo>
                      <a:pt x="3906" y="1218"/>
                      <a:pt x="4716" y="1785"/>
                      <a:pt x="5620" y="2273"/>
                    </a:cubicBezTo>
                    <a:cubicBezTo>
                      <a:pt x="5691" y="2311"/>
                      <a:pt x="5763" y="2327"/>
                      <a:pt x="5832" y="2327"/>
                    </a:cubicBezTo>
                    <a:cubicBezTo>
                      <a:pt x="6203" y="2327"/>
                      <a:pt x="6509" y="1856"/>
                      <a:pt x="6173" y="1555"/>
                    </a:cubicBezTo>
                    <a:cubicBezTo>
                      <a:pt x="5125" y="613"/>
                      <a:pt x="344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5"/>
              <p:cNvSpPr/>
              <p:nvPr/>
            </p:nvSpPr>
            <p:spPr>
              <a:xfrm>
                <a:off x="5777975" y="5318550"/>
                <a:ext cx="365825" cy="330075"/>
              </a:xfrm>
              <a:custGeom>
                <a:avLst/>
                <a:gdLst/>
                <a:ahLst/>
                <a:cxnLst/>
                <a:rect l="l" t="t" r="r" b="b"/>
                <a:pathLst>
                  <a:path w="14633" h="13203" extrusionOk="0">
                    <a:moveTo>
                      <a:pt x="12509" y="0"/>
                    </a:moveTo>
                    <a:lnTo>
                      <a:pt x="0" y="11310"/>
                    </a:lnTo>
                    <a:cubicBezTo>
                      <a:pt x="0" y="11310"/>
                      <a:pt x="328" y="13203"/>
                      <a:pt x="2492" y="13203"/>
                    </a:cubicBezTo>
                    <a:cubicBezTo>
                      <a:pt x="3080" y="13203"/>
                      <a:pt x="3804" y="13063"/>
                      <a:pt x="4694" y="12707"/>
                    </a:cubicBezTo>
                    <a:cubicBezTo>
                      <a:pt x="8860" y="11041"/>
                      <a:pt x="14632" y="2632"/>
                      <a:pt x="14632" y="2632"/>
                    </a:cubicBezTo>
                    <a:lnTo>
                      <a:pt x="14632" y="966"/>
                    </a:lnTo>
                    <a:lnTo>
                      <a:pt x="1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5"/>
              <p:cNvSpPr/>
              <p:nvPr/>
            </p:nvSpPr>
            <p:spPr>
              <a:xfrm>
                <a:off x="5766325" y="5499350"/>
                <a:ext cx="210050" cy="128600"/>
              </a:xfrm>
              <a:custGeom>
                <a:avLst/>
                <a:gdLst/>
                <a:ahLst/>
                <a:cxnLst/>
                <a:rect l="l" t="t" r="r" b="b"/>
                <a:pathLst>
                  <a:path w="8402" h="5144" extrusionOk="0">
                    <a:moveTo>
                      <a:pt x="2489" y="0"/>
                    </a:moveTo>
                    <a:cubicBezTo>
                      <a:pt x="2072" y="0"/>
                      <a:pt x="1652" y="24"/>
                      <a:pt x="1231" y="72"/>
                    </a:cubicBezTo>
                    <a:cubicBezTo>
                      <a:pt x="431" y="2188"/>
                      <a:pt x="0" y="4196"/>
                      <a:pt x="924" y="4772"/>
                    </a:cubicBezTo>
                    <a:cubicBezTo>
                      <a:pt x="1335" y="5028"/>
                      <a:pt x="1791" y="5144"/>
                      <a:pt x="2281" y="5144"/>
                    </a:cubicBezTo>
                    <a:cubicBezTo>
                      <a:pt x="4070" y="5144"/>
                      <a:pt x="6305" y="3598"/>
                      <a:pt x="8401" y="1666"/>
                    </a:cubicBezTo>
                    <a:cubicBezTo>
                      <a:pt x="6626" y="603"/>
                      <a:pt x="4595" y="0"/>
                      <a:pt x="2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5"/>
              <p:cNvSpPr/>
              <p:nvPr/>
            </p:nvSpPr>
            <p:spPr>
              <a:xfrm>
                <a:off x="5798375" y="5298100"/>
                <a:ext cx="348075" cy="242800"/>
              </a:xfrm>
              <a:custGeom>
                <a:avLst/>
                <a:gdLst/>
                <a:ahLst/>
                <a:cxnLst/>
                <a:rect l="l" t="t" r="r" b="b"/>
                <a:pathLst>
                  <a:path w="13923" h="9712" extrusionOk="0">
                    <a:moveTo>
                      <a:pt x="13532" y="1"/>
                    </a:moveTo>
                    <a:cubicBezTo>
                      <a:pt x="13514" y="1"/>
                      <a:pt x="13494" y="5"/>
                      <a:pt x="13472" y="15"/>
                    </a:cubicBezTo>
                    <a:cubicBezTo>
                      <a:pt x="8783" y="2173"/>
                      <a:pt x="2743" y="2267"/>
                      <a:pt x="2743" y="2267"/>
                    </a:cubicBezTo>
                    <a:cubicBezTo>
                      <a:pt x="2743" y="2267"/>
                      <a:pt x="1036" y="5353"/>
                      <a:pt x="1" y="8231"/>
                    </a:cubicBezTo>
                    <a:cubicBezTo>
                      <a:pt x="480" y="8168"/>
                      <a:pt x="958" y="8138"/>
                      <a:pt x="1432" y="8138"/>
                    </a:cubicBezTo>
                    <a:cubicBezTo>
                      <a:pt x="3476" y="8138"/>
                      <a:pt x="5453" y="8706"/>
                      <a:pt x="7194" y="9712"/>
                    </a:cubicBezTo>
                    <a:cubicBezTo>
                      <a:pt x="10637" y="6437"/>
                      <a:pt x="13675" y="2096"/>
                      <a:pt x="13675" y="2096"/>
                    </a:cubicBezTo>
                    <a:cubicBezTo>
                      <a:pt x="13675" y="2096"/>
                      <a:pt x="13923" y="1"/>
                      <a:pt x="13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5"/>
              <p:cNvSpPr/>
              <p:nvPr/>
            </p:nvSpPr>
            <p:spPr>
              <a:xfrm>
                <a:off x="6390550" y="5242150"/>
                <a:ext cx="288625" cy="357550"/>
              </a:xfrm>
              <a:custGeom>
                <a:avLst/>
                <a:gdLst/>
                <a:ahLst/>
                <a:cxnLst/>
                <a:rect l="l" t="t" r="r" b="b"/>
                <a:pathLst>
                  <a:path w="11545" h="14302" extrusionOk="0">
                    <a:moveTo>
                      <a:pt x="11111" y="1"/>
                    </a:moveTo>
                    <a:lnTo>
                      <a:pt x="1" y="12687"/>
                    </a:lnTo>
                    <a:cubicBezTo>
                      <a:pt x="1" y="12687"/>
                      <a:pt x="477" y="14301"/>
                      <a:pt x="2301" y="14301"/>
                    </a:cubicBezTo>
                    <a:cubicBezTo>
                      <a:pt x="2955" y="14301"/>
                      <a:pt x="3783" y="14094"/>
                      <a:pt x="4824" y="13529"/>
                    </a:cubicBezTo>
                    <a:cubicBezTo>
                      <a:pt x="8768" y="11391"/>
                      <a:pt x="11544" y="3055"/>
                      <a:pt x="11544" y="3055"/>
                    </a:cubicBezTo>
                    <a:lnTo>
                      <a:pt x="11352" y="1400"/>
                    </a:lnTo>
                    <a:lnTo>
                      <a:pt x="11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5"/>
              <p:cNvSpPr/>
              <p:nvPr/>
            </p:nvSpPr>
            <p:spPr>
              <a:xfrm>
                <a:off x="6379275" y="5450300"/>
                <a:ext cx="201300" cy="130750"/>
              </a:xfrm>
              <a:custGeom>
                <a:avLst/>
                <a:gdLst/>
                <a:ahLst/>
                <a:cxnLst/>
                <a:rect l="l" t="t" r="r" b="b"/>
                <a:pathLst>
                  <a:path w="8052" h="5230" extrusionOk="0">
                    <a:moveTo>
                      <a:pt x="3274" y="1"/>
                    </a:moveTo>
                    <a:cubicBezTo>
                      <a:pt x="2434" y="1"/>
                      <a:pt x="1587" y="96"/>
                      <a:pt x="746" y="293"/>
                    </a:cubicBezTo>
                    <a:cubicBezTo>
                      <a:pt x="196" y="2489"/>
                      <a:pt x="0" y="4533"/>
                      <a:pt x="987" y="4997"/>
                    </a:cubicBezTo>
                    <a:cubicBezTo>
                      <a:pt x="1323" y="5156"/>
                      <a:pt x="1675" y="5229"/>
                      <a:pt x="2041" y="5229"/>
                    </a:cubicBezTo>
                    <a:cubicBezTo>
                      <a:pt x="3893" y="5229"/>
                      <a:pt x="6076" y="3344"/>
                      <a:pt x="8051" y="1043"/>
                    </a:cubicBezTo>
                    <a:cubicBezTo>
                      <a:pt x="6554" y="368"/>
                      <a:pt x="4928" y="1"/>
                      <a:pt x="3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5"/>
              <p:cNvSpPr/>
              <p:nvPr/>
            </p:nvSpPr>
            <p:spPr>
              <a:xfrm>
                <a:off x="6399500" y="5233650"/>
                <a:ext cx="272350" cy="242400"/>
              </a:xfrm>
              <a:custGeom>
                <a:avLst/>
                <a:gdLst/>
                <a:ahLst/>
                <a:cxnLst/>
                <a:rect l="l" t="t" r="r" b="b"/>
                <a:pathLst>
                  <a:path w="10894" h="9696" extrusionOk="0">
                    <a:moveTo>
                      <a:pt x="10517" y="1"/>
                    </a:moveTo>
                    <a:cubicBezTo>
                      <a:pt x="10495" y="1"/>
                      <a:pt x="10471" y="8"/>
                      <a:pt x="10447" y="23"/>
                    </a:cubicBezTo>
                    <a:cubicBezTo>
                      <a:pt x="6038" y="2711"/>
                      <a:pt x="2031" y="2817"/>
                      <a:pt x="2031" y="2817"/>
                    </a:cubicBezTo>
                    <a:cubicBezTo>
                      <a:pt x="2031" y="2817"/>
                      <a:pt x="694" y="6083"/>
                      <a:pt x="0" y="9059"/>
                    </a:cubicBezTo>
                    <a:cubicBezTo>
                      <a:pt x="896" y="8834"/>
                      <a:pt x="1800" y="8726"/>
                      <a:pt x="2696" y="8726"/>
                    </a:cubicBezTo>
                    <a:cubicBezTo>
                      <a:pt x="4290" y="8726"/>
                      <a:pt x="5860" y="9067"/>
                      <a:pt x="7316" y="9696"/>
                    </a:cubicBezTo>
                    <a:cubicBezTo>
                      <a:pt x="10357" y="6045"/>
                      <a:pt x="10891" y="2067"/>
                      <a:pt x="10891" y="2067"/>
                    </a:cubicBezTo>
                    <a:cubicBezTo>
                      <a:pt x="10891" y="2067"/>
                      <a:pt x="10893" y="1"/>
                      <a:pt x="10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5"/>
              <p:cNvSpPr/>
              <p:nvPr/>
            </p:nvSpPr>
            <p:spPr>
              <a:xfrm>
                <a:off x="5952275" y="4649075"/>
                <a:ext cx="318575" cy="52600"/>
              </a:xfrm>
              <a:custGeom>
                <a:avLst/>
                <a:gdLst/>
                <a:ahLst/>
                <a:cxnLst/>
                <a:rect l="l" t="t" r="r" b="b"/>
                <a:pathLst>
                  <a:path w="12743" h="2104" extrusionOk="0">
                    <a:moveTo>
                      <a:pt x="355" y="0"/>
                    </a:moveTo>
                    <a:cubicBezTo>
                      <a:pt x="253" y="0"/>
                      <a:pt x="153" y="50"/>
                      <a:pt x="93" y="141"/>
                    </a:cubicBezTo>
                    <a:cubicBezTo>
                      <a:pt x="0" y="282"/>
                      <a:pt x="35" y="470"/>
                      <a:pt x="172" y="567"/>
                    </a:cubicBezTo>
                    <a:cubicBezTo>
                      <a:pt x="287" y="644"/>
                      <a:pt x="2579" y="2104"/>
                      <a:pt x="8247" y="2104"/>
                    </a:cubicBezTo>
                    <a:cubicBezTo>
                      <a:pt x="9479" y="2104"/>
                      <a:pt x="10872" y="2035"/>
                      <a:pt x="12438" y="1867"/>
                    </a:cubicBezTo>
                    <a:cubicBezTo>
                      <a:pt x="12613" y="1852"/>
                      <a:pt x="12742" y="1697"/>
                      <a:pt x="12723" y="1522"/>
                    </a:cubicBezTo>
                    <a:cubicBezTo>
                      <a:pt x="12707" y="1362"/>
                      <a:pt x="12572" y="1243"/>
                      <a:pt x="12415" y="1243"/>
                    </a:cubicBezTo>
                    <a:cubicBezTo>
                      <a:pt x="12400" y="1243"/>
                      <a:pt x="12385" y="1244"/>
                      <a:pt x="12370" y="1247"/>
                    </a:cubicBezTo>
                    <a:cubicBezTo>
                      <a:pt x="10852" y="1409"/>
                      <a:pt x="9499" y="1476"/>
                      <a:pt x="8300" y="1476"/>
                    </a:cubicBezTo>
                    <a:cubicBezTo>
                      <a:pt x="2790" y="1476"/>
                      <a:pt x="542" y="63"/>
                      <a:pt x="516" y="45"/>
                    </a:cubicBezTo>
                    <a:cubicBezTo>
                      <a:pt x="466" y="15"/>
                      <a:pt x="410"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5"/>
              <p:cNvSpPr/>
              <p:nvPr/>
            </p:nvSpPr>
            <p:spPr>
              <a:xfrm>
                <a:off x="5979725" y="4686125"/>
                <a:ext cx="140475" cy="55275"/>
              </a:xfrm>
              <a:custGeom>
                <a:avLst/>
                <a:gdLst/>
                <a:ahLst/>
                <a:cxnLst/>
                <a:rect l="l" t="t" r="r" b="b"/>
                <a:pathLst>
                  <a:path w="5619" h="2211" extrusionOk="0">
                    <a:moveTo>
                      <a:pt x="5265" y="0"/>
                    </a:moveTo>
                    <a:cubicBezTo>
                      <a:pt x="5227" y="0"/>
                      <a:pt x="5188" y="7"/>
                      <a:pt x="5150" y="22"/>
                    </a:cubicBezTo>
                    <a:cubicBezTo>
                      <a:pt x="5120" y="37"/>
                      <a:pt x="2040" y="1387"/>
                      <a:pt x="286" y="1588"/>
                    </a:cubicBezTo>
                    <a:cubicBezTo>
                      <a:pt x="121" y="1606"/>
                      <a:pt x="1" y="1750"/>
                      <a:pt x="10" y="1916"/>
                    </a:cubicBezTo>
                    <a:cubicBezTo>
                      <a:pt x="18" y="2081"/>
                      <a:pt x="155" y="2210"/>
                      <a:pt x="321" y="2210"/>
                    </a:cubicBezTo>
                    <a:cubicBezTo>
                      <a:pt x="333" y="2210"/>
                      <a:pt x="345" y="2210"/>
                      <a:pt x="357" y="2209"/>
                    </a:cubicBezTo>
                    <a:cubicBezTo>
                      <a:pt x="2205" y="1997"/>
                      <a:pt x="5272" y="651"/>
                      <a:pt x="5402" y="594"/>
                    </a:cubicBezTo>
                    <a:cubicBezTo>
                      <a:pt x="5553" y="519"/>
                      <a:pt x="5618" y="340"/>
                      <a:pt x="5550" y="187"/>
                    </a:cubicBezTo>
                    <a:cubicBezTo>
                      <a:pt x="5499" y="70"/>
                      <a:pt x="5385" y="0"/>
                      <a:pt x="5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5"/>
              <p:cNvSpPr/>
              <p:nvPr/>
            </p:nvSpPr>
            <p:spPr>
              <a:xfrm>
                <a:off x="5805950" y="4069950"/>
                <a:ext cx="442250" cy="223850"/>
              </a:xfrm>
              <a:custGeom>
                <a:avLst/>
                <a:gdLst/>
                <a:ahLst/>
                <a:cxnLst/>
                <a:rect l="l" t="t" r="r" b="b"/>
                <a:pathLst>
                  <a:path w="17690" h="8954" extrusionOk="0">
                    <a:moveTo>
                      <a:pt x="349" y="1"/>
                    </a:moveTo>
                    <a:cubicBezTo>
                      <a:pt x="314" y="1"/>
                      <a:pt x="279" y="7"/>
                      <a:pt x="245" y="19"/>
                    </a:cubicBezTo>
                    <a:cubicBezTo>
                      <a:pt x="86" y="76"/>
                      <a:pt x="1" y="250"/>
                      <a:pt x="53" y="411"/>
                    </a:cubicBezTo>
                    <a:cubicBezTo>
                      <a:pt x="86" y="501"/>
                      <a:pt x="878" y="2663"/>
                      <a:pt x="3427" y="4807"/>
                    </a:cubicBezTo>
                    <a:cubicBezTo>
                      <a:pt x="5693" y="6715"/>
                      <a:pt x="9831" y="8954"/>
                      <a:pt x="16764" y="8954"/>
                    </a:cubicBezTo>
                    <a:cubicBezTo>
                      <a:pt x="16966" y="8954"/>
                      <a:pt x="17172" y="8952"/>
                      <a:pt x="17378" y="8949"/>
                    </a:cubicBezTo>
                    <a:cubicBezTo>
                      <a:pt x="17550" y="8948"/>
                      <a:pt x="17689" y="8806"/>
                      <a:pt x="17686" y="8633"/>
                    </a:cubicBezTo>
                    <a:cubicBezTo>
                      <a:pt x="17685" y="8462"/>
                      <a:pt x="17545" y="8324"/>
                      <a:pt x="17375" y="8324"/>
                    </a:cubicBezTo>
                    <a:cubicBezTo>
                      <a:pt x="17374" y="8324"/>
                      <a:pt x="17373" y="8324"/>
                      <a:pt x="17372" y="8324"/>
                    </a:cubicBezTo>
                    <a:lnTo>
                      <a:pt x="17366" y="8324"/>
                    </a:lnTo>
                    <a:cubicBezTo>
                      <a:pt x="17162" y="8327"/>
                      <a:pt x="16962" y="8330"/>
                      <a:pt x="16763" y="8330"/>
                    </a:cubicBezTo>
                    <a:cubicBezTo>
                      <a:pt x="3731" y="8330"/>
                      <a:pt x="671" y="282"/>
                      <a:pt x="642" y="200"/>
                    </a:cubicBezTo>
                    <a:cubicBezTo>
                      <a:pt x="593" y="76"/>
                      <a:pt x="4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5"/>
              <p:cNvSpPr/>
              <p:nvPr/>
            </p:nvSpPr>
            <p:spPr>
              <a:xfrm>
                <a:off x="5943875" y="4036125"/>
                <a:ext cx="255200" cy="218475"/>
              </a:xfrm>
              <a:custGeom>
                <a:avLst/>
                <a:gdLst/>
                <a:ahLst/>
                <a:cxnLst/>
                <a:rect l="l" t="t" r="r" b="b"/>
                <a:pathLst>
                  <a:path w="10208" h="8739" extrusionOk="0">
                    <a:moveTo>
                      <a:pt x="352" y="0"/>
                    </a:moveTo>
                    <a:cubicBezTo>
                      <a:pt x="315" y="0"/>
                      <a:pt x="278" y="7"/>
                      <a:pt x="242" y="20"/>
                    </a:cubicBezTo>
                    <a:cubicBezTo>
                      <a:pt x="85" y="79"/>
                      <a:pt x="1" y="254"/>
                      <a:pt x="57" y="413"/>
                    </a:cubicBezTo>
                    <a:cubicBezTo>
                      <a:pt x="144" y="647"/>
                      <a:pt x="2276" y="6152"/>
                      <a:pt x="9775" y="8721"/>
                    </a:cubicBezTo>
                    <a:cubicBezTo>
                      <a:pt x="9808" y="8733"/>
                      <a:pt x="9842" y="8739"/>
                      <a:pt x="9877" y="8739"/>
                    </a:cubicBezTo>
                    <a:cubicBezTo>
                      <a:pt x="10028" y="8737"/>
                      <a:pt x="10158" y="8627"/>
                      <a:pt x="10183" y="8477"/>
                    </a:cubicBezTo>
                    <a:cubicBezTo>
                      <a:pt x="10208" y="8327"/>
                      <a:pt x="10121" y="8180"/>
                      <a:pt x="9978" y="8130"/>
                    </a:cubicBezTo>
                    <a:cubicBezTo>
                      <a:pt x="2771" y="5663"/>
                      <a:pt x="661" y="248"/>
                      <a:pt x="641" y="195"/>
                    </a:cubicBezTo>
                    <a:cubicBezTo>
                      <a:pt x="592" y="74"/>
                      <a:pt x="475" y="0"/>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5"/>
              <p:cNvSpPr/>
              <p:nvPr/>
            </p:nvSpPr>
            <p:spPr>
              <a:xfrm>
                <a:off x="5653375" y="3544550"/>
                <a:ext cx="75000" cy="192100"/>
              </a:xfrm>
              <a:custGeom>
                <a:avLst/>
                <a:gdLst/>
                <a:ahLst/>
                <a:cxnLst/>
                <a:rect l="l" t="t" r="r" b="b"/>
                <a:pathLst>
                  <a:path w="3000" h="7684" extrusionOk="0">
                    <a:moveTo>
                      <a:pt x="2648" y="0"/>
                    </a:moveTo>
                    <a:cubicBezTo>
                      <a:pt x="2530" y="0"/>
                      <a:pt x="2417" y="67"/>
                      <a:pt x="2364" y="180"/>
                    </a:cubicBezTo>
                    <a:cubicBezTo>
                      <a:pt x="261" y="5053"/>
                      <a:pt x="26" y="7250"/>
                      <a:pt x="17" y="7341"/>
                    </a:cubicBezTo>
                    <a:cubicBezTo>
                      <a:pt x="1" y="7513"/>
                      <a:pt x="126" y="7665"/>
                      <a:pt x="298" y="7682"/>
                    </a:cubicBezTo>
                    <a:cubicBezTo>
                      <a:pt x="308" y="7684"/>
                      <a:pt x="319" y="7684"/>
                      <a:pt x="329" y="7684"/>
                    </a:cubicBezTo>
                    <a:cubicBezTo>
                      <a:pt x="489" y="7684"/>
                      <a:pt x="621" y="7562"/>
                      <a:pt x="638" y="7403"/>
                    </a:cubicBezTo>
                    <a:cubicBezTo>
                      <a:pt x="642" y="7381"/>
                      <a:pt x="880" y="5190"/>
                      <a:pt x="2938" y="427"/>
                    </a:cubicBezTo>
                    <a:cubicBezTo>
                      <a:pt x="2999" y="271"/>
                      <a:pt x="2926" y="93"/>
                      <a:pt x="2771" y="25"/>
                    </a:cubicBezTo>
                    <a:cubicBezTo>
                      <a:pt x="2731" y="8"/>
                      <a:pt x="2689" y="0"/>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5"/>
              <p:cNvSpPr/>
              <p:nvPr/>
            </p:nvSpPr>
            <p:spPr>
              <a:xfrm>
                <a:off x="6420400" y="5390075"/>
                <a:ext cx="126925" cy="22350"/>
              </a:xfrm>
              <a:custGeom>
                <a:avLst/>
                <a:gdLst/>
                <a:ahLst/>
                <a:cxnLst/>
                <a:rect l="l" t="t" r="r" b="b"/>
                <a:pathLst>
                  <a:path w="5077" h="894" extrusionOk="0">
                    <a:moveTo>
                      <a:pt x="2306" y="0"/>
                    </a:moveTo>
                    <a:cubicBezTo>
                      <a:pt x="1564" y="0"/>
                      <a:pt x="821" y="74"/>
                      <a:pt x="145" y="174"/>
                    </a:cubicBezTo>
                    <a:cubicBezTo>
                      <a:pt x="2" y="195"/>
                      <a:pt x="1" y="443"/>
                      <a:pt x="145" y="463"/>
                    </a:cubicBezTo>
                    <a:cubicBezTo>
                      <a:pt x="1658" y="666"/>
                      <a:pt x="3137" y="526"/>
                      <a:pt x="4645" y="885"/>
                    </a:cubicBezTo>
                    <a:cubicBezTo>
                      <a:pt x="4670" y="891"/>
                      <a:pt x="4695" y="894"/>
                      <a:pt x="4718" y="894"/>
                    </a:cubicBezTo>
                    <a:cubicBezTo>
                      <a:pt x="4996" y="894"/>
                      <a:pt x="5076" y="483"/>
                      <a:pt x="4784" y="376"/>
                    </a:cubicBezTo>
                    <a:cubicBezTo>
                      <a:pt x="4028" y="100"/>
                      <a:pt x="3167"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5"/>
              <p:cNvSpPr/>
              <p:nvPr/>
            </p:nvSpPr>
            <p:spPr>
              <a:xfrm>
                <a:off x="6419375" y="5335850"/>
                <a:ext cx="148475" cy="40350"/>
              </a:xfrm>
              <a:custGeom>
                <a:avLst/>
                <a:gdLst/>
                <a:ahLst/>
                <a:cxnLst/>
                <a:rect l="l" t="t" r="r" b="b"/>
                <a:pathLst>
                  <a:path w="5939" h="1614" extrusionOk="0">
                    <a:moveTo>
                      <a:pt x="1729" y="0"/>
                    </a:moveTo>
                    <a:cubicBezTo>
                      <a:pt x="1218" y="0"/>
                      <a:pt x="732" y="61"/>
                      <a:pt x="309" y="195"/>
                    </a:cubicBezTo>
                    <a:cubicBezTo>
                      <a:pt x="1" y="292"/>
                      <a:pt x="84" y="695"/>
                      <a:pt x="381" y="729"/>
                    </a:cubicBezTo>
                    <a:cubicBezTo>
                      <a:pt x="1280" y="832"/>
                      <a:pt x="2153" y="871"/>
                      <a:pt x="3039" y="1083"/>
                    </a:cubicBezTo>
                    <a:cubicBezTo>
                      <a:pt x="3833" y="1271"/>
                      <a:pt x="4634" y="1614"/>
                      <a:pt x="5457" y="1614"/>
                    </a:cubicBezTo>
                    <a:cubicBezTo>
                      <a:pt x="5484" y="1614"/>
                      <a:pt x="5510" y="1613"/>
                      <a:pt x="5537" y="1613"/>
                    </a:cubicBezTo>
                    <a:cubicBezTo>
                      <a:pt x="5831" y="1604"/>
                      <a:pt x="5939" y="1217"/>
                      <a:pt x="5686" y="1061"/>
                    </a:cubicBezTo>
                    <a:cubicBezTo>
                      <a:pt x="4683" y="442"/>
                      <a:pt x="3113" y="0"/>
                      <a:pt x="1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5"/>
              <p:cNvSpPr/>
              <p:nvPr/>
            </p:nvSpPr>
            <p:spPr>
              <a:xfrm>
                <a:off x="6449150" y="5231250"/>
                <a:ext cx="100975" cy="122450"/>
              </a:xfrm>
              <a:custGeom>
                <a:avLst/>
                <a:gdLst/>
                <a:ahLst/>
                <a:cxnLst/>
                <a:rect l="l" t="t" r="r" b="b"/>
                <a:pathLst>
                  <a:path w="4039" h="4898" extrusionOk="0">
                    <a:moveTo>
                      <a:pt x="830" y="1884"/>
                    </a:moveTo>
                    <a:lnTo>
                      <a:pt x="830" y="1884"/>
                    </a:lnTo>
                    <a:cubicBezTo>
                      <a:pt x="889" y="2158"/>
                      <a:pt x="927" y="2440"/>
                      <a:pt x="973" y="2721"/>
                    </a:cubicBezTo>
                    <a:lnTo>
                      <a:pt x="973" y="2721"/>
                    </a:lnTo>
                    <a:cubicBezTo>
                      <a:pt x="919" y="2442"/>
                      <a:pt x="868" y="2164"/>
                      <a:pt x="830" y="1884"/>
                    </a:cubicBezTo>
                    <a:close/>
                    <a:moveTo>
                      <a:pt x="3121" y="1408"/>
                    </a:moveTo>
                    <a:lnTo>
                      <a:pt x="3121" y="1408"/>
                    </a:lnTo>
                    <a:cubicBezTo>
                      <a:pt x="3273" y="2202"/>
                      <a:pt x="2655" y="2812"/>
                      <a:pt x="1988" y="3350"/>
                    </a:cubicBezTo>
                    <a:lnTo>
                      <a:pt x="1988" y="3350"/>
                    </a:lnTo>
                    <a:cubicBezTo>
                      <a:pt x="2245" y="2663"/>
                      <a:pt x="2524" y="1824"/>
                      <a:pt x="3121" y="1408"/>
                    </a:cubicBezTo>
                    <a:close/>
                    <a:moveTo>
                      <a:pt x="1093" y="3320"/>
                    </a:moveTo>
                    <a:cubicBezTo>
                      <a:pt x="1121" y="3430"/>
                      <a:pt x="1153" y="3537"/>
                      <a:pt x="1192" y="3642"/>
                    </a:cubicBezTo>
                    <a:cubicBezTo>
                      <a:pt x="1228" y="3740"/>
                      <a:pt x="1287" y="3809"/>
                      <a:pt x="1358" y="3849"/>
                    </a:cubicBezTo>
                    <a:lnTo>
                      <a:pt x="1358" y="3849"/>
                    </a:lnTo>
                    <a:cubicBezTo>
                      <a:pt x="1300" y="3896"/>
                      <a:pt x="1244" y="3942"/>
                      <a:pt x="1190" y="3988"/>
                    </a:cubicBezTo>
                    <a:lnTo>
                      <a:pt x="1190" y="3988"/>
                    </a:lnTo>
                    <a:cubicBezTo>
                      <a:pt x="1202" y="3954"/>
                      <a:pt x="1206" y="3917"/>
                      <a:pt x="1199" y="3879"/>
                    </a:cubicBezTo>
                    <a:cubicBezTo>
                      <a:pt x="1166" y="3692"/>
                      <a:pt x="1130" y="3506"/>
                      <a:pt x="1093" y="3320"/>
                    </a:cubicBezTo>
                    <a:close/>
                    <a:moveTo>
                      <a:pt x="445" y="0"/>
                    </a:moveTo>
                    <a:cubicBezTo>
                      <a:pt x="269" y="0"/>
                      <a:pt x="107" y="138"/>
                      <a:pt x="92" y="345"/>
                    </a:cubicBezTo>
                    <a:cubicBezTo>
                      <a:pt x="1" y="1601"/>
                      <a:pt x="302" y="2900"/>
                      <a:pt x="798" y="4050"/>
                    </a:cubicBezTo>
                    <a:cubicBezTo>
                      <a:pt x="833" y="4131"/>
                      <a:pt x="893" y="4164"/>
                      <a:pt x="957" y="4164"/>
                    </a:cubicBezTo>
                    <a:cubicBezTo>
                      <a:pt x="972" y="4164"/>
                      <a:pt x="986" y="4163"/>
                      <a:pt x="1001" y="4160"/>
                    </a:cubicBezTo>
                    <a:lnTo>
                      <a:pt x="1001" y="4160"/>
                    </a:lnTo>
                    <a:cubicBezTo>
                      <a:pt x="940" y="4218"/>
                      <a:pt x="885" y="4275"/>
                      <a:pt x="835" y="4333"/>
                    </a:cubicBezTo>
                    <a:cubicBezTo>
                      <a:pt x="665" y="4530"/>
                      <a:pt x="783" y="4898"/>
                      <a:pt x="1040" y="4898"/>
                    </a:cubicBezTo>
                    <a:cubicBezTo>
                      <a:pt x="1075" y="4898"/>
                      <a:pt x="1112" y="4891"/>
                      <a:pt x="1152" y="4876"/>
                    </a:cubicBezTo>
                    <a:cubicBezTo>
                      <a:pt x="1942" y="4580"/>
                      <a:pt x="2765" y="3789"/>
                      <a:pt x="3261" y="3123"/>
                    </a:cubicBezTo>
                    <a:cubicBezTo>
                      <a:pt x="3820" y="2373"/>
                      <a:pt x="4039" y="1585"/>
                      <a:pt x="3645" y="709"/>
                    </a:cubicBezTo>
                    <a:cubicBezTo>
                      <a:pt x="3596" y="600"/>
                      <a:pt x="3453" y="524"/>
                      <a:pt x="3327" y="524"/>
                    </a:cubicBezTo>
                    <a:cubicBezTo>
                      <a:pt x="3294" y="524"/>
                      <a:pt x="3262" y="530"/>
                      <a:pt x="3233" y="541"/>
                    </a:cubicBezTo>
                    <a:cubicBezTo>
                      <a:pt x="2386" y="872"/>
                      <a:pt x="1953" y="1595"/>
                      <a:pt x="1617" y="2380"/>
                    </a:cubicBezTo>
                    <a:lnTo>
                      <a:pt x="1617" y="2380"/>
                    </a:lnTo>
                    <a:cubicBezTo>
                      <a:pt x="1474" y="1548"/>
                      <a:pt x="1368" y="720"/>
                      <a:pt x="687" y="98"/>
                    </a:cubicBezTo>
                    <a:cubicBezTo>
                      <a:pt x="613" y="31"/>
                      <a:pt x="527" y="0"/>
                      <a:pt x="4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5"/>
              <p:cNvSpPr/>
              <p:nvPr/>
            </p:nvSpPr>
            <p:spPr>
              <a:xfrm>
                <a:off x="5844525" y="5418675"/>
                <a:ext cx="137325" cy="22875"/>
              </a:xfrm>
              <a:custGeom>
                <a:avLst/>
                <a:gdLst/>
                <a:ahLst/>
                <a:cxnLst/>
                <a:rect l="l" t="t" r="r" b="b"/>
                <a:pathLst>
                  <a:path w="5493" h="915" extrusionOk="0">
                    <a:moveTo>
                      <a:pt x="3584" y="1"/>
                    </a:moveTo>
                    <a:cubicBezTo>
                      <a:pt x="2473" y="1"/>
                      <a:pt x="1354" y="210"/>
                      <a:pt x="271" y="413"/>
                    </a:cubicBezTo>
                    <a:cubicBezTo>
                      <a:pt x="0" y="464"/>
                      <a:pt x="49" y="915"/>
                      <a:pt x="308" y="915"/>
                    </a:cubicBezTo>
                    <a:cubicBezTo>
                      <a:pt x="318" y="915"/>
                      <a:pt x="328" y="914"/>
                      <a:pt x="338" y="913"/>
                    </a:cubicBezTo>
                    <a:cubicBezTo>
                      <a:pt x="1243" y="800"/>
                      <a:pt x="2122" y="730"/>
                      <a:pt x="3004" y="730"/>
                    </a:cubicBezTo>
                    <a:cubicBezTo>
                      <a:pt x="3671" y="730"/>
                      <a:pt x="4339" y="770"/>
                      <a:pt x="5023" y="860"/>
                    </a:cubicBezTo>
                    <a:cubicBezTo>
                      <a:pt x="5039" y="862"/>
                      <a:pt x="5053" y="863"/>
                      <a:pt x="5068" y="863"/>
                    </a:cubicBezTo>
                    <a:cubicBezTo>
                      <a:pt x="5430" y="863"/>
                      <a:pt x="5492" y="240"/>
                      <a:pt x="5119" y="157"/>
                    </a:cubicBezTo>
                    <a:cubicBezTo>
                      <a:pt x="4612" y="46"/>
                      <a:pt x="4099" y="1"/>
                      <a:pt x="3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5"/>
              <p:cNvSpPr/>
              <p:nvPr/>
            </p:nvSpPr>
            <p:spPr>
              <a:xfrm>
                <a:off x="5867500" y="5376475"/>
                <a:ext cx="130075" cy="32575"/>
              </a:xfrm>
              <a:custGeom>
                <a:avLst/>
                <a:gdLst/>
                <a:ahLst/>
                <a:cxnLst/>
                <a:rect l="l" t="t" r="r" b="b"/>
                <a:pathLst>
                  <a:path w="5203" h="1303" extrusionOk="0">
                    <a:moveTo>
                      <a:pt x="2322" y="1"/>
                    </a:moveTo>
                    <a:cubicBezTo>
                      <a:pt x="1597" y="1"/>
                      <a:pt x="877" y="134"/>
                      <a:pt x="285" y="371"/>
                    </a:cubicBezTo>
                    <a:cubicBezTo>
                      <a:pt x="0" y="486"/>
                      <a:pt x="70" y="896"/>
                      <a:pt x="345" y="896"/>
                    </a:cubicBezTo>
                    <a:cubicBezTo>
                      <a:pt x="370" y="896"/>
                      <a:pt x="398" y="892"/>
                      <a:pt x="427" y="885"/>
                    </a:cubicBezTo>
                    <a:cubicBezTo>
                      <a:pt x="928" y="754"/>
                      <a:pt x="1417" y="695"/>
                      <a:pt x="1918" y="695"/>
                    </a:cubicBezTo>
                    <a:cubicBezTo>
                      <a:pt x="2097" y="695"/>
                      <a:pt x="2277" y="702"/>
                      <a:pt x="2460" y="717"/>
                    </a:cubicBezTo>
                    <a:cubicBezTo>
                      <a:pt x="3260" y="780"/>
                      <a:pt x="3956" y="1180"/>
                      <a:pt x="4731" y="1298"/>
                    </a:cubicBezTo>
                    <a:cubicBezTo>
                      <a:pt x="4752" y="1301"/>
                      <a:pt x="4772" y="1303"/>
                      <a:pt x="4791" y="1303"/>
                    </a:cubicBezTo>
                    <a:cubicBezTo>
                      <a:pt x="5082" y="1303"/>
                      <a:pt x="5202" y="959"/>
                      <a:pt x="4954" y="768"/>
                    </a:cubicBezTo>
                    <a:cubicBezTo>
                      <a:pt x="4256" y="234"/>
                      <a:pt x="3284" y="1"/>
                      <a:pt x="2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5"/>
              <p:cNvSpPr/>
              <p:nvPr/>
            </p:nvSpPr>
            <p:spPr>
              <a:xfrm>
                <a:off x="5865425" y="5271750"/>
                <a:ext cx="126025" cy="123725"/>
              </a:xfrm>
              <a:custGeom>
                <a:avLst/>
                <a:gdLst/>
                <a:ahLst/>
                <a:cxnLst/>
                <a:rect l="l" t="t" r="r" b="b"/>
                <a:pathLst>
                  <a:path w="5041" h="4949" extrusionOk="0">
                    <a:moveTo>
                      <a:pt x="3529" y="904"/>
                    </a:moveTo>
                    <a:cubicBezTo>
                      <a:pt x="3592" y="904"/>
                      <a:pt x="3658" y="929"/>
                      <a:pt x="3726" y="984"/>
                    </a:cubicBezTo>
                    <a:cubicBezTo>
                      <a:pt x="4136" y="1315"/>
                      <a:pt x="3264" y="2672"/>
                      <a:pt x="3089" y="2959"/>
                    </a:cubicBezTo>
                    <a:cubicBezTo>
                      <a:pt x="2959" y="3171"/>
                      <a:pt x="2794" y="3360"/>
                      <a:pt x="2624" y="3544"/>
                    </a:cubicBezTo>
                    <a:lnTo>
                      <a:pt x="2624" y="3544"/>
                    </a:lnTo>
                    <a:cubicBezTo>
                      <a:pt x="2632" y="2802"/>
                      <a:pt x="2980" y="904"/>
                      <a:pt x="3529" y="904"/>
                    </a:cubicBezTo>
                    <a:close/>
                    <a:moveTo>
                      <a:pt x="3475" y="0"/>
                    </a:moveTo>
                    <a:cubicBezTo>
                      <a:pt x="2569" y="0"/>
                      <a:pt x="2038" y="1329"/>
                      <a:pt x="1853" y="2511"/>
                    </a:cubicBezTo>
                    <a:lnTo>
                      <a:pt x="1853" y="2511"/>
                    </a:lnTo>
                    <a:cubicBezTo>
                      <a:pt x="1525" y="2028"/>
                      <a:pt x="1164" y="1572"/>
                      <a:pt x="708" y="1190"/>
                    </a:cubicBezTo>
                    <a:cubicBezTo>
                      <a:pt x="627" y="1122"/>
                      <a:pt x="533" y="1092"/>
                      <a:pt x="441" y="1092"/>
                    </a:cubicBezTo>
                    <a:cubicBezTo>
                      <a:pt x="211" y="1092"/>
                      <a:pt x="0" y="1282"/>
                      <a:pt x="73" y="1560"/>
                    </a:cubicBezTo>
                    <a:cubicBezTo>
                      <a:pt x="348" y="2628"/>
                      <a:pt x="951" y="3815"/>
                      <a:pt x="1892" y="4465"/>
                    </a:cubicBezTo>
                    <a:lnTo>
                      <a:pt x="1892" y="4465"/>
                    </a:lnTo>
                    <a:cubicBezTo>
                      <a:pt x="1811" y="4698"/>
                      <a:pt x="1989" y="4924"/>
                      <a:pt x="2236" y="4946"/>
                    </a:cubicBezTo>
                    <a:cubicBezTo>
                      <a:pt x="2255" y="4947"/>
                      <a:pt x="2275" y="4948"/>
                      <a:pt x="2294" y="4948"/>
                    </a:cubicBezTo>
                    <a:cubicBezTo>
                      <a:pt x="3126" y="4948"/>
                      <a:pt x="3886" y="3397"/>
                      <a:pt x="4190" y="2799"/>
                    </a:cubicBezTo>
                    <a:cubicBezTo>
                      <a:pt x="4562" y="2069"/>
                      <a:pt x="5040" y="780"/>
                      <a:pt x="4145" y="219"/>
                    </a:cubicBezTo>
                    <a:cubicBezTo>
                      <a:pt x="3902" y="68"/>
                      <a:pt x="3679" y="0"/>
                      <a:pt x="3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5"/>
              <p:cNvSpPr/>
              <p:nvPr/>
            </p:nvSpPr>
            <p:spPr>
              <a:xfrm>
                <a:off x="6604875" y="2344875"/>
                <a:ext cx="291600" cy="204725"/>
              </a:xfrm>
              <a:custGeom>
                <a:avLst/>
                <a:gdLst/>
                <a:ahLst/>
                <a:cxnLst/>
                <a:rect l="l" t="t" r="r" b="b"/>
                <a:pathLst>
                  <a:path w="11664" h="8189" extrusionOk="0">
                    <a:moveTo>
                      <a:pt x="5321" y="3794"/>
                    </a:moveTo>
                    <a:cubicBezTo>
                      <a:pt x="5406" y="3794"/>
                      <a:pt x="5512" y="3935"/>
                      <a:pt x="5633" y="4300"/>
                    </a:cubicBezTo>
                    <a:cubicBezTo>
                      <a:pt x="5810" y="4831"/>
                      <a:pt x="5602" y="5254"/>
                      <a:pt x="5227" y="5572"/>
                    </a:cubicBezTo>
                    <a:lnTo>
                      <a:pt x="5227" y="5572"/>
                    </a:lnTo>
                    <a:cubicBezTo>
                      <a:pt x="5162" y="5339"/>
                      <a:pt x="5121" y="5104"/>
                      <a:pt x="5101" y="4882"/>
                    </a:cubicBezTo>
                    <a:cubicBezTo>
                      <a:pt x="5057" y="4399"/>
                      <a:pt x="5145" y="3794"/>
                      <a:pt x="5321" y="3794"/>
                    </a:cubicBezTo>
                    <a:close/>
                    <a:moveTo>
                      <a:pt x="10417" y="1"/>
                    </a:moveTo>
                    <a:cubicBezTo>
                      <a:pt x="10261" y="1"/>
                      <a:pt x="10118" y="96"/>
                      <a:pt x="10142" y="298"/>
                    </a:cubicBezTo>
                    <a:cubicBezTo>
                      <a:pt x="10346" y="2051"/>
                      <a:pt x="10324" y="3828"/>
                      <a:pt x="9731" y="5507"/>
                    </a:cubicBezTo>
                    <a:cubicBezTo>
                      <a:pt x="9319" y="6678"/>
                      <a:pt x="8507" y="7269"/>
                      <a:pt x="7429" y="7269"/>
                    </a:cubicBezTo>
                    <a:cubicBezTo>
                      <a:pt x="7189" y="7269"/>
                      <a:pt x="6935" y="7240"/>
                      <a:pt x="6670" y="7180"/>
                    </a:cubicBezTo>
                    <a:cubicBezTo>
                      <a:pt x="6097" y="7052"/>
                      <a:pt x="5703" y="6646"/>
                      <a:pt x="5452" y="6154"/>
                    </a:cubicBezTo>
                    <a:lnTo>
                      <a:pt x="5452" y="6154"/>
                    </a:lnTo>
                    <a:cubicBezTo>
                      <a:pt x="6370" y="5374"/>
                      <a:pt x="6656" y="4124"/>
                      <a:pt x="5508" y="3060"/>
                    </a:cubicBezTo>
                    <a:cubicBezTo>
                      <a:pt x="5449" y="3006"/>
                      <a:pt x="5371" y="2978"/>
                      <a:pt x="5295" y="2978"/>
                    </a:cubicBezTo>
                    <a:cubicBezTo>
                      <a:pt x="5197" y="2978"/>
                      <a:pt x="5102" y="3023"/>
                      <a:pt x="5051" y="3119"/>
                    </a:cubicBezTo>
                    <a:cubicBezTo>
                      <a:pt x="4604" y="3945"/>
                      <a:pt x="4545" y="4959"/>
                      <a:pt x="4791" y="5863"/>
                    </a:cubicBezTo>
                    <a:lnTo>
                      <a:pt x="4791" y="5863"/>
                    </a:lnTo>
                    <a:cubicBezTo>
                      <a:pt x="4234" y="6157"/>
                      <a:pt x="3544" y="6303"/>
                      <a:pt x="3095" y="6303"/>
                    </a:cubicBezTo>
                    <a:cubicBezTo>
                      <a:pt x="732" y="6301"/>
                      <a:pt x="605" y="3472"/>
                      <a:pt x="843" y="1768"/>
                    </a:cubicBezTo>
                    <a:cubicBezTo>
                      <a:pt x="868" y="1588"/>
                      <a:pt x="715" y="1469"/>
                      <a:pt x="578" y="1469"/>
                    </a:cubicBezTo>
                    <a:cubicBezTo>
                      <a:pt x="489" y="1469"/>
                      <a:pt x="406" y="1520"/>
                      <a:pt x="386" y="1641"/>
                    </a:cubicBezTo>
                    <a:cubicBezTo>
                      <a:pt x="0" y="3978"/>
                      <a:pt x="520" y="6917"/>
                      <a:pt x="3232" y="6917"/>
                    </a:cubicBezTo>
                    <a:cubicBezTo>
                      <a:pt x="3403" y="6917"/>
                      <a:pt x="3583" y="6905"/>
                      <a:pt x="3773" y="6881"/>
                    </a:cubicBezTo>
                    <a:cubicBezTo>
                      <a:pt x="4222" y="6823"/>
                      <a:pt x="4644" y="6676"/>
                      <a:pt x="5008" y="6466"/>
                    </a:cubicBezTo>
                    <a:lnTo>
                      <a:pt x="5008" y="6466"/>
                    </a:lnTo>
                    <a:cubicBezTo>
                      <a:pt x="5458" y="7451"/>
                      <a:pt x="6304" y="8188"/>
                      <a:pt x="7412" y="8188"/>
                    </a:cubicBezTo>
                    <a:cubicBezTo>
                      <a:pt x="7786" y="8188"/>
                      <a:pt x="8189" y="8105"/>
                      <a:pt x="8617" y="7919"/>
                    </a:cubicBezTo>
                    <a:cubicBezTo>
                      <a:pt x="11150" y="6816"/>
                      <a:pt x="11664" y="2504"/>
                      <a:pt x="10758" y="215"/>
                    </a:cubicBezTo>
                    <a:cubicBezTo>
                      <a:pt x="10702" y="74"/>
                      <a:pt x="10554" y="1"/>
                      <a:pt x="10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5"/>
              <p:cNvSpPr/>
              <p:nvPr/>
            </p:nvSpPr>
            <p:spPr>
              <a:xfrm>
                <a:off x="6134175" y="2153800"/>
                <a:ext cx="322500" cy="201475"/>
              </a:xfrm>
              <a:custGeom>
                <a:avLst/>
                <a:gdLst/>
                <a:ahLst/>
                <a:cxnLst/>
                <a:rect l="l" t="t" r="r" b="b"/>
                <a:pathLst>
                  <a:path w="12900" h="8059" extrusionOk="0">
                    <a:moveTo>
                      <a:pt x="4754" y="1"/>
                    </a:moveTo>
                    <a:cubicBezTo>
                      <a:pt x="4710" y="1"/>
                      <a:pt x="4663" y="11"/>
                      <a:pt x="4615" y="36"/>
                    </a:cubicBezTo>
                    <a:cubicBezTo>
                      <a:pt x="2769" y="973"/>
                      <a:pt x="0" y="4275"/>
                      <a:pt x="2233" y="6111"/>
                    </a:cubicBezTo>
                    <a:cubicBezTo>
                      <a:pt x="2676" y="6475"/>
                      <a:pt x="3183" y="6632"/>
                      <a:pt x="3700" y="6632"/>
                    </a:cubicBezTo>
                    <a:cubicBezTo>
                      <a:pt x="4220" y="6632"/>
                      <a:pt x="4750" y="6473"/>
                      <a:pt x="5236" y="6205"/>
                    </a:cubicBezTo>
                    <a:lnTo>
                      <a:pt x="5236" y="6205"/>
                    </a:lnTo>
                    <a:cubicBezTo>
                      <a:pt x="5331" y="7129"/>
                      <a:pt x="5850" y="7895"/>
                      <a:pt x="7029" y="8037"/>
                    </a:cubicBezTo>
                    <a:cubicBezTo>
                      <a:pt x="7149" y="8051"/>
                      <a:pt x="7267" y="8058"/>
                      <a:pt x="7385" y="8058"/>
                    </a:cubicBezTo>
                    <a:cubicBezTo>
                      <a:pt x="9920" y="8058"/>
                      <a:pt x="12067" y="4841"/>
                      <a:pt x="12798" y="2737"/>
                    </a:cubicBezTo>
                    <a:cubicBezTo>
                      <a:pt x="12899" y="2448"/>
                      <a:pt x="12655" y="2247"/>
                      <a:pt x="12409" y="2247"/>
                    </a:cubicBezTo>
                    <a:cubicBezTo>
                      <a:pt x="12280" y="2247"/>
                      <a:pt x="12150" y="2302"/>
                      <a:pt x="12070" y="2430"/>
                    </a:cubicBezTo>
                    <a:cubicBezTo>
                      <a:pt x="11347" y="3593"/>
                      <a:pt x="10698" y="4745"/>
                      <a:pt x="9787" y="5781"/>
                    </a:cubicBezTo>
                    <a:cubicBezTo>
                      <a:pt x="9163" y="6489"/>
                      <a:pt x="8401" y="7117"/>
                      <a:pt x="7425" y="7219"/>
                    </a:cubicBezTo>
                    <a:cubicBezTo>
                      <a:pt x="7311" y="7231"/>
                      <a:pt x="7204" y="7237"/>
                      <a:pt x="7105" y="7237"/>
                    </a:cubicBezTo>
                    <a:cubicBezTo>
                      <a:pt x="5999" y="7237"/>
                      <a:pt x="5799" y="6520"/>
                      <a:pt x="5954" y="5702"/>
                    </a:cubicBezTo>
                    <a:lnTo>
                      <a:pt x="5954" y="5702"/>
                    </a:lnTo>
                    <a:cubicBezTo>
                      <a:pt x="6746" y="5013"/>
                      <a:pt x="7281" y="4037"/>
                      <a:pt x="7201" y="3101"/>
                    </a:cubicBezTo>
                    <a:cubicBezTo>
                      <a:pt x="7180" y="2857"/>
                      <a:pt x="6994" y="2696"/>
                      <a:pt x="6789" y="2696"/>
                    </a:cubicBezTo>
                    <a:cubicBezTo>
                      <a:pt x="6692" y="2696"/>
                      <a:pt x="6592" y="2731"/>
                      <a:pt x="6503" y="2811"/>
                    </a:cubicBezTo>
                    <a:cubicBezTo>
                      <a:pt x="5934" y="3321"/>
                      <a:pt x="5465" y="4225"/>
                      <a:pt x="5292" y="5141"/>
                    </a:cubicBezTo>
                    <a:lnTo>
                      <a:pt x="5292" y="5141"/>
                    </a:lnTo>
                    <a:cubicBezTo>
                      <a:pt x="4755" y="5540"/>
                      <a:pt x="4103" y="5787"/>
                      <a:pt x="3528" y="5787"/>
                    </a:cubicBezTo>
                    <a:cubicBezTo>
                      <a:pt x="2822" y="5787"/>
                      <a:pt x="2232" y="5415"/>
                      <a:pt x="2116" y="4493"/>
                    </a:cubicBezTo>
                    <a:cubicBezTo>
                      <a:pt x="1931" y="3024"/>
                      <a:pt x="3734" y="1183"/>
                      <a:pt x="4909" y="542"/>
                    </a:cubicBezTo>
                    <a:cubicBezTo>
                      <a:pt x="5195" y="386"/>
                      <a:pt x="5020" y="1"/>
                      <a:pt x="4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5"/>
              <p:cNvSpPr/>
              <p:nvPr/>
            </p:nvSpPr>
            <p:spPr>
              <a:xfrm>
                <a:off x="5830025" y="2234300"/>
                <a:ext cx="255350" cy="127325"/>
              </a:xfrm>
              <a:custGeom>
                <a:avLst/>
                <a:gdLst/>
                <a:ahLst/>
                <a:cxnLst/>
                <a:rect l="l" t="t" r="r" b="b"/>
                <a:pathLst>
                  <a:path w="10214" h="5093" extrusionOk="0">
                    <a:moveTo>
                      <a:pt x="2691" y="1"/>
                    </a:moveTo>
                    <a:cubicBezTo>
                      <a:pt x="2611" y="1"/>
                      <a:pt x="2533" y="32"/>
                      <a:pt x="2473" y="107"/>
                    </a:cubicBezTo>
                    <a:cubicBezTo>
                      <a:pt x="1070" y="1827"/>
                      <a:pt x="1" y="4717"/>
                      <a:pt x="3131" y="5069"/>
                    </a:cubicBezTo>
                    <a:cubicBezTo>
                      <a:pt x="3273" y="5084"/>
                      <a:pt x="3417" y="5092"/>
                      <a:pt x="3561" y="5092"/>
                    </a:cubicBezTo>
                    <a:cubicBezTo>
                      <a:pt x="4515" y="5092"/>
                      <a:pt x="5517" y="4755"/>
                      <a:pt x="6257" y="4164"/>
                    </a:cubicBezTo>
                    <a:lnTo>
                      <a:pt x="6257" y="4164"/>
                    </a:lnTo>
                    <a:cubicBezTo>
                      <a:pt x="6301" y="4201"/>
                      <a:pt x="6348" y="4238"/>
                      <a:pt x="6396" y="4273"/>
                    </a:cubicBezTo>
                    <a:cubicBezTo>
                      <a:pt x="6800" y="4567"/>
                      <a:pt x="7197" y="4693"/>
                      <a:pt x="7574" y="4693"/>
                    </a:cubicBezTo>
                    <a:cubicBezTo>
                      <a:pt x="8785" y="4693"/>
                      <a:pt x="9786" y="3391"/>
                      <a:pt x="10131" y="2175"/>
                    </a:cubicBezTo>
                    <a:cubicBezTo>
                      <a:pt x="10214" y="1886"/>
                      <a:pt x="9961" y="1664"/>
                      <a:pt x="9717" y="1664"/>
                    </a:cubicBezTo>
                    <a:cubicBezTo>
                      <a:pt x="9591" y="1664"/>
                      <a:pt x="9467" y="1724"/>
                      <a:pt x="9393" y="1863"/>
                    </a:cubicBezTo>
                    <a:cubicBezTo>
                      <a:pt x="8999" y="2607"/>
                      <a:pt x="8504" y="3764"/>
                      <a:pt x="7566" y="3764"/>
                    </a:cubicBezTo>
                    <a:cubicBezTo>
                      <a:pt x="7458" y="3764"/>
                      <a:pt x="7344" y="3749"/>
                      <a:pt x="7224" y="3716"/>
                    </a:cubicBezTo>
                    <a:cubicBezTo>
                      <a:pt x="7085" y="3678"/>
                      <a:pt x="6965" y="3617"/>
                      <a:pt x="6863" y="3541"/>
                    </a:cubicBezTo>
                    <a:lnTo>
                      <a:pt x="6863" y="3541"/>
                    </a:lnTo>
                    <a:cubicBezTo>
                      <a:pt x="7283" y="2975"/>
                      <a:pt x="7493" y="2275"/>
                      <a:pt x="7356" y="1480"/>
                    </a:cubicBezTo>
                    <a:cubicBezTo>
                      <a:pt x="7319" y="1264"/>
                      <a:pt x="7130" y="1172"/>
                      <a:pt x="6940" y="1172"/>
                    </a:cubicBezTo>
                    <a:cubicBezTo>
                      <a:pt x="6860" y="1172"/>
                      <a:pt x="6779" y="1188"/>
                      <a:pt x="6709" y="1219"/>
                    </a:cubicBezTo>
                    <a:cubicBezTo>
                      <a:pt x="5727" y="1645"/>
                      <a:pt x="5375" y="2640"/>
                      <a:pt x="5741" y="3478"/>
                    </a:cubicBezTo>
                    <a:lnTo>
                      <a:pt x="5741" y="3478"/>
                    </a:lnTo>
                    <a:cubicBezTo>
                      <a:pt x="5111" y="3968"/>
                      <a:pt x="4212" y="4220"/>
                      <a:pt x="3471" y="4249"/>
                    </a:cubicBezTo>
                    <a:cubicBezTo>
                      <a:pt x="3418" y="4252"/>
                      <a:pt x="3366" y="4253"/>
                      <a:pt x="3316" y="4253"/>
                    </a:cubicBezTo>
                    <a:cubicBezTo>
                      <a:pt x="860" y="4253"/>
                      <a:pt x="2063" y="1757"/>
                      <a:pt x="3011" y="522"/>
                    </a:cubicBezTo>
                    <a:cubicBezTo>
                      <a:pt x="3189" y="289"/>
                      <a:pt x="2933" y="1"/>
                      <a:pt x="2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5"/>
              <p:cNvSpPr/>
              <p:nvPr/>
            </p:nvSpPr>
            <p:spPr>
              <a:xfrm>
                <a:off x="5314175" y="3093800"/>
                <a:ext cx="325" cy="2700"/>
              </a:xfrm>
              <a:custGeom>
                <a:avLst/>
                <a:gdLst/>
                <a:ahLst/>
                <a:cxnLst/>
                <a:rect l="l" t="t" r="r" b="b"/>
                <a:pathLst>
                  <a:path w="13" h="108" extrusionOk="0">
                    <a:moveTo>
                      <a:pt x="12" y="0"/>
                    </a:moveTo>
                    <a:cubicBezTo>
                      <a:pt x="5" y="62"/>
                      <a:pt x="0" y="108"/>
                      <a:pt x="0" y="108"/>
                    </a:cubicBezTo>
                    <a:cubicBezTo>
                      <a:pt x="0" y="108"/>
                      <a:pt x="5" y="64"/>
                      <a:pt x="1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4" name="Google Shape;3614;p75"/>
            <p:cNvGrpSpPr/>
            <p:nvPr/>
          </p:nvGrpSpPr>
          <p:grpSpPr>
            <a:xfrm rot="1312583">
              <a:off x="5836547" y="2439178"/>
              <a:ext cx="500472" cy="452027"/>
              <a:chOff x="-1404450" y="992200"/>
              <a:chExt cx="691430" cy="624500"/>
            </a:xfrm>
          </p:grpSpPr>
          <p:sp>
            <p:nvSpPr>
              <p:cNvPr id="3615" name="Google Shape;3615;p75"/>
              <p:cNvSpPr/>
              <p:nvPr/>
            </p:nvSpPr>
            <p:spPr>
              <a:xfrm>
                <a:off x="-917059" y="992200"/>
                <a:ext cx="204039" cy="70807"/>
              </a:xfrm>
              <a:custGeom>
                <a:avLst/>
                <a:gdLst/>
                <a:ahLst/>
                <a:cxnLst/>
                <a:rect l="l" t="t" r="r" b="b"/>
                <a:pathLst>
                  <a:path w="4795" h="1664" extrusionOk="0">
                    <a:moveTo>
                      <a:pt x="2003" y="0"/>
                    </a:moveTo>
                    <a:cubicBezTo>
                      <a:pt x="1479" y="0"/>
                      <a:pt x="1011" y="100"/>
                      <a:pt x="673" y="247"/>
                    </a:cubicBezTo>
                    <a:cubicBezTo>
                      <a:pt x="226" y="439"/>
                      <a:pt x="1" y="691"/>
                      <a:pt x="50" y="882"/>
                    </a:cubicBezTo>
                    <a:cubicBezTo>
                      <a:pt x="165" y="1276"/>
                      <a:pt x="1182" y="1319"/>
                      <a:pt x="2337" y="1477"/>
                    </a:cubicBezTo>
                    <a:cubicBezTo>
                      <a:pt x="3025" y="1557"/>
                      <a:pt x="3655" y="1664"/>
                      <a:pt x="4097" y="1664"/>
                    </a:cubicBezTo>
                    <a:cubicBezTo>
                      <a:pt x="4401" y="1664"/>
                      <a:pt x="4616" y="1614"/>
                      <a:pt x="4701" y="1470"/>
                    </a:cubicBezTo>
                    <a:cubicBezTo>
                      <a:pt x="4795" y="1297"/>
                      <a:pt x="4641" y="997"/>
                      <a:pt x="4253" y="699"/>
                    </a:cubicBezTo>
                    <a:cubicBezTo>
                      <a:pt x="3870" y="402"/>
                      <a:pt x="3248" y="125"/>
                      <a:pt x="2519" y="32"/>
                    </a:cubicBezTo>
                    <a:cubicBezTo>
                      <a:pt x="2343" y="10"/>
                      <a:pt x="2170" y="0"/>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5"/>
              <p:cNvSpPr/>
              <p:nvPr/>
            </p:nvSpPr>
            <p:spPr>
              <a:xfrm>
                <a:off x="-1404450" y="994455"/>
                <a:ext cx="205018" cy="66850"/>
              </a:xfrm>
              <a:custGeom>
                <a:avLst/>
                <a:gdLst/>
                <a:ahLst/>
                <a:cxnLst/>
                <a:rect l="l" t="t" r="r" b="b"/>
                <a:pathLst>
                  <a:path w="4818" h="1571" extrusionOk="0">
                    <a:moveTo>
                      <a:pt x="2659" y="1"/>
                    </a:moveTo>
                    <a:cubicBezTo>
                      <a:pt x="2552" y="1"/>
                      <a:pt x="2444" y="5"/>
                      <a:pt x="2334" y="14"/>
                    </a:cubicBezTo>
                    <a:cubicBezTo>
                      <a:pt x="1601" y="72"/>
                      <a:pt x="966" y="318"/>
                      <a:pt x="569" y="597"/>
                    </a:cubicBezTo>
                    <a:cubicBezTo>
                      <a:pt x="169" y="876"/>
                      <a:pt x="1" y="1168"/>
                      <a:pt x="87" y="1345"/>
                    </a:cubicBezTo>
                    <a:cubicBezTo>
                      <a:pt x="179" y="1518"/>
                      <a:pt x="454" y="1571"/>
                      <a:pt x="842" y="1571"/>
                    </a:cubicBezTo>
                    <a:cubicBezTo>
                      <a:pt x="1270" y="1571"/>
                      <a:pt x="1837" y="1506"/>
                      <a:pt x="2448" y="1465"/>
                    </a:cubicBezTo>
                    <a:cubicBezTo>
                      <a:pt x="3609" y="1363"/>
                      <a:pt x="4628" y="1368"/>
                      <a:pt x="4762" y="980"/>
                    </a:cubicBezTo>
                    <a:cubicBezTo>
                      <a:pt x="4817" y="792"/>
                      <a:pt x="4607" y="530"/>
                      <a:pt x="4169" y="315"/>
                    </a:cubicBezTo>
                    <a:cubicBezTo>
                      <a:pt x="3797" y="134"/>
                      <a:pt x="3261"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5"/>
              <p:cNvSpPr/>
              <p:nvPr/>
            </p:nvSpPr>
            <p:spPr>
              <a:xfrm>
                <a:off x="-1177137" y="1027646"/>
                <a:ext cx="124083" cy="345654"/>
              </a:xfrm>
              <a:custGeom>
                <a:avLst/>
                <a:gdLst/>
                <a:ahLst/>
                <a:cxnLst/>
                <a:rect l="l" t="t" r="r" b="b"/>
                <a:pathLst>
                  <a:path w="2916" h="8123" extrusionOk="0">
                    <a:moveTo>
                      <a:pt x="1870" y="0"/>
                    </a:moveTo>
                    <a:cubicBezTo>
                      <a:pt x="1738" y="0"/>
                      <a:pt x="1613" y="85"/>
                      <a:pt x="1629" y="254"/>
                    </a:cubicBezTo>
                    <a:cubicBezTo>
                      <a:pt x="1785" y="1979"/>
                      <a:pt x="2018" y="3694"/>
                      <a:pt x="2330" y="5395"/>
                    </a:cubicBezTo>
                    <a:lnTo>
                      <a:pt x="2330" y="5395"/>
                    </a:lnTo>
                    <a:cubicBezTo>
                      <a:pt x="1833" y="5126"/>
                      <a:pt x="1293" y="4852"/>
                      <a:pt x="763" y="4852"/>
                    </a:cubicBezTo>
                    <a:cubicBezTo>
                      <a:pt x="579" y="4852"/>
                      <a:pt x="396" y="4885"/>
                      <a:pt x="216" y="4963"/>
                    </a:cubicBezTo>
                    <a:cubicBezTo>
                      <a:pt x="139" y="4996"/>
                      <a:pt x="109" y="5088"/>
                      <a:pt x="102" y="5163"/>
                    </a:cubicBezTo>
                    <a:cubicBezTo>
                      <a:pt x="0" y="6242"/>
                      <a:pt x="1406" y="7322"/>
                      <a:pt x="2028" y="8084"/>
                    </a:cubicBezTo>
                    <a:cubicBezTo>
                      <a:pt x="2050" y="8111"/>
                      <a:pt x="2079" y="8123"/>
                      <a:pt x="2108" y="8123"/>
                    </a:cubicBezTo>
                    <a:cubicBezTo>
                      <a:pt x="2195" y="8123"/>
                      <a:pt x="2286" y="8019"/>
                      <a:pt x="2225" y="7932"/>
                    </a:cubicBezTo>
                    <a:lnTo>
                      <a:pt x="2225" y="7930"/>
                    </a:lnTo>
                    <a:cubicBezTo>
                      <a:pt x="1858" y="7410"/>
                      <a:pt x="989" y="6540"/>
                      <a:pt x="841" y="5954"/>
                    </a:cubicBezTo>
                    <a:cubicBezTo>
                      <a:pt x="740" y="5556"/>
                      <a:pt x="858" y="5418"/>
                      <a:pt x="1076" y="5418"/>
                    </a:cubicBezTo>
                    <a:cubicBezTo>
                      <a:pt x="1464" y="5418"/>
                      <a:pt x="2173" y="5858"/>
                      <a:pt x="2535" y="6044"/>
                    </a:cubicBezTo>
                    <a:cubicBezTo>
                      <a:pt x="2575" y="6065"/>
                      <a:pt x="2615" y="6074"/>
                      <a:pt x="2653" y="6074"/>
                    </a:cubicBezTo>
                    <a:cubicBezTo>
                      <a:pt x="2799" y="6074"/>
                      <a:pt x="2915" y="5937"/>
                      <a:pt x="2886" y="5774"/>
                    </a:cubicBezTo>
                    <a:cubicBezTo>
                      <a:pt x="2546" y="3947"/>
                      <a:pt x="2303" y="2106"/>
                      <a:pt x="2156" y="254"/>
                    </a:cubicBezTo>
                    <a:cubicBezTo>
                      <a:pt x="2143" y="85"/>
                      <a:pt x="2003" y="0"/>
                      <a:pt x="1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5"/>
              <p:cNvSpPr/>
              <p:nvPr/>
            </p:nvSpPr>
            <p:spPr>
              <a:xfrm>
                <a:off x="-1164031" y="1361343"/>
                <a:ext cx="221018" cy="107147"/>
              </a:xfrm>
              <a:custGeom>
                <a:avLst/>
                <a:gdLst/>
                <a:ahLst/>
                <a:cxnLst/>
                <a:rect l="l" t="t" r="r" b="b"/>
                <a:pathLst>
                  <a:path w="5194" h="2518" extrusionOk="0">
                    <a:moveTo>
                      <a:pt x="5045" y="0"/>
                    </a:moveTo>
                    <a:cubicBezTo>
                      <a:pt x="5008" y="0"/>
                      <a:pt x="4973" y="18"/>
                      <a:pt x="4953" y="60"/>
                    </a:cubicBezTo>
                    <a:cubicBezTo>
                      <a:pt x="4533" y="953"/>
                      <a:pt x="4024" y="1775"/>
                      <a:pt x="3035" y="2118"/>
                    </a:cubicBezTo>
                    <a:cubicBezTo>
                      <a:pt x="2765" y="2211"/>
                      <a:pt x="2485" y="2257"/>
                      <a:pt x="2210" y="2257"/>
                    </a:cubicBezTo>
                    <a:cubicBezTo>
                      <a:pt x="1375" y="2257"/>
                      <a:pt x="573" y="1839"/>
                      <a:pt x="135" y="1074"/>
                    </a:cubicBezTo>
                    <a:cubicBezTo>
                      <a:pt x="122" y="1052"/>
                      <a:pt x="103" y="1042"/>
                      <a:pt x="84" y="1042"/>
                    </a:cubicBezTo>
                    <a:cubicBezTo>
                      <a:pt x="42" y="1042"/>
                      <a:pt x="0" y="1088"/>
                      <a:pt x="25" y="1138"/>
                    </a:cubicBezTo>
                    <a:cubicBezTo>
                      <a:pt x="491" y="2109"/>
                      <a:pt x="1293" y="2518"/>
                      <a:pt x="2130" y="2518"/>
                    </a:cubicBezTo>
                    <a:cubicBezTo>
                      <a:pt x="3425" y="2518"/>
                      <a:pt x="4806" y="1541"/>
                      <a:pt x="5172" y="152"/>
                    </a:cubicBezTo>
                    <a:cubicBezTo>
                      <a:pt x="5194" y="68"/>
                      <a:pt x="5117" y="0"/>
                      <a:pt x="5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5"/>
              <p:cNvSpPr/>
              <p:nvPr/>
            </p:nvSpPr>
            <p:spPr>
              <a:xfrm>
                <a:off x="-1059906" y="1570616"/>
                <a:ext cx="114211" cy="46084"/>
              </a:xfrm>
              <a:custGeom>
                <a:avLst/>
                <a:gdLst/>
                <a:ahLst/>
                <a:cxnLst/>
                <a:rect l="l" t="t" r="r" b="b"/>
                <a:pathLst>
                  <a:path w="2684" h="1083" extrusionOk="0">
                    <a:moveTo>
                      <a:pt x="97" y="0"/>
                    </a:moveTo>
                    <a:cubicBezTo>
                      <a:pt x="49" y="0"/>
                      <a:pt x="1" y="39"/>
                      <a:pt x="20" y="97"/>
                    </a:cubicBezTo>
                    <a:cubicBezTo>
                      <a:pt x="205" y="640"/>
                      <a:pt x="693" y="1023"/>
                      <a:pt x="1264" y="1077"/>
                    </a:cubicBezTo>
                    <a:cubicBezTo>
                      <a:pt x="1305" y="1081"/>
                      <a:pt x="1348" y="1083"/>
                      <a:pt x="1392" y="1083"/>
                    </a:cubicBezTo>
                    <a:cubicBezTo>
                      <a:pt x="1891" y="1083"/>
                      <a:pt x="2529" y="834"/>
                      <a:pt x="2666" y="334"/>
                    </a:cubicBezTo>
                    <a:cubicBezTo>
                      <a:pt x="2683" y="270"/>
                      <a:pt x="2629" y="208"/>
                      <a:pt x="2569" y="208"/>
                    </a:cubicBezTo>
                    <a:cubicBezTo>
                      <a:pt x="2553" y="208"/>
                      <a:pt x="2536" y="213"/>
                      <a:pt x="2521" y="222"/>
                    </a:cubicBezTo>
                    <a:cubicBezTo>
                      <a:pt x="2141" y="464"/>
                      <a:pt x="1898" y="782"/>
                      <a:pt x="1403" y="793"/>
                    </a:cubicBezTo>
                    <a:cubicBezTo>
                      <a:pt x="1394" y="794"/>
                      <a:pt x="1386" y="794"/>
                      <a:pt x="1378" y="794"/>
                    </a:cubicBezTo>
                    <a:cubicBezTo>
                      <a:pt x="850" y="794"/>
                      <a:pt x="442" y="460"/>
                      <a:pt x="166" y="36"/>
                    </a:cubicBezTo>
                    <a:cubicBezTo>
                      <a:pt x="150" y="11"/>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5"/>
              <p:cNvSpPr/>
              <p:nvPr/>
            </p:nvSpPr>
            <p:spPr>
              <a:xfrm>
                <a:off x="-1318963" y="1133857"/>
                <a:ext cx="57786" cy="56297"/>
              </a:xfrm>
              <a:custGeom>
                <a:avLst/>
                <a:gdLst/>
                <a:ahLst/>
                <a:cxnLst/>
                <a:rect l="l" t="t" r="r" b="b"/>
                <a:pathLst>
                  <a:path w="1358" h="1323" extrusionOk="0">
                    <a:moveTo>
                      <a:pt x="622" y="0"/>
                    </a:moveTo>
                    <a:cubicBezTo>
                      <a:pt x="288" y="21"/>
                      <a:pt x="0" y="331"/>
                      <a:pt x="2" y="665"/>
                    </a:cubicBezTo>
                    <a:cubicBezTo>
                      <a:pt x="5" y="999"/>
                      <a:pt x="299" y="1305"/>
                      <a:pt x="631" y="1322"/>
                    </a:cubicBezTo>
                    <a:cubicBezTo>
                      <a:pt x="641" y="1322"/>
                      <a:pt x="650" y="1322"/>
                      <a:pt x="660" y="1322"/>
                    </a:cubicBezTo>
                    <a:cubicBezTo>
                      <a:pt x="983" y="1322"/>
                      <a:pt x="1288" y="1053"/>
                      <a:pt x="1323" y="731"/>
                    </a:cubicBezTo>
                    <a:cubicBezTo>
                      <a:pt x="1357" y="399"/>
                      <a:pt x="1101" y="62"/>
                      <a:pt x="771" y="8"/>
                    </a:cubicBezTo>
                    <a:lnTo>
                      <a:pt x="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5"/>
              <p:cNvSpPr/>
              <p:nvPr/>
            </p:nvSpPr>
            <p:spPr>
              <a:xfrm>
                <a:off x="-869614" y="1133857"/>
                <a:ext cx="57871" cy="56297"/>
              </a:xfrm>
              <a:custGeom>
                <a:avLst/>
                <a:gdLst/>
                <a:ahLst/>
                <a:cxnLst/>
                <a:rect l="l" t="t" r="r" b="b"/>
                <a:pathLst>
                  <a:path w="1360" h="1323" extrusionOk="0">
                    <a:moveTo>
                      <a:pt x="736" y="0"/>
                    </a:moveTo>
                    <a:lnTo>
                      <a:pt x="587" y="8"/>
                    </a:lnTo>
                    <a:cubicBezTo>
                      <a:pt x="257" y="62"/>
                      <a:pt x="1" y="399"/>
                      <a:pt x="35" y="731"/>
                    </a:cubicBezTo>
                    <a:cubicBezTo>
                      <a:pt x="70" y="1053"/>
                      <a:pt x="375" y="1322"/>
                      <a:pt x="699" y="1322"/>
                    </a:cubicBezTo>
                    <a:cubicBezTo>
                      <a:pt x="708" y="1322"/>
                      <a:pt x="718" y="1322"/>
                      <a:pt x="727" y="1322"/>
                    </a:cubicBezTo>
                    <a:cubicBezTo>
                      <a:pt x="1061" y="1305"/>
                      <a:pt x="1353" y="999"/>
                      <a:pt x="1356" y="665"/>
                    </a:cubicBezTo>
                    <a:cubicBezTo>
                      <a:pt x="1359" y="331"/>
                      <a:pt x="1070" y="21"/>
                      <a:pt x="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2" name="Google Shape;3622;p75"/>
          <p:cNvGrpSpPr/>
          <p:nvPr/>
        </p:nvGrpSpPr>
        <p:grpSpPr>
          <a:xfrm>
            <a:off x="6966347" y="2113524"/>
            <a:ext cx="1303175" cy="2349679"/>
            <a:chOff x="6966347" y="2113524"/>
            <a:chExt cx="1303175" cy="2349679"/>
          </a:xfrm>
        </p:grpSpPr>
        <p:grpSp>
          <p:nvGrpSpPr>
            <p:cNvPr id="3623" name="Google Shape;3623;p75"/>
            <p:cNvGrpSpPr/>
            <p:nvPr/>
          </p:nvGrpSpPr>
          <p:grpSpPr>
            <a:xfrm>
              <a:off x="6966347" y="2113524"/>
              <a:ext cx="1303175" cy="2349679"/>
              <a:chOff x="6995075" y="2735225"/>
              <a:chExt cx="1793525" cy="3233800"/>
            </a:xfrm>
          </p:grpSpPr>
          <p:sp>
            <p:nvSpPr>
              <p:cNvPr id="3624" name="Google Shape;3624;p75"/>
              <p:cNvSpPr/>
              <p:nvPr/>
            </p:nvSpPr>
            <p:spPr>
              <a:xfrm>
                <a:off x="6995075" y="2794425"/>
                <a:ext cx="1793525" cy="1771775"/>
              </a:xfrm>
              <a:custGeom>
                <a:avLst/>
                <a:gdLst/>
                <a:ahLst/>
                <a:cxnLst/>
                <a:rect l="l" t="t" r="r" b="b"/>
                <a:pathLst>
                  <a:path w="71741" h="70871" extrusionOk="0">
                    <a:moveTo>
                      <a:pt x="25742" y="0"/>
                    </a:moveTo>
                    <a:cubicBezTo>
                      <a:pt x="20721" y="0"/>
                      <a:pt x="14098" y="4876"/>
                      <a:pt x="13831" y="12255"/>
                    </a:cubicBezTo>
                    <a:cubicBezTo>
                      <a:pt x="13544" y="20147"/>
                      <a:pt x="14159" y="29847"/>
                      <a:pt x="11972" y="34220"/>
                    </a:cubicBezTo>
                    <a:cubicBezTo>
                      <a:pt x="9786" y="38593"/>
                      <a:pt x="1" y="49527"/>
                      <a:pt x="2135" y="55150"/>
                    </a:cubicBezTo>
                    <a:cubicBezTo>
                      <a:pt x="3650" y="59145"/>
                      <a:pt x="8297" y="59723"/>
                      <a:pt x="10858" y="59723"/>
                    </a:cubicBezTo>
                    <a:cubicBezTo>
                      <a:pt x="11900" y="59723"/>
                      <a:pt x="12597" y="59628"/>
                      <a:pt x="12597" y="59628"/>
                    </a:cubicBezTo>
                    <a:cubicBezTo>
                      <a:pt x="12597" y="59628"/>
                      <a:pt x="15083" y="67295"/>
                      <a:pt x="24141" y="70315"/>
                    </a:cubicBezTo>
                    <a:cubicBezTo>
                      <a:pt x="25302" y="70702"/>
                      <a:pt x="26453" y="70871"/>
                      <a:pt x="27579" y="70871"/>
                    </a:cubicBezTo>
                    <a:cubicBezTo>
                      <a:pt x="35238" y="70871"/>
                      <a:pt x="41699" y="63063"/>
                      <a:pt x="41699" y="63063"/>
                    </a:cubicBezTo>
                    <a:cubicBezTo>
                      <a:pt x="41699" y="63063"/>
                      <a:pt x="47988" y="70859"/>
                      <a:pt x="54405" y="70859"/>
                    </a:cubicBezTo>
                    <a:cubicBezTo>
                      <a:pt x="55258" y="70859"/>
                      <a:pt x="56113" y="70721"/>
                      <a:pt x="56956" y="70409"/>
                    </a:cubicBezTo>
                    <a:cubicBezTo>
                      <a:pt x="64138" y="67750"/>
                      <a:pt x="61225" y="60316"/>
                      <a:pt x="61225" y="60314"/>
                    </a:cubicBezTo>
                    <a:lnTo>
                      <a:pt x="61225" y="60314"/>
                    </a:lnTo>
                    <a:cubicBezTo>
                      <a:pt x="61225" y="60315"/>
                      <a:pt x="62076" y="62152"/>
                      <a:pt x="64322" y="62152"/>
                    </a:cubicBezTo>
                    <a:cubicBezTo>
                      <a:pt x="65119" y="62152"/>
                      <a:pt x="66091" y="61921"/>
                      <a:pt x="67264" y="61294"/>
                    </a:cubicBezTo>
                    <a:cubicBezTo>
                      <a:pt x="71740" y="58898"/>
                      <a:pt x="70596" y="54195"/>
                      <a:pt x="66639" y="47696"/>
                    </a:cubicBezTo>
                    <a:cubicBezTo>
                      <a:pt x="62680" y="41196"/>
                      <a:pt x="63307" y="34364"/>
                      <a:pt x="64036" y="27420"/>
                    </a:cubicBezTo>
                    <a:cubicBezTo>
                      <a:pt x="64257" y="25314"/>
                      <a:pt x="64589" y="22907"/>
                      <a:pt x="64739" y="20396"/>
                    </a:cubicBezTo>
                    <a:cubicBezTo>
                      <a:pt x="49519" y="19834"/>
                      <a:pt x="35317" y="14769"/>
                      <a:pt x="29057" y="288"/>
                    </a:cubicBezTo>
                    <a:cubicBezTo>
                      <a:pt x="28647" y="461"/>
                      <a:pt x="28425" y="569"/>
                      <a:pt x="28425" y="569"/>
                    </a:cubicBezTo>
                    <a:cubicBezTo>
                      <a:pt x="27629" y="184"/>
                      <a:pt x="26716" y="0"/>
                      <a:pt x="257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5"/>
              <p:cNvSpPr/>
              <p:nvPr/>
            </p:nvSpPr>
            <p:spPr>
              <a:xfrm>
                <a:off x="7721475" y="2769375"/>
                <a:ext cx="896500" cy="534950"/>
              </a:xfrm>
              <a:custGeom>
                <a:avLst/>
                <a:gdLst/>
                <a:ahLst/>
                <a:cxnLst/>
                <a:rect l="l" t="t" r="r" b="b"/>
                <a:pathLst>
                  <a:path w="35860" h="21398" extrusionOk="0">
                    <a:moveTo>
                      <a:pt x="3702" y="0"/>
                    </a:moveTo>
                    <a:cubicBezTo>
                      <a:pt x="1999" y="487"/>
                      <a:pt x="714" y="988"/>
                      <a:pt x="1" y="1290"/>
                    </a:cubicBezTo>
                    <a:cubicBezTo>
                      <a:pt x="6261" y="15771"/>
                      <a:pt x="20463" y="20836"/>
                      <a:pt x="35683" y="21398"/>
                    </a:cubicBezTo>
                    <a:cubicBezTo>
                      <a:pt x="35860" y="18420"/>
                      <a:pt x="35782" y="15298"/>
                      <a:pt x="34945" y="12354"/>
                    </a:cubicBezTo>
                    <a:cubicBezTo>
                      <a:pt x="22663" y="12336"/>
                      <a:pt x="11155" y="9608"/>
                      <a:pt x="370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5"/>
              <p:cNvSpPr/>
              <p:nvPr/>
            </p:nvSpPr>
            <p:spPr>
              <a:xfrm>
                <a:off x="7814050" y="2735225"/>
                <a:ext cx="781050" cy="343000"/>
              </a:xfrm>
              <a:custGeom>
                <a:avLst/>
                <a:gdLst/>
                <a:ahLst/>
                <a:cxnLst/>
                <a:rect l="l" t="t" r="r" b="b"/>
                <a:pathLst>
                  <a:path w="31242" h="13720" extrusionOk="0">
                    <a:moveTo>
                      <a:pt x="9428" y="0"/>
                    </a:moveTo>
                    <a:cubicBezTo>
                      <a:pt x="5743" y="0"/>
                      <a:pt x="2444" y="668"/>
                      <a:pt x="1" y="1368"/>
                    </a:cubicBezTo>
                    <a:cubicBezTo>
                      <a:pt x="7452" y="10974"/>
                      <a:pt x="18960" y="13701"/>
                      <a:pt x="31242" y="13720"/>
                    </a:cubicBezTo>
                    <a:cubicBezTo>
                      <a:pt x="30458" y="10960"/>
                      <a:pt x="29011" y="8357"/>
                      <a:pt x="26488" y="6183"/>
                    </a:cubicBezTo>
                    <a:cubicBezTo>
                      <a:pt x="20947" y="1410"/>
                      <a:pt x="14781" y="0"/>
                      <a:pt x="94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5"/>
              <p:cNvSpPr/>
              <p:nvPr/>
            </p:nvSpPr>
            <p:spPr>
              <a:xfrm>
                <a:off x="7020850" y="3332700"/>
                <a:ext cx="543975" cy="1176450"/>
              </a:xfrm>
              <a:custGeom>
                <a:avLst/>
                <a:gdLst/>
                <a:ahLst/>
                <a:cxnLst/>
                <a:rect l="l" t="t" r="r" b="b"/>
                <a:pathLst>
                  <a:path w="21759" h="47058" extrusionOk="0">
                    <a:moveTo>
                      <a:pt x="4561" y="5480"/>
                    </a:moveTo>
                    <a:cubicBezTo>
                      <a:pt x="4570" y="5535"/>
                      <a:pt x="4576" y="5576"/>
                      <a:pt x="4576" y="5576"/>
                    </a:cubicBezTo>
                    <a:cubicBezTo>
                      <a:pt x="4576" y="5576"/>
                      <a:pt x="4570" y="5536"/>
                      <a:pt x="4561" y="5480"/>
                    </a:cubicBezTo>
                    <a:close/>
                    <a:moveTo>
                      <a:pt x="5065" y="0"/>
                    </a:moveTo>
                    <a:cubicBezTo>
                      <a:pt x="5036" y="0"/>
                      <a:pt x="5006" y="3"/>
                      <a:pt x="4977" y="9"/>
                    </a:cubicBezTo>
                    <a:cubicBezTo>
                      <a:pt x="3789" y="232"/>
                      <a:pt x="4454" y="4792"/>
                      <a:pt x="4561" y="5480"/>
                    </a:cubicBezTo>
                    <a:cubicBezTo>
                      <a:pt x="4459" y="4838"/>
                      <a:pt x="3778" y="812"/>
                      <a:pt x="2756" y="812"/>
                    </a:cubicBezTo>
                    <a:cubicBezTo>
                      <a:pt x="2747" y="812"/>
                      <a:pt x="2738" y="812"/>
                      <a:pt x="2729" y="813"/>
                    </a:cubicBezTo>
                    <a:cubicBezTo>
                      <a:pt x="1607" y="892"/>
                      <a:pt x="1" y="8598"/>
                      <a:pt x="2729" y="18871"/>
                    </a:cubicBezTo>
                    <a:cubicBezTo>
                      <a:pt x="3496" y="21763"/>
                      <a:pt x="4590" y="24797"/>
                      <a:pt x="5862" y="27750"/>
                    </a:cubicBezTo>
                    <a:cubicBezTo>
                      <a:pt x="8982" y="34987"/>
                      <a:pt x="12138" y="47057"/>
                      <a:pt x="15982" y="47057"/>
                    </a:cubicBezTo>
                    <a:cubicBezTo>
                      <a:pt x="16136" y="47057"/>
                      <a:pt x="16292" y="47038"/>
                      <a:pt x="16449" y="46998"/>
                    </a:cubicBezTo>
                    <a:cubicBezTo>
                      <a:pt x="19947" y="46101"/>
                      <a:pt x="21759" y="31475"/>
                      <a:pt x="21759" y="31475"/>
                    </a:cubicBezTo>
                    <a:cubicBezTo>
                      <a:pt x="21759" y="31475"/>
                      <a:pt x="12077" y="19365"/>
                      <a:pt x="10815" y="14945"/>
                    </a:cubicBezTo>
                    <a:cubicBezTo>
                      <a:pt x="9552" y="10526"/>
                      <a:pt x="9552" y="9721"/>
                      <a:pt x="9552" y="9721"/>
                    </a:cubicBezTo>
                    <a:cubicBezTo>
                      <a:pt x="9552" y="9721"/>
                      <a:pt x="12313" y="5095"/>
                      <a:pt x="10933" y="4078"/>
                    </a:cubicBezTo>
                    <a:cubicBezTo>
                      <a:pt x="10700" y="3906"/>
                      <a:pt x="10498" y="3835"/>
                      <a:pt x="10322" y="3835"/>
                    </a:cubicBezTo>
                    <a:cubicBezTo>
                      <a:pt x="9453" y="3835"/>
                      <a:pt x="9231" y="5576"/>
                      <a:pt x="9231" y="5576"/>
                    </a:cubicBezTo>
                    <a:cubicBezTo>
                      <a:pt x="9231" y="5576"/>
                      <a:pt x="8996" y="9"/>
                      <a:pt x="7733" y="9"/>
                    </a:cubicBezTo>
                    <a:cubicBezTo>
                      <a:pt x="7724" y="9"/>
                      <a:pt x="7715" y="10"/>
                      <a:pt x="7706" y="10"/>
                    </a:cubicBezTo>
                    <a:cubicBezTo>
                      <a:pt x="6421" y="91"/>
                      <a:pt x="7145" y="4907"/>
                      <a:pt x="7145" y="4907"/>
                    </a:cubicBezTo>
                    <a:cubicBezTo>
                      <a:pt x="7145" y="4907"/>
                      <a:pt x="6301" y="0"/>
                      <a:pt x="506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5"/>
              <p:cNvSpPr/>
              <p:nvPr/>
            </p:nvSpPr>
            <p:spPr>
              <a:xfrm>
                <a:off x="8066800" y="3301550"/>
                <a:ext cx="708225" cy="1341400"/>
              </a:xfrm>
              <a:custGeom>
                <a:avLst/>
                <a:gdLst/>
                <a:ahLst/>
                <a:cxnLst/>
                <a:rect l="l" t="t" r="r" b="b"/>
                <a:pathLst>
                  <a:path w="28329" h="53656" extrusionOk="0">
                    <a:moveTo>
                      <a:pt x="23864" y="6650"/>
                    </a:moveTo>
                    <a:cubicBezTo>
                      <a:pt x="23845" y="6710"/>
                      <a:pt x="23830" y="6753"/>
                      <a:pt x="23830" y="6753"/>
                    </a:cubicBezTo>
                    <a:lnTo>
                      <a:pt x="23864" y="6650"/>
                    </a:lnTo>
                    <a:close/>
                    <a:moveTo>
                      <a:pt x="21296" y="1"/>
                    </a:moveTo>
                    <a:cubicBezTo>
                      <a:pt x="19931" y="1"/>
                      <a:pt x="18682" y="5887"/>
                      <a:pt x="18682" y="5887"/>
                    </a:cubicBezTo>
                    <a:cubicBezTo>
                      <a:pt x="18682" y="5887"/>
                      <a:pt x="18767" y="3747"/>
                      <a:pt x="17668" y="3747"/>
                    </a:cubicBezTo>
                    <a:cubicBezTo>
                      <a:pt x="17500" y="3747"/>
                      <a:pt x="17305" y="3797"/>
                      <a:pt x="17078" y="3912"/>
                    </a:cubicBezTo>
                    <a:cubicBezTo>
                      <a:pt x="15362" y="4779"/>
                      <a:pt x="17554" y="10412"/>
                      <a:pt x="17554" y="10412"/>
                    </a:cubicBezTo>
                    <a:cubicBezTo>
                      <a:pt x="17554" y="10412"/>
                      <a:pt x="17404" y="11301"/>
                      <a:pt x="15185" y="15955"/>
                    </a:cubicBezTo>
                    <a:cubicBezTo>
                      <a:pt x="12965" y="20610"/>
                      <a:pt x="1" y="32199"/>
                      <a:pt x="1" y="32199"/>
                    </a:cubicBezTo>
                    <a:cubicBezTo>
                      <a:pt x="1" y="32199"/>
                      <a:pt x="1162" y="51046"/>
                      <a:pt x="6121" y="53543"/>
                    </a:cubicBezTo>
                    <a:cubicBezTo>
                      <a:pt x="6273" y="53620"/>
                      <a:pt x="6409" y="53656"/>
                      <a:pt x="6530" y="53656"/>
                    </a:cubicBezTo>
                    <a:cubicBezTo>
                      <a:pt x="8464" y="53656"/>
                      <a:pt x="6746" y="44563"/>
                      <a:pt x="6746" y="44563"/>
                    </a:cubicBezTo>
                    <a:cubicBezTo>
                      <a:pt x="10199" y="41213"/>
                      <a:pt x="14868" y="36315"/>
                      <a:pt x="18278" y="31037"/>
                    </a:cubicBezTo>
                    <a:cubicBezTo>
                      <a:pt x="20235" y="28009"/>
                      <a:pt x="22010" y="24861"/>
                      <a:pt x="23398" y="21804"/>
                    </a:cubicBezTo>
                    <a:cubicBezTo>
                      <a:pt x="28329" y="10945"/>
                      <a:pt x="27988" y="2125"/>
                      <a:pt x="26760" y="1828"/>
                    </a:cubicBezTo>
                    <a:cubicBezTo>
                      <a:pt x="26725" y="1820"/>
                      <a:pt x="26691" y="1816"/>
                      <a:pt x="26656" y="1816"/>
                    </a:cubicBezTo>
                    <a:cubicBezTo>
                      <a:pt x="25536" y="1816"/>
                      <a:pt x="24092" y="5973"/>
                      <a:pt x="23864" y="6650"/>
                    </a:cubicBezTo>
                    <a:cubicBezTo>
                      <a:pt x="24111" y="5909"/>
                      <a:pt x="25695" y="988"/>
                      <a:pt x="24423" y="519"/>
                    </a:cubicBezTo>
                    <a:cubicBezTo>
                      <a:pt x="24363" y="497"/>
                      <a:pt x="24301" y="487"/>
                      <a:pt x="24239" y="487"/>
                    </a:cubicBezTo>
                    <a:cubicBezTo>
                      <a:pt x="22882" y="487"/>
                      <a:pt x="21114" y="5534"/>
                      <a:pt x="21114" y="5534"/>
                    </a:cubicBezTo>
                    <a:cubicBezTo>
                      <a:pt x="21114" y="5534"/>
                      <a:pt x="22810" y="341"/>
                      <a:pt x="21404" y="13"/>
                    </a:cubicBezTo>
                    <a:cubicBezTo>
                      <a:pt x="21368" y="5"/>
                      <a:pt x="21332" y="1"/>
                      <a:pt x="2129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5"/>
              <p:cNvSpPr/>
              <p:nvPr/>
            </p:nvSpPr>
            <p:spPr>
              <a:xfrm>
                <a:off x="7240000" y="5120550"/>
                <a:ext cx="1285700" cy="727800"/>
              </a:xfrm>
              <a:custGeom>
                <a:avLst/>
                <a:gdLst/>
                <a:ahLst/>
                <a:cxnLst/>
                <a:rect l="l" t="t" r="r" b="b"/>
                <a:pathLst>
                  <a:path w="51428" h="29112" extrusionOk="0">
                    <a:moveTo>
                      <a:pt x="1078" y="0"/>
                    </a:moveTo>
                    <a:cubicBezTo>
                      <a:pt x="454" y="2916"/>
                      <a:pt x="1" y="6184"/>
                      <a:pt x="92" y="9326"/>
                    </a:cubicBezTo>
                    <a:cubicBezTo>
                      <a:pt x="354" y="18229"/>
                      <a:pt x="7694" y="28849"/>
                      <a:pt x="7694" y="28849"/>
                    </a:cubicBezTo>
                    <a:cubicBezTo>
                      <a:pt x="7694" y="28849"/>
                      <a:pt x="8670" y="29111"/>
                      <a:pt x="9992" y="29111"/>
                    </a:cubicBezTo>
                    <a:cubicBezTo>
                      <a:pt x="11685" y="29111"/>
                      <a:pt x="13947" y="28681"/>
                      <a:pt x="15462" y="26719"/>
                    </a:cubicBezTo>
                    <a:cubicBezTo>
                      <a:pt x="15462" y="26719"/>
                      <a:pt x="13773" y="16914"/>
                      <a:pt x="13941" y="14323"/>
                    </a:cubicBezTo>
                    <a:cubicBezTo>
                      <a:pt x="14109" y="11733"/>
                      <a:pt x="17689" y="5264"/>
                      <a:pt x="17689" y="5264"/>
                    </a:cubicBezTo>
                    <a:cubicBezTo>
                      <a:pt x="17689" y="5264"/>
                      <a:pt x="18261" y="5264"/>
                      <a:pt x="21803" y="5420"/>
                    </a:cubicBezTo>
                    <a:cubicBezTo>
                      <a:pt x="21803" y="5420"/>
                      <a:pt x="24879" y="18490"/>
                      <a:pt x="35183" y="21490"/>
                    </a:cubicBezTo>
                    <a:cubicBezTo>
                      <a:pt x="39638" y="22787"/>
                      <a:pt x="43044" y="23155"/>
                      <a:pt x="45475" y="23155"/>
                    </a:cubicBezTo>
                    <a:cubicBezTo>
                      <a:pt x="48666" y="23155"/>
                      <a:pt x="50178" y="22521"/>
                      <a:pt x="50178" y="22521"/>
                    </a:cubicBezTo>
                    <a:lnTo>
                      <a:pt x="51428" y="14792"/>
                    </a:lnTo>
                    <a:cubicBezTo>
                      <a:pt x="51428" y="14792"/>
                      <a:pt x="39400" y="10888"/>
                      <a:pt x="39244" y="5264"/>
                    </a:cubicBezTo>
                    <a:cubicBezTo>
                      <a:pt x="39224" y="4525"/>
                      <a:pt x="39200" y="3793"/>
                      <a:pt x="39175" y="3075"/>
                    </a:cubicBezTo>
                    <a:cubicBezTo>
                      <a:pt x="34743" y="3923"/>
                      <a:pt x="30210" y="4344"/>
                      <a:pt x="25679" y="4344"/>
                    </a:cubicBezTo>
                    <a:cubicBezTo>
                      <a:pt x="17243" y="4344"/>
                      <a:pt x="8817" y="2884"/>
                      <a:pt x="107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5"/>
              <p:cNvSpPr/>
              <p:nvPr/>
            </p:nvSpPr>
            <p:spPr>
              <a:xfrm>
                <a:off x="7266925" y="4882800"/>
                <a:ext cx="952475" cy="346375"/>
              </a:xfrm>
              <a:custGeom>
                <a:avLst/>
                <a:gdLst/>
                <a:ahLst/>
                <a:cxnLst/>
                <a:rect l="l" t="t" r="r" b="b"/>
                <a:pathLst>
                  <a:path w="38099" h="13855" extrusionOk="0">
                    <a:moveTo>
                      <a:pt x="2868" y="0"/>
                    </a:moveTo>
                    <a:cubicBezTo>
                      <a:pt x="2868" y="0"/>
                      <a:pt x="1147" y="4162"/>
                      <a:pt x="0" y="9510"/>
                    </a:cubicBezTo>
                    <a:cubicBezTo>
                      <a:pt x="7739" y="12394"/>
                      <a:pt x="16166" y="13854"/>
                      <a:pt x="24602" y="13854"/>
                    </a:cubicBezTo>
                    <a:cubicBezTo>
                      <a:pt x="29133" y="13854"/>
                      <a:pt x="33666" y="13433"/>
                      <a:pt x="38098" y="12585"/>
                    </a:cubicBezTo>
                    <a:cubicBezTo>
                      <a:pt x="37934" y="7848"/>
                      <a:pt x="37698" y="3841"/>
                      <a:pt x="37698" y="3841"/>
                    </a:cubicBezTo>
                    <a:lnTo>
                      <a:pt x="2868"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5"/>
              <p:cNvSpPr/>
              <p:nvPr/>
            </p:nvSpPr>
            <p:spPr>
              <a:xfrm>
                <a:off x="8543550" y="5493900"/>
                <a:ext cx="93950" cy="398150"/>
              </a:xfrm>
              <a:custGeom>
                <a:avLst/>
                <a:gdLst/>
                <a:ahLst/>
                <a:cxnLst/>
                <a:rect l="l" t="t" r="r" b="b"/>
                <a:pathLst>
                  <a:path w="3758" h="15926" extrusionOk="0">
                    <a:moveTo>
                      <a:pt x="2133" y="0"/>
                    </a:moveTo>
                    <a:cubicBezTo>
                      <a:pt x="1253" y="0"/>
                      <a:pt x="0" y="15906"/>
                      <a:pt x="0" y="15906"/>
                    </a:cubicBezTo>
                    <a:cubicBezTo>
                      <a:pt x="0" y="15906"/>
                      <a:pt x="81" y="15926"/>
                      <a:pt x="213" y="15926"/>
                    </a:cubicBezTo>
                    <a:cubicBezTo>
                      <a:pt x="616" y="15926"/>
                      <a:pt x="1498" y="15741"/>
                      <a:pt x="2056" y="14248"/>
                    </a:cubicBezTo>
                    <a:cubicBezTo>
                      <a:pt x="2796" y="12265"/>
                      <a:pt x="3757" y="8478"/>
                      <a:pt x="3752" y="5203"/>
                    </a:cubicBezTo>
                    <a:cubicBezTo>
                      <a:pt x="3747" y="1930"/>
                      <a:pt x="3603" y="424"/>
                      <a:pt x="3603" y="424"/>
                    </a:cubicBezTo>
                    <a:cubicBezTo>
                      <a:pt x="3603" y="424"/>
                      <a:pt x="3030" y="201"/>
                      <a:pt x="2149" y="2"/>
                    </a:cubicBezTo>
                    <a:cubicBezTo>
                      <a:pt x="2143" y="1"/>
                      <a:pt x="2138"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5"/>
              <p:cNvSpPr/>
              <p:nvPr/>
            </p:nvSpPr>
            <p:spPr>
              <a:xfrm>
                <a:off x="8493950" y="5751750"/>
                <a:ext cx="113025" cy="140600"/>
              </a:xfrm>
              <a:custGeom>
                <a:avLst/>
                <a:gdLst/>
                <a:ahLst/>
                <a:cxnLst/>
                <a:rect l="l" t="t" r="r" b="b"/>
                <a:pathLst>
                  <a:path w="4521" h="5624" extrusionOk="0">
                    <a:moveTo>
                      <a:pt x="4521" y="1"/>
                    </a:moveTo>
                    <a:lnTo>
                      <a:pt x="4521" y="1"/>
                    </a:lnTo>
                    <a:cubicBezTo>
                      <a:pt x="2955" y="220"/>
                      <a:pt x="1427" y="763"/>
                      <a:pt x="1" y="1664"/>
                    </a:cubicBezTo>
                    <a:cubicBezTo>
                      <a:pt x="371" y="3370"/>
                      <a:pt x="995" y="5226"/>
                      <a:pt x="1984" y="5592"/>
                    </a:cubicBezTo>
                    <a:cubicBezTo>
                      <a:pt x="2042" y="5613"/>
                      <a:pt x="2100" y="5623"/>
                      <a:pt x="2157" y="5623"/>
                    </a:cubicBezTo>
                    <a:cubicBezTo>
                      <a:pt x="3051" y="5623"/>
                      <a:pt x="3938" y="3134"/>
                      <a:pt x="4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5"/>
              <p:cNvSpPr/>
              <p:nvPr/>
            </p:nvSpPr>
            <p:spPr>
              <a:xfrm>
                <a:off x="8486700" y="5483475"/>
                <a:ext cx="142000" cy="310700"/>
              </a:xfrm>
              <a:custGeom>
                <a:avLst/>
                <a:gdLst/>
                <a:ahLst/>
                <a:cxnLst/>
                <a:rect l="l" t="t" r="r" b="b"/>
                <a:pathLst>
                  <a:path w="5680" h="12428" extrusionOk="0">
                    <a:moveTo>
                      <a:pt x="1374" y="0"/>
                    </a:moveTo>
                    <a:cubicBezTo>
                      <a:pt x="1074" y="0"/>
                      <a:pt x="779" y="17"/>
                      <a:pt x="496" y="56"/>
                    </a:cubicBezTo>
                    <a:cubicBezTo>
                      <a:pt x="496" y="56"/>
                      <a:pt x="2039" y="2728"/>
                      <a:pt x="1" y="7703"/>
                    </a:cubicBezTo>
                    <a:cubicBezTo>
                      <a:pt x="1" y="7703"/>
                      <a:pt x="10" y="10841"/>
                      <a:pt x="376" y="12427"/>
                    </a:cubicBezTo>
                    <a:cubicBezTo>
                      <a:pt x="1733" y="11536"/>
                      <a:pt x="3267" y="10948"/>
                      <a:pt x="4871" y="10702"/>
                    </a:cubicBezTo>
                    <a:cubicBezTo>
                      <a:pt x="5455" y="7316"/>
                      <a:pt x="5680" y="3188"/>
                      <a:pt x="5204" y="626"/>
                    </a:cubicBezTo>
                    <a:cubicBezTo>
                      <a:pt x="5204" y="626"/>
                      <a:pt x="3211" y="0"/>
                      <a:pt x="1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5"/>
              <p:cNvSpPr/>
              <p:nvPr/>
            </p:nvSpPr>
            <p:spPr>
              <a:xfrm>
                <a:off x="8409925" y="5723600"/>
                <a:ext cx="93725" cy="67675"/>
              </a:xfrm>
              <a:custGeom>
                <a:avLst/>
                <a:gdLst/>
                <a:ahLst/>
                <a:cxnLst/>
                <a:rect l="l" t="t" r="r" b="b"/>
                <a:pathLst>
                  <a:path w="3749" h="2707" extrusionOk="0">
                    <a:moveTo>
                      <a:pt x="1287" y="426"/>
                    </a:moveTo>
                    <a:cubicBezTo>
                      <a:pt x="1588" y="426"/>
                      <a:pt x="1893" y="467"/>
                      <a:pt x="2068" y="481"/>
                    </a:cubicBezTo>
                    <a:cubicBezTo>
                      <a:pt x="2298" y="499"/>
                      <a:pt x="2529" y="527"/>
                      <a:pt x="2758" y="561"/>
                    </a:cubicBezTo>
                    <a:lnTo>
                      <a:pt x="2758" y="561"/>
                    </a:lnTo>
                    <a:cubicBezTo>
                      <a:pt x="2517" y="665"/>
                      <a:pt x="2273" y="766"/>
                      <a:pt x="2023" y="856"/>
                    </a:cubicBezTo>
                    <a:cubicBezTo>
                      <a:pt x="1926" y="891"/>
                      <a:pt x="1250" y="1063"/>
                      <a:pt x="798" y="1063"/>
                    </a:cubicBezTo>
                    <a:cubicBezTo>
                      <a:pt x="469" y="1063"/>
                      <a:pt x="258" y="972"/>
                      <a:pt x="476" y="671"/>
                    </a:cubicBezTo>
                    <a:cubicBezTo>
                      <a:pt x="618" y="477"/>
                      <a:pt x="950" y="426"/>
                      <a:pt x="1287" y="426"/>
                    </a:cubicBezTo>
                    <a:close/>
                    <a:moveTo>
                      <a:pt x="3227" y="768"/>
                    </a:moveTo>
                    <a:cubicBezTo>
                      <a:pt x="2987" y="1345"/>
                      <a:pt x="2672" y="1953"/>
                      <a:pt x="2112" y="2230"/>
                    </a:cubicBezTo>
                    <a:cubicBezTo>
                      <a:pt x="2043" y="2264"/>
                      <a:pt x="1974" y="2280"/>
                      <a:pt x="1909" y="2280"/>
                    </a:cubicBezTo>
                    <a:cubicBezTo>
                      <a:pt x="1701" y="2280"/>
                      <a:pt x="1547" y="2114"/>
                      <a:pt x="1650" y="1868"/>
                    </a:cubicBezTo>
                    <a:cubicBezTo>
                      <a:pt x="1740" y="1653"/>
                      <a:pt x="2012" y="1474"/>
                      <a:pt x="2195" y="1337"/>
                    </a:cubicBezTo>
                    <a:cubicBezTo>
                      <a:pt x="2488" y="1114"/>
                      <a:pt x="2823" y="948"/>
                      <a:pt x="3162" y="796"/>
                    </a:cubicBezTo>
                    <a:lnTo>
                      <a:pt x="3162" y="796"/>
                    </a:lnTo>
                    <a:cubicBezTo>
                      <a:pt x="3184" y="787"/>
                      <a:pt x="3206" y="777"/>
                      <a:pt x="3227" y="768"/>
                    </a:cubicBezTo>
                    <a:close/>
                    <a:moveTo>
                      <a:pt x="1527" y="1"/>
                    </a:moveTo>
                    <a:cubicBezTo>
                      <a:pt x="776" y="1"/>
                      <a:pt x="104" y="170"/>
                      <a:pt x="48" y="786"/>
                    </a:cubicBezTo>
                    <a:cubicBezTo>
                      <a:pt x="1" y="1308"/>
                      <a:pt x="318" y="1487"/>
                      <a:pt x="780" y="1487"/>
                    </a:cubicBezTo>
                    <a:cubicBezTo>
                      <a:pt x="1030" y="1487"/>
                      <a:pt x="1322" y="1435"/>
                      <a:pt x="1621" y="1356"/>
                    </a:cubicBezTo>
                    <a:lnTo>
                      <a:pt x="1621" y="1356"/>
                    </a:lnTo>
                    <a:cubicBezTo>
                      <a:pt x="1551" y="1427"/>
                      <a:pt x="1485" y="1502"/>
                      <a:pt x="1423" y="1581"/>
                    </a:cubicBezTo>
                    <a:cubicBezTo>
                      <a:pt x="1222" y="1836"/>
                      <a:pt x="1107" y="2378"/>
                      <a:pt x="1454" y="2574"/>
                    </a:cubicBezTo>
                    <a:cubicBezTo>
                      <a:pt x="1618" y="2666"/>
                      <a:pt x="1775" y="2707"/>
                      <a:pt x="1923" y="2707"/>
                    </a:cubicBezTo>
                    <a:cubicBezTo>
                      <a:pt x="2751" y="2707"/>
                      <a:pt x="3322" y="1428"/>
                      <a:pt x="3522" y="679"/>
                    </a:cubicBezTo>
                    <a:lnTo>
                      <a:pt x="3522" y="679"/>
                    </a:lnTo>
                    <a:cubicBezTo>
                      <a:pt x="3728" y="638"/>
                      <a:pt x="3749" y="279"/>
                      <a:pt x="3497" y="236"/>
                    </a:cubicBezTo>
                    <a:cubicBezTo>
                      <a:pt x="3127" y="174"/>
                      <a:pt x="228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5"/>
              <p:cNvSpPr/>
              <p:nvPr/>
            </p:nvSpPr>
            <p:spPr>
              <a:xfrm>
                <a:off x="7242325" y="5865500"/>
                <a:ext cx="398050" cy="103525"/>
              </a:xfrm>
              <a:custGeom>
                <a:avLst/>
                <a:gdLst/>
                <a:ahLst/>
                <a:cxnLst/>
                <a:rect l="l" t="t" r="r" b="b"/>
                <a:pathLst>
                  <a:path w="15922" h="4141" extrusionOk="0">
                    <a:moveTo>
                      <a:pt x="15225" y="0"/>
                    </a:moveTo>
                    <a:cubicBezTo>
                      <a:pt x="12264" y="0"/>
                      <a:pt x="0" y="2587"/>
                      <a:pt x="0" y="2587"/>
                    </a:cubicBezTo>
                    <a:cubicBezTo>
                      <a:pt x="0" y="2587"/>
                      <a:pt x="58" y="3940"/>
                      <a:pt x="2169" y="4090"/>
                    </a:cubicBezTo>
                    <a:cubicBezTo>
                      <a:pt x="2622" y="4122"/>
                      <a:pt x="3156" y="4141"/>
                      <a:pt x="3748" y="4141"/>
                    </a:cubicBezTo>
                    <a:cubicBezTo>
                      <a:pt x="5919" y="4141"/>
                      <a:pt x="8859" y="3893"/>
                      <a:pt x="11325" y="3164"/>
                    </a:cubicBezTo>
                    <a:cubicBezTo>
                      <a:pt x="14464" y="2234"/>
                      <a:pt x="15869" y="1671"/>
                      <a:pt x="15869" y="1671"/>
                    </a:cubicBezTo>
                    <a:cubicBezTo>
                      <a:pt x="15869" y="1671"/>
                      <a:pt x="15922" y="1056"/>
                      <a:pt x="15863" y="155"/>
                    </a:cubicBezTo>
                    <a:cubicBezTo>
                      <a:pt x="15856" y="48"/>
                      <a:pt x="15625" y="0"/>
                      <a:pt x="15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5"/>
              <p:cNvSpPr/>
              <p:nvPr/>
            </p:nvSpPr>
            <p:spPr>
              <a:xfrm>
                <a:off x="7241150" y="5854875"/>
                <a:ext cx="153175" cy="100650"/>
              </a:xfrm>
              <a:custGeom>
                <a:avLst/>
                <a:gdLst/>
                <a:ahLst/>
                <a:cxnLst/>
                <a:rect l="l" t="t" r="r" b="b"/>
                <a:pathLst>
                  <a:path w="6127" h="4026" extrusionOk="0">
                    <a:moveTo>
                      <a:pt x="3256" y="1"/>
                    </a:moveTo>
                    <a:cubicBezTo>
                      <a:pt x="1724" y="837"/>
                      <a:pt x="118" y="1961"/>
                      <a:pt x="47" y="3012"/>
                    </a:cubicBezTo>
                    <a:cubicBezTo>
                      <a:pt x="1" y="3720"/>
                      <a:pt x="1348" y="4025"/>
                      <a:pt x="3321" y="4025"/>
                    </a:cubicBezTo>
                    <a:cubicBezTo>
                      <a:pt x="4162" y="4025"/>
                      <a:pt x="5117" y="3970"/>
                      <a:pt x="6126" y="3867"/>
                    </a:cubicBezTo>
                    <a:cubicBezTo>
                      <a:pt x="5456" y="2387"/>
                      <a:pt x="4478" y="1070"/>
                      <a:pt x="3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5"/>
              <p:cNvSpPr/>
              <p:nvPr/>
            </p:nvSpPr>
            <p:spPr>
              <a:xfrm>
                <a:off x="7322500" y="5774525"/>
                <a:ext cx="318900" cy="177025"/>
              </a:xfrm>
              <a:custGeom>
                <a:avLst/>
                <a:gdLst/>
                <a:ahLst/>
                <a:cxnLst/>
                <a:rect l="l" t="t" r="r" b="b"/>
                <a:pathLst>
                  <a:path w="12756" h="7081" extrusionOk="0">
                    <a:moveTo>
                      <a:pt x="11947" y="0"/>
                    </a:moveTo>
                    <a:cubicBezTo>
                      <a:pt x="11947" y="0"/>
                      <a:pt x="10291" y="1692"/>
                      <a:pt x="6290" y="1692"/>
                    </a:cubicBezTo>
                    <a:cubicBezTo>
                      <a:pt x="5724" y="1692"/>
                      <a:pt x="5110" y="1658"/>
                      <a:pt x="4447" y="1581"/>
                    </a:cubicBezTo>
                    <a:cubicBezTo>
                      <a:pt x="4447" y="1581"/>
                      <a:pt x="1427" y="2435"/>
                      <a:pt x="0" y="3215"/>
                    </a:cubicBezTo>
                    <a:cubicBezTo>
                      <a:pt x="1222" y="4282"/>
                      <a:pt x="2202" y="5601"/>
                      <a:pt x="2871" y="7081"/>
                    </a:cubicBezTo>
                    <a:cubicBezTo>
                      <a:pt x="6290" y="6729"/>
                      <a:pt x="10326" y="5834"/>
                      <a:pt x="12665" y="4687"/>
                    </a:cubicBezTo>
                    <a:cubicBezTo>
                      <a:pt x="12665" y="4687"/>
                      <a:pt x="12665" y="4687"/>
                      <a:pt x="12665" y="4687"/>
                    </a:cubicBezTo>
                    <a:cubicBezTo>
                      <a:pt x="12666" y="4687"/>
                      <a:pt x="12756" y="1863"/>
                      <a:pt x="1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5"/>
              <p:cNvSpPr/>
              <p:nvPr/>
            </p:nvSpPr>
            <p:spPr>
              <a:xfrm>
                <a:off x="7307600" y="5760850"/>
                <a:ext cx="77625" cy="85500"/>
              </a:xfrm>
              <a:custGeom>
                <a:avLst/>
                <a:gdLst/>
                <a:ahLst/>
                <a:cxnLst/>
                <a:rect l="l" t="t" r="r" b="b"/>
                <a:pathLst>
                  <a:path w="3105" h="3420" extrusionOk="0">
                    <a:moveTo>
                      <a:pt x="1647" y="359"/>
                    </a:moveTo>
                    <a:cubicBezTo>
                      <a:pt x="1692" y="359"/>
                      <a:pt x="1747" y="370"/>
                      <a:pt x="1814" y="394"/>
                    </a:cubicBezTo>
                    <a:cubicBezTo>
                      <a:pt x="2242" y="546"/>
                      <a:pt x="2370" y="1501"/>
                      <a:pt x="2446" y="1866"/>
                    </a:cubicBezTo>
                    <a:cubicBezTo>
                      <a:pt x="2494" y="2094"/>
                      <a:pt x="2533" y="2323"/>
                      <a:pt x="2565" y="2554"/>
                    </a:cubicBezTo>
                    <a:lnTo>
                      <a:pt x="2565" y="2554"/>
                    </a:lnTo>
                    <a:cubicBezTo>
                      <a:pt x="2396" y="2351"/>
                      <a:pt x="2230" y="2145"/>
                      <a:pt x="2073" y="1931"/>
                    </a:cubicBezTo>
                    <a:cubicBezTo>
                      <a:pt x="1975" y="1798"/>
                      <a:pt x="1134" y="359"/>
                      <a:pt x="1647" y="359"/>
                    </a:cubicBezTo>
                    <a:close/>
                    <a:moveTo>
                      <a:pt x="945" y="1856"/>
                    </a:moveTo>
                    <a:cubicBezTo>
                      <a:pt x="962" y="1856"/>
                      <a:pt x="979" y="1857"/>
                      <a:pt x="998" y="1859"/>
                    </a:cubicBezTo>
                    <a:cubicBezTo>
                      <a:pt x="1229" y="1884"/>
                      <a:pt x="1477" y="2094"/>
                      <a:pt x="1660" y="2231"/>
                    </a:cubicBezTo>
                    <a:cubicBezTo>
                      <a:pt x="1976" y="2463"/>
                      <a:pt x="2244" y="2760"/>
                      <a:pt x="2499" y="3061"/>
                    </a:cubicBezTo>
                    <a:lnTo>
                      <a:pt x="2499" y="3061"/>
                    </a:lnTo>
                    <a:cubicBezTo>
                      <a:pt x="1876" y="2993"/>
                      <a:pt x="1204" y="2862"/>
                      <a:pt x="780" y="2403"/>
                    </a:cubicBezTo>
                    <a:cubicBezTo>
                      <a:pt x="571" y="2179"/>
                      <a:pt x="641" y="1856"/>
                      <a:pt x="945" y="1856"/>
                    </a:cubicBezTo>
                    <a:close/>
                    <a:moveTo>
                      <a:pt x="1736" y="1"/>
                    </a:moveTo>
                    <a:cubicBezTo>
                      <a:pt x="1687" y="1"/>
                      <a:pt x="1636" y="6"/>
                      <a:pt x="1583" y="16"/>
                    </a:cubicBezTo>
                    <a:cubicBezTo>
                      <a:pt x="793" y="173"/>
                      <a:pt x="1021" y="928"/>
                      <a:pt x="1479" y="1683"/>
                    </a:cubicBezTo>
                    <a:lnTo>
                      <a:pt x="1479" y="1683"/>
                    </a:lnTo>
                    <a:cubicBezTo>
                      <a:pt x="1392" y="1637"/>
                      <a:pt x="1303" y="1595"/>
                      <a:pt x="1211" y="1559"/>
                    </a:cubicBezTo>
                    <a:cubicBezTo>
                      <a:pt x="1116" y="1521"/>
                      <a:pt x="996" y="1499"/>
                      <a:pt x="874" y="1499"/>
                    </a:cubicBezTo>
                    <a:cubicBezTo>
                      <a:pt x="607" y="1499"/>
                      <a:pt x="329" y="1603"/>
                      <a:pt x="267" y="1869"/>
                    </a:cubicBezTo>
                    <a:cubicBezTo>
                      <a:pt x="0" y="3030"/>
                      <a:pt x="1619" y="3319"/>
                      <a:pt x="2557" y="3319"/>
                    </a:cubicBezTo>
                    <a:cubicBezTo>
                      <a:pt x="2595" y="3319"/>
                      <a:pt x="2632" y="3319"/>
                      <a:pt x="2668" y="3318"/>
                    </a:cubicBezTo>
                    <a:lnTo>
                      <a:pt x="2668" y="3318"/>
                    </a:lnTo>
                    <a:cubicBezTo>
                      <a:pt x="2705" y="3387"/>
                      <a:pt x="2776" y="3419"/>
                      <a:pt x="2850" y="3419"/>
                    </a:cubicBezTo>
                    <a:cubicBezTo>
                      <a:pt x="2974" y="3419"/>
                      <a:pt x="3104" y="3328"/>
                      <a:pt x="3086" y="3169"/>
                    </a:cubicBezTo>
                    <a:cubicBezTo>
                      <a:pt x="2999" y="2460"/>
                      <a:pt x="2819"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5"/>
              <p:cNvSpPr/>
              <p:nvPr/>
            </p:nvSpPr>
            <p:spPr>
              <a:xfrm>
                <a:off x="7210075" y="4878775"/>
                <a:ext cx="1126225" cy="305775"/>
              </a:xfrm>
              <a:custGeom>
                <a:avLst/>
                <a:gdLst/>
                <a:ahLst/>
                <a:cxnLst/>
                <a:rect l="l" t="t" r="r" b="b"/>
                <a:pathLst>
                  <a:path w="45049" h="12231" extrusionOk="0">
                    <a:moveTo>
                      <a:pt x="1517" y="1"/>
                    </a:moveTo>
                    <a:cubicBezTo>
                      <a:pt x="1517" y="1"/>
                      <a:pt x="1" y="3067"/>
                      <a:pt x="1517" y="4160"/>
                    </a:cubicBezTo>
                    <a:cubicBezTo>
                      <a:pt x="1706" y="4296"/>
                      <a:pt x="1898" y="4356"/>
                      <a:pt x="2089" y="4356"/>
                    </a:cubicBezTo>
                    <a:cubicBezTo>
                      <a:pt x="3434" y="4356"/>
                      <a:pt x="4751" y="1412"/>
                      <a:pt x="4752" y="1411"/>
                    </a:cubicBezTo>
                    <a:lnTo>
                      <a:pt x="4752" y="1411"/>
                    </a:lnTo>
                    <a:cubicBezTo>
                      <a:pt x="4751" y="1412"/>
                      <a:pt x="3190" y="5721"/>
                      <a:pt x="5533" y="6268"/>
                    </a:cubicBezTo>
                    <a:cubicBezTo>
                      <a:pt x="5746" y="6318"/>
                      <a:pt x="5946" y="6341"/>
                      <a:pt x="6134" y="6341"/>
                    </a:cubicBezTo>
                    <a:cubicBezTo>
                      <a:pt x="8012" y="6341"/>
                      <a:pt x="8657" y="4081"/>
                      <a:pt x="8658" y="4080"/>
                    </a:cubicBezTo>
                    <a:lnTo>
                      <a:pt x="8658" y="4080"/>
                    </a:lnTo>
                    <a:cubicBezTo>
                      <a:pt x="8657" y="4081"/>
                      <a:pt x="8189" y="9314"/>
                      <a:pt x="10221" y="9392"/>
                    </a:cubicBezTo>
                    <a:cubicBezTo>
                      <a:pt x="10241" y="9392"/>
                      <a:pt x="10261" y="9393"/>
                      <a:pt x="10280" y="9393"/>
                    </a:cubicBezTo>
                    <a:cubicBezTo>
                      <a:pt x="12261" y="9393"/>
                      <a:pt x="12721" y="5564"/>
                      <a:pt x="12721" y="5564"/>
                    </a:cubicBezTo>
                    <a:cubicBezTo>
                      <a:pt x="12721" y="5564"/>
                      <a:pt x="13451" y="10894"/>
                      <a:pt x="15193" y="10894"/>
                    </a:cubicBezTo>
                    <a:cubicBezTo>
                      <a:pt x="15252" y="10894"/>
                      <a:pt x="15313" y="10888"/>
                      <a:pt x="15375" y="10875"/>
                    </a:cubicBezTo>
                    <a:cubicBezTo>
                      <a:pt x="17250" y="10484"/>
                      <a:pt x="18419" y="6346"/>
                      <a:pt x="18419" y="6346"/>
                    </a:cubicBezTo>
                    <a:cubicBezTo>
                      <a:pt x="18419" y="6346"/>
                      <a:pt x="18419" y="11832"/>
                      <a:pt x="20685" y="11832"/>
                    </a:cubicBezTo>
                    <a:cubicBezTo>
                      <a:pt x="20760" y="11832"/>
                      <a:pt x="20838" y="11826"/>
                      <a:pt x="20919" y="11814"/>
                    </a:cubicBezTo>
                    <a:cubicBezTo>
                      <a:pt x="23418" y="11422"/>
                      <a:pt x="23963" y="6972"/>
                      <a:pt x="23963" y="6971"/>
                    </a:cubicBezTo>
                    <a:lnTo>
                      <a:pt x="23963" y="6971"/>
                    </a:lnTo>
                    <a:cubicBezTo>
                      <a:pt x="23963" y="6972"/>
                      <a:pt x="23928" y="12231"/>
                      <a:pt x="26606" y="12231"/>
                    </a:cubicBezTo>
                    <a:cubicBezTo>
                      <a:pt x="26716" y="12231"/>
                      <a:pt x="26831" y="12222"/>
                      <a:pt x="26951" y="12203"/>
                    </a:cubicBezTo>
                    <a:cubicBezTo>
                      <a:pt x="29976" y="11736"/>
                      <a:pt x="30289" y="7205"/>
                      <a:pt x="30289" y="7205"/>
                    </a:cubicBezTo>
                    <a:cubicBezTo>
                      <a:pt x="30289" y="7205"/>
                      <a:pt x="31269" y="11571"/>
                      <a:pt x="33452" y="11571"/>
                    </a:cubicBezTo>
                    <a:cubicBezTo>
                      <a:pt x="33677" y="11571"/>
                      <a:pt x="33915" y="11525"/>
                      <a:pt x="34165" y="11422"/>
                    </a:cubicBezTo>
                    <a:cubicBezTo>
                      <a:pt x="36849" y="10330"/>
                      <a:pt x="36068" y="5489"/>
                      <a:pt x="36068" y="5487"/>
                    </a:cubicBezTo>
                    <a:lnTo>
                      <a:pt x="36068" y="5487"/>
                    </a:lnTo>
                    <a:cubicBezTo>
                      <a:pt x="36068" y="5489"/>
                      <a:pt x="37400" y="10245"/>
                      <a:pt x="38999" y="10245"/>
                    </a:cubicBezTo>
                    <a:cubicBezTo>
                      <a:pt x="39215" y="10245"/>
                      <a:pt x="39437" y="10157"/>
                      <a:pt x="39661" y="9959"/>
                    </a:cubicBezTo>
                    <a:cubicBezTo>
                      <a:pt x="41534" y="8299"/>
                      <a:pt x="39661" y="3694"/>
                      <a:pt x="39661" y="3692"/>
                    </a:cubicBezTo>
                    <a:lnTo>
                      <a:pt x="39661" y="3692"/>
                    </a:lnTo>
                    <a:cubicBezTo>
                      <a:pt x="39661" y="3694"/>
                      <a:pt x="41630" y="8076"/>
                      <a:pt x="43105" y="8076"/>
                    </a:cubicBezTo>
                    <a:cubicBezTo>
                      <a:pt x="43265" y="8076"/>
                      <a:pt x="43419" y="8024"/>
                      <a:pt x="43565" y="7909"/>
                    </a:cubicBezTo>
                    <a:cubicBezTo>
                      <a:pt x="45048" y="6737"/>
                      <a:pt x="44190" y="2364"/>
                      <a:pt x="44190" y="2364"/>
                    </a:cubicBezTo>
                    <a:lnTo>
                      <a:pt x="30523" y="333"/>
                    </a:lnTo>
                    <a:lnTo>
                      <a:pt x="15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5"/>
              <p:cNvSpPr/>
              <p:nvPr/>
            </p:nvSpPr>
            <p:spPr>
              <a:xfrm>
                <a:off x="7242275" y="4742025"/>
                <a:ext cx="1085575" cy="354500"/>
              </a:xfrm>
              <a:custGeom>
                <a:avLst/>
                <a:gdLst/>
                <a:ahLst/>
                <a:cxnLst/>
                <a:rect l="l" t="t" r="r" b="b"/>
                <a:pathLst>
                  <a:path w="43423" h="14180" extrusionOk="0">
                    <a:moveTo>
                      <a:pt x="1782" y="1"/>
                    </a:moveTo>
                    <a:lnTo>
                      <a:pt x="1" y="4839"/>
                    </a:lnTo>
                    <a:cubicBezTo>
                      <a:pt x="1" y="4839"/>
                      <a:pt x="1771" y="9421"/>
                      <a:pt x="18640" y="13273"/>
                    </a:cubicBezTo>
                    <a:cubicBezTo>
                      <a:pt x="21438" y="13913"/>
                      <a:pt x="23990" y="14179"/>
                      <a:pt x="26301" y="14179"/>
                    </a:cubicBezTo>
                    <a:cubicBezTo>
                      <a:pt x="37916" y="14179"/>
                      <a:pt x="43422" y="7441"/>
                      <a:pt x="43422" y="7441"/>
                    </a:cubicBezTo>
                    <a:lnTo>
                      <a:pt x="42427" y="1690"/>
                    </a:lnTo>
                    <a:cubicBezTo>
                      <a:pt x="36550" y="4197"/>
                      <a:pt x="30163" y="5451"/>
                      <a:pt x="23793" y="5451"/>
                    </a:cubicBezTo>
                    <a:cubicBezTo>
                      <a:pt x="16126" y="5451"/>
                      <a:pt x="8482" y="3635"/>
                      <a:pt x="17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5"/>
              <p:cNvSpPr/>
              <p:nvPr/>
            </p:nvSpPr>
            <p:spPr>
              <a:xfrm>
                <a:off x="8245875" y="4462125"/>
                <a:ext cx="2150" cy="5600"/>
              </a:xfrm>
              <a:custGeom>
                <a:avLst/>
                <a:gdLst/>
                <a:ahLst/>
                <a:cxnLst/>
                <a:rect l="l" t="t" r="r" b="b"/>
                <a:pathLst>
                  <a:path w="86" h="224" extrusionOk="0">
                    <a:moveTo>
                      <a:pt x="50" y="0"/>
                    </a:moveTo>
                    <a:lnTo>
                      <a:pt x="0" y="224"/>
                    </a:lnTo>
                    <a:cubicBezTo>
                      <a:pt x="28" y="216"/>
                      <a:pt x="58" y="210"/>
                      <a:pt x="86" y="204"/>
                    </a:cubicBezTo>
                    <a:lnTo>
                      <a:pt x="50" y="0"/>
                    </a:ln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5"/>
              <p:cNvSpPr/>
              <p:nvPr/>
            </p:nvSpPr>
            <p:spPr>
              <a:xfrm>
                <a:off x="7510325" y="4056250"/>
                <a:ext cx="593625" cy="258175"/>
              </a:xfrm>
              <a:custGeom>
                <a:avLst/>
                <a:gdLst/>
                <a:ahLst/>
                <a:cxnLst/>
                <a:rect l="l" t="t" r="r" b="b"/>
                <a:pathLst>
                  <a:path w="23745" h="10327" extrusionOk="0">
                    <a:moveTo>
                      <a:pt x="23745" y="1"/>
                    </a:moveTo>
                    <a:cubicBezTo>
                      <a:pt x="23744" y="1"/>
                      <a:pt x="19433" y="340"/>
                      <a:pt x="15959" y="340"/>
                    </a:cubicBezTo>
                    <a:cubicBezTo>
                      <a:pt x="14758" y="340"/>
                      <a:pt x="13657" y="299"/>
                      <a:pt x="12869" y="190"/>
                    </a:cubicBezTo>
                    <a:cubicBezTo>
                      <a:pt x="11847" y="48"/>
                      <a:pt x="10181" y="1"/>
                      <a:pt x="8414" y="1"/>
                    </a:cubicBezTo>
                    <a:cubicBezTo>
                      <a:pt x="4880" y="1"/>
                      <a:pt x="941" y="190"/>
                      <a:pt x="941" y="190"/>
                    </a:cubicBezTo>
                    <a:cubicBezTo>
                      <a:pt x="1469" y="3565"/>
                      <a:pt x="936" y="6605"/>
                      <a:pt x="0" y="9157"/>
                    </a:cubicBezTo>
                    <a:cubicBezTo>
                      <a:pt x="3446" y="9947"/>
                      <a:pt x="7039" y="10327"/>
                      <a:pt x="10658" y="10327"/>
                    </a:cubicBezTo>
                    <a:cubicBezTo>
                      <a:pt x="15034" y="10327"/>
                      <a:pt x="19447" y="9772"/>
                      <a:pt x="23680" y="8719"/>
                    </a:cubicBezTo>
                    <a:cubicBezTo>
                      <a:pt x="23364" y="4145"/>
                      <a:pt x="23745" y="1"/>
                      <a:pt x="237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5"/>
              <p:cNvSpPr/>
              <p:nvPr/>
            </p:nvSpPr>
            <p:spPr>
              <a:xfrm>
                <a:off x="7434775" y="4274225"/>
                <a:ext cx="712775" cy="229550"/>
              </a:xfrm>
              <a:custGeom>
                <a:avLst/>
                <a:gdLst/>
                <a:ahLst/>
                <a:cxnLst/>
                <a:rect l="l" t="t" r="r" b="b"/>
                <a:pathLst>
                  <a:path w="28511" h="9182" extrusionOk="0">
                    <a:moveTo>
                      <a:pt x="26702" y="0"/>
                    </a:moveTo>
                    <a:cubicBezTo>
                      <a:pt x="22469" y="1053"/>
                      <a:pt x="18056" y="1608"/>
                      <a:pt x="13680" y="1608"/>
                    </a:cubicBezTo>
                    <a:cubicBezTo>
                      <a:pt x="10061" y="1608"/>
                      <a:pt x="6468" y="1228"/>
                      <a:pt x="3022" y="438"/>
                    </a:cubicBezTo>
                    <a:cubicBezTo>
                      <a:pt x="2181" y="2735"/>
                      <a:pt x="1018" y="4638"/>
                      <a:pt x="0" y="6019"/>
                    </a:cubicBezTo>
                    <a:cubicBezTo>
                      <a:pt x="5891" y="8143"/>
                      <a:pt x="12418" y="9182"/>
                      <a:pt x="19009" y="9182"/>
                    </a:cubicBezTo>
                    <a:cubicBezTo>
                      <a:pt x="22183" y="9182"/>
                      <a:pt x="25371" y="8941"/>
                      <a:pt x="28511" y="8465"/>
                    </a:cubicBezTo>
                    <a:cubicBezTo>
                      <a:pt x="27411" y="6144"/>
                      <a:pt x="26909" y="2981"/>
                      <a:pt x="26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5"/>
              <p:cNvSpPr/>
              <p:nvPr/>
            </p:nvSpPr>
            <p:spPr>
              <a:xfrm>
                <a:off x="7339950" y="4424700"/>
                <a:ext cx="933925" cy="259400"/>
              </a:xfrm>
              <a:custGeom>
                <a:avLst/>
                <a:gdLst/>
                <a:ahLst/>
                <a:cxnLst/>
                <a:rect l="l" t="t" r="r" b="b"/>
                <a:pathLst>
                  <a:path w="37357" h="10376" extrusionOk="0">
                    <a:moveTo>
                      <a:pt x="3793" y="0"/>
                    </a:moveTo>
                    <a:cubicBezTo>
                      <a:pt x="2599" y="1625"/>
                      <a:pt x="1611" y="2537"/>
                      <a:pt x="1611" y="2537"/>
                    </a:cubicBezTo>
                    <a:lnTo>
                      <a:pt x="1" y="6911"/>
                    </a:lnTo>
                    <a:cubicBezTo>
                      <a:pt x="6384" y="9145"/>
                      <a:pt x="13436" y="10375"/>
                      <a:pt x="20423" y="10375"/>
                    </a:cubicBezTo>
                    <a:cubicBezTo>
                      <a:pt x="26255" y="10375"/>
                      <a:pt x="32041" y="9518"/>
                      <a:pt x="37357" y="7670"/>
                    </a:cubicBezTo>
                    <a:lnTo>
                      <a:pt x="36323" y="1701"/>
                    </a:lnTo>
                    <a:cubicBezTo>
                      <a:pt x="36295" y="1707"/>
                      <a:pt x="36265" y="1713"/>
                      <a:pt x="36237" y="1721"/>
                    </a:cubicBezTo>
                    <a:lnTo>
                      <a:pt x="35351" y="5648"/>
                    </a:lnTo>
                    <a:cubicBezTo>
                      <a:pt x="34014" y="5150"/>
                      <a:pt x="33030" y="3979"/>
                      <a:pt x="32304" y="2446"/>
                    </a:cubicBezTo>
                    <a:cubicBezTo>
                      <a:pt x="29164" y="2922"/>
                      <a:pt x="25976" y="3163"/>
                      <a:pt x="22802" y="3163"/>
                    </a:cubicBezTo>
                    <a:cubicBezTo>
                      <a:pt x="16211" y="3163"/>
                      <a:pt x="9684" y="2124"/>
                      <a:pt x="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5"/>
              <p:cNvSpPr/>
              <p:nvPr/>
            </p:nvSpPr>
            <p:spPr>
              <a:xfrm>
                <a:off x="7286800" y="4597500"/>
                <a:ext cx="1016150" cy="280825"/>
              </a:xfrm>
              <a:custGeom>
                <a:avLst/>
                <a:gdLst/>
                <a:ahLst/>
                <a:cxnLst/>
                <a:rect l="l" t="t" r="r" b="b"/>
                <a:pathLst>
                  <a:path w="40646" h="11233" extrusionOk="0">
                    <a:moveTo>
                      <a:pt x="2127" y="1"/>
                    </a:moveTo>
                    <a:lnTo>
                      <a:pt x="1" y="5782"/>
                    </a:lnTo>
                    <a:cubicBezTo>
                      <a:pt x="6702" y="9416"/>
                      <a:pt x="14346" y="11233"/>
                      <a:pt x="22013" y="11233"/>
                    </a:cubicBezTo>
                    <a:cubicBezTo>
                      <a:pt x="28383" y="11233"/>
                      <a:pt x="34770" y="9979"/>
                      <a:pt x="40646" y="7473"/>
                    </a:cubicBezTo>
                    <a:lnTo>
                      <a:pt x="39483" y="760"/>
                    </a:lnTo>
                    <a:cubicBezTo>
                      <a:pt x="34169" y="2608"/>
                      <a:pt x="28382" y="3465"/>
                      <a:pt x="22551" y="3465"/>
                    </a:cubicBezTo>
                    <a:cubicBezTo>
                      <a:pt x="15563" y="3465"/>
                      <a:pt x="8510" y="2234"/>
                      <a:pt x="2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5"/>
              <p:cNvSpPr/>
              <p:nvPr/>
            </p:nvSpPr>
            <p:spPr>
              <a:xfrm>
                <a:off x="7672675" y="3895275"/>
                <a:ext cx="325875" cy="132150"/>
              </a:xfrm>
              <a:custGeom>
                <a:avLst/>
                <a:gdLst/>
                <a:ahLst/>
                <a:cxnLst/>
                <a:rect l="l" t="t" r="r" b="b"/>
                <a:pathLst>
                  <a:path w="13035" h="5286" extrusionOk="0">
                    <a:moveTo>
                      <a:pt x="305" y="0"/>
                    </a:moveTo>
                    <a:cubicBezTo>
                      <a:pt x="305" y="0"/>
                      <a:pt x="668" y="2699"/>
                      <a:pt x="0" y="4682"/>
                    </a:cubicBezTo>
                    <a:cubicBezTo>
                      <a:pt x="1664" y="5090"/>
                      <a:pt x="3355" y="5285"/>
                      <a:pt x="5042" y="5285"/>
                    </a:cubicBezTo>
                    <a:cubicBezTo>
                      <a:pt x="7671" y="5285"/>
                      <a:pt x="10292" y="4811"/>
                      <a:pt x="12786" y="3925"/>
                    </a:cubicBezTo>
                    <a:cubicBezTo>
                      <a:pt x="12788" y="3816"/>
                      <a:pt x="12789" y="3707"/>
                      <a:pt x="12800" y="3593"/>
                    </a:cubicBezTo>
                    <a:cubicBezTo>
                      <a:pt x="13035" y="1171"/>
                      <a:pt x="12722" y="0"/>
                      <a:pt x="1272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5"/>
              <p:cNvSpPr/>
              <p:nvPr/>
            </p:nvSpPr>
            <p:spPr>
              <a:xfrm>
                <a:off x="7592400" y="3993375"/>
                <a:ext cx="445200" cy="233375"/>
              </a:xfrm>
              <a:custGeom>
                <a:avLst/>
                <a:gdLst/>
                <a:ahLst/>
                <a:cxnLst/>
                <a:rect l="l" t="t" r="r" b="b"/>
                <a:pathLst>
                  <a:path w="17808" h="9335" extrusionOk="0">
                    <a:moveTo>
                      <a:pt x="15997" y="1"/>
                    </a:moveTo>
                    <a:lnTo>
                      <a:pt x="15997" y="1"/>
                    </a:lnTo>
                    <a:cubicBezTo>
                      <a:pt x="13503" y="887"/>
                      <a:pt x="10882" y="1361"/>
                      <a:pt x="8253" y="1361"/>
                    </a:cubicBezTo>
                    <a:cubicBezTo>
                      <a:pt x="6566" y="1361"/>
                      <a:pt x="4875" y="1166"/>
                      <a:pt x="3211" y="758"/>
                    </a:cubicBezTo>
                    <a:cubicBezTo>
                      <a:pt x="2904" y="1676"/>
                      <a:pt x="2374" y="2442"/>
                      <a:pt x="1485" y="2714"/>
                    </a:cubicBezTo>
                    <a:cubicBezTo>
                      <a:pt x="1485" y="2714"/>
                      <a:pt x="1" y="8493"/>
                      <a:pt x="7499" y="9274"/>
                    </a:cubicBezTo>
                    <a:cubicBezTo>
                      <a:pt x="7894" y="9315"/>
                      <a:pt x="8275" y="9335"/>
                      <a:pt x="8644" y="9335"/>
                    </a:cubicBezTo>
                    <a:cubicBezTo>
                      <a:pt x="15284" y="9335"/>
                      <a:pt x="17808" y="3026"/>
                      <a:pt x="17808" y="3026"/>
                    </a:cubicBezTo>
                    <a:cubicBezTo>
                      <a:pt x="17808" y="3026"/>
                      <a:pt x="15969" y="2173"/>
                      <a:pt x="1599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5"/>
              <p:cNvSpPr/>
              <p:nvPr/>
            </p:nvSpPr>
            <p:spPr>
              <a:xfrm>
                <a:off x="7314700" y="3001000"/>
                <a:ext cx="1199275" cy="957775"/>
              </a:xfrm>
              <a:custGeom>
                <a:avLst/>
                <a:gdLst/>
                <a:ahLst/>
                <a:cxnLst/>
                <a:rect l="l" t="t" r="r" b="b"/>
                <a:pathLst>
                  <a:path w="47971" h="38311" extrusionOk="0">
                    <a:moveTo>
                      <a:pt x="13765" y="1"/>
                    </a:moveTo>
                    <a:cubicBezTo>
                      <a:pt x="13765" y="1"/>
                      <a:pt x="9407" y="8449"/>
                      <a:pt x="5537" y="8449"/>
                    </a:cubicBezTo>
                    <a:cubicBezTo>
                      <a:pt x="5230" y="8449"/>
                      <a:pt x="4925" y="8396"/>
                      <a:pt x="4627" y="8281"/>
                    </a:cubicBezTo>
                    <a:cubicBezTo>
                      <a:pt x="4627" y="8281"/>
                      <a:pt x="3731" y="14068"/>
                      <a:pt x="2342" y="17557"/>
                    </a:cubicBezTo>
                    <a:cubicBezTo>
                      <a:pt x="1" y="23436"/>
                      <a:pt x="705" y="35596"/>
                      <a:pt x="17741" y="38005"/>
                    </a:cubicBezTo>
                    <a:cubicBezTo>
                      <a:pt x="19225" y="38215"/>
                      <a:pt x="20605" y="38310"/>
                      <a:pt x="21887" y="38310"/>
                    </a:cubicBezTo>
                    <a:cubicBezTo>
                      <a:pt x="35319" y="38310"/>
                      <a:pt x="38052" y="27804"/>
                      <a:pt x="38052" y="27804"/>
                    </a:cubicBezTo>
                    <a:cubicBezTo>
                      <a:pt x="38052" y="27804"/>
                      <a:pt x="39510" y="28452"/>
                      <a:pt x="41225" y="28452"/>
                    </a:cubicBezTo>
                    <a:cubicBezTo>
                      <a:pt x="43082" y="28452"/>
                      <a:pt x="45240" y="27692"/>
                      <a:pt x="46174" y="24525"/>
                    </a:cubicBezTo>
                    <a:cubicBezTo>
                      <a:pt x="47971" y="18432"/>
                      <a:pt x="40786" y="18043"/>
                      <a:pt x="40786" y="18043"/>
                    </a:cubicBezTo>
                    <a:cubicBezTo>
                      <a:pt x="40786" y="18043"/>
                      <a:pt x="40612" y="18097"/>
                      <a:pt x="40361" y="18097"/>
                    </a:cubicBezTo>
                    <a:cubicBezTo>
                      <a:pt x="39879" y="18097"/>
                      <a:pt x="39114" y="17895"/>
                      <a:pt x="38755" y="16715"/>
                    </a:cubicBezTo>
                    <a:cubicBezTo>
                      <a:pt x="38755" y="16715"/>
                      <a:pt x="38010" y="18098"/>
                      <a:pt x="35774" y="18098"/>
                    </a:cubicBezTo>
                    <a:cubicBezTo>
                      <a:pt x="35301" y="18098"/>
                      <a:pt x="34761" y="18037"/>
                      <a:pt x="34148" y="17887"/>
                    </a:cubicBezTo>
                    <a:cubicBezTo>
                      <a:pt x="30633" y="17026"/>
                      <a:pt x="28446" y="10936"/>
                      <a:pt x="28446" y="10936"/>
                    </a:cubicBezTo>
                    <a:cubicBezTo>
                      <a:pt x="28446" y="10936"/>
                      <a:pt x="26475" y="12705"/>
                      <a:pt x="23955" y="12705"/>
                    </a:cubicBezTo>
                    <a:cubicBezTo>
                      <a:pt x="23343" y="12705"/>
                      <a:pt x="22699" y="12601"/>
                      <a:pt x="22042" y="12341"/>
                    </a:cubicBezTo>
                    <a:cubicBezTo>
                      <a:pt x="15300" y="9677"/>
                      <a:pt x="13765" y="1"/>
                      <a:pt x="1376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5"/>
              <p:cNvSpPr/>
              <p:nvPr/>
            </p:nvSpPr>
            <p:spPr>
              <a:xfrm>
                <a:off x="8247825" y="3514450"/>
                <a:ext cx="214525" cy="109775"/>
              </a:xfrm>
              <a:custGeom>
                <a:avLst/>
                <a:gdLst/>
                <a:ahLst/>
                <a:cxnLst/>
                <a:rect l="l" t="t" r="r" b="b"/>
                <a:pathLst>
                  <a:path w="8581" h="4391" extrusionOk="0">
                    <a:moveTo>
                      <a:pt x="4485" y="1"/>
                    </a:moveTo>
                    <a:cubicBezTo>
                      <a:pt x="4338" y="1"/>
                      <a:pt x="4196" y="9"/>
                      <a:pt x="4062" y="25"/>
                    </a:cubicBezTo>
                    <a:cubicBezTo>
                      <a:pt x="2090" y="263"/>
                      <a:pt x="0" y="1971"/>
                      <a:pt x="643" y="4153"/>
                    </a:cubicBezTo>
                    <a:cubicBezTo>
                      <a:pt x="688" y="4306"/>
                      <a:pt x="838" y="4390"/>
                      <a:pt x="982" y="4390"/>
                    </a:cubicBezTo>
                    <a:cubicBezTo>
                      <a:pt x="1118" y="4390"/>
                      <a:pt x="1248" y="4315"/>
                      <a:pt x="1281" y="4153"/>
                    </a:cubicBezTo>
                    <a:lnTo>
                      <a:pt x="1280" y="4153"/>
                    </a:lnTo>
                    <a:cubicBezTo>
                      <a:pt x="1589" y="2631"/>
                      <a:pt x="2474" y="1700"/>
                      <a:pt x="4012" y="1368"/>
                    </a:cubicBezTo>
                    <a:cubicBezTo>
                      <a:pt x="4201" y="1327"/>
                      <a:pt x="4396" y="1307"/>
                      <a:pt x="4592" y="1307"/>
                    </a:cubicBezTo>
                    <a:cubicBezTo>
                      <a:pt x="5033" y="1307"/>
                      <a:pt x="5479" y="1407"/>
                      <a:pt x="5866" y="1594"/>
                    </a:cubicBezTo>
                    <a:cubicBezTo>
                      <a:pt x="6603" y="1950"/>
                      <a:pt x="6635" y="2647"/>
                      <a:pt x="7034" y="3257"/>
                    </a:cubicBezTo>
                    <a:cubicBezTo>
                      <a:pt x="7150" y="3436"/>
                      <a:pt x="7347" y="3527"/>
                      <a:pt x="7539" y="3527"/>
                    </a:cubicBezTo>
                    <a:cubicBezTo>
                      <a:pt x="7772" y="3527"/>
                      <a:pt x="7998" y="3393"/>
                      <a:pt x="8066" y="3122"/>
                    </a:cubicBezTo>
                    <a:cubicBezTo>
                      <a:pt x="8581" y="1095"/>
                      <a:pt x="6189" y="1"/>
                      <a:pt x="4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5"/>
              <p:cNvSpPr/>
              <p:nvPr/>
            </p:nvSpPr>
            <p:spPr>
              <a:xfrm>
                <a:off x="8277825" y="3565000"/>
                <a:ext cx="108675" cy="66175"/>
              </a:xfrm>
              <a:custGeom>
                <a:avLst/>
                <a:gdLst/>
                <a:ahLst/>
                <a:cxnLst/>
                <a:rect l="l" t="t" r="r" b="b"/>
                <a:pathLst>
                  <a:path w="4347" h="2647" extrusionOk="0">
                    <a:moveTo>
                      <a:pt x="675" y="0"/>
                    </a:moveTo>
                    <a:cubicBezTo>
                      <a:pt x="454" y="0"/>
                      <a:pt x="248" y="50"/>
                      <a:pt x="83" y="178"/>
                    </a:cubicBezTo>
                    <a:cubicBezTo>
                      <a:pt x="15" y="231"/>
                      <a:pt x="0" y="362"/>
                      <a:pt x="50" y="429"/>
                    </a:cubicBezTo>
                    <a:cubicBezTo>
                      <a:pt x="364" y="863"/>
                      <a:pt x="1064" y="906"/>
                      <a:pt x="1533" y="1115"/>
                    </a:cubicBezTo>
                    <a:cubicBezTo>
                      <a:pt x="2194" y="1409"/>
                      <a:pt x="2818" y="1859"/>
                      <a:pt x="3252" y="2441"/>
                    </a:cubicBezTo>
                    <a:cubicBezTo>
                      <a:pt x="3360" y="2586"/>
                      <a:pt x="3509" y="2647"/>
                      <a:pt x="3655" y="2647"/>
                    </a:cubicBezTo>
                    <a:cubicBezTo>
                      <a:pt x="4007" y="2647"/>
                      <a:pt x="4347" y="2301"/>
                      <a:pt x="4081" y="1957"/>
                    </a:cubicBezTo>
                    <a:cubicBezTo>
                      <a:pt x="3562" y="1285"/>
                      <a:pt x="2941" y="785"/>
                      <a:pt x="2165" y="437"/>
                    </a:cubicBezTo>
                    <a:cubicBezTo>
                      <a:pt x="1779" y="263"/>
                      <a:pt x="1184"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1" name="Google Shape;3651;p75"/>
            <p:cNvGrpSpPr/>
            <p:nvPr/>
          </p:nvGrpSpPr>
          <p:grpSpPr>
            <a:xfrm rot="613105">
              <a:off x="7252711" y="2507485"/>
              <a:ext cx="528897" cy="477701"/>
              <a:chOff x="-1404450" y="992200"/>
              <a:chExt cx="691430" cy="624500"/>
            </a:xfrm>
          </p:grpSpPr>
          <p:sp>
            <p:nvSpPr>
              <p:cNvPr id="3652" name="Google Shape;3652;p75"/>
              <p:cNvSpPr/>
              <p:nvPr/>
            </p:nvSpPr>
            <p:spPr>
              <a:xfrm>
                <a:off x="-917059" y="992200"/>
                <a:ext cx="204039" cy="70807"/>
              </a:xfrm>
              <a:custGeom>
                <a:avLst/>
                <a:gdLst/>
                <a:ahLst/>
                <a:cxnLst/>
                <a:rect l="l" t="t" r="r" b="b"/>
                <a:pathLst>
                  <a:path w="4795" h="1664" extrusionOk="0">
                    <a:moveTo>
                      <a:pt x="2003" y="0"/>
                    </a:moveTo>
                    <a:cubicBezTo>
                      <a:pt x="1479" y="0"/>
                      <a:pt x="1011" y="100"/>
                      <a:pt x="673" y="247"/>
                    </a:cubicBezTo>
                    <a:cubicBezTo>
                      <a:pt x="226" y="439"/>
                      <a:pt x="1" y="691"/>
                      <a:pt x="50" y="882"/>
                    </a:cubicBezTo>
                    <a:cubicBezTo>
                      <a:pt x="165" y="1276"/>
                      <a:pt x="1182" y="1319"/>
                      <a:pt x="2337" y="1477"/>
                    </a:cubicBezTo>
                    <a:cubicBezTo>
                      <a:pt x="3025" y="1557"/>
                      <a:pt x="3655" y="1664"/>
                      <a:pt x="4097" y="1664"/>
                    </a:cubicBezTo>
                    <a:cubicBezTo>
                      <a:pt x="4401" y="1664"/>
                      <a:pt x="4616" y="1614"/>
                      <a:pt x="4701" y="1470"/>
                    </a:cubicBezTo>
                    <a:cubicBezTo>
                      <a:pt x="4795" y="1297"/>
                      <a:pt x="4641" y="997"/>
                      <a:pt x="4253" y="699"/>
                    </a:cubicBezTo>
                    <a:cubicBezTo>
                      <a:pt x="3870" y="402"/>
                      <a:pt x="3248" y="125"/>
                      <a:pt x="2519" y="32"/>
                    </a:cubicBezTo>
                    <a:cubicBezTo>
                      <a:pt x="2343" y="10"/>
                      <a:pt x="2170" y="0"/>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5"/>
              <p:cNvSpPr/>
              <p:nvPr/>
            </p:nvSpPr>
            <p:spPr>
              <a:xfrm>
                <a:off x="-1404450" y="994455"/>
                <a:ext cx="205018" cy="66850"/>
              </a:xfrm>
              <a:custGeom>
                <a:avLst/>
                <a:gdLst/>
                <a:ahLst/>
                <a:cxnLst/>
                <a:rect l="l" t="t" r="r" b="b"/>
                <a:pathLst>
                  <a:path w="4818" h="1571" extrusionOk="0">
                    <a:moveTo>
                      <a:pt x="2659" y="1"/>
                    </a:moveTo>
                    <a:cubicBezTo>
                      <a:pt x="2552" y="1"/>
                      <a:pt x="2444" y="5"/>
                      <a:pt x="2334" y="14"/>
                    </a:cubicBezTo>
                    <a:cubicBezTo>
                      <a:pt x="1601" y="72"/>
                      <a:pt x="966" y="318"/>
                      <a:pt x="569" y="597"/>
                    </a:cubicBezTo>
                    <a:cubicBezTo>
                      <a:pt x="169" y="876"/>
                      <a:pt x="1" y="1168"/>
                      <a:pt x="87" y="1345"/>
                    </a:cubicBezTo>
                    <a:cubicBezTo>
                      <a:pt x="179" y="1518"/>
                      <a:pt x="454" y="1571"/>
                      <a:pt x="842" y="1571"/>
                    </a:cubicBezTo>
                    <a:cubicBezTo>
                      <a:pt x="1270" y="1571"/>
                      <a:pt x="1837" y="1506"/>
                      <a:pt x="2448" y="1465"/>
                    </a:cubicBezTo>
                    <a:cubicBezTo>
                      <a:pt x="3609" y="1363"/>
                      <a:pt x="4628" y="1368"/>
                      <a:pt x="4762" y="980"/>
                    </a:cubicBezTo>
                    <a:cubicBezTo>
                      <a:pt x="4817" y="792"/>
                      <a:pt x="4607" y="530"/>
                      <a:pt x="4169" y="315"/>
                    </a:cubicBezTo>
                    <a:cubicBezTo>
                      <a:pt x="3797" y="134"/>
                      <a:pt x="3261"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5"/>
              <p:cNvSpPr/>
              <p:nvPr/>
            </p:nvSpPr>
            <p:spPr>
              <a:xfrm>
                <a:off x="-1177137" y="1027646"/>
                <a:ext cx="124083" cy="345654"/>
              </a:xfrm>
              <a:custGeom>
                <a:avLst/>
                <a:gdLst/>
                <a:ahLst/>
                <a:cxnLst/>
                <a:rect l="l" t="t" r="r" b="b"/>
                <a:pathLst>
                  <a:path w="2916" h="8123" extrusionOk="0">
                    <a:moveTo>
                      <a:pt x="1870" y="0"/>
                    </a:moveTo>
                    <a:cubicBezTo>
                      <a:pt x="1738" y="0"/>
                      <a:pt x="1613" y="85"/>
                      <a:pt x="1629" y="254"/>
                    </a:cubicBezTo>
                    <a:cubicBezTo>
                      <a:pt x="1785" y="1979"/>
                      <a:pt x="2018" y="3694"/>
                      <a:pt x="2330" y="5395"/>
                    </a:cubicBezTo>
                    <a:lnTo>
                      <a:pt x="2330" y="5395"/>
                    </a:lnTo>
                    <a:cubicBezTo>
                      <a:pt x="1833" y="5126"/>
                      <a:pt x="1293" y="4852"/>
                      <a:pt x="763" y="4852"/>
                    </a:cubicBezTo>
                    <a:cubicBezTo>
                      <a:pt x="579" y="4852"/>
                      <a:pt x="396" y="4885"/>
                      <a:pt x="216" y="4963"/>
                    </a:cubicBezTo>
                    <a:cubicBezTo>
                      <a:pt x="139" y="4996"/>
                      <a:pt x="109" y="5088"/>
                      <a:pt x="102" y="5163"/>
                    </a:cubicBezTo>
                    <a:cubicBezTo>
                      <a:pt x="0" y="6242"/>
                      <a:pt x="1406" y="7322"/>
                      <a:pt x="2028" y="8084"/>
                    </a:cubicBezTo>
                    <a:cubicBezTo>
                      <a:pt x="2050" y="8111"/>
                      <a:pt x="2079" y="8123"/>
                      <a:pt x="2108" y="8123"/>
                    </a:cubicBezTo>
                    <a:cubicBezTo>
                      <a:pt x="2195" y="8123"/>
                      <a:pt x="2286" y="8019"/>
                      <a:pt x="2225" y="7932"/>
                    </a:cubicBezTo>
                    <a:lnTo>
                      <a:pt x="2225" y="7930"/>
                    </a:lnTo>
                    <a:cubicBezTo>
                      <a:pt x="1858" y="7410"/>
                      <a:pt x="989" y="6540"/>
                      <a:pt x="841" y="5954"/>
                    </a:cubicBezTo>
                    <a:cubicBezTo>
                      <a:pt x="740" y="5556"/>
                      <a:pt x="858" y="5418"/>
                      <a:pt x="1076" y="5418"/>
                    </a:cubicBezTo>
                    <a:cubicBezTo>
                      <a:pt x="1464" y="5418"/>
                      <a:pt x="2173" y="5858"/>
                      <a:pt x="2535" y="6044"/>
                    </a:cubicBezTo>
                    <a:cubicBezTo>
                      <a:pt x="2575" y="6065"/>
                      <a:pt x="2615" y="6074"/>
                      <a:pt x="2653" y="6074"/>
                    </a:cubicBezTo>
                    <a:cubicBezTo>
                      <a:pt x="2799" y="6074"/>
                      <a:pt x="2915" y="5937"/>
                      <a:pt x="2886" y="5774"/>
                    </a:cubicBezTo>
                    <a:cubicBezTo>
                      <a:pt x="2546" y="3947"/>
                      <a:pt x="2303" y="2106"/>
                      <a:pt x="2156" y="254"/>
                    </a:cubicBezTo>
                    <a:cubicBezTo>
                      <a:pt x="2143" y="85"/>
                      <a:pt x="2003" y="0"/>
                      <a:pt x="1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5"/>
              <p:cNvSpPr/>
              <p:nvPr/>
            </p:nvSpPr>
            <p:spPr>
              <a:xfrm>
                <a:off x="-1164031" y="1361343"/>
                <a:ext cx="221018" cy="107147"/>
              </a:xfrm>
              <a:custGeom>
                <a:avLst/>
                <a:gdLst/>
                <a:ahLst/>
                <a:cxnLst/>
                <a:rect l="l" t="t" r="r" b="b"/>
                <a:pathLst>
                  <a:path w="5194" h="2518" extrusionOk="0">
                    <a:moveTo>
                      <a:pt x="5045" y="0"/>
                    </a:moveTo>
                    <a:cubicBezTo>
                      <a:pt x="5008" y="0"/>
                      <a:pt x="4973" y="18"/>
                      <a:pt x="4953" y="60"/>
                    </a:cubicBezTo>
                    <a:cubicBezTo>
                      <a:pt x="4533" y="953"/>
                      <a:pt x="4024" y="1775"/>
                      <a:pt x="3035" y="2118"/>
                    </a:cubicBezTo>
                    <a:cubicBezTo>
                      <a:pt x="2765" y="2211"/>
                      <a:pt x="2485" y="2257"/>
                      <a:pt x="2210" y="2257"/>
                    </a:cubicBezTo>
                    <a:cubicBezTo>
                      <a:pt x="1375" y="2257"/>
                      <a:pt x="573" y="1839"/>
                      <a:pt x="135" y="1074"/>
                    </a:cubicBezTo>
                    <a:cubicBezTo>
                      <a:pt x="122" y="1052"/>
                      <a:pt x="103" y="1042"/>
                      <a:pt x="84" y="1042"/>
                    </a:cubicBezTo>
                    <a:cubicBezTo>
                      <a:pt x="42" y="1042"/>
                      <a:pt x="0" y="1088"/>
                      <a:pt x="25" y="1138"/>
                    </a:cubicBezTo>
                    <a:cubicBezTo>
                      <a:pt x="491" y="2109"/>
                      <a:pt x="1293" y="2518"/>
                      <a:pt x="2130" y="2518"/>
                    </a:cubicBezTo>
                    <a:cubicBezTo>
                      <a:pt x="3425" y="2518"/>
                      <a:pt x="4806" y="1541"/>
                      <a:pt x="5172" y="152"/>
                    </a:cubicBezTo>
                    <a:cubicBezTo>
                      <a:pt x="5194" y="68"/>
                      <a:pt x="5117" y="0"/>
                      <a:pt x="5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5"/>
              <p:cNvSpPr/>
              <p:nvPr/>
            </p:nvSpPr>
            <p:spPr>
              <a:xfrm>
                <a:off x="-1059906" y="1570616"/>
                <a:ext cx="114211" cy="46084"/>
              </a:xfrm>
              <a:custGeom>
                <a:avLst/>
                <a:gdLst/>
                <a:ahLst/>
                <a:cxnLst/>
                <a:rect l="l" t="t" r="r" b="b"/>
                <a:pathLst>
                  <a:path w="2684" h="1083" extrusionOk="0">
                    <a:moveTo>
                      <a:pt x="97" y="0"/>
                    </a:moveTo>
                    <a:cubicBezTo>
                      <a:pt x="49" y="0"/>
                      <a:pt x="1" y="39"/>
                      <a:pt x="20" y="97"/>
                    </a:cubicBezTo>
                    <a:cubicBezTo>
                      <a:pt x="205" y="640"/>
                      <a:pt x="693" y="1023"/>
                      <a:pt x="1264" y="1077"/>
                    </a:cubicBezTo>
                    <a:cubicBezTo>
                      <a:pt x="1305" y="1081"/>
                      <a:pt x="1348" y="1083"/>
                      <a:pt x="1392" y="1083"/>
                    </a:cubicBezTo>
                    <a:cubicBezTo>
                      <a:pt x="1891" y="1083"/>
                      <a:pt x="2529" y="834"/>
                      <a:pt x="2666" y="334"/>
                    </a:cubicBezTo>
                    <a:cubicBezTo>
                      <a:pt x="2683" y="270"/>
                      <a:pt x="2629" y="208"/>
                      <a:pt x="2569" y="208"/>
                    </a:cubicBezTo>
                    <a:cubicBezTo>
                      <a:pt x="2553" y="208"/>
                      <a:pt x="2536" y="213"/>
                      <a:pt x="2521" y="222"/>
                    </a:cubicBezTo>
                    <a:cubicBezTo>
                      <a:pt x="2141" y="464"/>
                      <a:pt x="1898" y="782"/>
                      <a:pt x="1403" y="793"/>
                    </a:cubicBezTo>
                    <a:cubicBezTo>
                      <a:pt x="1394" y="794"/>
                      <a:pt x="1386" y="794"/>
                      <a:pt x="1378" y="794"/>
                    </a:cubicBezTo>
                    <a:cubicBezTo>
                      <a:pt x="850" y="794"/>
                      <a:pt x="442" y="460"/>
                      <a:pt x="166" y="36"/>
                    </a:cubicBezTo>
                    <a:cubicBezTo>
                      <a:pt x="150" y="11"/>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5"/>
              <p:cNvSpPr/>
              <p:nvPr/>
            </p:nvSpPr>
            <p:spPr>
              <a:xfrm>
                <a:off x="-1318963" y="1133857"/>
                <a:ext cx="57786" cy="56297"/>
              </a:xfrm>
              <a:custGeom>
                <a:avLst/>
                <a:gdLst/>
                <a:ahLst/>
                <a:cxnLst/>
                <a:rect l="l" t="t" r="r" b="b"/>
                <a:pathLst>
                  <a:path w="1358" h="1323" extrusionOk="0">
                    <a:moveTo>
                      <a:pt x="622" y="0"/>
                    </a:moveTo>
                    <a:cubicBezTo>
                      <a:pt x="288" y="21"/>
                      <a:pt x="0" y="331"/>
                      <a:pt x="2" y="665"/>
                    </a:cubicBezTo>
                    <a:cubicBezTo>
                      <a:pt x="5" y="999"/>
                      <a:pt x="299" y="1305"/>
                      <a:pt x="631" y="1322"/>
                    </a:cubicBezTo>
                    <a:cubicBezTo>
                      <a:pt x="641" y="1322"/>
                      <a:pt x="650" y="1322"/>
                      <a:pt x="660" y="1322"/>
                    </a:cubicBezTo>
                    <a:cubicBezTo>
                      <a:pt x="983" y="1322"/>
                      <a:pt x="1288" y="1053"/>
                      <a:pt x="1323" y="731"/>
                    </a:cubicBezTo>
                    <a:cubicBezTo>
                      <a:pt x="1357" y="399"/>
                      <a:pt x="1101" y="62"/>
                      <a:pt x="771" y="8"/>
                    </a:cubicBezTo>
                    <a:lnTo>
                      <a:pt x="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5"/>
              <p:cNvSpPr/>
              <p:nvPr/>
            </p:nvSpPr>
            <p:spPr>
              <a:xfrm>
                <a:off x="-869614" y="1133857"/>
                <a:ext cx="57871" cy="56297"/>
              </a:xfrm>
              <a:custGeom>
                <a:avLst/>
                <a:gdLst/>
                <a:ahLst/>
                <a:cxnLst/>
                <a:rect l="l" t="t" r="r" b="b"/>
                <a:pathLst>
                  <a:path w="1360" h="1323" extrusionOk="0">
                    <a:moveTo>
                      <a:pt x="736" y="0"/>
                    </a:moveTo>
                    <a:lnTo>
                      <a:pt x="587" y="8"/>
                    </a:lnTo>
                    <a:cubicBezTo>
                      <a:pt x="257" y="62"/>
                      <a:pt x="1" y="399"/>
                      <a:pt x="35" y="731"/>
                    </a:cubicBezTo>
                    <a:cubicBezTo>
                      <a:pt x="70" y="1053"/>
                      <a:pt x="375" y="1322"/>
                      <a:pt x="699" y="1322"/>
                    </a:cubicBezTo>
                    <a:cubicBezTo>
                      <a:pt x="708" y="1322"/>
                      <a:pt x="718" y="1322"/>
                      <a:pt x="727" y="1322"/>
                    </a:cubicBezTo>
                    <a:cubicBezTo>
                      <a:pt x="1061" y="1305"/>
                      <a:pt x="1353" y="999"/>
                      <a:pt x="1356" y="665"/>
                    </a:cubicBezTo>
                    <a:cubicBezTo>
                      <a:pt x="1359" y="331"/>
                      <a:pt x="1070" y="21"/>
                      <a:pt x="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59" name="Google Shape;3659;p75"/>
          <p:cNvSpPr/>
          <p:nvPr/>
        </p:nvSpPr>
        <p:spPr>
          <a:xfrm rot="9019311" flipH="1">
            <a:off x="6413417" y="418154"/>
            <a:ext cx="1465746" cy="130061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5"/>
          <p:cNvSpPr/>
          <p:nvPr/>
        </p:nvSpPr>
        <p:spPr>
          <a:xfrm rot="-419220" flipH="1">
            <a:off x="2218278" y="3640387"/>
            <a:ext cx="1465788" cy="1300649"/>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1" name="Google Shape;3661;p75"/>
          <p:cNvGrpSpPr/>
          <p:nvPr/>
        </p:nvGrpSpPr>
        <p:grpSpPr>
          <a:xfrm rot="975267">
            <a:off x="4133400" y="1174026"/>
            <a:ext cx="1516614" cy="2882607"/>
            <a:chOff x="4949150" y="3435000"/>
            <a:chExt cx="1154175" cy="2193725"/>
          </a:xfrm>
        </p:grpSpPr>
        <p:sp>
          <p:nvSpPr>
            <p:cNvPr id="3662" name="Google Shape;3662;p75"/>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5"/>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5"/>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5"/>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5"/>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5"/>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5"/>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5"/>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5"/>
            <p:cNvSpPr/>
            <p:nvPr/>
          </p:nvSpPr>
          <p:spPr>
            <a:xfrm>
              <a:off x="5016750" y="4357550"/>
              <a:ext cx="975" cy="550"/>
            </a:xfrm>
            <a:custGeom>
              <a:avLst/>
              <a:gdLst/>
              <a:ahLst/>
              <a:cxnLst/>
              <a:rect l="l" t="t" r="r" b="b"/>
              <a:pathLst>
                <a:path w="39" h="22" extrusionOk="0">
                  <a:moveTo>
                    <a:pt x="1" y="1"/>
                  </a:moveTo>
                  <a:lnTo>
                    <a:pt x="39" y="22"/>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5"/>
            <p:cNvSpPr/>
            <p:nvPr/>
          </p:nvSpPr>
          <p:spPr>
            <a:xfrm>
              <a:off x="4986000" y="4341125"/>
              <a:ext cx="850" cy="475"/>
            </a:xfrm>
            <a:custGeom>
              <a:avLst/>
              <a:gdLst/>
              <a:ahLst/>
              <a:cxnLst/>
              <a:rect l="l" t="t" r="r" b="b"/>
              <a:pathLst>
                <a:path w="34" h="19" extrusionOk="0">
                  <a:moveTo>
                    <a:pt x="1" y="1"/>
                  </a:moveTo>
                  <a:lnTo>
                    <a:pt x="34" y="18"/>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5"/>
            <p:cNvSpPr/>
            <p:nvPr/>
          </p:nvSpPr>
          <p:spPr>
            <a:xfrm>
              <a:off x="4999650" y="4348400"/>
              <a:ext cx="12550" cy="6725"/>
            </a:xfrm>
            <a:custGeom>
              <a:avLst/>
              <a:gdLst/>
              <a:ahLst/>
              <a:cxnLst/>
              <a:rect l="l" t="t" r="r" b="b"/>
              <a:pathLst>
                <a:path w="502" h="269" extrusionOk="0">
                  <a:moveTo>
                    <a:pt x="0" y="1"/>
                  </a:moveTo>
                  <a:lnTo>
                    <a:pt x="501" y="269"/>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5"/>
            <p:cNvSpPr/>
            <p:nvPr/>
          </p:nvSpPr>
          <p:spPr>
            <a:xfrm>
              <a:off x="4994075" y="4345450"/>
              <a:ext cx="2475" cy="1350"/>
            </a:xfrm>
            <a:custGeom>
              <a:avLst/>
              <a:gdLst/>
              <a:ahLst/>
              <a:cxnLst/>
              <a:rect l="l" t="t" r="r" b="b"/>
              <a:pathLst>
                <a:path w="99" h="54" extrusionOk="0">
                  <a:moveTo>
                    <a:pt x="0" y="1"/>
                  </a:moveTo>
                  <a:lnTo>
                    <a:pt x="99" y="53"/>
                  </a:lnTo>
                  <a:close/>
                </a:path>
              </a:pathLst>
            </a:custGeom>
            <a:solidFill>
              <a:srgbClr val="F6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5"/>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5"/>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5"/>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5"/>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5"/>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5"/>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5"/>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5"/>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5"/>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3" name="Google Shape;3683;p75"/>
          <p:cNvGrpSpPr/>
          <p:nvPr/>
        </p:nvGrpSpPr>
        <p:grpSpPr>
          <a:xfrm rot="-9107802">
            <a:off x="2534146" y="1312574"/>
            <a:ext cx="1040592" cy="1909805"/>
            <a:chOff x="1986275" y="390525"/>
            <a:chExt cx="791925" cy="1453425"/>
          </a:xfrm>
        </p:grpSpPr>
        <p:sp>
          <p:nvSpPr>
            <p:cNvPr id="3684" name="Google Shape;3684;p75"/>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5"/>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5"/>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5"/>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5"/>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5"/>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5"/>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5"/>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5"/>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 name="Google Shape;3693;p75"/>
          <p:cNvGrpSpPr/>
          <p:nvPr/>
        </p:nvGrpSpPr>
        <p:grpSpPr>
          <a:xfrm>
            <a:off x="3465400" y="1706065"/>
            <a:ext cx="340786" cy="570834"/>
            <a:chOff x="2002900" y="3914700"/>
            <a:chExt cx="259350" cy="434425"/>
          </a:xfrm>
        </p:grpSpPr>
        <p:sp>
          <p:nvSpPr>
            <p:cNvPr id="3694" name="Google Shape;3694;p75"/>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5"/>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696;p75"/>
          <p:cNvGrpSpPr/>
          <p:nvPr/>
        </p:nvGrpSpPr>
        <p:grpSpPr>
          <a:xfrm>
            <a:off x="3609864" y="2389656"/>
            <a:ext cx="354386" cy="578521"/>
            <a:chOff x="2254100" y="3662800"/>
            <a:chExt cx="269700" cy="440275"/>
          </a:xfrm>
        </p:grpSpPr>
        <p:sp>
          <p:nvSpPr>
            <p:cNvPr id="3697" name="Google Shape;3697;p75"/>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5"/>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9" name="Google Shape;3699;p75"/>
          <p:cNvSpPr/>
          <p:nvPr/>
        </p:nvSpPr>
        <p:spPr>
          <a:xfrm>
            <a:off x="3729324" y="3615803"/>
            <a:ext cx="551229" cy="719058"/>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0" name="Google Shape;3700;p75"/>
          <p:cNvGrpSpPr/>
          <p:nvPr/>
        </p:nvGrpSpPr>
        <p:grpSpPr>
          <a:xfrm>
            <a:off x="878677" y="1235518"/>
            <a:ext cx="1459739" cy="2503736"/>
            <a:chOff x="878677" y="1235518"/>
            <a:chExt cx="1459739" cy="2503736"/>
          </a:xfrm>
        </p:grpSpPr>
        <p:sp>
          <p:nvSpPr>
            <p:cNvPr id="3701" name="Google Shape;3701;p75"/>
            <p:cNvSpPr/>
            <p:nvPr/>
          </p:nvSpPr>
          <p:spPr>
            <a:xfrm>
              <a:off x="1158219" y="1422563"/>
              <a:ext cx="879549" cy="782403"/>
            </a:xfrm>
            <a:custGeom>
              <a:avLst/>
              <a:gdLst/>
              <a:ahLst/>
              <a:cxnLst/>
              <a:rect l="l" t="t" r="r" b="b"/>
              <a:pathLst>
                <a:path w="48420" h="43072" extrusionOk="0">
                  <a:moveTo>
                    <a:pt x="35091" y="1"/>
                  </a:moveTo>
                  <a:cubicBezTo>
                    <a:pt x="27281" y="1"/>
                    <a:pt x="8019" y="9686"/>
                    <a:pt x="8019" y="9686"/>
                  </a:cubicBezTo>
                  <a:cubicBezTo>
                    <a:pt x="8019" y="9686"/>
                    <a:pt x="0" y="17182"/>
                    <a:pt x="6144" y="30093"/>
                  </a:cubicBezTo>
                  <a:cubicBezTo>
                    <a:pt x="6144" y="30093"/>
                    <a:pt x="5302" y="29854"/>
                    <a:pt x="4276" y="29854"/>
                  </a:cubicBezTo>
                  <a:cubicBezTo>
                    <a:pt x="2600" y="29854"/>
                    <a:pt x="432" y="30492"/>
                    <a:pt x="625" y="33849"/>
                  </a:cubicBezTo>
                  <a:cubicBezTo>
                    <a:pt x="804" y="36936"/>
                    <a:pt x="2844" y="38498"/>
                    <a:pt x="5067" y="38498"/>
                  </a:cubicBezTo>
                  <a:cubicBezTo>
                    <a:pt x="6742" y="38498"/>
                    <a:pt x="8521" y="37610"/>
                    <a:pt x="9685" y="35821"/>
                  </a:cubicBezTo>
                  <a:cubicBezTo>
                    <a:pt x="9685" y="35821"/>
                    <a:pt x="15276" y="43072"/>
                    <a:pt x="25951" y="43072"/>
                  </a:cubicBezTo>
                  <a:cubicBezTo>
                    <a:pt x="27411" y="43072"/>
                    <a:pt x="28965" y="42936"/>
                    <a:pt x="30613" y="42628"/>
                  </a:cubicBezTo>
                  <a:cubicBezTo>
                    <a:pt x="44758" y="39984"/>
                    <a:pt x="48420" y="27907"/>
                    <a:pt x="48002" y="21972"/>
                  </a:cubicBezTo>
                  <a:cubicBezTo>
                    <a:pt x="47586" y="16037"/>
                    <a:pt x="45364" y="9074"/>
                    <a:pt x="45364" y="9074"/>
                  </a:cubicBezTo>
                  <a:cubicBezTo>
                    <a:pt x="45364" y="9074"/>
                    <a:pt x="42901" y="1"/>
                    <a:pt x="35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2" name="Google Shape;3702;p75"/>
            <p:cNvGrpSpPr/>
            <p:nvPr/>
          </p:nvGrpSpPr>
          <p:grpSpPr>
            <a:xfrm>
              <a:off x="878677" y="1235518"/>
              <a:ext cx="1459739" cy="2503736"/>
              <a:chOff x="878677" y="1235518"/>
              <a:chExt cx="1459739" cy="2503736"/>
            </a:xfrm>
          </p:grpSpPr>
          <p:grpSp>
            <p:nvGrpSpPr>
              <p:cNvPr id="3703" name="Google Shape;3703;p75"/>
              <p:cNvGrpSpPr/>
              <p:nvPr/>
            </p:nvGrpSpPr>
            <p:grpSpPr>
              <a:xfrm rot="-1312424" flipH="1">
                <a:off x="1425804" y="1686824"/>
                <a:ext cx="528925" cy="364349"/>
                <a:chOff x="-1404450" y="992200"/>
                <a:chExt cx="691430" cy="476290"/>
              </a:xfrm>
            </p:grpSpPr>
            <p:sp>
              <p:nvSpPr>
                <p:cNvPr id="3704" name="Google Shape;3704;p75"/>
                <p:cNvSpPr/>
                <p:nvPr/>
              </p:nvSpPr>
              <p:spPr>
                <a:xfrm>
                  <a:off x="-917059" y="992200"/>
                  <a:ext cx="204039" cy="70807"/>
                </a:xfrm>
                <a:custGeom>
                  <a:avLst/>
                  <a:gdLst/>
                  <a:ahLst/>
                  <a:cxnLst/>
                  <a:rect l="l" t="t" r="r" b="b"/>
                  <a:pathLst>
                    <a:path w="4795" h="1664" extrusionOk="0">
                      <a:moveTo>
                        <a:pt x="2003" y="0"/>
                      </a:moveTo>
                      <a:cubicBezTo>
                        <a:pt x="1479" y="0"/>
                        <a:pt x="1011" y="100"/>
                        <a:pt x="673" y="247"/>
                      </a:cubicBezTo>
                      <a:cubicBezTo>
                        <a:pt x="226" y="439"/>
                        <a:pt x="1" y="691"/>
                        <a:pt x="50" y="882"/>
                      </a:cubicBezTo>
                      <a:cubicBezTo>
                        <a:pt x="165" y="1276"/>
                        <a:pt x="1182" y="1319"/>
                        <a:pt x="2337" y="1477"/>
                      </a:cubicBezTo>
                      <a:cubicBezTo>
                        <a:pt x="3025" y="1557"/>
                        <a:pt x="3655" y="1664"/>
                        <a:pt x="4097" y="1664"/>
                      </a:cubicBezTo>
                      <a:cubicBezTo>
                        <a:pt x="4401" y="1664"/>
                        <a:pt x="4616" y="1614"/>
                        <a:pt x="4701" y="1470"/>
                      </a:cubicBezTo>
                      <a:cubicBezTo>
                        <a:pt x="4795" y="1297"/>
                        <a:pt x="4641" y="997"/>
                        <a:pt x="4253" y="699"/>
                      </a:cubicBezTo>
                      <a:cubicBezTo>
                        <a:pt x="3870" y="402"/>
                        <a:pt x="3248" y="125"/>
                        <a:pt x="2519" y="32"/>
                      </a:cubicBezTo>
                      <a:cubicBezTo>
                        <a:pt x="2343" y="10"/>
                        <a:pt x="2170" y="0"/>
                        <a:pt x="2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5"/>
                <p:cNvSpPr/>
                <p:nvPr/>
              </p:nvSpPr>
              <p:spPr>
                <a:xfrm>
                  <a:off x="-1404450" y="994455"/>
                  <a:ext cx="205018" cy="66850"/>
                </a:xfrm>
                <a:custGeom>
                  <a:avLst/>
                  <a:gdLst/>
                  <a:ahLst/>
                  <a:cxnLst/>
                  <a:rect l="l" t="t" r="r" b="b"/>
                  <a:pathLst>
                    <a:path w="4818" h="1571" extrusionOk="0">
                      <a:moveTo>
                        <a:pt x="2659" y="1"/>
                      </a:moveTo>
                      <a:cubicBezTo>
                        <a:pt x="2552" y="1"/>
                        <a:pt x="2444" y="5"/>
                        <a:pt x="2334" y="14"/>
                      </a:cubicBezTo>
                      <a:cubicBezTo>
                        <a:pt x="1601" y="72"/>
                        <a:pt x="966" y="318"/>
                        <a:pt x="569" y="597"/>
                      </a:cubicBezTo>
                      <a:cubicBezTo>
                        <a:pt x="169" y="876"/>
                        <a:pt x="1" y="1168"/>
                        <a:pt x="87" y="1345"/>
                      </a:cubicBezTo>
                      <a:cubicBezTo>
                        <a:pt x="179" y="1518"/>
                        <a:pt x="454" y="1571"/>
                        <a:pt x="842" y="1571"/>
                      </a:cubicBezTo>
                      <a:cubicBezTo>
                        <a:pt x="1270" y="1571"/>
                        <a:pt x="1837" y="1506"/>
                        <a:pt x="2448" y="1465"/>
                      </a:cubicBezTo>
                      <a:cubicBezTo>
                        <a:pt x="3609" y="1363"/>
                        <a:pt x="4628" y="1368"/>
                        <a:pt x="4762" y="980"/>
                      </a:cubicBezTo>
                      <a:cubicBezTo>
                        <a:pt x="4817" y="792"/>
                        <a:pt x="4607" y="530"/>
                        <a:pt x="4169" y="315"/>
                      </a:cubicBezTo>
                      <a:cubicBezTo>
                        <a:pt x="3797" y="134"/>
                        <a:pt x="3261" y="1"/>
                        <a:pt x="2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5"/>
                <p:cNvSpPr/>
                <p:nvPr/>
              </p:nvSpPr>
              <p:spPr>
                <a:xfrm>
                  <a:off x="-1177137" y="1027646"/>
                  <a:ext cx="124083" cy="345654"/>
                </a:xfrm>
                <a:custGeom>
                  <a:avLst/>
                  <a:gdLst/>
                  <a:ahLst/>
                  <a:cxnLst/>
                  <a:rect l="l" t="t" r="r" b="b"/>
                  <a:pathLst>
                    <a:path w="2916" h="8123" extrusionOk="0">
                      <a:moveTo>
                        <a:pt x="1870" y="0"/>
                      </a:moveTo>
                      <a:cubicBezTo>
                        <a:pt x="1738" y="0"/>
                        <a:pt x="1613" y="85"/>
                        <a:pt x="1629" y="254"/>
                      </a:cubicBezTo>
                      <a:cubicBezTo>
                        <a:pt x="1785" y="1979"/>
                        <a:pt x="2018" y="3694"/>
                        <a:pt x="2330" y="5395"/>
                      </a:cubicBezTo>
                      <a:lnTo>
                        <a:pt x="2330" y="5395"/>
                      </a:lnTo>
                      <a:cubicBezTo>
                        <a:pt x="1833" y="5126"/>
                        <a:pt x="1293" y="4852"/>
                        <a:pt x="763" y="4852"/>
                      </a:cubicBezTo>
                      <a:cubicBezTo>
                        <a:pt x="579" y="4852"/>
                        <a:pt x="396" y="4885"/>
                        <a:pt x="216" y="4963"/>
                      </a:cubicBezTo>
                      <a:cubicBezTo>
                        <a:pt x="139" y="4996"/>
                        <a:pt x="109" y="5088"/>
                        <a:pt x="102" y="5163"/>
                      </a:cubicBezTo>
                      <a:cubicBezTo>
                        <a:pt x="0" y="6242"/>
                        <a:pt x="1406" y="7322"/>
                        <a:pt x="2028" y="8084"/>
                      </a:cubicBezTo>
                      <a:cubicBezTo>
                        <a:pt x="2050" y="8111"/>
                        <a:pt x="2079" y="8123"/>
                        <a:pt x="2108" y="8123"/>
                      </a:cubicBezTo>
                      <a:cubicBezTo>
                        <a:pt x="2195" y="8123"/>
                        <a:pt x="2286" y="8019"/>
                        <a:pt x="2225" y="7932"/>
                      </a:cubicBezTo>
                      <a:lnTo>
                        <a:pt x="2225" y="7930"/>
                      </a:lnTo>
                      <a:cubicBezTo>
                        <a:pt x="1858" y="7410"/>
                        <a:pt x="989" y="6540"/>
                        <a:pt x="841" y="5954"/>
                      </a:cubicBezTo>
                      <a:cubicBezTo>
                        <a:pt x="740" y="5556"/>
                        <a:pt x="858" y="5418"/>
                        <a:pt x="1076" y="5418"/>
                      </a:cubicBezTo>
                      <a:cubicBezTo>
                        <a:pt x="1464" y="5418"/>
                        <a:pt x="2173" y="5858"/>
                        <a:pt x="2535" y="6044"/>
                      </a:cubicBezTo>
                      <a:cubicBezTo>
                        <a:pt x="2575" y="6065"/>
                        <a:pt x="2615" y="6074"/>
                        <a:pt x="2653" y="6074"/>
                      </a:cubicBezTo>
                      <a:cubicBezTo>
                        <a:pt x="2799" y="6074"/>
                        <a:pt x="2915" y="5937"/>
                        <a:pt x="2886" y="5774"/>
                      </a:cubicBezTo>
                      <a:cubicBezTo>
                        <a:pt x="2546" y="3947"/>
                        <a:pt x="2303" y="2106"/>
                        <a:pt x="2156" y="254"/>
                      </a:cubicBezTo>
                      <a:cubicBezTo>
                        <a:pt x="2143" y="85"/>
                        <a:pt x="2003" y="0"/>
                        <a:pt x="1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5"/>
                <p:cNvSpPr/>
                <p:nvPr/>
              </p:nvSpPr>
              <p:spPr>
                <a:xfrm>
                  <a:off x="-1164031" y="1361343"/>
                  <a:ext cx="221018" cy="107147"/>
                </a:xfrm>
                <a:custGeom>
                  <a:avLst/>
                  <a:gdLst/>
                  <a:ahLst/>
                  <a:cxnLst/>
                  <a:rect l="l" t="t" r="r" b="b"/>
                  <a:pathLst>
                    <a:path w="5194" h="2518" extrusionOk="0">
                      <a:moveTo>
                        <a:pt x="5045" y="0"/>
                      </a:moveTo>
                      <a:cubicBezTo>
                        <a:pt x="5008" y="0"/>
                        <a:pt x="4973" y="18"/>
                        <a:pt x="4953" y="60"/>
                      </a:cubicBezTo>
                      <a:cubicBezTo>
                        <a:pt x="4533" y="953"/>
                        <a:pt x="4024" y="1775"/>
                        <a:pt x="3035" y="2118"/>
                      </a:cubicBezTo>
                      <a:cubicBezTo>
                        <a:pt x="2765" y="2211"/>
                        <a:pt x="2485" y="2257"/>
                        <a:pt x="2210" y="2257"/>
                      </a:cubicBezTo>
                      <a:cubicBezTo>
                        <a:pt x="1375" y="2257"/>
                        <a:pt x="573" y="1839"/>
                        <a:pt x="135" y="1074"/>
                      </a:cubicBezTo>
                      <a:cubicBezTo>
                        <a:pt x="122" y="1052"/>
                        <a:pt x="103" y="1042"/>
                        <a:pt x="84" y="1042"/>
                      </a:cubicBezTo>
                      <a:cubicBezTo>
                        <a:pt x="42" y="1042"/>
                        <a:pt x="0" y="1088"/>
                        <a:pt x="25" y="1138"/>
                      </a:cubicBezTo>
                      <a:cubicBezTo>
                        <a:pt x="491" y="2109"/>
                        <a:pt x="1293" y="2518"/>
                        <a:pt x="2130" y="2518"/>
                      </a:cubicBezTo>
                      <a:cubicBezTo>
                        <a:pt x="3425" y="2518"/>
                        <a:pt x="4806" y="1541"/>
                        <a:pt x="5172" y="152"/>
                      </a:cubicBezTo>
                      <a:cubicBezTo>
                        <a:pt x="5194" y="68"/>
                        <a:pt x="5117"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5"/>
                <p:cNvSpPr/>
                <p:nvPr/>
              </p:nvSpPr>
              <p:spPr>
                <a:xfrm>
                  <a:off x="-1318963" y="1133857"/>
                  <a:ext cx="57786" cy="56297"/>
                </a:xfrm>
                <a:custGeom>
                  <a:avLst/>
                  <a:gdLst/>
                  <a:ahLst/>
                  <a:cxnLst/>
                  <a:rect l="l" t="t" r="r" b="b"/>
                  <a:pathLst>
                    <a:path w="1358" h="1323" extrusionOk="0">
                      <a:moveTo>
                        <a:pt x="622" y="0"/>
                      </a:moveTo>
                      <a:cubicBezTo>
                        <a:pt x="288" y="21"/>
                        <a:pt x="0" y="331"/>
                        <a:pt x="2" y="665"/>
                      </a:cubicBezTo>
                      <a:cubicBezTo>
                        <a:pt x="5" y="999"/>
                        <a:pt x="299" y="1305"/>
                        <a:pt x="631" y="1322"/>
                      </a:cubicBezTo>
                      <a:cubicBezTo>
                        <a:pt x="641" y="1322"/>
                        <a:pt x="650" y="1322"/>
                        <a:pt x="660" y="1322"/>
                      </a:cubicBezTo>
                      <a:cubicBezTo>
                        <a:pt x="983" y="1322"/>
                        <a:pt x="1288" y="1053"/>
                        <a:pt x="1323" y="731"/>
                      </a:cubicBezTo>
                      <a:cubicBezTo>
                        <a:pt x="1357" y="399"/>
                        <a:pt x="1101" y="62"/>
                        <a:pt x="771" y="8"/>
                      </a:cubicBezTo>
                      <a:lnTo>
                        <a:pt x="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5"/>
                <p:cNvSpPr/>
                <p:nvPr/>
              </p:nvSpPr>
              <p:spPr>
                <a:xfrm>
                  <a:off x="-869614" y="1133857"/>
                  <a:ext cx="57871" cy="56297"/>
                </a:xfrm>
                <a:custGeom>
                  <a:avLst/>
                  <a:gdLst/>
                  <a:ahLst/>
                  <a:cxnLst/>
                  <a:rect l="l" t="t" r="r" b="b"/>
                  <a:pathLst>
                    <a:path w="1360" h="1323" extrusionOk="0">
                      <a:moveTo>
                        <a:pt x="736" y="0"/>
                      </a:moveTo>
                      <a:lnTo>
                        <a:pt x="587" y="8"/>
                      </a:lnTo>
                      <a:cubicBezTo>
                        <a:pt x="257" y="62"/>
                        <a:pt x="1" y="399"/>
                        <a:pt x="35" y="731"/>
                      </a:cubicBezTo>
                      <a:cubicBezTo>
                        <a:pt x="70" y="1053"/>
                        <a:pt x="375" y="1322"/>
                        <a:pt x="699" y="1322"/>
                      </a:cubicBezTo>
                      <a:cubicBezTo>
                        <a:pt x="708" y="1322"/>
                        <a:pt x="718" y="1322"/>
                        <a:pt x="727" y="1322"/>
                      </a:cubicBezTo>
                      <a:cubicBezTo>
                        <a:pt x="1061" y="1305"/>
                        <a:pt x="1353" y="999"/>
                        <a:pt x="1356" y="665"/>
                      </a:cubicBezTo>
                      <a:cubicBezTo>
                        <a:pt x="1359" y="331"/>
                        <a:pt x="1070" y="21"/>
                        <a:pt x="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75"/>
              <p:cNvGrpSpPr/>
              <p:nvPr/>
            </p:nvGrpSpPr>
            <p:grpSpPr>
              <a:xfrm>
                <a:off x="878677" y="1235518"/>
                <a:ext cx="1459739" cy="2503736"/>
                <a:chOff x="1597150" y="2333925"/>
                <a:chExt cx="2009000" cy="3445825"/>
              </a:xfrm>
            </p:grpSpPr>
            <p:sp>
              <p:nvSpPr>
                <p:cNvPr id="3711" name="Google Shape;3711;p75"/>
                <p:cNvSpPr/>
                <p:nvPr/>
              </p:nvSpPr>
              <p:spPr>
                <a:xfrm>
                  <a:off x="3109050" y="2876350"/>
                  <a:ext cx="231750" cy="211400"/>
                </a:xfrm>
                <a:custGeom>
                  <a:avLst/>
                  <a:gdLst/>
                  <a:ahLst/>
                  <a:cxnLst/>
                  <a:rect l="l" t="t" r="r" b="b"/>
                  <a:pathLst>
                    <a:path w="9270" h="8456" extrusionOk="0">
                      <a:moveTo>
                        <a:pt x="3893" y="0"/>
                      </a:moveTo>
                      <a:cubicBezTo>
                        <a:pt x="1539" y="0"/>
                        <a:pt x="1" y="2590"/>
                        <a:pt x="1" y="2590"/>
                      </a:cubicBezTo>
                      <a:lnTo>
                        <a:pt x="312" y="7969"/>
                      </a:lnTo>
                      <a:cubicBezTo>
                        <a:pt x="312" y="7969"/>
                        <a:pt x="1332" y="8455"/>
                        <a:pt x="2597" y="8455"/>
                      </a:cubicBezTo>
                      <a:cubicBezTo>
                        <a:pt x="3230" y="8455"/>
                        <a:pt x="3924" y="8334"/>
                        <a:pt x="4583" y="7969"/>
                      </a:cubicBezTo>
                      <a:cubicBezTo>
                        <a:pt x="6558" y="6875"/>
                        <a:pt x="9269" y="2552"/>
                        <a:pt x="5727" y="524"/>
                      </a:cubicBezTo>
                      <a:cubicBezTo>
                        <a:pt x="5075" y="151"/>
                        <a:pt x="4460" y="0"/>
                        <a:pt x="38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5"/>
                <p:cNvSpPr/>
                <p:nvPr/>
              </p:nvSpPr>
              <p:spPr>
                <a:xfrm>
                  <a:off x="3164525" y="2935350"/>
                  <a:ext cx="122850" cy="100525"/>
                </a:xfrm>
                <a:custGeom>
                  <a:avLst/>
                  <a:gdLst/>
                  <a:ahLst/>
                  <a:cxnLst/>
                  <a:rect l="l" t="t" r="r" b="b"/>
                  <a:pathLst>
                    <a:path w="4914" h="4021" extrusionOk="0">
                      <a:moveTo>
                        <a:pt x="4615" y="0"/>
                      </a:moveTo>
                      <a:cubicBezTo>
                        <a:pt x="4611" y="0"/>
                        <a:pt x="4606" y="0"/>
                        <a:pt x="4602" y="0"/>
                      </a:cubicBezTo>
                      <a:cubicBezTo>
                        <a:pt x="2437" y="125"/>
                        <a:pt x="876" y="1969"/>
                        <a:pt x="42" y="3827"/>
                      </a:cubicBezTo>
                      <a:cubicBezTo>
                        <a:pt x="0" y="3918"/>
                        <a:pt x="73" y="4021"/>
                        <a:pt x="155" y="4021"/>
                      </a:cubicBezTo>
                      <a:cubicBezTo>
                        <a:pt x="183" y="4021"/>
                        <a:pt x="213" y="4009"/>
                        <a:pt x="239" y="3980"/>
                      </a:cubicBezTo>
                      <a:cubicBezTo>
                        <a:pt x="830" y="3321"/>
                        <a:pt x="1273" y="2546"/>
                        <a:pt x="1867" y="1887"/>
                      </a:cubicBezTo>
                      <a:cubicBezTo>
                        <a:pt x="2643" y="1028"/>
                        <a:pt x="3550" y="670"/>
                        <a:pt x="4662" y="452"/>
                      </a:cubicBezTo>
                      <a:cubicBezTo>
                        <a:pt x="4914" y="403"/>
                        <a:pt x="4861" y="0"/>
                        <a:pt x="4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5"/>
                <p:cNvSpPr/>
                <p:nvPr/>
              </p:nvSpPr>
              <p:spPr>
                <a:xfrm>
                  <a:off x="3166250" y="3006350"/>
                  <a:ext cx="92450" cy="33000"/>
                </a:xfrm>
                <a:custGeom>
                  <a:avLst/>
                  <a:gdLst/>
                  <a:ahLst/>
                  <a:cxnLst/>
                  <a:rect l="l" t="t" r="r" b="b"/>
                  <a:pathLst>
                    <a:path w="3698" h="1320" extrusionOk="0">
                      <a:moveTo>
                        <a:pt x="3147" y="1"/>
                      </a:moveTo>
                      <a:cubicBezTo>
                        <a:pt x="2118" y="1"/>
                        <a:pt x="843" y="528"/>
                        <a:pt x="82" y="1128"/>
                      </a:cubicBezTo>
                      <a:cubicBezTo>
                        <a:pt x="1" y="1192"/>
                        <a:pt x="72" y="1319"/>
                        <a:pt x="160" y="1319"/>
                      </a:cubicBezTo>
                      <a:cubicBezTo>
                        <a:pt x="170" y="1319"/>
                        <a:pt x="179" y="1318"/>
                        <a:pt x="189" y="1315"/>
                      </a:cubicBezTo>
                      <a:cubicBezTo>
                        <a:pt x="714" y="1143"/>
                        <a:pt x="1204" y="875"/>
                        <a:pt x="1733" y="704"/>
                      </a:cubicBezTo>
                      <a:cubicBezTo>
                        <a:pt x="2311" y="519"/>
                        <a:pt x="2892" y="460"/>
                        <a:pt x="3487" y="360"/>
                      </a:cubicBezTo>
                      <a:cubicBezTo>
                        <a:pt x="3698" y="325"/>
                        <a:pt x="3621" y="35"/>
                        <a:pt x="3440" y="16"/>
                      </a:cubicBezTo>
                      <a:cubicBezTo>
                        <a:pt x="3345" y="6"/>
                        <a:pt x="3247" y="1"/>
                        <a:pt x="3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5"/>
                <p:cNvSpPr/>
                <p:nvPr/>
              </p:nvSpPr>
              <p:spPr>
                <a:xfrm>
                  <a:off x="2041750" y="3590975"/>
                  <a:ext cx="275975" cy="338425"/>
                </a:xfrm>
                <a:custGeom>
                  <a:avLst/>
                  <a:gdLst/>
                  <a:ahLst/>
                  <a:cxnLst/>
                  <a:rect l="l" t="t" r="r" b="b"/>
                  <a:pathLst>
                    <a:path w="11039" h="13537" extrusionOk="0">
                      <a:moveTo>
                        <a:pt x="11022" y="0"/>
                      </a:moveTo>
                      <a:cubicBezTo>
                        <a:pt x="10849" y="0"/>
                        <a:pt x="9256" y="107"/>
                        <a:pt x="6508" y="3845"/>
                      </a:cubicBezTo>
                      <a:cubicBezTo>
                        <a:pt x="3593" y="7811"/>
                        <a:pt x="0" y="13537"/>
                        <a:pt x="0" y="13537"/>
                      </a:cubicBezTo>
                      <a:lnTo>
                        <a:pt x="8331" y="11402"/>
                      </a:lnTo>
                      <a:lnTo>
                        <a:pt x="11038" y="1"/>
                      </a:lnTo>
                      <a:cubicBezTo>
                        <a:pt x="11038" y="1"/>
                        <a:pt x="11033" y="0"/>
                        <a:pt x="11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5"/>
                <p:cNvSpPr/>
                <p:nvPr/>
              </p:nvSpPr>
              <p:spPr>
                <a:xfrm>
                  <a:off x="1903200" y="3251700"/>
                  <a:ext cx="435725" cy="786125"/>
                </a:xfrm>
                <a:custGeom>
                  <a:avLst/>
                  <a:gdLst/>
                  <a:ahLst/>
                  <a:cxnLst/>
                  <a:rect l="l" t="t" r="r" b="b"/>
                  <a:pathLst>
                    <a:path w="17429" h="31445" extrusionOk="0">
                      <a:moveTo>
                        <a:pt x="1313" y="0"/>
                      </a:moveTo>
                      <a:lnTo>
                        <a:pt x="1313" y="0"/>
                      </a:lnTo>
                      <a:cubicBezTo>
                        <a:pt x="0" y="6025"/>
                        <a:pt x="132" y="12235"/>
                        <a:pt x="1394" y="18258"/>
                      </a:cubicBezTo>
                      <a:cubicBezTo>
                        <a:pt x="6292" y="24405"/>
                        <a:pt x="11680" y="29546"/>
                        <a:pt x="15264" y="31444"/>
                      </a:cubicBezTo>
                      <a:lnTo>
                        <a:pt x="17429" y="15385"/>
                      </a:lnTo>
                      <a:cubicBezTo>
                        <a:pt x="17429" y="15385"/>
                        <a:pt x="3821" y="4560"/>
                        <a:pt x="1335" y="40"/>
                      </a:cubicBezTo>
                      <a:cubicBezTo>
                        <a:pt x="1328" y="27"/>
                        <a:pt x="1321" y="13"/>
                        <a:pt x="1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5"/>
                <p:cNvSpPr/>
                <p:nvPr/>
              </p:nvSpPr>
              <p:spPr>
                <a:xfrm>
                  <a:off x="1597150" y="2863250"/>
                  <a:ext cx="340925" cy="844925"/>
                </a:xfrm>
                <a:custGeom>
                  <a:avLst/>
                  <a:gdLst/>
                  <a:ahLst/>
                  <a:cxnLst/>
                  <a:rect l="l" t="t" r="r" b="b"/>
                  <a:pathLst>
                    <a:path w="13637" h="33797" extrusionOk="0">
                      <a:moveTo>
                        <a:pt x="6586" y="0"/>
                      </a:moveTo>
                      <a:cubicBezTo>
                        <a:pt x="6541" y="0"/>
                        <a:pt x="6496" y="7"/>
                        <a:pt x="6451" y="20"/>
                      </a:cubicBezTo>
                      <a:cubicBezTo>
                        <a:pt x="5067" y="429"/>
                        <a:pt x="7057" y="5515"/>
                        <a:pt x="7057" y="5515"/>
                      </a:cubicBezTo>
                      <a:cubicBezTo>
                        <a:pt x="7057" y="5515"/>
                        <a:pt x="5035" y="657"/>
                        <a:pt x="3680" y="657"/>
                      </a:cubicBezTo>
                      <a:cubicBezTo>
                        <a:pt x="3606" y="657"/>
                        <a:pt x="3535" y="671"/>
                        <a:pt x="3466" y="701"/>
                      </a:cubicBezTo>
                      <a:cubicBezTo>
                        <a:pt x="2222" y="1242"/>
                        <a:pt x="4087" y="6062"/>
                        <a:pt x="4376" y="6789"/>
                      </a:cubicBezTo>
                      <a:cubicBezTo>
                        <a:pt x="4112" y="6131"/>
                        <a:pt x="2455" y="2123"/>
                        <a:pt x="1337" y="2123"/>
                      </a:cubicBezTo>
                      <a:cubicBezTo>
                        <a:pt x="1293" y="2123"/>
                        <a:pt x="1250" y="2129"/>
                        <a:pt x="1207" y="2142"/>
                      </a:cubicBezTo>
                      <a:cubicBezTo>
                        <a:pt x="0" y="2509"/>
                        <a:pt x="166" y="11335"/>
                        <a:pt x="5713" y="21889"/>
                      </a:cubicBezTo>
                      <a:cubicBezTo>
                        <a:pt x="7276" y="24861"/>
                        <a:pt x="9228" y="27905"/>
                        <a:pt x="11357" y="30815"/>
                      </a:cubicBezTo>
                      <a:cubicBezTo>
                        <a:pt x="12098" y="31829"/>
                        <a:pt x="12861" y="32824"/>
                        <a:pt x="13636" y="33796"/>
                      </a:cubicBezTo>
                      <a:cubicBezTo>
                        <a:pt x="12374" y="27773"/>
                        <a:pt x="12241" y="21563"/>
                        <a:pt x="13554" y="15537"/>
                      </a:cubicBezTo>
                      <a:cubicBezTo>
                        <a:pt x="11092" y="11056"/>
                        <a:pt x="10892" y="10181"/>
                        <a:pt x="10892" y="10181"/>
                      </a:cubicBezTo>
                      <a:cubicBezTo>
                        <a:pt x="10892" y="10181"/>
                        <a:pt x="12757" y="4431"/>
                        <a:pt x="10994" y="3662"/>
                      </a:cubicBezTo>
                      <a:cubicBezTo>
                        <a:pt x="10783" y="3570"/>
                        <a:pt x="10601" y="3530"/>
                        <a:pt x="10445" y="3530"/>
                      </a:cubicBezTo>
                      <a:cubicBezTo>
                        <a:pt x="9293" y="3530"/>
                        <a:pt x="9507" y="5725"/>
                        <a:pt x="9507" y="5725"/>
                      </a:cubicBezTo>
                      <a:cubicBezTo>
                        <a:pt x="9507" y="5725"/>
                        <a:pt x="7940" y="0"/>
                        <a:pt x="6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5"/>
                <p:cNvSpPr/>
                <p:nvPr/>
              </p:nvSpPr>
              <p:spPr>
                <a:xfrm>
                  <a:off x="3149725" y="3400950"/>
                  <a:ext cx="374550" cy="235175"/>
                </a:xfrm>
                <a:custGeom>
                  <a:avLst/>
                  <a:gdLst/>
                  <a:ahLst/>
                  <a:cxnLst/>
                  <a:rect l="l" t="t" r="r" b="b"/>
                  <a:pathLst>
                    <a:path w="14982" h="9407" extrusionOk="0">
                      <a:moveTo>
                        <a:pt x="0" y="1"/>
                      </a:moveTo>
                      <a:lnTo>
                        <a:pt x="2590" y="4633"/>
                      </a:lnTo>
                      <a:cubicBezTo>
                        <a:pt x="2590" y="4633"/>
                        <a:pt x="10921" y="9406"/>
                        <a:pt x="13284" y="9406"/>
                      </a:cubicBezTo>
                      <a:cubicBezTo>
                        <a:pt x="13509" y="9406"/>
                        <a:pt x="13680" y="9363"/>
                        <a:pt x="13785" y="9268"/>
                      </a:cubicBezTo>
                      <a:cubicBezTo>
                        <a:pt x="14982" y="8174"/>
                        <a:pt x="12639" y="5987"/>
                        <a:pt x="8813" y="3333"/>
                      </a:cubicBezTo>
                      <a:cubicBezTo>
                        <a:pt x="4988" y="677"/>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5"/>
                <p:cNvSpPr/>
                <p:nvPr/>
              </p:nvSpPr>
              <p:spPr>
                <a:xfrm>
                  <a:off x="3248025" y="2493600"/>
                  <a:ext cx="358125" cy="1008575"/>
                </a:xfrm>
                <a:custGeom>
                  <a:avLst/>
                  <a:gdLst/>
                  <a:ahLst/>
                  <a:cxnLst/>
                  <a:rect l="l" t="t" r="r" b="b"/>
                  <a:pathLst>
                    <a:path w="14325" h="40343" extrusionOk="0">
                      <a:moveTo>
                        <a:pt x="6847" y="0"/>
                      </a:moveTo>
                      <a:cubicBezTo>
                        <a:pt x="6842" y="0"/>
                        <a:pt x="6837" y="1"/>
                        <a:pt x="6832" y="1"/>
                      </a:cubicBezTo>
                      <a:cubicBezTo>
                        <a:pt x="5368" y="42"/>
                        <a:pt x="5622" y="5884"/>
                        <a:pt x="5622" y="5884"/>
                      </a:cubicBezTo>
                      <a:cubicBezTo>
                        <a:pt x="5622" y="5884"/>
                        <a:pt x="5281" y="646"/>
                        <a:pt x="3922" y="646"/>
                      </a:cubicBezTo>
                      <a:cubicBezTo>
                        <a:pt x="3895" y="646"/>
                        <a:pt x="3868" y="648"/>
                        <a:pt x="3840" y="652"/>
                      </a:cubicBezTo>
                      <a:cubicBezTo>
                        <a:pt x="2412" y="870"/>
                        <a:pt x="3494" y="7115"/>
                        <a:pt x="3494" y="7115"/>
                      </a:cubicBezTo>
                      <a:cubicBezTo>
                        <a:pt x="3494" y="7115"/>
                        <a:pt x="2903" y="5451"/>
                        <a:pt x="2031" y="5451"/>
                      </a:cubicBezTo>
                      <a:cubicBezTo>
                        <a:pt x="1797" y="5451"/>
                        <a:pt x="1542" y="5571"/>
                        <a:pt x="1272" y="5877"/>
                      </a:cubicBezTo>
                      <a:cubicBezTo>
                        <a:pt x="0" y="7321"/>
                        <a:pt x="4128" y="11740"/>
                        <a:pt x="4128" y="11740"/>
                      </a:cubicBezTo>
                      <a:cubicBezTo>
                        <a:pt x="4128" y="11740"/>
                        <a:pt x="4319" y="12619"/>
                        <a:pt x="3987" y="17766"/>
                      </a:cubicBezTo>
                      <a:cubicBezTo>
                        <a:pt x="3844" y="19975"/>
                        <a:pt x="2338" y="24102"/>
                        <a:pt x="665" y="28099"/>
                      </a:cubicBezTo>
                      <a:cubicBezTo>
                        <a:pt x="2944" y="32661"/>
                        <a:pt x="6104" y="37027"/>
                        <a:pt x="9991" y="40343"/>
                      </a:cubicBezTo>
                      <a:cubicBezTo>
                        <a:pt x="10994" y="37150"/>
                        <a:pt x="11819" y="33905"/>
                        <a:pt x="12461" y="30621"/>
                      </a:cubicBezTo>
                      <a:cubicBezTo>
                        <a:pt x="13154" y="27083"/>
                        <a:pt x="13630" y="23498"/>
                        <a:pt x="13785" y="20144"/>
                      </a:cubicBezTo>
                      <a:cubicBezTo>
                        <a:pt x="14324" y="8363"/>
                        <a:pt x="10816" y="345"/>
                        <a:pt x="9530" y="345"/>
                      </a:cubicBezTo>
                      <a:cubicBezTo>
                        <a:pt x="9516" y="345"/>
                        <a:pt x="9502" y="346"/>
                        <a:pt x="9488" y="348"/>
                      </a:cubicBezTo>
                      <a:cubicBezTo>
                        <a:pt x="8335" y="512"/>
                        <a:pt x="8548" y="5165"/>
                        <a:pt x="8590" y="5899"/>
                      </a:cubicBezTo>
                      <a:cubicBezTo>
                        <a:pt x="8544" y="5122"/>
                        <a:pt x="8191" y="0"/>
                        <a:pt x="6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5"/>
                <p:cNvSpPr/>
                <p:nvPr/>
              </p:nvSpPr>
              <p:spPr>
                <a:xfrm>
                  <a:off x="3146075" y="3196075"/>
                  <a:ext cx="351725" cy="600325"/>
                </a:xfrm>
                <a:custGeom>
                  <a:avLst/>
                  <a:gdLst/>
                  <a:ahLst/>
                  <a:cxnLst/>
                  <a:rect l="l" t="t" r="r" b="b"/>
                  <a:pathLst>
                    <a:path w="14069" h="24013" extrusionOk="0">
                      <a:moveTo>
                        <a:pt x="4743" y="0"/>
                      </a:moveTo>
                      <a:cubicBezTo>
                        <a:pt x="2519" y="5312"/>
                        <a:pt x="0" y="10388"/>
                        <a:pt x="0" y="10388"/>
                      </a:cubicBezTo>
                      <a:lnTo>
                        <a:pt x="8774" y="24012"/>
                      </a:lnTo>
                      <a:cubicBezTo>
                        <a:pt x="10546" y="21660"/>
                        <a:pt x="12456" y="17354"/>
                        <a:pt x="14069" y="12244"/>
                      </a:cubicBezTo>
                      <a:cubicBezTo>
                        <a:pt x="10182" y="8928"/>
                        <a:pt x="7022" y="4562"/>
                        <a:pt x="47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5"/>
                <p:cNvSpPr/>
                <p:nvPr/>
              </p:nvSpPr>
              <p:spPr>
                <a:xfrm>
                  <a:off x="3112300" y="5303950"/>
                  <a:ext cx="342325" cy="342250"/>
                </a:xfrm>
                <a:custGeom>
                  <a:avLst/>
                  <a:gdLst/>
                  <a:ahLst/>
                  <a:cxnLst/>
                  <a:rect l="l" t="t" r="r" b="b"/>
                  <a:pathLst>
                    <a:path w="13693" h="13690" extrusionOk="0">
                      <a:moveTo>
                        <a:pt x="13692" y="0"/>
                      </a:moveTo>
                      <a:lnTo>
                        <a:pt x="13692" y="0"/>
                      </a:lnTo>
                      <a:cubicBezTo>
                        <a:pt x="9902" y="2241"/>
                        <a:pt x="5603" y="3563"/>
                        <a:pt x="746" y="3563"/>
                      </a:cubicBezTo>
                      <a:cubicBezTo>
                        <a:pt x="661" y="3563"/>
                        <a:pt x="576" y="3563"/>
                        <a:pt x="491" y="3562"/>
                      </a:cubicBezTo>
                      <a:cubicBezTo>
                        <a:pt x="313" y="5494"/>
                        <a:pt x="152" y="7878"/>
                        <a:pt x="75" y="10688"/>
                      </a:cubicBezTo>
                      <a:cubicBezTo>
                        <a:pt x="0" y="13442"/>
                        <a:pt x="4080" y="13690"/>
                        <a:pt x="5548" y="13690"/>
                      </a:cubicBezTo>
                      <a:cubicBezTo>
                        <a:pt x="5870" y="13690"/>
                        <a:pt x="6066" y="13678"/>
                        <a:pt x="6066" y="13678"/>
                      </a:cubicBezTo>
                      <a:cubicBezTo>
                        <a:pt x="6066" y="13678"/>
                        <a:pt x="10648" y="5696"/>
                        <a:pt x="1369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5"/>
                <p:cNvSpPr/>
                <p:nvPr/>
              </p:nvSpPr>
              <p:spPr>
                <a:xfrm>
                  <a:off x="3124525" y="4931275"/>
                  <a:ext cx="436175" cy="461775"/>
                </a:xfrm>
                <a:custGeom>
                  <a:avLst/>
                  <a:gdLst/>
                  <a:ahLst/>
                  <a:cxnLst/>
                  <a:rect l="l" t="t" r="r" b="b"/>
                  <a:pathLst>
                    <a:path w="17447" h="18471" extrusionOk="0">
                      <a:moveTo>
                        <a:pt x="13915" y="1"/>
                      </a:moveTo>
                      <a:cubicBezTo>
                        <a:pt x="10104" y="1"/>
                        <a:pt x="735" y="12818"/>
                        <a:pt x="735" y="12818"/>
                      </a:cubicBezTo>
                      <a:cubicBezTo>
                        <a:pt x="735" y="12818"/>
                        <a:pt x="337" y="14822"/>
                        <a:pt x="1" y="18469"/>
                      </a:cubicBezTo>
                      <a:cubicBezTo>
                        <a:pt x="86" y="18470"/>
                        <a:pt x="171" y="18470"/>
                        <a:pt x="255" y="18470"/>
                      </a:cubicBezTo>
                      <a:cubicBezTo>
                        <a:pt x="5112" y="18470"/>
                        <a:pt x="9413" y="17148"/>
                        <a:pt x="13202" y="14907"/>
                      </a:cubicBezTo>
                      <a:cubicBezTo>
                        <a:pt x="13546" y="14263"/>
                        <a:pt x="13871" y="13649"/>
                        <a:pt x="14166" y="13078"/>
                      </a:cubicBezTo>
                      <a:cubicBezTo>
                        <a:pt x="17082" y="7456"/>
                        <a:pt x="17447" y="5114"/>
                        <a:pt x="15104" y="740"/>
                      </a:cubicBezTo>
                      <a:cubicBezTo>
                        <a:pt x="14829" y="227"/>
                        <a:pt x="14421" y="1"/>
                        <a:pt x="1391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5"/>
                <p:cNvSpPr/>
                <p:nvPr/>
              </p:nvSpPr>
              <p:spPr>
                <a:xfrm>
                  <a:off x="2272100" y="5307525"/>
                  <a:ext cx="642750" cy="258675"/>
                </a:xfrm>
                <a:custGeom>
                  <a:avLst/>
                  <a:gdLst/>
                  <a:ahLst/>
                  <a:cxnLst/>
                  <a:rect l="l" t="t" r="r" b="b"/>
                  <a:pathLst>
                    <a:path w="25710" h="10347" extrusionOk="0">
                      <a:moveTo>
                        <a:pt x="7505" y="0"/>
                      </a:moveTo>
                      <a:cubicBezTo>
                        <a:pt x="6373" y="999"/>
                        <a:pt x="4828" y="2247"/>
                        <a:pt x="2721" y="3773"/>
                      </a:cubicBezTo>
                      <a:cubicBezTo>
                        <a:pt x="1" y="5744"/>
                        <a:pt x="3993" y="10347"/>
                        <a:pt x="3993" y="10347"/>
                      </a:cubicBezTo>
                      <a:cubicBezTo>
                        <a:pt x="3993" y="10347"/>
                        <a:pt x="14719" y="8938"/>
                        <a:pt x="20951" y="7834"/>
                      </a:cubicBezTo>
                      <a:cubicBezTo>
                        <a:pt x="22679" y="7528"/>
                        <a:pt x="24282" y="7064"/>
                        <a:pt x="25710" y="6447"/>
                      </a:cubicBezTo>
                      <a:lnTo>
                        <a:pt x="25710" y="6447"/>
                      </a:lnTo>
                      <a:cubicBezTo>
                        <a:pt x="25122" y="6485"/>
                        <a:pt x="24531" y="6504"/>
                        <a:pt x="23941" y="6504"/>
                      </a:cubicBezTo>
                      <a:cubicBezTo>
                        <a:pt x="17810" y="6504"/>
                        <a:pt x="11635" y="4442"/>
                        <a:pt x="750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5"/>
                <p:cNvSpPr/>
                <p:nvPr/>
              </p:nvSpPr>
              <p:spPr>
                <a:xfrm>
                  <a:off x="2459700" y="5197925"/>
                  <a:ext cx="614475" cy="272200"/>
                </a:xfrm>
                <a:custGeom>
                  <a:avLst/>
                  <a:gdLst/>
                  <a:ahLst/>
                  <a:cxnLst/>
                  <a:rect l="l" t="t" r="r" b="b"/>
                  <a:pathLst>
                    <a:path w="24579" h="10888" extrusionOk="0">
                      <a:moveTo>
                        <a:pt x="16848" y="0"/>
                      </a:moveTo>
                      <a:cubicBezTo>
                        <a:pt x="10641" y="0"/>
                        <a:pt x="2932" y="1297"/>
                        <a:pt x="2932" y="1297"/>
                      </a:cubicBezTo>
                      <a:cubicBezTo>
                        <a:pt x="2932" y="1297"/>
                        <a:pt x="2401" y="2269"/>
                        <a:pt x="1" y="4384"/>
                      </a:cubicBezTo>
                      <a:cubicBezTo>
                        <a:pt x="4131" y="8825"/>
                        <a:pt x="10307" y="10888"/>
                        <a:pt x="16438" y="10888"/>
                      </a:cubicBezTo>
                      <a:cubicBezTo>
                        <a:pt x="17028" y="10888"/>
                        <a:pt x="17618" y="10869"/>
                        <a:pt x="18206" y="10831"/>
                      </a:cubicBezTo>
                      <a:cubicBezTo>
                        <a:pt x="21935" y="9221"/>
                        <a:pt x="24432" y="6531"/>
                        <a:pt x="24529" y="2602"/>
                      </a:cubicBezTo>
                      <a:cubicBezTo>
                        <a:pt x="24578" y="597"/>
                        <a:pt x="21059" y="0"/>
                        <a:pt x="1684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5"/>
                <p:cNvSpPr/>
                <p:nvPr/>
              </p:nvSpPr>
              <p:spPr>
                <a:xfrm>
                  <a:off x="2249200" y="5402525"/>
                  <a:ext cx="116175" cy="341175"/>
                </a:xfrm>
                <a:custGeom>
                  <a:avLst/>
                  <a:gdLst/>
                  <a:ahLst/>
                  <a:cxnLst/>
                  <a:rect l="l" t="t" r="r" b="b"/>
                  <a:pathLst>
                    <a:path w="4647" h="13647" extrusionOk="0">
                      <a:moveTo>
                        <a:pt x="1244" y="1"/>
                      </a:moveTo>
                      <a:cubicBezTo>
                        <a:pt x="1236" y="1"/>
                        <a:pt x="1229" y="2"/>
                        <a:pt x="1223" y="4"/>
                      </a:cubicBezTo>
                      <a:cubicBezTo>
                        <a:pt x="477" y="263"/>
                        <a:pt x="1" y="515"/>
                        <a:pt x="1" y="515"/>
                      </a:cubicBezTo>
                      <a:cubicBezTo>
                        <a:pt x="1" y="515"/>
                        <a:pt x="24" y="1837"/>
                        <a:pt x="340" y="4679"/>
                      </a:cubicBezTo>
                      <a:cubicBezTo>
                        <a:pt x="656" y="7520"/>
                        <a:pt x="1862" y="10714"/>
                        <a:pt x="2701" y="12363"/>
                      </a:cubicBezTo>
                      <a:cubicBezTo>
                        <a:pt x="3259" y="13463"/>
                        <a:pt x="3938" y="13646"/>
                        <a:pt x="4328" y="13646"/>
                      </a:cubicBezTo>
                      <a:cubicBezTo>
                        <a:pt x="4523" y="13646"/>
                        <a:pt x="4646" y="13601"/>
                        <a:pt x="4646" y="13601"/>
                      </a:cubicBezTo>
                      <a:cubicBezTo>
                        <a:pt x="4646" y="13601"/>
                        <a:pt x="201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5"/>
                <p:cNvSpPr/>
                <p:nvPr/>
              </p:nvSpPr>
              <p:spPr>
                <a:xfrm>
                  <a:off x="2296600" y="5627425"/>
                  <a:ext cx="102175" cy="116300"/>
                </a:xfrm>
                <a:custGeom>
                  <a:avLst/>
                  <a:gdLst/>
                  <a:ahLst/>
                  <a:cxnLst/>
                  <a:rect l="l" t="t" r="r" b="b"/>
                  <a:pathLst>
                    <a:path w="4087" h="4652" extrusionOk="0">
                      <a:moveTo>
                        <a:pt x="0" y="1"/>
                      </a:moveTo>
                      <a:lnTo>
                        <a:pt x="0" y="1"/>
                      </a:lnTo>
                      <a:cubicBezTo>
                        <a:pt x="797" y="2609"/>
                        <a:pt x="1786" y="4651"/>
                        <a:pt x="2556" y="4651"/>
                      </a:cubicBezTo>
                      <a:cubicBezTo>
                        <a:pt x="2622" y="4651"/>
                        <a:pt x="2687" y="4636"/>
                        <a:pt x="2750" y="4605"/>
                      </a:cubicBezTo>
                      <a:cubicBezTo>
                        <a:pt x="3574" y="4190"/>
                        <a:pt x="3932" y="2518"/>
                        <a:pt x="4087" y="1000"/>
                      </a:cubicBezTo>
                      <a:cubicBezTo>
                        <a:pt x="2812" y="378"/>
                        <a:pt x="1418" y="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5"/>
                <p:cNvSpPr/>
                <p:nvPr/>
              </p:nvSpPr>
              <p:spPr>
                <a:xfrm>
                  <a:off x="2258425" y="5384700"/>
                  <a:ext cx="143925" cy="267750"/>
                </a:xfrm>
                <a:custGeom>
                  <a:avLst/>
                  <a:gdLst/>
                  <a:ahLst/>
                  <a:cxnLst/>
                  <a:rect l="l" t="t" r="r" b="b"/>
                  <a:pathLst>
                    <a:path w="5757" h="10710" extrusionOk="0">
                      <a:moveTo>
                        <a:pt x="4099" y="1"/>
                      </a:moveTo>
                      <a:cubicBezTo>
                        <a:pt x="2332" y="1"/>
                        <a:pt x="132" y="1013"/>
                        <a:pt x="130" y="1013"/>
                      </a:cubicBezTo>
                      <a:cubicBezTo>
                        <a:pt x="1" y="3285"/>
                        <a:pt x="648" y="6838"/>
                        <a:pt x="1526" y="9710"/>
                      </a:cubicBezTo>
                      <a:cubicBezTo>
                        <a:pt x="2943" y="9746"/>
                        <a:pt x="4337" y="10087"/>
                        <a:pt x="5612" y="10709"/>
                      </a:cubicBezTo>
                      <a:cubicBezTo>
                        <a:pt x="5756" y="9295"/>
                        <a:pt x="5420" y="6574"/>
                        <a:pt x="5420" y="6574"/>
                      </a:cubicBezTo>
                      <a:cubicBezTo>
                        <a:pt x="3104" y="2486"/>
                        <a:pt x="4148" y="1"/>
                        <a:pt x="4148" y="1"/>
                      </a:cubicBezTo>
                      <a:cubicBezTo>
                        <a:pt x="4131" y="1"/>
                        <a:pt x="4115" y="1"/>
                        <a:pt x="4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5"/>
                <p:cNvSpPr/>
                <p:nvPr/>
              </p:nvSpPr>
              <p:spPr>
                <a:xfrm>
                  <a:off x="2384200" y="5586800"/>
                  <a:ext cx="84300" cy="60400"/>
                </a:xfrm>
                <a:custGeom>
                  <a:avLst/>
                  <a:gdLst/>
                  <a:ahLst/>
                  <a:cxnLst/>
                  <a:rect l="l" t="t" r="r" b="b"/>
                  <a:pathLst>
                    <a:path w="3372" h="2416" extrusionOk="0">
                      <a:moveTo>
                        <a:pt x="2400" y="354"/>
                      </a:moveTo>
                      <a:cubicBezTo>
                        <a:pt x="2601" y="354"/>
                        <a:pt x="2780" y="391"/>
                        <a:pt x="2881" y="502"/>
                      </a:cubicBezTo>
                      <a:cubicBezTo>
                        <a:pt x="3162" y="811"/>
                        <a:pt x="2796" y="888"/>
                        <a:pt x="2376" y="888"/>
                      </a:cubicBezTo>
                      <a:cubicBezTo>
                        <a:pt x="2020" y="888"/>
                        <a:pt x="1625" y="832"/>
                        <a:pt x="1555" y="815"/>
                      </a:cubicBezTo>
                      <a:cubicBezTo>
                        <a:pt x="1329" y="762"/>
                        <a:pt x="1108" y="699"/>
                        <a:pt x="888" y="632"/>
                      </a:cubicBezTo>
                      <a:lnTo>
                        <a:pt x="888" y="632"/>
                      </a:lnTo>
                      <a:cubicBezTo>
                        <a:pt x="1085" y="579"/>
                        <a:pt x="1282" y="532"/>
                        <a:pt x="1481" y="495"/>
                      </a:cubicBezTo>
                      <a:cubicBezTo>
                        <a:pt x="1680" y="455"/>
                        <a:pt x="2070" y="354"/>
                        <a:pt x="2400" y="354"/>
                      </a:cubicBezTo>
                      <a:close/>
                      <a:moveTo>
                        <a:pt x="502" y="857"/>
                      </a:moveTo>
                      <a:lnTo>
                        <a:pt x="502" y="857"/>
                      </a:lnTo>
                      <a:cubicBezTo>
                        <a:pt x="520" y="862"/>
                        <a:pt x="538" y="868"/>
                        <a:pt x="557" y="873"/>
                      </a:cubicBezTo>
                      <a:lnTo>
                        <a:pt x="557" y="873"/>
                      </a:lnTo>
                      <a:cubicBezTo>
                        <a:pt x="867" y="972"/>
                        <a:pt x="1177" y="1084"/>
                        <a:pt x="1455" y="1249"/>
                      </a:cubicBezTo>
                      <a:cubicBezTo>
                        <a:pt x="1627" y="1351"/>
                        <a:pt x="1880" y="1478"/>
                        <a:pt x="1980" y="1656"/>
                      </a:cubicBezTo>
                      <a:cubicBezTo>
                        <a:pt x="2103" y="1876"/>
                        <a:pt x="1957" y="2042"/>
                        <a:pt x="1754" y="2042"/>
                      </a:cubicBezTo>
                      <a:cubicBezTo>
                        <a:pt x="1709" y="2042"/>
                        <a:pt x="1662" y="2034"/>
                        <a:pt x="1614" y="2017"/>
                      </a:cubicBezTo>
                      <a:cubicBezTo>
                        <a:pt x="1101" y="1832"/>
                        <a:pt x="768" y="1335"/>
                        <a:pt x="502" y="857"/>
                      </a:cubicBezTo>
                      <a:close/>
                      <a:moveTo>
                        <a:pt x="2283" y="1"/>
                      </a:moveTo>
                      <a:cubicBezTo>
                        <a:pt x="1541" y="1"/>
                        <a:pt x="593" y="313"/>
                        <a:pt x="215" y="421"/>
                      </a:cubicBezTo>
                      <a:cubicBezTo>
                        <a:pt x="1" y="484"/>
                        <a:pt x="54" y="791"/>
                        <a:pt x="237" y="807"/>
                      </a:cubicBezTo>
                      <a:lnTo>
                        <a:pt x="237" y="807"/>
                      </a:lnTo>
                      <a:cubicBezTo>
                        <a:pt x="475" y="1415"/>
                        <a:pt x="1059" y="2416"/>
                        <a:pt x="1744" y="2416"/>
                      </a:cubicBezTo>
                      <a:cubicBezTo>
                        <a:pt x="1898" y="2416"/>
                        <a:pt x="2057" y="2366"/>
                        <a:pt x="2218" y="2249"/>
                      </a:cubicBezTo>
                      <a:cubicBezTo>
                        <a:pt x="2500" y="2048"/>
                        <a:pt x="2347" y="1587"/>
                        <a:pt x="2147" y="1386"/>
                      </a:cubicBezTo>
                      <a:cubicBezTo>
                        <a:pt x="2086" y="1324"/>
                        <a:pt x="2021" y="1265"/>
                        <a:pt x="1954" y="1210"/>
                      </a:cubicBezTo>
                      <a:lnTo>
                        <a:pt x="1954" y="1210"/>
                      </a:lnTo>
                      <a:cubicBezTo>
                        <a:pt x="2136" y="1237"/>
                        <a:pt x="2314" y="1253"/>
                        <a:pt x="2478" y="1253"/>
                      </a:cubicBezTo>
                      <a:cubicBezTo>
                        <a:pt x="2999" y="1253"/>
                        <a:pt x="3372" y="1087"/>
                        <a:pt x="3263" y="561"/>
                      </a:cubicBezTo>
                      <a:cubicBezTo>
                        <a:pt x="3176" y="138"/>
                        <a:pt x="2775" y="1"/>
                        <a:pt x="2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5"/>
                <p:cNvSpPr/>
                <p:nvPr/>
              </p:nvSpPr>
              <p:spPr>
                <a:xfrm>
                  <a:off x="2416575" y="4449950"/>
                  <a:ext cx="995975" cy="616800"/>
                </a:xfrm>
                <a:custGeom>
                  <a:avLst/>
                  <a:gdLst/>
                  <a:ahLst/>
                  <a:cxnLst/>
                  <a:rect l="l" t="t" r="r" b="b"/>
                  <a:pathLst>
                    <a:path w="39839" h="24672" extrusionOk="0">
                      <a:moveTo>
                        <a:pt x="36863" y="0"/>
                      </a:moveTo>
                      <a:lnTo>
                        <a:pt x="36983" y="300"/>
                      </a:lnTo>
                      <a:lnTo>
                        <a:pt x="1" y="10413"/>
                      </a:lnTo>
                      <a:cubicBezTo>
                        <a:pt x="1" y="10413"/>
                        <a:pt x="1771" y="16555"/>
                        <a:pt x="2083" y="19785"/>
                      </a:cubicBezTo>
                      <a:cubicBezTo>
                        <a:pt x="2188" y="20860"/>
                        <a:pt x="2235" y="22698"/>
                        <a:pt x="2249" y="24671"/>
                      </a:cubicBezTo>
                      <a:cubicBezTo>
                        <a:pt x="9311" y="24301"/>
                        <a:pt x="16271" y="23711"/>
                        <a:pt x="22423" y="20430"/>
                      </a:cubicBezTo>
                      <a:cubicBezTo>
                        <a:pt x="28942" y="16736"/>
                        <a:pt x="34701" y="12286"/>
                        <a:pt x="39839" y="7266"/>
                      </a:cubicBezTo>
                      <a:cubicBezTo>
                        <a:pt x="38739" y="4607"/>
                        <a:pt x="37705" y="2074"/>
                        <a:pt x="37195" y="819"/>
                      </a:cubicBezTo>
                      <a:cubicBezTo>
                        <a:pt x="36986" y="307"/>
                        <a:pt x="36866" y="9"/>
                        <a:pt x="3686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5"/>
                <p:cNvSpPr/>
                <p:nvPr/>
              </p:nvSpPr>
              <p:spPr>
                <a:xfrm>
                  <a:off x="2471225" y="4631600"/>
                  <a:ext cx="1080325" cy="689950"/>
                </a:xfrm>
                <a:custGeom>
                  <a:avLst/>
                  <a:gdLst/>
                  <a:ahLst/>
                  <a:cxnLst/>
                  <a:rect l="l" t="t" r="r" b="b"/>
                  <a:pathLst>
                    <a:path w="43213" h="27598" extrusionOk="0">
                      <a:moveTo>
                        <a:pt x="37653" y="0"/>
                      </a:moveTo>
                      <a:cubicBezTo>
                        <a:pt x="32515" y="5020"/>
                        <a:pt x="26756" y="9470"/>
                        <a:pt x="20237" y="13164"/>
                      </a:cubicBezTo>
                      <a:cubicBezTo>
                        <a:pt x="14085" y="16445"/>
                        <a:pt x="7123" y="17033"/>
                        <a:pt x="63" y="17404"/>
                      </a:cubicBezTo>
                      <a:cubicBezTo>
                        <a:pt x="93" y="21355"/>
                        <a:pt x="0" y="25846"/>
                        <a:pt x="0" y="25846"/>
                      </a:cubicBezTo>
                      <a:cubicBezTo>
                        <a:pt x="4147" y="27138"/>
                        <a:pt x="7965" y="27598"/>
                        <a:pt x="11298" y="27598"/>
                      </a:cubicBezTo>
                      <a:cubicBezTo>
                        <a:pt x="19514" y="27598"/>
                        <a:pt x="24784" y="24805"/>
                        <a:pt x="24784" y="24805"/>
                      </a:cubicBezTo>
                      <a:lnTo>
                        <a:pt x="23743" y="16266"/>
                      </a:lnTo>
                      <a:lnTo>
                        <a:pt x="26242" y="24805"/>
                      </a:lnTo>
                      <a:cubicBezTo>
                        <a:pt x="39153" y="21265"/>
                        <a:pt x="43213" y="15017"/>
                        <a:pt x="43213" y="15017"/>
                      </a:cubicBezTo>
                      <a:cubicBezTo>
                        <a:pt x="43213" y="15017"/>
                        <a:pt x="42692" y="11580"/>
                        <a:pt x="41026" y="7937"/>
                      </a:cubicBezTo>
                      <a:cubicBezTo>
                        <a:pt x="40279" y="6300"/>
                        <a:pt x="38922" y="3066"/>
                        <a:pt x="376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5"/>
                <p:cNvSpPr/>
                <p:nvPr/>
              </p:nvSpPr>
              <p:spPr>
                <a:xfrm>
                  <a:off x="2559900" y="3639950"/>
                  <a:ext cx="453675" cy="222175"/>
                </a:xfrm>
                <a:custGeom>
                  <a:avLst/>
                  <a:gdLst/>
                  <a:ahLst/>
                  <a:cxnLst/>
                  <a:rect l="l" t="t" r="r" b="b"/>
                  <a:pathLst>
                    <a:path w="18147" h="8887" extrusionOk="0">
                      <a:moveTo>
                        <a:pt x="16365" y="0"/>
                      </a:moveTo>
                      <a:lnTo>
                        <a:pt x="16365" y="0"/>
                      </a:lnTo>
                      <a:cubicBezTo>
                        <a:pt x="16090" y="421"/>
                        <a:pt x="15865" y="784"/>
                        <a:pt x="15718" y="1067"/>
                      </a:cubicBezTo>
                      <a:lnTo>
                        <a:pt x="3247" y="4483"/>
                      </a:lnTo>
                      <a:cubicBezTo>
                        <a:pt x="3247" y="4483"/>
                        <a:pt x="2448" y="4208"/>
                        <a:pt x="1244" y="3752"/>
                      </a:cubicBezTo>
                      <a:lnTo>
                        <a:pt x="1244" y="3752"/>
                      </a:lnTo>
                      <a:cubicBezTo>
                        <a:pt x="546" y="4784"/>
                        <a:pt x="0" y="6215"/>
                        <a:pt x="1246" y="7291"/>
                      </a:cubicBezTo>
                      <a:cubicBezTo>
                        <a:pt x="2317" y="8218"/>
                        <a:pt x="4290" y="8887"/>
                        <a:pt x="6636" y="8887"/>
                      </a:cubicBezTo>
                      <a:cubicBezTo>
                        <a:pt x="9076" y="8887"/>
                        <a:pt x="11919" y="8164"/>
                        <a:pt x="14573" y="6257"/>
                      </a:cubicBezTo>
                      <a:cubicBezTo>
                        <a:pt x="18146" y="3691"/>
                        <a:pt x="17268" y="1268"/>
                        <a:pt x="16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5"/>
                <p:cNvSpPr/>
                <p:nvPr/>
              </p:nvSpPr>
              <p:spPr>
                <a:xfrm>
                  <a:off x="2383350" y="4397325"/>
                  <a:ext cx="1030300" cy="482225"/>
                </a:xfrm>
                <a:custGeom>
                  <a:avLst/>
                  <a:gdLst/>
                  <a:ahLst/>
                  <a:cxnLst/>
                  <a:rect l="l" t="t" r="r" b="b"/>
                  <a:pathLst>
                    <a:path w="41212" h="19289" extrusionOk="0">
                      <a:moveTo>
                        <a:pt x="40612" y="1"/>
                      </a:moveTo>
                      <a:cubicBezTo>
                        <a:pt x="26948" y="10646"/>
                        <a:pt x="15009" y="13376"/>
                        <a:pt x="6360" y="13376"/>
                      </a:cubicBezTo>
                      <a:cubicBezTo>
                        <a:pt x="3980" y="13376"/>
                        <a:pt x="1850" y="13169"/>
                        <a:pt x="1" y="12864"/>
                      </a:cubicBezTo>
                      <a:lnTo>
                        <a:pt x="1" y="12864"/>
                      </a:lnTo>
                      <a:cubicBezTo>
                        <a:pt x="71" y="14341"/>
                        <a:pt x="165" y="15572"/>
                        <a:pt x="290" y="16374"/>
                      </a:cubicBezTo>
                      <a:cubicBezTo>
                        <a:pt x="1627" y="18322"/>
                        <a:pt x="5047" y="19288"/>
                        <a:pt x="9117" y="19288"/>
                      </a:cubicBezTo>
                      <a:cubicBezTo>
                        <a:pt x="12660" y="19288"/>
                        <a:pt x="16696" y="18557"/>
                        <a:pt x="20282" y="17103"/>
                      </a:cubicBezTo>
                      <a:cubicBezTo>
                        <a:pt x="27988" y="13980"/>
                        <a:pt x="37358" y="8564"/>
                        <a:pt x="41212" y="3879"/>
                      </a:cubicBezTo>
                      <a:cubicBezTo>
                        <a:pt x="41212" y="3879"/>
                        <a:pt x="41019" y="2354"/>
                        <a:pt x="40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5"/>
                <p:cNvSpPr/>
                <p:nvPr/>
              </p:nvSpPr>
              <p:spPr>
                <a:xfrm>
                  <a:off x="2041750" y="3400950"/>
                  <a:ext cx="1452600" cy="972575"/>
                </a:xfrm>
                <a:custGeom>
                  <a:avLst/>
                  <a:gdLst/>
                  <a:ahLst/>
                  <a:cxnLst/>
                  <a:rect l="l" t="t" r="r" b="b"/>
                  <a:pathLst>
                    <a:path w="58104" h="38903" extrusionOk="0">
                      <a:moveTo>
                        <a:pt x="44319" y="1"/>
                      </a:moveTo>
                      <a:cubicBezTo>
                        <a:pt x="44319" y="1"/>
                        <a:pt x="39163" y="6409"/>
                        <a:pt x="37091" y="9560"/>
                      </a:cubicBezTo>
                      <a:cubicBezTo>
                        <a:pt x="37994" y="10828"/>
                        <a:pt x="38872" y="13251"/>
                        <a:pt x="35299" y="15817"/>
                      </a:cubicBezTo>
                      <a:cubicBezTo>
                        <a:pt x="32645" y="17724"/>
                        <a:pt x="29802" y="18447"/>
                        <a:pt x="27362" y="18447"/>
                      </a:cubicBezTo>
                      <a:cubicBezTo>
                        <a:pt x="25016" y="18447"/>
                        <a:pt x="23043" y="17778"/>
                        <a:pt x="21972" y="16851"/>
                      </a:cubicBezTo>
                      <a:cubicBezTo>
                        <a:pt x="20726" y="15773"/>
                        <a:pt x="21272" y="14344"/>
                        <a:pt x="21970" y="13310"/>
                      </a:cubicBezTo>
                      <a:cubicBezTo>
                        <a:pt x="18808" y="12110"/>
                        <a:pt x="12831" y="9654"/>
                        <a:pt x="11038" y="7602"/>
                      </a:cubicBezTo>
                      <a:cubicBezTo>
                        <a:pt x="11038" y="7602"/>
                        <a:pt x="8122" y="16869"/>
                        <a:pt x="0" y="21138"/>
                      </a:cubicBezTo>
                      <a:cubicBezTo>
                        <a:pt x="0" y="21138"/>
                        <a:pt x="3644" y="27593"/>
                        <a:pt x="13537" y="32383"/>
                      </a:cubicBezTo>
                      <a:cubicBezTo>
                        <a:pt x="13537" y="32383"/>
                        <a:pt x="13493" y="35143"/>
                        <a:pt x="13476" y="38821"/>
                      </a:cubicBezTo>
                      <a:cubicBezTo>
                        <a:pt x="14298" y="38873"/>
                        <a:pt x="15157" y="38903"/>
                        <a:pt x="16052" y="38903"/>
                      </a:cubicBezTo>
                      <a:cubicBezTo>
                        <a:pt x="24767" y="38903"/>
                        <a:pt x="36824" y="36128"/>
                        <a:pt x="50619" y="25277"/>
                      </a:cubicBezTo>
                      <a:cubicBezTo>
                        <a:pt x="50288" y="24357"/>
                        <a:pt x="49938" y="23457"/>
                        <a:pt x="49564" y="22597"/>
                      </a:cubicBezTo>
                      <a:cubicBezTo>
                        <a:pt x="49564" y="22597"/>
                        <a:pt x="54354" y="16244"/>
                        <a:pt x="58104" y="9268"/>
                      </a:cubicBezTo>
                      <a:cubicBezTo>
                        <a:pt x="58104" y="9268"/>
                        <a:pt x="48417" y="5103"/>
                        <a:pt x="44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5"/>
                <p:cNvSpPr/>
                <p:nvPr/>
              </p:nvSpPr>
              <p:spPr>
                <a:xfrm>
                  <a:off x="2379050" y="4209850"/>
                  <a:ext cx="1019600" cy="521875"/>
                </a:xfrm>
                <a:custGeom>
                  <a:avLst/>
                  <a:gdLst/>
                  <a:ahLst/>
                  <a:cxnLst/>
                  <a:rect l="l" t="t" r="r" b="b"/>
                  <a:pathLst>
                    <a:path w="40784" h="20875" extrusionOk="0">
                      <a:moveTo>
                        <a:pt x="39224" y="0"/>
                      </a:moveTo>
                      <a:cubicBezTo>
                        <a:pt x="25384" y="10923"/>
                        <a:pt x="13288" y="13710"/>
                        <a:pt x="4550" y="13710"/>
                      </a:cubicBezTo>
                      <a:cubicBezTo>
                        <a:pt x="2912" y="13710"/>
                        <a:pt x="1392" y="13612"/>
                        <a:pt x="1" y="13451"/>
                      </a:cubicBezTo>
                      <a:lnTo>
                        <a:pt x="1" y="13451"/>
                      </a:lnTo>
                      <a:cubicBezTo>
                        <a:pt x="26" y="15944"/>
                        <a:pt x="78" y="18379"/>
                        <a:pt x="173" y="20363"/>
                      </a:cubicBezTo>
                      <a:cubicBezTo>
                        <a:pt x="2022" y="20668"/>
                        <a:pt x="4152" y="20875"/>
                        <a:pt x="6532" y="20875"/>
                      </a:cubicBezTo>
                      <a:cubicBezTo>
                        <a:pt x="15181" y="20875"/>
                        <a:pt x="27120" y="18145"/>
                        <a:pt x="40784" y="7500"/>
                      </a:cubicBezTo>
                      <a:cubicBezTo>
                        <a:pt x="40432" y="5468"/>
                        <a:pt x="39918" y="2819"/>
                        <a:pt x="39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5"/>
                <p:cNvSpPr/>
                <p:nvPr/>
              </p:nvSpPr>
              <p:spPr>
                <a:xfrm>
                  <a:off x="2378400" y="4032875"/>
                  <a:ext cx="981250" cy="519725"/>
                </a:xfrm>
                <a:custGeom>
                  <a:avLst/>
                  <a:gdLst/>
                  <a:ahLst/>
                  <a:cxnLst/>
                  <a:rect l="l" t="t" r="r" b="b"/>
                  <a:pathLst>
                    <a:path w="39250" h="20789" extrusionOk="0">
                      <a:moveTo>
                        <a:pt x="37153" y="0"/>
                      </a:moveTo>
                      <a:cubicBezTo>
                        <a:pt x="23356" y="10853"/>
                        <a:pt x="11296" y="13627"/>
                        <a:pt x="2580" y="13627"/>
                      </a:cubicBezTo>
                      <a:cubicBezTo>
                        <a:pt x="1688" y="13627"/>
                        <a:pt x="831" y="13598"/>
                        <a:pt x="10" y="13545"/>
                      </a:cubicBezTo>
                      <a:lnTo>
                        <a:pt x="10" y="13545"/>
                      </a:lnTo>
                      <a:cubicBezTo>
                        <a:pt x="0" y="15683"/>
                        <a:pt x="2" y="18130"/>
                        <a:pt x="27" y="20530"/>
                      </a:cubicBezTo>
                      <a:cubicBezTo>
                        <a:pt x="1418" y="20691"/>
                        <a:pt x="2938" y="20789"/>
                        <a:pt x="4576" y="20789"/>
                      </a:cubicBezTo>
                      <a:cubicBezTo>
                        <a:pt x="13314" y="20789"/>
                        <a:pt x="25410" y="18002"/>
                        <a:pt x="39250" y="7079"/>
                      </a:cubicBezTo>
                      <a:cubicBezTo>
                        <a:pt x="38676" y="4750"/>
                        <a:pt x="37981" y="2308"/>
                        <a:pt x="37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5"/>
                <p:cNvSpPr/>
                <p:nvPr/>
              </p:nvSpPr>
              <p:spPr>
                <a:xfrm>
                  <a:off x="2619675" y="3667925"/>
                  <a:ext cx="361350" cy="154325"/>
                </a:xfrm>
                <a:custGeom>
                  <a:avLst/>
                  <a:gdLst/>
                  <a:ahLst/>
                  <a:cxnLst/>
                  <a:rect l="l" t="t" r="r" b="b"/>
                  <a:pathLst>
                    <a:path w="14454" h="6173" extrusionOk="0">
                      <a:moveTo>
                        <a:pt x="12845" y="0"/>
                      </a:moveTo>
                      <a:cubicBezTo>
                        <a:pt x="9364" y="1918"/>
                        <a:pt x="5430" y="3024"/>
                        <a:pt x="1451" y="3024"/>
                      </a:cubicBezTo>
                      <a:cubicBezTo>
                        <a:pt x="1303" y="3024"/>
                        <a:pt x="1156" y="3022"/>
                        <a:pt x="1009" y="3019"/>
                      </a:cubicBezTo>
                      <a:cubicBezTo>
                        <a:pt x="788" y="3558"/>
                        <a:pt x="469" y="4077"/>
                        <a:pt x="0" y="4524"/>
                      </a:cubicBezTo>
                      <a:cubicBezTo>
                        <a:pt x="0" y="4524"/>
                        <a:pt x="1685" y="6173"/>
                        <a:pt x="4672" y="6173"/>
                      </a:cubicBezTo>
                      <a:cubicBezTo>
                        <a:pt x="5706" y="6173"/>
                        <a:pt x="6896" y="5975"/>
                        <a:pt x="8226" y="5443"/>
                      </a:cubicBezTo>
                      <a:cubicBezTo>
                        <a:pt x="14454" y="2952"/>
                        <a:pt x="13099" y="393"/>
                        <a:pt x="12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5"/>
                <p:cNvSpPr/>
                <p:nvPr/>
              </p:nvSpPr>
              <p:spPr>
                <a:xfrm>
                  <a:off x="2644875" y="3551925"/>
                  <a:ext cx="295950" cy="191600"/>
                </a:xfrm>
                <a:custGeom>
                  <a:avLst/>
                  <a:gdLst/>
                  <a:ahLst/>
                  <a:cxnLst/>
                  <a:rect l="l" t="t" r="r" b="b"/>
                  <a:pathLst>
                    <a:path w="11838" h="7664" extrusionOk="0">
                      <a:moveTo>
                        <a:pt x="10446" y="1"/>
                      </a:moveTo>
                      <a:lnTo>
                        <a:pt x="241" y="3436"/>
                      </a:lnTo>
                      <a:cubicBezTo>
                        <a:pt x="241" y="3436"/>
                        <a:pt x="813" y="5685"/>
                        <a:pt x="1" y="7659"/>
                      </a:cubicBezTo>
                      <a:cubicBezTo>
                        <a:pt x="148" y="7662"/>
                        <a:pt x="295" y="7664"/>
                        <a:pt x="443" y="7664"/>
                      </a:cubicBezTo>
                      <a:cubicBezTo>
                        <a:pt x="4422" y="7664"/>
                        <a:pt x="8356" y="6558"/>
                        <a:pt x="11837" y="4640"/>
                      </a:cubicBezTo>
                      <a:cubicBezTo>
                        <a:pt x="11814" y="4607"/>
                        <a:pt x="11800" y="4586"/>
                        <a:pt x="11800" y="4586"/>
                      </a:cubicBezTo>
                      <a:cubicBezTo>
                        <a:pt x="11800" y="4586"/>
                        <a:pt x="10862" y="2813"/>
                        <a:pt x="1044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5"/>
                <p:cNvSpPr/>
                <p:nvPr/>
              </p:nvSpPr>
              <p:spPr>
                <a:xfrm>
                  <a:off x="1814875" y="2759400"/>
                  <a:ext cx="448625" cy="589675"/>
                </a:xfrm>
                <a:custGeom>
                  <a:avLst/>
                  <a:gdLst/>
                  <a:ahLst/>
                  <a:cxnLst/>
                  <a:rect l="l" t="t" r="r" b="b"/>
                  <a:pathLst>
                    <a:path w="17945" h="23587" extrusionOk="0">
                      <a:moveTo>
                        <a:pt x="4751" y="1"/>
                      </a:moveTo>
                      <a:cubicBezTo>
                        <a:pt x="3455" y="1722"/>
                        <a:pt x="2343" y="3917"/>
                        <a:pt x="1683" y="6712"/>
                      </a:cubicBezTo>
                      <a:cubicBezTo>
                        <a:pt x="1" y="13844"/>
                        <a:pt x="3257" y="19885"/>
                        <a:pt x="8764" y="23371"/>
                      </a:cubicBezTo>
                      <a:cubicBezTo>
                        <a:pt x="9013" y="23529"/>
                        <a:pt x="9282" y="23586"/>
                        <a:pt x="9566" y="23586"/>
                      </a:cubicBezTo>
                      <a:cubicBezTo>
                        <a:pt x="10301" y="23586"/>
                        <a:pt x="11132" y="23203"/>
                        <a:pt x="11965" y="23203"/>
                      </a:cubicBezTo>
                      <a:cubicBezTo>
                        <a:pt x="12252" y="23203"/>
                        <a:pt x="12540" y="23249"/>
                        <a:pt x="12824" y="23371"/>
                      </a:cubicBezTo>
                      <a:cubicBezTo>
                        <a:pt x="12824" y="23371"/>
                        <a:pt x="17019" y="21586"/>
                        <a:pt x="17944" y="13853"/>
                      </a:cubicBezTo>
                      <a:cubicBezTo>
                        <a:pt x="12305" y="10384"/>
                        <a:pt x="7580" y="5774"/>
                        <a:pt x="475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5"/>
                <p:cNvSpPr/>
                <p:nvPr/>
              </p:nvSpPr>
              <p:spPr>
                <a:xfrm>
                  <a:off x="2463350" y="2333925"/>
                  <a:ext cx="664025" cy="293000"/>
                </a:xfrm>
                <a:custGeom>
                  <a:avLst/>
                  <a:gdLst/>
                  <a:ahLst/>
                  <a:cxnLst/>
                  <a:rect l="l" t="t" r="r" b="b"/>
                  <a:pathLst>
                    <a:path w="26561" h="11720" extrusionOk="0">
                      <a:moveTo>
                        <a:pt x="10471" y="0"/>
                      </a:moveTo>
                      <a:cubicBezTo>
                        <a:pt x="7209" y="0"/>
                        <a:pt x="3641" y="945"/>
                        <a:pt x="0" y="3376"/>
                      </a:cubicBezTo>
                      <a:cubicBezTo>
                        <a:pt x="5155" y="9432"/>
                        <a:pt x="13676" y="11720"/>
                        <a:pt x="22411" y="11720"/>
                      </a:cubicBezTo>
                      <a:cubicBezTo>
                        <a:pt x="23793" y="11720"/>
                        <a:pt x="25181" y="11662"/>
                        <a:pt x="26561" y="11554"/>
                      </a:cubicBezTo>
                      <a:cubicBezTo>
                        <a:pt x="26174" y="10211"/>
                        <a:pt x="25635" y="8865"/>
                        <a:pt x="24890" y="7591"/>
                      </a:cubicBezTo>
                      <a:cubicBezTo>
                        <a:pt x="22947" y="4260"/>
                        <a:pt x="17398" y="0"/>
                        <a:pt x="104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5"/>
                <p:cNvSpPr/>
                <p:nvPr/>
              </p:nvSpPr>
              <p:spPr>
                <a:xfrm>
                  <a:off x="1933675" y="2354375"/>
                  <a:ext cx="1220300" cy="751350"/>
                </a:xfrm>
                <a:custGeom>
                  <a:avLst/>
                  <a:gdLst/>
                  <a:ahLst/>
                  <a:cxnLst/>
                  <a:rect l="l" t="t" r="r" b="b"/>
                  <a:pathLst>
                    <a:path w="48812" h="30054" extrusionOk="0">
                      <a:moveTo>
                        <a:pt x="13924" y="1"/>
                      </a:moveTo>
                      <a:cubicBezTo>
                        <a:pt x="12754" y="1"/>
                        <a:pt x="11558" y="4900"/>
                        <a:pt x="12133" y="8646"/>
                      </a:cubicBezTo>
                      <a:cubicBezTo>
                        <a:pt x="12133" y="8646"/>
                        <a:pt x="8862" y="4347"/>
                        <a:pt x="7158" y="4347"/>
                      </a:cubicBezTo>
                      <a:cubicBezTo>
                        <a:pt x="7038" y="4347"/>
                        <a:pt x="6926" y="4368"/>
                        <a:pt x="6823" y="4414"/>
                      </a:cubicBezTo>
                      <a:cubicBezTo>
                        <a:pt x="5262" y="5106"/>
                        <a:pt x="6303" y="7224"/>
                        <a:pt x="9219" y="10174"/>
                      </a:cubicBezTo>
                      <a:cubicBezTo>
                        <a:pt x="9219" y="10174"/>
                        <a:pt x="3819" y="11124"/>
                        <a:pt x="0" y="16202"/>
                      </a:cubicBezTo>
                      <a:cubicBezTo>
                        <a:pt x="2829" y="21975"/>
                        <a:pt x="7554" y="26585"/>
                        <a:pt x="13194" y="30054"/>
                      </a:cubicBezTo>
                      <a:cubicBezTo>
                        <a:pt x="13388" y="28432"/>
                        <a:pt x="13442" y="26554"/>
                        <a:pt x="13279" y="24370"/>
                      </a:cubicBezTo>
                      <a:lnTo>
                        <a:pt x="13279" y="24370"/>
                      </a:lnTo>
                      <a:cubicBezTo>
                        <a:pt x="13279" y="24370"/>
                        <a:pt x="20146" y="27914"/>
                        <a:pt x="24304" y="27914"/>
                      </a:cubicBezTo>
                      <a:cubicBezTo>
                        <a:pt x="25084" y="27914"/>
                        <a:pt x="25769" y="27790"/>
                        <a:pt x="26295" y="27494"/>
                      </a:cubicBezTo>
                      <a:cubicBezTo>
                        <a:pt x="29627" y="25620"/>
                        <a:pt x="26295" y="20358"/>
                        <a:pt x="26295" y="20357"/>
                      </a:cubicBezTo>
                      <a:lnTo>
                        <a:pt x="26295" y="20357"/>
                      </a:lnTo>
                      <a:cubicBezTo>
                        <a:pt x="26295" y="20357"/>
                        <a:pt x="30263" y="24288"/>
                        <a:pt x="33557" y="24288"/>
                      </a:cubicBezTo>
                      <a:cubicBezTo>
                        <a:pt x="33999" y="24288"/>
                        <a:pt x="34428" y="24217"/>
                        <a:pt x="34834" y="24057"/>
                      </a:cubicBezTo>
                      <a:cubicBezTo>
                        <a:pt x="38269" y="22704"/>
                        <a:pt x="34834" y="16872"/>
                        <a:pt x="34834" y="16872"/>
                      </a:cubicBezTo>
                      <a:lnTo>
                        <a:pt x="34834" y="16872"/>
                      </a:lnTo>
                      <a:cubicBezTo>
                        <a:pt x="34834" y="16872"/>
                        <a:pt x="42612" y="22287"/>
                        <a:pt x="46929" y="22287"/>
                      </a:cubicBezTo>
                      <a:cubicBezTo>
                        <a:pt x="47430" y="22287"/>
                        <a:pt x="47884" y="22214"/>
                        <a:pt x="48274" y="22051"/>
                      </a:cubicBezTo>
                      <a:cubicBezTo>
                        <a:pt x="48274" y="22051"/>
                        <a:pt x="48811" y="19304"/>
                        <a:pt x="48582" y="15718"/>
                      </a:cubicBezTo>
                      <a:lnTo>
                        <a:pt x="48582" y="15718"/>
                      </a:lnTo>
                      <a:cubicBezTo>
                        <a:pt x="46597" y="15943"/>
                        <a:pt x="44607" y="16064"/>
                        <a:pt x="42634" y="16064"/>
                      </a:cubicBezTo>
                      <a:cubicBezTo>
                        <a:pt x="33010" y="16064"/>
                        <a:pt x="23782" y="13190"/>
                        <a:pt x="17495" y="5536"/>
                      </a:cubicBezTo>
                      <a:cubicBezTo>
                        <a:pt x="16921" y="6081"/>
                        <a:pt x="16349" y="6662"/>
                        <a:pt x="15777" y="7293"/>
                      </a:cubicBezTo>
                      <a:cubicBezTo>
                        <a:pt x="15777" y="7293"/>
                        <a:pt x="15630" y="4356"/>
                        <a:pt x="15136" y="2208"/>
                      </a:cubicBezTo>
                      <a:cubicBezTo>
                        <a:pt x="14908" y="1223"/>
                        <a:pt x="14608" y="402"/>
                        <a:pt x="14217" y="108"/>
                      </a:cubicBezTo>
                      <a:cubicBezTo>
                        <a:pt x="14120" y="35"/>
                        <a:pt x="14022" y="1"/>
                        <a:pt x="1392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5"/>
                <p:cNvSpPr/>
                <p:nvPr/>
              </p:nvSpPr>
              <p:spPr>
                <a:xfrm>
                  <a:off x="3069575" y="5617975"/>
                  <a:ext cx="330325" cy="161775"/>
                </a:xfrm>
                <a:custGeom>
                  <a:avLst/>
                  <a:gdLst/>
                  <a:ahLst/>
                  <a:cxnLst/>
                  <a:rect l="l" t="t" r="r" b="b"/>
                  <a:pathLst>
                    <a:path w="13213" h="6471" extrusionOk="0">
                      <a:moveTo>
                        <a:pt x="493" y="0"/>
                      </a:moveTo>
                      <a:cubicBezTo>
                        <a:pt x="405" y="0"/>
                        <a:pt x="352" y="20"/>
                        <a:pt x="339" y="62"/>
                      </a:cubicBezTo>
                      <a:cubicBezTo>
                        <a:pt x="91" y="811"/>
                        <a:pt x="0" y="1342"/>
                        <a:pt x="0" y="1342"/>
                      </a:cubicBezTo>
                      <a:cubicBezTo>
                        <a:pt x="0" y="1342"/>
                        <a:pt x="1062" y="2127"/>
                        <a:pt x="3512" y="3605"/>
                      </a:cubicBezTo>
                      <a:cubicBezTo>
                        <a:pt x="5962" y="5083"/>
                        <a:pt x="9229" y="6069"/>
                        <a:pt x="11047" y="6408"/>
                      </a:cubicBezTo>
                      <a:cubicBezTo>
                        <a:pt x="11283" y="6452"/>
                        <a:pt x="11495" y="6471"/>
                        <a:pt x="11685" y="6471"/>
                      </a:cubicBezTo>
                      <a:cubicBezTo>
                        <a:pt x="12950" y="6471"/>
                        <a:pt x="13213" y="5615"/>
                        <a:pt x="13213" y="5615"/>
                      </a:cubicBezTo>
                      <a:cubicBezTo>
                        <a:pt x="13213" y="5615"/>
                        <a:pt x="1965"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5"/>
                <p:cNvSpPr/>
                <p:nvPr/>
              </p:nvSpPr>
              <p:spPr>
                <a:xfrm>
                  <a:off x="3266700" y="5677025"/>
                  <a:ext cx="137550" cy="92850"/>
                </a:xfrm>
                <a:custGeom>
                  <a:avLst/>
                  <a:gdLst/>
                  <a:ahLst/>
                  <a:cxnLst/>
                  <a:rect l="l" t="t" r="r" b="b"/>
                  <a:pathLst>
                    <a:path w="5502" h="3714" extrusionOk="0">
                      <a:moveTo>
                        <a:pt x="3279" y="0"/>
                      </a:moveTo>
                      <a:cubicBezTo>
                        <a:pt x="2010" y="634"/>
                        <a:pt x="893" y="1533"/>
                        <a:pt x="0" y="2635"/>
                      </a:cubicBezTo>
                      <a:cubicBezTo>
                        <a:pt x="1758" y="3292"/>
                        <a:pt x="3359" y="3713"/>
                        <a:pt x="4340" y="3713"/>
                      </a:cubicBezTo>
                      <a:cubicBezTo>
                        <a:pt x="4908" y="3713"/>
                        <a:pt x="5267" y="3572"/>
                        <a:pt x="5328" y="3253"/>
                      </a:cubicBezTo>
                      <a:cubicBezTo>
                        <a:pt x="5501" y="2347"/>
                        <a:pt x="4391" y="1046"/>
                        <a:pt x="3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5"/>
                <p:cNvSpPr/>
                <p:nvPr/>
              </p:nvSpPr>
              <p:spPr>
                <a:xfrm>
                  <a:off x="3072925" y="5543250"/>
                  <a:ext cx="275775" cy="199675"/>
                </a:xfrm>
                <a:custGeom>
                  <a:avLst/>
                  <a:gdLst/>
                  <a:ahLst/>
                  <a:cxnLst/>
                  <a:rect l="l" t="t" r="r" b="b"/>
                  <a:pathLst>
                    <a:path w="11031" h="7987" extrusionOk="0">
                      <a:moveTo>
                        <a:pt x="1641" y="0"/>
                      </a:moveTo>
                      <a:cubicBezTo>
                        <a:pt x="547" y="1399"/>
                        <a:pt x="0" y="3804"/>
                        <a:pt x="0" y="3804"/>
                      </a:cubicBezTo>
                      <a:cubicBezTo>
                        <a:pt x="1724" y="5290"/>
                        <a:pt x="4940" y="6936"/>
                        <a:pt x="7751" y="7986"/>
                      </a:cubicBezTo>
                      <a:cubicBezTo>
                        <a:pt x="8644" y="6884"/>
                        <a:pt x="9761" y="5985"/>
                        <a:pt x="11030" y="5351"/>
                      </a:cubicBezTo>
                      <a:cubicBezTo>
                        <a:pt x="9997" y="4378"/>
                        <a:pt x="7632" y="2990"/>
                        <a:pt x="7632" y="2990"/>
                      </a:cubicBezTo>
                      <a:cubicBezTo>
                        <a:pt x="2979" y="2341"/>
                        <a:pt x="1641" y="0"/>
                        <a:pt x="1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5"/>
                <p:cNvSpPr/>
                <p:nvPr/>
              </p:nvSpPr>
              <p:spPr>
                <a:xfrm>
                  <a:off x="3297875" y="5590775"/>
                  <a:ext cx="68475" cy="69575"/>
                </a:xfrm>
                <a:custGeom>
                  <a:avLst/>
                  <a:gdLst/>
                  <a:ahLst/>
                  <a:cxnLst/>
                  <a:rect l="l" t="t" r="r" b="b"/>
                  <a:pathLst>
                    <a:path w="2739" h="2783" extrusionOk="0">
                      <a:moveTo>
                        <a:pt x="1803" y="332"/>
                      </a:moveTo>
                      <a:cubicBezTo>
                        <a:pt x="2451" y="332"/>
                        <a:pt x="1306" y="1481"/>
                        <a:pt x="1187" y="1577"/>
                      </a:cubicBezTo>
                      <a:cubicBezTo>
                        <a:pt x="1008" y="1723"/>
                        <a:pt x="823" y="1861"/>
                        <a:pt x="636" y="1995"/>
                      </a:cubicBezTo>
                      <a:lnTo>
                        <a:pt x="636" y="1995"/>
                      </a:lnTo>
                      <a:cubicBezTo>
                        <a:pt x="714" y="1807"/>
                        <a:pt x="797" y="1621"/>
                        <a:pt x="887" y="1440"/>
                      </a:cubicBezTo>
                      <a:cubicBezTo>
                        <a:pt x="1031" y="1149"/>
                        <a:pt x="1350" y="370"/>
                        <a:pt x="1746" y="334"/>
                      </a:cubicBezTo>
                      <a:cubicBezTo>
                        <a:pt x="1766" y="332"/>
                        <a:pt x="1785" y="332"/>
                        <a:pt x="1803" y="332"/>
                      </a:cubicBezTo>
                      <a:close/>
                      <a:moveTo>
                        <a:pt x="2050" y="1749"/>
                      </a:moveTo>
                      <a:cubicBezTo>
                        <a:pt x="2071" y="1749"/>
                        <a:pt x="2093" y="1750"/>
                        <a:pt x="2113" y="1753"/>
                      </a:cubicBezTo>
                      <a:cubicBezTo>
                        <a:pt x="2416" y="1796"/>
                        <a:pt x="2416" y="2109"/>
                        <a:pt x="2177" y="2262"/>
                      </a:cubicBezTo>
                      <a:cubicBezTo>
                        <a:pt x="1901" y="2438"/>
                        <a:pt x="1575" y="2495"/>
                        <a:pt x="1242" y="2495"/>
                      </a:cubicBezTo>
                      <a:cubicBezTo>
                        <a:pt x="1021" y="2495"/>
                        <a:pt x="796" y="2470"/>
                        <a:pt x="580" y="2438"/>
                      </a:cubicBezTo>
                      <a:lnTo>
                        <a:pt x="580" y="2438"/>
                      </a:lnTo>
                      <a:cubicBezTo>
                        <a:pt x="617" y="2413"/>
                        <a:pt x="655" y="2385"/>
                        <a:pt x="696" y="2356"/>
                      </a:cubicBezTo>
                      <a:lnTo>
                        <a:pt x="696" y="2356"/>
                      </a:lnTo>
                      <a:cubicBezTo>
                        <a:pt x="941" y="2188"/>
                        <a:pt x="1196" y="2030"/>
                        <a:pt x="1471" y="1921"/>
                      </a:cubicBezTo>
                      <a:cubicBezTo>
                        <a:pt x="1637" y="1855"/>
                        <a:pt x="1861" y="1749"/>
                        <a:pt x="2050" y="1749"/>
                      </a:cubicBezTo>
                      <a:close/>
                      <a:moveTo>
                        <a:pt x="1751" y="0"/>
                      </a:moveTo>
                      <a:cubicBezTo>
                        <a:pt x="908" y="0"/>
                        <a:pt x="276" y="1853"/>
                        <a:pt x="61" y="2400"/>
                      </a:cubicBezTo>
                      <a:cubicBezTo>
                        <a:pt x="0" y="2552"/>
                        <a:pt x="132" y="2671"/>
                        <a:pt x="256" y="2671"/>
                      </a:cubicBezTo>
                      <a:cubicBezTo>
                        <a:pt x="301" y="2671"/>
                        <a:pt x="345" y="2655"/>
                        <a:pt x="378" y="2620"/>
                      </a:cubicBezTo>
                      <a:lnTo>
                        <a:pt x="378" y="2620"/>
                      </a:lnTo>
                      <a:cubicBezTo>
                        <a:pt x="675" y="2705"/>
                        <a:pt x="1090" y="2783"/>
                        <a:pt x="1489" y="2783"/>
                      </a:cubicBezTo>
                      <a:cubicBezTo>
                        <a:pt x="2120" y="2783"/>
                        <a:pt x="2710" y="2589"/>
                        <a:pt x="2730" y="1924"/>
                      </a:cubicBezTo>
                      <a:cubicBezTo>
                        <a:pt x="2739" y="1608"/>
                        <a:pt x="2362" y="1448"/>
                        <a:pt x="2082" y="1448"/>
                      </a:cubicBezTo>
                      <a:cubicBezTo>
                        <a:pt x="2054" y="1448"/>
                        <a:pt x="2027" y="1450"/>
                        <a:pt x="2002" y="1453"/>
                      </a:cubicBezTo>
                      <a:cubicBezTo>
                        <a:pt x="1915" y="1464"/>
                        <a:pt x="1830" y="1480"/>
                        <a:pt x="1745" y="1500"/>
                      </a:cubicBezTo>
                      <a:lnTo>
                        <a:pt x="1745" y="1500"/>
                      </a:lnTo>
                      <a:cubicBezTo>
                        <a:pt x="2299" y="962"/>
                        <a:pt x="2659" y="373"/>
                        <a:pt x="2025" y="67"/>
                      </a:cubicBezTo>
                      <a:cubicBezTo>
                        <a:pt x="1931" y="21"/>
                        <a:pt x="1840" y="0"/>
                        <a:pt x="1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5"/>
                <p:cNvSpPr/>
                <p:nvPr/>
              </p:nvSpPr>
              <p:spPr>
                <a:xfrm>
                  <a:off x="2908175" y="4942125"/>
                  <a:ext cx="297850" cy="171675"/>
                </a:xfrm>
                <a:custGeom>
                  <a:avLst/>
                  <a:gdLst/>
                  <a:ahLst/>
                  <a:cxnLst/>
                  <a:rect l="l" t="t" r="r" b="b"/>
                  <a:pathLst>
                    <a:path w="11914" h="6867" extrusionOk="0">
                      <a:moveTo>
                        <a:pt x="11565" y="0"/>
                      </a:moveTo>
                      <a:cubicBezTo>
                        <a:pt x="11499" y="0"/>
                        <a:pt x="11432" y="22"/>
                        <a:pt x="11375" y="65"/>
                      </a:cubicBezTo>
                      <a:cubicBezTo>
                        <a:pt x="5470" y="4952"/>
                        <a:pt x="308" y="6237"/>
                        <a:pt x="257" y="6250"/>
                      </a:cubicBezTo>
                      <a:cubicBezTo>
                        <a:pt x="102" y="6287"/>
                        <a:pt x="1" y="6433"/>
                        <a:pt x="20" y="6590"/>
                      </a:cubicBezTo>
                      <a:cubicBezTo>
                        <a:pt x="39" y="6747"/>
                        <a:pt x="171" y="6865"/>
                        <a:pt x="329" y="6866"/>
                      </a:cubicBezTo>
                      <a:cubicBezTo>
                        <a:pt x="354" y="6865"/>
                        <a:pt x="379" y="6862"/>
                        <a:pt x="402" y="6858"/>
                      </a:cubicBezTo>
                      <a:cubicBezTo>
                        <a:pt x="618" y="6805"/>
                        <a:pt x="5749" y="5533"/>
                        <a:pt x="11774" y="546"/>
                      </a:cubicBezTo>
                      <a:cubicBezTo>
                        <a:pt x="11900" y="434"/>
                        <a:pt x="11913" y="243"/>
                        <a:pt x="11806" y="114"/>
                      </a:cubicBezTo>
                      <a:cubicBezTo>
                        <a:pt x="11744" y="39"/>
                        <a:pt x="11655" y="0"/>
                        <a:pt x="11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5"/>
                <p:cNvSpPr/>
                <p:nvPr/>
              </p:nvSpPr>
              <p:spPr>
                <a:xfrm>
                  <a:off x="3061475" y="5019950"/>
                  <a:ext cx="145175" cy="29150"/>
                </a:xfrm>
                <a:custGeom>
                  <a:avLst/>
                  <a:gdLst/>
                  <a:ahLst/>
                  <a:cxnLst/>
                  <a:rect l="l" t="t" r="r" b="b"/>
                  <a:pathLst>
                    <a:path w="5807" h="1166" extrusionOk="0">
                      <a:moveTo>
                        <a:pt x="5450" y="0"/>
                      </a:moveTo>
                      <a:cubicBezTo>
                        <a:pt x="5407" y="0"/>
                        <a:pt x="5363" y="9"/>
                        <a:pt x="5321" y="29"/>
                      </a:cubicBezTo>
                      <a:cubicBezTo>
                        <a:pt x="4348" y="439"/>
                        <a:pt x="3058" y="538"/>
                        <a:pt x="2038" y="538"/>
                      </a:cubicBezTo>
                      <a:cubicBezTo>
                        <a:pt x="1091" y="538"/>
                        <a:pt x="377" y="453"/>
                        <a:pt x="363" y="451"/>
                      </a:cubicBezTo>
                      <a:cubicBezTo>
                        <a:pt x="352" y="450"/>
                        <a:pt x="342" y="449"/>
                        <a:pt x="332" y="449"/>
                      </a:cubicBezTo>
                      <a:cubicBezTo>
                        <a:pt x="176" y="449"/>
                        <a:pt x="42" y="565"/>
                        <a:pt x="21" y="723"/>
                      </a:cubicBezTo>
                      <a:cubicBezTo>
                        <a:pt x="1" y="892"/>
                        <a:pt x="118" y="1045"/>
                        <a:pt x="285" y="1071"/>
                      </a:cubicBezTo>
                      <a:cubicBezTo>
                        <a:pt x="348" y="1079"/>
                        <a:pt x="1074" y="1165"/>
                        <a:pt x="2037" y="1165"/>
                      </a:cubicBezTo>
                      <a:cubicBezTo>
                        <a:pt x="3115" y="1165"/>
                        <a:pt x="4490" y="1057"/>
                        <a:pt x="5564" y="604"/>
                      </a:cubicBezTo>
                      <a:cubicBezTo>
                        <a:pt x="5727" y="540"/>
                        <a:pt x="5806" y="354"/>
                        <a:pt x="5739" y="192"/>
                      </a:cubicBezTo>
                      <a:cubicBezTo>
                        <a:pt x="5688" y="72"/>
                        <a:pt x="5572" y="0"/>
                        <a:pt x="5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5"/>
                <p:cNvSpPr/>
                <p:nvPr/>
              </p:nvSpPr>
              <p:spPr>
                <a:xfrm>
                  <a:off x="2611400" y="4337900"/>
                  <a:ext cx="580275" cy="315175"/>
                </a:xfrm>
                <a:custGeom>
                  <a:avLst/>
                  <a:gdLst/>
                  <a:ahLst/>
                  <a:cxnLst/>
                  <a:rect l="l" t="t" r="r" b="b"/>
                  <a:pathLst>
                    <a:path w="23211" h="12607" extrusionOk="0">
                      <a:moveTo>
                        <a:pt x="22866" y="0"/>
                      </a:moveTo>
                      <a:cubicBezTo>
                        <a:pt x="22782" y="0"/>
                        <a:pt x="22699" y="34"/>
                        <a:pt x="22637" y="100"/>
                      </a:cubicBezTo>
                      <a:cubicBezTo>
                        <a:pt x="14810" y="8067"/>
                        <a:pt x="396" y="11954"/>
                        <a:pt x="250" y="11992"/>
                      </a:cubicBezTo>
                      <a:cubicBezTo>
                        <a:pt x="99" y="12033"/>
                        <a:pt x="0" y="12179"/>
                        <a:pt x="21" y="12335"/>
                      </a:cubicBezTo>
                      <a:cubicBezTo>
                        <a:pt x="41" y="12491"/>
                        <a:pt x="174" y="12607"/>
                        <a:pt x="330" y="12607"/>
                      </a:cubicBezTo>
                      <a:cubicBezTo>
                        <a:pt x="358" y="12607"/>
                        <a:pt x="384" y="12604"/>
                        <a:pt x="410" y="12597"/>
                      </a:cubicBezTo>
                      <a:cubicBezTo>
                        <a:pt x="558" y="12557"/>
                        <a:pt x="15135" y="8628"/>
                        <a:pt x="23083" y="538"/>
                      </a:cubicBezTo>
                      <a:cubicBezTo>
                        <a:pt x="23209" y="416"/>
                        <a:pt x="23211" y="213"/>
                        <a:pt x="23086" y="90"/>
                      </a:cubicBezTo>
                      <a:cubicBezTo>
                        <a:pt x="23025" y="30"/>
                        <a:pt x="22945" y="0"/>
                        <a:pt x="22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5"/>
                <p:cNvSpPr/>
                <p:nvPr/>
              </p:nvSpPr>
              <p:spPr>
                <a:xfrm>
                  <a:off x="2757300" y="4226050"/>
                  <a:ext cx="352525" cy="322925"/>
                </a:xfrm>
                <a:custGeom>
                  <a:avLst/>
                  <a:gdLst/>
                  <a:ahLst/>
                  <a:cxnLst/>
                  <a:rect l="l" t="t" r="r" b="b"/>
                  <a:pathLst>
                    <a:path w="14101" h="12917" extrusionOk="0">
                      <a:moveTo>
                        <a:pt x="13744" y="1"/>
                      </a:moveTo>
                      <a:cubicBezTo>
                        <a:pt x="13646" y="1"/>
                        <a:pt x="13550" y="47"/>
                        <a:pt x="13490" y="133"/>
                      </a:cubicBezTo>
                      <a:cubicBezTo>
                        <a:pt x="8872" y="6470"/>
                        <a:pt x="340" y="12287"/>
                        <a:pt x="255" y="12344"/>
                      </a:cubicBezTo>
                      <a:cubicBezTo>
                        <a:pt x="1" y="12518"/>
                        <a:pt x="123" y="12915"/>
                        <a:pt x="430" y="12916"/>
                      </a:cubicBezTo>
                      <a:cubicBezTo>
                        <a:pt x="493" y="12916"/>
                        <a:pt x="554" y="12897"/>
                        <a:pt x="605" y="12863"/>
                      </a:cubicBezTo>
                      <a:cubicBezTo>
                        <a:pt x="692" y="12805"/>
                        <a:pt x="9314" y="6927"/>
                        <a:pt x="13994" y="501"/>
                      </a:cubicBezTo>
                      <a:cubicBezTo>
                        <a:pt x="14100" y="361"/>
                        <a:pt x="14069" y="163"/>
                        <a:pt x="13928" y="61"/>
                      </a:cubicBezTo>
                      <a:cubicBezTo>
                        <a:pt x="13872" y="20"/>
                        <a:pt x="13808" y="1"/>
                        <a:pt x="13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5"/>
                <p:cNvSpPr/>
                <p:nvPr/>
              </p:nvSpPr>
              <p:spPr>
                <a:xfrm>
                  <a:off x="3231400" y="3866925"/>
                  <a:ext cx="49475" cy="98950"/>
                </a:xfrm>
                <a:custGeom>
                  <a:avLst/>
                  <a:gdLst/>
                  <a:ahLst/>
                  <a:cxnLst/>
                  <a:rect l="l" t="t" r="r" b="b"/>
                  <a:pathLst>
                    <a:path w="1979" h="3958" extrusionOk="0">
                      <a:moveTo>
                        <a:pt x="1978" y="3958"/>
                      </a:moveTo>
                      <a:lnTo>
                        <a:pt x="1" y="0"/>
                      </a:lnTo>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5"/>
                <p:cNvSpPr/>
                <p:nvPr/>
              </p:nvSpPr>
              <p:spPr>
                <a:xfrm>
                  <a:off x="3222550" y="3859175"/>
                  <a:ext cx="67250" cy="114500"/>
                </a:xfrm>
                <a:custGeom>
                  <a:avLst/>
                  <a:gdLst/>
                  <a:ahLst/>
                  <a:cxnLst/>
                  <a:rect l="l" t="t" r="r" b="b"/>
                  <a:pathLst>
                    <a:path w="2690" h="4580" extrusionOk="0">
                      <a:moveTo>
                        <a:pt x="356" y="1"/>
                      </a:moveTo>
                      <a:cubicBezTo>
                        <a:pt x="309" y="1"/>
                        <a:pt x="261" y="11"/>
                        <a:pt x="216" y="34"/>
                      </a:cubicBezTo>
                      <a:cubicBezTo>
                        <a:pt x="63" y="110"/>
                        <a:pt x="0" y="296"/>
                        <a:pt x="75" y="450"/>
                      </a:cubicBezTo>
                      <a:lnTo>
                        <a:pt x="2053" y="4407"/>
                      </a:lnTo>
                      <a:cubicBezTo>
                        <a:pt x="2106" y="4513"/>
                        <a:pt x="2215" y="4579"/>
                        <a:pt x="2334" y="4579"/>
                      </a:cubicBezTo>
                      <a:cubicBezTo>
                        <a:pt x="2381" y="4579"/>
                        <a:pt x="2429" y="4569"/>
                        <a:pt x="2472" y="4547"/>
                      </a:cubicBezTo>
                      <a:cubicBezTo>
                        <a:pt x="2626" y="4469"/>
                        <a:pt x="2690" y="4282"/>
                        <a:pt x="2612" y="4128"/>
                      </a:cubicBezTo>
                      <a:lnTo>
                        <a:pt x="634" y="171"/>
                      </a:lnTo>
                      <a:cubicBezTo>
                        <a:pt x="578" y="63"/>
                        <a:pt x="469"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5"/>
                <p:cNvSpPr/>
                <p:nvPr/>
              </p:nvSpPr>
              <p:spPr>
                <a:xfrm>
                  <a:off x="2330125" y="4093500"/>
                  <a:ext cx="110925" cy="124875"/>
                </a:xfrm>
                <a:custGeom>
                  <a:avLst/>
                  <a:gdLst/>
                  <a:ahLst/>
                  <a:cxnLst/>
                  <a:rect l="l" t="t" r="r" b="b"/>
                  <a:pathLst>
                    <a:path w="4437" h="4995" extrusionOk="0">
                      <a:moveTo>
                        <a:pt x="4081" y="0"/>
                      </a:moveTo>
                      <a:cubicBezTo>
                        <a:pt x="3967" y="0"/>
                        <a:pt x="3857" y="64"/>
                        <a:pt x="3803" y="174"/>
                      </a:cubicBezTo>
                      <a:lnTo>
                        <a:pt x="1997" y="3966"/>
                      </a:lnTo>
                      <a:lnTo>
                        <a:pt x="633" y="1210"/>
                      </a:lnTo>
                      <a:cubicBezTo>
                        <a:pt x="577" y="1103"/>
                        <a:pt x="468" y="1042"/>
                        <a:pt x="356" y="1042"/>
                      </a:cubicBezTo>
                      <a:cubicBezTo>
                        <a:pt x="309" y="1042"/>
                        <a:pt x="261" y="1053"/>
                        <a:pt x="216" y="1075"/>
                      </a:cubicBezTo>
                      <a:cubicBezTo>
                        <a:pt x="63" y="1150"/>
                        <a:pt x="0" y="1334"/>
                        <a:pt x="72" y="1488"/>
                      </a:cubicBezTo>
                      <a:lnTo>
                        <a:pt x="1722" y="4821"/>
                      </a:lnTo>
                      <a:cubicBezTo>
                        <a:pt x="1775" y="4926"/>
                        <a:pt x="1883" y="4994"/>
                        <a:pt x="2002" y="4994"/>
                      </a:cubicBezTo>
                      <a:lnTo>
                        <a:pt x="2005" y="4994"/>
                      </a:lnTo>
                      <a:cubicBezTo>
                        <a:pt x="2124" y="4993"/>
                        <a:pt x="2233" y="4923"/>
                        <a:pt x="2284" y="4816"/>
                      </a:cubicBezTo>
                      <a:lnTo>
                        <a:pt x="4366" y="443"/>
                      </a:lnTo>
                      <a:cubicBezTo>
                        <a:pt x="4437" y="287"/>
                        <a:pt x="4371" y="105"/>
                        <a:pt x="4216" y="31"/>
                      </a:cubicBezTo>
                      <a:cubicBezTo>
                        <a:pt x="4173" y="10"/>
                        <a:pt x="4127" y="0"/>
                        <a:pt x="40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5"/>
                <p:cNvSpPr/>
                <p:nvPr/>
              </p:nvSpPr>
              <p:spPr>
                <a:xfrm>
                  <a:off x="2387575" y="3366350"/>
                  <a:ext cx="262775" cy="153875"/>
                </a:xfrm>
                <a:custGeom>
                  <a:avLst/>
                  <a:gdLst/>
                  <a:ahLst/>
                  <a:cxnLst/>
                  <a:rect l="l" t="t" r="r" b="b"/>
                  <a:pathLst>
                    <a:path w="10511" h="6155" extrusionOk="0">
                      <a:moveTo>
                        <a:pt x="6870" y="0"/>
                      </a:moveTo>
                      <a:cubicBezTo>
                        <a:pt x="6106" y="0"/>
                        <a:pt x="5264" y="129"/>
                        <a:pt x="4409" y="399"/>
                      </a:cubicBezTo>
                      <a:cubicBezTo>
                        <a:pt x="1765" y="1235"/>
                        <a:pt x="1" y="3111"/>
                        <a:pt x="468" y="4590"/>
                      </a:cubicBezTo>
                      <a:cubicBezTo>
                        <a:pt x="785" y="5592"/>
                        <a:pt x="2042" y="6154"/>
                        <a:pt x="3640" y="6154"/>
                      </a:cubicBezTo>
                      <a:cubicBezTo>
                        <a:pt x="4404" y="6154"/>
                        <a:pt x="5247" y="6026"/>
                        <a:pt x="6102" y="5755"/>
                      </a:cubicBezTo>
                      <a:cubicBezTo>
                        <a:pt x="8746" y="4920"/>
                        <a:pt x="10510" y="3043"/>
                        <a:pt x="10043" y="1564"/>
                      </a:cubicBezTo>
                      <a:cubicBezTo>
                        <a:pt x="9726" y="563"/>
                        <a:pt x="8469" y="0"/>
                        <a:pt x="6870" y="0"/>
                      </a:cubicBezTo>
                      <a:close/>
                    </a:path>
                  </a:pathLst>
                </a:custGeom>
                <a:solidFill>
                  <a:srgbClr val="F9A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5"/>
                <p:cNvSpPr/>
                <p:nvPr/>
              </p:nvSpPr>
              <p:spPr>
                <a:xfrm>
                  <a:off x="2954425" y="3165575"/>
                  <a:ext cx="210650" cy="160525"/>
                </a:xfrm>
                <a:custGeom>
                  <a:avLst/>
                  <a:gdLst/>
                  <a:ahLst/>
                  <a:cxnLst/>
                  <a:rect l="l" t="t" r="r" b="b"/>
                  <a:pathLst>
                    <a:path w="8426" h="6421" extrusionOk="0">
                      <a:moveTo>
                        <a:pt x="5376" y="1"/>
                      </a:moveTo>
                      <a:cubicBezTo>
                        <a:pt x="4525" y="1"/>
                        <a:pt x="3571" y="281"/>
                        <a:pt x="2690" y="850"/>
                      </a:cubicBezTo>
                      <a:cubicBezTo>
                        <a:pt x="829" y="2051"/>
                        <a:pt x="1" y="4080"/>
                        <a:pt x="842" y="5385"/>
                      </a:cubicBezTo>
                      <a:cubicBezTo>
                        <a:pt x="1285" y="6072"/>
                        <a:pt x="2103" y="6420"/>
                        <a:pt x="3050" y="6420"/>
                      </a:cubicBezTo>
                      <a:cubicBezTo>
                        <a:pt x="3900" y="6420"/>
                        <a:pt x="4855" y="6139"/>
                        <a:pt x="5736" y="5572"/>
                      </a:cubicBezTo>
                      <a:cubicBezTo>
                        <a:pt x="7597" y="4370"/>
                        <a:pt x="8425" y="2339"/>
                        <a:pt x="7584" y="1037"/>
                      </a:cubicBezTo>
                      <a:cubicBezTo>
                        <a:pt x="7142" y="349"/>
                        <a:pt x="6323" y="1"/>
                        <a:pt x="5376" y="1"/>
                      </a:cubicBezTo>
                      <a:close/>
                    </a:path>
                  </a:pathLst>
                </a:custGeom>
                <a:solidFill>
                  <a:srgbClr val="F9A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5"/>
                <p:cNvSpPr/>
                <p:nvPr/>
              </p:nvSpPr>
              <p:spPr>
                <a:xfrm>
                  <a:off x="2371025" y="2418325"/>
                  <a:ext cx="777200" cy="337650"/>
                </a:xfrm>
                <a:custGeom>
                  <a:avLst/>
                  <a:gdLst/>
                  <a:ahLst/>
                  <a:cxnLst/>
                  <a:rect l="l" t="t" r="r" b="b"/>
                  <a:pathLst>
                    <a:path w="31088" h="13506" extrusionOk="0">
                      <a:moveTo>
                        <a:pt x="3693" y="0"/>
                      </a:moveTo>
                      <a:cubicBezTo>
                        <a:pt x="2468" y="819"/>
                        <a:pt x="1235" y="1806"/>
                        <a:pt x="1" y="2978"/>
                      </a:cubicBezTo>
                      <a:cubicBezTo>
                        <a:pt x="6288" y="10632"/>
                        <a:pt x="15516" y="13506"/>
                        <a:pt x="25140" y="13506"/>
                      </a:cubicBezTo>
                      <a:cubicBezTo>
                        <a:pt x="27113" y="13506"/>
                        <a:pt x="29103" y="13385"/>
                        <a:pt x="31088" y="13160"/>
                      </a:cubicBezTo>
                      <a:cubicBezTo>
                        <a:pt x="30988" y="11605"/>
                        <a:pt x="30747" y="9895"/>
                        <a:pt x="30254" y="8178"/>
                      </a:cubicBezTo>
                      <a:cubicBezTo>
                        <a:pt x="28874" y="8286"/>
                        <a:pt x="27487" y="8343"/>
                        <a:pt x="26105" y="8343"/>
                      </a:cubicBezTo>
                      <a:cubicBezTo>
                        <a:pt x="17370" y="8343"/>
                        <a:pt x="8848" y="6055"/>
                        <a:pt x="369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54" name="Google Shape;3754;p75"/>
            <p:cNvSpPr/>
            <p:nvPr/>
          </p:nvSpPr>
          <p:spPr>
            <a:xfrm rot="-1312448" flipH="1">
              <a:off x="1710420" y="2125229"/>
              <a:ext cx="87367" cy="35253"/>
            </a:xfrm>
            <a:custGeom>
              <a:avLst/>
              <a:gdLst/>
              <a:ahLst/>
              <a:cxnLst/>
              <a:rect l="l" t="t" r="r" b="b"/>
              <a:pathLst>
                <a:path w="2684" h="1083" extrusionOk="0">
                  <a:moveTo>
                    <a:pt x="97" y="0"/>
                  </a:moveTo>
                  <a:cubicBezTo>
                    <a:pt x="49" y="0"/>
                    <a:pt x="1" y="39"/>
                    <a:pt x="20" y="97"/>
                  </a:cubicBezTo>
                  <a:cubicBezTo>
                    <a:pt x="205" y="640"/>
                    <a:pt x="693" y="1023"/>
                    <a:pt x="1264" y="1077"/>
                  </a:cubicBezTo>
                  <a:cubicBezTo>
                    <a:pt x="1305" y="1081"/>
                    <a:pt x="1348" y="1083"/>
                    <a:pt x="1392" y="1083"/>
                  </a:cubicBezTo>
                  <a:cubicBezTo>
                    <a:pt x="1891" y="1083"/>
                    <a:pt x="2529" y="834"/>
                    <a:pt x="2666" y="334"/>
                  </a:cubicBezTo>
                  <a:cubicBezTo>
                    <a:pt x="2683" y="270"/>
                    <a:pt x="2629" y="208"/>
                    <a:pt x="2569" y="208"/>
                  </a:cubicBezTo>
                  <a:cubicBezTo>
                    <a:pt x="2553" y="208"/>
                    <a:pt x="2536" y="213"/>
                    <a:pt x="2521" y="222"/>
                  </a:cubicBezTo>
                  <a:cubicBezTo>
                    <a:pt x="2141" y="464"/>
                    <a:pt x="1898" y="782"/>
                    <a:pt x="1403" y="793"/>
                  </a:cubicBezTo>
                  <a:cubicBezTo>
                    <a:pt x="1394" y="794"/>
                    <a:pt x="1386" y="794"/>
                    <a:pt x="1378" y="794"/>
                  </a:cubicBezTo>
                  <a:cubicBezTo>
                    <a:pt x="850" y="794"/>
                    <a:pt x="442" y="460"/>
                    <a:pt x="166" y="36"/>
                  </a:cubicBezTo>
                  <a:cubicBezTo>
                    <a:pt x="150" y="11"/>
                    <a:pt x="123"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grpSp>
        <p:nvGrpSpPr>
          <p:cNvPr id="2740" name="Google Shape;2740;p61"/>
          <p:cNvGrpSpPr/>
          <p:nvPr/>
        </p:nvGrpSpPr>
        <p:grpSpPr>
          <a:xfrm>
            <a:off x="1015266" y="2061102"/>
            <a:ext cx="1697999" cy="2775229"/>
            <a:chOff x="691716" y="2037977"/>
            <a:chExt cx="1697999" cy="2775229"/>
          </a:xfrm>
        </p:grpSpPr>
        <p:sp>
          <p:nvSpPr>
            <p:cNvPr id="2741" name="Google Shape;2741;p61"/>
            <p:cNvSpPr/>
            <p:nvPr/>
          </p:nvSpPr>
          <p:spPr>
            <a:xfrm>
              <a:off x="1908158" y="2439603"/>
              <a:ext cx="481558" cy="837401"/>
            </a:xfrm>
            <a:custGeom>
              <a:avLst/>
              <a:gdLst/>
              <a:ahLst/>
              <a:cxnLst/>
              <a:rect l="l" t="t" r="r" b="b"/>
              <a:pathLst>
                <a:path w="14200" h="24693" extrusionOk="0">
                  <a:moveTo>
                    <a:pt x="5712" y="0"/>
                  </a:moveTo>
                  <a:cubicBezTo>
                    <a:pt x="5712" y="1"/>
                    <a:pt x="9107" y="14586"/>
                    <a:pt x="1" y="18752"/>
                  </a:cubicBezTo>
                  <a:lnTo>
                    <a:pt x="3705" y="24693"/>
                  </a:lnTo>
                  <a:cubicBezTo>
                    <a:pt x="3705" y="24693"/>
                    <a:pt x="14200" y="14815"/>
                    <a:pt x="10805" y="1234"/>
                  </a:cubicBezTo>
                  <a:lnTo>
                    <a:pt x="5712"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2" name="Google Shape;2742;p61"/>
            <p:cNvGrpSpPr/>
            <p:nvPr/>
          </p:nvGrpSpPr>
          <p:grpSpPr>
            <a:xfrm>
              <a:off x="691716" y="2037977"/>
              <a:ext cx="1593379" cy="2775229"/>
              <a:chOff x="4903625" y="2671075"/>
              <a:chExt cx="1174625" cy="2045875"/>
            </a:xfrm>
          </p:grpSpPr>
          <p:sp>
            <p:nvSpPr>
              <p:cNvPr id="2743" name="Google Shape;2743;p61"/>
              <p:cNvSpPr/>
              <p:nvPr/>
            </p:nvSpPr>
            <p:spPr>
              <a:xfrm>
                <a:off x="5916350" y="2812200"/>
                <a:ext cx="44700" cy="40150"/>
              </a:xfrm>
              <a:custGeom>
                <a:avLst/>
                <a:gdLst/>
                <a:ahLst/>
                <a:cxnLst/>
                <a:rect l="l" t="t" r="r" b="b"/>
                <a:pathLst>
                  <a:path w="1788" h="1606" extrusionOk="0">
                    <a:moveTo>
                      <a:pt x="1304" y="1"/>
                    </a:moveTo>
                    <a:lnTo>
                      <a:pt x="1" y="721"/>
                    </a:lnTo>
                    <a:lnTo>
                      <a:pt x="487" y="1605"/>
                    </a:lnTo>
                    <a:lnTo>
                      <a:pt x="1787" y="967"/>
                    </a:lnTo>
                    <a:lnTo>
                      <a:pt x="1304"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5846500" y="2693750"/>
                <a:ext cx="120100" cy="136650"/>
              </a:xfrm>
              <a:custGeom>
                <a:avLst/>
                <a:gdLst/>
                <a:ahLst/>
                <a:cxnLst/>
                <a:rect l="l" t="t" r="r" b="b"/>
                <a:pathLst>
                  <a:path w="4804" h="5466" extrusionOk="0">
                    <a:moveTo>
                      <a:pt x="116" y="0"/>
                    </a:moveTo>
                    <a:cubicBezTo>
                      <a:pt x="78" y="0"/>
                      <a:pt x="39" y="1"/>
                      <a:pt x="1" y="1"/>
                    </a:cubicBezTo>
                    <a:cubicBezTo>
                      <a:pt x="343" y="538"/>
                      <a:pt x="457" y="1190"/>
                      <a:pt x="513" y="1825"/>
                    </a:cubicBezTo>
                    <a:cubicBezTo>
                      <a:pt x="570" y="2460"/>
                      <a:pt x="576" y="3105"/>
                      <a:pt x="734" y="3722"/>
                    </a:cubicBezTo>
                    <a:cubicBezTo>
                      <a:pt x="892" y="4341"/>
                      <a:pt x="1226" y="4945"/>
                      <a:pt x="1781" y="5262"/>
                    </a:cubicBezTo>
                    <a:cubicBezTo>
                      <a:pt x="2023" y="5400"/>
                      <a:pt x="2319" y="5465"/>
                      <a:pt x="2625" y="5465"/>
                    </a:cubicBezTo>
                    <a:cubicBezTo>
                      <a:pt x="3194" y="5465"/>
                      <a:pt x="3794" y="5239"/>
                      <a:pt x="4122" y="4837"/>
                    </a:cubicBezTo>
                    <a:cubicBezTo>
                      <a:pt x="4804" y="3770"/>
                      <a:pt x="4219" y="2359"/>
                      <a:pt x="3399" y="1394"/>
                    </a:cubicBezTo>
                    <a:cubicBezTo>
                      <a:pt x="2604" y="460"/>
                      <a:pt x="1346" y="0"/>
                      <a:pt x="11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5956725" y="2837575"/>
                <a:ext cx="109475" cy="176825"/>
              </a:xfrm>
              <a:custGeom>
                <a:avLst/>
                <a:gdLst/>
                <a:ahLst/>
                <a:cxnLst/>
                <a:rect l="l" t="t" r="r" b="b"/>
                <a:pathLst>
                  <a:path w="4379" h="7073" extrusionOk="0">
                    <a:moveTo>
                      <a:pt x="1268" y="0"/>
                    </a:moveTo>
                    <a:cubicBezTo>
                      <a:pt x="995" y="0"/>
                      <a:pt x="1079" y="4292"/>
                      <a:pt x="1079" y="4292"/>
                    </a:cubicBezTo>
                    <a:cubicBezTo>
                      <a:pt x="1079" y="4292"/>
                      <a:pt x="127" y="2806"/>
                      <a:pt x="13" y="2806"/>
                    </a:cubicBezTo>
                    <a:cubicBezTo>
                      <a:pt x="4" y="2806"/>
                      <a:pt x="0" y="2815"/>
                      <a:pt x="2" y="2835"/>
                    </a:cubicBezTo>
                    <a:cubicBezTo>
                      <a:pt x="43" y="3188"/>
                      <a:pt x="1087" y="6045"/>
                      <a:pt x="1087" y="6045"/>
                    </a:cubicBezTo>
                    <a:lnTo>
                      <a:pt x="3862" y="7073"/>
                    </a:lnTo>
                    <a:cubicBezTo>
                      <a:pt x="3638" y="5489"/>
                      <a:pt x="4061" y="3497"/>
                      <a:pt x="4327" y="2420"/>
                    </a:cubicBezTo>
                    <a:cubicBezTo>
                      <a:pt x="4379" y="2211"/>
                      <a:pt x="4372" y="2127"/>
                      <a:pt x="4328" y="2127"/>
                    </a:cubicBezTo>
                    <a:cubicBezTo>
                      <a:pt x="4144" y="2127"/>
                      <a:pt x="3311" y="3573"/>
                      <a:pt x="3311" y="3573"/>
                    </a:cubicBezTo>
                    <a:cubicBezTo>
                      <a:pt x="3311" y="3573"/>
                      <a:pt x="3862" y="1707"/>
                      <a:pt x="3884" y="586"/>
                    </a:cubicBezTo>
                    <a:cubicBezTo>
                      <a:pt x="3887" y="447"/>
                      <a:pt x="3867" y="386"/>
                      <a:pt x="3832" y="386"/>
                    </a:cubicBezTo>
                    <a:cubicBezTo>
                      <a:pt x="3579" y="386"/>
                      <a:pt x="2505" y="3403"/>
                      <a:pt x="2505" y="3403"/>
                    </a:cubicBezTo>
                    <a:cubicBezTo>
                      <a:pt x="2505" y="3403"/>
                      <a:pt x="2681" y="1124"/>
                      <a:pt x="2748" y="194"/>
                    </a:cubicBezTo>
                    <a:cubicBezTo>
                      <a:pt x="2755" y="94"/>
                      <a:pt x="2748" y="49"/>
                      <a:pt x="2730" y="49"/>
                    </a:cubicBezTo>
                    <a:cubicBezTo>
                      <a:pt x="2580" y="49"/>
                      <a:pt x="1671" y="3115"/>
                      <a:pt x="1671" y="3115"/>
                    </a:cubicBezTo>
                    <a:cubicBezTo>
                      <a:pt x="1671" y="3115"/>
                      <a:pt x="1649" y="574"/>
                      <a:pt x="1318" y="42"/>
                    </a:cubicBezTo>
                    <a:cubicBezTo>
                      <a:pt x="1300" y="14"/>
                      <a:pt x="1284" y="0"/>
                      <a:pt x="1268"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5687683" y="3878917"/>
                <a:ext cx="202975" cy="665500"/>
              </a:xfrm>
              <a:custGeom>
                <a:avLst/>
                <a:gdLst/>
                <a:ahLst/>
                <a:cxnLst/>
                <a:rect l="l" t="t" r="r" b="b"/>
                <a:pathLst>
                  <a:path w="8119" h="26620" extrusionOk="0">
                    <a:moveTo>
                      <a:pt x="8119" y="0"/>
                    </a:moveTo>
                    <a:lnTo>
                      <a:pt x="1" y="1472"/>
                    </a:lnTo>
                    <a:lnTo>
                      <a:pt x="1699" y="26619"/>
                    </a:lnTo>
                    <a:lnTo>
                      <a:pt x="5286" y="26619"/>
                    </a:lnTo>
                    <a:cubicBezTo>
                      <a:pt x="5286" y="26619"/>
                      <a:pt x="7929" y="755"/>
                      <a:pt x="8119"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5119550" y="3517550"/>
                <a:ext cx="455175" cy="400925"/>
              </a:xfrm>
              <a:custGeom>
                <a:avLst/>
                <a:gdLst/>
                <a:ahLst/>
                <a:cxnLst/>
                <a:rect l="l" t="t" r="r" b="b"/>
                <a:pathLst>
                  <a:path w="18207" h="16037" extrusionOk="0">
                    <a:moveTo>
                      <a:pt x="16790" y="0"/>
                    </a:moveTo>
                    <a:cubicBezTo>
                      <a:pt x="16790" y="0"/>
                      <a:pt x="11715" y="10650"/>
                      <a:pt x="7969" y="10842"/>
                    </a:cubicBezTo>
                    <a:cubicBezTo>
                      <a:pt x="7717" y="10856"/>
                      <a:pt x="7465" y="10862"/>
                      <a:pt x="7215" y="10862"/>
                    </a:cubicBezTo>
                    <a:cubicBezTo>
                      <a:pt x="3754" y="10862"/>
                      <a:pt x="618" y="9696"/>
                      <a:pt x="618" y="9696"/>
                    </a:cubicBezTo>
                    <a:lnTo>
                      <a:pt x="0" y="14952"/>
                    </a:lnTo>
                    <a:cubicBezTo>
                      <a:pt x="0" y="14952"/>
                      <a:pt x="4933" y="16036"/>
                      <a:pt x="8762" y="16036"/>
                    </a:cubicBezTo>
                    <a:cubicBezTo>
                      <a:pt x="10158" y="16036"/>
                      <a:pt x="11408" y="15892"/>
                      <a:pt x="12218" y="15498"/>
                    </a:cubicBezTo>
                    <a:cubicBezTo>
                      <a:pt x="15245" y="14023"/>
                      <a:pt x="18206" y="10842"/>
                      <a:pt x="18206" y="10842"/>
                    </a:cubicBezTo>
                    <a:lnTo>
                      <a:pt x="17101" y="716"/>
                    </a:lnTo>
                    <a:lnTo>
                      <a:pt x="16790"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a:off x="5372150" y="3435925"/>
                <a:ext cx="671350" cy="844550"/>
              </a:xfrm>
              <a:custGeom>
                <a:avLst/>
                <a:gdLst/>
                <a:ahLst/>
                <a:cxnLst/>
                <a:rect l="l" t="t" r="r" b="b"/>
                <a:pathLst>
                  <a:path w="26854" h="33782" extrusionOk="0">
                    <a:moveTo>
                      <a:pt x="17130" y="1"/>
                    </a:moveTo>
                    <a:lnTo>
                      <a:pt x="6686" y="3265"/>
                    </a:lnTo>
                    <a:cubicBezTo>
                      <a:pt x="6686" y="3265"/>
                      <a:pt x="5555" y="14124"/>
                      <a:pt x="4784" y="15821"/>
                    </a:cubicBezTo>
                    <a:cubicBezTo>
                      <a:pt x="4013" y="17519"/>
                      <a:pt x="1" y="31718"/>
                      <a:pt x="1" y="31718"/>
                    </a:cubicBezTo>
                    <a:cubicBezTo>
                      <a:pt x="1" y="31718"/>
                      <a:pt x="7223" y="33782"/>
                      <a:pt x="12354" y="33782"/>
                    </a:cubicBezTo>
                    <a:cubicBezTo>
                      <a:pt x="12836" y="33782"/>
                      <a:pt x="13299" y="33764"/>
                      <a:pt x="13736" y="33724"/>
                    </a:cubicBezTo>
                    <a:cubicBezTo>
                      <a:pt x="18830" y="33262"/>
                      <a:pt x="26854" y="30946"/>
                      <a:pt x="26854" y="30946"/>
                    </a:cubicBezTo>
                    <a:lnTo>
                      <a:pt x="20834" y="5943"/>
                    </a:lnTo>
                    <a:lnTo>
                      <a:pt x="17130"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a:off x="5562050" y="2884875"/>
                <a:ext cx="346250" cy="610050"/>
              </a:xfrm>
              <a:custGeom>
                <a:avLst/>
                <a:gdLst/>
                <a:ahLst/>
                <a:cxnLst/>
                <a:rect l="l" t="t" r="r" b="b"/>
                <a:pathLst>
                  <a:path w="13850" h="24402" extrusionOk="0">
                    <a:moveTo>
                      <a:pt x="7715" y="0"/>
                    </a:moveTo>
                    <a:lnTo>
                      <a:pt x="1" y="15707"/>
                    </a:lnTo>
                    <a:lnTo>
                      <a:pt x="1684" y="24402"/>
                    </a:lnTo>
                    <a:lnTo>
                      <a:pt x="6678" y="24402"/>
                    </a:lnTo>
                    <a:lnTo>
                      <a:pt x="6678" y="20476"/>
                    </a:lnTo>
                    <a:cubicBezTo>
                      <a:pt x="6678" y="20476"/>
                      <a:pt x="12613" y="18797"/>
                      <a:pt x="13325" y="15006"/>
                    </a:cubicBezTo>
                    <a:cubicBezTo>
                      <a:pt x="13849" y="12201"/>
                      <a:pt x="11926" y="11080"/>
                      <a:pt x="11926" y="11080"/>
                    </a:cubicBezTo>
                    <a:cubicBezTo>
                      <a:pt x="11926" y="11080"/>
                      <a:pt x="11912" y="11171"/>
                      <a:pt x="11898" y="11171"/>
                    </a:cubicBezTo>
                    <a:cubicBezTo>
                      <a:pt x="11864" y="11171"/>
                      <a:pt x="11824" y="10696"/>
                      <a:pt x="11921" y="7572"/>
                    </a:cubicBezTo>
                    <a:cubicBezTo>
                      <a:pt x="12061" y="3086"/>
                      <a:pt x="7715" y="0"/>
                      <a:pt x="771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5252450" y="2780675"/>
                <a:ext cx="627775" cy="666450"/>
              </a:xfrm>
              <a:custGeom>
                <a:avLst/>
                <a:gdLst/>
                <a:ahLst/>
                <a:cxnLst/>
                <a:rect l="l" t="t" r="r" b="b"/>
                <a:pathLst>
                  <a:path w="25111" h="26658" extrusionOk="0">
                    <a:moveTo>
                      <a:pt x="14135" y="0"/>
                    </a:moveTo>
                    <a:cubicBezTo>
                      <a:pt x="13854" y="0"/>
                      <a:pt x="13572" y="11"/>
                      <a:pt x="13291" y="32"/>
                    </a:cubicBezTo>
                    <a:cubicBezTo>
                      <a:pt x="9996" y="279"/>
                      <a:pt x="6815" y="1991"/>
                      <a:pt x="4657" y="4681"/>
                    </a:cubicBezTo>
                    <a:lnTo>
                      <a:pt x="3629" y="4818"/>
                    </a:lnTo>
                    <a:cubicBezTo>
                      <a:pt x="1932" y="5701"/>
                      <a:pt x="856" y="7613"/>
                      <a:pt x="428" y="9586"/>
                    </a:cubicBezTo>
                    <a:cubicBezTo>
                      <a:pt x="0" y="11559"/>
                      <a:pt x="130" y="13618"/>
                      <a:pt x="275" y="15638"/>
                    </a:cubicBezTo>
                    <a:cubicBezTo>
                      <a:pt x="439" y="17942"/>
                      <a:pt x="657" y="20361"/>
                      <a:pt x="1864" y="22274"/>
                    </a:cubicBezTo>
                    <a:cubicBezTo>
                      <a:pt x="3700" y="25178"/>
                      <a:pt x="7255" y="26093"/>
                      <a:pt x="10500" y="26484"/>
                    </a:cubicBezTo>
                    <a:cubicBezTo>
                      <a:pt x="11306" y="26580"/>
                      <a:pt x="12123" y="26658"/>
                      <a:pt x="12935" y="26658"/>
                    </a:cubicBezTo>
                    <a:cubicBezTo>
                      <a:pt x="13844" y="26658"/>
                      <a:pt x="14746" y="26560"/>
                      <a:pt x="15618" y="26284"/>
                    </a:cubicBezTo>
                    <a:cubicBezTo>
                      <a:pt x="17265" y="25761"/>
                      <a:pt x="18798" y="24475"/>
                      <a:pt x="19252" y="22695"/>
                    </a:cubicBezTo>
                    <a:cubicBezTo>
                      <a:pt x="19882" y="20219"/>
                      <a:pt x="18338" y="17626"/>
                      <a:pt x="18684" y="15087"/>
                    </a:cubicBezTo>
                    <a:cubicBezTo>
                      <a:pt x="18754" y="14578"/>
                      <a:pt x="18912" y="14058"/>
                      <a:pt x="19264" y="13707"/>
                    </a:cubicBezTo>
                    <a:cubicBezTo>
                      <a:pt x="19475" y="13497"/>
                      <a:pt x="19770" y="13369"/>
                      <a:pt x="20054" y="13369"/>
                    </a:cubicBezTo>
                    <a:cubicBezTo>
                      <a:pt x="20242" y="13369"/>
                      <a:pt x="20424" y="13425"/>
                      <a:pt x="20576" y="13548"/>
                    </a:cubicBezTo>
                    <a:cubicBezTo>
                      <a:pt x="21077" y="13950"/>
                      <a:pt x="21069" y="14881"/>
                      <a:pt x="21636" y="15166"/>
                    </a:cubicBezTo>
                    <a:cubicBezTo>
                      <a:pt x="21730" y="15213"/>
                      <a:pt x="21827" y="15235"/>
                      <a:pt x="21924" y="15235"/>
                    </a:cubicBezTo>
                    <a:cubicBezTo>
                      <a:pt x="22339" y="15235"/>
                      <a:pt x="22752" y="14844"/>
                      <a:pt x="22911" y="14399"/>
                    </a:cubicBezTo>
                    <a:cubicBezTo>
                      <a:pt x="23108" y="13851"/>
                      <a:pt x="23060" y="13241"/>
                      <a:pt x="23153" y="12661"/>
                    </a:cubicBezTo>
                    <a:cubicBezTo>
                      <a:pt x="23376" y="11263"/>
                      <a:pt x="24389" y="10140"/>
                      <a:pt x="24681" y="8758"/>
                    </a:cubicBezTo>
                    <a:cubicBezTo>
                      <a:pt x="25111" y="6735"/>
                      <a:pt x="23895" y="4713"/>
                      <a:pt x="22444" y="3345"/>
                    </a:cubicBezTo>
                    <a:cubicBezTo>
                      <a:pt x="20170" y="1203"/>
                      <a:pt x="17155" y="0"/>
                      <a:pt x="1413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5571600" y="3447075"/>
                <a:ext cx="238850" cy="220100"/>
              </a:xfrm>
              <a:custGeom>
                <a:avLst/>
                <a:gdLst/>
                <a:ahLst/>
                <a:cxnLst/>
                <a:rect l="l" t="t" r="r" b="b"/>
                <a:pathLst>
                  <a:path w="9554" h="8804" extrusionOk="0">
                    <a:moveTo>
                      <a:pt x="7723" y="1"/>
                    </a:moveTo>
                    <a:lnTo>
                      <a:pt x="124" y="2376"/>
                    </a:lnTo>
                    <a:cubicBezTo>
                      <a:pt x="124" y="2376"/>
                      <a:pt x="1" y="8608"/>
                      <a:pt x="2422" y="8794"/>
                    </a:cubicBezTo>
                    <a:cubicBezTo>
                      <a:pt x="2505" y="8801"/>
                      <a:pt x="2591" y="8804"/>
                      <a:pt x="2680" y="8804"/>
                    </a:cubicBezTo>
                    <a:cubicBezTo>
                      <a:pt x="4218" y="8804"/>
                      <a:pt x="6554" y="7883"/>
                      <a:pt x="8123" y="7173"/>
                    </a:cubicBezTo>
                    <a:cubicBezTo>
                      <a:pt x="9079" y="6742"/>
                      <a:pt x="9553" y="5657"/>
                      <a:pt x="9229" y="4659"/>
                    </a:cubicBezTo>
                    <a:lnTo>
                      <a:pt x="7723" y="1"/>
                    </a:ln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5056725" y="3026150"/>
                <a:ext cx="475525" cy="733800"/>
              </a:xfrm>
              <a:custGeom>
                <a:avLst/>
                <a:gdLst/>
                <a:ahLst/>
                <a:cxnLst/>
                <a:rect l="l" t="t" r="r" b="b"/>
                <a:pathLst>
                  <a:path w="19021" h="29352" extrusionOk="0">
                    <a:moveTo>
                      <a:pt x="12474" y="0"/>
                    </a:moveTo>
                    <a:cubicBezTo>
                      <a:pt x="11619" y="0"/>
                      <a:pt x="10789" y="366"/>
                      <a:pt x="10117" y="896"/>
                    </a:cubicBezTo>
                    <a:cubicBezTo>
                      <a:pt x="8556" y="2124"/>
                      <a:pt x="7819" y="4154"/>
                      <a:pt x="7634" y="6133"/>
                    </a:cubicBezTo>
                    <a:cubicBezTo>
                      <a:pt x="7449" y="8110"/>
                      <a:pt x="7740" y="10096"/>
                      <a:pt x="7852" y="12079"/>
                    </a:cubicBezTo>
                    <a:cubicBezTo>
                      <a:pt x="7964" y="14063"/>
                      <a:pt x="7879" y="16126"/>
                      <a:pt x="7006" y="17910"/>
                    </a:cubicBezTo>
                    <a:cubicBezTo>
                      <a:pt x="6164" y="19630"/>
                      <a:pt x="4437" y="21027"/>
                      <a:pt x="2540" y="21027"/>
                    </a:cubicBezTo>
                    <a:cubicBezTo>
                      <a:pt x="2467" y="21027"/>
                      <a:pt x="2395" y="21025"/>
                      <a:pt x="2323" y="21021"/>
                    </a:cubicBezTo>
                    <a:cubicBezTo>
                      <a:pt x="2027" y="21004"/>
                      <a:pt x="1713" y="20960"/>
                      <a:pt x="1413" y="20960"/>
                    </a:cubicBezTo>
                    <a:cubicBezTo>
                      <a:pt x="1072" y="20960"/>
                      <a:pt x="751" y="21016"/>
                      <a:pt x="497" y="21235"/>
                    </a:cubicBezTo>
                    <a:cubicBezTo>
                      <a:pt x="1" y="21662"/>
                      <a:pt x="84" y="22470"/>
                      <a:pt x="394" y="23047"/>
                    </a:cubicBezTo>
                    <a:cubicBezTo>
                      <a:pt x="938" y="24062"/>
                      <a:pt x="2071" y="24727"/>
                      <a:pt x="3220" y="24727"/>
                    </a:cubicBezTo>
                    <a:cubicBezTo>
                      <a:pt x="3292" y="24727"/>
                      <a:pt x="3363" y="24724"/>
                      <a:pt x="3435" y="24719"/>
                    </a:cubicBezTo>
                    <a:lnTo>
                      <a:pt x="3435" y="24719"/>
                    </a:lnTo>
                    <a:cubicBezTo>
                      <a:pt x="2736" y="24801"/>
                      <a:pt x="2221" y="25513"/>
                      <a:pt x="2217" y="26217"/>
                    </a:cubicBezTo>
                    <a:cubicBezTo>
                      <a:pt x="2212" y="26921"/>
                      <a:pt x="2630" y="27577"/>
                      <a:pt x="3180" y="28016"/>
                    </a:cubicBezTo>
                    <a:cubicBezTo>
                      <a:pt x="3180" y="28016"/>
                      <a:pt x="5177" y="29352"/>
                      <a:pt x="7845" y="29352"/>
                    </a:cubicBezTo>
                    <a:cubicBezTo>
                      <a:pt x="9507" y="29352"/>
                      <a:pt x="11429" y="28833"/>
                      <a:pt x="13290" y="27149"/>
                    </a:cubicBezTo>
                    <a:cubicBezTo>
                      <a:pt x="15549" y="25106"/>
                      <a:pt x="16548" y="22586"/>
                      <a:pt x="17749" y="19786"/>
                    </a:cubicBezTo>
                    <a:cubicBezTo>
                      <a:pt x="18814" y="17303"/>
                      <a:pt x="19021" y="14528"/>
                      <a:pt x="18864" y="11830"/>
                    </a:cubicBezTo>
                    <a:cubicBezTo>
                      <a:pt x="18647" y="8055"/>
                      <a:pt x="17616" y="4100"/>
                      <a:pt x="14859" y="1510"/>
                    </a:cubicBezTo>
                    <a:lnTo>
                      <a:pt x="14859" y="1510"/>
                    </a:lnTo>
                    <a:lnTo>
                      <a:pt x="15894" y="1686"/>
                    </a:lnTo>
                    <a:cubicBezTo>
                      <a:pt x="14930" y="845"/>
                      <a:pt x="13817" y="26"/>
                      <a:pt x="12540" y="1"/>
                    </a:cubicBezTo>
                    <a:cubicBezTo>
                      <a:pt x="12518" y="0"/>
                      <a:pt x="12496" y="0"/>
                      <a:pt x="1247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5132000" y="3020775"/>
                <a:ext cx="235850" cy="494225"/>
              </a:xfrm>
              <a:custGeom>
                <a:avLst/>
                <a:gdLst/>
                <a:ahLst/>
                <a:cxnLst/>
                <a:rect l="l" t="t" r="r" b="b"/>
                <a:pathLst>
                  <a:path w="9434" h="19769" extrusionOk="0">
                    <a:moveTo>
                      <a:pt x="9300" y="0"/>
                    </a:moveTo>
                    <a:cubicBezTo>
                      <a:pt x="9291" y="0"/>
                      <a:pt x="9281" y="2"/>
                      <a:pt x="9271" y="4"/>
                    </a:cubicBezTo>
                    <a:cubicBezTo>
                      <a:pt x="0" y="2278"/>
                      <a:pt x="9027" y="16765"/>
                      <a:pt x="1575" y="19437"/>
                    </a:cubicBezTo>
                    <a:cubicBezTo>
                      <a:pt x="1392" y="19502"/>
                      <a:pt x="1442" y="19769"/>
                      <a:pt x="1610" y="19769"/>
                    </a:cubicBezTo>
                    <a:cubicBezTo>
                      <a:pt x="1627" y="19769"/>
                      <a:pt x="1644" y="19766"/>
                      <a:pt x="1663" y="19761"/>
                    </a:cubicBezTo>
                    <a:cubicBezTo>
                      <a:pt x="4183" y="19015"/>
                      <a:pt x="4789" y="16568"/>
                      <a:pt x="4950" y="14166"/>
                    </a:cubicBezTo>
                    <a:cubicBezTo>
                      <a:pt x="5281" y="9267"/>
                      <a:pt x="3289" y="2442"/>
                      <a:pt x="9325" y="196"/>
                    </a:cubicBezTo>
                    <a:cubicBezTo>
                      <a:pt x="9433" y="155"/>
                      <a:pt x="9405" y="0"/>
                      <a:pt x="930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5225250" y="3018275"/>
                <a:ext cx="183125" cy="660375"/>
              </a:xfrm>
              <a:custGeom>
                <a:avLst/>
                <a:gdLst/>
                <a:ahLst/>
                <a:cxnLst/>
                <a:rect l="l" t="t" r="r" b="b"/>
                <a:pathLst>
                  <a:path w="7325" h="26415" extrusionOk="0">
                    <a:moveTo>
                      <a:pt x="7230" y="0"/>
                    </a:moveTo>
                    <a:cubicBezTo>
                      <a:pt x="7220" y="0"/>
                      <a:pt x="7209" y="3"/>
                      <a:pt x="7199" y="9"/>
                    </a:cubicBezTo>
                    <a:cubicBezTo>
                      <a:pt x="4223" y="1810"/>
                      <a:pt x="3261" y="5103"/>
                      <a:pt x="4005" y="8380"/>
                    </a:cubicBezTo>
                    <a:cubicBezTo>
                      <a:pt x="5332" y="14230"/>
                      <a:pt x="7168" y="22964"/>
                      <a:pt x="159" y="26086"/>
                    </a:cubicBezTo>
                    <a:cubicBezTo>
                      <a:pt x="0" y="26157"/>
                      <a:pt x="87" y="26415"/>
                      <a:pt x="239" y="26415"/>
                    </a:cubicBezTo>
                    <a:cubicBezTo>
                      <a:pt x="257" y="26415"/>
                      <a:pt x="275" y="26411"/>
                      <a:pt x="294" y="26404"/>
                    </a:cubicBezTo>
                    <a:cubicBezTo>
                      <a:pt x="4190" y="24891"/>
                      <a:pt x="5513" y="20729"/>
                      <a:pt x="5714" y="16850"/>
                    </a:cubicBezTo>
                    <a:cubicBezTo>
                      <a:pt x="5842" y="14351"/>
                      <a:pt x="5401" y="11993"/>
                      <a:pt x="4721" y="9606"/>
                    </a:cubicBezTo>
                    <a:cubicBezTo>
                      <a:pt x="3646" y="5835"/>
                      <a:pt x="4133" y="2696"/>
                      <a:pt x="7278" y="110"/>
                    </a:cubicBezTo>
                    <a:cubicBezTo>
                      <a:pt x="7325" y="71"/>
                      <a:pt x="7282" y="0"/>
                      <a:pt x="723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5401900" y="2834000"/>
                <a:ext cx="327975" cy="193400"/>
              </a:xfrm>
              <a:custGeom>
                <a:avLst/>
                <a:gdLst/>
                <a:ahLst/>
                <a:cxnLst/>
                <a:rect l="l" t="t" r="r" b="b"/>
                <a:pathLst>
                  <a:path w="13119" h="7736" extrusionOk="0">
                    <a:moveTo>
                      <a:pt x="10027" y="1"/>
                    </a:moveTo>
                    <a:cubicBezTo>
                      <a:pt x="5346" y="1"/>
                      <a:pt x="619" y="2544"/>
                      <a:pt x="8" y="7630"/>
                    </a:cubicBezTo>
                    <a:cubicBezTo>
                      <a:pt x="1" y="7697"/>
                      <a:pt x="61" y="7735"/>
                      <a:pt x="119" y="7735"/>
                    </a:cubicBezTo>
                    <a:cubicBezTo>
                      <a:pt x="165" y="7735"/>
                      <a:pt x="210" y="7711"/>
                      <a:pt x="220" y="7659"/>
                    </a:cubicBezTo>
                    <a:cubicBezTo>
                      <a:pt x="1257" y="2261"/>
                      <a:pt x="5805" y="437"/>
                      <a:pt x="10573" y="437"/>
                    </a:cubicBezTo>
                    <a:cubicBezTo>
                      <a:pt x="11370" y="437"/>
                      <a:pt x="12173" y="488"/>
                      <a:pt x="12966" y="581"/>
                    </a:cubicBezTo>
                    <a:cubicBezTo>
                      <a:pt x="12971" y="582"/>
                      <a:pt x="12976" y="582"/>
                      <a:pt x="12981" y="582"/>
                    </a:cubicBezTo>
                    <a:cubicBezTo>
                      <a:pt x="13101" y="582"/>
                      <a:pt x="13118" y="382"/>
                      <a:pt x="12998" y="353"/>
                    </a:cubicBezTo>
                    <a:cubicBezTo>
                      <a:pt x="12037" y="118"/>
                      <a:pt x="11033" y="1"/>
                      <a:pt x="1002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1"/>
              <p:cNvSpPr/>
              <p:nvPr/>
            </p:nvSpPr>
            <p:spPr>
              <a:xfrm>
                <a:off x="5436275" y="3057050"/>
                <a:ext cx="221800" cy="116875"/>
              </a:xfrm>
              <a:custGeom>
                <a:avLst/>
                <a:gdLst/>
                <a:ahLst/>
                <a:cxnLst/>
                <a:rect l="l" t="t" r="r" b="b"/>
                <a:pathLst>
                  <a:path w="8872" h="4675" extrusionOk="0">
                    <a:moveTo>
                      <a:pt x="1064" y="1"/>
                    </a:moveTo>
                    <a:cubicBezTo>
                      <a:pt x="754" y="1"/>
                      <a:pt x="442" y="18"/>
                      <a:pt x="130" y="55"/>
                    </a:cubicBezTo>
                    <a:cubicBezTo>
                      <a:pt x="8" y="70"/>
                      <a:pt x="1" y="252"/>
                      <a:pt x="130" y="252"/>
                    </a:cubicBezTo>
                    <a:cubicBezTo>
                      <a:pt x="145" y="252"/>
                      <a:pt x="159" y="251"/>
                      <a:pt x="174" y="251"/>
                    </a:cubicBezTo>
                    <a:cubicBezTo>
                      <a:pt x="3690" y="251"/>
                      <a:pt x="6643" y="1688"/>
                      <a:pt x="8643" y="4627"/>
                    </a:cubicBezTo>
                    <a:cubicBezTo>
                      <a:pt x="8666" y="4661"/>
                      <a:pt x="8699" y="4675"/>
                      <a:pt x="8730" y="4675"/>
                    </a:cubicBezTo>
                    <a:cubicBezTo>
                      <a:pt x="8802" y="4675"/>
                      <a:pt x="8871" y="4602"/>
                      <a:pt x="8824" y="4521"/>
                    </a:cubicBezTo>
                    <a:cubicBezTo>
                      <a:pt x="7251" y="1807"/>
                      <a:pt x="4206" y="1"/>
                      <a:pt x="106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1"/>
              <p:cNvSpPr/>
              <p:nvPr/>
            </p:nvSpPr>
            <p:spPr>
              <a:xfrm>
                <a:off x="5663525" y="4639975"/>
                <a:ext cx="17675" cy="10600"/>
              </a:xfrm>
              <a:custGeom>
                <a:avLst/>
                <a:gdLst/>
                <a:ahLst/>
                <a:cxnLst/>
                <a:rect l="l" t="t" r="r" b="b"/>
                <a:pathLst>
                  <a:path w="707" h="424" extrusionOk="0">
                    <a:moveTo>
                      <a:pt x="607" y="0"/>
                    </a:moveTo>
                    <a:cubicBezTo>
                      <a:pt x="586" y="0"/>
                      <a:pt x="565" y="9"/>
                      <a:pt x="550" y="31"/>
                    </a:cubicBezTo>
                    <a:cubicBezTo>
                      <a:pt x="436" y="193"/>
                      <a:pt x="287" y="274"/>
                      <a:pt x="90" y="283"/>
                    </a:cubicBezTo>
                    <a:cubicBezTo>
                      <a:pt x="2" y="287"/>
                      <a:pt x="1" y="423"/>
                      <a:pt x="86" y="423"/>
                    </a:cubicBezTo>
                    <a:cubicBezTo>
                      <a:pt x="87" y="423"/>
                      <a:pt x="89" y="423"/>
                      <a:pt x="90" y="423"/>
                    </a:cubicBezTo>
                    <a:cubicBezTo>
                      <a:pt x="339" y="411"/>
                      <a:pt x="529" y="305"/>
                      <a:pt x="670" y="102"/>
                    </a:cubicBezTo>
                    <a:cubicBezTo>
                      <a:pt x="707" y="50"/>
                      <a:pt x="658" y="0"/>
                      <a:pt x="607"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5663225" y="4617775"/>
                <a:ext cx="21000" cy="16625"/>
              </a:xfrm>
              <a:custGeom>
                <a:avLst/>
                <a:gdLst/>
                <a:ahLst/>
                <a:cxnLst/>
                <a:rect l="l" t="t" r="r" b="b"/>
                <a:pathLst>
                  <a:path w="840" h="665" extrusionOk="0">
                    <a:moveTo>
                      <a:pt x="742" y="1"/>
                    </a:moveTo>
                    <a:cubicBezTo>
                      <a:pt x="726" y="1"/>
                      <a:pt x="710" y="8"/>
                      <a:pt x="696" y="24"/>
                    </a:cubicBezTo>
                    <a:cubicBezTo>
                      <a:pt x="517" y="228"/>
                      <a:pt x="305" y="401"/>
                      <a:pt x="68" y="534"/>
                    </a:cubicBezTo>
                    <a:cubicBezTo>
                      <a:pt x="1" y="572"/>
                      <a:pt x="41" y="665"/>
                      <a:pt x="103" y="665"/>
                    </a:cubicBezTo>
                    <a:cubicBezTo>
                      <a:pt x="114" y="665"/>
                      <a:pt x="126" y="662"/>
                      <a:pt x="138" y="655"/>
                    </a:cubicBezTo>
                    <a:cubicBezTo>
                      <a:pt x="386" y="516"/>
                      <a:pt x="608" y="336"/>
                      <a:pt x="794" y="123"/>
                    </a:cubicBezTo>
                    <a:cubicBezTo>
                      <a:pt x="840" y="70"/>
                      <a:pt x="793" y="1"/>
                      <a:pt x="742"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5660425" y="4602450"/>
                <a:ext cx="25150" cy="13725"/>
              </a:xfrm>
              <a:custGeom>
                <a:avLst/>
                <a:gdLst/>
                <a:ahLst/>
                <a:cxnLst/>
                <a:rect l="l" t="t" r="r" b="b"/>
                <a:pathLst>
                  <a:path w="1006" h="549" extrusionOk="0">
                    <a:moveTo>
                      <a:pt x="900" y="1"/>
                    </a:moveTo>
                    <a:cubicBezTo>
                      <a:pt x="889" y="1"/>
                      <a:pt x="877" y="3"/>
                      <a:pt x="866" y="9"/>
                    </a:cubicBezTo>
                    <a:lnTo>
                      <a:pt x="68" y="419"/>
                    </a:lnTo>
                    <a:cubicBezTo>
                      <a:pt x="0" y="455"/>
                      <a:pt x="42" y="549"/>
                      <a:pt x="106" y="549"/>
                    </a:cubicBezTo>
                    <a:cubicBezTo>
                      <a:pt x="117" y="549"/>
                      <a:pt x="128" y="546"/>
                      <a:pt x="140" y="540"/>
                    </a:cubicBezTo>
                    <a:lnTo>
                      <a:pt x="140" y="542"/>
                    </a:lnTo>
                    <a:lnTo>
                      <a:pt x="937" y="130"/>
                    </a:lnTo>
                    <a:cubicBezTo>
                      <a:pt x="1005" y="94"/>
                      <a:pt x="963" y="1"/>
                      <a:pt x="900"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1"/>
              <p:cNvSpPr/>
              <p:nvPr/>
            </p:nvSpPr>
            <p:spPr>
              <a:xfrm>
                <a:off x="5681150" y="4583100"/>
                <a:ext cx="38950" cy="23050"/>
              </a:xfrm>
              <a:custGeom>
                <a:avLst/>
                <a:gdLst/>
                <a:ahLst/>
                <a:cxnLst/>
                <a:rect l="l" t="t" r="r" b="b"/>
                <a:pathLst>
                  <a:path w="1558" h="922" extrusionOk="0">
                    <a:moveTo>
                      <a:pt x="932" y="150"/>
                    </a:moveTo>
                    <a:cubicBezTo>
                      <a:pt x="1014" y="150"/>
                      <a:pt x="1095" y="172"/>
                      <a:pt x="1172" y="223"/>
                    </a:cubicBezTo>
                    <a:cubicBezTo>
                      <a:pt x="1370" y="352"/>
                      <a:pt x="1295" y="628"/>
                      <a:pt x="1088" y="698"/>
                    </a:cubicBezTo>
                    <a:cubicBezTo>
                      <a:pt x="975" y="736"/>
                      <a:pt x="857" y="761"/>
                      <a:pt x="738" y="771"/>
                    </a:cubicBezTo>
                    <a:cubicBezTo>
                      <a:pt x="685" y="776"/>
                      <a:pt x="631" y="778"/>
                      <a:pt x="578" y="778"/>
                    </a:cubicBezTo>
                    <a:cubicBezTo>
                      <a:pt x="451" y="778"/>
                      <a:pt x="324" y="765"/>
                      <a:pt x="199" y="739"/>
                    </a:cubicBezTo>
                    <a:lnTo>
                      <a:pt x="199" y="739"/>
                    </a:lnTo>
                    <a:cubicBezTo>
                      <a:pt x="314" y="464"/>
                      <a:pt x="625" y="150"/>
                      <a:pt x="932" y="150"/>
                    </a:cubicBezTo>
                    <a:close/>
                    <a:moveTo>
                      <a:pt x="988" y="0"/>
                    </a:moveTo>
                    <a:cubicBezTo>
                      <a:pt x="614" y="0"/>
                      <a:pt x="188" y="384"/>
                      <a:pt x="57" y="718"/>
                    </a:cubicBezTo>
                    <a:lnTo>
                      <a:pt x="57" y="718"/>
                    </a:lnTo>
                    <a:cubicBezTo>
                      <a:pt x="16" y="735"/>
                      <a:pt x="0" y="792"/>
                      <a:pt x="26" y="826"/>
                    </a:cubicBezTo>
                    <a:lnTo>
                      <a:pt x="26" y="826"/>
                    </a:lnTo>
                    <a:cubicBezTo>
                      <a:pt x="26" y="869"/>
                      <a:pt x="65" y="896"/>
                      <a:pt x="102" y="896"/>
                    </a:cubicBezTo>
                    <a:cubicBezTo>
                      <a:pt x="121" y="896"/>
                      <a:pt x="140" y="889"/>
                      <a:pt x="152" y="871"/>
                    </a:cubicBezTo>
                    <a:lnTo>
                      <a:pt x="152" y="871"/>
                    </a:lnTo>
                    <a:cubicBezTo>
                      <a:pt x="299" y="903"/>
                      <a:pt x="455" y="922"/>
                      <a:pt x="611" y="922"/>
                    </a:cubicBezTo>
                    <a:cubicBezTo>
                      <a:pt x="820" y="922"/>
                      <a:pt x="1028" y="888"/>
                      <a:pt x="1212" y="803"/>
                    </a:cubicBezTo>
                    <a:cubicBezTo>
                      <a:pt x="1440" y="697"/>
                      <a:pt x="1558" y="457"/>
                      <a:pt x="1401" y="230"/>
                    </a:cubicBezTo>
                    <a:cubicBezTo>
                      <a:pt x="1289" y="67"/>
                      <a:pt x="1143" y="0"/>
                      <a:pt x="988"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1"/>
              <p:cNvSpPr/>
              <p:nvPr/>
            </p:nvSpPr>
            <p:spPr>
              <a:xfrm>
                <a:off x="5678150" y="4569125"/>
                <a:ext cx="25475" cy="35075"/>
              </a:xfrm>
              <a:custGeom>
                <a:avLst/>
                <a:gdLst/>
                <a:ahLst/>
                <a:cxnLst/>
                <a:rect l="l" t="t" r="r" b="b"/>
                <a:pathLst>
                  <a:path w="1019" h="1403" extrusionOk="0">
                    <a:moveTo>
                      <a:pt x="428" y="1"/>
                    </a:moveTo>
                    <a:cubicBezTo>
                      <a:pt x="268" y="1"/>
                      <a:pt x="105" y="92"/>
                      <a:pt x="26" y="258"/>
                    </a:cubicBezTo>
                    <a:cubicBezTo>
                      <a:pt x="0" y="315"/>
                      <a:pt x="48" y="365"/>
                      <a:pt x="94" y="365"/>
                    </a:cubicBezTo>
                    <a:cubicBezTo>
                      <a:pt x="114" y="365"/>
                      <a:pt x="134" y="355"/>
                      <a:pt x="146" y="330"/>
                    </a:cubicBezTo>
                    <a:cubicBezTo>
                      <a:pt x="198" y="222"/>
                      <a:pt x="321" y="125"/>
                      <a:pt x="442" y="125"/>
                    </a:cubicBezTo>
                    <a:cubicBezTo>
                      <a:pt x="539" y="125"/>
                      <a:pt x="635" y="188"/>
                      <a:pt x="691" y="360"/>
                    </a:cubicBezTo>
                    <a:cubicBezTo>
                      <a:pt x="737" y="503"/>
                      <a:pt x="664" y="679"/>
                      <a:pt x="591" y="798"/>
                    </a:cubicBezTo>
                    <a:cubicBezTo>
                      <a:pt x="480" y="980"/>
                      <a:pt x="302" y="1120"/>
                      <a:pt x="164" y="1281"/>
                    </a:cubicBezTo>
                    <a:cubicBezTo>
                      <a:pt x="121" y="1333"/>
                      <a:pt x="168" y="1403"/>
                      <a:pt x="218" y="1403"/>
                    </a:cubicBezTo>
                    <a:cubicBezTo>
                      <a:pt x="234" y="1403"/>
                      <a:pt x="250" y="1396"/>
                      <a:pt x="264" y="1380"/>
                    </a:cubicBezTo>
                    <a:cubicBezTo>
                      <a:pt x="522" y="1075"/>
                      <a:pt x="1019" y="692"/>
                      <a:pt x="792" y="233"/>
                    </a:cubicBezTo>
                    <a:cubicBezTo>
                      <a:pt x="714" y="74"/>
                      <a:pt x="572" y="1"/>
                      <a:pt x="428"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5705800" y="4538100"/>
                <a:ext cx="133225" cy="178850"/>
              </a:xfrm>
              <a:custGeom>
                <a:avLst/>
                <a:gdLst/>
                <a:ahLst/>
                <a:cxnLst/>
                <a:rect l="l" t="t" r="r" b="b"/>
                <a:pathLst>
                  <a:path w="5329" h="7154" extrusionOk="0">
                    <a:moveTo>
                      <a:pt x="1113" y="1"/>
                    </a:moveTo>
                    <a:lnTo>
                      <a:pt x="1113" y="1"/>
                    </a:lnTo>
                    <a:cubicBezTo>
                      <a:pt x="1113" y="1"/>
                      <a:pt x="1276" y="1250"/>
                      <a:pt x="1308" y="1488"/>
                    </a:cubicBezTo>
                    <a:lnTo>
                      <a:pt x="1308" y="1488"/>
                    </a:lnTo>
                    <a:cubicBezTo>
                      <a:pt x="1288" y="1387"/>
                      <a:pt x="1174" y="1327"/>
                      <a:pt x="1026" y="1327"/>
                    </a:cubicBezTo>
                    <a:cubicBezTo>
                      <a:pt x="798" y="1327"/>
                      <a:pt x="486" y="1470"/>
                      <a:pt x="303" y="1821"/>
                    </a:cubicBezTo>
                    <a:cubicBezTo>
                      <a:pt x="1" y="2403"/>
                      <a:pt x="1365" y="7154"/>
                      <a:pt x="2133" y="7154"/>
                    </a:cubicBezTo>
                    <a:cubicBezTo>
                      <a:pt x="2141" y="7154"/>
                      <a:pt x="2149" y="7153"/>
                      <a:pt x="2157" y="7152"/>
                    </a:cubicBezTo>
                    <a:cubicBezTo>
                      <a:pt x="2410" y="7119"/>
                      <a:pt x="2807" y="7108"/>
                      <a:pt x="3225" y="7108"/>
                    </a:cubicBezTo>
                    <a:cubicBezTo>
                      <a:pt x="4074" y="7108"/>
                      <a:pt x="5013" y="7154"/>
                      <a:pt x="5013" y="7154"/>
                    </a:cubicBezTo>
                    <a:lnTo>
                      <a:pt x="5329" y="472"/>
                    </a:lnTo>
                    <a:lnTo>
                      <a:pt x="1113"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5352950" y="3016450"/>
                <a:ext cx="97900" cy="77400"/>
              </a:xfrm>
              <a:custGeom>
                <a:avLst/>
                <a:gdLst/>
                <a:ahLst/>
                <a:cxnLst/>
                <a:rect l="l" t="t" r="r" b="b"/>
                <a:pathLst>
                  <a:path w="3916" h="3096" extrusionOk="0">
                    <a:moveTo>
                      <a:pt x="565" y="1"/>
                    </a:moveTo>
                    <a:cubicBezTo>
                      <a:pt x="432" y="1"/>
                      <a:pt x="297" y="8"/>
                      <a:pt x="160" y="24"/>
                    </a:cubicBezTo>
                    <a:cubicBezTo>
                      <a:pt x="10" y="41"/>
                      <a:pt x="1" y="264"/>
                      <a:pt x="160" y="265"/>
                    </a:cubicBezTo>
                    <a:cubicBezTo>
                      <a:pt x="1775" y="274"/>
                      <a:pt x="3123" y="1337"/>
                      <a:pt x="3429" y="2925"/>
                    </a:cubicBezTo>
                    <a:cubicBezTo>
                      <a:pt x="3452" y="3044"/>
                      <a:pt x="3537" y="3095"/>
                      <a:pt x="3629" y="3095"/>
                    </a:cubicBezTo>
                    <a:cubicBezTo>
                      <a:pt x="3766" y="3095"/>
                      <a:pt x="3916" y="2979"/>
                      <a:pt x="3881" y="2802"/>
                    </a:cubicBezTo>
                    <a:cubicBezTo>
                      <a:pt x="3557" y="1142"/>
                      <a:pt x="2208" y="1"/>
                      <a:pt x="56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5732575" y="3154125"/>
                <a:ext cx="43900" cy="57275"/>
              </a:xfrm>
              <a:custGeom>
                <a:avLst/>
                <a:gdLst/>
                <a:ahLst/>
                <a:cxnLst/>
                <a:rect l="l" t="t" r="r" b="b"/>
                <a:pathLst>
                  <a:path w="1756" h="2291" extrusionOk="0">
                    <a:moveTo>
                      <a:pt x="944" y="0"/>
                    </a:moveTo>
                    <a:cubicBezTo>
                      <a:pt x="596" y="0"/>
                      <a:pt x="252" y="145"/>
                      <a:pt x="47" y="447"/>
                    </a:cubicBezTo>
                    <a:cubicBezTo>
                      <a:pt x="0" y="516"/>
                      <a:pt x="64" y="579"/>
                      <a:pt x="130" y="579"/>
                    </a:cubicBezTo>
                    <a:cubicBezTo>
                      <a:pt x="152" y="579"/>
                      <a:pt x="173" y="572"/>
                      <a:pt x="191" y="557"/>
                    </a:cubicBezTo>
                    <a:cubicBezTo>
                      <a:pt x="413" y="374"/>
                      <a:pt x="671" y="268"/>
                      <a:pt x="930" y="268"/>
                    </a:cubicBezTo>
                    <a:cubicBezTo>
                      <a:pt x="1012" y="268"/>
                      <a:pt x="1094" y="279"/>
                      <a:pt x="1175" y="301"/>
                    </a:cubicBezTo>
                    <a:lnTo>
                      <a:pt x="1175" y="301"/>
                    </a:lnTo>
                    <a:cubicBezTo>
                      <a:pt x="652" y="494"/>
                      <a:pt x="220" y="939"/>
                      <a:pt x="318" y="1550"/>
                    </a:cubicBezTo>
                    <a:cubicBezTo>
                      <a:pt x="378" y="1916"/>
                      <a:pt x="787" y="2290"/>
                      <a:pt x="1170" y="2290"/>
                    </a:cubicBezTo>
                    <a:cubicBezTo>
                      <a:pt x="1319" y="2290"/>
                      <a:pt x="1465" y="2233"/>
                      <a:pt x="1584" y="2096"/>
                    </a:cubicBezTo>
                    <a:cubicBezTo>
                      <a:pt x="1661" y="2006"/>
                      <a:pt x="1606" y="1850"/>
                      <a:pt x="1490" y="1850"/>
                    </a:cubicBezTo>
                    <a:cubicBezTo>
                      <a:pt x="1476" y="1850"/>
                      <a:pt x="1461" y="1853"/>
                      <a:pt x="1445" y="1858"/>
                    </a:cubicBezTo>
                    <a:cubicBezTo>
                      <a:pt x="1327" y="1896"/>
                      <a:pt x="1218" y="1934"/>
                      <a:pt x="1106" y="1934"/>
                    </a:cubicBezTo>
                    <a:cubicBezTo>
                      <a:pt x="1034" y="1934"/>
                      <a:pt x="961" y="1918"/>
                      <a:pt x="883" y="1875"/>
                    </a:cubicBezTo>
                    <a:cubicBezTo>
                      <a:pt x="661" y="1756"/>
                      <a:pt x="589" y="1501"/>
                      <a:pt x="628" y="1266"/>
                    </a:cubicBezTo>
                    <a:cubicBezTo>
                      <a:pt x="709" y="776"/>
                      <a:pt x="1177" y="550"/>
                      <a:pt x="1623" y="483"/>
                    </a:cubicBezTo>
                    <a:cubicBezTo>
                      <a:pt x="1756" y="462"/>
                      <a:pt x="1744" y="286"/>
                      <a:pt x="1656" y="223"/>
                    </a:cubicBezTo>
                    <a:cubicBezTo>
                      <a:pt x="1450" y="76"/>
                      <a:pt x="1196" y="0"/>
                      <a:pt x="94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5533975" y="3502825"/>
                <a:ext cx="42825" cy="17825"/>
              </a:xfrm>
              <a:custGeom>
                <a:avLst/>
                <a:gdLst/>
                <a:ahLst/>
                <a:cxnLst/>
                <a:rect l="l" t="t" r="r" b="b"/>
                <a:pathLst>
                  <a:path w="1713" h="713" extrusionOk="0">
                    <a:moveTo>
                      <a:pt x="1549" y="1"/>
                    </a:moveTo>
                    <a:cubicBezTo>
                      <a:pt x="1537" y="1"/>
                      <a:pt x="1525" y="3"/>
                      <a:pt x="1511" y="8"/>
                    </a:cubicBezTo>
                    <a:cubicBezTo>
                      <a:pt x="1259" y="97"/>
                      <a:pt x="999" y="160"/>
                      <a:pt x="742" y="230"/>
                    </a:cubicBezTo>
                    <a:cubicBezTo>
                      <a:pt x="533" y="285"/>
                      <a:pt x="278" y="318"/>
                      <a:pt x="110" y="456"/>
                    </a:cubicBezTo>
                    <a:cubicBezTo>
                      <a:pt x="1" y="549"/>
                      <a:pt x="102" y="698"/>
                      <a:pt x="216" y="710"/>
                    </a:cubicBezTo>
                    <a:cubicBezTo>
                      <a:pt x="233" y="712"/>
                      <a:pt x="251" y="713"/>
                      <a:pt x="269" y="713"/>
                    </a:cubicBezTo>
                    <a:cubicBezTo>
                      <a:pt x="478" y="713"/>
                      <a:pt x="726" y="594"/>
                      <a:pt x="915" y="529"/>
                    </a:cubicBezTo>
                    <a:cubicBezTo>
                      <a:pt x="1154" y="449"/>
                      <a:pt x="1383" y="349"/>
                      <a:pt x="1605" y="230"/>
                    </a:cubicBezTo>
                    <a:cubicBezTo>
                      <a:pt x="1713" y="172"/>
                      <a:pt x="1657" y="1"/>
                      <a:pt x="1549"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1"/>
              <p:cNvSpPr/>
              <p:nvPr/>
            </p:nvSpPr>
            <p:spPr>
              <a:xfrm>
                <a:off x="5759450" y="3432500"/>
                <a:ext cx="46325" cy="20050"/>
              </a:xfrm>
              <a:custGeom>
                <a:avLst/>
                <a:gdLst/>
                <a:ahLst/>
                <a:cxnLst/>
                <a:rect l="l" t="t" r="r" b="b"/>
                <a:pathLst>
                  <a:path w="1853" h="802" extrusionOk="0">
                    <a:moveTo>
                      <a:pt x="1563" y="1"/>
                    </a:moveTo>
                    <a:cubicBezTo>
                      <a:pt x="1549" y="1"/>
                      <a:pt x="1535" y="2"/>
                      <a:pt x="1520" y="5"/>
                    </a:cubicBezTo>
                    <a:cubicBezTo>
                      <a:pt x="1246" y="59"/>
                      <a:pt x="979" y="190"/>
                      <a:pt x="715" y="281"/>
                    </a:cubicBezTo>
                    <a:cubicBezTo>
                      <a:pt x="493" y="357"/>
                      <a:pt x="235" y="403"/>
                      <a:pt x="66" y="573"/>
                    </a:cubicBezTo>
                    <a:cubicBezTo>
                      <a:pt x="1" y="639"/>
                      <a:pt x="29" y="763"/>
                      <a:pt x="123" y="785"/>
                    </a:cubicBezTo>
                    <a:cubicBezTo>
                      <a:pt x="171" y="796"/>
                      <a:pt x="219" y="801"/>
                      <a:pt x="268" y="801"/>
                    </a:cubicBezTo>
                    <a:cubicBezTo>
                      <a:pt x="472" y="801"/>
                      <a:pt x="682" y="717"/>
                      <a:pt x="873" y="655"/>
                    </a:cubicBezTo>
                    <a:cubicBezTo>
                      <a:pt x="1138" y="572"/>
                      <a:pt x="1428" y="500"/>
                      <a:pt x="1669" y="359"/>
                    </a:cubicBezTo>
                    <a:cubicBezTo>
                      <a:pt x="1852" y="252"/>
                      <a:pt x="1748" y="1"/>
                      <a:pt x="1563"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5579250" y="3520475"/>
                <a:ext cx="219075" cy="68200"/>
              </a:xfrm>
              <a:custGeom>
                <a:avLst/>
                <a:gdLst/>
                <a:ahLst/>
                <a:cxnLst/>
                <a:rect l="l" t="t" r="r" b="b"/>
                <a:pathLst>
                  <a:path w="8763" h="2728" extrusionOk="0">
                    <a:moveTo>
                      <a:pt x="8514" y="1"/>
                    </a:moveTo>
                    <a:cubicBezTo>
                      <a:pt x="8492" y="1"/>
                      <a:pt x="8469" y="6"/>
                      <a:pt x="8446" y="16"/>
                    </a:cubicBezTo>
                    <a:cubicBezTo>
                      <a:pt x="5795" y="1191"/>
                      <a:pt x="3006" y="2023"/>
                      <a:pt x="145" y="2493"/>
                    </a:cubicBezTo>
                    <a:cubicBezTo>
                      <a:pt x="0" y="2517"/>
                      <a:pt x="52" y="2727"/>
                      <a:pt x="189" y="2727"/>
                    </a:cubicBezTo>
                    <a:cubicBezTo>
                      <a:pt x="196" y="2727"/>
                      <a:pt x="203" y="2726"/>
                      <a:pt x="210" y="2725"/>
                    </a:cubicBezTo>
                    <a:cubicBezTo>
                      <a:pt x="3103" y="2285"/>
                      <a:pt x="5925" y="1465"/>
                      <a:pt x="8603" y="286"/>
                    </a:cubicBezTo>
                    <a:cubicBezTo>
                      <a:pt x="8763" y="215"/>
                      <a:pt x="8663" y="1"/>
                      <a:pt x="851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1"/>
              <p:cNvSpPr/>
              <p:nvPr/>
            </p:nvSpPr>
            <p:spPr>
              <a:xfrm>
                <a:off x="5457550" y="3662475"/>
                <a:ext cx="60675" cy="70025"/>
              </a:xfrm>
              <a:custGeom>
                <a:avLst/>
                <a:gdLst/>
                <a:ahLst/>
                <a:cxnLst/>
                <a:rect l="l" t="t" r="r" b="b"/>
                <a:pathLst>
                  <a:path w="2427" h="2801" extrusionOk="0">
                    <a:moveTo>
                      <a:pt x="123" y="1"/>
                    </a:moveTo>
                    <a:cubicBezTo>
                      <a:pt x="51" y="1"/>
                      <a:pt x="0" y="108"/>
                      <a:pt x="56" y="172"/>
                    </a:cubicBezTo>
                    <a:cubicBezTo>
                      <a:pt x="430" y="599"/>
                      <a:pt x="841" y="991"/>
                      <a:pt x="1207" y="1425"/>
                    </a:cubicBezTo>
                    <a:cubicBezTo>
                      <a:pt x="1573" y="1857"/>
                      <a:pt x="1869" y="2348"/>
                      <a:pt x="2244" y="2768"/>
                    </a:cubicBezTo>
                    <a:cubicBezTo>
                      <a:pt x="2264" y="2791"/>
                      <a:pt x="2286" y="2800"/>
                      <a:pt x="2308" y="2800"/>
                    </a:cubicBezTo>
                    <a:cubicBezTo>
                      <a:pt x="2370" y="2800"/>
                      <a:pt x="2427" y="2721"/>
                      <a:pt x="2396" y="2651"/>
                    </a:cubicBezTo>
                    <a:cubicBezTo>
                      <a:pt x="2162" y="2139"/>
                      <a:pt x="1758" y="1666"/>
                      <a:pt x="1397" y="1237"/>
                    </a:cubicBezTo>
                    <a:cubicBezTo>
                      <a:pt x="1028" y="799"/>
                      <a:pt x="632" y="366"/>
                      <a:pt x="174" y="19"/>
                    </a:cubicBezTo>
                    <a:cubicBezTo>
                      <a:pt x="157" y="6"/>
                      <a:pt x="139" y="1"/>
                      <a:pt x="123"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1"/>
              <p:cNvSpPr/>
              <p:nvPr/>
            </p:nvSpPr>
            <p:spPr>
              <a:xfrm>
                <a:off x="5416275" y="3706975"/>
                <a:ext cx="78225" cy="113800"/>
              </a:xfrm>
              <a:custGeom>
                <a:avLst/>
                <a:gdLst/>
                <a:ahLst/>
                <a:cxnLst/>
                <a:rect l="l" t="t" r="r" b="b"/>
                <a:pathLst>
                  <a:path w="3129" h="4552" extrusionOk="0">
                    <a:moveTo>
                      <a:pt x="136" y="0"/>
                    </a:moveTo>
                    <a:cubicBezTo>
                      <a:pt x="67" y="0"/>
                      <a:pt x="0" y="83"/>
                      <a:pt x="41" y="156"/>
                    </a:cubicBezTo>
                    <a:cubicBezTo>
                      <a:pt x="883" y="1628"/>
                      <a:pt x="1880" y="3019"/>
                      <a:pt x="2760" y="4470"/>
                    </a:cubicBezTo>
                    <a:cubicBezTo>
                      <a:pt x="2794" y="4528"/>
                      <a:pt x="2845" y="4551"/>
                      <a:pt x="2897" y="4551"/>
                    </a:cubicBezTo>
                    <a:cubicBezTo>
                      <a:pt x="3012" y="4551"/>
                      <a:pt x="3129" y="4430"/>
                      <a:pt x="3052" y="4299"/>
                    </a:cubicBezTo>
                    <a:cubicBezTo>
                      <a:pt x="2204" y="2838"/>
                      <a:pt x="1308" y="1317"/>
                      <a:pt x="203" y="33"/>
                    </a:cubicBezTo>
                    <a:cubicBezTo>
                      <a:pt x="183" y="10"/>
                      <a:pt x="159" y="0"/>
                      <a:pt x="13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1"/>
              <p:cNvSpPr/>
              <p:nvPr/>
            </p:nvSpPr>
            <p:spPr>
              <a:xfrm>
                <a:off x="5368900" y="3760600"/>
                <a:ext cx="58800" cy="140200"/>
              </a:xfrm>
              <a:custGeom>
                <a:avLst/>
                <a:gdLst/>
                <a:ahLst/>
                <a:cxnLst/>
                <a:rect l="l" t="t" r="r" b="b"/>
                <a:pathLst>
                  <a:path w="2352" h="5608" extrusionOk="0">
                    <a:moveTo>
                      <a:pt x="146" y="1"/>
                    </a:moveTo>
                    <a:cubicBezTo>
                      <a:pt x="76" y="1"/>
                      <a:pt x="1" y="68"/>
                      <a:pt x="20" y="150"/>
                    </a:cubicBezTo>
                    <a:cubicBezTo>
                      <a:pt x="460" y="1924"/>
                      <a:pt x="1125" y="3918"/>
                      <a:pt x="2005" y="5525"/>
                    </a:cubicBezTo>
                    <a:cubicBezTo>
                      <a:pt x="2037" y="5583"/>
                      <a:pt x="2089" y="5607"/>
                      <a:pt x="2143" y="5607"/>
                    </a:cubicBezTo>
                    <a:cubicBezTo>
                      <a:pt x="2246" y="5607"/>
                      <a:pt x="2352" y="5516"/>
                      <a:pt x="2315" y="5394"/>
                    </a:cubicBezTo>
                    <a:cubicBezTo>
                      <a:pt x="1787" y="3614"/>
                      <a:pt x="990" y="1760"/>
                      <a:pt x="234" y="60"/>
                    </a:cubicBezTo>
                    <a:cubicBezTo>
                      <a:pt x="215" y="18"/>
                      <a:pt x="181" y="1"/>
                      <a:pt x="146"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5361975" y="3513975"/>
                <a:ext cx="186800" cy="714325"/>
              </a:xfrm>
              <a:custGeom>
                <a:avLst/>
                <a:gdLst/>
                <a:ahLst/>
                <a:cxnLst/>
                <a:rect l="l" t="t" r="r" b="b"/>
                <a:pathLst>
                  <a:path w="7472" h="28573" extrusionOk="0">
                    <a:moveTo>
                      <a:pt x="7091" y="1"/>
                    </a:moveTo>
                    <a:cubicBezTo>
                      <a:pt x="7019" y="1"/>
                      <a:pt x="6948" y="48"/>
                      <a:pt x="6944" y="143"/>
                    </a:cubicBezTo>
                    <a:cubicBezTo>
                      <a:pt x="6530" y="9860"/>
                      <a:pt x="3086" y="19300"/>
                      <a:pt x="32" y="28423"/>
                    </a:cubicBezTo>
                    <a:cubicBezTo>
                      <a:pt x="1" y="28515"/>
                      <a:pt x="72" y="28573"/>
                      <a:pt x="147" y="28573"/>
                    </a:cubicBezTo>
                    <a:cubicBezTo>
                      <a:pt x="197" y="28573"/>
                      <a:pt x="249" y="28547"/>
                      <a:pt x="272" y="28489"/>
                    </a:cubicBezTo>
                    <a:cubicBezTo>
                      <a:pt x="2231" y="23580"/>
                      <a:pt x="3857" y="18544"/>
                      <a:pt x="5139" y="13416"/>
                    </a:cubicBezTo>
                    <a:cubicBezTo>
                      <a:pt x="6174" y="9262"/>
                      <a:pt x="7471" y="4466"/>
                      <a:pt x="7240" y="143"/>
                    </a:cubicBezTo>
                    <a:cubicBezTo>
                      <a:pt x="7235" y="48"/>
                      <a:pt x="7163" y="1"/>
                      <a:pt x="7091"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5566525" y="3446375"/>
                <a:ext cx="257225" cy="227800"/>
              </a:xfrm>
              <a:custGeom>
                <a:avLst/>
                <a:gdLst/>
                <a:ahLst/>
                <a:cxnLst/>
                <a:rect l="l" t="t" r="r" b="b"/>
                <a:pathLst>
                  <a:path w="10289" h="9112" extrusionOk="0">
                    <a:moveTo>
                      <a:pt x="7959" y="1"/>
                    </a:moveTo>
                    <a:cubicBezTo>
                      <a:pt x="7834" y="1"/>
                      <a:pt x="7702" y="140"/>
                      <a:pt x="7774" y="291"/>
                    </a:cubicBezTo>
                    <a:cubicBezTo>
                      <a:pt x="8544" y="1909"/>
                      <a:pt x="10106" y="4863"/>
                      <a:pt x="8803" y="6611"/>
                    </a:cubicBezTo>
                    <a:cubicBezTo>
                      <a:pt x="7822" y="7928"/>
                      <a:pt x="5688" y="8242"/>
                      <a:pt x="4189" y="8469"/>
                    </a:cubicBezTo>
                    <a:cubicBezTo>
                      <a:pt x="3704" y="8543"/>
                      <a:pt x="3193" y="8684"/>
                      <a:pt x="2707" y="8684"/>
                    </a:cubicBezTo>
                    <a:cubicBezTo>
                      <a:pt x="2213" y="8684"/>
                      <a:pt x="1745" y="8538"/>
                      <a:pt x="1353" y="8027"/>
                    </a:cubicBezTo>
                    <a:cubicBezTo>
                      <a:pt x="966" y="7523"/>
                      <a:pt x="891" y="6597"/>
                      <a:pt x="815" y="6017"/>
                    </a:cubicBezTo>
                    <a:cubicBezTo>
                      <a:pt x="655" y="4812"/>
                      <a:pt x="657" y="3608"/>
                      <a:pt x="324" y="2433"/>
                    </a:cubicBezTo>
                    <a:cubicBezTo>
                      <a:pt x="312" y="2390"/>
                      <a:pt x="280" y="2371"/>
                      <a:pt x="248" y="2371"/>
                    </a:cubicBezTo>
                    <a:cubicBezTo>
                      <a:pt x="200" y="2371"/>
                      <a:pt x="149" y="2414"/>
                      <a:pt x="160" y="2477"/>
                    </a:cubicBezTo>
                    <a:cubicBezTo>
                      <a:pt x="409" y="4074"/>
                      <a:pt x="1" y="7204"/>
                      <a:pt x="1252" y="8543"/>
                    </a:cubicBezTo>
                    <a:cubicBezTo>
                      <a:pt x="1653" y="8973"/>
                      <a:pt x="2214" y="9111"/>
                      <a:pt x="2814" y="9111"/>
                    </a:cubicBezTo>
                    <a:cubicBezTo>
                      <a:pt x="3618" y="9111"/>
                      <a:pt x="4494" y="8863"/>
                      <a:pt x="5154" y="8733"/>
                    </a:cubicBezTo>
                    <a:cubicBezTo>
                      <a:pt x="6795" y="8408"/>
                      <a:pt x="8684" y="7929"/>
                      <a:pt x="9413" y="6272"/>
                    </a:cubicBezTo>
                    <a:cubicBezTo>
                      <a:pt x="10288" y="4289"/>
                      <a:pt x="8957" y="1887"/>
                      <a:pt x="8104" y="99"/>
                    </a:cubicBezTo>
                    <a:cubicBezTo>
                      <a:pt x="8071" y="29"/>
                      <a:pt x="8016" y="1"/>
                      <a:pt x="7959"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5737575" y="4418625"/>
                <a:ext cx="17500" cy="17675"/>
              </a:xfrm>
              <a:custGeom>
                <a:avLst/>
                <a:gdLst/>
                <a:ahLst/>
                <a:cxnLst/>
                <a:rect l="l" t="t" r="r" b="b"/>
                <a:pathLst>
                  <a:path w="700" h="707" extrusionOk="0">
                    <a:moveTo>
                      <a:pt x="350" y="0"/>
                    </a:moveTo>
                    <a:cubicBezTo>
                      <a:pt x="175" y="0"/>
                      <a:pt x="0" y="112"/>
                      <a:pt x="0" y="337"/>
                    </a:cubicBezTo>
                    <a:lnTo>
                      <a:pt x="0" y="369"/>
                    </a:lnTo>
                    <a:cubicBezTo>
                      <a:pt x="0" y="594"/>
                      <a:pt x="175" y="706"/>
                      <a:pt x="350" y="706"/>
                    </a:cubicBezTo>
                    <a:cubicBezTo>
                      <a:pt x="525" y="706"/>
                      <a:pt x="700" y="594"/>
                      <a:pt x="700" y="369"/>
                    </a:cubicBezTo>
                    <a:lnTo>
                      <a:pt x="700" y="337"/>
                    </a:lnTo>
                    <a:cubicBezTo>
                      <a:pt x="700" y="113"/>
                      <a:pt x="525" y="0"/>
                      <a:pt x="35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5723400" y="4293325"/>
                <a:ext cx="17475" cy="17675"/>
              </a:xfrm>
              <a:custGeom>
                <a:avLst/>
                <a:gdLst/>
                <a:ahLst/>
                <a:cxnLst/>
                <a:rect l="l" t="t" r="r" b="b"/>
                <a:pathLst>
                  <a:path w="699" h="707" extrusionOk="0">
                    <a:moveTo>
                      <a:pt x="349" y="0"/>
                    </a:moveTo>
                    <a:cubicBezTo>
                      <a:pt x="175" y="0"/>
                      <a:pt x="1" y="113"/>
                      <a:pt x="1" y="338"/>
                    </a:cubicBezTo>
                    <a:lnTo>
                      <a:pt x="1" y="369"/>
                    </a:lnTo>
                    <a:cubicBezTo>
                      <a:pt x="1" y="594"/>
                      <a:pt x="175" y="707"/>
                      <a:pt x="350" y="707"/>
                    </a:cubicBezTo>
                    <a:cubicBezTo>
                      <a:pt x="524" y="707"/>
                      <a:pt x="698" y="594"/>
                      <a:pt x="698" y="369"/>
                    </a:cubicBezTo>
                    <a:lnTo>
                      <a:pt x="698" y="338"/>
                    </a:lnTo>
                    <a:cubicBezTo>
                      <a:pt x="698" y="113"/>
                      <a:pt x="524" y="0"/>
                      <a:pt x="349"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5583950" y="4420150"/>
                <a:ext cx="22525" cy="17500"/>
              </a:xfrm>
              <a:custGeom>
                <a:avLst/>
                <a:gdLst/>
                <a:ahLst/>
                <a:cxnLst/>
                <a:rect l="l" t="t" r="r" b="b"/>
                <a:pathLst>
                  <a:path w="901" h="700" extrusionOk="0">
                    <a:moveTo>
                      <a:pt x="450" y="1"/>
                    </a:moveTo>
                    <a:cubicBezTo>
                      <a:pt x="0" y="1"/>
                      <a:pt x="0" y="700"/>
                      <a:pt x="450" y="700"/>
                    </a:cubicBezTo>
                    <a:cubicBezTo>
                      <a:pt x="901" y="700"/>
                      <a:pt x="901" y="1"/>
                      <a:pt x="450"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5652075" y="4369050"/>
                <a:ext cx="22550" cy="17500"/>
              </a:xfrm>
              <a:custGeom>
                <a:avLst/>
                <a:gdLst/>
                <a:ahLst/>
                <a:cxnLst/>
                <a:rect l="l" t="t" r="r" b="b"/>
                <a:pathLst>
                  <a:path w="902" h="700" extrusionOk="0">
                    <a:moveTo>
                      <a:pt x="451" y="0"/>
                    </a:moveTo>
                    <a:cubicBezTo>
                      <a:pt x="1" y="0"/>
                      <a:pt x="1" y="700"/>
                      <a:pt x="451" y="700"/>
                    </a:cubicBezTo>
                    <a:cubicBezTo>
                      <a:pt x="900" y="700"/>
                      <a:pt x="902" y="0"/>
                      <a:pt x="45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5578450" y="4336350"/>
                <a:ext cx="22550" cy="17475"/>
              </a:xfrm>
              <a:custGeom>
                <a:avLst/>
                <a:gdLst/>
                <a:ahLst/>
                <a:cxnLst/>
                <a:rect l="l" t="t" r="r" b="b"/>
                <a:pathLst>
                  <a:path w="902" h="699" extrusionOk="0">
                    <a:moveTo>
                      <a:pt x="451" y="0"/>
                    </a:moveTo>
                    <a:cubicBezTo>
                      <a:pt x="1" y="0"/>
                      <a:pt x="1" y="698"/>
                      <a:pt x="451" y="698"/>
                    </a:cubicBezTo>
                    <a:cubicBezTo>
                      <a:pt x="902" y="698"/>
                      <a:pt x="902" y="0"/>
                      <a:pt x="45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5655475" y="4299525"/>
                <a:ext cx="22550" cy="17500"/>
              </a:xfrm>
              <a:custGeom>
                <a:avLst/>
                <a:gdLst/>
                <a:ahLst/>
                <a:cxnLst/>
                <a:rect l="l" t="t" r="r" b="b"/>
                <a:pathLst>
                  <a:path w="902" h="700" extrusionOk="0">
                    <a:moveTo>
                      <a:pt x="451" y="0"/>
                    </a:moveTo>
                    <a:cubicBezTo>
                      <a:pt x="1" y="0"/>
                      <a:pt x="1" y="699"/>
                      <a:pt x="451" y="699"/>
                    </a:cubicBezTo>
                    <a:cubicBezTo>
                      <a:pt x="901" y="699"/>
                      <a:pt x="901" y="0"/>
                      <a:pt x="45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1"/>
              <p:cNvSpPr/>
              <p:nvPr/>
            </p:nvSpPr>
            <p:spPr>
              <a:xfrm>
                <a:off x="5841400" y="2792650"/>
                <a:ext cx="170450" cy="273775"/>
              </a:xfrm>
              <a:custGeom>
                <a:avLst/>
                <a:gdLst/>
                <a:ahLst/>
                <a:cxnLst/>
                <a:rect l="l" t="t" r="r" b="b"/>
                <a:pathLst>
                  <a:path w="6818" h="10951" extrusionOk="0">
                    <a:moveTo>
                      <a:pt x="1241" y="0"/>
                    </a:moveTo>
                    <a:lnTo>
                      <a:pt x="0" y="750"/>
                    </a:lnTo>
                    <a:cubicBezTo>
                      <a:pt x="0" y="750"/>
                      <a:pt x="24" y="795"/>
                      <a:pt x="69" y="880"/>
                    </a:cubicBezTo>
                    <a:cubicBezTo>
                      <a:pt x="689" y="2061"/>
                      <a:pt x="5383" y="10950"/>
                      <a:pt x="6149" y="10950"/>
                    </a:cubicBezTo>
                    <a:cubicBezTo>
                      <a:pt x="6168" y="10950"/>
                      <a:pt x="6185" y="10945"/>
                      <a:pt x="6199" y="10933"/>
                    </a:cubicBezTo>
                    <a:cubicBezTo>
                      <a:pt x="6818" y="10438"/>
                      <a:pt x="1241"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1"/>
              <p:cNvSpPr/>
              <p:nvPr/>
            </p:nvSpPr>
            <p:spPr>
              <a:xfrm>
                <a:off x="5839225" y="2790150"/>
                <a:ext cx="44650" cy="40175"/>
              </a:xfrm>
              <a:custGeom>
                <a:avLst/>
                <a:gdLst/>
                <a:ahLst/>
                <a:cxnLst/>
                <a:rect l="l" t="t" r="r" b="b"/>
                <a:pathLst>
                  <a:path w="1786" h="1607" extrusionOk="0">
                    <a:moveTo>
                      <a:pt x="1303" y="0"/>
                    </a:moveTo>
                    <a:lnTo>
                      <a:pt x="1" y="720"/>
                    </a:lnTo>
                    <a:lnTo>
                      <a:pt x="487" y="1606"/>
                    </a:lnTo>
                    <a:lnTo>
                      <a:pt x="1786" y="968"/>
                    </a:lnTo>
                    <a:lnTo>
                      <a:pt x="1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a:off x="5769325" y="2671700"/>
                <a:ext cx="120100" cy="136675"/>
              </a:xfrm>
              <a:custGeom>
                <a:avLst/>
                <a:gdLst/>
                <a:ahLst/>
                <a:cxnLst/>
                <a:rect l="l" t="t" r="r" b="b"/>
                <a:pathLst>
                  <a:path w="4804" h="5467" extrusionOk="0">
                    <a:moveTo>
                      <a:pt x="117" y="1"/>
                    </a:moveTo>
                    <a:cubicBezTo>
                      <a:pt x="78" y="1"/>
                      <a:pt x="39" y="1"/>
                      <a:pt x="1" y="2"/>
                    </a:cubicBezTo>
                    <a:cubicBezTo>
                      <a:pt x="344" y="539"/>
                      <a:pt x="459" y="1191"/>
                      <a:pt x="514" y="1826"/>
                    </a:cubicBezTo>
                    <a:cubicBezTo>
                      <a:pt x="570" y="2461"/>
                      <a:pt x="576" y="3105"/>
                      <a:pt x="734" y="3723"/>
                    </a:cubicBezTo>
                    <a:cubicBezTo>
                      <a:pt x="892" y="4342"/>
                      <a:pt x="1228" y="4945"/>
                      <a:pt x="1781" y="5263"/>
                    </a:cubicBezTo>
                    <a:cubicBezTo>
                      <a:pt x="2023" y="5401"/>
                      <a:pt x="2320" y="5466"/>
                      <a:pt x="2625" y="5466"/>
                    </a:cubicBezTo>
                    <a:cubicBezTo>
                      <a:pt x="3195" y="5466"/>
                      <a:pt x="3795" y="5240"/>
                      <a:pt x="4124" y="4838"/>
                    </a:cubicBezTo>
                    <a:cubicBezTo>
                      <a:pt x="4804" y="3770"/>
                      <a:pt x="4219" y="2358"/>
                      <a:pt x="3399" y="1395"/>
                    </a:cubicBezTo>
                    <a:cubicBezTo>
                      <a:pt x="2606" y="460"/>
                      <a:pt x="1347"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a:off x="5767575" y="2671075"/>
                <a:ext cx="75600" cy="66350"/>
              </a:xfrm>
              <a:custGeom>
                <a:avLst/>
                <a:gdLst/>
                <a:ahLst/>
                <a:cxnLst/>
                <a:rect l="l" t="t" r="r" b="b"/>
                <a:pathLst>
                  <a:path w="3024" h="2654" extrusionOk="0">
                    <a:moveTo>
                      <a:pt x="372" y="0"/>
                    </a:moveTo>
                    <a:cubicBezTo>
                      <a:pt x="248" y="0"/>
                      <a:pt x="124" y="8"/>
                      <a:pt x="1" y="26"/>
                    </a:cubicBezTo>
                    <a:cubicBezTo>
                      <a:pt x="1" y="26"/>
                      <a:pt x="241" y="181"/>
                      <a:pt x="363" y="807"/>
                    </a:cubicBezTo>
                    <a:cubicBezTo>
                      <a:pt x="487" y="1433"/>
                      <a:pt x="608" y="2154"/>
                      <a:pt x="608" y="2154"/>
                    </a:cubicBezTo>
                    <a:cubicBezTo>
                      <a:pt x="682" y="2367"/>
                      <a:pt x="822" y="2567"/>
                      <a:pt x="1037" y="2635"/>
                    </a:cubicBezTo>
                    <a:cubicBezTo>
                      <a:pt x="1075" y="2648"/>
                      <a:pt x="1115" y="2654"/>
                      <a:pt x="1155" y="2654"/>
                    </a:cubicBezTo>
                    <a:cubicBezTo>
                      <a:pt x="1254" y="2654"/>
                      <a:pt x="1354" y="2619"/>
                      <a:pt x="1435" y="2564"/>
                    </a:cubicBezTo>
                    <a:cubicBezTo>
                      <a:pt x="1552" y="2485"/>
                      <a:pt x="1638" y="2370"/>
                      <a:pt x="1710" y="2249"/>
                    </a:cubicBezTo>
                    <a:cubicBezTo>
                      <a:pt x="1832" y="2045"/>
                      <a:pt x="1918" y="1820"/>
                      <a:pt x="1965" y="1584"/>
                    </a:cubicBezTo>
                    <a:cubicBezTo>
                      <a:pt x="1990" y="1457"/>
                      <a:pt x="2015" y="1311"/>
                      <a:pt x="2127" y="1247"/>
                    </a:cubicBezTo>
                    <a:cubicBezTo>
                      <a:pt x="2164" y="1226"/>
                      <a:pt x="2204" y="1218"/>
                      <a:pt x="2244" y="1218"/>
                    </a:cubicBezTo>
                    <a:cubicBezTo>
                      <a:pt x="2365" y="1218"/>
                      <a:pt x="2497" y="1289"/>
                      <a:pt x="2625" y="1293"/>
                    </a:cubicBezTo>
                    <a:cubicBezTo>
                      <a:pt x="2627" y="1293"/>
                      <a:pt x="2628" y="1293"/>
                      <a:pt x="2629" y="1293"/>
                    </a:cubicBezTo>
                    <a:cubicBezTo>
                      <a:pt x="2759" y="1293"/>
                      <a:pt x="2879" y="1225"/>
                      <a:pt x="2944" y="1113"/>
                    </a:cubicBezTo>
                    <a:cubicBezTo>
                      <a:pt x="3007" y="1001"/>
                      <a:pt x="3023" y="993"/>
                      <a:pt x="2953" y="886"/>
                    </a:cubicBezTo>
                    <a:cubicBezTo>
                      <a:pt x="2953" y="886"/>
                      <a:pt x="1678" y="0"/>
                      <a:pt x="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a:off x="5822825" y="2714650"/>
                <a:ext cx="24750" cy="22800"/>
              </a:xfrm>
              <a:custGeom>
                <a:avLst/>
                <a:gdLst/>
                <a:ahLst/>
                <a:cxnLst/>
                <a:rect l="l" t="t" r="r" b="b"/>
                <a:pathLst>
                  <a:path w="990" h="912" extrusionOk="0">
                    <a:moveTo>
                      <a:pt x="454" y="0"/>
                    </a:moveTo>
                    <a:cubicBezTo>
                      <a:pt x="437" y="0"/>
                      <a:pt x="421" y="2"/>
                      <a:pt x="405" y="5"/>
                    </a:cubicBezTo>
                    <a:cubicBezTo>
                      <a:pt x="239" y="9"/>
                      <a:pt x="90" y="138"/>
                      <a:pt x="45" y="296"/>
                    </a:cubicBezTo>
                    <a:cubicBezTo>
                      <a:pt x="1" y="455"/>
                      <a:pt x="57" y="634"/>
                      <a:pt x="174" y="751"/>
                    </a:cubicBezTo>
                    <a:cubicBezTo>
                      <a:pt x="280" y="857"/>
                      <a:pt x="434" y="911"/>
                      <a:pt x="585" y="911"/>
                    </a:cubicBezTo>
                    <a:cubicBezTo>
                      <a:pt x="599" y="911"/>
                      <a:pt x="612" y="911"/>
                      <a:pt x="625" y="910"/>
                    </a:cubicBezTo>
                    <a:cubicBezTo>
                      <a:pt x="745" y="901"/>
                      <a:pt x="870" y="852"/>
                      <a:pt x="934" y="751"/>
                    </a:cubicBezTo>
                    <a:cubicBezTo>
                      <a:pt x="980" y="678"/>
                      <a:pt x="989" y="585"/>
                      <a:pt x="974" y="500"/>
                    </a:cubicBezTo>
                    <a:cubicBezTo>
                      <a:pt x="952" y="369"/>
                      <a:pt x="904" y="217"/>
                      <a:pt x="794" y="141"/>
                    </a:cubicBezTo>
                    <a:cubicBezTo>
                      <a:pt x="697" y="74"/>
                      <a:pt x="572"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a:off x="5879550" y="2815500"/>
                <a:ext cx="109525" cy="176875"/>
              </a:xfrm>
              <a:custGeom>
                <a:avLst/>
                <a:gdLst/>
                <a:ahLst/>
                <a:cxnLst/>
                <a:rect l="l" t="t" r="r" b="b"/>
                <a:pathLst>
                  <a:path w="4381" h="7075" extrusionOk="0">
                    <a:moveTo>
                      <a:pt x="1269" y="0"/>
                    </a:moveTo>
                    <a:cubicBezTo>
                      <a:pt x="995" y="0"/>
                      <a:pt x="1079" y="4293"/>
                      <a:pt x="1079" y="4293"/>
                    </a:cubicBezTo>
                    <a:cubicBezTo>
                      <a:pt x="1079" y="4293"/>
                      <a:pt x="126" y="2806"/>
                      <a:pt x="13" y="2806"/>
                    </a:cubicBezTo>
                    <a:cubicBezTo>
                      <a:pt x="4" y="2806"/>
                      <a:pt x="0" y="2815"/>
                      <a:pt x="3" y="2835"/>
                    </a:cubicBezTo>
                    <a:cubicBezTo>
                      <a:pt x="44" y="3190"/>
                      <a:pt x="1088" y="6045"/>
                      <a:pt x="1088" y="6045"/>
                    </a:cubicBezTo>
                    <a:lnTo>
                      <a:pt x="3862" y="7074"/>
                    </a:lnTo>
                    <a:cubicBezTo>
                      <a:pt x="3638" y="5489"/>
                      <a:pt x="4062" y="3497"/>
                      <a:pt x="4329" y="2422"/>
                    </a:cubicBezTo>
                    <a:cubicBezTo>
                      <a:pt x="4380" y="2213"/>
                      <a:pt x="4373" y="2129"/>
                      <a:pt x="4329" y="2129"/>
                    </a:cubicBezTo>
                    <a:cubicBezTo>
                      <a:pt x="4144" y="2129"/>
                      <a:pt x="3313" y="3575"/>
                      <a:pt x="3313" y="3575"/>
                    </a:cubicBezTo>
                    <a:cubicBezTo>
                      <a:pt x="3313" y="3575"/>
                      <a:pt x="3863" y="1708"/>
                      <a:pt x="3886" y="588"/>
                    </a:cubicBezTo>
                    <a:cubicBezTo>
                      <a:pt x="3889" y="448"/>
                      <a:pt x="3869" y="387"/>
                      <a:pt x="3833" y="387"/>
                    </a:cubicBezTo>
                    <a:cubicBezTo>
                      <a:pt x="3580" y="387"/>
                      <a:pt x="2506" y="3405"/>
                      <a:pt x="2506" y="3405"/>
                    </a:cubicBezTo>
                    <a:cubicBezTo>
                      <a:pt x="2506" y="3405"/>
                      <a:pt x="2682" y="1126"/>
                      <a:pt x="2748" y="196"/>
                    </a:cubicBezTo>
                    <a:cubicBezTo>
                      <a:pt x="2755" y="95"/>
                      <a:pt x="2748" y="50"/>
                      <a:pt x="2730" y="50"/>
                    </a:cubicBezTo>
                    <a:cubicBezTo>
                      <a:pt x="2582" y="50"/>
                      <a:pt x="1673" y="3117"/>
                      <a:pt x="1673" y="3117"/>
                    </a:cubicBezTo>
                    <a:cubicBezTo>
                      <a:pt x="1673" y="3117"/>
                      <a:pt x="1650" y="576"/>
                      <a:pt x="1318" y="42"/>
                    </a:cubicBezTo>
                    <a:cubicBezTo>
                      <a:pt x="1300" y="14"/>
                      <a:pt x="1284" y="0"/>
                      <a:pt x="12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a:off x="4903625" y="3747000"/>
                <a:ext cx="191725" cy="109550"/>
              </a:xfrm>
              <a:custGeom>
                <a:avLst/>
                <a:gdLst/>
                <a:ahLst/>
                <a:cxnLst/>
                <a:rect l="l" t="t" r="r" b="b"/>
                <a:pathLst>
                  <a:path w="7669" h="4382" extrusionOk="0">
                    <a:moveTo>
                      <a:pt x="3280" y="0"/>
                    </a:moveTo>
                    <a:cubicBezTo>
                      <a:pt x="3051" y="0"/>
                      <a:pt x="4784" y="1020"/>
                      <a:pt x="4784" y="1020"/>
                    </a:cubicBezTo>
                    <a:cubicBezTo>
                      <a:pt x="4784" y="1020"/>
                      <a:pt x="0" y="1108"/>
                      <a:pt x="545" y="1418"/>
                    </a:cubicBezTo>
                    <a:cubicBezTo>
                      <a:pt x="916" y="1631"/>
                      <a:pt x="2213" y="1664"/>
                      <a:pt x="3002" y="1664"/>
                    </a:cubicBezTo>
                    <a:cubicBezTo>
                      <a:pt x="3372" y="1664"/>
                      <a:pt x="3631" y="1657"/>
                      <a:pt x="3631" y="1657"/>
                    </a:cubicBezTo>
                    <a:lnTo>
                      <a:pt x="3631" y="1657"/>
                    </a:lnTo>
                    <a:cubicBezTo>
                      <a:pt x="3631" y="1657"/>
                      <a:pt x="108" y="2848"/>
                      <a:pt x="666" y="2848"/>
                    </a:cubicBezTo>
                    <a:cubicBezTo>
                      <a:pt x="688" y="2848"/>
                      <a:pt x="717" y="2846"/>
                      <a:pt x="752" y="2843"/>
                    </a:cubicBezTo>
                    <a:cubicBezTo>
                      <a:pt x="1679" y="2741"/>
                      <a:pt x="3950" y="2480"/>
                      <a:pt x="3951" y="2480"/>
                    </a:cubicBezTo>
                    <a:lnTo>
                      <a:pt x="3951" y="2480"/>
                    </a:lnTo>
                    <a:cubicBezTo>
                      <a:pt x="3950" y="2480"/>
                      <a:pt x="224" y="3966"/>
                      <a:pt x="1124" y="3966"/>
                    </a:cubicBezTo>
                    <a:cubicBezTo>
                      <a:pt x="1143" y="3966"/>
                      <a:pt x="1163" y="3965"/>
                      <a:pt x="1186" y="3964"/>
                    </a:cubicBezTo>
                    <a:cubicBezTo>
                      <a:pt x="2306" y="3898"/>
                      <a:pt x="4150" y="3280"/>
                      <a:pt x="4150" y="3279"/>
                    </a:cubicBezTo>
                    <a:lnTo>
                      <a:pt x="4150" y="3279"/>
                    </a:lnTo>
                    <a:cubicBezTo>
                      <a:pt x="4150" y="3280"/>
                      <a:pt x="2390" y="4382"/>
                      <a:pt x="2807" y="4382"/>
                    </a:cubicBezTo>
                    <a:cubicBezTo>
                      <a:pt x="2854" y="4382"/>
                      <a:pt x="2929" y="4368"/>
                      <a:pt x="3036" y="4337"/>
                    </a:cubicBezTo>
                    <a:cubicBezTo>
                      <a:pt x="3957" y="4072"/>
                      <a:pt x="5556" y="3665"/>
                      <a:pt x="7002" y="3665"/>
                    </a:cubicBezTo>
                    <a:cubicBezTo>
                      <a:pt x="7229" y="3665"/>
                      <a:pt x="7452" y="3675"/>
                      <a:pt x="7668" y="3697"/>
                    </a:cubicBezTo>
                    <a:lnTo>
                      <a:pt x="6536" y="964"/>
                    </a:lnTo>
                    <a:cubicBezTo>
                      <a:pt x="6536" y="964"/>
                      <a:pt x="3643" y="29"/>
                      <a:pt x="3287" y="0"/>
                    </a:cubicBezTo>
                    <a:cubicBezTo>
                      <a:pt x="3284" y="0"/>
                      <a:pt x="328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a:off x="5436300" y="3924825"/>
                <a:ext cx="202725" cy="628725"/>
              </a:xfrm>
              <a:custGeom>
                <a:avLst/>
                <a:gdLst/>
                <a:ahLst/>
                <a:cxnLst/>
                <a:rect l="l" t="t" r="r" b="b"/>
                <a:pathLst>
                  <a:path w="8109" h="25149" extrusionOk="0">
                    <a:moveTo>
                      <a:pt x="8109" y="0"/>
                    </a:moveTo>
                    <a:lnTo>
                      <a:pt x="1" y="2872"/>
                    </a:lnTo>
                    <a:cubicBezTo>
                      <a:pt x="1" y="3627"/>
                      <a:pt x="2834" y="25149"/>
                      <a:pt x="2834" y="25149"/>
                    </a:cubicBezTo>
                    <a:lnTo>
                      <a:pt x="6798" y="25149"/>
                    </a:lnTo>
                    <a:lnTo>
                      <a:pt x="8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1"/>
              <p:cNvSpPr/>
              <p:nvPr/>
            </p:nvSpPr>
            <p:spPr>
              <a:xfrm>
                <a:off x="5615675" y="3888050"/>
                <a:ext cx="202975" cy="665500"/>
              </a:xfrm>
              <a:custGeom>
                <a:avLst/>
                <a:gdLst/>
                <a:ahLst/>
                <a:cxnLst/>
                <a:rect l="l" t="t" r="r" b="b"/>
                <a:pathLst>
                  <a:path w="8119" h="26620" extrusionOk="0">
                    <a:moveTo>
                      <a:pt x="8118" y="1"/>
                    </a:moveTo>
                    <a:lnTo>
                      <a:pt x="0" y="1473"/>
                    </a:lnTo>
                    <a:lnTo>
                      <a:pt x="1699" y="26620"/>
                    </a:lnTo>
                    <a:lnTo>
                      <a:pt x="5286" y="26620"/>
                    </a:lnTo>
                    <a:cubicBezTo>
                      <a:pt x="5286" y="26620"/>
                      <a:pt x="7929" y="755"/>
                      <a:pt x="8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a:off x="5042375" y="3495500"/>
                <a:ext cx="455175" cy="400900"/>
              </a:xfrm>
              <a:custGeom>
                <a:avLst/>
                <a:gdLst/>
                <a:ahLst/>
                <a:cxnLst/>
                <a:rect l="l" t="t" r="r" b="b"/>
                <a:pathLst>
                  <a:path w="18207" h="16036" extrusionOk="0">
                    <a:moveTo>
                      <a:pt x="16790" y="1"/>
                    </a:moveTo>
                    <a:cubicBezTo>
                      <a:pt x="16790" y="1"/>
                      <a:pt x="11714" y="10649"/>
                      <a:pt x="7970" y="10843"/>
                    </a:cubicBezTo>
                    <a:cubicBezTo>
                      <a:pt x="7717" y="10856"/>
                      <a:pt x="7466" y="10862"/>
                      <a:pt x="7216" y="10862"/>
                    </a:cubicBezTo>
                    <a:cubicBezTo>
                      <a:pt x="3754" y="10862"/>
                      <a:pt x="618" y="9695"/>
                      <a:pt x="618" y="9695"/>
                    </a:cubicBezTo>
                    <a:lnTo>
                      <a:pt x="1" y="14951"/>
                    </a:lnTo>
                    <a:cubicBezTo>
                      <a:pt x="1" y="14951"/>
                      <a:pt x="4933" y="16035"/>
                      <a:pt x="8762" y="16035"/>
                    </a:cubicBezTo>
                    <a:cubicBezTo>
                      <a:pt x="10159" y="16035"/>
                      <a:pt x="11408" y="15891"/>
                      <a:pt x="12218" y="15497"/>
                    </a:cubicBezTo>
                    <a:cubicBezTo>
                      <a:pt x="15245" y="14024"/>
                      <a:pt x="18207" y="10843"/>
                      <a:pt x="18207" y="10843"/>
                    </a:cubicBezTo>
                    <a:lnTo>
                      <a:pt x="17102" y="717"/>
                    </a:lnTo>
                    <a:lnTo>
                      <a:pt x="16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a:off x="5723225" y="2945075"/>
                <a:ext cx="355025" cy="617375"/>
              </a:xfrm>
              <a:custGeom>
                <a:avLst/>
                <a:gdLst/>
                <a:ahLst/>
                <a:cxnLst/>
                <a:rect l="l" t="t" r="r" b="b"/>
                <a:pathLst>
                  <a:path w="14201" h="24695" extrusionOk="0">
                    <a:moveTo>
                      <a:pt x="5711" y="1"/>
                    </a:moveTo>
                    <a:cubicBezTo>
                      <a:pt x="5711" y="1"/>
                      <a:pt x="9107" y="14586"/>
                      <a:pt x="0" y="18752"/>
                    </a:cubicBezTo>
                    <a:lnTo>
                      <a:pt x="3706" y="24694"/>
                    </a:lnTo>
                    <a:cubicBezTo>
                      <a:pt x="3706" y="24694"/>
                      <a:pt x="14201" y="14817"/>
                      <a:pt x="10805" y="1235"/>
                    </a:cubicBezTo>
                    <a:lnTo>
                      <a:pt x="57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a:off x="5294950" y="3413900"/>
                <a:ext cx="671400" cy="844550"/>
              </a:xfrm>
              <a:custGeom>
                <a:avLst/>
                <a:gdLst/>
                <a:ahLst/>
                <a:cxnLst/>
                <a:rect l="l" t="t" r="r" b="b"/>
                <a:pathLst>
                  <a:path w="26856" h="33782" extrusionOk="0">
                    <a:moveTo>
                      <a:pt x="17131" y="1"/>
                    </a:moveTo>
                    <a:lnTo>
                      <a:pt x="6687" y="3265"/>
                    </a:lnTo>
                    <a:cubicBezTo>
                      <a:pt x="6687" y="3265"/>
                      <a:pt x="5557" y="14122"/>
                      <a:pt x="4786" y="15821"/>
                    </a:cubicBezTo>
                    <a:cubicBezTo>
                      <a:pt x="4015" y="17518"/>
                      <a:pt x="0" y="31718"/>
                      <a:pt x="0" y="31718"/>
                    </a:cubicBezTo>
                    <a:cubicBezTo>
                      <a:pt x="0" y="31718"/>
                      <a:pt x="7223" y="33782"/>
                      <a:pt x="12354" y="33782"/>
                    </a:cubicBezTo>
                    <a:cubicBezTo>
                      <a:pt x="12835" y="33782"/>
                      <a:pt x="13299" y="33763"/>
                      <a:pt x="13736" y="33724"/>
                    </a:cubicBezTo>
                    <a:cubicBezTo>
                      <a:pt x="18830" y="33261"/>
                      <a:pt x="26855" y="30947"/>
                      <a:pt x="26855" y="30947"/>
                    </a:cubicBezTo>
                    <a:lnTo>
                      <a:pt x="20837" y="5943"/>
                    </a:lnTo>
                    <a:lnTo>
                      <a:pt x="17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1"/>
              <p:cNvSpPr/>
              <p:nvPr/>
            </p:nvSpPr>
            <p:spPr>
              <a:xfrm>
                <a:off x="5484925" y="2862800"/>
                <a:ext cx="346250" cy="610100"/>
              </a:xfrm>
              <a:custGeom>
                <a:avLst/>
                <a:gdLst/>
                <a:ahLst/>
                <a:cxnLst/>
                <a:rect l="l" t="t" r="r" b="b"/>
                <a:pathLst>
                  <a:path w="13850" h="24404" extrusionOk="0">
                    <a:moveTo>
                      <a:pt x="7713" y="0"/>
                    </a:moveTo>
                    <a:lnTo>
                      <a:pt x="1" y="15709"/>
                    </a:lnTo>
                    <a:lnTo>
                      <a:pt x="1683" y="24404"/>
                    </a:lnTo>
                    <a:lnTo>
                      <a:pt x="6677" y="24404"/>
                    </a:lnTo>
                    <a:lnTo>
                      <a:pt x="6677" y="20477"/>
                    </a:lnTo>
                    <a:cubicBezTo>
                      <a:pt x="6677" y="20477"/>
                      <a:pt x="12613" y="18798"/>
                      <a:pt x="13323" y="15008"/>
                    </a:cubicBezTo>
                    <a:cubicBezTo>
                      <a:pt x="13849" y="12203"/>
                      <a:pt x="11924" y="11080"/>
                      <a:pt x="11924" y="11080"/>
                    </a:cubicBezTo>
                    <a:cubicBezTo>
                      <a:pt x="11924" y="11080"/>
                      <a:pt x="11911" y="11171"/>
                      <a:pt x="11896" y="11171"/>
                    </a:cubicBezTo>
                    <a:cubicBezTo>
                      <a:pt x="11863" y="11171"/>
                      <a:pt x="11824" y="10696"/>
                      <a:pt x="11921" y="7574"/>
                    </a:cubicBezTo>
                    <a:cubicBezTo>
                      <a:pt x="12061" y="3086"/>
                      <a:pt x="7713" y="0"/>
                      <a:pt x="7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1"/>
              <p:cNvSpPr/>
              <p:nvPr/>
            </p:nvSpPr>
            <p:spPr>
              <a:xfrm>
                <a:off x="5494475" y="3425050"/>
                <a:ext cx="238800" cy="220075"/>
              </a:xfrm>
              <a:custGeom>
                <a:avLst/>
                <a:gdLst/>
                <a:ahLst/>
                <a:cxnLst/>
                <a:rect l="l" t="t" r="r" b="b"/>
                <a:pathLst>
                  <a:path w="9552" h="8803" extrusionOk="0">
                    <a:moveTo>
                      <a:pt x="7723" y="0"/>
                    </a:moveTo>
                    <a:lnTo>
                      <a:pt x="124" y="2376"/>
                    </a:lnTo>
                    <a:cubicBezTo>
                      <a:pt x="124" y="2376"/>
                      <a:pt x="0" y="8606"/>
                      <a:pt x="2422" y="8792"/>
                    </a:cubicBezTo>
                    <a:cubicBezTo>
                      <a:pt x="2506" y="8799"/>
                      <a:pt x="2593" y="8802"/>
                      <a:pt x="2683" y="8802"/>
                    </a:cubicBezTo>
                    <a:cubicBezTo>
                      <a:pt x="4220" y="8802"/>
                      <a:pt x="6555" y="7882"/>
                      <a:pt x="8121" y="7173"/>
                    </a:cubicBezTo>
                    <a:cubicBezTo>
                      <a:pt x="9079" y="6741"/>
                      <a:pt x="9551" y="5657"/>
                      <a:pt x="9229" y="4657"/>
                    </a:cubicBezTo>
                    <a:lnTo>
                      <a:pt x="77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1"/>
              <p:cNvSpPr/>
              <p:nvPr/>
            </p:nvSpPr>
            <p:spPr>
              <a:xfrm>
                <a:off x="4979550" y="3004075"/>
                <a:ext cx="475550" cy="733800"/>
              </a:xfrm>
              <a:custGeom>
                <a:avLst/>
                <a:gdLst/>
                <a:ahLst/>
                <a:cxnLst/>
                <a:rect l="l" t="t" r="r" b="b"/>
                <a:pathLst>
                  <a:path w="19022" h="29352" extrusionOk="0">
                    <a:moveTo>
                      <a:pt x="12479" y="0"/>
                    </a:moveTo>
                    <a:cubicBezTo>
                      <a:pt x="11622" y="0"/>
                      <a:pt x="10792" y="366"/>
                      <a:pt x="10116" y="896"/>
                    </a:cubicBezTo>
                    <a:cubicBezTo>
                      <a:pt x="8556" y="2125"/>
                      <a:pt x="7819" y="4155"/>
                      <a:pt x="7634" y="6133"/>
                    </a:cubicBezTo>
                    <a:cubicBezTo>
                      <a:pt x="7449" y="8110"/>
                      <a:pt x="7740" y="10098"/>
                      <a:pt x="7852" y="12080"/>
                    </a:cubicBezTo>
                    <a:cubicBezTo>
                      <a:pt x="7964" y="14063"/>
                      <a:pt x="7879" y="16127"/>
                      <a:pt x="7007" y="17912"/>
                    </a:cubicBezTo>
                    <a:cubicBezTo>
                      <a:pt x="6165" y="19630"/>
                      <a:pt x="4437" y="21027"/>
                      <a:pt x="2538" y="21027"/>
                    </a:cubicBezTo>
                    <a:cubicBezTo>
                      <a:pt x="2466" y="21027"/>
                      <a:pt x="2394" y="21025"/>
                      <a:pt x="2321" y="21021"/>
                    </a:cubicBezTo>
                    <a:cubicBezTo>
                      <a:pt x="2027" y="21003"/>
                      <a:pt x="1713" y="20959"/>
                      <a:pt x="1414" y="20959"/>
                    </a:cubicBezTo>
                    <a:cubicBezTo>
                      <a:pt x="1074" y="20959"/>
                      <a:pt x="752" y="21016"/>
                      <a:pt x="498" y="21235"/>
                    </a:cubicBezTo>
                    <a:cubicBezTo>
                      <a:pt x="1" y="21663"/>
                      <a:pt x="84" y="22470"/>
                      <a:pt x="393" y="23047"/>
                    </a:cubicBezTo>
                    <a:cubicBezTo>
                      <a:pt x="938" y="24062"/>
                      <a:pt x="2072" y="24727"/>
                      <a:pt x="3220" y="24727"/>
                    </a:cubicBezTo>
                    <a:cubicBezTo>
                      <a:pt x="3292" y="24727"/>
                      <a:pt x="3364" y="24724"/>
                      <a:pt x="3435" y="24719"/>
                    </a:cubicBezTo>
                    <a:lnTo>
                      <a:pt x="3435" y="24719"/>
                    </a:lnTo>
                    <a:cubicBezTo>
                      <a:pt x="2736" y="24801"/>
                      <a:pt x="2220" y="25514"/>
                      <a:pt x="2217" y="26218"/>
                    </a:cubicBezTo>
                    <a:cubicBezTo>
                      <a:pt x="2212" y="26921"/>
                      <a:pt x="2630" y="27577"/>
                      <a:pt x="3180" y="28016"/>
                    </a:cubicBezTo>
                    <a:cubicBezTo>
                      <a:pt x="3180" y="28016"/>
                      <a:pt x="5178" y="29352"/>
                      <a:pt x="7845" y="29352"/>
                    </a:cubicBezTo>
                    <a:cubicBezTo>
                      <a:pt x="9507" y="29352"/>
                      <a:pt x="11429" y="28833"/>
                      <a:pt x="13290" y="27150"/>
                    </a:cubicBezTo>
                    <a:cubicBezTo>
                      <a:pt x="15550" y="25107"/>
                      <a:pt x="16549" y="22586"/>
                      <a:pt x="17749" y="19786"/>
                    </a:cubicBezTo>
                    <a:cubicBezTo>
                      <a:pt x="18812" y="17302"/>
                      <a:pt x="19021" y="14528"/>
                      <a:pt x="18864" y="11831"/>
                    </a:cubicBezTo>
                    <a:cubicBezTo>
                      <a:pt x="18647" y="8055"/>
                      <a:pt x="17616" y="4100"/>
                      <a:pt x="14859" y="1510"/>
                    </a:cubicBezTo>
                    <a:lnTo>
                      <a:pt x="14859" y="1510"/>
                    </a:lnTo>
                    <a:lnTo>
                      <a:pt x="15894" y="1688"/>
                    </a:lnTo>
                    <a:cubicBezTo>
                      <a:pt x="14932" y="847"/>
                      <a:pt x="13818" y="28"/>
                      <a:pt x="12540" y="1"/>
                    </a:cubicBezTo>
                    <a:cubicBezTo>
                      <a:pt x="12520" y="1"/>
                      <a:pt x="12500" y="0"/>
                      <a:pt x="12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1"/>
              <p:cNvSpPr/>
              <p:nvPr/>
            </p:nvSpPr>
            <p:spPr>
              <a:xfrm>
                <a:off x="5323684" y="3036525"/>
                <a:ext cx="147000" cy="542300"/>
              </a:xfrm>
              <a:custGeom>
                <a:avLst/>
                <a:gdLst/>
                <a:ahLst/>
                <a:cxnLst/>
                <a:rect l="l" t="t" r="r" b="b"/>
                <a:pathLst>
                  <a:path w="5880" h="21692" extrusionOk="0">
                    <a:moveTo>
                      <a:pt x="1453" y="0"/>
                    </a:moveTo>
                    <a:cubicBezTo>
                      <a:pt x="1356" y="0"/>
                      <a:pt x="1264" y="45"/>
                      <a:pt x="1218" y="152"/>
                    </a:cubicBezTo>
                    <a:cubicBezTo>
                      <a:pt x="1" y="2937"/>
                      <a:pt x="2005" y="4863"/>
                      <a:pt x="3292" y="7219"/>
                    </a:cubicBezTo>
                    <a:cubicBezTo>
                      <a:pt x="5879" y="11954"/>
                      <a:pt x="4603" y="16972"/>
                      <a:pt x="2509" y="21590"/>
                    </a:cubicBezTo>
                    <a:cubicBezTo>
                      <a:pt x="2484" y="21643"/>
                      <a:pt x="2527" y="21692"/>
                      <a:pt x="2572" y="21692"/>
                    </a:cubicBezTo>
                    <a:cubicBezTo>
                      <a:pt x="2592" y="21692"/>
                      <a:pt x="2612" y="21682"/>
                      <a:pt x="2627" y="21658"/>
                    </a:cubicBezTo>
                    <a:cubicBezTo>
                      <a:pt x="4485" y="18707"/>
                      <a:pt x="5538" y="15111"/>
                      <a:pt x="5211" y="11609"/>
                    </a:cubicBezTo>
                    <a:cubicBezTo>
                      <a:pt x="5099" y="10404"/>
                      <a:pt x="4834" y="9208"/>
                      <a:pt x="4389" y="8081"/>
                    </a:cubicBezTo>
                    <a:cubicBezTo>
                      <a:pt x="3378" y="5515"/>
                      <a:pt x="675" y="3427"/>
                      <a:pt x="1778" y="388"/>
                    </a:cubicBezTo>
                    <a:cubicBezTo>
                      <a:pt x="1855" y="174"/>
                      <a:pt x="1645" y="0"/>
                      <a:pt x="1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1"/>
              <p:cNvSpPr/>
              <p:nvPr/>
            </p:nvSpPr>
            <p:spPr>
              <a:xfrm>
                <a:off x="5327809" y="2811925"/>
                <a:ext cx="328000" cy="193425"/>
              </a:xfrm>
              <a:custGeom>
                <a:avLst/>
                <a:gdLst/>
                <a:ahLst/>
                <a:cxnLst/>
                <a:rect l="l" t="t" r="r" b="b"/>
                <a:pathLst>
                  <a:path w="13120" h="7737" extrusionOk="0">
                    <a:moveTo>
                      <a:pt x="10028" y="1"/>
                    </a:moveTo>
                    <a:cubicBezTo>
                      <a:pt x="5346" y="1"/>
                      <a:pt x="619" y="2545"/>
                      <a:pt x="9" y="7632"/>
                    </a:cubicBezTo>
                    <a:cubicBezTo>
                      <a:pt x="1" y="7698"/>
                      <a:pt x="60" y="7736"/>
                      <a:pt x="118" y="7736"/>
                    </a:cubicBezTo>
                    <a:cubicBezTo>
                      <a:pt x="164" y="7736"/>
                      <a:pt x="209" y="7712"/>
                      <a:pt x="219" y="7660"/>
                    </a:cubicBezTo>
                    <a:cubicBezTo>
                      <a:pt x="1258" y="2263"/>
                      <a:pt x="5804" y="438"/>
                      <a:pt x="10574" y="438"/>
                    </a:cubicBezTo>
                    <a:cubicBezTo>
                      <a:pt x="11370" y="438"/>
                      <a:pt x="12173" y="489"/>
                      <a:pt x="12967" y="583"/>
                    </a:cubicBezTo>
                    <a:cubicBezTo>
                      <a:pt x="12972" y="584"/>
                      <a:pt x="12976" y="584"/>
                      <a:pt x="12980" y="584"/>
                    </a:cubicBezTo>
                    <a:cubicBezTo>
                      <a:pt x="13100" y="584"/>
                      <a:pt x="13120" y="384"/>
                      <a:pt x="12999" y="353"/>
                    </a:cubicBezTo>
                    <a:cubicBezTo>
                      <a:pt x="12038" y="118"/>
                      <a:pt x="11034" y="1"/>
                      <a:pt x="100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1"/>
              <p:cNvSpPr/>
              <p:nvPr/>
            </p:nvSpPr>
            <p:spPr>
              <a:xfrm>
                <a:off x="5362159" y="3035025"/>
                <a:ext cx="221800" cy="116875"/>
              </a:xfrm>
              <a:custGeom>
                <a:avLst/>
                <a:gdLst/>
                <a:ahLst/>
                <a:cxnLst/>
                <a:rect l="l" t="t" r="r" b="b"/>
                <a:pathLst>
                  <a:path w="8872" h="4675" extrusionOk="0">
                    <a:moveTo>
                      <a:pt x="1068" y="0"/>
                    </a:moveTo>
                    <a:cubicBezTo>
                      <a:pt x="757" y="0"/>
                      <a:pt x="444" y="18"/>
                      <a:pt x="132" y="54"/>
                    </a:cubicBezTo>
                    <a:cubicBezTo>
                      <a:pt x="10" y="69"/>
                      <a:pt x="1" y="251"/>
                      <a:pt x="132" y="251"/>
                    </a:cubicBezTo>
                    <a:cubicBezTo>
                      <a:pt x="147" y="251"/>
                      <a:pt x="161" y="251"/>
                      <a:pt x="176" y="251"/>
                    </a:cubicBezTo>
                    <a:cubicBezTo>
                      <a:pt x="3692" y="251"/>
                      <a:pt x="6643" y="1688"/>
                      <a:pt x="8644" y="4626"/>
                    </a:cubicBezTo>
                    <a:cubicBezTo>
                      <a:pt x="8667" y="4660"/>
                      <a:pt x="8699" y="4674"/>
                      <a:pt x="8731" y="4674"/>
                    </a:cubicBezTo>
                    <a:cubicBezTo>
                      <a:pt x="8802" y="4674"/>
                      <a:pt x="8872" y="4602"/>
                      <a:pt x="8824" y="4521"/>
                    </a:cubicBezTo>
                    <a:cubicBezTo>
                      <a:pt x="7252" y="1807"/>
                      <a:pt x="4209" y="0"/>
                      <a:pt x="10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1"/>
              <p:cNvSpPr/>
              <p:nvPr/>
            </p:nvSpPr>
            <p:spPr>
              <a:xfrm>
                <a:off x="5474375" y="4516075"/>
                <a:ext cx="133225" cy="178850"/>
              </a:xfrm>
              <a:custGeom>
                <a:avLst/>
                <a:gdLst/>
                <a:ahLst/>
                <a:cxnLst/>
                <a:rect l="l" t="t" r="r" b="b"/>
                <a:pathLst>
                  <a:path w="5329" h="7154" extrusionOk="0">
                    <a:moveTo>
                      <a:pt x="1113" y="0"/>
                    </a:moveTo>
                    <a:lnTo>
                      <a:pt x="1113" y="0"/>
                    </a:lnTo>
                    <a:cubicBezTo>
                      <a:pt x="1113" y="0"/>
                      <a:pt x="1314" y="1527"/>
                      <a:pt x="1314" y="1527"/>
                    </a:cubicBezTo>
                    <a:cubicBezTo>
                      <a:pt x="1313" y="1527"/>
                      <a:pt x="1312" y="1518"/>
                      <a:pt x="1310" y="1499"/>
                    </a:cubicBezTo>
                    <a:cubicBezTo>
                      <a:pt x="1295" y="1391"/>
                      <a:pt x="1180" y="1327"/>
                      <a:pt x="1027" y="1327"/>
                    </a:cubicBezTo>
                    <a:cubicBezTo>
                      <a:pt x="798" y="1327"/>
                      <a:pt x="486" y="1469"/>
                      <a:pt x="303" y="1821"/>
                    </a:cubicBezTo>
                    <a:cubicBezTo>
                      <a:pt x="1" y="2403"/>
                      <a:pt x="1365" y="7154"/>
                      <a:pt x="2134" y="7154"/>
                    </a:cubicBezTo>
                    <a:cubicBezTo>
                      <a:pt x="2142" y="7154"/>
                      <a:pt x="2150" y="7153"/>
                      <a:pt x="2158" y="7152"/>
                    </a:cubicBezTo>
                    <a:cubicBezTo>
                      <a:pt x="2411" y="7119"/>
                      <a:pt x="2808" y="7107"/>
                      <a:pt x="3226" y="7107"/>
                    </a:cubicBezTo>
                    <a:cubicBezTo>
                      <a:pt x="4075" y="7107"/>
                      <a:pt x="5012" y="7154"/>
                      <a:pt x="5012" y="7154"/>
                    </a:cubicBezTo>
                    <a:lnTo>
                      <a:pt x="5329" y="472"/>
                    </a:lnTo>
                    <a:lnTo>
                      <a:pt x="1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1"/>
              <p:cNvSpPr/>
              <p:nvPr/>
            </p:nvSpPr>
            <p:spPr>
              <a:xfrm>
                <a:off x="5483875" y="4551250"/>
                <a:ext cx="107075" cy="143925"/>
              </a:xfrm>
              <a:custGeom>
                <a:avLst/>
                <a:gdLst/>
                <a:ahLst/>
                <a:cxnLst/>
                <a:rect l="l" t="t" r="r" b="b"/>
                <a:pathLst>
                  <a:path w="4283" h="5757" extrusionOk="0">
                    <a:moveTo>
                      <a:pt x="1045" y="1"/>
                    </a:moveTo>
                    <a:cubicBezTo>
                      <a:pt x="719" y="1"/>
                      <a:pt x="385" y="93"/>
                      <a:pt x="65" y="298"/>
                    </a:cubicBezTo>
                    <a:cubicBezTo>
                      <a:pt x="1" y="338"/>
                      <a:pt x="40" y="430"/>
                      <a:pt x="99" y="430"/>
                    </a:cubicBezTo>
                    <a:cubicBezTo>
                      <a:pt x="111" y="430"/>
                      <a:pt x="123" y="426"/>
                      <a:pt x="135" y="419"/>
                    </a:cubicBezTo>
                    <a:cubicBezTo>
                      <a:pt x="488" y="193"/>
                      <a:pt x="812" y="96"/>
                      <a:pt x="1108" y="96"/>
                    </a:cubicBezTo>
                    <a:cubicBezTo>
                      <a:pt x="2397" y="96"/>
                      <a:pt x="3145" y="1946"/>
                      <a:pt x="3371" y="3122"/>
                    </a:cubicBezTo>
                    <a:cubicBezTo>
                      <a:pt x="3547" y="4032"/>
                      <a:pt x="3651" y="4913"/>
                      <a:pt x="4130" y="5723"/>
                    </a:cubicBezTo>
                    <a:cubicBezTo>
                      <a:pt x="4144" y="5747"/>
                      <a:pt x="4165" y="5756"/>
                      <a:pt x="4187" y="5756"/>
                    </a:cubicBezTo>
                    <a:cubicBezTo>
                      <a:pt x="4235" y="5756"/>
                      <a:pt x="4283" y="5706"/>
                      <a:pt x="4251" y="5653"/>
                    </a:cubicBezTo>
                    <a:cubicBezTo>
                      <a:pt x="3399" y="4214"/>
                      <a:pt x="3739" y="2351"/>
                      <a:pt x="2755" y="973"/>
                    </a:cubicBezTo>
                    <a:cubicBezTo>
                      <a:pt x="2329" y="378"/>
                      <a:pt x="1703" y="1"/>
                      <a:pt x="10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1"/>
              <p:cNvSpPr/>
              <p:nvPr/>
            </p:nvSpPr>
            <p:spPr>
              <a:xfrm>
                <a:off x="5586375" y="4617925"/>
                <a:ext cx="17675" cy="10575"/>
              </a:xfrm>
              <a:custGeom>
                <a:avLst/>
                <a:gdLst/>
                <a:ahLst/>
                <a:cxnLst/>
                <a:rect l="l" t="t" r="r" b="b"/>
                <a:pathLst>
                  <a:path w="707" h="423" extrusionOk="0">
                    <a:moveTo>
                      <a:pt x="608" y="0"/>
                    </a:moveTo>
                    <a:cubicBezTo>
                      <a:pt x="586" y="0"/>
                      <a:pt x="565" y="10"/>
                      <a:pt x="549" y="32"/>
                    </a:cubicBezTo>
                    <a:cubicBezTo>
                      <a:pt x="437" y="194"/>
                      <a:pt x="288" y="275"/>
                      <a:pt x="91" y="284"/>
                    </a:cubicBezTo>
                    <a:cubicBezTo>
                      <a:pt x="3" y="287"/>
                      <a:pt x="0" y="422"/>
                      <a:pt x="87" y="422"/>
                    </a:cubicBezTo>
                    <a:cubicBezTo>
                      <a:pt x="88" y="422"/>
                      <a:pt x="90" y="422"/>
                      <a:pt x="91" y="422"/>
                    </a:cubicBezTo>
                    <a:cubicBezTo>
                      <a:pt x="339" y="412"/>
                      <a:pt x="528" y="306"/>
                      <a:pt x="670" y="102"/>
                    </a:cubicBezTo>
                    <a:cubicBezTo>
                      <a:pt x="706" y="50"/>
                      <a:pt x="658" y="0"/>
                      <a:pt x="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1"/>
              <p:cNvSpPr/>
              <p:nvPr/>
            </p:nvSpPr>
            <p:spPr>
              <a:xfrm>
                <a:off x="5586100" y="4595750"/>
                <a:ext cx="20975" cy="16625"/>
              </a:xfrm>
              <a:custGeom>
                <a:avLst/>
                <a:gdLst/>
                <a:ahLst/>
                <a:cxnLst/>
                <a:rect l="l" t="t" r="r" b="b"/>
                <a:pathLst>
                  <a:path w="839" h="665" extrusionOk="0">
                    <a:moveTo>
                      <a:pt x="740" y="1"/>
                    </a:moveTo>
                    <a:cubicBezTo>
                      <a:pt x="724" y="1"/>
                      <a:pt x="708" y="8"/>
                      <a:pt x="694" y="24"/>
                    </a:cubicBezTo>
                    <a:cubicBezTo>
                      <a:pt x="517" y="228"/>
                      <a:pt x="303" y="401"/>
                      <a:pt x="66" y="534"/>
                    </a:cubicBezTo>
                    <a:cubicBezTo>
                      <a:pt x="0" y="572"/>
                      <a:pt x="41" y="664"/>
                      <a:pt x="102" y="664"/>
                    </a:cubicBezTo>
                    <a:cubicBezTo>
                      <a:pt x="113" y="664"/>
                      <a:pt x="124" y="661"/>
                      <a:pt x="136" y="655"/>
                    </a:cubicBezTo>
                    <a:cubicBezTo>
                      <a:pt x="384" y="516"/>
                      <a:pt x="606" y="336"/>
                      <a:pt x="794" y="122"/>
                    </a:cubicBezTo>
                    <a:cubicBezTo>
                      <a:pt x="838" y="71"/>
                      <a:pt x="792" y="1"/>
                      <a:pt x="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1"/>
              <p:cNvSpPr/>
              <p:nvPr/>
            </p:nvSpPr>
            <p:spPr>
              <a:xfrm>
                <a:off x="5501000" y="4549000"/>
                <a:ext cx="79250" cy="12600"/>
              </a:xfrm>
              <a:custGeom>
                <a:avLst/>
                <a:gdLst/>
                <a:ahLst/>
                <a:cxnLst/>
                <a:rect l="l" t="t" r="r" b="b"/>
                <a:pathLst>
                  <a:path w="3170" h="504" extrusionOk="0">
                    <a:moveTo>
                      <a:pt x="88" y="0"/>
                    </a:moveTo>
                    <a:cubicBezTo>
                      <a:pt x="0" y="0"/>
                      <a:pt x="1" y="137"/>
                      <a:pt x="90" y="139"/>
                    </a:cubicBezTo>
                    <a:cubicBezTo>
                      <a:pt x="1086" y="158"/>
                      <a:pt x="2079" y="279"/>
                      <a:pt x="3050" y="501"/>
                    </a:cubicBezTo>
                    <a:cubicBezTo>
                      <a:pt x="3056" y="502"/>
                      <a:pt x="3061" y="503"/>
                      <a:pt x="3067" y="503"/>
                    </a:cubicBezTo>
                    <a:cubicBezTo>
                      <a:pt x="3142" y="503"/>
                      <a:pt x="3169" y="385"/>
                      <a:pt x="3087" y="367"/>
                    </a:cubicBezTo>
                    <a:cubicBezTo>
                      <a:pt x="2103" y="140"/>
                      <a:pt x="1099" y="18"/>
                      <a:pt x="90" y="0"/>
                    </a:cubicBezTo>
                    <a:cubicBezTo>
                      <a:pt x="89" y="0"/>
                      <a:pt x="89"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1"/>
              <p:cNvSpPr/>
              <p:nvPr/>
            </p:nvSpPr>
            <p:spPr>
              <a:xfrm>
                <a:off x="5499350" y="4514575"/>
                <a:ext cx="108625" cy="12300"/>
              </a:xfrm>
              <a:custGeom>
                <a:avLst/>
                <a:gdLst/>
                <a:ahLst/>
                <a:cxnLst/>
                <a:rect l="l" t="t" r="r" b="b"/>
                <a:pathLst>
                  <a:path w="4345" h="492" extrusionOk="0">
                    <a:moveTo>
                      <a:pt x="83" y="0"/>
                    </a:moveTo>
                    <a:cubicBezTo>
                      <a:pt x="1" y="0"/>
                      <a:pt x="4" y="132"/>
                      <a:pt x="90" y="139"/>
                    </a:cubicBezTo>
                    <a:lnTo>
                      <a:pt x="4255" y="491"/>
                    </a:lnTo>
                    <a:cubicBezTo>
                      <a:pt x="4257" y="492"/>
                      <a:pt x="4260" y="492"/>
                      <a:pt x="4262" y="492"/>
                    </a:cubicBezTo>
                    <a:cubicBezTo>
                      <a:pt x="4344" y="492"/>
                      <a:pt x="4342" y="358"/>
                      <a:pt x="4255" y="351"/>
                    </a:cubicBezTo>
                    <a:lnTo>
                      <a:pt x="90" y="1"/>
                    </a:lnTo>
                    <a:cubicBezTo>
                      <a:pt x="88" y="1"/>
                      <a:pt x="85"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1"/>
              <p:cNvSpPr/>
              <p:nvPr/>
            </p:nvSpPr>
            <p:spPr>
              <a:xfrm>
                <a:off x="5583250" y="4580450"/>
                <a:ext cx="25175" cy="13700"/>
              </a:xfrm>
              <a:custGeom>
                <a:avLst/>
                <a:gdLst/>
                <a:ahLst/>
                <a:cxnLst/>
                <a:rect l="l" t="t" r="r" b="b"/>
                <a:pathLst>
                  <a:path w="1007" h="548" extrusionOk="0">
                    <a:moveTo>
                      <a:pt x="901" y="1"/>
                    </a:moveTo>
                    <a:cubicBezTo>
                      <a:pt x="890" y="1"/>
                      <a:pt x="879" y="4"/>
                      <a:pt x="868" y="10"/>
                    </a:cubicBezTo>
                    <a:lnTo>
                      <a:pt x="70" y="420"/>
                    </a:lnTo>
                    <a:cubicBezTo>
                      <a:pt x="1" y="454"/>
                      <a:pt x="42" y="548"/>
                      <a:pt x="106" y="548"/>
                    </a:cubicBezTo>
                    <a:cubicBezTo>
                      <a:pt x="117" y="548"/>
                      <a:pt x="128" y="545"/>
                      <a:pt x="140" y="539"/>
                    </a:cubicBezTo>
                    <a:lnTo>
                      <a:pt x="938" y="129"/>
                    </a:lnTo>
                    <a:cubicBezTo>
                      <a:pt x="1007" y="94"/>
                      <a:pt x="964" y="1"/>
                      <a:pt x="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1"/>
              <p:cNvSpPr/>
              <p:nvPr/>
            </p:nvSpPr>
            <p:spPr>
              <a:xfrm>
                <a:off x="5603975" y="4561050"/>
                <a:ext cx="38975" cy="23050"/>
              </a:xfrm>
              <a:custGeom>
                <a:avLst/>
                <a:gdLst/>
                <a:ahLst/>
                <a:cxnLst/>
                <a:rect l="l" t="t" r="r" b="b"/>
                <a:pathLst>
                  <a:path w="1559" h="922" extrusionOk="0">
                    <a:moveTo>
                      <a:pt x="933" y="149"/>
                    </a:moveTo>
                    <a:cubicBezTo>
                      <a:pt x="1014" y="149"/>
                      <a:pt x="1095" y="171"/>
                      <a:pt x="1172" y="222"/>
                    </a:cubicBezTo>
                    <a:cubicBezTo>
                      <a:pt x="1370" y="353"/>
                      <a:pt x="1297" y="629"/>
                      <a:pt x="1090" y="699"/>
                    </a:cubicBezTo>
                    <a:cubicBezTo>
                      <a:pt x="975" y="736"/>
                      <a:pt x="857" y="760"/>
                      <a:pt x="738" y="771"/>
                    </a:cubicBezTo>
                    <a:cubicBezTo>
                      <a:pt x="684" y="776"/>
                      <a:pt x="630" y="778"/>
                      <a:pt x="576" y="778"/>
                    </a:cubicBezTo>
                    <a:cubicBezTo>
                      <a:pt x="450" y="778"/>
                      <a:pt x="323" y="765"/>
                      <a:pt x="199" y="739"/>
                    </a:cubicBezTo>
                    <a:lnTo>
                      <a:pt x="199" y="739"/>
                    </a:lnTo>
                    <a:cubicBezTo>
                      <a:pt x="314" y="464"/>
                      <a:pt x="627" y="149"/>
                      <a:pt x="933" y="149"/>
                    </a:cubicBezTo>
                    <a:close/>
                    <a:moveTo>
                      <a:pt x="990" y="0"/>
                    </a:moveTo>
                    <a:cubicBezTo>
                      <a:pt x="616" y="0"/>
                      <a:pt x="190" y="384"/>
                      <a:pt x="58" y="717"/>
                    </a:cubicBezTo>
                    <a:lnTo>
                      <a:pt x="58" y="717"/>
                    </a:lnTo>
                    <a:cubicBezTo>
                      <a:pt x="17" y="734"/>
                      <a:pt x="1" y="792"/>
                      <a:pt x="27" y="827"/>
                    </a:cubicBezTo>
                    <a:lnTo>
                      <a:pt x="27" y="827"/>
                    </a:lnTo>
                    <a:cubicBezTo>
                      <a:pt x="28" y="868"/>
                      <a:pt x="66" y="895"/>
                      <a:pt x="102" y="895"/>
                    </a:cubicBezTo>
                    <a:cubicBezTo>
                      <a:pt x="122" y="895"/>
                      <a:pt x="140" y="888"/>
                      <a:pt x="153" y="871"/>
                    </a:cubicBezTo>
                    <a:lnTo>
                      <a:pt x="153" y="871"/>
                    </a:lnTo>
                    <a:cubicBezTo>
                      <a:pt x="299" y="903"/>
                      <a:pt x="454" y="922"/>
                      <a:pt x="610" y="922"/>
                    </a:cubicBezTo>
                    <a:cubicBezTo>
                      <a:pt x="819" y="922"/>
                      <a:pt x="1029" y="887"/>
                      <a:pt x="1214" y="802"/>
                    </a:cubicBezTo>
                    <a:cubicBezTo>
                      <a:pt x="1442" y="698"/>
                      <a:pt x="1558" y="456"/>
                      <a:pt x="1403" y="229"/>
                    </a:cubicBezTo>
                    <a:cubicBezTo>
                      <a:pt x="1291" y="66"/>
                      <a:pt x="1145"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1"/>
              <p:cNvSpPr/>
              <p:nvPr/>
            </p:nvSpPr>
            <p:spPr>
              <a:xfrm>
                <a:off x="5601000" y="4547075"/>
                <a:ext cx="25475" cy="35100"/>
              </a:xfrm>
              <a:custGeom>
                <a:avLst/>
                <a:gdLst/>
                <a:ahLst/>
                <a:cxnLst/>
                <a:rect l="l" t="t" r="r" b="b"/>
                <a:pathLst>
                  <a:path w="1019" h="1404" extrusionOk="0">
                    <a:moveTo>
                      <a:pt x="427" y="1"/>
                    </a:moveTo>
                    <a:cubicBezTo>
                      <a:pt x="267" y="1"/>
                      <a:pt x="105" y="92"/>
                      <a:pt x="26" y="259"/>
                    </a:cubicBezTo>
                    <a:cubicBezTo>
                      <a:pt x="1" y="315"/>
                      <a:pt x="50" y="366"/>
                      <a:pt x="95" y="366"/>
                    </a:cubicBezTo>
                    <a:cubicBezTo>
                      <a:pt x="115" y="366"/>
                      <a:pt x="135" y="356"/>
                      <a:pt x="147" y="331"/>
                    </a:cubicBezTo>
                    <a:cubicBezTo>
                      <a:pt x="197" y="223"/>
                      <a:pt x="320" y="126"/>
                      <a:pt x="441" y="126"/>
                    </a:cubicBezTo>
                    <a:cubicBezTo>
                      <a:pt x="539" y="126"/>
                      <a:pt x="635" y="189"/>
                      <a:pt x="691" y="360"/>
                    </a:cubicBezTo>
                    <a:cubicBezTo>
                      <a:pt x="738" y="504"/>
                      <a:pt x="663" y="678"/>
                      <a:pt x="590" y="799"/>
                    </a:cubicBezTo>
                    <a:cubicBezTo>
                      <a:pt x="481" y="979"/>
                      <a:pt x="301" y="1121"/>
                      <a:pt x="165" y="1282"/>
                    </a:cubicBezTo>
                    <a:cubicBezTo>
                      <a:pt x="121" y="1333"/>
                      <a:pt x="167" y="1403"/>
                      <a:pt x="218" y="1403"/>
                    </a:cubicBezTo>
                    <a:cubicBezTo>
                      <a:pt x="234" y="1403"/>
                      <a:pt x="250" y="1397"/>
                      <a:pt x="264" y="1380"/>
                    </a:cubicBezTo>
                    <a:cubicBezTo>
                      <a:pt x="521" y="1076"/>
                      <a:pt x="1018" y="693"/>
                      <a:pt x="793" y="234"/>
                    </a:cubicBezTo>
                    <a:cubicBezTo>
                      <a:pt x="714" y="75"/>
                      <a:pt x="57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1"/>
              <p:cNvSpPr/>
              <p:nvPr/>
            </p:nvSpPr>
            <p:spPr>
              <a:xfrm>
                <a:off x="5628650" y="4516075"/>
                <a:ext cx="133225" cy="178850"/>
              </a:xfrm>
              <a:custGeom>
                <a:avLst/>
                <a:gdLst/>
                <a:ahLst/>
                <a:cxnLst/>
                <a:rect l="l" t="t" r="r" b="b"/>
                <a:pathLst>
                  <a:path w="5329" h="7154" extrusionOk="0">
                    <a:moveTo>
                      <a:pt x="1111" y="0"/>
                    </a:moveTo>
                    <a:cubicBezTo>
                      <a:pt x="1111" y="0"/>
                      <a:pt x="1312" y="1527"/>
                      <a:pt x="1312" y="1527"/>
                    </a:cubicBezTo>
                    <a:cubicBezTo>
                      <a:pt x="1312" y="1527"/>
                      <a:pt x="1310" y="1518"/>
                      <a:pt x="1308" y="1499"/>
                    </a:cubicBezTo>
                    <a:cubicBezTo>
                      <a:pt x="1294" y="1391"/>
                      <a:pt x="1178" y="1327"/>
                      <a:pt x="1025" y="1327"/>
                    </a:cubicBezTo>
                    <a:cubicBezTo>
                      <a:pt x="797" y="1327"/>
                      <a:pt x="484" y="1469"/>
                      <a:pt x="301" y="1821"/>
                    </a:cubicBezTo>
                    <a:cubicBezTo>
                      <a:pt x="0" y="2403"/>
                      <a:pt x="1363" y="7154"/>
                      <a:pt x="2132" y="7154"/>
                    </a:cubicBezTo>
                    <a:cubicBezTo>
                      <a:pt x="2140" y="7154"/>
                      <a:pt x="2148" y="7153"/>
                      <a:pt x="2156" y="7152"/>
                    </a:cubicBezTo>
                    <a:cubicBezTo>
                      <a:pt x="2409" y="7119"/>
                      <a:pt x="2806" y="7107"/>
                      <a:pt x="3224" y="7107"/>
                    </a:cubicBezTo>
                    <a:cubicBezTo>
                      <a:pt x="4073" y="7107"/>
                      <a:pt x="5010" y="7154"/>
                      <a:pt x="5010" y="7154"/>
                    </a:cubicBezTo>
                    <a:lnTo>
                      <a:pt x="5328" y="472"/>
                    </a:lnTo>
                    <a:lnTo>
                      <a:pt x="11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1"/>
              <p:cNvSpPr/>
              <p:nvPr/>
            </p:nvSpPr>
            <p:spPr>
              <a:xfrm>
                <a:off x="5638125" y="4551250"/>
                <a:ext cx="107050" cy="143925"/>
              </a:xfrm>
              <a:custGeom>
                <a:avLst/>
                <a:gdLst/>
                <a:ahLst/>
                <a:cxnLst/>
                <a:rect l="l" t="t" r="r" b="b"/>
                <a:pathLst>
                  <a:path w="4282" h="5757" extrusionOk="0">
                    <a:moveTo>
                      <a:pt x="1044" y="1"/>
                    </a:moveTo>
                    <a:cubicBezTo>
                      <a:pt x="718" y="1"/>
                      <a:pt x="385" y="93"/>
                      <a:pt x="64" y="298"/>
                    </a:cubicBezTo>
                    <a:cubicBezTo>
                      <a:pt x="0" y="338"/>
                      <a:pt x="39" y="430"/>
                      <a:pt x="99" y="430"/>
                    </a:cubicBezTo>
                    <a:cubicBezTo>
                      <a:pt x="110" y="430"/>
                      <a:pt x="122" y="426"/>
                      <a:pt x="134" y="419"/>
                    </a:cubicBezTo>
                    <a:cubicBezTo>
                      <a:pt x="487" y="193"/>
                      <a:pt x="811" y="96"/>
                      <a:pt x="1107" y="96"/>
                    </a:cubicBezTo>
                    <a:cubicBezTo>
                      <a:pt x="2396" y="96"/>
                      <a:pt x="3144" y="1946"/>
                      <a:pt x="3370" y="3122"/>
                    </a:cubicBezTo>
                    <a:cubicBezTo>
                      <a:pt x="3546" y="4032"/>
                      <a:pt x="3650" y="4913"/>
                      <a:pt x="4129" y="5723"/>
                    </a:cubicBezTo>
                    <a:cubicBezTo>
                      <a:pt x="4143" y="5747"/>
                      <a:pt x="4164" y="5756"/>
                      <a:pt x="4186" y="5756"/>
                    </a:cubicBezTo>
                    <a:cubicBezTo>
                      <a:pt x="4234" y="5756"/>
                      <a:pt x="4282" y="5706"/>
                      <a:pt x="4250" y="5653"/>
                    </a:cubicBezTo>
                    <a:cubicBezTo>
                      <a:pt x="3398" y="4214"/>
                      <a:pt x="3738" y="2351"/>
                      <a:pt x="2754" y="973"/>
                    </a:cubicBezTo>
                    <a:cubicBezTo>
                      <a:pt x="2328" y="378"/>
                      <a:pt x="1702" y="1"/>
                      <a:pt x="1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1"/>
              <p:cNvSpPr/>
              <p:nvPr/>
            </p:nvSpPr>
            <p:spPr>
              <a:xfrm>
                <a:off x="5740600" y="4617925"/>
                <a:ext cx="17675" cy="10575"/>
              </a:xfrm>
              <a:custGeom>
                <a:avLst/>
                <a:gdLst/>
                <a:ahLst/>
                <a:cxnLst/>
                <a:rect l="l" t="t" r="r" b="b"/>
                <a:pathLst>
                  <a:path w="707" h="423" extrusionOk="0">
                    <a:moveTo>
                      <a:pt x="609" y="0"/>
                    </a:moveTo>
                    <a:cubicBezTo>
                      <a:pt x="587" y="0"/>
                      <a:pt x="566" y="10"/>
                      <a:pt x="550" y="32"/>
                    </a:cubicBezTo>
                    <a:cubicBezTo>
                      <a:pt x="438" y="194"/>
                      <a:pt x="288" y="275"/>
                      <a:pt x="91" y="284"/>
                    </a:cubicBezTo>
                    <a:cubicBezTo>
                      <a:pt x="3" y="287"/>
                      <a:pt x="0" y="422"/>
                      <a:pt x="87" y="422"/>
                    </a:cubicBezTo>
                    <a:cubicBezTo>
                      <a:pt x="88" y="422"/>
                      <a:pt x="90" y="422"/>
                      <a:pt x="91" y="422"/>
                    </a:cubicBezTo>
                    <a:cubicBezTo>
                      <a:pt x="339" y="412"/>
                      <a:pt x="528" y="306"/>
                      <a:pt x="671" y="102"/>
                    </a:cubicBezTo>
                    <a:cubicBezTo>
                      <a:pt x="707" y="50"/>
                      <a:pt x="658" y="0"/>
                      <a:pt x="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1"/>
              <p:cNvSpPr/>
              <p:nvPr/>
            </p:nvSpPr>
            <p:spPr>
              <a:xfrm>
                <a:off x="5740325" y="4595750"/>
                <a:ext cx="20975" cy="16625"/>
              </a:xfrm>
              <a:custGeom>
                <a:avLst/>
                <a:gdLst/>
                <a:ahLst/>
                <a:cxnLst/>
                <a:rect l="l" t="t" r="r" b="b"/>
                <a:pathLst>
                  <a:path w="839" h="665" extrusionOk="0">
                    <a:moveTo>
                      <a:pt x="740" y="1"/>
                    </a:moveTo>
                    <a:cubicBezTo>
                      <a:pt x="724" y="1"/>
                      <a:pt x="708" y="8"/>
                      <a:pt x="694" y="24"/>
                    </a:cubicBezTo>
                    <a:cubicBezTo>
                      <a:pt x="517" y="228"/>
                      <a:pt x="303" y="401"/>
                      <a:pt x="66" y="534"/>
                    </a:cubicBezTo>
                    <a:cubicBezTo>
                      <a:pt x="0" y="572"/>
                      <a:pt x="41" y="664"/>
                      <a:pt x="103" y="664"/>
                    </a:cubicBezTo>
                    <a:cubicBezTo>
                      <a:pt x="114" y="664"/>
                      <a:pt x="126" y="661"/>
                      <a:pt x="138" y="655"/>
                    </a:cubicBezTo>
                    <a:cubicBezTo>
                      <a:pt x="385" y="516"/>
                      <a:pt x="608" y="336"/>
                      <a:pt x="794" y="122"/>
                    </a:cubicBezTo>
                    <a:cubicBezTo>
                      <a:pt x="838" y="71"/>
                      <a:pt x="792" y="1"/>
                      <a:pt x="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1"/>
              <p:cNvSpPr/>
              <p:nvPr/>
            </p:nvSpPr>
            <p:spPr>
              <a:xfrm>
                <a:off x="5655225" y="4549000"/>
                <a:ext cx="79250" cy="12600"/>
              </a:xfrm>
              <a:custGeom>
                <a:avLst/>
                <a:gdLst/>
                <a:ahLst/>
                <a:cxnLst/>
                <a:rect l="l" t="t" r="r" b="b"/>
                <a:pathLst>
                  <a:path w="3170" h="504" extrusionOk="0">
                    <a:moveTo>
                      <a:pt x="88" y="0"/>
                    </a:moveTo>
                    <a:cubicBezTo>
                      <a:pt x="0" y="0"/>
                      <a:pt x="1" y="137"/>
                      <a:pt x="90" y="139"/>
                    </a:cubicBezTo>
                    <a:cubicBezTo>
                      <a:pt x="1087" y="158"/>
                      <a:pt x="2079" y="279"/>
                      <a:pt x="3050" y="501"/>
                    </a:cubicBezTo>
                    <a:cubicBezTo>
                      <a:pt x="3056" y="502"/>
                      <a:pt x="3061" y="503"/>
                      <a:pt x="3067" y="503"/>
                    </a:cubicBezTo>
                    <a:cubicBezTo>
                      <a:pt x="3142" y="503"/>
                      <a:pt x="3169" y="385"/>
                      <a:pt x="3087" y="367"/>
                    </a:cubicBezTo>
                    <a:cubicBezTo>
                      <a:pt x="2104" y="140"/>
                      <a:pt x="1099" y="18"/>
                      <a:pt x="90" y="0"/>
                    </a:cubicBezTo>
                    <a:cubicBezTo>
                      <a:pt x="89" y="0"/>
                      <a:pt x="89"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1"/>
              <p:cNvSpPr/>
              <p:nvPr/>
            </p:nvSpPr>
            <p:spPr>
              <a:xfrm>
                <a:off x="5653575" y="4514575"/>
                <a:ext cx="108650" cy="12300"/>
              </a:xfrm>
              <a:custGeom>
                <a:avLst/>
                <a:gdLst/>
                <a:ahLst/>
                <a:cxnLst/>
                <a:rect l="l" t="t" r="r" b="b"/>
                <a:pathLst>
                  <a:path w="4346" h="492" extrusionOk="0">
                    <a:moveTo>
                      <a:pt x="85" y="0"/>
                    </a:moveTo>
                    <a:cubicBezTo>
                      <a:pt x="1" y="0"/>
                      <a:pt x="4" y="132"/>
                      <a:pt x="92" y="139"/>
                    </a:cubicBezTo>
                    <a:lnTo>
                      <a:pt x="4255" y="491"/>
                    </a:lnTo>
                    <a:cubicBezTo>
                      <a:pt x="4257" y="492"/>
                      <a:pt x="4260" y="492"/>
                      <a:pt x="4262" y="492"/>
                    </a:cubicBezTo>
                    <a:cubicBezTo>
                      <a:pt x="4346" y="492"/>
                      <a:pt x="4342" y="358"/>
                      <a:pt x="4255" y="351"/>
                    </a:cubicBezTo>
                    <a:lnTo>
                      <a:pt x="92" y="1"/>
                    </a:lnTo>
                    <a:cubicBezTo>
                      <a:pt x="89" y="1"/>
                      <a:pt x="87"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1"/>
              <p:cNvSpPr/>
              <p:nvPr/>
            </p:nvSpPr>
            <p:spPr>
              <a:xfrm>
                <a:off x="5737475" y="4580450"/>
                <a:ext cx="25175" cy="13700"/>
              </a:xfrm>
              <a:custGeom>
                <a:avLst/>
                <a:gdLst/>
                <a:ahLst/>
                <a:cxnLst/>
                <a:rect l="l" t="t" r="r" b="b"/>
                <a:pathLst>
                  <a:path w="1007" h="548" extrusionOk="0">
                    <a:moveTo>
                      <a:pt x="901" y="1"/>
                    </a:moveTo>
                    <a:cubicBezTo>
                      <a:pt x="891" y="1"/>
                      <a:pt x="879" y="4"/>
                      <a:pt x="868" y="10"/>
                    </a:cubicBezTo>
                    <a:lnTo>
                      <a:pt x="70" y="420"/>
                    </a:lnTo>
                    <a:cubicBezTo>
                      <a:pt x="1" y="454"/>
                      <a:pt x="42" y="548"/>
                      <a:pt x="106" y="548"/>
                    </a:cubicBezTo>
                    <a:cubicBezTo>
                      <a:pt x="117" y="548"/>
                      <a:pt x="128" y="545"/>
                      <a:pt x="140" y="539"/>
                    </a:cubicBezTo>
                    <a:lnTo>
                      <a:pt x="938" y="129"/>
                    </a:lnTo>
                    <a:cubicBezTo>
                      <a:pt x="1007" y="94"/>
                      <a:pt x="965" y="1"/>
                      <a:pt x="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1"/>
              <p:cNvSpPr/>
              <p:nvPr/>
            </p:nvSpPr>
            <p:spPr>
              <a:xfrm>
                <a:off x="5758200" y="4561050"/>
                <a:ext cx="38975" cy="23050"/>
              </a:xfrm>
              <a:custGeom>
                <a:avLst/>
                <a:gdLst/>
                <a:ahLst/>
                <a:cxnLst/>
                <a:rect l="l" t="t" r="r" b="b"/>
                <a:pathLst>
                  <a:path w="1559" h="922" extrusionOk="0">
                    <a:moveTo>
                      <a:pt x="933" y="149"/>
                    </a:moveTo>
                    <a:cubicBezTo>
                      <a:pt x="1014" y="149"/>
                      <a:pt x="1095" y="171"/>
                      <a:pt x="1172" y="222"/>
                    </a:cubicBezTo>
                    <a:cubicBezTo>
                      <a:pt x="1370" y="353"/>
                      <a:pt x="1297" y="629"/>
                      <a:pt x="1090" y="699"/>
                    </a:cubicBezTo>
                    <a:cubicBezTo>
                      <a:pt x="975" y="736"/>
                      <a:pt x="857" y="760"/>
                      <a:pt x="738" y="771"/>
                    </a:cubicBezTo>
                    <a:cubicBezTo>
                      <a:pt x="684" y="776"/>
                      <a:pt x="630" y="778"/>
                      <a:pt x="576" y="778"/>
                    </a:cubicBezTo>
                    <a:cubicBezTo>
                      <a:pt x="450" y="778"/>
                      <a:pt x="323" y="765"/>
                      <a:pt x="199" y="739"/>
                    </a:cubicBezTo>
                    <a:lnTo>
                      <a:pt x="199" y="739"/>
                    </a:lnTo>
                    <a:cubicBezTo>
                      <a:pt x="315" y="464"/>
                      <a:pt x="627" y="149"/>
                      <a:pt x="933" y="149"/>
                    </a:cubicBezTo>
                    <a:close/>
                    <a:moveTo>
                      <a:pt x="990" y="0"/>
                    </a:moveTo>
                    <a:cubicBezTo>
                      <a:pt x="616" y="0"/>
                      <a:pt x="190" y="384"/>
                      <a:pt x="58" y="717"/>
                    </a:cubicBezTo>
                    <a:lnTo>
                      <a:pt x="58" y="717"/>
                    </a:lnTo>
                    <a:cubicBezTo>
                      <a:pt x="17" y="734"/>
                      <a:pt x="1" y="792"/>
                      <a:pt x="28" y="827"/>
                    </a:cubicBezTo>
                    <a:lnTo>
                      <a:pt x="28" y="827"/>
                    </a:lnTo>
                    <a:cubicBezTo>
                      <a:pt x="28" y="868"/>
                      <a:pt x="66" y="895"/>
                      <a:pt x="102" y="895"/>
                    </a:cubicBezTo>
                    <a:cubicBezTo>
                      <a:pt x="122" y="895"/>
                      <a:pt x="140" y="888"/>
                      <a:pt x="153" y="871"/>
                    </a:cubicBezTo>
                    <a:lnTo>
                      <a:pt x="153" y="871"/>
                    </a:lnTo>
                    <a:cubicBezTo>
                      <a:pt x="299" y="903"/>
                      <a:pt x="454" y="922"/>
                      <a:pt x="610" y="922"/>
                    </a:cubicBezTo>
                    <a:cubicBezTo>
                      <a:pt x="819" y="922"/>
                      <a:pt x="1029" y="887"/>
                      <a:pt x="1214" y="802"/>
                    </a:cubicBezTo>
                    <a:cubicBezTo>
                      <a:pt x="1442" y="698"/>
                      <a:pt x="1558" y="456"/>
                      <a:pt x="1403" y="229"/>
                    </a:cubicBezTo>
                    <a:cubicBezTo>
                      <a:pt x="1291" y="66"/>
                      <a:pt x="1145"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1"/>
              <p:cNvSpPr/>
              <p:nvPr/>
            </p:nvSpPr>
            <p:spPr>
              <a:xfrm>
                <a:off x="5755200" y="4547075"/>
                <a:ext cx="25500" cy="35100"/>
              </a:xfrm>
              <a:custGeom>
                <a:avLst/>
                <a:gdLst/>
                <a:ahLst/>
                <a:cxnLst/>
                <a:rect l="l" t="t" r="r" b="b"/>
                <a:pathLst>
                  <a:path w="1020" h="1404" extrusionOk="0">
                    <a:moveTo>
                      <a:pt x="428" y="1"/>
                    </a:moveTo>
                    <a:cubicBezTo>
                      <a:pt x="268" y="1"/>
                      <a:pt x="106" y="92"/>
                      <a:pt x="27" y="259"/>
                    </a:cubicBezTo>
                    <a:cubicBezTo>
                      <a:pt x="1" y="315"/>
                      <a:pt x="50" y="366"/>
                      <a:pt x="96" y="366"/>
                    </a:cubicBezTo>
                    <a:cubicBezTo>
                      <a:pt x="116" y="366"/>
                      <a:pt x="136" y="356"/>
                      <a:pt x="148" y="331"/>
                    </a:cubicBezTo>
                    <a:cubicBezTo>
                      <a:pt x="199" y="223"/>
                      <a:pt x="322" y="126"/>
                      <a:pt x="443" y="126"/>
                    </a:cubicBezTo>
                    <a:cubicBezTo>
                      <a:pt x="541" y="126"/>
                      <a:pt x="637" y="189"/>
                      <a:pt x="693" y="360"/>
                    </a:cubicBezTo>
                    <a:cubicBezTo>
                      <a:pt x="739" y="504"/>
                      <a:pt x="664" y="678"/>
                      <a:pt x="591" y="799"/>
                    </a:cubicBezTo>
                    <a:cubicBezTo>
                      <a:pt x="482" y="979"/>
                      <a:pt x="302" y="1121"/>
                      <a:pt x="166" y="1282"/>
                    </a:cubicBezTo>
                    <a:cubicBezTo>
                      <a:pt x="122" y="1333"/>
                      <a:pt x="169" y="1403"/>
                      <a:pt x="219" y="1403"/>
                    </a:cubicBezTo>
                    <a:cubicBezTo>
                      <a:pt x="235" y="1403"/>
                      <a:pt x="251" y="1397"/>
                      <a:pt x="265" y="1380"/>
                    </a:cubicBezTo>
                    <a:cubicBezTo>
                      <a:pt x="523" y="1076"/>
                      <a:pt x="1019" y="693"/>
                      <a:pt x="794" y="234"/>
                    </a:cubicBezTo>
                    <a:cubicBezTo>
                      <a:pt x="715" y="75"/>
                      <a:pt x="573"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1"/>
              <p:cNvSpPr/>
              <p:nvPr/>
            </p:nvSpPr>
            <p:spPr>
              <a:xfrm>
                <a:off x="5275825" y="2994425"/>
                <a:ext cx="97875" cy="77350"/>
              </a:xfrm>
              <a:custGeom>
                <a:avLst/>
                <a:gdLst/>
                <a:ahLst/>
                <a:cxnLst/>
                <a:rect l="l" t="t" r="r" b="b"/>
                <a:pathLst>
                  <a:path w="3915" h="3094" extrusionOk="0">
                    <a:moveTo>
                      <a:pt x="565" y="0"/>
                    </a:moveTo>
                    <a:cubicBezTo>
                      <a:pt x="431" y="0"/>
                      <a:pt x="296" y="8"/>
                      <a:pt x="159" y="23"/>
                    </a:cubicBezTo>
                    <a:cubicBezTo>
                      <a:pt x="8" y="40"/>
                      <a:pt x="0" y="263"/>
                      <a:pt x="159" y="265"/>
                    </a:cubicBezTo>
                    <a:cubicBezTo>
                      <a:pt x="1773" y="274"/>
                      <a:pt x="3123" y="1337"/>
                      <a:pt x="3427" y="2925"/>
                    </a:cubicBezTo>
                    <a:cubicBezTo>
                      <a:pt x="3450" y="3043"/>
                      <a:pt x="3536" y="3094"/>
                      <a:pt x="3627" y="3094"/>
                    </a:cubicBezTo>
                    <a:cubicBezTo>
                      <a:pt x="3764" y="3094"/>
                      <a:pt x="3915" y="2978"/>
                      <a:pt x="3881" y="2800"/>
                    </a:cubicBezTo>
                    <a:cubicBezTo>
                      <a:pt x="3555" y="1142"/>
                      <a:pt x="2207"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1"/>
              <p:cNvSpPr/>
              <p:nvPr/>
            </p:nvSpPr>
            <p:spPr>
              <a:xfrm>
                <a:off x="5289050" y="3408600"/>
                <a:ext cx="672925" cy="849575"/>
              </a:xfrm>
              <a:custGeom>
                <a:avLst/>
                <a:gdLst/>
                <a:ahLst/>
                <a:cxnLst/>
                <a:rect l="l" t="t" r="r" b="b"/>
                <a:pathLst>
                  <a:path w="26917" h="33983" extrusionOk="0">
                    <a:moveTo>
                      <a:pt x="17391" y="1"/>
                    </a:moveTo>
                    <a:cubicBezTo>
                      <a:pt x="17258" y="1"/>
                      <a:pt x="17114" y="152"/>
                      <a:pt x="17190" y="317"/>
                    </a:cubicBezTo>
                    <a:cubicBezTo>
                      <a:pt x="18125" y="2361"/>
                      <a:pt x="19851" y="4035"/>
                      <a:pt x="20751" y="6061"/>
                    </a:cubicBezTo>
                    <a:cubicBezTo>
                      <a:pt x="21086" y="6819"/>
                      <a:pt x="21202" y="7707"/>
                      <a:pt x="21387" y="8529"/>
                    </a:cubicBezTo>
                    <a:cubicBezTo>
                      <a:pt x="22406" y="13065"/>
                      <a:pt x="23429" y="17600"/>
                      <a:pt x="24453" y="22134"/>
                    </a:cubicBezTo>
                    <a:lnTo>
                      <a:pt x="25877" y="28447"/>
                    </a:lnTo>
                    <a:cubicBezTo>
                      <a:pt x="26004" y="29013"/>
                      <a:pt x="26365" y="29819"/>
                      <a:pt x="26314" y="30388"/>
                    </a:cubicBezTo>
                    <a:cubicBezTo>
                      <a:pt x="26286" y="30713"/>
                      <a:pt x="26345" y="30846"/>
                      <a:pt x="26397" y="30896"/>
                    </a:cubicBezTo>
                    <a:lnTo>
                      <a:pt x="26397" y="30896"/>
                    </a:lnTo>
                    <a:cubicBezTo>
                      <a:pt x="26392" y="30896"/>
                      <a:pt x="26388" y="30896"/>
                      <a:pt x="26383" y="30896"/>
                    </a:cubicBezTo>
                    <a:cubicBezTo>
                      <a:pt x="26283" y="30896"/>
                      <a:pt x="26071" y="30935"/>
                      <a:pt x="25660" y="31107"/>
                    </a:cubicBezTo>
                    <a:cubicBezTo>
                      <a:pt x="21674" y="32779"/>
                      <a:pt x="16428" y="33402"/>
                      <a:pt x="12170" y="33546"/>
                    </a:cubicBezTo>
                    <a:cubicBezTo>
                      <a:pt x="11737" y="33561"/>
                      <a:pt x="11302" y="33569"/>
                      <a:pt x="10866" y="33569"/>
                    </a:cubicBezTo>
                    <a:cubicBezTo>
                      <a:pt x="7249" y="33569"/>
                      <a:pt x="3574" y="33046"/>
                      <a:pt x="195" y="31767"/>
                    </a:cubicBezTo>
                    <a:cubicBezTo>
                      <a:pt x="183" y="31763"/>
                      <a:pt x="171" y="31761"/>
                      <a:pt x="160" y="31761"/>
                    </a:cubicBezTo>
                    <a:cubicBezTo>
                      <a:pt x="60" y="31761"/>
                      <a:pt x="1" y="31929"/>
                      <a:pt x="107" y="31976"/>
                    </a:cubicBezTo>
                    <a:cubicBezTo>
                      <a:pt x="3423" y="33427"/>
                      <a:pt x="6936" y="33983"/>
                      <a:pt x="10495" y="33983"/>
                    </a:cubicBezTo>
                    <a:cubicBezTo>
                      <a:pt x="15990" y="33983"/>
                      <a:pt x="21592" y="32657"/>
                      <a:pt x="26742" y="31255"/>
                    </a:cubicBezTo>
                    <a:cubicBezTo>
                      <a:pt x="26859" y="31223"/>
                      <a:pt x="26917" y="31104"/>
                      <a:pt x="26891" y="30989"/>
                    </a:cubicBezTo>
                    <a:cubicBezTo>
                      <a:pt x="25630" y="25336"/>
                      <a:pt x="24344" y="19687"/>
                      <a:pt x="23071" y="14036"/>
                    </a:cubicBezTo>
                    <a:cubicBezTo>
                      <a:pt x="22519" y="11592"/>
                      <a:pt x="22234" y="8826"/>
                      <a:pt x="21362" y="6471"/>
                    </a:cubicBezTo>
                    <a:cubicBezTo>
                      <a:pt x="20521" y="4199"/>
                      <a:pt x="18575" y="2342"/>
                      <a:pt x="17546" y="108"/>
                    </a:cubicBezTo>
                    <a:cubicBezTo>
                      <a:pt x="17511" y="32"/>
                      <a:pt x="17452" y="1"/>
                      <a:pt x="17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1"/>
              <p:cNvSpPr/>
              <p:nvPr/>
            </p:nvSpPr>
            <p:spPr>
              <a:xfrm>
                <a:off x="5479175" y="3761125"/>
                <a:ext cx="320475" cy="30850"/>
              </a:xfrm>
              <a:custGeom>
                <a:avLst/>
                <a:gdLst/>
                <a:ahLst/>
                <a:cxnLst/>
                <a:rect l="l" t="t" r="r" b="b"/>
                <a:pathLst>
                  <a:path w="12819" h="1234" extrusionOk="0">
                    <a:moveTo>
                      <a:pt x="12664" y="1"/>
                    </a:moveTo>
                    <a:cubicBezTo>
                      <a:pt x="12658" y="1"/>
                      <a:pt x="12652" y="1"/>
                      <a:pt x="12646" y="2"/>
                    </a:cubicBezTo>
                    <a:cubicBezTo>
                      <a:pt x="9181" y="584"/>
                      <a:pt x="5796" y="930"/>
                      <a:pt x="2328" y="930"/>
                    </a:cubicBezTo>
                    <a:cubicBezTo>
                      <a:pt x="1600" y="930"/>
                      <a:pt x="868" y="915"/>
                      <a:pt x="131" y="883"/>
                    </a:cubicBezTo>
                    <a:cubicBezTo>
                      <a:pt x="129" y="883"/>
                      <a:pt x="127" y="883"/>
                      <a:pt x="125" y="883"/>
                    </a:cubicBezTo>
                    <a:cubicBezTo>
                      <a:pt x="1" y="883"/>
                      <a:pt x="6" y="1071"/>
                      <a:pt x="131" y="1082"/>
                    </a:cubicBezTo>
                    <a:cubicBezTo>
                      <a:pt x="1337" y="1181"/>
                      <a:pt x="2548" y="1233"/>
                      <a:pt x="3760" y="1233"/>
                    </a:cubicBezTo>
                    <a:cubicBezTo>
                      <a:pt x="6767" y="1233"/>
                      <a:pt x="9774" y="912"/>
                      <a:pt x="12698" y="194"/>
                    </a:cubicBezTo>
                    <a:cubicBezTo>
                      <a:pt x="12819" y="166"/>
                      <a:pt x="12775" y="1"/>
                      <a:pt x="12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1"/>
              <p:cNvSpPr/>
              <p:nvPr/>
            </p:nvSpPr>
            <p:spPr>
              <a:xfrm>
                <a:off x="5536975" y="3683650"/>
                <a:ext cx="244950" cy="86350"/>
              </a:xfrm>
              <a:custGeom>
                <a:avLst/>
                <a:gdLst/>
                <a:ahLst/>
                <a:cxnLst/>
                <a:rect l="l" t="t" r="r" b="b"/>
                <a:pathLst>
                  <a:path w="9798" h="3454" extrusionOk="0">
                    <a:moveTo>
                      <a:pt x="9633" y="1"/>
                    </a:moveTo>
                    <a:cubicBezTo>
                      <a:pt x="9614" y="1"/>
                      <a:pt x="9595" y="7"/>
                      <a:pt x="9577" y="20"/>
                    </a:cubicBezTo>
                    <a:cubicBezTo>
                      <a:pt x="6772" y="2058"/>
                      <a:pt x="3778" y="3218"/>
                      <a:pt x="290" y="3218"/>
                    </a:cubicBezTo>
                    <a:cubicBezTo>
                      <a:pt x="244" y="3218"/>
                      <a:pt x="197" y="3218"/>
                      <a:pt x="151" y="3217"/>
                    </a:cubicBezTo>
                    <a:cubicBezTo>
                      <a:pt x="0" y="3217"/>
                      <a:pt x="0" y="3448"/>
                      <a:pt x="151" y="3451"/>
                    </a:cubicBezTo>
                    <a:cubicBezTo>
                      <a:pt x="229" y="3453"/>
                      <a:pt x="307" y="3453"/>
                      <a:pt x="384" y="3453"/>
                    </a:cubicBezTo>
                    <a:cubicBezTo>
                      <a:pt x="3769" y="3453"/>
                      <a:pt x="7108" y="2406"/>
                      <a:pt x="9717" y="201"/>
                    </a:cubicBezTo>
                    <a:cubicBezTo>
                      <a:pt x="9798" y="132"/>
                      <a:pt x="9722" y="1"/>
                      <a:pt x="9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1"/>
              <p:cNvSpPr/>
              <p:nvPr/>
            </p:nvSpPr>
            <p:spPr>
              <a:xfrm>
                <a:off x="5456825" y="3480800"/>
                <a:ext cx="42800" cy="17825"/>
              </a:xfrm>
              <a:custGeom>
                <a:avLst/>
                <a:gdLst/>
                <a:ahLst/>
                <a:cxnLst/>
                <a:rect l="l" t="t" r="r" b="b"/>
                <a:pathLst>
                  <a:path w="1712" h="713" extrusionOk="0">
                    <a:moveTo>
                      <a:pt x="1550" y="0"/>
                    </a:moveTo>
                    <a:cubicBezTo>
                      <a:pt x="1538" y="0"/>
                      <a:pt x="1525" y="2"/>
                      <a:pt x="1512" y="7"/>
                    </a:cubicBezTo>
                    <a:lnTo>
                      <a:pt x="1511" y="7"/>
                    </a:lnTo>
                    <a:cubicBezTo>
                      <a:pt x="1259" y="97"/>
                      <a:pt x="999" y="159"/>
                      <a:pt x="741" y="228"/>
                    </a:cubicBezTo>
                    <a:cubicBezTo>
                      <a:pt x="534" y="285"/>
                      <a:pt x="279" y="316"/>
                      <a:pt x="110" y="456"/>
                    </a:cubicBezTo>
                    <a:cubicBezTo>
                      <a:pt x="0" y="547"/>
                      <a:pt x="102" y="696"/>
                      <a:pt x="215" y="710"/>
                    </a:cubicBezTo>
                    <a:cubicBezTo>
                      <a:pt x="232" y="711"/>
                      <a:pt x="249" y="712"/>
                      <a:pt x="266" y="712"/>
                    </a:cubicBezTo>
                    <a:cubicBezTo>
                      <a:pt x="476" y="712"/>
                      <a:pt x="726" y="594"/>
                      <a:pt x="916" y="529"/>
                    </a:cubicBezTo>
                    <a:cubicBezTo>
                      <a:pt x="1153" y="449"/>
                      <a:pt x="1384" y="347"/>
                      <a:pt x="1605" y="229"/>
                    </a:cubicBezTo>
                    <a:cubicBezTo>
                      <a:pt x="1712" y="172"/>
                      <a:pt x="1657"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1"/>
              <p:cNvSpPr/>
              <p:nvPr/>
            </p:nvSpPr>
            <p:spPr>
              <a:xfrm>
                <a:off x="5682325" y="3410475"/>
                <a:ext cx="46275" cy="20025"/>
              </a:xfrm>
              <a:custGeom>
                <a:avLst/>
                <a:gdLst/>
                <a:ahLst/>
                <a:cxnLst/>
                <a:rect l="l" t="t" r="r" b="b"/>
                <a:pathLst>
                  <a:path w="1851" h="801" extrusionOk="0">
                    <a:moveTo>
                      <a:pt x="1561" y="0"/>
                    </a:moveTo>
                    <a:cubicBezTo>
                      <a:pt x="1548" y="0"/>
                      <a:pt x="1533" y="2"/>
                      <a:pt x="1518" y="5"/>
                    </a:cubicBezTo>
                    <a:cubicBezTo>
                      <a:pt x="1245" y="59"/>
                      <a:pt x="979" y="190"/>
                      <a:pt x="713" y="281"/>
                    </a:cubicBezTo>
                    <a:cubicBezTo>
                      <a:pt x="492" y="357"/>
                      <a:pt x="233" y="403"/>
                      <a:pt x="66" y="573"/>
                    </a:cubicBezTo>
                    <a:cubicBezTo>
                      <a:pt x="0" y="639"/>
                      <a:pt x="27" y="762"/>
                      <a:pt x="121" y="785"/>
                    </a:cubicBezTo>
                    <a:cubicBezTo>
                      <a:pt x="169" y="796"/>
                      <a:pt x="217" y="801"/>
                      <a:pt x="266" y="801"/>
                    </a:cubicBezTo>
                    <a:cubicBezTo>
                      <a:pt x="470" y="801"/>
                      <a:pt x="680" y="715"/>
                      <a:pt x="871" y="655"/>
                    </a:cubicBezTo>
                    <a:cubicBezTo>
                      <a:pt x="1137" y="572"/>
                      <a:pt x="1427" y="500"/>
                      <a:pt x="1667" y="358"/>
                    </a:cubicBezTo>
                    <a:cubicBezTo>
                      <a:pt x="1850" y="252"/>
                      <a:pt x="1746" y="0"/>
                      <a:pt x="1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1"/>
              <p:cNvSpPr/>
              <p:nvPr/>
            </p:nvSpPr>
            <p:spPr>
              <a:xfrm>
                <a:off x="5294925" y="4152200"/>
                <a:ext cx="660425" cy="75450"/>
              </a:xfrm>
              <a:custGeom>
                <a:avLst/>
                <a:gdLst/>
                <a:ahLst/>
                <a:cxnLst/>
                <a:rect l="l" t="t" r="r" b="b"/>
                <a:pathLst>
                  <a:path w="26417" h="3018" extrusionOk="0">
                    <a:moveTo>
                      <a:pt x="26177" y="0"/>
                    </a:moveTo>
                    <a:cubicBezTo>
                      <a:pt x="26158" y="0"/>
                      <a:pt x="26136" y="4"/>
                      <a:pt x="26114" y="12"/>
                    </a:cubicBezTo>
                    <a:cubicBezTo>
                      <a:pt x="21195" y="1762"/>
                      <a:pt x="16170" y="2608"/>
                      <a:pt x="11112" y="2608"/>
                    </a:cubicBezTo>
                    <a:cubicBezTo>
                      <a:pt x="7486" y="2608"/>
                      <a:pt x="3841" y="2173"/>
                      <a:pt x="206" y="1324"/>
                    </a:cubicBezTo>
                    <a:cubicBezTo>
                      <a:pt x="195" y="1322"/>
                      <a:pt x="184" y="1320"/>
                      <a:pt x="174" y="1320"/>
                    </a:cubicBezTo>
                    <a:cubicBezTo>
                      <a:pt x="45" y="1320"/>
                      <a:pt x="0" y="1520"/>
                      <a:pt x="142" y="1558"/>
                    </a:cubicBezTo>
                    <a:cubicBezTo>
                      <a:pt x="3756" y="2540"/>
                      <a:pt x="7464" y="3017"/>
                      <a:pt x="11169" y="3017"/>
                    </a:cubicBezTo>
                    <a:cubicBezTo>
                      <a:pt x="16273" y="3017"/>
                      <a:pt x="21371" y="2112"/>
                      <a:pt x="26213" y="373"/>
                    </a:cubicBezTo>
                    <a:cubicBezTo>
                      <a:pt x="26416" y="300"/>
                      <a:pt x="26358" y="0"/>
                      <a:pt x="26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1"/>
              <p:cNvSpPr/>
              <p:nvPr/>
            </p:nvSpPr>
            <p:spPr>
              <a:xfrm>
                <a:off x="5755125" y="3388125"/>
                <a:ext cx="123725" cy="108375"/>
              </a:xfrm>
              <a:custGeom>
                <a:avLst/>
                <a:gdLst/>
                <a:ahLst/>
                <a:cxnLst/>
                <a:rect l="l" t="t" r="r" b="b"/>
                <a:pathLst>
                  <a:path w="4949" h="4335" extrusionOk="0">
                    <a:moveTo>
                      <a:pt x="178" y="1"/>
                    </a:moveTo>
                    <a:cubicBezTo>
                      <a:pt x="83" y="1"/>
                      <a:pt x="1" y="115"/>
                      <a:pt x="92" y="189"/>
                    </a:cubicBezTo>
                    <a:cubicBezTo>
                      <a:pt x="1702" y="1507"/>
                      <a:pt x="3090" y="3170"/>
                      <a:pt x="4826" y="4324"/>
                    </a:cubicBezTo>
                    <a:cubicBezTo>
                      <a:pt x="4837" y="4331"/>
                      <a:pt x="4848" y="4335"/>
                      <a:pt x="4859" y="4335"/>
                    </a:cubicBezTo>
                    <a:cubicBezTo>
                      <a:pt x="4909" y="4335"/>
                      <a:pt x="4948" y="4264"/>
                      <a:pt x="4905" y="4221"/>
                    </a:cubicBezTo>
                    <a:cubicBezTo>
                      <a:pt x="3426" y="2767"/>
                      <a:pt x="1872" y="1324"/>
                      <a:pt x="253" y="28"/>
                    </a:cubicBezTo>
                    <a:cubicBezTo>
                      <a:pt x="229" y="9"/>
                      <a:pt x="203"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1"/>
              <p:cNvSpPr/>
              <p:nvPr/>
            </p:nvSpPr>
            <p:spPr>
              <a:xfrm>
                <a:off x="5817625" y="3328650"/>
                <a:ext cx="112350" cy="77650"/>
              </a:xfrm>
              <a:custGeom>
                <a:avLst/>
                <a:gdLst/>
                <a:ahLst/>
                <a:cxnLst/>
                <a:rect l="l" t="t" r="r" b="b"/>
                <a:pathLst>
                  <a:path w="4494" h="3106" extrusionOk="0">
                    <a:moveTo>
                      <a:pt x="110" y="0"/>
                    </a:moveTo>
                    <a:cubicBezTo>
                      <a:pt x="48" y="0"/>
                      <a:pt x="1" y="81"/>
                      <a:pt x="52" y="136"/>
                    </a:cubicBezTo>
                    <a:cubicBezTo>
                      <a:pt x="578" y="737"/>
                      <a:pt x="1314" y="1201"/>
                      <a:pt x="1965" y="1657"/>
                    </a:cubicBezTo>
                    <a:cubicBezTo>
                      <a:pt x="2699" y="2171"/>
                      <a:pt x="3455" y="2711"/>
                      <a:pt x="4266" y="3092"/>
                    </a:cubicBezTo>
                    <a:cubicBezTo>
                      <a:pt x="4288" y="3102"/>
                      <a:pt x="4308" y="3106"/>
                      <a:pt x="4327" y="3106"/>
                    </a:cubicBezTo>
                    <a:cubicBezTo>
                      <a:pt x="4436" y="3106"/>
                      <a:pt x="4494" y="2961"/>
                      <a:pt x="4390" y="2880"/>
                    </a:cubicBezTo>
                    <a:cubicBezTo>
                      <a:pt x="3714" y="2361"/>
                      <a:pt x="2966" y="1928"/>
                      <a:pt x="2262" y="1447"/>
                    </a:cubicBezTo>
                    <a:cubicBezTo>
                      <a:pt x="1569" y="973"/>
                      <a:pt x="901" y="388"/>
                      <a:pt x="149" y="11"/>
                    </a:cubicBezTo>
                    <a:cubicBezTo>
                      <a:pt x="136" y="4"/>
                      <a:pt x="123" y="0"/>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1"/>
              <p:cNvSpPr/>
              <p:nvPr/>
            </p:nvSpPr>
            <p:spPr>
              <a:xfrm>
                <a:off x="5854000" y="3265800"/>
                <a:ext cx="114250" cy="63450"/>
              </a:xfrm>
              <a:custGeom>
                <a:avLst/>
                <a:gdLst/>
                <a:ahLst/>
                <a:cxnLst/>
                <a:rect l="l" t="t" r="r" b="b"/>
                <a:pathLst>
                  <a:path w="4570" h="2538" extrusionOk="0">
                    <a:moveTo>
                      <a:pt x="141" y="1"/>
                    </a:moveTo>
                    <a:cubicBezTo>
                      <a:pt x="66" y="1"/>
                      <a:pt x="1" y="95"/>
                      <a:pt x="70" y="155"/>
                    </a:cubicBezTo>
                    <a:cubicBezTo>
                      <a:pt x="1233" y="1147"/>
                      <a:pt x="2859" y="2127"/>
                      <a:pt x="4340" y="2532"/>
                    </a:cubicBezTo>
                    <a:cubicBezTo>
                      <a:pt x="4353" y="2536"/>
                      <a:pt x="4366" y="2538"/>
                      <a:pt x="4378" y="2538"/>
                    </a:cubicBezTo>
                    <a:cubicBezTo>
                      <a:pt x="4506" y="2538"/>
                      <a:pt x="4569" y="2352"/>
                      <a:pt x="4447" y="2277"/>
                    </a:cubicBezTo>
                    <a:cubicBezTo>
                      <a:pt x="3763" y="1864"/>
                      <a:pt x="2996" y="1575"/>
                      <a:pt x="2289" y="1196"/>
                    </a:cubicBezTo>
                    <a:cubicBezTo>
                      <a:pt x="1579" y="814"/>
                      <a:pt x="899" y="380"/>
                      <a:pt x="182" y="11"/>
                    </a:cubicBezTo>
                    <a:cubicBezTo>
                      <a:pt x="169" y="4"/>
                      <a:pt x="155"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1"/>
              <p:cNvSpPr/>
              <p:nvPr/>
            </p:nvSpPr>
            <p:spPr>
              <a:xfrm>
                <a:off x="5874075" y="3189775"/>
                <a:ext cx="117125" cy="47275"/>
              </a:xfrm>
              <a:custGeom>
                <a:avLst/>
                <a:gdLst/>
                <a:ahLst/>
                <a:cxnLst/>
                <a:rect l="l" t="t" r="r" b="b"/>
                <a:pathLst>
                  <a:path w="4685" h="1891" extrusionOk="0">
                    <a:moveTo>
                      <a:pt x="92" y="0"/>
                    </a:moveTo>
                    <a:cubicBezTo>
                      <a:pt x="24" y="0"/>
                      <a:pt x="0" y="109"/>
                      <a:pt x="62" y="139"/>
                    </a:cubicBezTo>
                    <a:lnTo>
                      <a:pt x="62" y="138"/>
                    </a:lnTo>
                    <a:cubicBezTo>
                      <a:pt x="732" y="469"/>
                      <a:pt x="1468" y="658"/>
                      <a:pt x="2166" y="921"/>
                    </a:cubicBezTo>
                    <a:cubicBezTo>
                      <a:pt x="2957" y="1217"/>
                      <a:pt x="3717" y="1590"/>
                      <a:pt x="4507" y="1884"/>
                    </a:cubicBezTo>
                    <a:cubicBezTo>
                      <a:pt x="4520" y="1889"/>
                      <a:pt x="4532" y="1891"/>
                      <a:pt x="4544" y="1891"/>
                    </a:cubicBezTo>
                    <a:cubicBezTo>
                      <a:pt x="4639" y="1891"/>
                      <a:pt x="4684" y="1739"/>
                      <a:pt x="4591" y="1683"/>
                    </a:cubicBezTo>
                    <a:cubicBezTo>
                      <a:pt x="3308" y="915"/>
                      <a:pt x="1589" y="171"/>
                      <a:pt x="99" y="1"/>
                    </a:cubicBezTo>
                    <a:cubicBezTo>
                      <a:pt x="97" y="0"/>
                      <a:pt x="9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1"/>
              <p:cNvSpPr/>
              <p:nvPr/>
            </p:nvSpPr>
            <p:spPr>
              <a:xfrm>
                <a:off x="5878325" y="3119200"/>
                <a:ext cx="133075" cy="32400"/>
              </a:xfrm>
              <a:custGeom>
                <a:avLst/>
                <a:gdLst/>
                <a:ahLst/>
                <a:cxnLst/>
                <a:rect l="l" t="t" r="r" b="b"/>
                <a:pathLst>
                  <a:path w="5323" h="1296" extrusionOk="0">
                    <a:moveTo>
                      <a:pt x="110" y="0"/>
                    </a:moveTo>
                    <a:cubicBezTo>
                      <a:pt x="12" y="0"/>
                      <a:pt x="1" y="154"/>
                      <a:pt x="95" y="181"/>
                    </a:cubicBezTo>
                    <a:cubicBezTo>
                      <a:pt x="1720" y="657"/>
                      <a:pt x="3438" y="948"/>
                      <a:pt x="5098" y="1292"/>
                    </a:cubicBezTo>
                    <a:cubicBezTo>
                      <a:pt x="5109" y="1294"/>
                      <a:pt x="5119" y="1296"/>
                      <a:pt x="5129" y="1296"/>
                    </a:cubicBezTo>
                    <a:cubicBezTo>
                      <a:pt x="5272" y="1296"/>
                      <a:pt x="5323" y="1080"/>
                      <a:pt x="5168" y="1037"/>
                    </a:cubicBezTo>
                    <a:cubicBezTo>
                      <a:pt x="3538" y="584"/>
                      <a:pt x="1807" y="141"/>
                      <a:pt x="119" y="1"/>
                    </a:cubicBezTo>
                    <a:cubicBezTo>
                      <a:pt x="116" y="1"/>
                      <a:pt x="113" y="0"/>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1"/>
              <p:cNvSpPr/>
              <p:nvPr/>
            </p:nvSpPr>
            <p:spPr>
              <a:xfrm>
                <a:off x="5873950" y="3040100"/>
                <a:ext cx="131450" cy="20600"/>
              </a:xfrm>
              <a:custGeom>
                <a:avLst/>
                <a:gdLst/>
                <a:ahLst/>
                <a:cxnLst/>
                <a:rect l="l" t="t" r="r" b="b"/>
                <a:pathLst>
                  <a:path w="5258" h="824" extrusionOk="0">
                    <a:moveTo>
                      <a:pt x="114" y="1"/>
                    </a:moveTo>
                    <a:cubicBezTo>
                      <a:pt x="25" y="1"/>
                      <a:pt x="0" y="147"/>
                      <a:pt x="92" y="160"/>
                    </a:cubicBezTo>
                    <a:cubicBezTo>
                      <a:pt x="1743" y="403"/>
                      <a:pt x="3413" y="643"/>
                      <a:pt x="5072" y="822"/>
                    </a:cubicBezTo>
                    <a:cubicBezTo>
                      <a:pt x="5077" y="823"/>
                      <a:pt x="5082" y="823"/>
                      <a:pt x="5087" y="823"/>
                    </a:cubicBezTo>
                    <a:cubicBezTo>
                      <a:pt x="5230" y="823"/>
                      <a:pt x="5257" y="580"/>
                      <a:pt x="5109" y="548"/>
                    </a:cubicBezTo>
                    <a:cubicBezTo>
                      <a:pt x="3492" y="206"/>
                      <a:pt x="1763" y="33"/>
                      <a:pt x="115" y="1"/>
                    </a:cubicBezTo>
                    <a:cubicBezTo>
                      <a:pt x="114" y="1"/>
                      <a:pt x="114"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1"/>
              <p:cNvSpPr/>
              <p:nvPr/>
            </p:nvSpPr>
            <p:spPr>
              <a:xfrm>
                <a:off x="5502075" y="3498450"/>
                <a:ext cx="219125" cy="68175"/>
              </a:xfrm>
              <a:custGeom>
                <a:avLst/>
                <a:gdLst/>
                <a:ahLst/>
                <a:cxnLst/>
                <a:rect l="l" t="t" r="r" b="b"/>
                <a:pathLst>
                  <a:path w="8765" h="2727" extrusionOk="0">
                    <a:moveTo>
                      <a:pt x="8516" y="1"/>
                    </a:moveTo>
                    <a:cubicBezTo>
                      <a:pt x="8494" y="1"/>
                      <a:pt x="8471" y="5"/>
                      <a:pt x="8448" y="16"/>
                    </a:cubicBezTo>
                    <a:cubicBezTo>
                      <a:pt x="5797" y="1191"/>
                      <a:pt x="3008" y="2023"/>
                      <a:pt x="147" y="2492"/>
                    </a:cubicBezTo>
                    <a:cubicBezTo>
                      <a:pt x="0" y="2517"/>
                      <a:pt x="54" y="2727"/>
                      <a:pt x="190" y="2727"/>
                    </a:cubicBezTo>
                    <a:cubicBezTo>
                      <a:pt x="197" y="2727"/>
                      <a:pt x="204" y="2726"/>
                      <a:pt x="211" y="2725"/>
                    </a:cubicBezTo>
                    <a:cubicBezTo>
                      <a:pt x="3105" y="2285"/>
                      <a:pt x="5926" y="1465"/>
                      <a:pt x="8605" y="284"/>
                    </a:cubicBezTo>
                    <a:cubicBezTo>
                      <a:pt x="8765" y="214"/>
                      <a:pt x="8665" y="1"/>
                      <a:pt x="8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1"/>
              <p:cNvSpPr/>
              <p:nvPr/>
            </p:nvSpPr>
            <p:spPr>
              <a:xfrm>
                <a:off x="5380375" y="3640425"/>
                <a:ext cx="60700" cy="70050"/>
              </a:xfrm>
              <a:custGeom>
                <a:avLst/>
                <a:gdLst/>
                <a:ahLst/>
                <a:cxnLst/>
                <a:rect l="l" t="t" r="r" b="b"/>
                <a:pathLst>
                  <a:path w="2428" h="2802" extrusionOk="0">
                    <a:moveTo>
                      <a:pt x="124" y="1"/>
                    </a:moveTo>
                    <a:cubicBezTo>
                      <a:pt x="52" y="1"/>
                      <a:pt x="1" y="108"/>
                      <a:pt x="56" y="172"/>
                    </a:cubicBezTo>
                    <a:cubicBezTo>
                      <a:pt x="431" y="598"/>
                      <a:pt x="842" y="990"/>
                      <a:pt x="1209" y="1426"/>
                    </a:cubicBezTo>
                    <a:cubicBezTo>
                      <a:pt x="1573" y="1857"/>
                      <a:pt x="1870" y="2349"/>
                      <a:pt x="2244" y="2769"/>
                    </a:cubicBezTo>
                    <a:cubicBezTo>
                      <a:pt x="2264" y="2792"/>
                      <a:pt x="2286" y="2801"/>
                      <a:pt x="2308" y="2801"/>
                    </a:cubicBezTo>
                    <a:cubicBezTo>
                      <a:pt x="2371" y="2801"/>
                      <a:pt x="2427" y="2721"/>
                      <a:pt x="2396" y="2651"/>
                    </a:cubicBezTo>
                    <a:cubicBezTo>
                      <a:pt x="2162" y="2138"/>
                      <a:pt x="1758" y="1667"/>
                      <a:pt x="1397" y="1236"/>
                    </a:cubicBezTo>
                    <a:cubicBezTo>
                      <a:pt x="1029" y="799"/>
                      <a:pt x="632" y="365"/>
                      <a:pt x="174" y="19"/>
                    </a:cubicBezTo>
                    <a:cubicBezTo>
                      <a:pt x="157" y="6"/>
                      <a:pt x="140" y="1"/>
                      <a:pt x="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1"/>
              <p:cNvSpPr/>
              <p:nvPr/>
            </p:nvSpPr>
            <p:spPr>
              <a:xfrm>
                <a:off x="5339100" y="3684950"/>
                <a:ext cx="78225" cy="113750"/>
              </a:xfrm>
              <a:custGeom>
                <a:avLst/>
                <a:gdLst/>
                <a:ahLst/>
                <a:cxnLst/>
                <a:rect l="l" t="t" r="r" b="b"/>
                <a:pathLst>
                  <a:path w="3129" h="4550" extrusionOk="0">
                    <a:moveTo>
                      <a:pt x="137" y="0"/>
                    </a:moveTo>
                    <a:cubicBezTo>
                      <a:pt x="68" y="0"/>
                      <a:pt x="1" y="83"/>
                      <a:pt x="43" y="156"/>
                    </a:cubicBezTo>
                    <a:cubicBezTo>
                      <a:pt x="884" y="1626"/>
                      <a:pt x="1882" y="3019"/>
                      <a:pt x="2762" y="4469"/>
                    </a:cubicBezTo>
                    <a:cubicBezTo>
                      <a:pt x="2796" y="4526"/>
                      <a:pt x="2847" y="4550"/>
                      <a:pt x="2899" y="4550"/>
                    </a:cubicBezTo>
                    <a:cubicBezTo>
                      <a:pt x="3014" y="4550"/>
                      <a:pt x="3129" y="4430"/>
                      <a:pt x="3052" y="4299"/>
                    </a:cubicBezTo>
                    <a:cubicBezTo>
                      <a:pt x="2204" y="2837"/>
                      <a:pt x="1309" y="1316"/>
                      <a:pt x="203" y="32"/>
                    </a:cubicBezTo>
                    <a:cubicBezTo>
                      <a:pt x="183" y="10"/>
                      <a:pt x="16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1"/>
              <p:cNvSpPr/>
              <p:nvPr/>
            </p:nvSpPr>
            <p:spPr>
              <a:xfrm>
                <a:off x="5291725" y="3738550"/>
                <a:ext cx="58850" cy="140200"/>
              </a:xfrm>
              <a:custGeom>
                <a:avLst/>
                <a:gdLst/>
                <a:ahLst/>
                <a:cxnLst/>
                <a:rect l="l" t="t" r="r" b="b"/>
                <a:pathLst>
                  <a:path w="2354" h="5608" extrusionOk="0">
                    <a:moveTo>
                      <a:pt x="146" y="1"/>
                    </a:moveTo>
                    <a:cubicBezTo>
                      <a:pt x="76" y="1"/>
                      <a:pt x="1" y="69"/>
                      <a:pt x="21" y="150"/>
                    </a:cubicBezTo>
                    <a:lnTo>
                      <a:pt x="21" y="149"/>
                    </a:lnTo>
                    <a:cubicBezTo>
                      <a:pt x="460" y="1923"/>
                      <a:pt x="1126" y="3917"/>
                      <a:pt x="2005" y="5525"/>
                    </a:cubicBezTo>
                    <a:cubicBezTo>
                      <a:pt x="2037" y="5583"/>
                      <a:pt x="2090" y="5608"/>
                      <a:pt x="2144" y="5608"/>
                    </a:cubicBezTo>
                    <a:cubicBezTo>
                      <a:pt x="2247" y="5608"/>
                      <a:pt x="2353" y="5516"/>
                      <a:pt x="2317" y="5395"/>
                    </a:cubicBezTo>
                    <a:cubicBezTo>
                      <a:pt x="1789" y="3614"/>
                      <a:pt x="990" y="1759"/>
                      <a:pt x="234" y="61"/>
                    </a:cubicBezTo>
                    <a:cubicBezTo>
                      <a:pt x="215" y="19"/>
                      <a:pt x="181"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1"/>
              <p:cNvSpPr/>
              <p:nvPr/>
            </p:nvSpPr>
            <p:spPr>
              <a:xfrm>
                <a:off x="5213525" y="3764525"/>
                <a:ext cx="19925" cy="133350"/>
              </a:xfrm>
              <a:custGeom>
                <a:avLst/>
                <a:gdLst/>
                <a:ahLst/>
                <a:cxnLst/>
                <a:rect l="l" t="t" r="r" b="b"/>
                <a:pathLst>
                  <a:path w="797" h="5334" extrusionOk="0">
                    <a:moveTo>
                      <a:pt x="655" y="1"/>
                    </a:moveTo>
                    <a:cubicBezTo>
                      <a:pt x="602" y="1"/>
                      <a:pt x="552" y="29"/>
                      <a:pt x="540" y="94"/>
                    </a:cubicBezTo>
                    <a:cubicBezTo>
                      <a:pt x="245" y="1749"/>
                      <a:pt x="117" y="3481"/>
                      <a:pt x="8" y="5158"/>
                    </a:cubicBezTo>
                    <a:cubicBezTo>
                      <a:pt x="0" y="5277"/>
                      <a:pt x="82" y="5334"/>
                      <a:pt x="171" y="5334"/>
                    </a:cubicBezTo>
                    <a:cubicBezTo>
                      <a:pt x="263" y="5334"/>
                      <a:pt x="361" y="5274"/>
                      <a:pt x="375" y="5158"/>
                    </a:cubicBezTo>
                    <a:cubicBezTo>
                      <a:pt x="578" y="3504"/>
                      <a:pt x="776" y="1796"/>
                      <a:pt x="795" y="128"/>
                    </a:cubicBezTo>
                    <a:cubicBezTo>
                      <a:pt x="796" y="48"/>
                      <a:pt x="724" y="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1"/>
              <p:cNvSpPr/>
              <p:nvPr/>
            </p:nvSpPr>
            <p:spPr>
              <a:xfrm>
                <a:off x="5115450" y="3757375"/>
                <a:ext cx="24875" cy="129225"/>
              </a:xfrm>
              <a:custGeom>
                <a:avLst/>
                <a:gdLst/>
                <a:ahLst/>
                <a:cxnLst/>
                <a:rect l="l" t="t" r="r" b="b"/>
                <a:pathLst>
                  <a:path w="995" h="5169" extrusionOk="0">
                    <a:moveTo>
                      <a:pt x="814" y="1"/>
                    </a:moveTo>
                    <a:cubicBezTo>
                      <a:pt x="791" y="1"/>
                      <a:pt x="768" y="11"/>
                      <a:pt x="756" y="31"/>
                    </a:cubicBezTo>
                    <a:cubicBezTo>
                      <a:pt x="394" y="662"/>
                      <a:pt x="369" y="1448"/>
                      <a:pt x="272" y="2161"/>
                    </a:cubicBezTo>
                    <a:cubicBezTo>
                      <a:pt x="146" y="3090"/>
                      <a:pt x="47" y="4026"/>
                      <a:pt x="6" y="4964"/>
                    </a:cubicBezTo>
                    <a:cubicBezTo>
                      <a:pt x="0" y="5101"/>
                      <a:pt x="101" y="5168"/>
                      <a:pt x="205" y="5168"/>
                    </a:cubicBezTo>
                    <a:cubicBezTo>
                      <a:pt x="311" y="5168"/>
                      <a:pt x="421" y="5100"/>
                      <a:pt x="431" y="4964"/>
                    </a:cubicBezTo>
                    <a:cubicBezTo>
                      <a:pt x="498" y="4086"/>
                      <a:pt x="555" y="3207"/>
                      <a:pt x="661" y="2332"/>
                    </a:cubicBezTo>
                    <a:cubicBezTo>
                      <a:pt x="752" y="1581"/>
                      <a:pt x="995" y="799"/>
                      <a:pt x="874" y="46"/>
                    </a:cubicBezTo>
                    <a:cubicBezTo>
                      <a:pt x="869" y="16"/>
                      <a:pt x="842"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1"/>
              <p:cNvSpPr/>
              <p:nvPr/>
            </p:nvSpPr>
            <p:spPr>
              <a:xfrm>
                <a:off x="5284825" y="3491925"/>
                <a:ext cx="186775" cy="714350"/>
              </a:xfrm>
              <a:custGeom>
                <a:avLst/>
                <a:gdLst/>
                <a:ahLst/>
                <a:cxnLst/>
                <a:rect l="l" t="t" r="r" b="b"/>
                <a:pathLst>
                  <a:path w="7471" h="28574" extrusionOk="0">
                    <a:moveTo>
                      <a:pt x="7091" y="1"/>
                    </a:moveTo>
                    <a:cubicBezTo>
                      <a:pt x="7019" y="1"/>
                      <a:pt x="6948" y="48"/>
                      <a:pt x="6944" y="144"/>
                    </a:cubicBezTo>
                    <a:cubicBezTo>
                      <a:pt x="6530" y="9859"/>
                      <a:pt x="3085" y="19301"/>
                      <a:pt x="31" y="28423"/>
                    </a:cubicBezTo>
                    <a:cubicBezTo>
                      <a:pt x="1" y="28516"/>
                      <a:pt x="72" y="28573"/>
                      <a:pt x="147" y="28573"/>
                    </a:cubicBezTo>
                    <a:cubicBezTo>
                      <a:pt x="197" y="28573"/>
                      <a:pt x="248" y="28548"/>
                      <a:pt x="271" y="28490"/>
                    </a:cubicBezTo>
                    <a:cubicBezTo>
                      <a:pt x="2231" y="23579"/>
                      <a:pt x="3856" y="18545"/>
                      <a:pt x="5138" y="13417"/>
                    </a:cubicBezTo>
                    <a:cubicBezTo>
                      <a:pt x="6175" y="9261"/>
                      <a:pt x="7471" y="4467"/>
                      <a:pt x="7240" y="144"/>
                    </a:cubicBezTo>
                    <a:cubicBezTo>
                      <a:pt x="7234" y="48"/>
                      <a:pt x="7162" y="1"/>
                      <a:pt x="70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1"/>
              <p:cNvSpPr/>
              <p:nvPr/>
            </p:nvSpPr>
            <p:spPr>
              <a:xfrm>
                <a:off x="5489350" y="3424350"/>
                <a:ext cx="257225" cy="227775"/>
              </a:xfrm>
              <a:custGeom>
                <a:avLst/>
                <a:gdLst/>
                <a:ahLst/>
                <a:cxnLst/>
                <a:rect l="l" t="t" r="r" b="b"/>
                <a:pathLst>
                  <a:path w="10289" h="9111" extrusionOk="0">
                    <a:moveTo>
                      <a:pt x="7959" y="0"/>
                    </a:moveTo>
                    <a:cubicBezTo>
                      <a:pt x="7835" y="0"/>
                      <a:pt x="7702" y="139"/>
                      <a:pt x="7775" y="291"/>
                    </a:cubicBezTo>
                    <a:cubicBezTo>
                      <a:pt x="8545" y="1909"/>
                      <a:pt x="10107" y="4863"/>
                      <a:pt x="8803" y="6611"/>
                    </a:cubicBezTo>
                    <a:cubicBezTo>
                      <a:pt x="7822" y="7926"/>
                      <a:pt x="5688" y="8240"/>
                      <a:pt x="4191" y="8469"/>
                    </a:cubicBezTo>
                    <a:cubicBezTo>
                      <a:pt x="3705" y="8542"/>
                      <a:pt x="3195" y="8684"/>
                      <a:pt x="2709" y="8684"/>
                    </a:cubicBezTo>
                    <a:cubicBezTo>
                      <a:pt x="2214" y="8684"/>
                      <a:pt x="1745" y="8538"/>
                      <a:pt x="1353" y="8027"/>
                    </a:cubicBezTo>
                    <a:cubicBezTo>
                      <a:pt x="966" y="7522"/>
                      <a:pt x="893" y="6596"/>
                      <a:pt x="815" y="6016"/>
                    </a:cubicBezTo>
                    <a:cubicBezTo>
                      <a:pt x="656" y="4811"/>
                      <a:pt x="659" y="3606"/>
                      <a:pt x="325" y="2431"/>
                    </a:cubicBezTo>
                    <a:cubicBezTo>
                      <a:pt x="312" y="2388"/>
                      <a:pt x="281" y="2370"/>
                      <a:pt x="249" y="2370"/>
                    </a:cubicBezTo>
                    <a:cubicBezTo>
                      <a:pt x="201" y="2370"/>
                      <a:pt x="150" y="2413"/>
                      <a:pt x="161" y="2477"/>
                    </a:cubicBezTo>
                    <a:cubicBezTo>
                      <a:pt x="410" y="4074"/>
                      <a:pt x="1" y="7204"/>
                      <a:pt x="1252" y="8543"/>
                    </a:cubicBezTo>
                    <a:cubicBezTo>
                      <a:pt x="1653" y="8972"/>
                      <a:pt x="2213" y="9111"/>
                      <a:pt x="2813" y="9111"/>
                    </a:cubicBezTo>
                    <a:cubicBezTo>
                      <a:pt x="3618" y="9111"/>
                      <a:pt x="4494" y="8862"/>
                      <a:pt x="5154" y="8731"/>
                    </a:cubicBezTo>
                    <a:cubicBezTo>
                      <a:pt x="6795" y="8407"/>
                      <a:pt x="8683" y="7927"/>
                      <a:pt x="9413" y="6271"/>
                    </a:cubicBezTo>
                    <a:cubicBezTo>
                      <a:pt x="10289" y="4289"/>
                      <a:pt x="8957" y="1886"/>
                      <a:pt x="8104" y="99"/>
                    </a:cubicBezTo>
                    <a:cubicBezTo>
                      <a:pt x="8071" y="29"/>
                      <a:pt x="8016" y="0"/>
                      <a:pt x="7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1"/>
              <p:cNvSpPr/>
              <p:nvPr/>
            </p:nvSpPr>
            <p:spPr>
              <a:xfrm>
                <a:off x="5660450" y="4396575"/>
                <a:ext cx="17450" cy="17700"/>
              </a:xfrm>
              <a:custGeom>
                <a:avLst/>
                <a:gdLst/>
                <a:ahLst/>
                <a:cxnLst/>
                <a:rect l="l" t="t" r="r" b="b"/>
                <a:pathLst>
                  <a:path w="698" h="708" extrusionOk="0">
                    <a:moveTo>
                      <a:pt x="349" y="0"/>
                    </a:moveTo>
                    <a:cubicBezTo>
                      <a:pt x="174" y="0"/>
                      <a:pt x="0" y="113"/>
                      <a:pt x="0" y="338"/>
                    </a:cubicBezTo>
                    <a:lnTo>
                      <a:pt x="0" y="369"/>
                    </a:lnTo>
                    <a:cubicBezTo>
                      <a:pt x="0" y="595"/>
                      <a:pt x="174" y="707"/>
                      <a:pt x="349" y="707"/>
                    </a:cubicBezTo>
                    <a:cubicBezTo>
                      <a:pt x="523" y="707"/>
                      <a:pt x="698" y="595"/>
                      <a:pt x="698" y="369"/>
                    </a:cubicBezTo>
                    <a:lnTo>
                      <a:pt x="698" y="338"/>
                    </a:lnTo>
                    <a:cubicBezTo>
                      <a:pt x="698" y="113"/>
                      <a:pt x="523" y="0"/>
                      <a:pt x="349" y="0"/>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1"/>
              <p:cNvSpPr/>
              <p:nvPr/>
            </p:nvSpPr>
            <p:spPr>
              <a:xfrm>
                <a:off x="5734400" y="4367150"/>
                <a:ext cx="22550" cy="17500"/>
              </a:xfrm>
              <a:custGeom>
                <a:avLst/>
                <a:gdLst/>
                <a:ahLst/>
                <a:cxnLst/>
                <a:rect l="l" t="t" r="r" b="b"/>
                <a:pathLst>
                  <a:path w="902" h="700" extrusionOk="0">
                    <a:moveTo>
                      <a:pt x="451" y="0"/>
                    </a:moveTo>
                    <a:cubicBezTo>
                      <a:pt x="1" y="0"/>
                      <a:pt x="1" y="699"/>
                      <a:pt x="451" y="699"/>
                    </a:cubicBezTo>
                    <a:cubicBezTo>
                      <a:pt x="901" y="699"/>
                      <a:pt x="901" y="0"/>
                      <a:pt x="451" y="0"/>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1"/>
              <p:cNvSpPr/>
              <p:nvPr/>
            </p:nvSpPr>
            <p:spPr>
              <a:xfrm>
                <a:off x="5685350" y="4318375"/>
                <a:ext cx="22525" cy="17500"/>
              </a:xfrm>
              <a:custGeom>
                <a:avLst/>
                <a:gdLst/>
                <a:ahLst/>
                <a:cxnLst/>
                <a:rect l="l" t="t" r="r" b="b"/>
                <a:pathLst>
                  <a:path w="901" h="700" extrusionOk="0">
                    <a:moveTo>
                      <a:pt x="450" y="1"/>
                    </a:moveTo>
                    <a:cubicBezTo>
                      <a:pt x="0" y="1"/>
                      <a:pt x="0" y="700"/>
                      <a:pt x="450" y="700"/>
                    </a:cubicBezTo>
                    <a:cubicBezTo>
                      <a:pt x="899" y="700"/>
                      <a:pt x="901" y="1"/>
                      <a:pt x="450"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1"/>
              <p:cNvSpPr/>
              <p:nvPr/>
            </p:nvSpPr>
            <p:spPr>
              <a:xfrm>
                <a:off x="5752100" y="4243600"/>
                <a:ext cx="22550" cy="17500"/>
              </a:xfrm>
              <a:custGeom>
                <a:avLst/>
                <a:gdLst/>
                <a:ahLst/>
                <a:cxnLst/>
                <a:rect l="l" t="t" r="r" b="b"/>
                <a:pathLst>
                  <a:path w="902" h="700" extrusionOk="0">
                    <a:moveTo>
                      <a:pt x="451" y="0"/>
                    </a:moveTo>
                    <a:cubicBezTo>
                      <a:pt x="1" y="0"/>
                      <a:pt x="1" y="700"/>
                      <a:pt x="451" y="700"/>
                    </a:cubicBezTo>
                    <a:cubicBezTo>
                      <a:pt x="902" y="700"/>
                      <a:pt x="902" y="0"/>
                      <a:pt x="451" y="0"/>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1"/>
              <p:cNvSpPr/>
              <p:nvPr/>
            </p:nvSpPr>
            <p:spPr>
              <a:xfrm>
                <a:off x="5646225" y="4271275"/>
                <a:ext cx="17525" cy="17675"/>
              </a:xfrm>
              <a:custGeom>
                <a:avLst/>
                <a:gdLst/>
                <a:ahLst/>
                <a:cxnLst/>
                <a:rect l="l" t="t" r="r" b="b"/>
                <a:pathLst>
                  <a:path w="701" h="707" extrusionOk="0">
                    <a:moveTo>
                      <a:pt x="351" y="1"/>
                    </a:moveTo>
                    <a:cubicBezTo>
                      <a:pt x="176" y="1"/>
                      <a:pt x="1" y="113"/>
                      <a:pt x="1" y="338"/>
                    </a:cubicBezTo>
                    <a:lnTo>
                      <a:pt x="1" y="370"/>
                    </a:lnTo>
                    <a:cubicBezTo>
                      <a:pt x="1" y="594"/>
                      <a:pt x="176" y="707"/>
                      <a:pt x="351" y="707"/>
                    </a:cubicBezTo>
                    <a:cubicBezTo>
                      <a:pt x="526" y="707"/>
                      <a:pt x="700" y="595"/>
                      <a:pt x="700" y="370"/>
                    </a:cubicBezTo>
                    <a:lnTo>
                      <a:pt x="700" y="338"/>
                    </a:lnTo>
                    <a:cubicBezTo>
                      <a:pt x="700" y="113"/>
                      <a:pt x="525" y="1"/>
                      <a:pt x="351"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1"/>
              <p:cNvSpPr/>
              <p:nvPr/>
            </p:nvSpPr>
            <p:spPr>
              <a:xfrm>
                <a:off x="5734400" y="4442400"/>
                <a:ext cx="22550" cy="17525"/>
              </a:xfrm>
              <a:custGeom>
                <a:avLst/>
                <a:gdLst/>
                <a:ahLst/>
                <a:cxnLst/>
                <a:rect l="l" t="t" r="r" b="b"/>
                <a:pathLst>
                  <a:path w="902" h="701" extrusionOk="0">
                    <a:moveTo>
                      <a:pt x="451" y="1"/>
                    </a:moveTo>
                    <a:cubicBezTo>
                      <a:pt x="1" y="1"/>
                      <a:pt x="1" y="700"/>
                      <a:pt x="451" y="700"/>
                    </a:cubicBezTo>
                    <a:cubicBezTo>
                      <a:pt x="901" y="700"/>
                      <a:pt x="901" y="1"/>
                      <a:pt x="451"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1"/>
              <p:cNvSpPr/>
              <p:nvPr/>
            </p:nvSpPr>
            <p:spPr>
              <a:xfrm>
                <a:off x="5685425" y="4467750"/>
                <a:ext cx="22525" cy="17525"/>
              </a:xfrm>
              <a:custGeom>
                <a:avLst/>
                <a:gdLst/>
                <a:ahLst/>
                <a:cxnLst/>
                <a:rect l="l" t="t" r="r" b="b"/>
                <a:pathLst>
                  <a:path w="901" h="701" extrusionOk="0">
                    <a:moveTo>
                      <a:pt x="450" y="1"/>
                    </a:moveTo>
                    <a:cubicBezTo>
                      <a:pt x="0" y="1"/>
                      <a:pt x="0" y="700"/>
                      <a:pt x="450" y="700"/>
                    </a:cubicBezTo>
                    <a:cubicBezTo>
                      <a:pt x="899" y="700"/>
                      <a:pt x="901" y="1"/>
                      <a:pt x="450"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1"/>
              <p:cNvSpPr/>
              <p:nvPr/>
            </p:nvSpPr>
            <p:spPr>
              <a:xfrm>
                <a:off x="5511825" y="4477850"/>
                <a:ext cx="25350" cy="18200"/>
              </a:xfrm>
              <a:custGeom>
                <a:avLst/>
                <a:gdLst/>
                <a:ahLst/>
                <a:cxnLst/>
                <a:rect l="l" t="t" r="r" b="b"/>
                <a:pathLst>
                  <a:path w="1014" h="728" extrusionOk="0">
                    <a:moveTo>
                      <a:pt x="508" y="1"/>
                    </a:moveTo>
                    <a:cubicBezTo>
                      <a:pt x="429" y="1"/>
                      <a:pt x="347" y="31"/>
                      <a:pt x="274" y="104"/>
                    </a:cubicBezTo>
                    <a:lnTo>
                      <a:pt x="247" y="131"/>
                    </a:lnTo>
                    <a:cubicBezTo>
                      <a:pt x="1" y="376"/>
                      <a:pt x="240" y="727"/>
                      <a:pt x="508" y="727"/>
                    </a:cubicBezTo>
                    <a:cubicBezTo>
                      <a:pt x="587" y="727"/>
                      <a:pt x="669" y="697"/>
                      <a:pt x="741" y="624"/>
                    </a:cubicBezTo>
                    <a:cubicBezTo>
                      <a:pt x="750" y="615"/>
                      <a:pt x="760" y="606"/>
                      <a:pt x="768" y="597"/>
                    </a:cubicBezTo>
                    <a:cubicBezTo>
                      <a:pt x="1014" y="351"/>
                      <a:pt x="776" y="1"/>
                      <a:pt x="508"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1"/>
              <p:cNvSpPr/>
              <p:nvPr/>
            </p:nvSpPr>
            <p:spPr>
              <a:xfrm>
                <a:off x="5570150" y="4437625"/>
                <a:ext cx="22550" cy="17525"/>
              </a:xfrm>
              <a:custGeom>
                <a:avLst/>
                <a:gdLst/>
                <a:ahLst/>
                <a:cxnLst/>
                <a:rect l="l" t="t" r="r" b="b"/>
                <a:pathLst>
                  <a:path w="902" h="701" extrusionOk="0">
                    <a:moveTo>
                      <a:pt x="451" y="1"/>
                    </a:moveTo>
                    <a:cubicBezTo>
                      <a:pt x="0" y="1"/>
                      <a:pt x="0" y="700"/>
                      <a:pt x="451" y="700"/>
                    </a:cubicBezTo>
                    <a:cubicBezTo>
                      <a:pt x="901" y="700"/>
                      <a:pt x="901" y="1"/>
                      <a:pt x="451"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1"/>
              <p:cNvSpPr/>
              <p:nvPr/>
            </p:nvSpPr>
            <p:spPr>
              <a:xfrm>
                <a:off x="5506775" y="4398125"/>
                <a:ext cx="22525" cy="17500"/>
              </a:xfrm>
              <a:custGeom>
                <a:avLst/>
                <a:gdLst/>
                <a:ahLst/>
                <a:cxnLst/>
                <a:rect l="l" t="t" r="r" b="b"/>
                <a:pathLst>
                  <a:path w="901" h="700" extrusionOk="0">
                    <a:moveTo>
                      <a:pt x="451" y="0"/>
                    </a:moveTo>
                    <a:cubicBezTo>
                      <a:pt x="0" y="0"/>
                      <a:pt x="0" y="700"/>
                      <a:pt x="451" y="700"/>
                    </a:cubicBezTo>
                    <a:cubicBezTo>
                      <a:pt x="900" y="700"/>
                      <a:pt x="901" y="0"/>
                      <a:pt x="451" y="0"/>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1"/>
              <p:cNvSpPr/>
              <p:nvPr/>
            </p:nvSpPr>
            <p:spPr>
              <a:xfrm>
                <a:off x="5574925" y="4347000"/>
                <a:ext cx="22525" cy="17475"/>
              </a:xfrm>
              <a:custGeom>
                <a:avLst/>
                <a:gdLst/>
                <a:ahLst/>
                <a:cxnLst/>
                <a:rect l="l" t="t" r="r" b="b"/>
                <a:pathLst>
                  <a:path w="901" h="699" extrusionOk="0">
                    <a:moveTo>
                      <a:pt x="451" y="1"/>
                    </a:moveTo>
                    <a:cubicBezTo>
                      <a:pt x="0" y="1"/>
                      <a:pt x="0" y="699"/>
                      <a:pt x="451" y="699"/>
                    </a:cubicBezTo>
                    <a:cubicBezTo>
                      <a:pt x="901" y="699"/>
                      <a:pt x="901" y="1"/>
                      <a:pt x="451"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1"/>
              <p:cNvSpPr/>
              <p:nvPr/>
            </p:nvSpPr>
            <p:spPr>
              <a:xfrm>
                <a:off x="5501325" y="4314275"/>
                <a:ext cx="22550" cy="17500"/>
              </a:xfrm>
              <a:custGeom>
                <a:avLst/>
                <a:gdLst/>
                <a:ahLst/>
                <a:cxnLst/>
                <a:rect l="l" t="t" r="r" b="b"/>
                <a:pathLst>
                  <a:path w="902" h="700" extrusionOk="0">
                    <a:moveTo>
                      <a:pt x="451" y="1"/>
                    </a:moveTo>
                    <a:cubicBezTo>
                      <a:pt x="1" y="1"/>
                      <a:pt x="1" y="700"/>
                      <a:pt x="451" y="700"/>
                    </a:cubicBezTo>
                    <a:cubicBezTo>
                      <a:pt x="900" y="700"/>
                      <a:pt x="901" y="1"/>
                      <a:pt x="451"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1"/>
              <p:cNvSpPr/>
              <p:nvPr/>
            </p:nvSpPr>
            <p:spPr>
              <a:xfrm>
                <a:off x="5578350" y="4277475"/>
                <a:ext cx="22550" cy="17525"/>
              </a:xfrm>
              <a:custGeom>
                <a:avLst/>
                <a:gdLst/>
                <a:ahLst/>
                <a:cxnLst/>
                <a:rect l="l" t="t" r="r" b="b"/>
                <a:pathLst>
                  <a:path w="902" h="701" extrusionOk="0">
                    <a:moveTo>
                      <a:pt x="451" y="1"/>
                    </a:moveTo>
                    <a:cubicBezTo>
                      <a:pt x="0" y="1"/>
                      <a:pt x="0" y="700"/>
                      <a:pt x="451" y="700"/>
                    </a:cubicBezTo>
                    <a:cubicBezTo>
                      <a:pt x="901" y="700"/>
                      <a:pt x="901" y="1"/>
                      <a:pt x="451" y="1"/>
                    </a:cubicBezTo>
                    <a:close/>
                  </a:path>
                </a:pathLst>
              </a:custGeom>
              <a:solidFill>
                <a:srgbClr val="F7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1"/>
              <p:cNvSpPr/>
              <p:nvPr/>
            </p:nvSpPr>
            <p:spPr>
              <a:xfrm>
                <a:off x="5175275" y="2758625"/>
                <a:ext cx="627775" cy="666450"/>
              </a:xfrm>
              <a:custGeom>
                <a:avLst/>
                <a:gdLst/>
                <a:ahLst/>
                <a:cxnLst/>
                <a:rect l="l" t="t" r="r" b="b"/>
                <a:pathLst>
                  <a:path w="25111" h="26658" extrusionOk="0">
                    <a:moveTo>
                      <a:pt x="14135" y="1"/>
                    </a:moveTo>
                    <a:cubicBezTo>
                      <a:pt x="13854" y="1"/>
                      <a:pt x="13573" y="11"/>
                      <a:pt x="13292" y="32"/>
                    </a:cubicBezTo>
                    <a:cubicBezTo>
                      <a:pt x="9996" y="280"/>
                      <a:pt x="6817" y="1992"/>
                      <a:pt x="4658" y="4682"/>
                    </a:cubicBezTo>
                    <a:lnTo>
                      <a:pt x="3629" y="4819"/>
                    </a:lnTo>
                    <a:cubicBezTo>
                      <a:pt x="1932" y="5702"/>
                      <a:pt x="857" y="7612"/>
                      <a:pt x="429" y="9586"/>
                    </a:cubicBezTo>
                    <a:cubicBezTo>
                      <a:pt x="1" y="11559"/>
                      <a:pt x="130" y="13617"/>
                      <a:pt x="275" y="15638"/>
                    </a:cubicBezTo>
                    <a:cubicBezTo>
                      <a:pt x="441" y="17943"/>
                      <a:pt x="658" y="20362"/>
                      <a:pt x="1866" y="22273"/>
                    </a:cubicBezTo>
                    <a:cubicBezTo>
                      <a:pt x="3700" y="25178"/>
                      <a:pt x="7257" y="26094"/>
                      <a:pt x="10502" y="26483"/>
                    </a:cubicBezTo>
                    <a:cubicBezTo>
                      <a:pt x="11306" y="26580"/>
                      <a:pt x="12123" y="26657"/>
                      <a:pt x="12934" y="26657"/>
                    </a:cubicBezTo>
                    <a:cubicBezTo>
                      <a:pt x="13844" y="26657"/>
                      <a:pt x="14747" y="26560"/>
                      <a:pt x="15618" y="26283"/>
                    </a:cubicBezTo>
                    <a:cubicBezTo>
                      <a:pt x="17266" y="25761"/>
                      <a:pt x="18799" y="24476"/>
                      <a:pt x="19252" y="22694"/>
                    </a:cubicBezTo>
                    <a:cubicBezTo>
                      <a:pt x="19883" y="20219"/>
                      <a:pt x="18338" y="17627"/>
                      <a:pt x="18684" y="15087"/>
                    </a:cubicBezTo>
                    <a:cubicBezTo>
                      <a:pt x="18754" y="14577"/>
                      <a:pt x="18913" y="14057"/>
                      <a:pt x="19264" y="13708"/>
                    </a:cubicBezTo>
                    <a:cubicBezTo>
                      <a:pt x="19475" y="13497"/>
                      <a:pt x="19771" y="13370"/>
                      <a:pt x="20056" y="13370"/>
                    </a:cubicBezTo>
                    <a:cubicBezTo>
                      <a:pt x="20243" y="13370"/>
                      <a:pt x="20426" y="13425"/>
                      <a:pt x="20578" y="13547"/>
                    </a:cubicBezTo>
                    <a:cubicBezTo>
                      <a:pt x="21077" y="13951"/>
                      <a:pt x="21070" y="14882"/>
                      <a:pt x="21636" y="15166"/>
                    </a:cubicBezTo>
                    <a:cubicBezTo>
                      <a:pt x="21730" y="15213"/>
                      <a:pt x="21828" y="15235"/>
                      <a:pt x="21925" y="15235"/>
                    </a:cubicBezTo>
                    <a:cubicBezTo>
                      <a:pt x="22340" y="15235"/>
                      <a:pt x="22753" y="14845"/>
                      <a:pt x="22911" y="14400"/>
                    </a:cubicBezTo>
                    <a:cubicBezTo>
                      <a:pt x="23108" y="13851"/>
                      <a:pt x="23060" y="13241"/>
                      <a:pt x="23154" y="12661"/>
                    </a:cubicBezTo>
                    <a:cubicBezTo>
                      <a:pt x="23378" y="11264"/>
                      <a:pt x="24389" y="10141"/>
                      <a:pt x="24683" y="8759"/>
                    </a:cubicBezTo>
                    <a:cubicBezTo>
                      <a:pt x="25111" y="6735"/>
                      <a:pt x="23897" y="4712"/>
                      <a:pt x="22445" y="3346"/>
                    </a:cubicBezTo>
                    <a:cubicBezTo>
                      <a:pt x="20171" y="1204"/>
                      <a:pt x="17157" y="1"/>
                      <a:pt x="14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0" name="Google Shape;2850;p61"/>
            <p:cNvSpPr/>
            <p:nvPr/>
          </p:nvSpPr>
          <p:spPr>
            <a:xfrm>
              <a:off x="1229956" y="2414702"/>
              <a:ext cx="132767" cy="104925"/>
            </a:xfrm>
            <a:custGeom>
              <a:avLst/>
              <a:gdLst/>
              <a:ahLst/>
              <a:cxnLst/>
              <a:rect l="l" t="t" r="r" b="b"/>
              <a:pathLst>
                <a:path w="3915" h="3094" extrusionOk="0">
                  <a:moveTo>
                    <a:pt x="565" y="0"/>
                  </a:moveTo>
                  <a:cubicBezTo>
                    <a:pt x="431" y="0"/>
                    <a:pt x="296" y="8"/>
                    <a:pt x="159" y="23"/>
                  </a:cubicBezTo>
                  <a:cubicBezTo>
                    <a:pt x="8" y="40"/>
                    <a:pt x="0" y="263"/>
                    <a:pt x="159" y="265"/>
                  </a:cubicBezTo>
                  <a:cubicBezTo>
                    <a:pt x="1773" y="274"/>
                    <a:pt x="3123" y="1337"/>
                    <a:pt x="3427" y="2925"/>
                  </a:cubicBezTo>
                  <a:cubicBezTo>
                    <a:pt x="3450" y="3043"/>
                    <a:pt x="3536" y="3094"/>
                    <a:pt x="3627" y="3094"/>
                  </a:cubicBezTo>
                  <a:cubicBezTo>
                    <a:pt x="3764" y="3094"/>
                    <a:pt x="3915" y="2978"/>
                    <a:pt x="3881" y="2800"/>
                  </a:cubicBezTo>
                  <a:cubicBezTo>
                    <a:pt x="3555" y="1142"/>
                    <a:pt x="2207"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704279" y="267332"/>
            <a:ext cx="3775466" cy="4616648"/>
          </a:xfrm>
          <a:prstGeom prst="rect">
            <a:avLst/>
          </a:prstGeom>
          <a:solidFill>
            <a:schemeClr val="accent1">
              <a:lumMod val="60000"/>
              <a:lumOff val="40000"/>
            </a:schemeClr>
          </a:solidFill>
        </p:spPr>
        <p:txBody>
          <a:bodyPr wrap="square" rtlCol="0">
            <a:spAutoFit/>
          </a:bodyPr>
          <a:lstStyle/>
          <a:p>
            <a:r>
              <a:rPr lang="id-ID" b="1" dirty="0"/>
              <a:t>SABILULUNGAN </a:t>
            </a:r>
            <a:endParaRPr lang="en-ID" dirty="0"/>
          </a:p>
          <a:p>
            <a:r>
              <a:rPr lang="id-ID" dirty="0"/>
              <a:t>Sanggian Mang Koko Koswara</a:t>
            </a:r>
            <a:endParaRPr lang="en-ID" dirty="0"/>
          </a:p>
          <a:p>
            <a:r>
              <a:rPr lang="id-ID" dirty="0"/>
              <a:t> </a:t>
            </a:r>
            <a:endParaRPr lang="en-ID" dirty="0"/>
          </a:p>
          <a:p>
            <a:r>
              <a:rPr lang="id-ID" i="1" dirty="0"/>
              <a:t>Sabilulungan dasar gotong royong,</a:t>
            </a:r>
            <a:endParaRPr lang="en-ID" dirty="0"/>
          </a:p>
          <a:p>
            <a:r>
              <a:rPr lang="id-ID" i="1" dirty="0"/>
              <a:t>Sabilulungan sipat silihrojong,</a:t>
            </a:r>
            <a:endParaRPr lang="en-ID" dirty="0"/>
          </a:p>
          <a:p>
            <a:r>
              <a:rPr lang="id-ID" i="1" dirty="0"/>
              <a:t>Sabilulungan genténg ulah potong, </a:t>
            </a:r>
            <a:endParaRPr lang="en-ID" dirty="0"/>
          </a:p>
          <a:p>
            <a:r>
              <a:rPr lang="id-ID" i="1" dirty="0"/>
              <a:t>Sabilulungan persatuan témbong.</a:t>
            </a:r>
            <a:endParaRPr lang="en-ID" dirty="0"/>
          </a:p>
          <a:p>
            <a:r>
              <a:rPr lang="id-ID" i="1" dirty="0"/>
              <a:t> </a:t>
            </a:r>
            <a:endParaRPr lang="en-ID" dirty="0"/>
          </a:p>
          <a:p>
            <a:r>
              <a:rPr lang="id-ID" i="1" dirty="0"/>
              <a:t>Tohaga, rohaka,</a:t>
            </a:r>
            <a:endParaRPr lang="en-ID" dirty="0"/>
          </a:p>
          <a:p>
            <a:r>
              <a:rPr lang="id-ID" i="1" dirty="0"/>
              <a:t>Teguh tangguh perbawa sabilulungan.</a:t>
            </a:r>
            <a:endParaRPr lang="en-ID" dirty="0"/>
          </a:p>
          <a:p>
            <a:r>
              <a:rPr lang="id-ID" i="1" dirty="0"/>
              <a:t>Sadia, sajiwa,</a:t>
            </a:r>
            <a:endParaRPr lang="en-ID" dirty="0"/>
          </a:p>
          <a:p>
            <a:r>
              <a:rPr lang="id-ID" i="1" dirty="0"/>
              <a:t>Segut singkil ngabasmi pasalingsingan.</a:t>
            </a:r>
            <a:endParaRPr lang="en-ID" dirty="0"/>
          </a:p>
          <a:p>
            <a:r>
              <a:rPr lang="id-ID" i="1" dirty="0"/>
              <a:t>Sabilulungan hirup sauyunan,</a:t>
            </a:r>
            <a:endParaRPr lang="en-ID" dirty="0"/>
          </a:p>
          <a:p>
            <a:r>
              <a:rPr lang="id-ID" i="1" dirty="0"/>
              <a:t>Sabilulungan silih pikahéman,</a:t>
            </a:r>
            <a:endParaRPr lang="en-ID" dirty="0"/>
          </a:p>
          <a:p>
            <a:r>
              <a:rPr lang="id-ID" i="1" dirty="0"/>
              <a:t>Sabilulungan tulung tinulungan,</a:t>
            </a:r>
            <a:endParaRPr lang="en-ID" dirty="0"/>
          </a:p>
          <a:p>
            <a:r>
              <a:rPr lang="id-ID" i="1" dirty="0"/>
              <a:t>Sabilulungan kukuh persatuan.</a:t>
            </a:r>
            <a:endParaRPr lang="en-ID" dirty="0"/>
          </a:p>
          <a:p>
            <a:r>
              <a:rPr lang="id-ID" i="1" dirty="0"/>
              <a:t> </a:t>
            </a:r>
            <a:endParaRPr lang="en-ID" dirty="0"/>
          </a:p>
          <a:p>
            <a:r>
              <a:rPr lang="id-ID" i="1" dirty="0"/>
              <a:t>Santosa, samakta,</a:t>
            </a:r>
            <a:endParaRPr lang="en-ID" dirty="0"/>
          </a:p>
          <a:p>
            <a:r>
              <a:rPr lang="id-ID" i="1" dirty="0"/>
              <a:t>Teuneung ludeung ngajaring kawibawaan.</a:t>
            </a:r>
            <a:endParaRPr lang="en-ID" dirty="0"/>
          </a:p>
          <a:p>
            <a:r>
              <a:rPr lang="id-ID" i="1" dirty="0"/>
              <a:t>Saihwan, sapaham,</a:t>
            </a:r>
            <a:endParaRPr lang="en-ID" dirty="0"/>
          </a:p>
          <a:p>
            <a:r>
              <a:rPr lang="id-ID" i="1" dirty="0"/>
              <a:t>Nagri nanjung berekah sabilulungan</a:t>
            </a:r>
            <a:r>
              <a:rPr lang="id-ID" i="1" dirty="0" smtClean="0"/>
              <a:t>.</a:t>
            </a:r>
            <a:endParaRPr lang="en-ID" dirty="0"/>
          </a:p>
        </p:txBody>
      </p:sp>
    </p:spTree>
    <p:extLst>
      <p:ext uri="{BB962C8B-B14F-4D97-AF65-F5344CB8AC3E}">
        <p14:creationId xmlns:p14="http://schemas.microsoft.com/office/powerpoint/2010/main" val="184529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6"/>
        <p:cNvGrpSpPr/>
        <p:nvPr/>
      </p:nvGrpSpPr>
      <p:grpSpPr>
        <a:xfrm>
          <a:off x="0" y="0"/>
          <a:ext cx="0" cy="0"/>
          <a:chOff x="0" y="0"/>
          <a:chExt cx="0" cy="0"/>
        </a:xfrm>
      </p:grpSpPr>
      <p:grpSp>
        <p:nvGrpSpPr>
          <p:cNvPr id="2209" name="Google Shape;2209;p45"/>
          <p:cNvGrpSpPr/>
          <p:nvPr/>
        </p:nvGrpSpPr>
        <p:grpSpPr>
          <a:xfrm>
            <a:off x="6591075" y="1272775"/>
            <a:ext cx="1186925" cy="3531000"/>
            <a:chOff x="1741500" y="1486525"/>
            <a:chExt cx="1186925" cy="3531000"/>
          </a:xfrm>
        </p:grpSpPr>
        <p:sp>
          <p:nvSpPr>
            <p:cNvPr id="2210" name="Google Shape;2210;p45"/>
            <p:cNvSpPr/>
            <p:nvPr/>
          </p:nvSpPr>
          <p:spPr>
            <a:xfrm>
              <a:off x="1894250" y="3598100"/>
              <a:ext cx="785700" cy="66000"/>
            </a:xfrm>
            <a:custGeom>
              <a:avLst/>
              <a:gdLst/>
              <a:ahLst/>
              <a:cxnLst/>
              <a:rect l="l" t="t" r="r" b="b"/>
              <a:pathLst>
                <a:path w="31428" h="2640" extrusionOk="0">
                  <a:moveTo>
                    <a:pt x="647" y="0"/>
                  </a:moveTo>
                  <a:cubicBezTo>
                    <a:pt x="1" y="0"/>
                    <a:pt x="37" y="1006"/>
                    <a:pt x="696" y="1077"/>
                  </a:cubicBezTo>
                  <a:cubicBezTo>
                    <a:pt x="8828" y="1946"/>
                    <a:pt x="17115" y="2640"/>
                    <a:pt x="25337" y="2640"/>
                  </a:cubicBezTo>
                  <a:cubicBezTo>
                    <a:pt x="27063" y="2640"/>
                    <a:pt x="28787" y="2609"/>
                    <a:pt x="30506" y="2543"/>
                  </a:cubicBezTo>
                  <a:cubicBezTo>
                    <a:pt x="31423" y="2509"/>
                    <a:pt x="31428" y="1144"/>
                    <a:pt x="30506" y="1116"/>
                  </a:cubicBezTo>
                  <a:cubicBezTo>
                    <a:pt x="20551" y="813"/>
                    <a:pt x="10638" y="745"/>
                    <a:pt x="696" y="2"/>
                  </a:cubicBezTo>
                  <a:cubicBezTo>
                    <a:pt x="679" y="1"/>
                    <a:pt x="663" y="0"/>
                    <a:pt x="647"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1885825" y="3157425"/>
              <a:ext cx="837000" cy="79650"/>
            </a:xfrm>
            <a:custGeom>
              <a:avLst/>
              <a:gdLst/>
              <a:ahLst/>
              <a:cxnLst/>
              <a:rect l="l" t="t" r="r" b="b"/>
              <a:pathLst>
                <a:path w="33480" h="3186" extrusionOk="0">
                  <a:moveTo>
                    <a:pt x="556" y="0"/>
                  </a:moveTo>
                  <a:cubicBezTo>
                    <a:pt x="0" y="0"/>
                    <a:pt x="23" y="880"/>
                    <a:pt x="599" y="932"/>
                  </a:cubicBezTo>
                  <a:cubicBezTo>
                    <a:pt x="10506" y="1818"/>
                    <a:pt x="20598" y="3186"/>
                    <a:pt x="30575" y="3186"/>
                  </a:cubicBezTo>
                  <a:cubicBezTo>
                    <a:pt x="31176" y="3186"/>
                    <a:pt x="31777" y="3181"/>
                    <a:pt x="32378" y="3171"/>
                  </a:cubicBezTo>
                  <a:cubicBezTo>
                    <a:pt x="33480" y="3153"/>
                    <a:pt x="33448" y="1573"/>
                    <a:pt x="32378" y="1481"/>
                  </a:cubicBezTo>
                  <a:cubicBezTo>
                    <a:pt x="21833" y="574"/>
                    <a:pt x="11165" y="803"/>
                    <a:pt x="599" y="2"/>
                  </a:cubicBezTo>
                  <a:cubicBezTo>
                    <a:pt x="584" y="1"/>
                    <a:pt x="570" y="0"/>
                    <a:pt x="55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2643950" y="2851125"/>
              <a:ext cx="135550" cy="2153775"/>
            </a:xfrm>
            <a:custGeom>
              <a:avLst/>
              <a:gdLst/>
              <a:ahLst/>
              <a:cxnLst/>
              <a:rect l="l" t="t" r="r" b="b"/>
              <a:pathLst>
                <a:path w="5422" h="86151" extrusionOk="0">
                  <a:moveTo>
                    <a:pt x="2171" y="0"/>
                  </a:moveTo>
                  <a:cubicBezTo>
                    <a:pt x="1869" y="0"/>
                    <a:pt x="1556" y="198"/>
                    <a:pt x="1528" y="587"/>
                  </a:cubicBezTo>
                  <a:cubicBezTo>
                    <a:pt x="470" y="14872"/>
                    <a:pt x="1" y="29058"/>
                    <a:pt x="329" y="43385"/>
                  </a:cubicBezTo>
                  <a:cubicBezTo>
                    <a:pt x="487" y="50337"/>
                    <a:pt x="809" y="57280"/>
                    <a:pt x="1215" y="64221"/>
                  </a:cubicBezTo>
                  <a:cubicBezTo>
                    <a:pt x="1622" y="71179"/>
                    <a:pt x="1714" y="78474"/>
                    <a:pt x="3119" y="85316"/>
                  </a:cubicBezTo>
                  <a:cubicBezTo>
                    <a:pt x="3237" y="85891"/>
                    <a:pt x="3694" y="86150"/>
                    <a:pt x="4169" y="86150"/>
                  </a:cubicBezTo>
                  <a:cubicBezTo>
                    <a:pt x="4773" y="86150"/>
                    <a:pt x="5408" y="85730"/>
                    <a:pt x="5409" y="85006"/>
                  </a:cubicBezTo>
                  <a:cubicBezTo>
                    <a:pt x="5421" y="78107"/>
                    <a:pt x="4306" y="71106"/>
                    <a:pt x="3830" y="64221"/>
                  </a:cubicBezTo>
                  <a:cubicBezTo>
                    <a:pt x="3338" y="57103"/>
                    <a:pt x="3032" y="49969"/>
                    <a:pt x="2832" y="42836"/>
                  </a:cubicBezTo>
                  <a:cubicBezTo>
                    <a:pt x="2437" y="28785"/>
                    <a:pt x="2361" y="14640"/>
                    <a:pt x="2746" y="587"/>
                  </a:cubicBezTo>
                  <a:cubicBezTo>
                    <a:pt x="2756" y="194"/>
                    <a:pt x="2469" y="0"/>
                    <a:pt x="217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1874125" y="2881675"/>
              <a:ext cx="69225" cy="2135850"/>
            </a:xfrm>
            <a:custGeom>
              <a:avLst/>
              <a:gdLst/>
              <a:ahLst/>
              <a:cxnLst/>
              <a:rect l="l" t="t" r="r" b="b"/>
              <a:pathLst>
                <a:path w="2769" h="85434" extrusionOk="0">
                  <a:moveTo>
                    <a:pt x="1390" y="0"/>
                  </a:moveTo>
                  <a:cubicBezTo>
                    <a:pt x="1118" y="0"/>
                    <a:pt x="846" y="187"/>
                    <a:pt x="807" y="562"/>
                  </a:cubicBezTo>
                  <a:cubicBezTo>
                    <a:pt x="83" y="7525"/>
                    <a:pt x="283" y="14560"/>
                    <a:pt x="281" y="21552"/>
                  </a:cubicBezTo>
                  <a:cubicBezTo>
                    <a:pt x="278" y="28549"/>
                    <a:pt x="280" y="35545"/>
                    <a:pt x="284" y="42543"/>
                  </a:cubicBezTo>
                  <a:lnTo>
                    <a:pt x="300" y="62980"/>
                  </a:lnTo>
                  <a:cubicBezTo>
                    <a:pt x="308" y="70138"/>
                    <a:pt x="1" y="77380"/>
                    <a:pt x="447" y="84523"/>
                  </a:cubicBezTo>
                  <a:cubicBezTo>
                    <a:pt x="485" y="85130"/>
                    <a:pt x="938" y="85433"/>
                    <a:pt x="1391" y="85433"/>
                  </a:cubicBezTo>
                  <a:cubicBezTo>
                    <a:pt x="1844" y="85433"/>
                    <a:pt x="2296" y="85130"/>
                    <a:pt x="2333" y="84523"/>
                  </a:cubicBezTo>
                  <a:cubicBezTo>
                    <a:pt x="2768" y="77562"/>
                    <a:pt x="2473" y="70506"/>
                    <a:pt x="2479" y="63533"/>
                  </a:cubicBezTo>
                  <a:cubicBezTo>
                    <a:pt x="2485" y="56537"/>
                    <a:pt x="2491" y="49540"/>
                    <a:pt x="2497" y="42543"/>
                  </a:cubicBezTo>
                  <a:cubicBezTo>
                    <a:pt x="2503" y="35730"/>
                    <a:pt x="2504" y="28917"/>
                    <a:pt x="2500" y="22105"/>
                  </a:cubicBezTo>
                  <a:cubicBezTo>
                    <a:pt x="2498" y="14930"/>
                    <a:pt x="2716" y="7705"/>
                    <a:pt x="1974" y="562"/>
                  </a:cubicBezTo>
                  <a:cubicBezTo>
                    <a:pt x="1935" y="188"/>
                    <a:pt x="1662" y="0"/>
                    <a:pt x="139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1892625" y="4029800"/>
              <a:ext cx="807300" cy="45650"/>
            </a:xfrm>
            <a:custGeom>
              <a:avLst/>
              <a:gdLst/>
              <a:ahLst/>
              <a:cxnLst/>
              <a:rect l="l" t="t" r="r" b="b"/>
              <a:pathLst>
                <a:path w="32292" h="1826" extrusionOk="0">
                  <a:moveTo>
                    <a:pt x="605" y="0"/>
                  </a:moveTo>
                  <a:cubicBezTo>
                    <a:pt x="0" y="0"/>
                    <a:pt x="4" y="946"/>
                    <a:pt x="616" y="958"/>
                  </a:cubicBezTo>
                  <a:cubicBezTo>
                    <a:pt x="5973" y="1064"/>
                    <a:pt x="11327" y="1280"/>
                    <a:pt x="16685" y="1389"/>
                  </a:cubicBezTo>
                  <a:cubicBezTo>
                    <a:pt x="19998" y="1456"/>
                    <a:pt x="23542" y="1825"/>
                    <a:pt x="26986" y="1825"/>
                  </a:cubicBezTo>
                  <a:cubicBezTo>
                    <a:pt x="28659" y="1825"/>
                    <a:pt x="30308" y="1738"/>
                    <a:pt x="31895" y="1487"/>
                  </a:cubicBezTo>
                  <a:cubicBezTo>
                    <a:pt x="32292" y="1424"/>
                    <a:pt x="32276" y="779"/>
                    <a:pt x="31895" y="704"/>
                  </a:cubicBezTo>
                  <a:cubicBezTo>
                    <a:pt x="29564" y="238"/>
                    <a:pt x="27081" y="129"/>
                    <a:pt x="24582" y="129"/>
                  </a:cubicBezTo>
                  <a:cubicBezTo>
                    <a:pt x="22352" y="129"/>
                    <a:pt x="20109" y="216"/>
                    <a:pt x="17949" y="216"/>
                  </a:cubicBezTo>
                  <a:cubicBezTo>
                    <a:pt x="17524" y="216"/>
                    <a:pt x="17103" y="213"/>
                    <a:pt x="16685" y="205"/>
                  </a:cubicBezTo>
                  <a:cubicBezTo>
                    <a:pt x="11329" y="102"/>
                    <a:pt x="5971" y="106"/>
                    <a:pt x="616" y="0"/>
                  </a:cubicBezTo>
                  <a:cubicBezTo>
                    <a:pt x="612" y="0"/>
                    <a:pt x="609" y="0"/>
                    <a:pt x="60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1873600" y="4402175"/>
              <a:ext cx="845500" cy="63150"/>
            </a:xfrm>
            <a:custGeom>
              <a:avLst/>
              <a:gdLst/>
              <a:ahLst/>
              <a:cxnLst/>
              <a:rect l="l" t="t" r="r" b="b"/>
              <a:pathLst>
                <a:path w="33820" h="2526" extrusionOk="0">
                  <a:moveTo>
                    <a:pt x="852" y="1"/>
                  </a:moveTo>
                  <a:cubicBezTo>
                    <a:pt x="1" y="1"/>
                    <a:pt x="8" y="1286"/>
                    <a:pt x="855" y="1323"/>
                  </a:cubicBezTo>
                  <a:cubicBezTo>
                    <a:pt x="6376" y="1568"/>
                    <a:pt x="11889" y="1829"/>
                    <a:pt x="17413" y="2009"/>
                  </a:cubicBezTo>
                  <a:cubicBezTo>
                    <a:pt x="20846" y="2123"/>
                    <a:pt x="24517" y="2525"/>
                    <a:pt x="28083" y="2525"/>
                  </a:cubicBezTo>
                  <a:cubicBezTo>
                    <a:pt x="29782" y="2525"/>
                    <a:pt x="31457" y="2434"/>
                    <a:pt x="33071" y="2176"/>
                  </a:cubicBezTo>
                  <a:cubicBezTo>
                    <a:pt x="33819" y="2057"/>
                    <a:pt x="33782" y="849"/>
                    <a:pt x="33071" y="699"/>
                  </a:cubicBezTo>
                  <a:cubicBezTo>
                    <a:pt x="30539" y="167"/>
                    <a:pt x="27820" y="48"/>
                    <a:pt x="25091" y="48"/>
                  </a:cubicBezTo>
                  <a:cubicBezTo>
                    <a:pt x="22883" y="48"/>
                    <a:pt x="20669" y="125"/>
                    <a:pt x="18543" y="125"/>
                  </a:cubicBezTo>
                  <a:cubicBezTo>
                    <a:pt x="18163" y="125"/>
                    <a:pt x="17787" y="123"/>
                    <a:pt x="17413" y="117"/>
                  </a:cubicBezTo>
                  <a:cubicBezTo>
                    <a:pt x="11892" y="31"/>
                    <a:pt x="6376" y="23"/>
                    <a:pt x="855" y="1"/>
                  </a:cubicBezTo>
                  <a:cubicBezTo>
                    <a:pt x="854" y="1"/>
                    <a:pt x="853" y="1"/>
                    <a:pt x="85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1879900" y="4812775"/>
              <a:ext cx="841350" cy="69800"/>
            </a:xfrm>
            <a:custGeom>
              <a:avLst/>
              <a:gdLst/>
              <a:ahLst/>
              <a:cxnLst/>
              <a:rect l="l" t="t" r="r" b="b"/>
              <a:pathLst>
                <a:path w="33654" h="2792" extrusionOk="0">
                  <a:moveTo>
                    <a:pt x="1008" y="0"/>
                  </a:moveTo>
                  <a:cubicBezTo>
                    <a:pt x="1" y="0"/>
                    <a:pt x="11" y="1582"/>
                    <a:pt x="1037" y="1613"/>
                  </a:cubicBezTo>
                  <a:lnTo>
                    <a:pt x="1037" y="1611"/>
                  </a:lnTo>
                  <a:cubicBezTo>
                    <a:pt x="6520" y="1780"/>
                    <a:pt x="12000" y="2121"/>
                    <a:pt x="17482" y="2340"/>
                  </a:cubicBezTo>
                  <a:cubicBezTo>
                    <a:pt x="20039" y="2443"/>
                    <a:pt x="22598" y="2519"/>
                    <a:pt x="25156" y="2597"/>
                  </a:cubicBezTo>
                  <a:cubicBezTo>
                    <a:pt x="26611" y="2640"/>
                    <a:pt x="28137" y="2792"/>
                    <a:pt x="29641" y="2792"/>
                  </a:cubicBezTo>
                  <a:cubicBezTo>
                    <a:pt x="30789" y="2792"/>
                    <a:pt x="31924" y="2703"/>
                    <a:pt x="33005" y="2410"/>
                  </a:cubicBezTo>
                  <a:cubicBezTo>
                    <a:pt x="33654" y="2233"/>
                    <a:pt x="33599" y="1347"/>
                    <a:pt x="33005" y="1146"/>
                  </a:cubicBezTo>
                  <a:cubicBezTo>
                    <a:pt x="30554" y="318"/>
                    <a:pt x="27723" y="569"/>
                    <a:pt x="25156" y="491"/>
                  </a:cubicBezTo>
                  <a:cubicBezTo>
                    <a:pt x="22598" y="412"/>
                    <a:pt x="20041" y="332"/>
                    <a:pt x="17482" y="278"/>
                  </a:cubicBezTo>
                  <a:cubicBezTo>
                    <a:pt x="12002" y="162"/>
                    <a:pt x="6516" y="168"/>
                    <a:pt x="1037" y="1"/>
                  </a:cubicBezTo>
                  <a:cubicBezTo>
                    <a:pt x="1027" y="0"/>
                    <a:pt x="1017" y="0"/>
                    <a:pt x="1008"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2263775" y="2760325"/>
              <a:ext cx="351275" cy="1096400"/>
            </a:xfrm>
            <a:custGeom>
              <a:avLst/>
              <a:gdLst/>
              <a:ahLst/>
              <a:cxnLst/>
              <a:rect l="l" t="t" r="r" b="b"/>
              <a:pathLst>
                <a:path w="14051" h="43856" extrusionOk="0">
                  <a:moveTo>
                    <a:pt x="4974" y="0"/>
                  </a:moveTo>
                  <a:lnTo>
                    <a:pt x="1" y="43441"/>
                  </a:lnTo>
                  <a:lnTo>
                    <a:pt x="7394" y="43856"/>
                  </a:lnTo>
                  <a:lnTo>
                    <a:pt x="12383" y="18527"/>
                  </a:lnTo>
                  <a:lnTo>
                    <a:pt x="14051" y="7440"/>
                  </a:lnTo>
                  <a:lnTo>
                    <a:pt x="4974"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2018600" y="2760325"/>
              <a:ext cx="404975" cy="1096400"/>
            </a:xfrm>
            <a:custGeom>
              <a:avLst/>
              <a:gdLst/>
              <a:ahLst/>
              <a:cxnLst/>
              <a:rect l="l" t="t" r="r" b="b"/>
              <a:pathLst>
                <a:path w="16199" h="43856" extrusionOk="0">
                  <a:moveTo>
                    <a:pt x="4972" y="0"/>
                  </a:moveTo>
                  <a:lnTo>
                    <a:pt x="0" y="43441"/>
                  </a:lnTo>
                  <a:lnTo>
                    <a:pt x="7392" y="43856"/>
                  </a:lnTo>
                  <a:lnTo>
                    <a:pt x="12383" y="18527"/>
                  </a:lnTo>
                  <a:lnTo>
                    <a:pt x="16199" y="3991"/>
                  </a:lnTo>
                  <a:lnTo>
                    <a:pt x="4972"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2193700" y="3148600"/>
              <a:ext cx="129425" cy="657425"/>
            </a:xfrm>
            <a:custGeom>
              <a:avLst/>
              <a:gdLst/>
              <a:ahLst/>
              <a:cxnLst/>
              <a:rect l="l" t="t" r="r" b="b"/>
              <a:pathLst>
                <a:path w="5177" h="26297" extrusionOk="0">
                  <a:moveTo>
                    <a:pt x="5091" y="0"/>
                  </a:moveTo>
                  <a:cubicBezTo>
                    <a:pt x="5063" y="0"/>
                    <a:pt x="5038" y="16"/>
                    <a:pt x="5031" y="51"/>
                  </a:cubicBezTo>
                  <a:cubicBezTo>
                    <a:pt x="3358" y="8770"/>
                    <a:pt x="1684" y="17490"/>
                    <a:pt x="11" y="26209"/>
                  </a:cubicBezTo>
                  <a:cubicBezTo>
                    <a:pt x="1" y="26262"/>
                    <a:pt x="45" y="26296"/>
                    <a:pt x="86" y="26296"/>
                  </a:cubicBezTo>
                  <a:cubicBezTo>
                    <a:pt x="113" y="26296"/>
                    <a:pt x="138" y="26281"/>
                    <a:pt x="145" y="26246"/>
                  </a:cubicBezTo>
                  <a:cubicBezTo>
                    <a:pt x="1819" y="17527"/>
                    <a:pt x="3493" y="8807"/>
                    <a:pt x="5166" y="88"/>
                  </a:cubicBezTo>
                  <a:cubicBezTo>
                    <a:pt x="5176" y="35"/>
                    <a:pt x="5132" y="0"/>
                    <a:pt x="509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2299475" y="3853025"/>
              <a:ext cx="134575" cy="181575"/>
            </a:xfrm>
            <a:custGeom>
              <a:avLst/>
              <a:gdLst/>
              <a:ahLst/>
              <a:cxnLst/>
              <a:rect l="l" t="t" r="r" b="b"/>
              <a:pathLst>
                <a:path w="5383" h="7263" extrusionOk="0">
                  <a:moveTo>
                    <a:pt x="1184" y="0"/>
                  </a:moveTo>
                  <a:cubicBezTo>
                    <a:pt x="1184" y="0"/>
                    <a:pt x="1312" y="1264"/>
                    <a:pt x="1336" y="1496"/>
                  </a:cubicBezTo>
                  <a:lnTo>
                    <a:pt x="1336" y="1496"/>
                  </a:lnTo>
                  <a:cubicBezTo>
                    <a:pt x="1319" y="1389"/>
                    <a:pt x="1200" y="1324"/>
                    <a:pt x="1042" y="1324"/>
                  </a:cubicBezTo>
                  <a:cubicBezTo>
                    <a:pt x="815" y="1324"/>
                    <a:pt x="509" y="1459"/>
                    <a:pt x="320" y="1797"/>
                  </a:cubicBezTo>
                  <a:cubicBezTo>
                    <a:pt x="1" y="2371"/>
                    <a:pt x="1235" y="7180"/>
                    <a:pt x="2003" y="7180"/>
                  </a:cubicBezTo>
                  <a:cubicBezTo>
                    <a:pt x="2009" y="7180"/>
                    <a:pt x="2015" y="7179"/>
                    <a:pt x="2022" y="7179"/>
                  </a:cubicBezTo>
                  <a:cubicBezTo>
                    <a:pt x="2173" y="7163"/>
                    <a:pt x="2376" y="7157"/>
                    <a:pt x="2603" y="7157"/>
                  </a:cubicBezTo>
                  <a:cubicBezTo>
                    <a:pt x="3531" y="7157"/>
                    <a:pt x="4876" y="7262"/>
                    <a:pt x="4876" y="7262"/>
                  </a:cubicBezTo>
                  <a:lnTo>
                    <a:pt x="5383" y="591"/>
                  </a:lnTo>
                  <a:lnTo>
                    <a:pt x="1184"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2011025" y="3851275"/>
              <a:ext cx="133225" cy="178850"/>
            </a:xfrm>
            <a:custGeom>
              <a:avLst/>
              <a:gdLst/>
              <a:ahLst/>
              <a:cxnLst/>
              <a:rect l="l" t="t" r="r" b="b"/>
              <a:pathLst>
                <a:path w="5329" h="7154" extrusionOk="0">
                  <a:moveTo>
                    <a:pt x="1111" y="0"/>
                  </a:moveTo>
                  <a:cubicBezTo>
                    <a:pt x="1111" y="0"/>
                    <a:pt x="1312" y="1527"/>
                    <a:pt x="1312" y="1527"/>
                  </a:cubicBezTo>
                  <a:cubicBezTo>
                    <a:pt x="1312" y="1527"/>
                    <a:pt x="1311" y="1518"/>
                    <a:pt x="1308" y="1499"/>
                  </a:cubicBezTo>
                  <a:cubicBezTo>
                    <a:pt x="1294" y="1390"/>
                    <a:pt x="1179" y="1326"/>
                    <a:pt x="1026" y="1326"/>
                  </a:cubicBezTo>
                  <a:cubicBezTo>
                    <a:pt x="797" y="1326"/>
                    <a:pt x="485" y="1469"/>
                    <a:pt x="302" y="1821"/>
                  </a:cubicBezTo>
                  <a:cubicBezTo>
                    <a:pt x="1" y="2402"/>
                    <a:pt x="1363" y="7153"/>
                    <a:pt x="2133" y="7153"/>
                  </a:cubicBezTo>
                  <a:cubicBezTo>
                    <a:pt x="2141" y="7153"/>
                    <a:pt x="2149" y="7153"/>
                    <a:pt x="2157" y="7152"/>
                  </a:cubicBezTo>
                  <a:cubicBezTo>
                    <a:pt x="2409" y="7118"/>
                    <a:pt x="2806" y="7107"/>
                    <a:pt x="3224" y="7107"/>
                  </a:cubicBezTo>
                  <a:cubicBezTo>
                    <a:pt x="4073" y="7107"/>
                    <a:pt x="5011" y="7153"/>
                    <a:pt x="5011" y="7153"/>
                  </a:cubicBezTo>
                  <a:lnTo>
                    <a:pt x="5328" y="471"/>
                  </a:lnTo>
                  <a:lnTo>
                    <a:pt x="1111"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2203875" y="3146500"/>
              <a:ext cx="220750" cy="5575"/>
            </a:xfrm>
            <a:custGeom>
              <a:avLst/>
              <a:gdLst/>
              <a:ahLst/>
              <a:cxnLst/>
              <a:rect l="l" t="t" r="r" b="b"/>
              <a:pathLst>
                <a:path w="8830" h="223" extrusionOk="0">
                  <a:moveTo>
                    <a:pt x="8741" y="0"/>
                  </a:moveTo>
                  <a:cubicBezTo>
                    <a:pt x="8741" y="0"/>
                    <a:pt x="8741" y="0"/>
                    <a:pt x="8740" y="0"/>
                  </a:cubicBezTo>
                  <a:lnTo>
                    <a:pt x="91" y="82"/>
                  </a:lnTo>
                  <a:cubicBezTo>
                    <a:pt x="2" y="82"/>
                    <a:pt x="0" y="223"/>
                    <a:pt x="90" y="223"/>
                  </a:cubicBezTo>
                  <a:cubicBezTo>
                    <a:pt x="90" y="223"/>
                    <a:pt x="91" y="223"/>
                    <a:pt x="91" y="223"/>
                  </a:cubicBezTo>
                  <a:lnTo>
                    <a:pt x="8740" y="139"/>
                  </a:lnTo>
                  <a:cubicBezTo>
                    <a:pt x="8829" y="139"/>
                    <a:pt x="8830" y="0"/>
                    <a:pt x="874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1847575" y="1876825"/>
              <a:ext cx="1080850" cy="1103125"/>
            </a:xfrm>
            <a:custGeom>
              <a:avLst/>
              <a:gdLst/>
              <a:ahLst/>
              <a:cxnLst/>
              <a:rect l="l" t="t" r="r" b="b"/>
              <a:pathLst>
                <a:path w="43234" h="44125" extrusionOk="0">
                  <a:moveTo>
                    <a:pt x="38102" y="1"/>
                  </a:moveTo>
                  <a:lnTo>
                    <a:pt x="24422" y="15391"/>
                  </a:lnTo>
                  <a:lnTo>
                    <a:pt x="19646" y="15630"/>
                  </a:lnTo>
                  <a:cubicBezTo>
                    <a:pt x="15202" y="15852"/>
                    <a:pt x="10961" y="17568"/>
                    <a:pt x="7631" y="20516"/>
                  </a:cubicBezTo>
                  <a:cubicBezTo>
                    <a:pt x="4670" y="23139"/>
                    <a:pt x="2148" y="26413"/>
                    <a:pt x="1427" y="28579"/>
                  </a:cubicBezTo>
                  <a:cubicBezTo>
                    <a:pt x="1" y="32854"/>
                    <a:pt x="767" y="39331"/>
                    <a:pt x="767" y="39331"/>
                  </a:cubicBezTo>
                  <a:lnTo>
                    <a:pt x="5043" y="39331"/>
                  </a:lnTo>
                  <a:lnTo>
                    <a:pt x="6467" y="30211"/>
                  </a:lnTo>
                  <a:lnTo>
                    <a:pt x="9421" y="26709"/>
                  </a:lnTo>
                  <a:lnTo>
                    <a:pt x="9130" y="44125"/>
                  </a:lnTo>
                  <a:lnTo>
                    <a:pt x="9130" y="44125"/>
                  </a:lnTo>
                  <a:lnTo>
                    <a:pt x="30408" y="42180"/>
                  </a:lnTo>
                  <a:lnTo>
                    <a:pt x="30408" y="22516"/>
                  </a:lnTo>
                  <a:lnTo>
                    <a:pt x="43233" y="2850"/>
                  </a:lnTo>
                  <a:lnTo>
                    <a:pt x="38102"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2081075" y="2317050"/>
              <a:ext cx="437300" cy="39225"/>
            </a:xfrm>
            <a:custGeom>
              <a:avLst/>
              <a:gdLst/>
              <a:ahLst/>
              <a:cxnLst/>
              <a:rect l="l" t="t" r="r" b="b"/>
              <a:pathLst>
                <a:path w="17492" h="1569" extrusionOk="0">
                  <a:moveTo>
                    <a:pt x="17297" y="0"/>
                  </a:moveTo>
                  <a:cubicBezTo>
                    <a:pt x="17291" y="0"/>
                    <a:pt x="17285" y="1"/>
                    <a:pt x="17279" y="1"/>
                  </a:cubicBezTo>
                  <a:cubicBezTo>
                    <a:pt x="11567" y="544"/>
                    <a:pt x="5867" y="994"/>
                    <a:pt x="140" y="1354"/>
                  </a:cubicBezTo>
                  <a:cubicBezTo>
                    <a:pt x="3" y="1361"/>
                    <a:pt x="0" y="1568"/>
                    <a:pt x="140" y="1568"/>
                  </a:cubicBezTo>
                  <a:cubicBezTo>
                    <a:pt x="5852" y="1537"/>
                    <a:pt x="11606" y="960"/>
                    <a:pt x="17279" y="332"/>
                  </a:cubicBezTo>
                  <a:cubicBezTo>
                    <a:pt x="17481" y="309"/>
                    <a:pt x="17491" y="0"/>
                    <a:pt x="17297"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2069925" y="2350075"/>
              <a:ext cx="30600" cy="633325"/>
            </a:xfrm>
            <a:custGeom>
              <a:avLst/>
              <a:gdLst/>
              <a:ahLst/>
              <a:cxnLst/>
              <a:rect l="l" t="t" r="r" b="b"/>
              <a:pathLst>
                <a:path w="1224" h="25333" extrusionOk="0">
                  <a:moveTo>
                    <a:pt x="586" y="0"/>
                  </a:moveTo>
                  <a:cubicBezTo>
                    <a:pt x="517" y="0"/>
                    <a:pt x="448" y="47"/>
                    <a:pt x="442" y="140"/>
                  </a:cubicBezTo>
                  <a:cubicBezTo>
                    <a:pt x="169" y="4518"/>
                    <a:pt x="349" y="8935"/>
                    <a:pt x="242" y="13322"/>
                  </a:cubicBezTo>
                  <a:cubicBezTo>
                    <a:pt x="147" y="17271"/>
                    <a:pt x="0" y="21245"/>
                    <a:pt x="93" y="25195"/>
                  </a:cubicBezTo>
                  <a:cubicBezTo>
                    <a:pt x="95" y="25287"/>
                    <a:pt x="164" y="25333"/>
                    <a:pt x="234" y="25333"/>
                  </a:cubicBezTo>
                  <a:cubicBezTo>
                    <a:pt x="304" y="25333"/>
                    <a:pt x="375" y="25287"/>
                    <a:pt x="379" y="25195"/>
                  </a:cubicBezTo>
                  <a:cubicBezTo>
                    <a:pt x="753" y="16947"/>
                    <a:pt x="1223" y="8379"/>
                    <a:pt x="731" y="140"/>
                  </a:cubicBezTo>
                  <a:cubicBezTo>
                    <a:pt x="725" y="47"/>
                    <a:pt x="656" y="0"/>
                    <a:pt x="58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1986675" y="2433675"/>
              <a:ext cx="73250" cy="95300"/>
            </a:xfrm>
            <a:custGeom>
              <a:avLst/>
              <a:gdLst/>
              <a:ahLst/>
              <a:cxnLst/>
              <a:rect l="l" t="t" r="r" b="b"/>
              <a:pathLst>
                <a:path w="2930" h="3812" extrusionOk="0">
                  <a:moveTo>
                    <a:pt x="182" y="1"/>
                  </a:moveTo>
                  <a:cubicBezTo>
                    <a:pt x="81" y="1"/>
                    <a:pt x="0" y="127"/>
                    <a:pt x="84" y="230"/>
                  </a:cubicBezTo>
                  <a:cubicBezTo>
                    <a:pt x="998" y="1338"/>
                    <a:pt x="1835" y="2428"/>
                    <a:pt x="2495" y="3709"/>
                  </a:cubicBezTo>
                  <a:cubicBezTo>
                    <a:pt x="2533" y="3781"/>
                    <a:pt x="2593" y="3811"/>
                    <a:pt x="2653" y="3811"/>
                  </a:cubicBezTo>
                  <a:cubicBezTo>
                    <a:pt x="2788" y="3811"/>
                    <a:pt x="2929" y="3664"/>
                    <a:pt x="2846" y="3503"/>
                  </a:cubicBezTo>
                  <a:cubicBezTo>
                    <a:pt x="2196" y="2240"/>
                    <a:pt x="1349" y="985"/>
                    <a:pt x="275" y="39"/>
                  </a:cubicBezTo>
                  <a:cubicBezTo>
                    <a:pt x="245" y="12"/>
                    <a:pt x="212" y="1"/>
                    <a:pt x="182"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a:off x="2039025" y="2388900"/>
              <a:ext cx="36250" cy="39050"/>
            </a:xfrm>
            <a:custGeom>
              <a:avLst/>
              <a:gdLst/>
              <a:ahLst/>
              <a:cxnLst/>
              <a:rect l="l" t="t" r="r" b="b"/>
              <a:pathLst>
                <a:path w="1450" h="1562" extrusionOk="0">
                  <a:moveTo>
                    <a:pt x="196" y="0"/>
                  </a:moveTo>
                  <a:cubicBezTo>
                    <a:pt x="97" y="0"/>
                    <a:pt x="0" y="107"/>
                    <a:pt x="69" y="209"/>
                  </a:cubicBezTo>
                  <a:cubicBezTo>
                    <a:pt x="218" y="430"/>
                    <a:pt x="394" y="634"/>
                    <a:pt x="559" y="843"/>
                  </a:cubicBezTo>
                  <a:cubicBezTo>
                    <a:pt x="737" y="1068"/>
                    <a:pt x="904" y="1323"/>
                    <a:pt x="1114" y="1517"/>
                  </a:cubicBezTo>
                  <a:cubicBezTo>
                    <a:pt x="1148" y="1548"/>
                    <a:pt x="1187" y="1561"/>
                    <a:pt x="1226" y="1561"/>
                  </a:cubicBezTo>
                  <a:cubicBezTo>
                    <a:pt x="1341" y="1561"/>
                    <a:pt x="1450" y="1441"/>
                    <a:pt x="1374" y="1317"/>
                  </a:cubicBezTo>
                  <a:cubicBezTo>
                    <a:pt x="1235" y="1089"/>
                    <a:pt x="1037" y="895"/>
                    <a:pt x="864" y="694"/>
                  </a:cubicBezTo>
                  <a:cubicBezTo>
                    <a:pt x="674" y="475"/>
                    <a:pt x="494" y="242"/>
                    <a:pt x="290" y="39"/>
                  </a:cubicBezTo>
                  <a:cubicBezTo>
                    <a:pt x="262" y="12"/>
                    <a:pt x="229" y="0"/>
                    <a:pt x="19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2224150" y="1674150"/>
              <a:ext cx="334450" cy="610100"/>
            </a:xfrm>
            <a:custGeom>
              <a:avLst/>
              <a:gdLst/>
              <a:ahLst/>
              <a:cxnLst/>
              <a:rect l="l" t="t" r="r" b="b"/>
              <a:pathLst>
                <a:path w="13378" h="24404" extrusionOk="0">
                  <a:moveTo>
                    <a:pt x="7713" y="0"/>
                  </a:moveTo>
                  <a:lnTo>
                    <a:pt x="0" y="15708"/>
                  </a:lnTo>
                  <a:lnTo>
                    <a:pt x="1683" y="24403"/>
                  </a:lnTo>
                  <a:lnTo>
                    <a:pt x="6678" y="24403"/>
                  </a:lnTo>
                  <a:lnTo>
                    <a:pt x="6678" y="20476"/>
                  </a:lnTo>
                  <a:cubicBezTo>
                    <a:pt x="6678" y="20476"/>
                    <a:pt x="6730" y="20478"/>
                    <a:pt x="6825" y="20478"/>
                  </a:cubicBezTo>
                  <a:cubicBezTo>
                    <a:pt x="7788" y="20478"/>
                    <a:pt x="13167" y="20243"/>
                    <a:pt x="13323" y="15006"/>
                  </a:cubicBezTo>
                  <a:cubicBezTo>
                    <a:pt x="13378" y="13163"/>
                    <a:pt x="11924" y="11080"/>
                    <a:pt x="11924" y="11080"/>
                  </a:cubicBezTo>
                  <a:cubicBezTo>
                    <a:pt x="11924" y="11080"/>
                    <a:pt x="11911" y="11171"/>
                    <a:pt x="11896" y="11171"/>
                  </a:cubicBezTo>
                  <a:cubicBezTo>
                    <a:pt x="11863" y="11171"/>
                    <a:pt x="11823" y="10696"/>
                    <a:pt x="11921" y="7574"/>
                  </a:cubicBezTo>
                  <a:cubicBezTo>
                    <a:pt x="12061" y="3085"/>
                    <a:pt x="7713" y="0"/>
                    <a:pt x="771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2382975" y="1959150"/>
              <a:ext cx="43950" cy="56875"/>
            </a:xfrm>
            <a:custGeom>
              <a:avLst/>
              <a:gdLst/>
              <a:ahLst/>
              <a:cxnLst/>
              <a:rect l="l" t="t" r="r" b="b"/>
              <a:pathLst>
                <a:path w="1758" h="2275" extrusionOk="0">
                  <a:moveTo>
                    <a:pt x="860" y="1"/>
                  </a:moveTo>
                  <a:cubicBezTo>
                    <a:pt x="626" y="1"/>
                    <a:pt x="385" y="103"/>
                    <a:pt x="192" y="334"/>
                  </a:cubicBezTo>
                  <a:cubicBezTo>
                    <a:pt x="152" y="378"/>
                    <a:pt x="190" y="436"/>
                    <a:pt x="236" y="436"/>
                  </a:cubicBezTo>
                  <a:cubicBezTo>
                    <a:pt x="249" y="436"/>
                    <a:pt x="263" y="431"/>
                    <a:pt x="276" y="419"/>
                  </a:cubicBezTo>
                  <a:cubicBezTo>
                    <a:pt x="426" y="292"/>
                    <a:pt x="602" y="233"/>
                    <a:pt x="772" y="233"/>
                  </a:cubicBezTo>
                  <a:cubicBezTo>
                    <a:pt x="1023" y="233"/>
                    <a:pt x="1262" y="361"/>
                    <a:pt x="1384" y="587"/>
                  </a:cubicBezTo>
                  <a:lnTo>
                    <a:pt x="1384" y="587"/>
                  </a:lnTo>
                  <a:cubicBezTo>
                    <a:pt x="1271" y="542"/>
                    <a:pt x="1153" y="520"/>
                    <a:pt x="1035" y="520"/>
                  </a:cubicBezTo>
                  <a:cubicBezTo>
                    <a:pt x="706" y="520"/>
                    <a:pt x="387" y="696"/>
                    <a:pt x="238" y="1049"/>
                  </a:cubicBezTo>
                  <a:cubicBezTo>
                    <a:pt x="1" y="1614"/>
                    <a:pt x="415" y="2274"/>
                    <a:pt x="1023" y="2274"/>
                  </a:cubicBezTo>
                  <a:cubicBezTo>
                    <a:pt x="1055" y="2274"/>
                    <a:pt x="1089" y="2272"/>
                    <a:pt x="1123" y="2268"/>
                  </a:cubicBezTo>
                  <a:cubicBezTo>
                    <a:pt x="1293" y="2249"/>
                    <a:pt x="1296" y="2019"/>
                    <a:pt x="1123" y="2001"/>
                  </a:cubicBezTo>
                  <a:cubicBezTo>
                    <a:pt x="669" y="1958"/>
                    <a:pt x="292" y="1560"/>
                    <a:pt x="538" y="1107"/>
                  </a:cubicBezTo>
                  <a:cubicBezTo>
                    <a:pt x="648" y="905"/>
                    <a:pt x="841" y="811"/>
                    <a:pt x="1040" y="811"/>
                  </a:cubicBezTo>
                  <a:cubicBezTo>
                    <a:pt x="1207" y="811"/>
                    <a:pt x="1378" y="877"/>
                    <a:pt x="1509" y="1001"/>
                  </a:cubicBezTo>
                  <a:cubicBezTo>
                    <a:pt x="1537" y="1027"/>
                    <a:pt x="1573" y="1039"/>
                    <a:pt x="1609" y="1039"/>
                  </a:cubicBezTo>
                  <a:cubicBezTo>
                    <a:pt x="1684" y="1039"/>
                    <a:pt x="1757" y="987"/>
                    <a:pt x="1752" y="901"/>
                  </a:cubicBezTo>
                  <a:cubicBezTo>
                    <a:pt x="1717" y="362"/>
                    <a:pt x="1300" y="1"/>
                    <a:pt x="860"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1818650" y="1508550"/>
              <a:ext cx="637600" cy="611525"/>
            </a:xfrm>
            <a:custGeom>
              <a:avLst/>
              <a:gdLst/>
              <a:ahLst/>
              <a:cxnLst/>
              <a:rect l="l" t="t" r="r" b="b"/>
              <a:pathLst>
                <a:path w="25504" h="24461" extrusionOk="0">
                  <a:moveTo>
                    <a:pt x="16698" y="1"/>
                  </a:moveTo>
                  <a:cubicBezTo>
                    <a:pt x="16499" y="1"/>
                    <a:pt x="16302" y="21"/>
                    <a:pt x="16112" y="63"/>
                  </a:cubicBezTo>
                  <a:cubicBezTo>
                    <a:pt x="14732" y="366"/>
                    <a:pt x="13660" y="1417"/>
                    <a:pt x="12670" y="2422"/>
                  </a:cubicBezTo>
                  <a:cubicBezTo>
                    <a:pt x="12143" y="1774"/>
                    <a:pt x="11305" y="1417"/>
                    <a:pt x="10473" y="1417"/>
                  </a:cubicBezTo>
                  <a:cubicBezTo>
                    <a:pt x="10052" y="1417"/>
                    <a:pt x="9632" y="1508"/>
                    <a:pt x="9255" y="1700"/>
                  </a:cubicBezTo>
                  <a:cubicBezTo>
                    <a:pt x="8135" y="2271"/>
                    <a:pt x="7512" y="3673"/>
                    <a:pt x="7837" y="4888"/>
                  </a:cubicBezTo>
                  <a:cubicBezTo>
                    <a:pt x="7353" y="4666"/>
                    <a:pt x="6822" y="4558"/>
                    <a:pt x="6290" y="4558"/>
                  </a:cubicBezTo>
                  <a:cubicBezTo>
                    <a:pt x="5308" y="4558"/>
                    <a:pt x="4321" y="4925"/>
                    <a:pt x="3612" y="5610"/>
                  </a:cubicBezTo>
                  <a:cubicBezTo>
                    <a:pt x="2522" y="6666"/>
                    <a:pt x="2166" y="8412"/>
                    <a:pt x="2755" y="9809"/>
                  </a:cubicBezTo>
                  <a:cubicBezTo>
                    <a:pt x="2711" y="9807"/>
                    <a:pt x="2666" y="9805"/>
                    <a:pt x="2622" y="9805"/>
                  </a:cubicBezTo>
                  <a:cubicBezTo>
                    <a:pt x="1338" y="9805"/>
                    <a:pt x="136" y="10920"/>
                    <a:pt x="68" y="12209"/>
                  </a:cubicBezTo>
                  <a:cubicBezTo>
                    <a:pt x="1" y="13497"/>
                    <a:pt x="887" y="14606"/>
                    <a:pt x="1593" y="15685"/>
                  </a:cubicBezTo>
                  <a:cubicBezTo>
                    <a:pt x="3286" y="18264"/>
                    <a:pt x="1719" y="21007"/>
                    <a:pt x="5891" y="24460"/>
                  </a:cubicBezTo>
                  <a:lnTo>
                    <a:pt x="20603" y="13396"/>
                  </a:lnTo>
                  <a:cubicBezTo>
                    <a:pt x="20633" y="11049"/>
                    <a:pt x="21756" y="8818"/>
                    <a:pt x="23293" y="7045"/>
                  </a:cubicBezTo>
                  <a:cubicBezTo>
                    <a:pt x="24265" y="5922"/>
                    <a:pt x="25503" y="4645"/>
                    <a:pt x="25157" y="3200"/>
                  </a:cubicBezTo>
                  <a:cubicBezTo>
                    <a:pt x="24895" y="2097"/>
                    <a:pt x="23727" y="1402"/>
                    <a:pt x="22595" y="1317"/>
                  </a:cubicBezTo>
                  <a:cubicBezTo>
                    <a:pt x="22487" y="1309"/>
                    <a:pt x="22379" y="1305"/>
                    <a:pt x="22271" y="1305"/>
                  </a:cubicBezTo>
                  <a:cubicBezTo>
                    <a:pt x="21253" y="1305"/>
                    <a:pt x="20256" y="1655"/>
                    <a:pt x="19291" y="2002"/>
                  </a:cubicBezTo>
                  <a:cubicBezTo>
                    <a:pt x="19221" y="786"/>
                    <a:pt x="17935" y="1"/>
                    <a:pt x="16698"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2432950" y="1611775"/>
              <a:ext cx="116225" cy="182100"/>
            </a:xfrm>
            <a:custGeom>
              <a:avLst/>
              <a:gdLst/>
              <a:ahLst/>
              <a:cxnLst/>
              <a:rect l="l" t="t" r="r" b="b"/>
              <a:pathLst>
                <a:path w="4649" h="7284" extrusionOk="0">
                  <a:moveTo>
                    <a:pt x="3336" y="1"/>
                  </a:moveTo>
                  <a:cubicBezTo>
                    <a:pt x="3250" y="1"/>
                    <a:pt x="3165" y="6"/>
                    <a:pt x="3081" y="14"/>
                  </a:cubicBezTo>
                  <a:cubicBezTo>
                    <a:pt x="1905" y="130"/>
                    <a:pt x="809" y="671"/>
                    <a:pt x="1" y="1536"/>
                  </a:cubicBezTo>
                  <a:lnTo>
                    <a:pt x="2728" y="7283"/>
                  </a:lnTo>
                  <a:cubicBezTo>
                    <a:pt x="3207" y="7011"/>
                    <a:pt x="3694" y="6730"/>
                    <a:pt x="4058" y="6319"/>
                  </a:cubicBezTo>
                  <a:cubicBezTo>
                    <a:pt x="4423" y="5906"/>
                    <a:pt x="4649" y="5330"/>
                    <a:pt x="4505" y="4798"/>
                  </a:cubicBezTo>
                  <a:cubicBezTo>
                    <a:pt x="4385" y="4354"/>
                    <a:pt x="3949" y="3996"/>
                    <a:pt x="3506" y="3996"/>
                  </a:cubicBezTo>
                  <a:cubicBezTo>
                    <a:pt x="3419" y="3996"/>
                    <a:pt x="3331" y="4010"/>
                    <a:pt x="3245" y="4040"/>
                  </a:cubicBezTo>
                  <a:cubicBezTo>
                    <a:pt x="3718" y="3272"/>
                    <a:pt x="4067" y="2436"/>
                    <a:pt x="4282" y="1559"/>
                  </a:cubicBezTo>
                  <a:cubicBezTo>
                    <a:pt x="4391" y="1114"/>
                    <a:pt x="4441" y="579"/>
                    <a:pt x="4115" y="257"/>
                  </a:cubicBezTo>
                  <a:cubicBezTo>
                    <a:pt x="3913" y="59"/>
                    <a:pt x="3624" y="1"/>
                    <a:pt x="333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1817100" y="3576050"/>
              <a:ext cx="785675" cy="66025"/>
            </a:xfrm>
            <a:custGeom>
              <a:avLst/>
              <a:gdLst/>
              <a:ahLst/>
              <a:cxnLst/>
              <a:rect l="l" t="t" r="r" b="b"/>
              <a:pathLst>
                <a:path w="31427" h="2641" extrusionOk="0">
                  <a:moveTo>
                    <a:pt x="646" y="1"/>
                  </a:moveTo>
                  <a:cubicBezTo>
                    <a:pt x="0" y="1"/>
                    <a:pt x="36" y="1007"/>
                    <a:pt x="695" y="1076"/>
                  </a:cubicBezTo>
                  <a:cubicBezTo>
                    <a:pt x="8829" y="1945"/>
                    <a:pt x="17120" y="2640"/>
                    <a:pt x="25343" y="2640"/>
                  </a:cubicBezTo>
                  <a:cubicBezTo>
                    <a:pt x="27067" y="2640"/>
                    <a:pt x="28789" y="2610"/>
                    <a:pt x="30505" y="2544"/>
                  </a:cubicBezTo>
                  <a:cubicBezTo>
                    <a:pt x="31422" y="2508"/>
                    <a:pt x="31427" y="1143"/>
                    <a:pt x="30505" y="1115"/>
                  </a:cubicBezTo>
                  <a:cubicBezTo>
                    <a:pt x="20552" y="812"/>
                    <a:pt x="10637" y="744"/>
                    <a:pt x="695" y="3"/>
                  </a:cubicBezTo>
                  <a:cubicBezTo>
                    <a:pt x="678" y="1"/>
                    <a:pt x="662" y="1"/>
                    <a:pt x="646" y="1"/>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5"/>
            <p:cNvSpPr/>
            <p:nvPr/>
          </p:nvSpPr>
          <p:spPr>
            <a:xfrm>
              <a:off x="1808675" y="3135375"/>
              <a:ext cx="836975" cy="79675"/>
            </a:xfrm>
            <a:custGeom>
              <a:avLst/>
              <a:gdLst/>
              <a:ahLst/>
              <a:cxnLst/>
              <a:rect l="l" t="t" r="r" b="b"/>
              <a:pathLst>
                <a:path w="33479" h="3187" extrusionOk="0">
                  <a:moveTo>
                    <a:pt x="555" y="1"/>
                  </a:moveTo>
                  <a:cubicBezTo>
                    <a:pt x="1" y="1"/>
                    <a:pt x="22" y="881"/>
                    <a:pt x="598" y="932"/>
                  </a:cubicBezTo>
                  <a:cubicBezTo>
                    <a:pt x="10505" y="1819"/>
                    <a:pt x="20599" y="3187"/>
                    <a:pt x="30574" y="3187"/>
                  </a:cubicBezTo>
                  <a:cubicBezTo>
                    <a:pt x="31176" y="3187"/>
                    <a:pt x="31776" y="3182"/>
                    <a:pt x="32377" y="3171"/>
                  </a:cubicBezTo>
                  <a:cubicBezTo>
                    <a:pt x="33479" y="3153"/>
                    <a:pt x="33447" y="1574"/>
                    <a:pt x="32377" y="1482"/>
                  </a:cubicBezTo>
                  <a:cubicBezTo>
                    <a:pt x="21833" y="575"/>
                    <a:pt x="11165" y="803"/>
                    <a:pt x="598" y="2"/>
                  </a:cubicBezTo>
                  <a:cubicBezTo>
                    <a:pt x="584" y="1"/>
                    <a:pt x="569" y="1"/>
                    <a:pt x="555" y="1"/>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5"/>
            <p:cNvSpPr/>
            <p:nvPr/>
          </p:nvSpPr>
          <p:spPr>
            <a:xfrm>
              <a:off x="2566825" y="2829075"/>
              <a:ext cx="135500" cy="2153775"/>
            </a:xfrm>
            <a:custGeom>
              <a:avLst/>
              <a:gdLst/>
              <a:ahLst/>
              <a:cxnLst/>
              <a:rect l="l" t="t" r="r" b="b"/>
              <a:pathLst>
                <a:path w="5420" h="86151" extrusionOk="0">
                  <a:moveTo>
                    <a:pt x="2169" y="0"/>
                  </a:moveTo>
                  <a:cubicBezTo>
                    <a:pt x="1868" y="0"/>
                    <a:pt x="1554" y="198"/>
                    <a:pt x="1526" y="588"/>
                  </a:cubicBezTo>
                  <a:cubicBezTo>
                    <a:pt x="470" y="14872"/>
                    <a:pt x="0" y="29059"/>
                    <a:pt x="327" y="43386"/>
                  </a:cubicBezTo>
                  <a:cubicBezTo>
                    <a:pt x="487" y="50336"/>
                    <a:pt x="807" y="57281"/>
                    <a:pt x="1213" y="64221"/>
                  </a:cubicBezTo>
                  <a:cubicBezTo>
                    <a:pt x="1621" y="71180"/>
                    <a:pt x="1712" y="78475"/>
                    <a:pt x="3117" y="85316"/>
                  </a:cubicBezTo>
                  <a:cubicBezTo>
                    <a:pt x="3235" y="85892"/>
                    <a:pt x="3692" y="86151"/>
                    <a:pt x="4167" y="86151"/>
                  </a:cubicBezTo>
                  <a:cubicBezTo>
                    <a:pt x="4772" y="86151"/>
                    <a:pt x="5407" y="85730"/>
                    <a:pt x="5407" y="85006"/>
                  </a:cubicBezTo>
                  <a:cubicBezTo>
                    <a:pt x="5419" y="78108"/>
                    <a:pt x="4304" y="71107"/>
                    <a:pt x="3828" y="64221"/>
                  </a:cubicBezTo>
                  <a:cubicBezTo>
                    <a:pt x="3338" y="57102"/>
                    <a:pt x="3031" y="49969"/>
                    <a:pt x="2831" y="42837"/>
                  </a:cubicBezTo>
                  <a:cubicBezTo>
                    <a:pt x="2437" y="28786"/>
                    <a:pt x="2359" y="14640"/>
                    <a:pt x="2744" y="588"/>
                  </a:cubicBezTo>
                  <a:cubicBezTo>
                    <a:pt x="2755" y="194"/>
                    <a:pt x="2468" y="0"/>
                    <a:pt x="2169" y="0"/>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1797000" y="2859600"/>
              <a:ext cx="69175" cy="2135900"/>
            </a:xfrm>
            <a:custGeom>
              <a:avLst/>
              <a:gdLst/>
              <a:ahLst/>
              <a:cxnLst/>
              <a:rect l="l" t="t" r="r" b="b"/>
              <a:pathLst>
                <a:path w="2767" h="85436" extrusionOk="0">
                  <a:moveTo>
                    <a:pt x="1389" y="1"/>
                  </a:moveTo>
                  <a:cubicBezTo>
                    <a:pt x="1117" y="1"/>
                    <a:pt x="844" y="188"/>
                    <a:pt x="806" y="564"/>
                  </a:cubicBezTo>
                  <a:cubicBezTo>
                    <a:pt x="82" y="7525"/>
                    <a:pt x="281" y="14562"/>
                    <a:pt x="279" y="21554"/>
                  </a:cubicBezTo>
                  <a:cubicBezTo>
                    <a:pt x="276" y="28550"/>
                    <a:pt x="278" y="35547"/>
                    <a:pt x="282" y="42544"/>
                  </a:cubicBezTo>
                  <a:lnTo>
                    <a:pt x="300" y="62982"/>
                  </a:lnTo>
                  <a:cubicBezTo>
                    <a:pt x="306" y="70139"/>
                    <a:pt x="0" y="77381"/>
                    <a:pt x="446" y="84525"/>
                  </a:cubicBezTo>
                  <a:cubicBezTo>
                    <a:pt x="484" y="85131"/>
                    <a:pt x="937" y="85435"/>
                    <a:pt x="1390" y="85435"/>
                  </a:cubicBezTo>
                  <a:cubicBezTo>
                    <a:pt x="1842" y="85435"/>
                    <a:pt x="2295" y="85132"/>
                    <a:pt x="2333" y="84525"/>
                  </a:cubicBezTo>
                  <a:cubicBezTo>
                    <a:pt x="2767" y="77564"/>
                    <a:pt x="2471" y="70508"/>
                    <a:pt x="2477" y="63533"/>
                  </a:cubicBezTo>
                  <a:cubicBezTo>
                    <a:pt x="2483" y="56537"/>
                    <a:pt x="2489" y="49540"/>
                    <a:pt x="2495" y="42544"/>
                  </a:cubicBezTo>
                  <a:cubicBezTo>
                    <a:pt x="2501" y="35732"/>
                    <a:pt x="2503" y="28919"/>
                    <a:pt x="2500" y="22106"/>
                  </a:cubicBezTo>
                  <a:cubicBezTo>
                    <a:pt x="2497" y="14931"/>
                    <a:pt x="2716" y="7707"/>
                    <a:pt x="1972" y="562"/>
                  </a:cubicBezTo>
                  <a:cubicBezTo>
                    <a:pt x="1933" y="188"/>
                    <a:pt x="1661" y="1"/>
                    <a:pt x="1389" y="1"/>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1815450" y="4007725"/>
              <a:ext cx="807325" cy="45675"/>
            </a:xfrm>
            <a:custGeom>
              <a:avLst/>
              <a:gdLst/>
              <a:ahLst/>
              <a:cxnLst/>
              <a:rect l="l" t="t" r="r" b="b"/>
              <a:pathLst>
                <a:path w="32293" h="1827" extrusionOk="0">
                  <a:moveTo>
                    <a:pt x="605" y="1"/>
                  </a:moveTo>
                  <a:cubicBezTo>
                    <a:pt x="1" y="1"/>
                    <a:pt x="4" y="946"/>
                    <a:pt x="616" y="958"/>
                  </a:cubicBezTo>
                  <a:cubicBezTo>
                    <a:pt x="5973" y="1064"/>
                    <a:pt x="11329" y="1282"/>
                    <a:pt x="16687" y="1390"/>
                  </a:cubicBezTo>
                  <a:cubicBezTo>
                    <a:pt x="20001" y="1457"/>
                    <a:pt x="23546" y="1827"/>
                    <a:pt x="26992" y="1827"/>
                  </a:cubicBezTo>
                  <a:cubicBezTo>
                    <a:pt x="28663" y="1827"/>
                    <a:pt x="30310" y="1740"/>
                    <a:pt x="31897" y="1489"/>
                  </a:cubicBezTo>
                  <a:cubicBezTo>
                    <a:pt x="32292" y="1426"/>
                    <a:pt x="32276" y="781"/>
                    <a:pt x="31897" y="706"/>
                  </a:cubicBezTo>
                  <a:cubicBezTo>
                    <a:pt x="29565" y="240"/>
                    <a:pt x="27082" y="130"/>
                    <a:pt x="24584" y="130"/>
                  </a:cubicBezTo>
                  <a:cubicBezTo>
                    <a:pt x="22353" y="130"/>
                    <a:pt x="20110" y="218"/>
                    <a:pt x="17950" y="218"/>
                  </a:cubicBezTo>
                  <a:cubicBezTo>
                    <a:pt x="17526" y="218"/>
                    <a:pt x="17104" y="215"/>
                    <a:pt x="16687" y="206"/>
                  </a:cubicBezTo>
                  <a:cubicBezTo>
                    <a:pt x="11331" y="102"/>
                    <a:pt x="5971" y="108"/>
                    <a:pt x="616" y="1"/>
                  </a:cubicBezTo>
                  <a:cubicBezTo>
                    <a:pt x="613" y="1"/>
                    <a:pt x="609" y="1"/>
                    <a:pt x="605" y="1"/>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1796475" y="4380150"/>
              <a:ext cx="845500" cy="63125"/>
            </a:xfrm>
            <a:custGeom>
              <a:avLst/>
              <a:gdLst/>
              <a:ahLst/>
              <a:cxnLst/>
              <a:rect l="l" t="t" r="r" b="b"/>
              <a:pathLst>
                <a:path w="33820" h="2525" extrusionOk="0">
                  <a:moveTo>
                    <a:pt x="851" y="1"/>
                  </a:moveTo>
                  <a:cubicBezTo>
                    <a:pt x="1" y="1"/>
                    <a:pt x="8" y="1286"/>
                    <a:pt x="855" y="1323"/>
                  </a:cubicBezTo>
                  <a:cubicBezTo>
                    <a:pt x="6374" y="1568"/>
                    <a:pt x="11888" y="1829"/>
                    <a:pt x="17412" y="2009"/>
                  </a:cubicBezTo>
                  <a:cubicBezTo>
                    <a:pt x="20845" y="2122"/>
                    <a:pt x="24516" y="2525"/>
                    <a:pt x="28082" y="2525"/>
                  </a:cubicBezTo>
                  <a:cubicBezTo>
                    <a:pt x="29780" y="2525"/>
                    <a:pt x="31455" y="2434"/>
                    <a:pt x="33069" y="2176"/>
                  </a:cubicBezTo>
                  <a:cubicBezTo>
                    <a:pt x="33819" y="2057"/>
                    <a:pt x="33782" y="848"/>
                    <a:pt x="33069" y="698"/>
                  </a:cubicBezTo>
                  <a:cubicBezTo>
                    <a:pt x="30536" y="165"/>
                    <a:pt x="27815" y="46"/>
                    <a:pt x="25084" y="46"/>
                  </a:cubicBezTo>
                  <a:cubicBezTo>
                    <a:pt x="22878" y="46"/>
                    <a:pt x="20666" y="124"/>
                    <a:pt x="18541" y="124"/>
                  </a:cubicBezTo>
                  <a:cubicBezTo>
                    <a:pt x="18162" y="124"/>
                    <a:pt x="17785" y="121"/>
                    <a:pt x="17412" y="115"/>
                  </a:cubicBezTo>
                  <a:cubicBezTo>
                    <a:pt x="11891" y="30"/>
                    <a:pt x="6375" y="23"/>
                    <a:pt x="855" y="1"/>
                  </a:cubicBezTo>
                  <a:cubicBezTo>
                    <a:pt x="854" y="1"/>
                    <a:pt x="852" y="1"/>
                    <a:pt x="851" y="1"/>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1802750" y="4790725"/>
              <a:ext cx="841350" cy="69825"/>
            </a:xfrm>
            <a:custGeom>
              <a:avLst/>
              <a:gdLst/>
              <a:ahLst/>
              <a:cxnLst/>
              <a:rect l="l" t="t" r="r" b="b"/>
              <a:pathLst>
                <a:path w="33654" h="2793" extrusionOk="0">
                  <a:moveTo>
                    <a:pt x="1007" y="1"/>
                  </a:moveTo>
                  <a:cubicBezTo>
                    <a:pt x="0" y="1"/>
                    <a:pt x="12" y="1581"/>
                    <a:pt x="1038" y="1612"/>
                  </a:cubicBezTo>
                  <a:cubicBezTo>
                    <a:pt x="6521" y="1780"/>
                    <a:pt x="12000" y="2120"/>
                    <a:pt x="17481" y="2341"/>
                  </a:cubicBezTo>
                  <a:cubicBezTo>
                    <a:pt x="20039" y="2444"/>
                    <a:pt x="22598" y="2520"/>
                    <a:pt x="25156" y="2596"/>
                  </a:cubicBezTo>
                  <a:cubicBezTo>
                    <a:pt x="26611" y="2640"/>
                    <a:pt x="28136" y="2792"/>
                    <a:pt x="29639" y="2792"/>
                  </a:cubicBezTo>
                  <a:cubicBezTo>
                    <a:pt x="30787" y="2792"/>
                    <a:pt x="31922" y="2703"/>
                    <a:pt x="33003" y="2410"/>
                  </a:cubicBezTo>
                  <a:cubicBezTo>
                    <a:pt x="33653" y="2234"/>
                    <a:pt x="33598" y="1348"/>
                    <a:pt x="33003" y="1147"/>
                  </a:cubicBezTo>
                  <a:cubicBezTo>
                    <a:pt x="30551" y="319"/>
                    <a:pt x="27721" y="568"/>
                    <a:pt x="25156" y="490"/>
                  </a:cubicBezTo>
                  <a:cubicBezTo>
                    <a:pt x="22598" y="413"/>
                    <a:pt x="20040" y="331"/>
                    <a:pt x="17481" y="277"/>
                  </a:cubicBezTo>
                  <a:cubicBezTo>
                    <a:pt x="12001" y="162"/>
                    <a:pt x="6517" y="168"/>
                    <a:pt x="1038" y="1"/>
                  </a:cubicBezTo>
                  <a:cubicBezTo>
                    <a:pt x="1027" y="1"/>
                    <a:pt x="1017" y="1"/>
                    <a:pt x="1007" y="1"/>
                  </a:cubicBezTo>
                  <a:close/>
                </a:path>
              </a:pathLst>
            </a:custGeom>
            <a:solidFill>
              <a:srgbClr val="A0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2186650" y="2738275"/>
              <a:ext cx="351225" cy="1096425"/>
            </a:xfrm>
            <a:custGeom>
              <a:avLst/>
              <a:gdLst/>
              <a:ahLst/>
              <a:cxnLst/>
              <a:rect l="l" t="t" r="r" b="b"/>
              <a:pathLst>
                <a:path w="14049" h="43857" extrusionOk="0">
                  <a:moveTo>
                    <a:pt x="4972" y="1"/>
                  </a:moveTo>
                  <a:lnTo>
                    <a:pt x="0" y="43442"/>
                  </a:lnTo>
                  <a:lnTo>
                    <a:pt x="7392" y="43857"/>
                  </a:lnTo>
                  <a:lnTo>
                    <a:pt x="12382" y="18526"/>
                  </a:lnTo>
                  <a:lnTo>
                    <a:pt x="14049" y="7440"/>
                  </a:lnTo>
                  <a:lnTo>
                    <a:pt x="4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5"/>
            <p:cNvSpPr/>
            <p:nvPr/>
          </p:nvSpPr>
          <p:spPr>
            <a:xfrm>
              <a:off x="2190600" y="3764550"/>
              <a:ext cx="193325" cy="20075"/>
            </a:xfrm>
            <a:custGeom>
              <a:avLst/>
              <a:gdLst/>
              <a:ahLst/>
              <a:cxnLst/>
              <a:rect l="l" t="t" r="r" b="b"/>
              <a:pathLst>
                <a:path w="7733" h="803" extrusionOk="0">
                  <a:moveTo>
                    <a:pt x="83" y="0"/>
                  </a:moveTo>
                  <a:cubicBezTo>
                    <a:pt x="0" y="0"/>
                    <a:pt x="3" y="132"/>
                    <a:pt x="90" y="141"/>
                  </a:cubicBezTo>
                  <a:cubicBezTo>
                    <a:pt x="2607" y="375"/>
                    <a:pt x="5112" y="722"/>
                    <a:pt x="7643" y="803"/>
                  </a:cubicBezTo>
                  <a:cubicBezTo>
                    <a:pt x="7644" y="803"/>
                    <a:pt x="7645" y="803"/>
                    <a:pt x="7646" y="803"/>
                  </a:cubicBezTo>
                  <a:cubicBezTo>
                    <a:pt x="7732" y="803"/>
                    <a:pt x="7731" y="667"/>
                    <a:pt x="7643" y="664"/>
                  </a:cubicBezTo>
                  <a:cubicBezTo>
                    <a:pt x="5112" y="582"/>
                    <a:pt x="2607" y="236"/>
                    <a:pt x="90" y="1"/>
                  </a:cubicBezTo>
                  <a:cubicBezTo>
                    <a:pt x="88" y="0"/>
                    <a:pt x="85" y="0"/>
                    <a:pt x="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5"/>
            <p:cNvSpPr/>
            <p:nvPr/>
          </p:nvSpPr>
          <p:spPr>
            <a:xfrm>
              <a:off x="2361750" y="3201125"/>
              <a:ext cx="115125" cy="582875"/>
            </a:xfrm>
            <a:custGeom>
              <a:avLst/>
              <a:gdLst/>
              <a:ahLst/>
              <a:cxnLst/>
              <a:rect l="l" t="t" r="r" b="b"/>
              <a:pathLst>
                <a:path w="4605" h="23315" extrusionOk="0">
                  <a:moveTo>
                    <a:pt x="4519" y="0"/>
                  </a:moveTo>
                  <a:cubicBezTo>
                    <a:pt x="4492" y="0"/>
                    <a:pt x="4466" y="16"/>
                    <a:pt x="4459" y="51"/>
                  </a:cubicBezTo>
                  <a:cubicBezTo>
                    <a:pt x="2975" y="7775"/>
                    <a:pt x="1493" y="15501"/>
                    <a:pt x="11" y="23227"/>
                  </a:cubicBezTo>
                  <a:cubicBezTo>
                    <a:pt x="0" y="23280"/>
                    <a:pt x="45" y="23314"/>
                    <a:pt x="86" y="23314"/>
                  </a:cubicBezTo>
                  <a:cubicBezTo>
                    <a:pt x="113" y="23314"/>
                    <a:pt x="139" y="23299"/>
                    <a:pt x="145" y="23264"/>
                  </a:cubicBezTo>
                  <a:lnTo>
                    <a:pt x="147" y="23264"/>
                  </a:lnTo>
                  <a:cubicBezTo>
                    <a:pt x="1629" y="15538"/>
                    <a:pt x="3111" y="7812"/>
                    <a:pt x="4595" y="88"/>
                  </a:cubicBezTo>
                  <a:cubicBezTo>
                    <a:pt x="4605" y="35"/>
                    <a:pt x="4560" y="0"/>
                    <a:pt x="4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5"/>
            <p:cNvSpPr/>
            <p:nvPr/>
          </p:nvSpPr>
          <p:spPr>
            <a:xfrm>
              <a:off x="1941425" y="2738275"/>
              <a:ext cx="405000" cy="1096425"/>
            </a:xfrm>
            <a:custGeom>
              <a:avLst/>
              <a:gdLst/>
              <a:ahLst/>
              <a:cxnLst/>
              <a:rect l="l" t="t" r="r" b="b"/>
              <a:pathLst>
                <a:path w="16200" h="43857" extrusionOk="0">
                  <a:moveTo>
                    <a:pt x="4973" y="1"/>
                  </a:moveTo>
                  <a:lnTo>
                    <a:pt x="0" y="43442"/>
                  </a:lnTo>
                  <a:lnTo>
                    <a:pt x="7394" y="43857"/>
                  </a:lnTo>
                  <a:lnTo>
                    <a:pt x="12383" y="18526"/>
                  </a:lnTo>
                  <a:lnTo>
                    <a:pt x="16199" y="3991"/>
                  </a:lnTo>
                  <a:lnTo>
                    <a:pt x="4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1945375" y="3764550"/>
              <a:ext cx="193325" cy="20075"/>
            </a:xfrm>
            <a:custGeom>
              <a:avLst/>
              <a:gdLst/>
              <a:ahLst/>
              <a:cxnLst/>
              <a:rect l="l" t="t" r="r" b="b"/>
              <a:pathLst>
                <a:path w="7733" h="803" extrusionOk="0">
                  <a:moveTo>
                    <a:pt x="83" y="0"/>
                  </a:moveTo>
                  <a:cubicBezTo>
                    <a:pt x="0" y="0"/>
                    <a:pt x="4" y="132"/>
                    <a:pt x="90" y="141"/>
                  </a:cubicBezTo>
                  <a:cubicBezTo>
                    <a:pt x="2607" y="375"/>
                    <a:pt x="5114" y="722"/>
                    <a:pt x="7643" y="803"/>
                  </a:cubicBezTo>
                  <a:cubicBezTo>
                    <a:pt x="7644" y="803"/>
                    <a:pt x="7645" y="803"/>
                    <a:pt x="7646" y="803"/>
                  </a:cubicBezTo>
                  <a:cubicBezTo>
                    <a:pt x="7732" y="803"/>
                    <a:pt x="7731" y="667"/>
                    <a:pt x="7643" y="664"/>
                  </a:cubicBezTo>
                  <a:cubicBezTo>
                    <a:pt x="5114" y="582"/>
                    <a:pt x="2607" y="236"/>
                    <a:pt x="90" y="1"/>
                  </a:cubicBezTo>
                  <a:cubicBezTo>
                    <a:pt x="87" y="0"/>
                    <a:pt x="85" y="0"/>
                    <a:pt x="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2116525" y="3126525"/>
              <a:ext cx="129450" cy="657475"/>
            </a:xfrm>
            <a:custGeom>
              <a:avLst/>
              <a:gdLst/>
              <a:ahLst/>
              <a:cxnLst/>
              <a:rect l="l" t="t" r="r" b="b"/>
              <a:pathLst>
                <a:path w="5178" h="26299" extrusionOk="0">
                  <a:moveTo>
                    <a:pt x="5092" y="1"/>
                  </a:moveTo>
                  <a:cubicBezTo>
                    <a:pt x="5064" y="1"/>
                    <a:pt x="5039" y="16"/>
                    <a:pt x="5032" y="51"/>
                  </a:cubicBezTo>
                  <a:cubicBezTo>
                    <a:pt x="3359" y="8771"/>
                    <a:pt x="1685" y="17490"/>
                    <a:pt x="11" y="26211"/>
                  </a:cubicBezTo>
                  <a:cubicBezTo>
                    <a:pt x="1" y="26264"/>
                    <a:pt x="46" y="26298"/>
                    <a:pt x="87" y="26298"/>
                  </a:cubicBezTo>
                  <a:cubicBezTo>
                    <a:pt x="114" y="26298"/>
                    <a:pt x="139" y="26283"/>
                    <a:pt x="147" y="26248"/>
                  </a:cubicBezTo>
                  <a:cubicBezTo>
                    <a:pt x="1820" y="17527"/>
                    <a:pt x="3493" y="8809"/>
                    <a:pt x="5167" y="88"/>
                  </a:cubicBezTo>
                  <a:cubicBezTo>
                    <a:pt x="5177" y="35"/>
                    <a:pt x="5133" y="1"/>
                    <a:pt x="5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2222350" y="3830975"/>
              <a:ext cx="134550" cy="181550"/>
            </a:xfrm>
            <a:custGeom>
              <a:avLst/>
              <a:gdLst/>
              <a:ahLst/>
              <a:cxnLst/>
              <a:rect l="l" t="t" r="r" b="b"/>
              <a:pathLst>
                <a:path w="5382" h="7262" extrusionOk="0">
                  <a:moveTo>
                    <a:pt x="1182" y="1"/>
                  </a:moveTo>
                  <a:cubicBezTo>
                    <a:pt x="1182" y="1"/>
                    <a:pt x="1339" y="1532"/>
                    <a:pt x="1338" y="1532"/>
                  </a:cubicBezTo>
                  <a:cubicBezTo>
                    <a:pt x="1338" y="1532"/>
                    <a:pt x="1337" y="1523"/>
                    <a:pt x="1335" y="1504"/>
                  </a:cubicBezTo>
                  <a:cubicBezTo>
                    <a:pt x="1324" y="1392"/>
                    <a:pt x="1202" y="1324"/>
                    <a:pt x="1041" y="1324"/>
                  </a:cubicBezTo>
                  <a:cubicBezTo>
                    <a:pt x="814" y="1324"/>
                    <a:pt x="508" y="1459"/>
                    <a:pt x="320" y="1798"/>
                  </a:cubicBezTo>
                  <a:cubicBezTo>
                    <a:pt x="0" y="2372"/>
                    <a:pt x="1233" y="7180"/>
                    <a:pt x="2003" y="7180"/>
                  </a:cubicBezTo>
                  <a:cubicBezTo>
                    <a:pt x="2009" y="7180"/>
                    <a:pt x="2015" y="7180"/>
                    <a:pt x="2021" y="7179"/>
                  </a:cubicBezTo>
                  <a:cubicBezTo>
                    <a:pt x="2174" y="7164"/>
                    <a:pt x="2378" y="7157"/>
                    <a:pt x="2607" y="7157"/>
                  </a:cubicBezTo>
                  <a:cubicBezTo>
                    <a:pt x="3534" y="7157"/>
                    <a:pt x="4874" y="7262"/>
                    <a:pt x="4874" y="7262"/>
                  </a:cubicBezTo>
                  <a:lnTo>
                    <a:pt x="5381" y="591"/>
                  </a:lnTo>
                  <a:lnTo>
                    <a:pt x="1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2232275" y="3866375"/>
              <a:ext cx="103225" cy="146150"/>
            </a:xfrm>
            <a:custGeom>
              <a:avLst/>
              <a:gdLst/>
              <a:ahLst/>
              <a:cxnLst/>
              <a:rect l="l" t="t" r="r" b="b"/>
              <a:pathLst>
                <a:path w="4129" h="5846" extrusionOk="0">
                  <a:moveTo>
                    <a:pt x="1013" y="0"/>
                  </a:moveTo>
                  <a:cubicBezTo>
                    <a:pt x="697" y="0"/>
                    <a:pt x="375" y="86"/>
                    <a:pt x="66" y="271"/>
                  </a:cubicBezTo>
                  <a:cubicBezTo>
                    <a:pt x="1" y="310"/>
                    <a:pt x="40" y="403"/>
                    <a:pt x="101" y="403"/>
                  </a:cubicBezTo>
                  <a:cubicBezTo>
                    <a:pt x="112" y="403"/>
                    <a:pt x="124" y="399"/>
                    <a:pt x="136" y="392"/>
                  </a:cubicBezTo>
                  <a:cubicBezTo>
                    <a:pt x="483" y="185"/>
                    <a:pt x="799" y="95"/>
                    <a:pt x="1086" y="95"/>
                  </a:cubicBezTo>
                  <a:cubicBezTo>
                    <a:pt x="2404" y="95"/>
                    <a:pt x="3100" y="2003"/>
                    <a:pt x="3293" y="3190"/>
                  </a:cubicBezTo>
                  <a:cubicBezTo>
                    <a:pt x="3442" y="4104"/>
                    <a:pt x="3521" y="4988"/>
                    <a:pt x="3978" y="5811"/>
                  </a:cubicBezTo>
                  <a:cubicBezTo>
                    <a:pt x="3991" y="5835"/>
                    <a:pt x="4011" y="5846"/>
                    <a:pt x="4032" y="5846"/>
                  </a:cubicBezTo>
                  <a:cubicBezTo>
                    <a:pt x="4079" y="5846"/>
                    <a:pt x="4128" y="5794"/>
                    <a:pt x="4098" y="5740"/>
                  </a:cubicBezTo>
                  <a:cubicBezTo>
                    <a:pt x="3245" y="4202"/>
                    <a:pt x="3730" y="2155"/>
                    <a:pt x="2547" y="767"/>
                  </a:cubicBezTo>
                  <a:cubicBezTo>
                    <a:pt x="2135" y="282"/>
                    <a:pt x="1584"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2332850" y="3935700"/>
              <a:ext cx="17900" cy="10200"/>
            </a:xfrm>
            <a:custGeom>
              <a:avLst/>
              <a:gdLst/>
              <a:ahLst/>
              <a:cxnLst/>
              <a:rect l="l" t="t" r="r" b="b"/>
              <a:pathLst>
                <a:path w="716" h="408" extrusionOk="0">
                  <a:moveTo>
                    <a:pt x="616" y="1"/>
                  </a:moveTo>
                  <a:cubicBezTo>
                    <a:pt x="595" y="1"/>
                    <a:pt x="573" y="9"/>
                    <a:pt x="557" y="30"/>
                  </a:cubicBezTo>
                  <a:cubicBezTo>
                    <a:pt x="439" y="190"/>
                    <a:pt x="287" y="265"/>
                    <a:pt x="90" y="268"/>
                  </a:cubicBezTo>
                  <a:cubicBezTo>
                    <a:pt x="1" y="269"/>
                    <a:pt x="1" y="408"/>
                    <a:pt x="89" y="408"/>
                  </a:cubicBezTo>
                  <a:cubicBezTo>
                    <a:pt x="89" y="408"/>
                    <a:pt x="90" y="408"/>
                    <a:pt x="90" y="408"/>
                  </a:cubicBezTo>
                  <a:cubicBezTo>
                    <a:pt x="339" y="403"/>
                    <a:pt x="530" y="300"/>
                    <a:pt x="678" y="102"/>
                  </a:cubicBezTo>
                  <a:cubicBezTo>
                    <a:pt x="716" y="51"/>
                    <a:pt x="667" y="1"/>
                    <a:pt x="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2333000" y="3913600"/>
              <a:ext cx="21450" cy="16125"/>
            </a:xfrm>
            <a:custGeom>
              <a:avLst/>
              <a:gdLst/>
              <a:ahLst/>
              <a:cxnLst/>
              <a:rect l="l" t="t" r="r" b="b"/>
              <a:pathLst>
                <a:path w="858" h="645" extrusionOk="0">
                  <a:moveTo>
                    <a:pt x="758" y="1"/>
                  </a:moveTo>
                  <a:cubicBezTo>
                    <a:pt x="742" y="1"/>
                    <a:pt x="725" y="7"/>
                    <a:pt x="711" y="23"/>
                  </a:cubicBezTo>
                  <a:cubicBezTo>
                    <a:pt x="527" y="223"/>
                    <a:pt x="309" y="388"/>
                    <a:pt x="68" y="515"/>
                  </a:cubicBezTo>
                  <a:cubicBezTo>
                    <a:pt x="0" y="551"/>
                    <a:pt x="42" y="644"/>
                    <a:pt x="106" y="644"/>
                  </a:cubicBezTo>
                  <a:cubicBezTo>
                    <a:pt x="116" y="644"/>
                    <a:pt x="128" y="642"/>
                    <a:pt x="139" y="636"/>
                  </a:cubicBezTo>
                  <a:cubicBezTo>
                    <a:pt x="390" y="504"/>
                    <a:pt x="617" y="330"/>
                    <a:pt x="810" y="121"/>
                  </a:cubicBezTo>
                  <a:cubicBezTo>
                    <a:pt x="857" y="71"/>
                    <a:pt x="810" y="1"/>
                    <a:pt x="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2249675" y="3863950"/>
              <a:ext cx="78925" cy="14725"/>
            </a:xfrm>
            <a:custGeom>
              <a:avLst/>
              <a:gdLst/>
              <a:ahLst/>
              <a:cxnLst/>
              <a:rect l="l" t="t" r="r" b="b"/>
              <a:pathLst>
                <a:path w="3157" h="589" extrusionOk="0">
                  <a:moveTo>
                    <a:pt x="86" y="0"/>
                  </a:moveTo>
                  <a:cubicBezTo>
                    <a:pt x="1" y="0"/>
                    <a:pt x="2" y="136"/>
                    <a:pt x="90" y="139"/>
                  </a:cubicBezTo>
                  <a:cubicBezTo>
                    <a:pt x="1086" y="185"/>
                    <a:pt x="2075" y="336"/>
                    <a:pt x="3038" y="586"/>
                  </a:cubicBezTo>
                  <a:cubicBezTo>
                    <a:pt x="3045" y="588"/>
                    <a:pt x="3052" y="589"/>
                    <a:pt x="3058" y="589"/>
                  </a:cubicBezTo>
                  <a:cubicBezTo>
                    <a:pt x="3131" y="589"/>
                    <a:pt x="3157" y="473"/>
                    <a:pt x="3076" y="452"/>
                  </a:cubicBezTo>
                  <a:cubicBezTo>
                    <a:pt x="2099" y="197"/>
                    <a:pt x="1098" y="46"/>
                    <a:pt x="90" y="0"/>
                  </a:cubicBezTo>
                  <a:cubicBezTo>
                    <a:pt x="89" y="0"/>
                    <a:pt x="88" y="0"/>
                    <a:pt x="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2249100" y="3829450"/>
              <a:ext cx="108275" cy="15300"/>
            </a:xfrm>
            <a:custGeom>
              <a:avLst/>
              <a:gdLst/>
              <a:ahLst/>
              <a:cxnLst/>
              <a:rect l="l" t="t" r="r" b="b"/>
              <a:pathLst>
                <a:path w="4331" h="612" extrusionOk="0">
                  <a:moveTo>
                    <a:pt x="80" y="0"/>
                  </a:moveTo>
                  <a:cubicBezTo>
                    <a:pt x="0" y="0"/>
                    <a:pt x="3" y="132"/>
                    <a:pt x="90" y="141"/>
                  </a:cubicBezTo>
                  <a:lnTo>
                    <a:pt x="88" y="141"/>
                  </a:lnTo>
                  <a:lnTo>
                    <a:pt x="4242" y="611"/>
                  </a:lnTo>
                  <a:cubicBezTo>
                    <a:pt x="4246" y="611"/>
                    <a:pt x="4249" y="611"/>
                    <a:pt x="4252" y="611"/>
                  </a:cubicBezTo>
                  <a:cubicBezTo>
                    <a:pt x="4330" y="611"/>
                    <a:pt x="4327" y="481"/>
                    <a:pt x="4242" y="472"/>
                  </a:cubicBezTo>
                  <a:lnTo>
                    <a:pt x="90" y="1"/>
                  </a:lnTo>
                  <a:cubicBezTo>
                    <a:pt x="86" y="0"/>
                    <a:pt x="83" y="0"/>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2330675" y="3898300"/>
              <a:ext cx="25525" cy="13125"/>
            </a:xfrm>
            <a:custGeom>
              <a:avLst/>
              <a:gdLst/>
              <a:ahLst/>
              <a:cxnLst/>
              <a:rect l="l" t="t" r="r" b="b"/>
              <a:pathLst>
                <a:path w="1021" h="525" extrusionOk="0">
                  <a:moveTo>
                    <a:pt x="913" y="1"/>
                  </a:moveTo>
                  <a:cubicBezTo>
                    <a:pt x="903" y="1"/>
                    <a:pt x="892" y="3"/>
                    <a:pt x="881" y="8"/>
                  </a:cubicBezTo>
                  <a:lnTo>
                    <a:pt x="71" y="396"/>
                  </a:lnTo>
                  <a:cubicBezTo>
                    <a:pt x="0" y="430"/>
                    <a:pt x="44" y="525"/>
                    <a:pt x="110" y="525"/>
                  </a:cubicBezTo>
                  <a:cubicBezTo>
                    <a:pt x="120" y="525"/>
                    <a:pt x="131" y="522"/>
                    <a:pt x="141" y="517"/>
                  </a:cubicBezTo>
                  <a:lnTo>
                    <a:pt x="951" y="129"/>
                  </a:lnTo>
                  <a:cubicBezTo>
                    <a:pt x="1021" y="96"/>
                    <a:pt x="978"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2351750" y="3879550"/>
              <a:ext cx="39175" cy="22825"/>
            </a:xfrm>
            <a:custGeom>
              <a:avLst/>
              <a:gdLst/>
              <a:ahLst/>
              <a:cxnLst/>
              <a:rect l="l" t="t" r="r" b="b"/>
              <a:pathLst>
                <a:path w="1567" h="913" extrusionOk="0">
                  <a:moveTo>
                    <a:pt x="940" y="149"/>
                  </a:moveTo>
                  <a:cubicBezTo>
                    <a:pt x="1026" y="149"/>
                    <a:pt x="1111" y="173"/>
                    <a:pt x="1191" y="229"/>
                  </a:cubicBezTo>
                  <a:cubicBezTo>
                    <a:pt x="1385" y="368"/>
                    <a:pt x="1300" y="639"/>
                    <a:pt x="1091" y="703"/>
                  </a:cubicBezTo>
                  <a:cubicBezTo>
                    <a:pt x="975" y="738"/>
                    <a:pt x="857" y="758"/>
                    <a:pt x="736" y="764"/>
                  </a:cubicBezTo>
                  <a:cubicBezTo>
                    <a:pt x="699" y="767"/>
                    <a:pt x="661" y="768"/>
                    <a:pt x="624" y="768"/>
                  </a:cubicBezTo>
                  <a:cubicBezTo>
                    <a:pt x="481" y="768"/>
                    <a:pt x="339" y="751"/>
                    <a:pt x="200" y="717"/>
                  </a:cubicBezTo>
                  <a:lnTo>
                    <a:pt x="200" y="717"/>
                  </a:lnTo>
                  <a:cubicBezTo>
                    <a:pt x="321" y="450"/>
                    <a:pt x="637" y="149"/>
                    <a:pt x="940" y="149"/>
                  </a:cubicBezTo>
                  <a:close/>
                  <a:moveTo>
                    <a:pt x="995" y="1"/>
                  </a:moveTo>
                  <a:cubicBezTo>
                    <a:pt x="627" y="1"/>
                    <a:pt x="202" y="365"/>
                    <a:pt x="61" y="690"/>
                  </a:cubicBezTo>
                  <a:lnTo>
                    <a:pt x="61" y="690"/>
                  </a:lnTo>
                  <a:cubicBezTo>
                    <a:pt x="19" y="705"/>
                    <a:pt x="1" y="762"/>
                    <a:pt x="25" y="799"/>
                  </a:cubicBezTo>
                  <a:lnTo>
                    <a:pt x="25" y="799"/>
                  </a:lnTo>
                  <a:cubicBezTo>
                    <a:pt x="23" y="842"/>
                    <a:pt x="62" y="870"/>
                    <a:pt x="99" y="870"/>
                  </a:cubicBezTo>
                  <a:cubicBezTo>
                    <a:pt x="118" y="870"/>
                    <a:pt x="136" y="863"/>
                    <a:pt x="149" y="848"/>
                  </a:cubicBezTo>
                  <a:lnTo>
                    <a:pt x="149" y="848"/>
                  </a:lnTo>
                  <a:cubicBezTo>
                    <a:pt x="311" y="888"/>
                    <a:pt x="486" y="913"/>
                    <a:pt x="659" y="913"/>
                  </a:cubicBezTo>
                  <a:cubicBezTo>
                    <a:pt x="851" y="913"/>
                    <a:pt x="1042" y="882"/>
                    <a:pt x="1215" y="809"/>
                  </a:cubicBezTo>
                  <a:cubicBezTo>
                    <a:pt x="1446" y="709"/>
                    <a:pt x="1567" y="472"/>
                    <a:pt x="1416" y="241"/>
                  </a:cubicBezTo>
                  <a:cubicBezTo>
                    <a:pt x="1305" y="70"/>
                    <a:pt x="1155" y="1"/>
                    <a:pt x="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2349500" y="3865125"/>
              <a:ext cx="25100" cy="34900"/>
            </a:xfrm>
            <a:custGeom>
              <a:avLst/>
              <a:gdLst/>
              <a:ahLst/>
              <a:cxnLst/>
              <a:rect l="l" t="t" r="r" b="b"/>
              <a:pathLst>
                <a:path w="1004" h="1396" extrusionOk="0">
                  <a:moveTo>
                    <a:pt x="426" y="1"/>
                  </a:moveTo>
                  <a:cubicBezTo>
                    <a:pt x="270" y="1"/>
                    <a:pt x="110" y="88"/>
                    <a:pt x="28" y="250"/>
                  </a:cubicBezTo>
                  <a:cubicBezTo>
                    <a:pt x="0" y="304"/>
                    <a:pt x="48" y="355"/>
                    <a:pt x="95" y="355"/>
                  </a:cubicBezTo>
                  <a:cubicBezTo>
                    <a:pt x="116" y="355"/>
                    <a:pt x="136" y="345"/>
                    <a:pt x="149" y="320"/>
                  </a:cubicBezTo>
                  <a:cubicBezTo>
                    <a:pt x="192" y="207"/>
                    <a:pt x="282" y="144"/>
                    <a:pt x="414" y="132"/>
                  </a:cubicBezTo>
                  <a:lnTo>
                    <a:pt x="692" y="369"/>
                  </a:lnTo>
                  <a:cubicBezTo>
                    <a:pt x="762" y="515"/>
                    <a:pt x="644" y="709"/>
                    <a:pt x="560" y="823"/>
                  </a:cubicBezTo>
                  <a:cubicBezTo>
                    <a:pt x="440" y="990"/>
                    <a:pt x="274" y="1121"/>
                    <a:pt x="137" y="1274"/>
                  </a:cubicBezTo>
                  <a:cubicBezTo>
                    <a:pt x="91" y="1326"/>
                    <a:pt x="138" y="1395"/>
                    <a:pt x="189" y="1395"/>
                  </a:cubicBezTo>
                  <a:cubicBezTo>
                    <a:pt x="205" y="1395"/>
                    <a:pt x="221" y="1389"/>
                    <a:pt x="235" y="1373"/>
                  </a:cubicBezTo>
                  <a:cubicBezTo>
                    <a:pt x="501" y="1079"/>
                    <a:pt x="1003" y="714"/>
                    <a:pt x="798" y="250"/>
                  </a:cubicBezTo>
                  <a:cubicBezTo>
                    <a:pt x="723" y="81"/>
                    <a:pt x="576"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1933850" y="3829225"/>
              <a:ext cx="133225" cy="178875"/>
            </a:xfrm>
            <a:custGeom>
              <a:avLst/>
              <a:gdLst/>
              <a:ahLst/>
              <a:cxnLst/>
              <a:rect l="l" t="t" r="r" b="b"/>
              <a:pathLst>
                <a:path w="5329" h="7155" extrusionOk="0">
                  <a:moveTo>
                    <a:pt x="1113" y="1"/>
                  </a:moveTo>
                  <a:cubicBezTo>
                    <a:pt x="1113" y="1"/>
                    <a:pt x="1314" y="1528"/>
                    <a:pt x="1314" y="1528"/>
                  </a:cubicBezTo>
                  <a:cubicBezTo>
                    <a:pt x="1314" y="1528"/>
                    <a:pt x="1312" y="1519"/>
                    <a:pt x="1310" y="1499"/>
                  </a:cubicBezTo>
                  <a:cubicBezTo>
                    <a:pt x="1295" y="1391"/>
                    <a:pt x="1180" y="1327"/>
                    <a:pt x="1027" y="1327"/>
                  </a:cubicBezTo>
                  <a:cubicBezTo>
                    <a:pt x="798" y="1327"/>
                    <a:pt x="486" y="1470"/>
                    <a:pt x="303" y="1822"/>
                  </a:cubicBezTo>
                  <a:cubicBezTo>
                    <a:pt x="1" y="2403"/>
                    <a:pt x="1365" y="7154"/>
                    <a:pt x="2133" y="7154"/>
                  </a:cubicBezTo>
                  <a:cubicBezTo>
                    <a:pt x="2141" y="7154"/>
                    <a:pt x="2149" y="7154"/>
                    <a:pt x="2157" y="7153"/>
                  </a:cubicBezTo>
                  <a:cubicBezTo>
                    <a:pt x="2409" y="7119"/>
                    <a:pt x="2806" y="7108"/>
                    <a:pt x="3225" y="7108"/>
                  </a:cubicBezTo>
                  <a:cubicBezTo>
                    <a:pt x="4074" y="7108"/>
                    <a:pt x="5012" y="7154"/>
                    <a:pt x="5012" y="7154"/>
                  </a:cubicBezTo>
                  <a:lnTo>
                    <a:pt x="5329" y="472"/>
                  </a:lnTo>
                  <a:lnTo>
                    <a:pt x="1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1943375" y="3864425"/>
              <a:ext cx="107050" cy="143900"/>
            </a:xfrm>
            <a:custGeom>
              <a:avLst/>
              <a:gdLst/>
              <a:ahLst/>
              <a:cxnLst/>
              <a:rect l="l" t="t" r="r" b="b"/>
              <a:pathLst>
                <a:path w="4282" h="5756" extrusionOk="0">
                  <a:moveTo>
                    <a:pt x="1043" y="0"/>
                  </a:moveTo>
                  <a:cubicBezTo>
                    <a:pt x="717" y="0"/>
                    <a:pt x="384" y="93"/>
                    <a:pt x="62" y="297"/>
                  </a:cubicBezTo>
                  <a:cubicBezTo>
                    <a:pt x="0" y="337"/>
                    <a:pt x="38" y="430"/>
                    <a:pt x="98" y="430"/>
                  </a:cubicBezTo>
                  <a:cubicBezTo>
                    <a:pt x="109" y="430"/>
                    <a:pt x="121" y="426"/>
                    <a:pt x="134" y="418"/>
                  </a:cubicBezTo>
                  <a:lnTo>
                    <a:pt x="134" y="420"/>
                  </a:lnTo>
                  <a:cubicBezTo>
                    <a:pt x="487" y="194"/>
                    <a:pt x="811" y="97"/>
                    <a:pt x="1107" y="97"/>
                  </a:cubicBezTo>
                  <a:cubicBezTo>
                    <a:pt x="2395" y="97"/>
                    <a:pt x="3143" y="1946"/>
                    <a:pt x="3370" y="3122"/>
                  </a:cubicBezTo>
                  <a:cubicBezTo>
                    <a:pt x="3544" y="4031"/>
                    <a:pt x="3649" y="4914"/>
                    <a:pt x="4129" y="5722"/>
                  </a:cubicBezTo>
                  <a:cubicBezTo>
                    <a:pt x="4143" y="5746"/>
                    <a:pt x="4164" y="5756"/>
                    <a:pt x="4186" y="5756"/>
                  </a:cubicBezTo>
                  <a:cubicBezTo>
                    <a:pt x="4234" y="5756"/>
                    <a:pt x="4282" y="5706"/>
                    <a:pt x="4250" y="5652"/>
                  </a:cubicBezTo>
                  <a:cubicBezTo>
                    <a:pt x="3398" y="4213"/>
                    <a:pt x="3738" y="2351"/>
                    <a:pt x="2753" y="973"/>
                  </a:cubicBezTo>
                  <a:cubicBezTo>
                    <a:pt x="2327" y="377"/>
                    <a:pt x="1701"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2045850" y="3931125"/>
              <a:ext cx="17675" cy="10575"/>
            </a:xfrm>
            <a:custGeom>
              <a:avLst/>
              <a:gdLst/>
              <a:ahLst/>
              <a:cxnLst/>
              <a:rect l="l" t="t" r="r" b="b"/>
              <a:pathLst>
                <a:path w="707" h="423" extrusionOk="0">
                  <a:moveTo>
                    <a:pt x="608" y="0"/>
                  </a:moveTo>
                  <a:cubicBezTo>
                    <a:pt x="587" y="0"/>
                    <a:pt x="565" y="10"/>
                    <a:pt x="549" y="32"/>
                  </a:cubicBezTo>
                  <a:cubicBezTo>
                    <a:pt x="436" y="193"/>
                    <a:pt x="286" y="273"/>
                    <a:pt x="90" y="282"/>
                  </a:cubicBezTo>
                  <a:cubicBezTo>
                    <a:pt x="2" y="286"/>
                    <a:pt x="0" y="422"/>
                    <a:pt x="85" y="422"/>
                  </a:cubicBezTo>
                  <a:cubicBezTo>
                    <a:pt x="87" y="422"/>
                    <a:pt x="88" y="422"/>
                    <a:pt x="90" y="422"/>
                  </a:cubicBezTo>
                  <a:cubicBezTo>
                    <a:pt x="339" y="410"/>
                    <a:pt x="528" y="304"/>
                    <a:pt x="670" y="102"/>
                  </a:cubicBezTo>
                  <a:cubicBezTo>
                    <a:pt x="706" y="50"/>
                    <a:pt x="658" y="0"/>
                    <a:pt x="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2045525" y="3908925"/>
              <a:ext cx="21025" cy="16625"/>
            </a:xfrm>
            <a:custGeom>
              <a:avLst/>
              <a:gdLst/>
              <a:ahLst/>
              <a:cxnLst/>
              <a:rect l="l" t="t" r="r" b="b"/>
              <a:pathLst>
                <a:path w="841" h="665" extrusionOk="0">
                  <a:moveTo>
                    <a:pt x="742" y="1"/>
                  </a:moveTo>
                  <a:cubicBezTo>
                    <a:pt x="726" y="1"/>
                    <a:pt x="710" y="8"/>
                    <a:pt x="696" y="23"/>
                  </a:cubicBezTo>
                  <a:cubicBezTo>
                    <a:pt x="517" y="229"/>
                    <a:pt x="305" y="401"/>
                    <a:pt x="68" y="535"/>
                  </a:cubicBezTo>
                  <a:cubicBezTo>
                    <a:pt x="1" y="572"/>
                    <a:pt x="42" y="665"/>
                    <a:pt x="104" y="665"/>
                  </a:cubicBezTo>
                  <a:cubicBezTo>
                    <a:pt x="115" y="665"/>
                    <a:pt x="127" y="662"/>
                    <a:pt x="138" y="656"/>
                  </a:cubicBezTo>
                  <a:cubicBezTo>
                    <a:pt x="386" y="517"/>
                    <a:pt x="608" y="337"/>
                    <a:pt x="794" y="122"/>
                  </a:cubicBezTo>
                  <a:cubicBezTo>
                    <a:pt x="840" y="71"/>
                    <a:pt x="793" y="1"/>
                    <a:pt x="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1960475" y="3862150"/>
              <a:ext cx="79225" cy="12600"/>
            </a:xfrm>
            <a:custGeom>
              <a:avLst/>
              <a:gdLst/>
              <a:ahLst/>
              <a:cxnLst/>
              <a:rect l="l" t="t" r="r" b="b"/>
              <a:pathLst>
                <a:path w="3169" h="504" extrusionOk="0">
                  <a:moveTo>
                    <a:pt x="88" y="1"/>
                  </a:moveTo>
                  <a:cubicBezTo>
                    <a:pt x="0" y="1"/>
                    <a:pt x="1" y="139"/>
                    <a:pt x="90" y="141"/>
                  </a:cubicBezTo>
                  <a:cubicBezTo>
                    <a:pt x="1086" y="159"/>
                    <a:pt x="2078" y="279"/>
                    <a:pt x="3050" y="502"/>
                  </a:cubicBezTo>
                  <a:cubicBezTo>
                    <a:pt x="3056" y="503"/>
                    <a:pt x="3062" y="504"/>
                    <a:pt x="3068" y="504"/>
                  </a:cubicBezTo>
                  <a:cubicBezTo>
                    <a:pt x="3142" y="504"/>
                    <a:pt x="3169" y="385"/>
                    <a:pt x="3087" y="367"/>
                  </a:cubicBezTo>
                  <a:cubicBezTo>
                    <a:pt x="2103" y="142"/>
                    <a:pt x="1099" y="20"/>
                    <a:pt x="90" y="1"/>
                  </a:cubicBezTo>
                  <a:cubicBezTo>
                    <a:pt x="89" y="1"/>
                    <a:pt x="8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1958825" y="3827725"/>
              <a:ext cx="108625" cy="12325"/>
            </a:xfrm>
            <a:custGeom>
              <a:avLst/>
              <a:gdLst/>
              <a:ahLst/>
              <a:cxnLst/>
              <a:rect l="l" t="t" r="r" b="b"/>
              <a:pathLst>
                <a:path w="4345" h="493" extrusionOk="0">
                  <a:moveTo>
                    <a:pt x="83" y="1"/>
                  </a:moveTo>
                  <a:cubicBezTo>
                    <a:pt x="1" y="1"/>
                    <a:pt x="3" y="134"/>
                    <a:pt x="90" y="141"/>
                  </a:cubicBezTo>
                  <a:lnTo>
                    <a:pt x="4255" y="492"/>
                  </a:lnTo>
                  <a:cubicBezTo>
                    <a:pt x="4257" y="492"/>
                    <a:pt x="4260" y="492"/>
                    <a:pt x="4262" y="492"/>
                  </a:cubicBezTo>
                  <a:cubicBezTo>
                    <a:pt x="4344" y="492"/>
                    <a:pt x="4342" y="359"/>
                    <a:pt x="4255" y="352"/>
                  </a:cubicBezTo>
                  <a:lnTo>
                    <a:pt x="90" y="1"/>
                  </a:lnTo>
                  <a:cubicBezTo>
                    <a:pt x="88" y="1"/>
                    <a:pt x="86" y="1"/>
                    <a:pt x="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2042725" y="3893625"/>
              <a:ext cx="25150" cy="13725"/>
            </a:xfrm>
            <a:custGeom>
              <a:avLst/>
              <a:gdLst/>
              <a:ahLst/>
              <a:cxnLst/>
              <a:rect l="l" t="t" r="r" b="b"/>
              <a:pathLst>
                <a:path w="1006" h="549" extrusionOk="0">
                  <a:moveTo>
                    <a:pt x="901" y="0"/>
                  </a:moveTo>
                  <a:cubicBezTo>
                    <a:pt x="890" y="0"/>
                    <a:pt x="879" y="3"/>
                    <a:pt x="868" y="9"/>
                  </a:cubicBezTo>
                  <a:lnTo>
                    <a:pt x="68" y="421"/>
                  </a:lnTo>
                  <a:cubicBezTo>
                    <a:pt x="1" y="455"/>
                    <a:pt x="42" y="549"/>
                    <a:pt x="106" y="549"/>
                  </a:cubicBezTo>
                  <a:cubicBezTo>
                    <a:pt x="117" y="549"/>
                    <a:pt x="128" y="546"/>
                    <a:pt x="140" y="540"/>
                  </a:cubicBezTo>
                  <a:lnTo>
                    <a:pt x="938" y="130"/>
                  </a:lnTo>
                  <a:cubicBezTo>
                    <a:pt x="1005" y="94"/>
                    <a:pt x="964" y="0"/>
                    <a:pt x="9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2063450" y="3874225"/>
              <a:ext cx="38975" cy="23075"/>
            </a:xfrm>
            <a:custGeom>
              <a:avLst/>
              <a:gdLst/>
              <a:ahLst/>
              <a:cxnLst/>
              <a:rect l="l" t="t" r="r" b="b"/>
              <a:pathLst>
                <a:path w="1559" h="923" extrusionOk="0">
                  <a:moveTo>
                    <a:pt x="933" y="150"/>
                  </a:moveTo>
                  <a:cubicBezTo>
                    <a:pt x="1014" y="150"/>
                    <a:pt x="1095" y="172"/>
                    <a:pt x="1172" y="223"/>
                  </a:cubicBezTo>
                  <a:cubicBezTo>
                    <a:pt x="1370" y="353"/>
                    <a:pt x="1296" y="629"/>
                    <a:pt x="1089" y="699"/>
                  </a:cubicBezTo>
                  <a:cubicBezTo>
                    <a:pt x="975" y="736"/>
                    <a:pt x="857" y="761"/>
                    <a:pt x="738" y="772"/>
                  </a:cubicBezTo>
                  <a:cubicBezTo>
                    <a:pt x="685" y="776"/>
                    <a:pt x="632" y="778"/>
                    <a:pt x="579" y="778"/>
                  </a:cubicBezTo>
                  <a:cubicBezTo>
                    <a:pt x="451" y="778"/>
                    <a:pt x="324" y="765"/>
                    <a:pt x="199" y="739"/>
                  </a:cubicBezTo>
                  <a:lnTo>
                    <a:pt x="199" y="739"/>
                  </a:lnTo>
                  <a:cubicBezTo>
                    <a:pt x="314" y="465"/>
                    <a:pt x="626" y="150"/>
                    <a:pt x="933" y="150"/>
                  </a:cubicBezTo>
                  <a:close/>
                  <a:moveTo>
                    <a:pt x="988" y="0"/>
                  </a:moveTo>
                  <a:cubicBezTo>
                    <a:pt x="614" y="0"/>
                    <a:pt x="187" y="385"/>
                    <a:pt x="56" y="718"/>
                  </a:cubicBezTo>
                  <a:lnTo>
                    <a:pt x="56" y="718"/>
                  </a:lnTo>
                  <a:cubicBezTo>
                    <a:pt x="16" y="736"/>
                    <a:pt x="1" y="792"/>
                    <a:pt x="26" y="826"/>
                  </a:cubicBezTo>
                  <a:lnTo>
                    <a:pt x="26" y="826"/>
                  </a:lnTo>
                  <a:cubicBezTo>
                    <a:pt x="28" y="868"/>
                    <a:pt x="66" y="895"/>
                    <a:pt x="102" y="895"/>
                  </a:cubicBezTo>
                  <a:cubicBezTo>
                    <a:pt x="121" y="895"/>
                    <a:pt x="140" y="888"/>
                    <a:pt x="152" y="871"/>
                  </a:cubicBezTo>
                  <a:lnTo>
                    <a:pt x="152" y="871"/>
                  </a:lnTo>
                  <a:cubicBezTo>
                    <a:pt x="299" y="903"/>
                    <a:pt x="455" y="922"/>
                    <a:pt x="612" y="922"/>
                  </a:cubicBezTo>
                  <a:cubicBezTo>
                    <a:pt x="821" y="922"/>
                    <a:pt x="1029" y="888"/>
                    <a:pt x="1214" y="803"/>
                  </a:cubicBezTo>
                  <a:cubicBezTo>
                    <a:pt x="1440" y="697"/>
                    <a:pt x="1558" y="457"/>
                    <a:pt x="1402" y="230"/>
                  </a:cubicBezTo>
                  <a:cubicBezTo>
                    <a:pt x="1289" y="67"/>
                    <a:pt x="1143" y="0"/>
                    <a:pt x="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2060450" y="3860250"/>
              <a:ext cx="25500" cy="35100"/>
            </a:xfrm>
            <a:custGeom>
              <a:avLst/>
              <a:gdLst/>
              <a:ahLst/>
              <a:cxnLst/>
              <a:rect l="l" t="t" r="r" b="b"/>
              <a:pathLst>
                <a:path w="1020" h="1404" extrusionOk="0">
                  <a:moveTo>
                    <a:pt x="429" y="1"/>
                  </a:moveTo>
                  <a:cubicBezTo>
                    <a:pt x="268" y="1"/>
                    <a:pt x="105" y="92"/>
                    <a:pt x="26" y="258"/>
                  </a:cubicBezTo>
                  <a:cubicBezTo>
                    <a:pt x="0" y="315"/>
                    <a:pt x="49" y="366"/>
                    <a:pt x="94" y="366"/>
                  </a:cubicBezTo>
                  <a:cubicBezTo>
                    <a:pt x="115" y="366"/>
                    <a:pt x="135" y="355"/>
                    <a:pt x="147" y="330"/>
                  </a:cubicBezTo>
                  <a:cubicBezTo>
                    <a:pt x="198" y="222"/>
                    <a:pt x="321" y="125"/>
                    <a:pt x="442" y="125"/>
                  </a:cubicBezTo>
                  <a:cubicBezTo>
                    <a:pt x="540" y="125"/>
                    <a:pt x="637" y="189"/>
                    <a:pt x="693" y="360"/>
                  </a:cubicBezTo>
                  <a:cubicBezTo>
                    <a:pt x="739" y="503"/>
                    <a:pt x="664" y="679"/>
                    <a:pt x="591" y="798"/>
                  </a:cubicBezTo>
                  <a:cubicBezTo>
                    <a:pt x="482" y="979"/>
                    <a:pt x="302" y="1120"/>
                    <a:pt x="166" y="1281"/>
                  </a:cubicBezTo>
                  <a:cubicBezTo>
                    <a:pt x="122" y="1334"/>
                    <a:pt x="168" y="1403"/>
                    <a:pt x="219" y="1403"/>
                  </a:cubicBezTo>
                  <a:cubicBezTo>
                    <a:pt x="234" y="1403"/>
                    <a:pt x="251" y="1396"/>
                    <a:pt x="265" y="1380"/>
                  </a:cubicBezTo>
                  <a:cubicBezTo>
                    <a:pt x="523" y="1076"/>
                    <a:pt x="1019" y="692"/>
                    <a:pt x="792" y="233"/>
                  </a:cubicBezTo>
                  <a:cubicBezTo>
                    <a:pt x="715" y="74"/>
                    <a:pt x="573" y="1"/>
                    <a:pt x="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2126725" y="3124425"/>
              <a:ext cx="220775" cy="5625"/>
            </a:xfrm>
            <a:custGeom>
              <a:avLst/>
              <a:gdLst/>
              <a:ahLst/>
              <a:cxnLst/>
              <a:rect l="l" t="t" r="r" b="b"/>
              <a:pathLst>
                <a:path w="8831" h="225" extrusionOk="0">
                  <a:moveTo>
                    <a:pt x="8739" y="1"/>
                  </a:moveTo>
                  <a:lnTo>
                    <a:pt x="90" y="84"/>
                  </a:lnTo>
                  <a:cubicBezTo>
                    <a:pt x="1" y="84"/>
                    <a:pt x="1" y="224"/>
                    <a:pt x="90" y="224"/>
                  </a:cubicBezTo>
                  <a:lnTo>
                    <a:pt x="8739" y="141"/>
                  </a:lnTo>
                  <a:cubicBezTo>
                    <a:pt x="8830" y="139"/>
                    <a:pt x="8830" y="1"/>
                    <a:pt x="8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2801025" y="1711950"/>
              <a:ext cx="39450" cy="299750"/>
            </a:xfrm>
            <a:custGeom>
              <a:avLst/>
              <a:gdLst/>
              <a:ahLst/>
              <a:cxnLst/>
              <a:rect l="l" t="t" r="r" b="b"/>
              <a:pathLst>
                <a:path w="1578" h="11990" extrusionOk="0">
                  <a:moveTo>
                    <a:pt x="1445" y="0"/>
                  </a:moveTo>
                  <a:lnTo>
                    <a:pt x="0" y="94"/>
                  </a:lnTo>
                  <a:lnTo>
                    <a:pt x="0" y="239"/>
                  </a:lnTo>
                  <a:cubicBezTo>
                    <a:pt x="6" y="1597"/>
                    <a:pt x="71" y="11989"/>
                    <a:pt x="785" y="11989"/>
                  </a:cubicBezTo>
                  <a:cubicBezTo>
                    <a:pt x="790" y="11989"/>
                    <a:pt x="794" y="11989"/>
                    <a:pt x="799" y="11988"/>
                  </a:cubicBezTo>
                  <a:cubicBezTo>
                    <a:pt x="1578" y="11834"/>
                    <a:pt x="1445" y="0"/>
                    <a:pt x="1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2800575" y="1709450"/>
              <a:ext cx="37175" cy="27050"/>
            </a:xfrm>
            <a:custGeom>
              <a:avLst/>
              <a:gdLst/>
              <a:ahLst/>
              <a:cxnLst/>
              <a:rect l="l" t="t" r="r" b="b"/>
              <a:pathLst>
                <a:path w="1487" h="1082" extrusionOk="0">
                  <a:moveTo>
                    <a:pt x="1487" y="0"/>
                  </a:moveTo>
                  <a:lnTo>
                    <a:pt x="0" y="39"/>
                  </a:lnTo>
                  <a:lnTo>
                    <a:pt x="23" y="1047"/>
                  </a:lnTo>
                  <a:lnTo>
                    <a:pt x="1470" y="1081"/>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2771225" y="1557125"/>
              <a:ext cx="96700" cy="157775"/>
            </a:xfrm>
            <a:custGeom>
              <a:avLst/>
              <a:gdLst/>
              <a:ahLst/>
              <a:cxnLst/>
              <a:rect l="l" t="t" r="r" b="b"/>
              <a:pathLst>
                <a:path w="3868" h="6311" extrusionOk="0">
                  <a:moveTo>
                    <a:pt x="1211" y="0"/>
                  </a:moveTo>
                  <a:lnTo>
                    <a:pt x="1211" y="0"/>
                  </a:lnTo>
                  <a:cubicBezTo>
                    <a:pt x="1268" y="636"/>
                    <a:pt x="1068" y="1265"/>
                    <a:pt x="825" y="1855"/>
                  </a:cubicBezTo>
                  <a:cubicBezTo>
                    <a:pt x="582" y="2444"/>
                    <a:pt x="291" y="3019"/>
                    <a:pt x="145" y="3640"/>
                  </a:cubicBezTo>
                  <a:cubicBezTo>
                    <a:pt x="1" y="4261"/>
                    <a:pt x="18" y="4953"/>
                    <a:pt x="364" y="5489"/>
                  </a:cubicBezTo>
                  <a:cubicBezTo>
                    <a:pt x="687" y="5989"/>
                    <a:pt x="1386" y="6310"/>
                    <a:pt x="2025" y="6310"/>
                  </a:cubicBezTo>
                  <a:cubicBezTo>
                    <a:pt x="2242" y="6310"/>
                    <a:pt x="2452" y="6273"/>
                    <a:pt x="2639" y="6193"/>
                  </a:cubicBezTo>
                  <a:lnTo>
                    <a:pt x="2637" y="6193"/>
                  </a:lnTo>
                  <a:cubicBezTo>
                    <a:pt x="3733" y="5560"/>
                    <a:pt x="3867" y="4039"/>
                    <a:pt x="3584" y="2804"/>
                  </a:cubicBezTo>
                  <a:cubicBezTo>
                    <a:pt x="3302" y="1571"/>
                    <a:pt x="2349" y="558"/>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2788075" y="1556300"/>
              <a:ext cx="67800" cy="72925"/>
            </a:xfrm>
            <a:custGeom>
              <a:avLst/>
              <a:gdLst/>
              <a:ahLst/>
              <a:cxnLst/>
              <a:rect l="l" t="t" r="r" b="b"/>
              <a:pathLst>
                <a:path w="2712" h="2917" extrusionOk="0">
                  <a:moveTo>
                    <a:pt x="476" y="1"/>
                  </a:moveTo>
                  <a:cubicBezTo>
                    <a:pt x="476" y="1"/>
                    <a:pt x="618" y="248"/>
                    <a:pt x="438" y="861"/>
                  </a:cubicBezTo>
                  <a:cubicBezTo>
                    <a:pt x="257" y="1474"/>
                    <a:pt x="33" y="2169"/>
                    <a:pt x="33" y="2169"/>
                  </a:cubicBezTo>
                  <a:cubicBezTo>
                    <a:pt x="1" y="2392"/>
                    <a:pt x="33" y="2633"/>
                    <a:pt x="191" y="2794"/>
                  </a:cubicBezTo>
                  <a:cubicBezTo>
                    <a:pt x="275" y="2878"/>
                    <a:pt x="394" y="2917"/>
                    <a:pt x="514" y="2917"/>
                  </a:cubicBezTo>
                  <a:cubicBezTo>
                    <a:pt x="536" y="2917"/>
                    <a:pt x="558" y="2915"/>
                    <a:pt x="579" y="2913"/>
                  </a:cubicBezTo>
                  <a:cubicBezTo>
                    <a:pt x="718" y="2898"/>
                    <a:pt x="848" y="2835"/>
                    <a:pt x="967" y="2762"/>
                  </a:cubicBezTo>
                  <a:cubicBezTo>
                    <a:pt x="1170" y="2636"/>
                    <a:pt x="1350" y="2476"/>
                    <a:pt x="1499" y="2290"/>
                  </a:cubicBezTo>
                  <a:cubicBezTo>
                    <a:pt x="1580" y="2188"/>
                    <a:pt x="1671" y="2069"/>
                    <a:pt x="1799" y="2066"/>
                  </a:cubicBezTo>
                  <a:cubicBezTo>
                    <a:pt x="1802" y="2066"/>
                    <a:pt x="1804" y="2066"/>
                    <a:pt x="1807" y="2066"/>
                  </a:cubicBezTo>
                  <a:cubicBezTo>
                    <a:pt x="1972" y="2066"/>
                    <a:pt x="2073" y="2254"/>
                    <a:pt x="2219" y="2336"/>
                  </a:cubicBezTo>
                  <a:cubicBezTo>
                    <a:pt x="2273" y="2365"/>
                    <a:pt x="2333" y="2380"/>
                    <a:pt x="2392" y="2380"/>
                  </a:cubicBezTo>
                  <a:cubicBezTo>
                    <a:pt x="2460" y="2380"/>
                    <a:pt x="2527" y="2361"/>
                    <a:pt x="2586" y="2322"/>
                  </a:cubicBezTo>
                  <a:cubicBezTo>
                    <a:pt x="2694" y="2252"/>
                    <a:pt x="2712" y="2254"/>
                    <a:pt x="2700" y="2126"/>
                  </a:cubicBezTo>
                  <a:cubicBezTo>
                    <a:pt x="2700" y="2126"/>
                    <a:pt x="1833" y="479"/>
                    <a:pt x="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2823125" y="1623775"/>
              <a:ext cx="23625" cy="24550"/>
            </a:xfrm>
            <a:custGeom>
              <a:avLst/>
              <a:gdLst/>
              <a:ahLst/>
              <a:cxnLst/>
              <a:rect l="l" t="t" r="r" b="b"/>
              <a:pathLst>
                <a:path w="945" h="982" extrusionOk="0">
                  <a:moveTo>
                    <a:pt x="443" y="1"/>
                  </a:moveTo>
                  <a:cubicBezTo>
                    <a:pt x="333" y="1"/>
                    <a:pt x="222" y="47"/>
                    <a:pt x="146" y="127"/>
                  </a:cubicBezTo>
                  <a:cubicBezTo>
                    <a:pt x="33" y="248"/>
                    <a:pt x="0" y="433"/>
                    <a:pt x="50" y="590"/>
                  </a:cubicBezTo>
                  <a:cubicBezTo>
                    <a:pt x="100" y="746"/>
                    <a:pt x="225" y="874"/>
                    <a:pt x="378" y="940"/>
                  </a:cubicBezTo>
                  <a:cubicBezTo>
                    <a:pt x="437" y="966"/>
                    <a:pt x="502" y="981"/>
                    <a:pt x="566" y="981"/>
                  </a:cubicBezTo>
                  <a:cubicBezTo>
                    <a:pt x="622" y="981"/>
                    <a:pt x="676" y="969"/>
                    <a:pt x="725" y="942"/>
                  </a:cubicBezTo>
                  <a:cubicBezTo>
                    <a:pt x="800" y="897"/>
                    <a:pt x="850" y="819"/>
                    <a:pt x="876" y="737"/>
                  </a:cubicBezTo>
                  <a:cubicBezTo>
                    <a:pt x="916" y="611"/>
                    <a:pt x="944" y="452"/>
                    <a:pt x="882" y="335"/>
                  </a:cubicBezTo>
                  <a:cubicBezTo>
                    <a:pt x="819" y="217"/>
                    <a:pt x="727" y="74"/>
                    <a:pt x="598" y="35"/>
                  </a:cubicBezTo>
                  <a:cubicBezTo>
                    <a:pt x="550" y="12"/>
                    <a:pt x="496" y="1"/>
                    <a:pt x="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5"/>
            <p:cNvSpPr/>
            <p:nvPr/>
          </p:nvSpPr>
          <p:spPr>
            <a:xfrm>
              <a:off x="2755075" y="1750075"/>
              <a:ext cx="127025" cy="186925"/>
            </a:xfrm>
            <a:custGeom>
              <a:avLst/>
              <a:gdLst/>
              <a:ahLst/>
              <a:cxnLst/>
              <a:rect l="l" t="t" r="r" b="b"/>
              <a:pathLst>
                <a:path w="5081" h="7477" extrusionOk="0">
                  <a:moveTo>
                    <a:pt x="2937" y="1"/>
                  </a:moveTo>
                  <a:cubicBezTo>
                    <a:pt x="2647" y="1"/>
                    <a:pt x="802" y="3724"/>
                    <a:pt x="802" y="3724"/>
                  </a:cubicBezTo>
                  <a:cubicBezTo>
                    <a:pt x="802" y="3724"/>
                    <a:pt x="638" y="1913"/>
                    <a:pt x="538" y="1913"/>
                  </a:cubicBezTo>
                  <a:cubicBezTo>
                    <a:pt x="532" y="1913"/>
                    <a:pt x="526" y="1920"/>
                    <a:pt x="520" y="1935"/>
                  </a:cubicBezTo>
                  <a:cubicBezTo>
                    <a:pt x="392" y="2269"/>
                    <a:pt x="1" y="5283"/>
                    <a:pt x="1" y="5283"/>
                  </a:cubicBezTo>
                  <a:lnTo>
                    <a:pt x="1987" y="7476"/>
                  </a:lnTo>
                  <a:cubicBezTo>
                    <a:pt x="2521" y="5967"/>
                    <a:pt x="3815" y="4394"/>
                    <a:pt x="4548" y="3563"/>
                  </a:cubicBezTo>
                  <a:cubicBezTo>
                    <a:pt x="4717" y="3371"/>
                    <a:pt x="4731" y="3297"/>
                    <a:pt x="4654" y="3297"/>
                  </a:cubicBezTo>
                  <a:cubicBezTo>
                    <a:pt x="4395" y="3297"/>
                    <a:pt x="3115" y="4116"/>
                    <a:pt x="3115" y="4116"/>
                  </a:cubicBezTo>
                  <a:cubicBezTo>
                    <a:pt x="3115" y="4116"/>
                    <a:pt x="4464" y="2715"/>
                    <a:pt x="5001" y="1731"/>
                  </a:cubicBezTo>
                  <a:cubicBezTo>
                    <a:pt x="5080" y="1585"/>
                    <a:pt x="5081" y="1524"/>
                    <a:pt x="5025" y="1524"/>
                  </a:cubicBezTo>
                  <a:cubicBezTo>
                    <a:pt x="4702" y="1524"/>
                    <a:pt x="2478" y="3593"/>
                    <a:pt x="2478" y="3593"/>
                  </a:cubicBezTo>
                  <a:cubicBezTo>
                    <a:pt x="2478" y="3593"/>
                    <a:pt x="3686" y="1653"/>
                    <a:pt x="4173" y="858"/>
                  </a:cubicBezTo>
                  <a:cubicBezTo>
                    <a:pt x="4232" y="762"/>
                    <a:pt x="4244" y="720"/>
                    <a:pt x="4218" y="720"/>
                  </a:cubicBezTo>
                  <a:cubicBezTo>
                    <a:pt x="4028" y="720"/>
                    <a:pt x="1871" y="2953"/>
                    <a:pt x="1871" y="2953"/>
                  </a:cubicBezTo>
                  <a:cubicBezTo>
                    <a:pt x="1871" y="2953"/>
                    <a:pt x="3024" y="688"/>
                    <a:pt x="2974" y="63"/>
                  </a:cubicBezTo>
                  <a:cubicBezTo>
                    <a:pt x="2971" y="21"/>
                    <a:pt x="2958" y="1"/>
                    <a:pt x="2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1770425" y="1854800"/>
              <a:ext cx="1080825" cy="1103075"/>
            </a:xfrm>
            <a:custGeom>
              <a:avLst/>
              <a:gdLst/>
              <a:ahLst/>
              <a:cxnLst/>
              <a:rect l="l" t="t" r="r" b="b"/>
              <a:pathLst>
                <a:path w="43233" h="44123" extrusionOk="0">
                  <a:moveTo>
                    <a:pt x="38103" y="0"/>
                  </a:moveTo>
                  <a:lnTo>
                    <a:pt x="24421" y="15389"/>
                  </a:lnTo>
                  <a:lnTo>
                    <a:pt x="19645" y="15628"/>
                  </a:lnTo>
                  <a:cubicBezTo>
                    <a:pt x="15203" y="15850"/>
                    <a:pt x="10962" y="17567"/>
                    <a:pt x="7632" y="20516"/>
                  </a:cubicBezTo>
                  <a:cubicBezTo>
                    <a:pt x="4671" y="23139"/>
                    <a:pt x="2148" y="26412"/>
                    <a:pt x="1426" y="28577"/>
                  </a:cubicBezTo>
                  <a:cubicBezTo>
                    <a:pt x="0" y="32854"/>
                    <a:pt x="767" y="39330"/>
                    <a:pt x="767" y="39330"/>
                  </a:cubicBezTo>
                  <a:lnTo>
                    <a:pt x="5042" y="39330"/>
                  </a:lnTo>
                  <a:lnTo>
                    <a:pt x="6467" y="30210"/>
                  </a:lnTo>
                  <a:lnTo>
                    <a:pt x="9422" y="26709"/>
                  </a:lnTo>
                  <a:lnTo>
                    <a:pt x="9422" y="26709"/>
                  </a:lnTo>
                  <a:lnTo>
                    <a:pt x="9131" y="44123"/>
                  </a:lnTo>
                  <a:lnTo>
                    <a:pt x="30407" y="42180"/>
                  </a:lnTo>
                  <a:lnTo>
                    <a:pt x="30407" y="22516"/>
                  </a:lnTo>
                  <a:lnTo>
                    <a:pt x="43233" y="2850"/>
                  </a:lnTo>
                  <a:lnTo>
                    <a:pt x="381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2004500" y="2658150"/>
              <a:ext cx="531150" cy="19350"/>
            </a:xfrm>
            <a:custGeom>
              <a:avLst/>
              <a:gdLst/>
              <a:ahLst/>
              <a:cxnLst/>
              <a:rect l="l" t="t" r="r" b="b"/>
              <a:pathLst>
                <a:path w="21246" h="774" extrusionOk="0">
                  <a:moveTo>
                    <a:pt x="21017" y="1"/>
                  </a:moveTo>
                  <a:cubicBezTo>
                    <a:pt x="21012" y="1"/>
                    <a:pt x="21006" y="1"/>
                    <a:pt x="21001" y="1"/>
                  </a:cubicBezTo>
                  <a:cubicBezTo>
                    <a:pt x="17791" y="249"/>
                    <a:pt x="14603" y="348"/>
                    <a:pt x="11416" y="348"/>
                  </a:cubicBezTo>
                  <a:cubicBezTo>
                    <a:pt x="7658" y="348"/>
                    <a:pt x="3902" y="211"/>
                    <a:pt x="117" y="19"/>
                  </a:cubicBezTo>
                  <a:cubicBezTo>
                    <a:pt x="115" y="19"/>
                    <a:pt x="113" y="19"/>
                    <a:pt x="111" y="19"/>
                  </a:cubicBezTo>
                  <a:cubicBezTo>
                    <a:pt x="1" y="19"/>
                    <a:pt x="7" y="185"/>
                    <a:pt x="117" y="197"/>
                  </a:cubicBezTo>
                  <a:cubicBezTo>
                    <a:pt x="3687" y="605"/>
                    <a:pt x="7281" y="774"/>
                    <a:pt x="10876" y="774"/>
                  </a:cubicBezTo>
                  <a:cubicBezTo>
                    <a:pt x="14256" y="774"/>
                    <a:pt x="17637" y="625"/>
                    <a:pt x="21001" y="385"/>
                  </a:cubicBezTo>
                  <a:cubicBezTo>
                    <a:pt x="21240" y="367"/>
                    <a:pt x="21245" y="1"/>
                    <a:pt x="2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2004075" y="2608800"/>
              <a:ext cx="533700" cy="14000"/>
            </a:xfrm>
            <a:custGeom>
              <a:avLst/>
              <a:gdLst/>
              <a:ahLst/>
              <a:cxnLst/>
              <a:rect l="l" t="t" r="r" b="b"/>
              <a:pathLst>
                <a:path w="21348" h="560" extrusionOk="0">
                  <a:moveTo>
                    <a:pt x="7574" y="0"/>
                  </a:moveTo>
                  <a:cubicBezTo>
                    <a:pt x="5089" y="0"/>
                    <a:pt x="2608" y="35"/>
                    <a:pt x="134" y="137"/>
                  </a:cubicBezTo>
                  <a:cubicBezTo>
                    <a:pt x="1" y="143"/>
                    <a:pt x="1" y="338"/>
                    <a:pt x="134" y="344"/>
                  </a:cubicBezTo>
                  <a:cubicBezTo>
                    <a:pt x="3541" y="515"/>
                    <a:pt x="6964" y="559"/>
                    <a:pt x="10389" y="559"/>
                  </a:cubicBezTo>
                  <a:cubicBezTo>
                    <a:pt x="13972" y="559"/>
                    <a:pt x="17556" y="510"/>
                    <a:pt x="21125" y="507"/>
                  </a:cubicBezTo>
                  <a:cubicBezTo>
                    <a:pt x="21347" y="507"/>
                    <a:pt x="21347" y="162"/>
                    <a:pt x="21125" y="161"/>
                  </a:cubicBezTo>
                  <a:cubicBezTo>
                    <a:pt x="16622" y="116"/>
                    <a:pt x="12094" y="0"/>
                    <a:pt x="7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2003150" y="2555950"/>
              <a:ext cx="528575" cy="19900"/>
            </a:xfrm>
            <a:custGeom>
              <a:avLst/>
              <a:gdLst/>
              <a:ahLst/>
              <a:cxnLst/>
              <a:rect l="l" t="t" r="r" b="b"/>
              <a:pathLst>
                <a:path w="21143" h="796" extrusionOk="0">
                  <a:moveTo>
                    <a:pt x="20927" y="0"/>
                  </a:moveTo>
                  <a:cubicBezTo>
                    <a:pt x="20924" y="0"/>
                    <a:pt x="20920" y="0"/>
                    <a:pt x="20916" y="1"/>
                  </a:cubicBezTo>
                  <a:cubicBezTo>
                    <a:pt x="15568" y="285"/>
                    <a:pt x="10238" y="336"/>
                    <a:pt x="4895" y="336"/>
                  </a:cubicBezTo>
                  <a:cubicBezTo>
                    <a:pt x="3322" y="336"/>
                    <a:pt x="1747" y="331"/>
                    <a:pt x="171" y="327"/>
                  </a:cubicBezTo>
                  <a:cubicBezTo>
                    <a:pt x="1" y="327"/>
                    <a:pt x="4" y="579"/>
                    <a:pt x="171" y="590"/>
                  </a:cubicBezTo>
                  <a:cubicBezTo>
                    <a:pt x="2717" y="734"/>
                    <a:pt x="5271" y="796"/>
                    <a:pt x="7827" y="796"/>
                  </a:cubicBezTo>
                  <a:cubicBezTo>
                    <a:pt x="12195" y="796"/>
                    <a:pt x="16567" y="614"/>
                    <a:pt x="20916" y="351"/>
                  </a:cubicBezTo>
                  <a:cubicBezTo>
                    <a:pt x="21136" y="338"/>
                    <a:pt x="21143" y="0"/>
                    <a:pt x="20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1986425" y="2500450"/>
              <a:ext cx="551150" cy="19075"/>
            </a:xfrm>
            <a:custGeom>
              <a:avLst/>
              <a:gdLst/>
              <a:ahLst/>
              <a:cxnLst/>
              <a:rect l="l" t="t" r="r" b="b"/>
              <a:pathLst>
                <a:path w="22046" h="763" extrusionOk="0">
                  <a:moveTo>
                    <a:pt x="6132" y="1"/>
                  </a:moveTo>
                  <a:cubicBezTo>
                    <a:pt x="4092" y="1"/>
                    <a:pt x="2056" y="42"/>
                    <a:pt x="31" y="166"/>
                  </a:cubicBezTo>
                  <a:cubicBezTo>
                    <a:pt x="0" y="169"/>
                    <a:pt x="0" y="213"/>
                    <a:pt x="31" y="216"/>
                  </a:cubicBezTo>
                  <a:lnTo>
                    <a:pt x="31" y="215"/>
                  </a:lnTo>
                  <a:cubicBezTo>
                    <a:pt x="3228" y="634"/>
                    <a:pt x="6510" y="763"/>
                    <a:pt x="9805" y="763"/>
                  </a:cubicBezTo>
                  <a:cubicBezTo>
                    <a:pt x="13840" y="763"/>
                    <a:pt x="17894" y="569"/>
                    <a:pt x="21834" y="477"/>
                  </a:cubicBezTo>
                  <a:cubicBezTo>
                    <a:pt x="22044" y="473"/>
                    <a:pt x="22046" y="148"/>
                    <a:pt x="21840" y="148"/>
                  </a:cubicBezTo>
                  <a:cubicBezTo>
                    <a:pt x="21838" y="148"/>
                    <a:pt x="21836" y="148"/>
                    <a:pt x="21834" y="148"/>
                  </a:cubicBezTo>
                  <a:cubicBezTo>
                    <a:pt x="20857" y="172"/>
                    <a:pt x="19877" y="181"/>
                    <a:pt x="18896" y="181"/>
                  </a:cubicBezTo>
                  <a:cubicBezTo>
                    <a:pt x="14651" y="181"/>
                    <a:pt x="10380" y="1"/>
                    <a:pt x="6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1997200" y="2431375"/>
              <a:ext cx="538550" cy="21150"/>
            </a:xfrm>
            <a:custGeom>
              <a:avLst/>
              <a:gdLst/>
              <a:ahLst/>
              <a:cxnLst/>
              <a:rect l="l" t="t" r="r" b="b"/>
              <a:pathLst>
                <a:path w="21542" h="846" extrusionOk="0">
                  <a:moveTo>
                    <a:pt x="11820" y="1"/>
                  </a:moveTo>
                  <a:cubicBezTo>
                    <a:pt x="7864" y="1"/>
                    <a:pt x="3904" y="91"/>
                    <a:pt x="60" y="531"/>
                  </a:cubicBezTo>
                  <a:cubicBezTo>
                    <a:pt x="0" y="531"/>
                    <a:pt x="0" y="620"/>
                    <a:pt x="60" y="620"/>
                  </a:cubicBezTo>
                  <a:cubicBezTo>
                    <a:pt x="2133" y="784"/>
                    <a:pt x="4236" y="845"/>
                    <a:pt x="6352" y="845"/>
                  </a:cubicBezTo>
                  <a:cubicBezTo>
                    <a:pt x="11352" y="845"/>
                    <a:pt x="16423" y="503"/>
                    <a:pt x="21336" y="359"/>
                  </a:cubicBezTo>
                  <a:cubicBezTo>
                    <a:pt x="21540" y="352"/>
                    <a:pt x="21542" y="42"/>
                    <a:pt x="21337" y="42"/>
                  </a:cubicBezTo>
                  <a:cubicBezTo>
                    <a:pt x="21337" y="42"/>
                    <a:pt x="21336" y="42"/>
                    <a:pt x="21336" y="42"/>
                  </a:cubicBezTo>
                  <a:cubicBezTo>
                    <a:pt x="20923" y="44"/>
                    <a:pt x="20509" y="45"/>
                    <a:pt x="20094" y="45"/>
                  </a:cubicBezTo>
                  <a:cubicBezTo>
                    <a:pt x="17366" y="45"/>
                    <a:pt x="14594" y="1"/>
                    <a:pt x="11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5"/>
            <p:cNvSpPr/>
            <p:nvPr/>
          </p:nvSpPr>
          <p:spPr>
            <a:xfrm>
              <a:off x="2021825" y="2361325"/>
              <a:ext cx="487500" cy="29475"/>
            </a:xfrm>
            <a:custGeom>
              <a:avLst/>
              <a:gdLst/>
              <a:ahLst/>
              <a:cxnLst/>
              <a:rect l="l" t="t" r="r" b="b"/>
              <a:pathLst>
                <a:path w="19500" h="1179" extrusionOk="0">
                  <a:moveTo>
                    <a:pt x="19304" y="1"/>
                  </a:moveTo>
                  <a:cubicBezTo>
                    <a:pt x="19298" y="1"/>
                    <a:pt x="19292" y="1"/>
                    <a:pt x="19286" y="2"/>
                  </a:cubicBezTo>
                  <a:cubicBezTo>
                    <a:pt x="12888" y="583"/>
                    <a:pt x="6465" y="169"/>
                    <a:pt x="95" y="653"/>
                  </a:cubicBezTo>
                  <a:cubicBezTo>
                    <a:pt x="28" y="658"/>
                    <a:pt x="1" y="768"/>
                    <a:pt x="77" y="779"/>
                  </a:cubicBezTo>
                  <a:cubicBezTo>
                    <a:pt x="2091" y="1067"/>
                    <a:pt x="4175" y="1178"/>
                    <a:pt x="6283" y="1178"/>
                  </a:cubicBezTo>
                  <a:cubicBezTo>
                    <a:pt x="10649" y="1178"/>
                    <a:pt x="15117" y="701"/>
                    <a:pt x="19286" y="334"/>
                  </a:cubicBezTo>
                  <a:cubicBezTo>
                    <a:pt x="19492" y="317"/>
                    <a:pt x="19499" y="1"/>
                    <a:pt x="19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5"/>
            <p:cNvSpPr/>
            <p:nvPr/>
          </p:nvSpPr>
          <p:spPr>
            <a:xfrm>
              <a:off x="2003950" y="2295000"/>
              <a:ext cx="437250" cy="39200"/>
            </a:xfrm>
            <a:custGeom>
              <a:avLst/>
              <a:gdLst/>
              <a:ahLst/>
              <a:cxnLst/>
              <a:rect l="l" t="t" r="r" b="b"/>
              <a:pathLst>
                <a:path w="17490" h="1568" extrusionOk="0">
                  <a:moveTo>
                    <a:pt x="17297" y="1"/>
                  </a:moveTo>
                  <a:cubicBezTo>
                    <a:pt x="17291" y="1"/>
                    <a:pt x="17285" y="1"/>
                    <a:pt x="17278" y="2"/>
                  </a:cubicBezTo>
                  <a:cubicBezTo>
                    <a:pt x="11566" y="545"/>
                    <a:pt x="5865" y="993"/>
                    <a:pt x="139" y="1353"/>
                  </a:cubicBezTo>
                  <a:cubicBezTo>
                    <a:pt x="2" y="1362"/>
                    <a:pt x="0" y="1568"/>
                    <a:pt x="137" y="1568"/>
                  </a:cubicBezTo>
                  <a:cubicBezTo>
                    <a:pt x="138" y="1568"/>
                    <a:pt x="138" y="1568"/>
                    <a:pt x="139" y="1568"/>
                  </a:cubicBezTo>
                  <a:cubicBezTo>
                    <a:pt x="5850" y="1536"/>
                    <a:pt x="11604" y="961"/>
                    <a:pt x="17278" y="331"/>
                  </a:cubicBezTo>
                  <a:cubicBezTo>
                    <a:pt x="17479" y="310"/>
                    <a:pt x="17490" y="1"/>
                    <a:pt x="17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2387800" y="2232200"/>
              <a:ext cx="157125" cy="173850"/>
            </a:xfrm>
            <a:custGeom>
              <a:avLst/>
              <a:gdLst/>
              <a:ahLst/>
              <a:cxnLst/>
              <a:rect l="l" t="t" r="r" b="b"/>
              <a:pathLst>
                <a:path w="6285" h="6954" extrusionOk="0">
                  <a:moveTo>
                    <a:pt x="147" y="0"/>
                  </a:moveTo>
                  <a:cubicBezTo>
                    <a:pt x="69" y="0"/>
                    <a:pt x="1" y="106"/>
                    <a:pt x="68" y="183"/>
                  </a:cubicBezTo>
                  <a:lnTo>
                    <a:pt x="68" y="186"/>
                  </a:lnTo>
                  <a:cubicBezTo>
                    <a:pt x="2000" y="2438"/>
                    <a:pt x="3940" y="4685"/>
                    <a:pt x="5918" y="6896"/>
                  </a:cubicBezTo>
                  <a:cubicBezTo>
                    <a:pt x="5954" y="6937"/>
                    <a:pt x="5995" y="6954"/>
                    <a:pt x="6036" y="6954"/>
                  </a:cubicBezTo>
                  <a:cubicBezTo>
                    <a:pt x="6166" y="6954"/>
                    <a:pt x="6285" y="6775"/>
                    <a:pt x="6170" y="6644"/>
                  </a:cubicBezTo>
                  <a:cubicBezTo>
                    <a:pt x="4215" y="4417"/>
                    <a:pt x="2218" y="2223"/>
                    <a:pt x="218" y="34"/>
                  </a:cubicBezTo>
                  <a:cubicBezTo>
                    <a:pt x="196" y="10"/>
                    <a:pt x="171"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2425025" y="2187675"/>
              <a:ext cx="161025" cy="160375"/>
            </a:xfrm>
            <a:custGeom>
              <a:avLst/>
              <a:gdLst/>
              <a:ahLst/>
              <a:cxnLst/>
              <a:rect l="l" t="t" r="r" b="b"/>
              <a:pathLst>
                <a:path w="6441" h="6415" extrusionOk="0">
                  <a:moveTo>
                    <a:pt x="115" y="1"/>
                  </a:moveTo>
                  <a:cubicBezTo>
                    <a:pt x="57" y="1"/>
                    <a:pt x="0" y="56"/>
                    <a:pt x="43" y="114"/>
                  </a:cubicBezTo>
                  <a:cubicBezTo>
                    <a:pt x="1709" y="2388"/>
                    <a:pt x="3990" y="4492"/>
                    <a:pt x="6087" y="6369"/>
                  </a:cubicBezTo>
                  <a:cubicBezTo>
                    <a:pt x="6123" y="6401"/>
                    <a:pt x="6162" y="6415"/>
                    <a:pt x="6200" y="6415"/>
                  </a:cubicBezTo>
                  <a:cubicBezTo>
                    <a:pt x="6330" y="6415"/>
                    <a:pt x="6441" y="6252"/>
                    <a:pt x="6324" y="6132"/>
                  </a:cubicBezTo>
                  <a:cubicBezTo>
                    <a:pt x="4336" y="4094"/>
                    <a:pt x="2340" y="1852"/>
                    <a:pt x="167" y="20"/>
                  </a:cubicBezTo>
                  <a:cubicBezTo>
                    <a:pt x="152" y="7"/>
                    <a:pt x="133"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2475175" y="2138775"/>
              <a:ext cx="140175" cy="143350"/>
            </a:xfrm>
            <a:custGeom>
              <a:avLst/>
              <a:gdLst/>
              <a:ahLst/>
              <a:cxnLst/>
              <a:rect l="l" t="t" r="r" b="b"/>
              <a:pathLst>
                <a:path w="5607" h="5734" extrusionOk="0">
                  <a:moveTo>
                    <a:pt x="165" y="0"/>
                  </a:moveTo>
                  <a:cubicBezTo>
                    <a:pt x="73" y="0"/>
                    <a:pt x="0" y="117"/>
                    <a:pt x="77" y="209"/>
                  </a:cubicBezTo>
                  <a:cubicBezTo>
                    <a:pt x="1670" y="2120"/>
                    <a:pt x="3476" y="3887"/>
                    <a:pt x="5204" y="5675"/>
                  </a:cubicBezTo>
                  <a:cubicBezTo>
                    <a:pt x="5244" y="5716"/>
                    <a:pt x="5288" y="5733"/>
                    <a:pt x="5332" y="5733"/>
                  </a:cubicBezTo>
                  <a:cubicBezTo>
                    <a:pt x="5477" y="5733"/>
                    <a:pt x="5606" y="5541"/>
                    <a:pt x="5475" y="5402"/>
                  </a:cubicBezTo>
                  <a:cubicBezTo>
                    <a:pt x="3769" y="3594"/>
                    <a:pt x="2086" y="1712"/>
                    <a:pt x="249" y="36"/>
                  </a:cubicBezTo>
                  <a:cubicBezTo>
                    <a:pt x="221" y="11"/>
                    <a:pt x="192" y="0"/>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2514550" y="2087225"/>
              <a:ext cx="149000" cy="140975"/>
            </a:xfrm>
            <a:custGeom>
              <a:avLst/>
              <a:gdLst/>
              <a:ahLst/>
              <a:cxnLst/>
              <a:rect l="l" t="t" r="r" b="b"/>
              <a:pathLst>
                <a:path w="5960" h="5639" extrusionOk="0">
                  <a:moveTo>
                    <a:pt x="162" y="0"/>
                  </a:moveTo>
                  <a:cubicBezTo>
                    <a:pt x="74" y="0"/>
                    <a:pt x="1" y="102"/>
                    <a:pt x="80" y="187"/>
                  </a:cubicBezTo>
                  <a:cubicBezTo>
                    <a:pt x="1817" y="2045"/>
                    <a:pt x="3736" y="3744"/>
                    <a:pt x="5506" y="5574"/>
                  </a:cubicBezTo>
                  <a:cubicBezTo>
                    <a:pt x="5551" y="5619"/>
                    <a:pt x="5601" y="5639"/>
                    <a:pt x="5650" y="5639"/>
                  </a:cubicBezTo>
                  <a:cubicBezTo>
                    <a:pt x="5814" y="5639"/>
                    <a:pt x="5960" y="5422"/>
                    <a:pt x="5810" y="5271"/>
                  </a:cubicBezTo>
                  <a:cubicBezTo>
                    <a:pt x="4037" y="3465"/>
                    <a:pt x="2244" y="1580"/>
                    <a:pt x="239" y="28"/>
                  </a:cubicBezTo>
                  <a:cubicBezTo>
                    <a:pt x="215" y="9"/>
                    <a:pt x="188"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2555175" y="2038325"/>
              <a:ext cx="137425" cy="134975"/>
            </a:xfrm>
            <a:custGeom>
              <a:avLst/>
              <a:gdLst/>
              <a:ahLst/>
              <a:cxnLst/>
              <a:rect l="l" t="t" r="r" b="b"/>
              <a:pathLst>
                <a:path w="5497" h="5399" extrusionOk="0">
                  <a:moveTo>
                    <a:pt x="71" y="1"/>
                  </a:moveTo>
                  <a:cubicBezTo>
                    <a:pt x="32" y="1"/>
                    <a:pt x="0" y="49"/>
                    <a:pt x="32" y="86"/>
                  </a:cubicBezTo>
                  <a:cubicBezTo>
                    <a:pt x="1624" y="1906"/>
                    <a:pt x="3315" y="3620"/>
                    <a:pt x="5022" y="5332"/>
                  </a:cubicBezTo>
                  <a:cubicBezTo>
                    <a:pt x="5069" y="5378"/>
                    <a:pt x="5121" y="5398"/>
                    <a:pt x="5172" y="5398"/>
                  </a:cubicBezTo>
                  <a:cubicBezTo>
                    <a:pt x="5344" y="5398"/>
                    <a:pt x="5496" y="5173"/>
                    <a:pt x="5340" y="5015"/>
                  </a:cubicBezTo>
                  <a:cubicBezTo>
                    <a:pt x="3631" y="3304"/>
                    <a:pt x="1922" y="1610"/>
                    <a:pt x="104" y="14"/>
                  </a:cubicBezTo>
                  <a:cubicBezTo>
                    <a:pt x="93" y="5"/>
                    <a:pt x="82"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2609325" y="1987075"/>
              <a:ext cx="136775" cy="99650"/>
            </a:xfrm>
            <a:custGeom>
              <a:avLst/>
              <a:gdLst/>
              <a:ahLst/>
              <a:cxnLst/>
              <a:rect l="l" t="t" r="r" b="b"/>
              <a:pathLst>
                <a:path w="5471" h="3986" extrusionOk="0">
                  <a:moveTo>
                    <a:pt x="66" y="0"/>
                  </a:moveTo>
                  <a:cubicBezTo>
                    <a:pt x="28" y="0"/>
                    <a:pt x="1" y="55"/>
                    <a:pt x="30" y="90"/>
                  </a:cubicBezTo>
                  <a:cubicBezTo>
                    <a:pt x="1416" y="1664"/>
                    <a:pt x="3326" y="2884"/>
                    <a:pt x="5106" y="3958"/>
                  </a:cubicBezTo>
                  <a:cubicBezTo>
                    <a:pt x="5139" y="3977"/>
                    <a:pt x="5171" y="3986"/>
                    <a:pt x="5201" y="3986"/>
                  </a:cubicBezTo>
                  <a:cubicBezTo>
                    <a:pt x="5363" y="3986"/>
                    <a:pt x="5470" y="3739"/>
                    <a:pt x="5296" y="3634"/>
                  </a:cubicBezTo>
                  <a:cubicBezTo>
                    <a:pt x="3464" y="2547"/>
                    <a:pt x="1852" y="1192"/>
                    <a:pt x="93" y="9"/>
                  </a:cubicBezTo>
                  <a:cubicBezTo>
                    <a:pt x="84" y="3"/>
                    <a:pt x="75"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2658875" y="1925950"/>
              <a:ext cx="133775" cy="95750"/>
            </a:xfrm>
            <a:custGeom>
              <a:avLst/>
              <a:gdLst/>
              <a:ahLst/>
              <a:cxnLst/>
              <a:rect l="l" t="t" r="r" b="b"/>
              <a:pathLst>
                <a:path w="5351" h="3830" extrusionOk="0">
                  <a:moveTo>
                    <a:pt x="104" y="1"/>
                  </a:moveTo>
                  <a:cubicBezTo>
                    <a:pt x="33" y="1"/>
                    <a:pt x="1" y="110"/>
                    <a:pt x="67" y="152"/>
                  </a:cubicBezTo>
                  <a:cubicBezTo>
                    <a:pt x="1822" y="1227"/>
                    <a:pt x="3458" y="2308"/>
                    <a:pt x="4923" y="3769"/>
                  </a:cubicBezTo>
                  <a:cubicBezTo>
                    <a:pt x="4965" y="3812"/>
                    <a:pt x="5013" y="3829"/>
                    <a:pt x="5059" y="3829"/>
                  </a:cubicBezTo>
                  <a:cubicBezTo>
                    <a:pt x="5214" y="3829"/>
                    <a:pt x="5351" y="3628"/>
                    <a:pt x="5210" y="3482"/>
                  </a:cubicBezTo>
                  <a:cubicBezTo>
                    <a:pt x="3798" y="2023"/>
                    <a:pt x="2054" y="699"/>
                    <a:pt x="130" y="6"/>
                  </a:cubicBezTo>
                  <a:cubicBezTo>
                    <a:pt x="121" y="2"/>
                    <a:pt x="112"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2717800" y="1858600"/>
              <a:ext cx="136575" cy="76075"/>
            </a:xfrm>
            <a:custGeom>
              <a:avLst/>
              <a:gdLst/>
              <a:ahLst/>
              <a:cxnLst/>
              <a:rect l="l" t="t" r="r" b="b"/>
              <a:pathLst>
                <a:path w="5463" h="3043" extrusionOk="0">
                  <a:moveTo>
                    <a:pt x="166" y="1"/>
                  </a:moveTo>
                  <a:cubicBezTo>
                    <a:pt x="77" y="1"/>
                    <a:pt x="1" y="110"/>
                    <a:pt x="83" y="185"/>
                  </a:cubicBezTo>
                  <a:cubicBezTo>
                    <a:pt x="1449" y="1450"/>
                    <a:pt x="3305" y="2291"/>
                    <a:pt x="5001" y="3017"/>
                  </a:cubicBezTo>
                  <a:cubicBezTo>
                    <a:pt x="5042" y="3035"/>
                    <a:pt x="5081" y="3042"/>
                    <a:pt x="5117" y="3042"/>
                  </a:cubicBezTo>
                  <a:cubicBezTo>
                    <a:pt x="5357" y="3042"/>
                    <a:pt x="5463" y="2696"/>
                    <a:pt x="5184" y="2582"/>
                  </a:cubicBezTo>
                  <a:cubicBezTo>
                    <a:pt x="3435" y="1865"/>
                    <a:pt x="1900" y="840"/>
                    <a:pt x="215" y="13"/>
                  </a:cubicBezTo>
                  <a:cubicBezTo>
                    <a:pt x="199" y="4"/>
                    <a:pt x="183"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2001625" y="2725950"/>
              <a:ext cx="529800" cy="21300"/>
            </a:xfrm>
            <a:custGeom>
              <a:avLst/>
              <a:gdLst/>
              <a:ahLst/>
              <a:cxnLst/>
              <a:rect l="l" t="t" r="r" b="b"/>
              <a:pathLst>
                <a:path w="21192" h="852" extrusionOk="0">
                  <a:moveTo>
                    <a:pt x="52" y="0"/>
                  </a:moveTo>
                  <a:cubicBezTo>
                    <a:pt x="1" y="0"/>
                    <a:pt x="4" y="81"/>
                    <a:pt x="57" y="85"/>
                  </a:cubicBezTo>
                  <a:cubicBezTo>
                    <a:pt x="5066" y="551"/>
                    <a:pt x="10090" y="851"/>
                    <a:pt x="15117" y="851"/>
                  </a:cubicBezTo>
                  <a:cubicBezTo>
                    <a:pt x="17080" y="851"/>
                    <a:pt x="19044" y="805"/>
                    <a:pt x="21008" y="706"/>
                  </a:cubicBezTo>
                  <a:cubicBezTo>
                    <a:pt x="21187" y="697"/>
                    <a:pt x="21192" y="424"/>
                    <a:pt x="21013" y="424"/>
                  </a:cubicBezTo>
                  <a:cubicBezTo>
                    <a:pt x="21011" y="424"/>
                    <a:pt x="21010" y="424"/>
                    <a:pt x="21008" y="424"/>
                  </a:cubicBezTo>
                  <a:cubicBezTo>
                    <a:pt x="18691" y="476"/>
                    <a:pt x="16377" y="509"/>
                    <a:pt x="14064" y="509"/>
                  </a:cubicBezTo>
                  <a:cubicBezTo>
                    <a:pt x="9393" y="509"/>
                    <a:pt x="4729" y="375"/>
                    <a:pt x="57" y="0"/>
                  </a:cubicBezTo>
                  <a:cubicBezTo>
                    <a:pt x="55" y="0"/>
                    <a:pt x="54"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2000325" y="2799975"/>
              <a:ext cx="531600" cy="11925"/>
            </a:xfrm>
            <a:custGeom>
              <a:avLst/>
              <a:gdLst/>
              <a:ahLst/>
              <a:cxnLst/>
              <a:rect l="l" t="t" r="r" b="b"/>
              <a:pathLst>
                <a:path w="21264" h="477" extrusionOk="0">
                  <a:moveTo>
                    <a:pt x="14335" y="1"/>
                  </a:moveTo>
                  <a:cubicBezTo>
                    <a:pt x="9590" y="1"/>
                    <a:pt x="4840" y="40"/>
                    <a:pt x="109" y="201"/>
                  </a:cubicBezTo>
                  <a:cubicBezTo>
                    <a:pt x="2" y="205"/>
                    <a:pt x="0" y="366"/>
                    <a:pt x="109" y="369"/>
                  </a:cubicBezTo>
                  <a:cubicBezTo>
                    <a:pt x="3171" y="448"/>
                    <a:pt x="6240" y="476"/>
                    <a:pt x="9310" y="476"/>
                  </a:cubicBezTo>
                  <a:cubicBezTo>
                    <a:pt x="13219" y="476"/>
                    <a:pt x="17130" y="430"/>
                    <a:pt x="21029" y="383"/>
                  </a:cubicBezTo>
                  <a:cubicBezTo>
                    <a:pt x="21263" y="380"/>
                    <a:pt x="21263" y="20"/>
                    <a:pt x="21029" y="19"/>
                  </a:cubicBezTo>
                  <a:cubicBezTo>
                    <a:pt x="18800" y="10"/>
                    <a:pt x="16568" y="1"/>
                    <a:pt x="14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1996800" y="2860350"/>
              <a:ext cx="544100" cy="25700"/>
            </a:xfrm>
            <a:custGeom>
              <a:avLst/>
              <a:gdLst/>
              <a:ahLst/>
              <a:cxnLst/>
              <a:rect l="l" t="t" r="r" b="b"/>
              <a:pathLst>
                <a:path w="21764" h="1028" extrusionOk="0">
                  <a:moveTo>
                    <a:pt x="21538" y="0"/>
                  </a:moveTo>
                  <a:cubicBezTo>
                    <a:pt x="21531" y="0"/>
                    <a:pt x="21523" y="1"/>
                    <a:pt x="21515" y="2"/>
                  </a:cubicBezTo>
                  <a:cubicBezTo>
                    <a:pt x="17790" y="429"/>
                    <a:pt x="14090" y="604"/>
                    <a:pt x="10387" y="604"/>
                  </a:cubicBezTo>
                  <a:cubicBezTo>
                    <a:pt x="6980" y="604"/>
                    <a:pt x="3571" y="456"/>
                    <a:pt x="135" y="218"/>
                  </a:cubicBezTo>
                  <a:cubicBezTo>
                    <a:pt x="132" y="218"/>
                    <a:pt x="130" y="217"/>
                    <a:pt x="127" y="217"/>
                  </a:cubicBezTo>
                  <a:cubicBezTo>
                    <a:pt x="0" y="217"/>
                    <a:pt x="9" y="409"/>
                    <a:pt x="135" y="425"/>
                  </a:cubicBezTo>
                  <a:lnTo>
                    <a:pt x="135" y="427"/>
                  </a:lnTo>
                  <a:cubicBezTo>
                    <a:pt x="3452" y="845"/>
                    <a:pt x="6777" y="1027"/>
                    <a:pt x="10102" y="1027"/>
                  </a:cubicBezTo>
                  <a:cubicBezTo>
                    <a:pt x="13909" y="1027"/>
                    <a:pt x="17717" y="789"/>
                    <a:pt x="21515" y="392"/>
                  </a:cubicBezTo>
                  <a:cubicBezTo>
                    <a:pt x="21755" y="368"/>
                    <a:pt x="21763" y="0"/>
                    <a:pt x="21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1785325" y="2781625"/>
              <a:ext cx="119575" cy="8500"/>
            </a:xfrm>
            <a:custGeom>
              <a:avLst/>
              <a:gdLst/>
              <a:ahLst/>
              <a:cxnLst/>
              <a:rect l="l" t="t" r="r" b="b"/>
              <a:pathLst>
                <a:path w="4783" h="340" extrusionOk="0">
                  <a:moveTo>
                    <a:pt x="4399" y="0"/>
                  </a:moveTo>
                  <a:cubicBezTo>
                    <a:pt x="2972" y="0"/>
                    <a:pt x="1539" y="94"/>
                    <a:pt x="114" y="155"/>
                  </a:cubicBezTo>
                  <a:cubicBezTo>
                    <a:pt x="3" y="159"/>
                    <a:pt x="1" y="331"/>
                    <a:pt x="113" y="331"/>
                  </a:cubicBezTo>
                  <a:cubicBezTo>
                    <a:pt x="113" y="331"/>
                    <a:pt x="114" y="331"/>
                    <a:pt x="114" y="331"/>
                  </a:cubicBezTo>
                  <a:cubicBezTo>
                    <a:pt x="1614" y="317"/>
                    <a:pt x="3122" y="340"/>
                    <a:pt x="4619" y="253"/>
                  </a:cubicBezTo>
                  <a:cubicBezTo>
                    <a:pt x="4780" y="243"/>
                    <a:pt x="4783" y="3"/>
                    <a:pt x="4619" y="1"/>
                  </a:cubicBezTo>
                  <a:cubicBezTo>
                    <a:pt x="4546" y="1"/>
                    <a:pt x="4472" y="0"/>
                    <a:pt x="4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5"/>
            <p:cNvSpPr/>
            <p:nvPr/>
          </p:nvSpPr>
          <p:spPr>
            <a:xfrm>
              <a:off x="1781350" y="2718650"/>
              <a:ext cx="140475" cy="10775"/>
            </a:xfrm>
            <a:custGeom>
              <a:avLst/>
              <a:gdLst/>
              <a:ahLst/>
              <a:cxnLst/>
              <a:rect l="l" t="t" r="r" b="b"/>
              <a:pathLst>
                <a:path w="5619" h="431" extrusionOk="0">
                  <a:moveTo>
                    <a:pt x="5411" y="0"/>
                  </a:moveTo>
                  <a:cubicBezTo>
                    <a:pt x="5410" y="0"/>
                    <a:pt x="5409" y="0"/>
                    <a:pt x="5407" y="0"/>
                  </a:cubicBezTo>
                  <a:cubicBezTo>
                    <a:pt x="3661" y="31"/>
                    <a:pt x="1907" y="36"/>
                    <a:pt x="164" y="166"/>
                  </a:cubicBezTo>
                  <a:cubicBezTo>
                    <a:pt x="5" y="178"/>
                    <a:pt x="0" y="413"/>
                    <a:pt x="164" y="418"/>
                  </a:cubicBezTo>
                  <a:cubicBezTo>
                    <a:pt x="516" y="427"/>
                    <a:pt x="869" y="431"/>
                    <a:pt x="1221" y="431"/>
                  </a:cubicBezTo>
                  <a:cubicBezTo>
                    <a:pt x="2617" y="431"/>
                    <a:pt x="4013" y="370"/>
                    <a:pt x="5407" y="328"/>
                  </a:cubicBezTo>
                  <a:cubicBezTo>
                    <a:pt x="5616" y="321"/>
                    <a:pt x="5619" y="0"/>
                    <a:pt x="5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5"/>
            <p:cNvSpPr/>
            <p:nvPr/>
          </p:nvSpPr>
          <p:spPr>
            <a:xfrm>
              <a:off x="1787800" y="2646400"/>
              <a:ext cx="145500" cy="25650"/>
            </a:xfrm>
            <a:custGeom>
              <a:avLst/>
              <a:gdLst/>
              <a:ahLst/>
              <a:cxnLst/>
              <a:rect l="l" t="t" r="r" b="b"/>
              <a:pathLst>
                <a:path w="5820" h="1026" extrusionOk="0">
                  <a:moveTo>
                    <a:pt x="578" y="1"/>
                  </a:moveTo>
                  <a:cubicBezTo>
                    <a:pt x="426" y="1"/>
                    <a:pt x="273" y="3"/>
                    <a:pt x="121" y="8"/>
                  </a:cubicBezTo>
                  <a:cubicBezTo>
                    <a:pt x="0" y="11"/>
                    <a:pt x="8" y="176"/>
                    <a:pt x="121" y="191"/>
                  </a:cubicBezTo>
                  <a:lnTo>
                    <a:pt x="122" y="191"/>
                  </a:lnTo>
                  <a:cubicBezTo>
                    <a:pt x="1934" y="415"/>
                    <a:pt x="3725" y="621"/>
                    <a:pt x="5509" y="1020"/>
                  </a:cubicBezTo>
                  <a:cubicBezTo>
                    <a:pt x="5524" y="1024"/>
                    <a:pt x="5539" y="1025"/>
                    <a:pt x="5553" y="1025"/>
                  </a:cubicBezTo>
                  <a:cubicBezTo>
                    <a:pt x="5749" y="1025"/>
                    <a:pt x="5820" y="720"/>
                    <a:pt x="5605" y="670"/>
                  </a:cubicBezTo>
                  <a:cubicBezTo>
                    <a:pt x="3967" y="281"/>
                    <a:pt x="2269" y="1"/>
                    <a:pt x="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5"/>
            <p:cNvSpPr/>
            <p:nvPr/>
          </p:nvSpPr>
          <p:spPr>
            <a:xfrm>
              <a:off x="1807100" y="2558375"/>
              <a:ext cx="140925" cy="62100"/>
            </a:xfrm>
            <a:custGeom>
              <a:avLst/>
              <a:gdLst/>
              <a:ahLst/>
              <a:cxnLst/>
              <a:rect l="l" t="t" r="r" b="b"/>
              <a:pathLst>
                <a:path w="5637" h="2484" extrusionOk="0">
                  <a:moveTo>
                    <a:pt x="182" y="0"/>
                  </a:moveTo>
                  <a:cubicBezTo>
                    <a:pt x="68" y="0"/>
                    <a:pt x="1" y="191"/>
                    <a:pt x="121" y="245"/>
                  </a:cubicBezTo>
                  <a:cubicBezTo>
                    <a:pt x="1851" y="1018"/>
                    <a:pt x="3597" y="1751"/>
                    <a:pt x="5351" y="2470"/>
                  </a:cubicBezTo>
                  <a:cubicBezTo>
                    <a:pt x="5375" y="2480"/>
                    <a:pt x="5397" y="2484"/>
                    <a:pt x="5418" y="2484"/>
                  </a:cubicBezTo>
                  <a:cubicBezTo>
                    <a:pt x="5584" y="2484"/>
                    <a:pt x="5636" y="2198"/>
                    <a:pt x="5448" y="2118"/>
                  </a:cubicBezTo>
                  <a:cubicBezTo>
                    <a:pt x="3715" y="1392"/>
                    <a:pt x="1975" y="680"/>
                    <a:pt x="221" y="8"/>
                  </a:cubicBezTo>
                  <a:cubicBezTo>
                    <a:pt x="208" y="3"/>
                    <a:pt x="194"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5"/>
            <p:cNvSpPr/>
            <p:nvPr/>
          </p:nvSpPr>
          <p:spPr>
            <a:xfrm>
              <a:off x="1853400" y="2475950"/>
              <a:ext cx="114800" cy="96450"/>
            </a:xfrm>
            <a:custGeom>
              <a:avLst/>
              <a:gdLst/>
              <a:ahLst/>
              <a:cxnLst/>
              <a:rect l="l" t="t" r="r" b="b"/>
              <a:pathLst>
                <a:path w="4592" h="3858" extrusionOk="0">
                  <a:moveTo>
                    <a:pt x="121" y="0"/>
                  </a:moveTo>
                  <a:cubicBezTo>
                    <a:pt x="61" y="0"/>
                    <a:pt x="0" y="63"/>
                    <a:pt x="45" y="121"/>
                  </a:cubicBezTo>
                  <a:cubicBezTo>
                    <a:pt x="1185" y="1604"/>
                    <a:pt x="2637" y="2808"/>
                    <a:pt x="4200" y="3824"/>
                  </a:cubicBezTo>
                  <a:cubicBezTo>
                    <a:pt x="4236" y="3847"/>
                    <a:pt x="4272" y="3857"/>
                    <a:pt x="4305" y="3857"/>
                  </a:cubicBezTo>
                  <a:cubicBezTo>
                    <a:pt x="4478" y="3857"/>
                    <a:pt x="4592" y="3589"/>
                    <a:pt x="4407" y="3470"/>
                  </a:cubicBezTo>
                  <a:cubicBezTo>
                    <a:pt x="2859" y="2476"/>
                    <a:pt x="1505" y="1284"/>
                    <a:pt x="175" y="21"/>
                  </a:cubicBezTo>
                  <a:cubicBezTo>
                    <a:pt x="160" y="7"/>
                    <a:pt x="140"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5"/>
            <p:cNvSpPr/>
            <p:nvPr/>
          </p:nvSpPr>
          <p:spPr>
            <a:xfrm>
              <a:off x="1909500" y="2411625"/>
              <a:ext cx="73250" cy="95275"/>
            </a:xfrm>
            <a:custGeom>
              <a:avLst/>
              <a:gdLst/>
              <a:ahLst/>
              <a:cxnLst/>
              <a:rect l="l" t="t" r="r" b="b"/>
              <a:pathLst>
                <a:path w="2930" h="3811" extrusionOk="0">
                  <a:moveTo>
                    <a:pt x="183" y="0"/>
                  </a:moveTo>
                  <a:cubicBezTo>
                    <a:pt x="81" y="0"/>
                    <a:pt x="1" y="127"/>
                    <a:pt x="86" y="229"/>
                  </a:cubicBezTo>
                  <a:cubicBezTo>
                    <a:pt x="998" y="1337"/>
                    <a:pt x="1836" y="2427"/>
                    <a:pt x="2497" y="3708"/>
                  </a:cubicBezTo>
                  <a:cubicBezTo>
                    <a:pt x="2534" y="3781"/>
                    <a:pt x="2594" y="3811"/>
                    <a:pt x="2655" y="3811"/>
                  </a:cubicBezTo>
                  <a:cubicBezTo>
                    <a:pt x="2789" y="3811"/>
                    <a:pt x="2930" y="3664"/>
                    <a:pt x="2848" y="3504"/>
                  </a:cubicBezTo>
                  <a:cubicBezTo>
                    <a:pt x="2196" y="2241"/>
                    <a:pt x="1349" y="984"/>
                    <a:pt x="277" y="39"/>
                  </a:cubicBezTo>
                  <a:cubicBezTo>
                    <a:pt x="246" y="12"/>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5"/>
            <p:cNvSpPr/>
            <p:nvPr/>
          </p:nvSpPr>
          <p:spPr>
            <a:xfrm>
              <a:off x="1961850" y="2366850"/>
              <a:ext cx="36300" cy="39050"/>
            </a:xfrm>
            <a:custGeom>
              <a:avLst/>
              <a:gdLst/>
              <a:ahLst/>
              <a:cxnLst/>
              <a:rect l="l" t="t" r="r" b="b"/>
              <a:pathLst>
                <a:path w="1452" h="1562" extrusionOk="0">
                  <a:moveTo>
                    <a:pt x="197" y="0"/>
                  </a:moveTo>
                  <a:cubicBezTo>
                    <a:pt x="98" y="0"/>
                    <a:pt x="1" y="106"/>
                    <a:pt x="69" y="209"/>
                  </a:cubicBezTo>
                  <a:cubicBezTo>
                    <a:pt x="218" y="431"/>
                    <a:pt x="394" y="635"/>
                    <a:pt x="560" y="844"/>
                  </a:cubicBezTo>
                  <a:cubicBezTo>
                    <a:pt x="739" y="1069"/>
                    <a:pt x="904" y="1324"/>
                    <a:pt x="1116" y="1518"/>
                  </a:cubicBezTo>
                  <a:cubicBezTo>
                    <a:pt x="1149" y="1548"/>
                    <a:pt x="1188" y="1561"/>
                    <a:pt x="1226" y="1561"/>
                  </a:cubicBezTo>
                  <a:cubicBezTo>
                    <a:pt x="1342" y="1561"/>
                    <a:pt x="1451" y="1442"/>
                    <a:pt x="1374" y="1318"/>
                  </a:cubicBezTo>
                  <a:cubicBezTo>
                    <a:pt x="1235" y="1090"/>
                    <a:pt x="1038" y="896"/>
                    <a:pt x="864" y="693"/>
                  </a:cubicBezTo>
                  <a:cubicBezTo>
                    <a:pt x="676" y="474"/>
                    <a:pt x="496" y="243"/>
                    <a:pt x="290" y="39"/>
                  </a:cubicBezTo>
                  <a:cubicBezTo>
                    <a:pt x="262" y="12"/>
                    <a:pt x="230"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5"/>
            <p:cNvSpPr/>
            <p:nvPr/>
          </p:nvSpPr>
          <p:spPr>
            <a:xfrm>
              <a:off x="1996750" y="2910650"/>
              <a:ext cx="550425" cy="18725"/>
            </a:xfrm>
            <a:custGeom>
              <a:avLst/>
              <a:gdLst/>
              <a:ahLst/>
              <a:cxnLst/>
              <a:rect l="l" t="t" r="r" b="b"/>
              <a:pathLst>
                <a:path w="22017" h="749" extrusionOk="0">
                  <a:moveTo>
                    <a:pt x="5190" y="1"/>
                  </a:moveTo>
                  <a:cubicBezTo>
                    <a:pt x="3496" y="1"/>
                    <a:pt x="1801" y="11"/>
                    <a:pt x="108" y="34"/>
                  </a:cubicBezTo>
                  <a:cubicBezTo>
                    <a:pt x="0" y="35"/>
                    <a:pt x="2" y="194"/>
                    <a:pt x="108" y="199"/>
                  </a:cubicBezTo>
                  <a:cubicBezTo>
                    <a:pt x="7283" y="534"/>
                    <a:pt x="14475" y="627"/>
                    <a:pt x="21658" y="748"/>
                  </a:cubicBezTo>
                  <a:cubicBezTo>
                    <a:pt x="21660" y="748"/>
                    <a:pt x="21662" y="748"/>
                    <a:pt x="21664" y="748"/>
                  </a:cubicBezTo>
                  <a:cubicBezTo>
                    <a:pt x="22016" y="748"/>
                    <a:pt x="22014" y="198"/>
                    <a:pt x="21658" y="192"/>
                  </a:cubicBezTo>
                  <a:cubicBezTo>
                    <a:pt x="16172" y="104"/>
                    <a:pt x="10680" y="1"/>
                    <a:pt x="5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5"/>
            <p:cNvSpPr/>
            <p:nvPr/>
          </p:nvSpPr>
          <p:spPr>
            <a:xfrm>
              <a:off x="1758375" y="2838050"/>
              <a:ext cx="130400" cy="90375"/>
            </a:xfrm>
            <a:custGeom>
              <a:avLst/>
              <a:gdLst/>
              <a:ahLst/>
              <a:cxnLst/>
              <a:rect l="l" t="t" r="r" b="b"/>
              <a:pathLst>
                <a:path w="5216" h="3615" extrusionOk="0">
                  <a:moveTo>
                    <a:pt x="1249" y="0"/>
                  </a:moveTo>
                  <a:cubicBezTo>
                    <a:pt x="569" y="806"/>
                    <a:pt x="1" y="2673"/>
                    <a:pt x="1194" y="3191"/>
                  </a:cubicBezTo>
                  <a:cubicBezTo>
                    <a:pt x="1281" y="3230"/>
                    <a:pt x="1362" y="3247"/>
                    <a:pt x="1435" y="3247"/>
                  </a:cubicBezTo>
                  <a:cubicBezTo>
                    <a:pt x="2270" y="3247"/>
                    <a:pt x="2257" y="1002"/>
                    <a:pt x="2832" y="1002"/>
                  </a:cubicBezTo>
                  <a:cubicBezTo>
                    <a:pt x="2895" y="1002"/>
                    <a:pt x="2966" y="1030"/>
                    <a:pt x="3046" y="1090"/>
                  </a:cubicBezTo>
                  <a:cubicBezTo>
                    <a:pt x="3791" y="1658"/>
                    <a:pt x="2748" y="3615"/>
                    <a:pt x="3264" y="3615"/>
                  </a:cubicBezTo>
                  <a:cubicBezTo>
                    <a:pt x="3347" y="3615"/>
                    <a:pt x="3470" y="3564"/>
                    <a:pt x="3647" y="3449"/>
                  </a:cubicBezTo>
                  <a:cubicBezTo>
                    <a:pt x="4926" y="2620"/>
                    <a:pt x="5215" y="132"/>
                    <a:pt x="5215" y="132"/>
                  </a:cubicBezTo>
                  <a:lnTo>
                    <a:pt x="1249" y="0"/>
                  </a:lnTo>
                  <a:close/>
                </a:path>
              </a:pathLst>
            </a:custGeom>
            <a:solidFill>
              <a:srgbClr val="F4D2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5"/>
            <p:cNvSpPr/>
            <p:nvPr/>
          </p:nvSpPr>
          <p:spPr>
            <a:xfrm>
              <a:off x="2146975" y="1652100"/>
              <a:ext cx="334475" cy="610125"/>
            </a:xfrm>
            <a:custGeom>
              <a:avLst/>
              <a:gdLst/>
              <a:ahLst/>
              <a:cxnLst/>
              <a:rect l="l" t="t" r="r" b="b"/>
              <a:pathLst>
                <a:path w="13379" h="24405" extrusionOk="0">
                  <a:moveTo>
                    <a:pt x="7715" y="1"/>
                  </a:moveTo>
                  <a:lnTo>
                    <a:pt x="1" y="15709"/>
                  </a:lnTo>
                  <a:lnTo>
                    <a:pt x="1684" y="24404"/>
                  </a:lnTo>
                  <a:lnTo>
                    <a:pt x="6678" y="24404"/>
                  </a:lnTo>
                  <a:lnTo>
                    <a:pt x="6678" y="20476"/>
                  </a:lnTo>
                  <a:cubicBezTo>
                    <a:pt x="6678" y="20476"/>
                    <a:pt x="6730" y="20479"/>
                    <a:pt x="6825" y="20479"/>
                  </a:cubicBezTo>
                  <a:cubicBezTo>
                    <a:pt x="7789" y="20479"/>
                    <a:pt x="13168" y="20244"/>
                    <a:pt x="13324" y="15007"/>
                  </a:cubicBezTo>
                  <a:cubicBezTo>
                    <a:pt x="13378" y="13164"/>
                    <a:pt x="11924" y="11080"/>
                    <a:pt x="11924" y="11080"/>
                  </a:cubicBezTo>
                  <a:cubicBezTo>
                    <a:pt x="11924" y="11080"/>
                    <a:pt x="11911" y="11171"/>
                    <a:pt x="11896" y="11171"/>
                  </a:cubicBezTo>
                  <a:cubicBezTo>
                    <a:pt x="11863" y="11171"/>
                    <a:pt x="11824" y="10696"/>
                    <a:pt x="11921" y="7575"/>
                  </a:cubicBezTo>
                  <a:cubicBezTo>
                    <a:pt x="12061" y="3086"/>
                    <a:pt x="7715" y="1"/>
                    <a:pt x="7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5"/>
            <p:cNvSpPr/>
            <p:nvPr/>
          </p:nvSpPr>
          <p:spPr>
            <a:xfrm>
              <a:off x="2305850" y="1937100"/>
              <a:ext cx="43925" cy="56875"/>
            </a:xfrm>
            <a:custGeom>
              <a:avLst/>
              <a:gdLst/>
              <a:ahLst/>
              <a:cxnLst/>
              <a:rect l="l" t="t" r="r" b="b"/>
              <a:pathLst>
                <a:path w="1757" h="2275" extrusionOk="0">
                  <a:moveTo>
                    <a:pt x="860" y="1"/>
                  </a:moveTo>
                  <a:cubicBezTo>
                    <a:pt x="626" y="1"/>
                    <a:pt x="384" y="103"/>
                    <a:pt x="191" y="335"/>
                  </a:cubicBezTo>
                  <a:cubicBezTo>
                    <a:pt x="152" y="378"/>
                    <a:pt x="191" y="434"/>
                    <a:pt x="236" y="434"/>
                  </a:cubicBezTo>
                  <a:cubicBezTo>
                    <a:pt x="249" y="434"/>
                    <a:pt x="263" y="430"/>
                    <a:pt x="276" y="419"/>
                  </a:cubicBezTo>
                  <a:lnTo>
                    <a:pt x="274" y="419"/>
                  </a:lnTo>
                  <a:cubicBezTo>
                    <a:pt x="424" y="292"/>
                    <a:pt x="600" y="233"/>
                    <a:pt x="770" y="233"/>
                  </a:cubicBezTo>
                  <a:cubicBezTo>
                    <a:pt x="1021" y="233"/>
                    <a:pt x="1260" y="361"/>
                    <a:pt x="1382" y="586"/>
                  </a:cubicBezTo>
                  <a:lnTo>
                    <a:pt x="1382" y="586"/>
                  </a:lnTo>
                  <a:cubicBezTo>
                    <a:pt x="1270" y="542"/>
                    <a:pt x="1152" y="520"/>
                    <a:pt x="1035" y="520"/>
                  </a:cubicBezTo>
                  <a:cubicBezTo>
                    <a:pt x="706" y="520"/>
                    <a:pt x="387" y="696"/>
                    <a:pt x="238" y="1049"/>
                  </a:cubicBezTo>
                  <a:cubicBezTo>
                    <a:pt x="0" y="1616"/>
                    <a:pt x="416" y="2275"/>
                    <a:pt x="1024" y="2275"/>
                  </a:cubicBezTo>
                  <a:cubicBezTo>
                    <a:pt x="1056" y="2275"/>
                    <a:pt x="1089" y="2273"/>
                    <a:pt x="1122" y="2269"/>
                  </a:cubicBezTo>
                  <a:cubicBezTo>
                    <a:pt x="1291" y="2248"/>
                    <a:pt x="1295" y="2019"/>
                    <a:pt x="1122" y="2002"/>
                  </a:cubicBezTo>
                  <a:cubicBezTo>
                    <a:pt x="669" y="1959"/>
                    <a:pt x="292" y="1561"/>
                    <a:pt x="538" y="1107"/>
                  </a:cubicBezTo>
                  <a:cubicBezTo>
                    <a:pt x="648" y="905"/>
                    <a:pt x="840" y="810"/>
                    <a:pt x="1040" y="810"/>
                  </a:cubicBezTo>
                  <a:cubicBezTo>
                    <a:pt x="1206" y="810"/>
                    <a:pt x="1378" y="877"/>
                    <a:pt x="1509" y="1002"/>
                  </a:cubicBezTo>
                  <a:cubicBezTo>
                    <a:pt x="1536" y="1027"/>
                    <a:pt x="1571" y="1039"/>
                    <a:pt x="1607" y="1039"/>
                  </a:cubicBezTo>
                  <a:cubicBezTo>
                    <a:pt x="1682" y="1039"/>
                    <a:pt x="1757" y="987"/>
                    <a:pt x="1752" y="900"/>
                  </a:cubicBezTo>
                  <a:cubicBezTo>
                    <a:pt x="1717" y="361"/>
                    <a:pt x="1300" y="1"/>
                    <a:pt x="8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5"/>
            <p:cNvSpPr/>
            <p:nvPr/>
          </p:nvSpPr>
          <p:spPr>
            <a:xfrm>
              <a:off x="1790625" y="1574900"/>
              <a:ext cx="675125" cy="662600"/>
            </a:xfrm>
            <a:custGeom>
              <a:avLst/>
              <a:gdLst/>
              <a:ahLst/>
              <a:cxnLst/>
              <a:rect l="l" t="t" r="r" b="b"/>
              <a:pathLst>
                <a:path w="27005" h="26504" extrusionOk="0">
                  <a:moveTo>
                    <a:pt x="15202" y="0"/>
                  </a:moveTo>
                  <a:cubicBezTo>
                    <a:pt x="14900" y="0"/>
                    <a:pt x="14597" y="11"/>
                    <a:pt x="14295" y="32"/>
                  </a:cubicBezTo>
                  <a:cubicBezTo>
                    <a:pt x="10750" y="278"/>
                    <a:pt x="7330" y="1991"/>
                    <a:pt x="5008" y="4680"/>
                  </a:cubicBezTo>
                  <a:lnTo>
                    <a:pt x="3901" y="4819"/>
                  </a:lnTo>
                  <a:cubicBezTo>
                    <a:pt x="2078" y="5701"/>
                    <a:pt x="921" y="7612"/>
                    <a:pt x="461" y="9586"/>
                  </a:cubicBezTo>
                  <a:cubicBezTo>
                    <a:pt x="0" y="11559"/>
                    <a:pt x="691" y="12573"/>
                    <a:pt x="846" y="14593"/>
                  </a:cubicBezTo>
                  <a:cubicBezTo>
                    <a:pt x="1023" y="16899"/>
                    <a:pt x="2404" y="19723"/>
                    <a:pt x="3925" y="21465"/>
                  </a:cubicBezTo>
                  <a:cubicBezTo>
                    <a:pt x="6092" y="23946"/>
                    <a:pt x="6705" y="25118"/>
                    <a:pt x="10676" y="25914"/>
                  </a:cubicBezTo>
                  <a:cubicBezTo>
                    <a:pt x="11941" y="26169"/>
                    <a:pt x="13558" y="26503"/>
                    <a:pt x="15023" y="26503"/>
                  </a:cubicBezTo>
                  <a:cubicBezTo>
                    <a:pt x="15656" y="26503"/>
                    <a:pt x="16261" y="26441"/>
                    <a:pt x="16796" y="26283"/>
                  </a:cubicBezTo>
                  <a:cubicBezTo>
                    <a:pt x="18569" y="25759"/>
                    <a:pt x="20216" y="24475"/>
                    <a:pt x="20706" y="22693"/>
                  </a:cubicBezTo>
                  <a:cubicBezTo>
                    <a:pt x="21384" y="20218"/>
                    <a:pt x="19721" y="17625"/>
                    <a:pt x="20094" y="15087"/>
                  </a:cubicBezTo>
                  <a:cubicBezTo>
                    <a:pt x="20169" y="14577"/>
                    <a:pt x="20340" y="14057"/>
                    <a:pt x="20717" y="13708"/>
                  </a:cubicBezTo>
                  <a:cubicBezTo>
                    <a:pt x="20945" y="13496"/>
                    <a:pt x="21262" y="13369"/>
                    <a:pt x="21568" y="13369"/>
                  </a:cubicBezTo>
                  <a:cubicBezTo>
                    <a:pt x="21770" y="13369"/>
                    <a:pt x="21966" y="13424"/>
                    <a:pt x="22130" y="13547"/>
                  </a:cubicBezTo>
                  <a:cubicBezTo>
                    <a:pt x="22668" y="13951"/>
                    <a:pt x="22661" y="14880"/>
                    <a:pt x="23270" y="15165"/>
                  </a:cubicBezTo>
                  <a:cubicBezTo>
                    <a:pt x="23372" y="15212"/>
                    <a:pt x="23476" y="15233"/>
                    <a:pt x="23581" y="15233"/>
                  </a:cubicBezTo>
                  <a:cubicBezTo>
                    <a:pt x="24026" y="15233"/>
                    <a:pt x="24469" y="14844"/>
                    <a:pt x="24641" y="14400"/>
                  </a:cubicBezTo>
                  <a:cubicBezTo>
                    <a:pt x="24851" y="13851"/>
                    <a:pt x="24800" y="13239"/>
                    <a:pt x="24900" y="12661"/>
                  </a:cubicBezTo>
                  <a:cubicBezTo>
                    <a:pt x="25140" y="11262"/>
                    <a:pt x="26229" y="10139"/>
                    <a:pt x="26544" y="8757"/>
                  </a:cubicBezTo>
                  <a:cubicBezTo>
                    <a:pt x="27004" y="6733"/>
                    <a:pt x="25698" y="4711"/>
                    <a:pt x="24137" y="3344"/>
                  </a:cubicBezTo>
                  <a:cubicBezTo>
                    <a:pt x="21691" y="1204"/>
                    <a:pt x="18450" y="0"/>
                    <a:pt x="15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5"/>
            <p:cNvSpPr/>
            <p:nvPr/>
          </p:nvSpPr>
          <p:spPr>
            <a:xfrm>
              <a:off x="1741500" y="1486525"/>
              <a:ext cx="637575" cy="611500"/>
            </a:xfrm>
            <a:custGeom>
              <a:avLst/>
              <a:gdLst/>
              <a:ahLst/>
              <a:cxnLst/>
              <a:rect l="l" t="t" r="r" b="b"/>
              <a:pathLst>
                <a:path w="25503" h="24460" extrusionOk="0">
                  <a:moveTo>
                    <a:pt x="16697" y="1"/>
                  </a:moveTo>
                  <a:cubicBezTo>
                    <a:pt x="16499" y="1"/>
                    <a:pt x="16301" y="21"/>
                    <a:pt x="16111" y="63"/>
                  </a:cubicBezTo>
                  <a:cubicBezTo>
                    <a:pt x="14731" y="365"/>
                    <a:pt x="13661" y="1417"/>
                    <a:pt x="12669" y="2422"/>
                  </a:cubicBezTo>
                  <a:cubicBezTo>
                    <a:pt x="12143" y="1774"/>
                    <a:pt x="11305" y="1416"/>
                    <a:pt x="10473" y="1416"/>
                  </a:cubicBezTo>
                  <a:cubicBezTo>
                    <a:pt x="10052" y="1416"/>
                    <a:pt x="9632" y="1508"/>
                    <a:pt x="9256" y="1700"/>
                  </a:cubicBezTo>
                  <a:cubicBezTo>
                    <a:pt x="8134" y="2271"/>
                    <a:pt x="7511" y="3673"/>
                    <a:pt x="7836" y="4887"/>
                  </a:cubicBezTo>
                  <a:cubicBezTo>
                    <a:pt x="7352" y="4665"/>
                    <a:pt x="6822" y="4558"/>
                    <a:pt x="6291" y="4558"/>
                  </a:cubicBezTo>
                  <a:cubicBezTo>
                    <a:pt x="5308" y="4558"/>
                    <a:pt x="4321" y="4925"/>
                    <a:pt x="3613" y="5610"/>
                  </a:cubicBezTo>
                  <a:cubicBezTo>
                    <a:pt x="2522" y="6666"/>
                    <a:pt x="2167" y="8410"/>
                    <a:pt x="2756" y="9809"/>
                  </a:cubicBezTo>
                  <a:cubicBezTo>
                    <a:pt x="2711" y="9806"/>
                    <a:pt x="2666" y="9805"/>
                    <a:pt x="2621" y="9805"/>
                  </a:cubicBezTo>
                  <a:cubicBezTo>
                    <a:pt x="1337" y="9805"/>
                    <a:pt x="135" y="10919"/>
                    <a:pt x="67" y="12208"/>
                  </a:cubicBezTo>
                  <a:cubicBezTo>
                    <a:pt x="0" y="13495"/>
                    <a:pt x="887" y="14606"/>
                    <a:pt x="1594" y="15684"/>
                  </a:cubicBezTo>
                  <a:cubicBezTo>
                    <a:pt x="3285" y="18264"/>
                    <a:pt x="1718" y="21006"/>
                    <a:pt x="5890" y="24460"/>
                  </a:cubicBezTo>
                  <a:lnTo>
                    <a:pt x="20602" y="13395"/>
                  </a:lnTo>
                  <a:cubicBezTo>
                    <a:pt x="20632" y="11047"/>
                    <a:pt x="21755" y="8816"/>
                    <a:pt x="23294" y="7043"/>
                  </a:cubicBezTo>
                  <a:cubicBezTo>
                    <a:pt x="24266" y="5922"/>
                    <a:pt x="25502" y="4644"/>
                    <a:pt x="25158" y="3200"/>
                  </a:cubicBezTo>
                  <a:cubicBezTo>
                    <a:pt x="24894" y="2097"/>
                    <a:pt x="23726" y="1402"/>
                    <a:pt x="22596" y="1315"/>
                  </a:cubicBezTo>
                  <a:cubicBezTo>
                    <a:pt x="22488" y="1307"/>
                    <a:pt x="22380" y="1303"/>
                    <a:pt x="22272" y="1303"/>
                  </a:cubicBezTo>
                  <a:cubicBezTo>
                    <a:pt x="21253" y="1303"/>
                    <a:pt x="20256" y="1655"/>
                    <a:pt x="19290" y="2001"/>
                  </a:cubicBezTo>
                  <a:cubicBezTo>
                    <a:pt x="19221" y="786"/>
                    <a:pt x="17934" y="1"/>
                    <a:pt x="16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5"/>
            <p:cNvSpPr/>
            <p:nvPr/>
          </p:nvSpPr>
          <p:spPr>
            <a:xfrm>
              <a:off x="2355825" y="1589725"/>
              <a:ext cx="116225" cy="182075"/>
            </a:xfrm>
            <a:custGeom>
              <a:avLst/>
              <a:gdLst/>
              <a:ahLst/>
              <a:cxnLst/>
              <a:rect l="l" t="t" r="r" b="b"/>
              <a:pathLst>
                <a:path w="4649" h="7283" extrusionOk="0">
                  <a:moveTo>
                    <a:pt x="3330" y="1"/>
                  </a:moveTo>
                  <a:cubicBezTo>
                    <a:pt x="3246" y="1"/>
                    <a:pt x="3163" y="5"/>
                    <a:pt x="3081" y="13"/>
                  </a:cubicBezTo>
                  <a:cubicBezTo>
                    <a:pt x="1903" y="131"/>
                    <a:pt x="809" y="672"/>
                    <a:pt x="0" y="1536"/>
                  </a:cubicBezTo>
                  <a:lnTo>
                    <a:pt x="2728" y="7283"/>
                  </a:lnTo>
                  <a:cubicBezTo>
                    <a:pt x="3206" y="7011"/>
                    <a:pt x="3694" y="6731"/>
                    <a:pt x="4058" y="6318"/>
                  </a:cubicBezTo>
                  <a:cubicBezTo>
                    <a:pt x="4423" y="5906"/>
                    <a:pt x="4648" y="5329"/>
                    <a:pt x="4505" y="4798"/>
                  </a:cubicBezTo>
                  <a:cubicBezTo>
                    <a:pt x="4384" y="4355"/>
                    <a:pt x="3948" y="3996"/>
                    <a:pt x="3505" y="3996"/>
                  </a:cubicBezTo>
                  <a:cubicBezTo>
                    <a:pt x="3417" y="3996"/>
                    <a:pt x="3329" y="4010"/>
                    <a:pt x="3244" y="4041"/>
                  </a:cubicBezTo>
                  <a:cubicBezTo>
                    <a:pt x="3718" y="3273"/>
                    <a:pt x="4067" y="2436"/>
                    <a:pt x="4282" y="1559"/>
                  </a:cubicBezTo>
                  <a:cubicBezTo>
                    <a:pt x="4390" y="1114"/>
                    <a:pt x="4441" y="580"/>
                    <a:pt x="4114" y="258"/>
                  </a:cubicBezTo>
                  <a:cubicBezTo>
                    <a:pt x="3912" y="59"/>
                    <a:pt x="3621" y="1"/>
                    <a:pt x="3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ctrTitle"/>
          </p:nvPr>
        </p:nvSpPr>
        <p:spPr>
          <a:xfrm>
            <a:off x="370825" y="1623150"/>
            <a:ext cx="5486400" cy="1543799"/>
          </a:xfrm>
        </p:spPr>
        <p:txBody>
          <a:bodyPr/>
          <a:lstStyle/>
          <a:p>
            <a:pPr algn="ctr"/>
            <a:r>
              <a:rPr lang="en-US" sz="4000" dirty="0" err="1" smtClean="0">
                <a:solidFill>
                  <a:schemeClr val="bg2">
                    <a:lumMod val="50000"/>
                  </a:schemeClr>
                </a:solidFill>
              </a:rPr>
              <a:t>Ngucapkeun</a:t>
            </a:r>
            <a:r>
              <a:rPr lang="en-US" sz="4000" dirty="0" smtClean="0">
                <a:solidFill>
                  <a:schemeClr val="bg2">
                    <a:lumMod val="50000"/>
                  </a:schemeClr>
                </a:solidFill>
              </a:rPr>
              <a:t> </a:t>
            </a:r>
            <a:br>
              <a:rPr lang="en-US" sz="4000" dirty="0" smtClean="0">
                <a:solidFill>
                  <a:schemeClr val="bg2">
                    <a:lumMod val="50000"/>
                  </a:schemeClr>
                </a:solidFill>
              </a:rPr>
            </a:br>
            <a:r>
              <a:rPr lang="en-US" sz="4000" dirty="0" err="1" smtClean="0">
                <a:solidFill>
                  <a:schemeClr val="bg2">
                    <a:lumMod val="50000"/>
                  </a:schemeClr>
                </a:solidFill>
              </a:rPr>
              <a:t>punten</a:t>
            </a:r>
            <a:r>
              <a:rPr lang="en-US" sz="4000" dirty="0" smtClean="0">
                <a:solidFill>
                  <a:schemeClr val="bg2">
                    <a:lumMod val="50000"/>
                  </a:schemeClr>
                </a:solidFill>
              </a:rPr>
              <a:t> </a:t>
            </a:r>
            <a:r>
              <a:rPr lang="en-US" sz="4000" dirty="0" err="1" smtClean="0">
                <a:solidFill>
                  <a:schemeClr val="bg2">
                    <a:lumMod val="50000"/>
                  </a:schemeClr>
                </a:solidFill>
              </a:rPr>
              <a:t>jeung</a:t>
            </a:r>
            <a:r>
              <a:rPr lang="en-US" sz="4000" dirty="0" smtClean="0">
                <a:solidFill>
                  <a:schemeClr val="bg2">
                    <a:lumMod val="50000"/>
                  </a:schemeClr>
                </a:solidFill>
              </a:rPr>
              <a:t> </a:t>
            </a:r>
            <a:r>
              <a:rPr lang="en-US" sz="4000" dirty="0" err="1" smtClean="0">
                <a:solidFill>
                  <a:schemeClr val="bg2">
                    <a:lumMod val="50000"/>
                  </a:schemeClr>
                </a:solidFill>
              </a:rPr>
              <a:t>wilujeng</a:t>
            </a:r>
            <a:endParaRPr lang="en-ID" sz="4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grpSp>
        <p:nvGrpSpPr>
          <p:cNvPr id="2309" name="Google Shape;2309;p46"/>
          <p:cNvGrpSpPr/>
          <p:nvPr/>
        </p:nvGrpSpPr>
        <p:grpSpPr>
          <a:xfrm>
            <a:off x="6423314" y="2278418"/>
            <a:ext cx="2088958" cy="3356891"/>
            <a:chOff x="5762700" y="696475"/>
            <a:chExt cx="1619975" cy="2603250"/>
          </a:xfrm>
        </p:grpSpPr>
        <p:sp>
          <p:nvSpPr>
            <p:cNvPr id="2310" name="Google Shape;2310;p46"/>
            <p:cNvSpPr/>
            <p:nvPr/>
          </p:nvSpPr>
          <p:spPr>
            <a:xfrm>
              <a:off x="6864055" y="2220784"/>
              <a:ext cx="405725" cy="259914"/>
            </a:xfrm>
            <a:custGeom>
              <a:avLst/>
              <a:gdLst/>
              <a:ahLst/>
              <a:cxnLst/>
              <a:rect l="l" t="t" r="r" b="b"/>
              <a:pathLst>
                <a:path w="16229" h="11259" extrusionOk="0">
                  <a:moveTo>
                    <a:pt x="5756" y="0"/>
                  </a:moveTo>
                  <a:lnTo>
                    <a:pt x="0" y="1987"/>
                  </a:lnTo>
                  <a:cubicBezTo>
                    <a:pt x="0" y="1987"/>
                    <a:pt x="2655" y="10404"/>
                    <a:pt x="4821" y="11172"/>
                  </a:cubicBezTo>
                  <a:cubicBezTo>
                    <a:pt x="4987" y="11231"/>
                    <a:pt x="5195" y="11259"/>
                    <a:pt x="5436" y="11259"/>
                  </a:cubicBezTo>
                  <a:cubicBezTo>
                    <a:pt x="8348" y="11259"/>
                    <a:pt x="16229" y="7304"/>
                    <a:pt x="16229" y="7304"/>
                  </a:cubicBezTo>
                  <a:lnTo>
                    <a:pt x="15045" y="4344"/>
                  </a:lnTo>
                  <a:cubicBezTo>
                    <a:pt x="15045" y="4344"/>
                    <a:pt x="10471" y="5493"/>
                    <a:pt x="8517" y="5493"/>
                  </a:cubicBezTo>
                  <a:cubicBezTo>
                    <a:pt x="8089" y="5493"/>
                    <a:pt x="7787" y="5438"/>
                    <a:pt x="7686" y="5303"/>
                  </a:cubicBezTo>
                  <a:cubicBezTo>
                    <a:pt x="7143" y="4575"/>
                    <a:pt x="5756" y="0"/>
                    <a:pt x="5756"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5892125" y="1025625"/>
              <a:ext cx="128450" cy="288525"/>
            </a:xfrm>
            <a:custGeom>
              <a:avLst/>
              <a:gdLst/>
              <a:ahLst/>
              <a:cxnLst/>
              <a:rect l="l" t="t" r="r" b="b"/>
              <a:pathLst>
                <a:path w="5138" h="11541" extrusionOk="0">
                  <a:moveTo>
                    <a:pt x="1402" y="1"/>
                  </a:moveTo>
                  <a:lnTo>
                    <a:pt x="1" y="369"/>
                  </a:lnTo>
                  <a:cubicBezTo>
                    <a:pt x="1" y="369"/>
                    <a:pt x="3584" y="11540"/>
                    <a:pt x="4392" y="11540"/>
                  </a:cubicBezTo>
                  <a:cubicBezTo>
                    <a:pt x="4396" y="11540"/>
                    <a:pt x="4399" y="11540"/>
                    <a:pt x="4403" y="11539"/>
                  </a:cubicBezTo>
                  <a:cubicBezTo>
                    <a:pt x="5138" y="11445"/>
                    <a:pt x="1875" y="1438"/>
                    <a:pt x="1447" y="139"/>
                  </a:cubicBezTo>
                  <a:cubicBezTo>
                    <a:pt x="1417" y="50"/>
                    <a:pt x="1402" y="1"/>
                    <a:pt x="140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5840748" y="874853"/>
              <a:ext cx="104675" cy="158275"/>
            </a:xfrm>
            <a:custGeom>
              <a:avLst/>
              <a:gdLst/>
              <a:ahLst/>
              <a:cxnLst/>
              <a:rect l="l" t="t" r="r" b="b"/>
              <a:pathLst>
                <a:path w="4187" h="6331" extrusionOk="0">
                  <a:moveTo>
                    <a:pt x="1489" y="0"/>
                  </a:moveTo>
                  <a:cubicBezTo>
                    <a:pt x="585" y="888"/>
                    <a:pt x="1" y="2151"/>
                    <a:pt x="123" y="3411"/>
                  </a:cubicBezTo>
                  <a:cubicBezTo>
                    <a:pt x="245" y="4671"/>
                    <a:pt x="852" y="6072"/>
                    <a:pt x="2093" y="6326"/>
                  </a:cubicBezTo>
                  <a:cubicBezTo>
                    <a:pt x="2129" y="6329"/>
                    <a:pt x="2166" y="6331"/>
                    <a:pt x="2203" y="6331"/>
                  </a:cubicBezTo>
                  <a:cubicBezTo>
                    <a:pt x="2972" y="6331"/>
                    <a:pt x="3839" y="5676"/>
                    <a:pt x="4027" y="4939"/>
                  </a:cubicBezTo>
                  <a:cubicBezTo>
                    <a:pt x="4186" y="4322"/>
                    <a:pt x="3984" y="3660"/>
                    <a:pt x="3650" y="3117"/>
                  </a:cubicBezTo>
                  <a:cubicBezTo>
                    <a:pt x="3315" y="2574"/>
                    <a:pt x="2858" y="2121"/>
                    <a:pt x="2440" y="1638"/>
                  </a:cubicBezTo>
                  <a:cubicBezTo>
                    <a:pt x="2024" y="1156"/>
                    <a:pt x="1636" y="621"/>
                    <a:pt x="1489"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5954400" y="1260850"/>
              <a:ext cx="517875" cy="403525"/>
            </a:xfrm>
            <a:custGeom>
              <a:avLst/>
              <a:gdLst/>
              <a:ahLst/>
              <a:cxnLst/>
              <a:rect l="l" t="t" r="r" b="b"/>
              <a:pathLst>
                <a:path w="20715" h="16141" extrusionOk="0">
                  <a:moveTo>
                    <a:pt x="1871" y="1"/>
                  </a:moveTo>
                  <a:lnTo>
                    <a:pt x="0" y="2293"/>
                  </a:lnTo>
                  <a:cubicBezTo>
                    <a:pt x="0" y="2293"/>
                    <a:pt x="7499" y="14828"/>
                    <a:pt x="19633" y="16140"/>
                  </a:cubicBezTo>
                  <a:lnTo>
                    <a:pt x="20714" y="11537"/>
                  </a:lnTo>
                  <a:cubicBezTo>
                    <a:pt x="20714" y="11537"/>
                    <a:pt x="10189" y="9801"/>
                    <a:pt x="187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5869550" y="1132725"/>
              <a:ext cx="131650" cy="185450"/>
            </a:xfrm>
            <a:custGeom>
              <a:avLst/>
              <a:gdLst/>
              <a:ahLst/>
              <a:cxnLst/>
              <a:rect l="l" t="t" r="r" b="b"/>
              <a:pathLst>
                <a:path w="5266" h="7418" extrusionOk="0">
                  <a:moveTo>
                    <a:pt x="2065" y="1"/>
                  </a:moveTo>
                  <a:cubicBezTo>
                    <a:pt x="2043" y="1"/>
                    <a:pt x="2031" y="21"/>
                    <a:pt x="2030" y="65"/>
                  </a:cubicBezTo>
                  <a:cubicBezTo>
                    <a:pt x="2013" y="693"/>
                    <a:pt x="3279" y="2897"/>
                    <a:pt x="3279" y="2897"/>
                  </a:cubicBezTo>
                  <a:cubicBezTo>
                    <a:pt x="3279" y="2897"/>
                    <a:pt x="1022" y="785"/>
                    <a:pt x="823" y="785"/>
                  </a:cubicBezTo>
                  <a:cubicBezTo>
                    <a:pt x="795" y="785"/>
                    <a:pt x="808" y="826"/>
                    <a:pt x="872" y="921"/>
                  </a:cubicBezTo>
                  <a:cubicBezTo>
                    <a:pt x="1402" y="1690"/>
                    <a:pt x="2707" y="3566"/>
                    <a:pt x="2707" y="3566"/>
                  </a:cubicBezTo>
                  <a:cubicBezTo>
                    <a:pt x="2707" y="3566"/>
                    <a:pt x="398" y="1628"/>
                    <a:pt x="60" y="1628"/>
                  </a:cubicBezTo>
                  <a:cubicBezTo>
                    <a:pt x="0" y="1628"/>
                    <a:pt x="3" y="1690"/>
                    <a:pt x="91" y="1833"/>
                  </a:cubicBezTo>
                  <a:cubicBezTo>
                    <a:pt x="677" y="2789"/>
                    <a:pt x="2097" y="4121"/>
                    <a:pt x="2097" y="4121"/>
                  </a:cubicBezTo>
                  <a:cubicBezTo>
                    <a:pt x="2097" y="4121"/>
                    <a:pt x="799" y="3381"/>
                    <a:pt x="525" y="3381"/>
                  </a:cubicBezTo>
                  <a:cubicBezTo>
                    <a:pt x="439" y="3381"/>
                    <a:pt x="453" y="3452"/>
                    <a:pt x="637" y="3641"/>
                  </a:cubicBezTo>
                  <a:cubicBezTo>
                    <a:pt x="1411" y="4434"/>
                    <a:pt x="2141" y="6025"/>
                    <a:pt x="3394" y="7418"/>
                  </a:cubicBezTo>
                  <a:lnTo>
                    <a:pt x="5265" y="5127"/>
                  </a:lnTo>
                  <a:cubicBezTo>
                    <a:pt x="5265" y="5127"/>
                    <a:pt x="4721" y="2136"/>
                    <a:pt x="4577" y="1810"/>
                  </a:cubicBezTo>
                  <a:cubicBezTo>
                    <a:pt x="4570" y="1795"/>
                    <a:pt x="4564" y="1788"/>
                    <a:pt x="4558" y="1788"/>
                  </a:cubicBezTo>
                  <a:cubicBezTo>
                    <a:pt x="4457" y="1788"/>
                    <a:pt x="4386" y="3611"/>
                    <a:pt x="4386" y="3611"/>
                  </a:cubicBezTo>
                  <a:cubicBezTo>
                    <a:pt x="4386" y="3611"/>
                    <a:pt x="2360" y="1"/>
                    <a:pt x="206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6631275" y="2131700"/>
              <a:ext cx="202675" cy="621775"/>
            </a:xfrm>
            <a:custGeom>
              <a:avLst/>
              <a:gdLst/>
              <a:ahLst/>
              <a:cxnLst/>
              <a:rect l="l" t="t" r="r" b="b"/>
              <a:pathLst>
                <a:path w="8107" h="24871" extrusionOk="0">
                  <a:moveTo>
                    <a:pt x="8107" y="1"/>
                  </a:moveTo>
                  <a:lnTo>
                    <a:pt x="0" y="2870"/>
                  </a:lnTo>
                  <a:cubicBezTo>
                    <a:pt x="0" y="3626"/>
                    <a:pt x="3469" y="24207"/>
                    <a:pt x="3469" y="24207"/>
                  </a:cubicBezTo>
                  <a:lnTo>
                    <a:pt x="6398" y="24871"/>
                  </a:lnTo>
                  <a:lnTo>
                    <a:pt x="8107"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6949425" y="1432300"/>
              <a:ext cx="286900" cy="417925"/>
            </a:xfrm>
            <a:custGeom>
              <a:avLst/>
              <a:gdLst/>
              <a:ahLst/>
              <a:cxnLst/>
              <a:rect l="l" t="t" r="r" b="b"/>
              <a:pathLst>
                <a:path w="11476" h="16717" extrusionOk="0">
                  <a:moveTo>
                    <a:pt x="10479" y="1"/>
                  </a:moveTo>
                  <a:cubicBezTo>
                    <a:pt x="10056" y="1"/>
                    <a:pt x="8212" y="2263"/>
                    <a:pt x="8212" y="2263"/>
                  </a:cubicBezTo>
                  <a:cubicBezTo>
                    <a:pt x="8320" y="445"/>
                    <a:pt x="7571" y="125"/>
                    <a:pt x="7571" y="125"/>
                  </a:cubicBezTo>
                  <a:cubicBezTo>
                    <a:pt x="7571" y="125"/>
                    <a:pt x="6074" y="10711"/>
                    <a:pt x="5325" y="11781"/>
                  </a:cubicBezTo>
                  <a:cubicBezTo>
                    <a:pt x="5144" y="12040"/>
                    <a:pt x="4879" y="12138"/>
                    <a:pt x="4580" y="12138"/>
                  </a:cubicBezTo>
                  <a:cubicBezTo>
                    <a:pt x="3645" y="12138"/>
                    <a:pt x="2386" y="11176"/>
                    <a:pt x="2386" y="11176"/>
                  </a:cubicBezTo>
                  <a:lnTo>
                    <a:pt x="0" y="14838"/>
                  </a:lnTo>
                  <a:cubicBezTo>
                    <a:pt x="0" y="14838"/>
                    <a:pt x="4528" y="16716"/>
                    <a:pt x="7086" y="16716"/>
                  </a:cubicBezTo>
                  <a:cubicBezTo>
                    <a:pt x="7217" y="16716"/>
                    <a:pt x="7344" y="16711"/>
                    <a:pt x="7464" y="16701"/>
                  </a:cubicBezTo>
                  <a:cubicBezTo>
                    <a:pt x="9924" y="16486"/>
                    <a:pt x="9817" y="4937"/>
                    <a:pt x="9817" y="4937"/>
                  </a:cubicBezTo>
                  <a:cubicBezTo>
                    <a:pt x="9817" y="4937"/>
                    <a:pt x="11101" y="2478"/>
                    <a:pt x="11421" y="1301"/>
                  </a:cubicBezTo>
                  <a:cubicBezTo>
                    <a:pt x="11476" y="1102"/>
                    <a:pt x="11459" y="1019"/>
                    <a:pt x="11395" y="1019"/>
                  </a:cubicBezTo>
                  <a:cubicBezTo>
                    <a:pt x="11079" y="1019"/>
                    <a:pt x="9603" y="3012"/>
                    <a:pt x="9603" y="3012"/>
                  </a:cubicBezTo>
                  <a:cubicBezTo>
                    <a:pt x="9603" y="3012"/>
                    <a:pt x="10565" y="873"/>
                    <a:pt x="10565" y="125"/>
                  </a:cubicBezTo>
                  <a:cubicBezTo>
                    <a:pt x="10565" y="39"/>
                    <a:pt x="10534" y="1"/>
                    <a:pt x="10479"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6384925" y="924975"/>
              <a:ext cx="338300" cy="610075"/>
            </a:xfrm>
            <a:custGeom>
              <a:avLst/>
              <a:gdLst/>
              <a:ahLst/>
              <a:cxnLst/>
              <a:rect l="l" t="t" r="r" b="b"/>
              <a:pathLst>
                <a:path w="13532" h="24403" extrusionOk="0">
                  <a:moveTo>
                    <a:pt x="5818" y="0"/>
                  </a:moveTo>
                  <a:cubicBezTo>
                    <a:pt x="5818" y="0"/>
                    <a:pt x="1470" y="3086"/>
                    <a:pt x="1610" y="7573"/>
                  </a:cubicBezTo>
                  <a:cubicBezTo>
                    <a:pt x="1707" y="10696"/>
                    <a:pt x="1668" y="11171"/>
                    <a:pt x="1634" y="11171"/>
                  </a:cubicBezTo>
                  <a:cubicBezTo>
                    <a:pt x="1620" y="11171"/>
                    <a:pt x="1607" y="11080"/>
                    <a:pt x="1607" y="11080"/>
                  </a:cubicBezTo>
                  <a:cubicBezTo>
                    <a:pt x="1607" y="11080"/>
                    <a:pt x="1" y="13174"/>
                    <a:pt x="208" y="15006"/>
                  </a:cubicBezTo>
                  <a:cubicBezTo>
                    <a:pt x="808" y="20316"/>
                    <a:pt x="6147" y="20477"/>
                    <a:pt x="6791" y="20477"/>
                  </a:cubicBezTo>
                  <a:cubicBezTo>
                    <a:pt x="6832" y="20477"/>
                    <a:pt x="6854" y="20476"/>
                    <a:pt x="6854" y="20476"/>
                  </a:cubicBezTo>
                  <a:lnTo>
                    <a:pt x="6854" y="24402"/>
                  </a:lnTo>
                  <a:lnTo>
                    <a:pt x="11848" y="24402"/>
                  </a:lnTo>
                  <a:lnTo>
                    <a:pt x="13532" y="15707"/>
                  </a:lnTo>
                  <a:lnTo>
                    <a:pt x="5818"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6404425" y="820775"/>
              <a:ext cx="675125" cy="666450"/>
            </a:xfrm>
            <a:custGeom>
              <a:avLst/>
              <a:gdLst/>
              <a:ahLst/>
              <a:cxnLst/>
              <a:rect l="l" t="t" r="r" b="b"/>
              <a:pathLst>
                <a:path w="27005" h="26658" extrusionOk="0">
                  <a:moveTo>
                    <a:pt x="11803" y="0"/>
                  </a:moveTo>
                  <a:cubicBezTo>
                    <a:pt x="8555" y="0"/>
                    <a:pt x="5314" y="1204"/>
                    <a:pt x="2868" y="3345"/>
                  </a:cubicBezTo>
                  <a:cubicBezTo>
                    <a:pt x="1307" y="4713"/>
                    <a:pt x="1" y="6735"/>
                    <a:pt x="461" y="8758"/>
                  </a:cubicBezTo>
                  <a:cubicBezTo>
                    <a:pt x="776" y="10141"/>
                    <a:pt x="1865" y="11265"/>
                    <a:pt x="2105" y="12662"/>
                  </a:cubicBezTo>
                  <a:cubicBezTo>
                    <a:pt x="2205" y="13241"/>
                    <a:pt x="2154" y="13852"/>
                    <a:pt x="2364" y="14401"/>
                  </a:cubicBezTo>
                  <a:cubicBezTo>
                    <a:pt x="2536" y="14845"/>
                    <a:pt x="2979" y="15235"/>
                    <a:pt x="3425" y="15235"/>
                  </a:cubicBezTo>
                  <a:cubicBezTo>
                    <a:pt x="3529" y="15235"/>
                    <a:pt x="3634" y="15213"/>
                    <a:pt x="3736" y="15166"/>
                  </a:cubicBezTo>
                  <a:cubicBezTo>
                    <a:pt x="4344" y="14881"/>
                    <a:pt x="4337" y="13952"/>
                    <a:pt x="4875" y="13548"/>
                  </a:cubicBezTo>
                  <a:cubicBezTo>
                    <a:pt x="5039" y="13425"/>
                    <a:pt x="5235" y="13370"/>
                    <a:pt x="5437" y="13370"/>
                  </a:cubicBezTo>
                  <a:cubicBezTo>
                    <a:pt x="5743" y="13370"/>
                    <a:pt x="6060" y="13497"/>
                    <a:pt x="6287" y="13708"/>
                  </a:cubicBezTo>
                  <a:cubicBezTo>
                    <a:pt x="6665" y="14058"/>
                    <a:pt x="6836" y="14578"/>
                    <a:pt x="6911" y="15087"/>
                  </a:cubicBezTo>
                  <a:cubicBezTo>
                    <a:pt x="7284" y="17626"/>
                    <a:pt x="5621" y="20220"/>
                    <a:pt x="6299" y="22695"/>
                  </a:cubicBezTo>
                  <a:cubicBezTo>
                    <a:pt x="6788" y="24475"/>
                    <a:pt x="8438" y="25761"/>
                    <a:pt x="10209" y="26284"/>
                  </a:cubicBezTo>
                  <a:cubicBezTo>
                    <a:pt x="11146" y="26561"/>
                    <a:pt x="12116" y="26658"/>
                    <a:pt x="13094" y="26658"/>
                  </a:cubicBezTo>
                  <a:cubicBezTo>
                    <a:pt x="13967" y="26658"/>
                    <a:pt x="14846" y="26580"/>
                    <a:pt x="15712" y="26484"/>
                  </a:cubicBezTo>
                  <a:cubicBezTo>
                    <a:pt x="19203" y="26095"/>
                    <a:pt x="23026" y="25179"/>
                    <a:pt x="25000" y="22274"/>
                  </a:cubicBezTo>
                  <a:cubicBezTo>
                    <a:pt x="26299" y="20361"/>
                    <a:pt x="26533" y="17942"/>
                    <a:pt x="26709" y="15639"/>
                  </a:cubicBezTo>
                  <a:cubicBezTo>
                    <a:pt x="26866" y="13618"/>
                    <a:pt x="27004" y="11560"/>
                    <a:pt x="26544" y="9586"/>
                  </a:cubicBezTo>
                  <a:cubicBezTo>
                    <a:pt x="26084" y="7613"/>
                    <a:pt x="24927" y="5701"/>
                    <a:pt x="23104" y="4820"/>
                  </a:cubicBezTo>
                  <a:lnTo>
                    <a:pt x="21996" y="4681"/>
                  </a:lnTo>
                  <a:cubicBezTo>
                    <a:pt x="19674" y="1993"/>
                    <a:pt x="16253" y="279"/>
                    <a:pt x="12710" y="32"/>
                  </a:cubicBezTo>
                  <a:cubicBezTo>
                    <a:pt x="12408" y="11"/>
                    <a:pt x="12105" y="0"/>
                    <a:pt x="1180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6932150" y="751925"/>
              <a:ext cx="262450" cy="259900"/>
            </a:xfrm>
            <a:custGeom>
              <a:avLst/>
              <a:gdLst/>
              <a:ahLst/>
              <a:cxnLst/>
              <a:rect l="l" t="t" r="r" b="b"/>
              <a:pathLst>
                <a:path w="10498" h="10396" extrusionOk="0">
                  <a:moveTo>
                    <a:pt x="7833" y="1"/>
                  </a:moveTo>
                  <a:cubicBezTo>
                    <a:pt x="7392" y="1"/>
                    <a:pt x="6942" y="95"/>
                    <a:pt x="6517" y="221"/>
                  </a:cubicBezTo>
                  <a:cubicBezTo>
                    <a:pt x="3176" y="1213"/>
                    <a:pt x="532" y="4241"/>
                    <a:pt x="1" y="7686"/>
                  </a:cubicBezTo>
                  <a:lnTo>
                    <a:pt x="178" y="8236"/>
                  </a:lnTo>
                  <a:lnTo>
                    <a:pt x="8648" y="10318"/>
                  </a:lnTo>
                  <a:cubicBezTo>
                    <a:pt x="8805" y="10357"/>
                    <a:pt x="8968" y="10396"/>
                    <a:pt x="9128" y="10396"/>
                  </a:cubicBezTo>
                  <a:cubicBezTo>
                    <a:pt x="9206" y="10396"/>
                    <a:pt x="9285" y="10386"/>
                    <a:pt x="9361" y="10363"/>
                  </a:cubicBezTo>
                  <a:cubicBezTo>
                    <a:pt x="9747" y="10245"/>
                    <a:pt x="9941" y="9824"/>
                    <a:pt x="10089" y="9449"/>
                  </a:cubicBezTo>
                  <a:cubicBezTo>
                    <a:pt x="10275" y="8974"/>
                    <a:pt x="10462" y="8485"/>
                    <a:pt x="10454" y="7977"/>
                  </a:cubicBezTo>
                  <a:cubicBezTo>
                    <a:pt x="10448" y="7467"/>
                    <a:pt x="10199" y="6927"/>
                    <a:pt x="9732" y="6726"/>
                  </a:cubicBezTo>
                  <a:cubicBezTo>
                    <a:pt x="9370" y="6571"/>
                    <a:pt x="8952" y="6641"/>
                    <a:pt x="8563" y="6568"/>
                  </a:cubicBezTo>
                  <a:cubicBezTo>
                    <a:pt x="8176" y="6496"/>
                    <a:pt x="7767" y="6144"/>
                    <a:pt x="7892" y="5770"/>
                  </a:cubicBezTo>
                  <a:cubicBezTo>
                    <a:pt x="7979" y="5518"/>
                    <a:pt x="8259" y="5400"/>
                    <a:pt x="8510" y="5310"/>
                  </a:cubicBezTo>
                  <a:lnTo>
                    <a:pt x="10411" y="4635"/>
                  </a:lnTo>
                  <a:cubicBezTo>
                    <a:pt x="10456" y="3786"/>
                    <a:pt x="10497" y="2923"/>
                    <a:pt x="10281" y="2101"/>
                  </a:cubicBezTo>
                  <a:cubicBezTo>
                    <a:pt x="10065" y="1280"/>
                    <a:pt x="9546" y="492"/>
                    <a:pt x="8760" y="170"/>
                  </a:cubicBezTo>
                  <a:cubicBezTo>
                    <a:pt x="8464" y="50"/>
                    <a:pt x="8151" y="1"/>
                    <a:pt x="783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6505450" y="1188100"/>
              <a:ext cx="59825" cy="90000"/>
            </a:xfrm>
            <a:custGeom>
              <a:avLst/>
              <a:gdLst/>
              <a:ahLst/>
              <a:cxnLst/>
              <a:rect l="l" t="t" r="r" b="b"/>
              <a:pathLst>
                <a:path w="2393" h="3600" extrusionOk="0">
                  <a:moveTo>
                    <a:pt x="1814" y="1"/>
                  </a:moveTo>
                  <a:cubicBezTo>
                    <a:pt x="1799" y="1"/>
                    <a:pt x="1782" y="5"/>
                    <a:pt x="1765" y="15"/>
                  </a:cubicBezTo>
                  <a:lnTo>
                    <a:pt x="1765" y="17"/>
                  </a:lnTo>
                  <a:cubicBezTo>
                    <a:pt x="1050" y="426"/>
                    <a:pt x="597" y="1045"/>
                    <a:pt x="406" y="1845"/>
                  </a:cubicBezTo>
                  <a:lnTo>
                    <a:pt x="406" y="1845"/>
                  </a:lnTo>
                  <a:cubicBezTo>
                    <a:pt x="405" y="1846"/>
                    <a:pt x="405" y="1847"/>
                    <a:pt x="405" y="1848"/>
                  </a:cubicBezTo>
                  <a:lnTo>
                    <a:pt x="405" y="1848"/>
                  </a:lnTo>
                  <a:lnTo>
                    <a:pt x="405" y="1848"/>
                  </a:lnTo>
                  <a:cubicBezTo>
                    <a:pt x="405" y="1848"/>
                    <a:pt x="405" y="1849"/>
                    <a:pt x="405" y="1849"/>
                  </a:cubicBezTo>
                  <a:cubicBezTo>
                    <a:pt x="377" y="1964"/>
                    <a:pt x="459" y="2032"/>
                    <a:pt x="545" y="2032"/>
                  </a:cubicBezTo>
                  <a:cubicBezTo>
                    <a:pt x="604" y="2032"/>
                    <a:pt x="666" y="2000"/>
                    <a:pt x="696" y="1928"/>
                  </a:cubicBezTo>
                  <a:cubicBezTo>
                    <a:pt x="752" y="1773"/>
                    <a:pt x="824" y="1623"/>
                    <a:pt x="907" y="1479"/>
                  </a:cubicBezTo>
                  <a:cubicBezTo>
                    <a:pt x="1030" y="1238"/>
                    <a:pt x="1184" y="1118"/>
                    <a:pt x="1370" y="1118"/>
                  </a:cubicBezTo>
                  <a:cubicBezTo>
                    <a:pt x="1525" y="1118"/>
                    <a:pt x="1702" y="1201"/>
                    <a:pt x="1900" y="1368"/>
                  </a:cubicBezTo>
                  <a:cubicBezTo>
                    <a:pt x="1994" y="1569"/>
                    <a:pt x="1923" y="1885"/>
                    <a:pt x="1869" y="2085"/>
                  </a:cubicBezTo>
                  <a:cubicBezTo>
                    <a:pt x="1708" y="2693"/>
                    <a:pt x="1278" y="3237"/>
                    <a:pt x="665" y="3237"/>
                  </a:cubicBezTo>
                  <a:cubicBezTo>
                    <a:pt x="541" y="3237"/>
                    <a:pt x="409" y="3215"/>
                    <a:pt x="271" y="3166"/>
                  </a:cubicBezTo>
                  <a:cubicBezTo>
                    <a:pt x="249" y="3158"/>
                    <a:pt x="229" y="3155"/>
                    <a:pt x="210" y="3155"/>
                  </a:cubicBezTo>
                  <a:cubicBezTo>
                    <a:pt x="44" y="3155"/>
                    <a:pt x="0" y="3425"/>
                    <a:pt x="180" y="3499"/>
                  </a:cubicBezTo>
                  <a:cubicBezTo>
                    <a:pt x="349" y="3568"/>
                    <a:pt x="514" y="3600"/>
                    <a:pt x="673" y="3600"/>
                  </a:cubicBezTo>
                  <a:cubicBezTo>
                    <a:pt x="1649" y="3600"/>
                    <a:pt x="2392" y="2411"/>
                    <a:pt x="2243" y="1451"/>
                  </a:cubicBezTo>
                  <a:cubicBezTo>
                    <a:pt x="2182" y="1055"/>
                    <a:pt x="1922" y="743"/>
                    <a:pt x="1512" y="743"/>
                  </a:cubicBezTo>
                  <a:cubicBezTo>
                    <a:pt x="1492" y="743"/>
                    <a:pt x="1471" y="744"/>
                    <a:pt x="1450" y="746"/>
                  </a:cubicBezTo>
                  <a:cubicBezTo>
                    <a:pt x="1362" y="752"/>
                    <a:pt x="1282" y="770"/>
                    <a:pt x="1208" y="798"/>
                  </a:cubicBezTo>
                  <a:lnTo>
                    <a:pt x="1208" y="798"/>
                  </a:lnTo>
                  <a:cubicBezTo>
                    <a:pt x="1387" y="564"/>
                    <a:pt x="1606" y="358"/>
                    <a:pt x="1862" y="182"/>
                  </a:cubicBezTo>
                  <a:cubicBezTo>
                    <a:pt x="1947" y="123"/>
                    <a:pt x="1897" y="1"/>
                    <a:pt x="181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6941125" y="718525"/>
              <a:ext cx="108700" cy="204625"/>
            </a:xfrm>
            <a:custGeom>
              <a:avLst/>
              <a:gdLst/>
              <a:ahLst/>
              <a:cxnLst/>
              <a:rect l="l" t="t" r="r" b="b"/>
              <a:pathLst>
                <a:path w="4348" h="8185" extrusionOk="0">
                  <a:moveTo>
                    <a:pt x="4111" y="1"/>
                  </a:moveTo>
                  <a:cubicBezTo>
                    <a:pt x="4075" y="1"/>
                    <a:pt x="4037" y="14"/>
                    <a:pt x="4002" y="45"/>
                  </a:cubicBezTo>
                  <a:cubicBezTo>
                    <a:pt x="1756" y="2052"/>
                    <a:pt x="164" y="5072"/>
                    <a:pt x="3" y="8103"/>
                  </a:cubicBezTo>
                  <a:cubicBezTo>
                    <a:pt x="0" y="8155"/>
                    <a:pt x="46" y="8184"/>
                    <a:pt x="89" y="8184"/>
                  </a:cubicBezTo>
                  <a:cubicBezTo>
                    <a:pt x="124" y="8184"/>
                    <a:pt x="157" y="8166"/>
                    <a:pt x="165" y="8126"/>
                  </a:cubicBezTo>
                  <a:cubicBezTo>
                    <a:pt x="778" y="5006"/>
                    <a:pt x="1953" y="2531"/>
                    <a:pt x="4232" y="275"/>
                  </a:cubicBezTo>
                  <a:cubicBezTo>
                    <a:pt x="4347" y="159"/>
                    <a:pt x="4239" y="1"/>
                    <a:pt x="4111"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6574900" y="963275"/>
              <a:ext cx="371500" cy="188250"/>
            </a:xfrm>
            <a:custGeom>
              <a:avLst/>
              <a:gdLst/>
              <a:ahLst/>
              <a:cxnLst/>
              <a:rect l="l" t="t" r="r" b="b"/>
              <a:pathLst>
                <a:path w="14860" h="7530" extrusionOk="0">
                  <a:moveTo>
                    <a:pt x="12652" y="0"/>
                  </a:moveTo>
                  <a:cubicBezTo>
                    <a:pt x="7895" y="0"/>
                    <a:pt x="2959" y="4055"/>
                    <a:pt x="89" y="7296"/>
                  </a:cubicBezTo>
                  <a:cubicBezTo>
                    <a:pt x="1" y="7396"/>
                    <a:pt x="89" y="7530"/>
                    <a:pt x="189" y="7530"/>
                  </a:cubicBezTo>
                  <a:cubicBezTo>
                    <a:pt x="220" y="7530"/>
                    <a:pt x="252" y="7517"/>
                    <a:pt x="280" y="7487"/>
                  </a:cubicBezTo>
                  <a:cubicBezTo>
                    <a:pt x="3265" y="4227"/>
                    <a:pt x="8164" y="463"/>
                    <a:pt x="12921" y="463"/>
                  </a:cubicBezTo>
                  <a:cubicBezTo>
                    <a:pt x="13463" y="463"/>
                    <a:pt x="14003" y="512"/>
                    <a:pt x="14538" y="616"/>
                  </a:cubicBezTo>
                  <a:cubicBezTo>
                    <a:pt x="14553" y="618"/>
                    <a:pt x="14566" y="620"/>
                    <a:pt x="14580" y="620"/>
                  </a:cubicBezTo>
                  <a:cubicBezTo>
                    <a:pt x="14784" y="620"/>
                    <a:pt x="14860" y="314"/>
                    <a:pt x="14638" y="253"/>
                  </a:cubicBezTo>
                  <a:cubicBezTo>
                    <a:pt x="13984" y="80"/>
                    <a:pt x="13320" y="0"/>
                    <a:pt x="12652"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6258400" y="1476600"/>
              <a:ext cx="774450" cy="538525"/>
            </a:xfrm>
            <a:custGeom>
              <a:avLst/>
              <a:gdLst/>
              <a:ahLst/>
              <a:cxnLst/>
              <a:rect l="l" t="t" r="r" b="b"/>
              <a:pathLst>
                <a:path w="30978" h="21541" extrusionOk="0">
                  <a:moveTo>
                    <a:pt x="2078" y="0"/>
                  </a:moveTo>
                  <a:lnTo>
                    <a:pt x="1" y="6542"/>
                  </a:lnTo>
                  <a:cubicBezTo>
                    <a:pt x="1" y="6542"/>
                    <a:pt x="5056" y="9365"/>
                    <a:pt x="8257" y="9365"/>
                  </a:cubicBezTo>
                  <a:cubicBezTo>
                    <a:pt x="8358" y="9365"/>
                    <a:pt x="8457" y="9362"/>
                    <a:pt x="8554" y="9356"/>
                  </a:cubicBezTo>
                  <a:cubicBezTo>
                    <a:pt x="8554" y="9356"/>
                    <a:pt x="10959" y="18946"/>
                    <a:pt x="12084" y="20957"/>
                  </a:cubicBezTo>
                  <a:cubicBezTo>
                    <a:pt x="12313" y="21368"/>
                    <a:pt x="12828" y="21541"/>
                    <a:pt x="13530" y="21541"/>
                  </a:cubicBezTo>
                  <a:cubicBezTo>
                    <a:pt x="17211" y="21541"/>
                    <a:pt x="26055" y="16803"/>
                    <a:pt x="26055" y="16803"/>
                  </a:cubicBezTo>
                  <a:lnTo>
                    <a:pt x="24225" y="10691"/>
                  </a:lnTo>
                  <a:lnTo>
                    <a:pt x="28320" y="13405"/>
                  </a:lnTo>
                  <a:lnTo>
                    <a:pt x="30977" y="8354"/>
                  </a:lnTo>
                  <a:lnTo>
                    <a:pt x="23022" y="3332"/>
                  </a:lnTo>
                  <a:cubicBezTo>
                    <a:pt x="23022" y="3332"/>
                    <a:pt x="17348" y="1997"/>
                    <a:pt x="9616" y="1350"/>
                  </a:cubicBezTo>
                  <a:cubicBezTo>
                    <a:pt x="6375" y="1080"/>
                    <a:pt x="2078" y="0"/>
                    <a:pt x="2078"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6461350" y="1896675"/>
              <a:ext cx="750475" cy="470075"/>
            </a:xfrm>
            <a:custGeom>
              <a:avLst/>
              <a:gdLst/>
              <a:ahLst/>
              <a:cxnLst/>
              <a:rect l="l" t="t" r="r" b="b"/>
              <a:pathLst>
                <a:path w="30019" h="18803" extrusionOk="0">
                  <a:moveTo>
                    <a:pt x="17937" y="0"/>
                  </a:moveTo>
                  <a:lnTo>
                    <a:pt x="3966" y="4153"/>
                  </a:lnTo>
                  <a:cubicBezTo>
                    <a:pt x="3966" y="4153"/>
                    <a:pt x="1" y="17557"/>
                    <a:pt x="1511" y="18691"/>
                  </a:cubicBezTo>
                  <a:cubicBezTo>
                    <a:pt x="1613" y="18767"/>
                    <a:pt x="1816" y="18803"/>
                    <a:pt x="2107" y="18803"/>
                  </a:cubicBezTo>
                  <a:cubicBezTo>
                    <a:pt x="6146" y="18803"/>
                    <a:pt x="27100" y="11867"/>
                    <a:pt x="28509" y="8873"/>
                  </a:cubicBezTo>
                  <a:cubicBezTo>
                    <a:pt x="30018" y="5664"/>
                    <a:pt x="17937" y="0"/>
                    <a:pt x="17937"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6"/>
            <p:cNvSpPr/>
            <p:nvPr/>
          </p:nvSpPr>
          <p:spPr>
            <a:xfrm>
              <a:off x="6641500" y="2694525"/>
              <a:ext cx="155325" cy="123250"/>
            </a:xfrm>
            <a:custGeom>
              <a:avLst/>
              <a:gdLst/>
              <a:ahLst/>
              <a:cxnLst/>
              <a:rect l="l" t="t" r="r" b="b"/>
              <a:pathLst>
                <a:path w="6213" h="4930" extrusionOk="0">
                  <a:moveTo>
                    <a:pt x="2556" y="0"/>
                  </a:moveTo>
                  <a:lnTo>
                    <a:pt x="2619" y="2343"/>
                  </a:lnTo>
                  <a:lnTo>
                    <a:pt x="1913" y="2590"/>
                  </a:lnTo>
                  <a:cubicBezTo>
                    <a:pt x="455" y="3490"/>
                    <a:pt x="0" y="4724"/>
                    <a:pt x="179" y="4911"/>
                  </a:cubicBezTo>
                  <a:cubicBezTo>
                    <a:pt x="191" y="4924"/>
                    <a:pt x="229" y="4929"/>
                    <a:pt x="289" y="4929"/>
                  </a:cubicBezTo>
                  <a:cubicBezTo>
                    <a:pt x="1093" y="4929"/>
                    <a:pt x="5871" y="3846"/>
                    <a:pt x="5871" y="3846"/>
                  </a:cubicBezTo>
                  <a:lnTo>
                    <a:pt x="6212" y="525"/>
                  </a:lnTo>
                  <a:lnTo>
                    <a:pt x="2556"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6"/>
            <p:cNvSpPr/>
            <p:nvPr/>
          </p:nvSpPr>
          <p:spPr>
            <a:xfrm>
              <a:off x="7231175" y="2290525"/>
              <a:ext cx="151500" cy="131225"/>
            </a:xfrm>
            <a:custGeom>
              <a:avLst/>
              <a:gdLst/>
              <a:ahLst/>
              <a:cxnLst/>
              <a:rect l="l" t="t" r="r" b="b"/>
              <a:pathLst>
                <a:path w="6060" h="5249" extrusionOk="0">
                  <a:moveTo>
                    <a:pt x="3280" y="0"/>
                  </a:moveTo>
                  <a:lnTo>
                    <a:pt x="1" y="628"/>
                  </a:lnTo>
                  <a:lnTo>
                    <a:pt x="546" y="4280"/>
                  </a:lnTo>
                  <a:lnTo>
                    <a:pt x="2773" y="3548"/>
                  </a:lnTo>
                  <a:lnTo>
                    <a:pt x="3213" y="4152"/>
                  </a:lnTo>
                  <a:cubicBezTo>
                    <a:pt x="4141" y="4978"/>
                    <a:pt x="5087" y="5248"/>
                    <a:pt x="5585" y="5248"/>
                  </a:cubicBezTo>
                  <a:cubicBezTo>
                    <a:pt x="5774" y="5248"/>
                    <a:pt x="5898" y="5210"/>
                    <a:pt x="5933" y="5148"/>
                  </a:cubicBezTo>
                  <a:cubicBezTo>
                    <a:pt x="6059" y="4921"/>
                    <a:pt x="3280" y="0"/>
                    <a:pt x="32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6"/>
            <p:cNvSpPr/>
            <p:nvPr/>
          </p:nvSpPr>
          <p:spPr>
            <a:xfrm>
              <a:off x="7281325" y="2359550"/>
              <a:ext cx="5575" cy="25850"/>
            </a:xfrm>
            <a:custGeom>
              <a:avLst/>
              <a:gdLst/>
              <a:ahLst/>
              <a:cxnLst/>
              <a:rect l="l" t="t" r="r" b="b"/>
              <a:pathLst>
                <a:path w="223" h="1034" extrusionOk="0">
                  <a:moveTo>
                    <a:pt x="102" y="1"/>
                  </a:moveTo>
                  <a:cubicBezTo>
                    <a:pt x="75" y="1"/>
                    <a:pt x="50" y="16"/>
                    <a:pt x="45" y="52"/>
                  </a:cubicBezTo>
                  <a:cubicBezTo>
                    <a:pt x="0" y="362"/>
                    <a:pt x="11" y="678"/>
                    <a:pt x="76" y="984"/>
                  </a:cubicBezTo>
                  <a:cubicBezTo>
                    <a:pt x="84" y="1019"/>
                    <a:pt x="110" y="1034"/>
                    <a:pt x="137" y="1034"/>
                  </a:cubicBezTo>
                  <a:cubicBezTo>
                    <a:pt x="178" y="1034"/>
                    <a:pt x="222" y="999"/>
                    <a:pt x="211" y="946"/>
                  </a:cubicBezTo>
                  <a:cubicBezTo>
                    <a:pt x="149" y="665"/>
                    <a:pt x="139" y="374"/>
                    <a:pt x="181" y="89"/>
                  </a:cubicBezTo>
                  <a:cubicBezTo>
                    <a:pt x="188" y="36"/>
                    <a:pt x="142" y="1"/>
                    <a:pt x="102"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6"/>
            <p:cNvSpPr/>
            <p:nvPr/>
          </p:nvSpPr>
          <p:spPr>
            <a:xfrm>
              <a:off x="6476050" y="1675300"/>
              <a:ext cx="329550" cy="78275"/>
            </a:xfrm>
            <a:custGeom>
              <a:avLst/>
              <a:gdLst/>
              <a:ahLst/>
              <a:cxnLst/>
              <a:rect l="l" t="t" r="r" b="b"/>
              <a:pathLst>
                <a:path w="13182" h="3131" extrusionOk="0">
                  <a:moveTo>
                    <a:pt x="12946" y="1"/>
                  </a:moveTo>
                  <a:cubicBezTo>
                    <a:pt x="12928" y="1"/>
                    <a:pt x="12909" y="4"/>
                    <a:pt x="12888" y="11"/>
                  </a:cubicBezTo>
                  <a:cubicBezTo>
                    <a:pt x="8713" y="1411"/>
                    <a:pt x="4460" y="2249"/>
                    <a:pt x="116" y="2919"/>
                  </a:cubicBezTo>
                  <a:cubicBezTo>
                    <a:pt x="1" y="2938"/>
                    <a:pt x="23" y="3131"/>
                    <a:pt x="135" y="3131"/>
                  </a:cubicBezTo>
                  <a:cubicBezTo>
                    <a:pt x="138" y="3131"/>
                    <a:pt x="141" y="3131"/>
                    <a:pt x="145" y="3130"/>
                  </a:cubicBezTo>
                  <a:lnTo>
                    <a:pt x="145" y="3129"/>
                  </a:lnTo>
                  <a:cubicBezTo>
                    <a:pt x="4517" y="2680"/>
                    <a:pt x="8785" y="1630"/>
                    <a:pt x="12982" y="355"/>
                  </a:cubicBezTo>
                  <a:cubicBezTo>
                    <a:pt x="13181" y="295"/>
                    <a:pt x="13120" y="1"/>
                    <a:pt x="12946"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6"/>
            <p:cNvSpPr/>
            <p:nvPr/>
          </p:nvSpPr>
          <p:spPr>
            <a:xfrm>
              <a:off x="6287950" y="1487775"/>
              <a:ext cx="51525" cy="161425"/>
            </a:xfrm>
            <a:custGeom>
              <a:avLst/>
              <a:gdLst/>
              <a:ahLst/>
              <a:cxnLst/>
              <a:rect l="l" t="t" r="r" b="b"/>
              <a:pathLst>
                <a:path w="2061" h="6457" extrusionOk="0">
                  <a:moveTo>
                    <a:pt x="1978" y="1"/>
                  </a:moveTo>
                  <a:cubicBezTo>
                    <a:pt x="1953" y="1"/>
                    <a:pt x="1928" y="12"/>
                    <a:pt x="1916" y="37"/>
                  </a:cubicBezTo>
                  <a:cubicBezTo>
                    <a:pt x="1015" y="1926"/>
                    <a:pt x="563" y="4231"/>
                    <a:pt x="32" y="6252"/>
                  </a:cubicBezTo>
                  <a:cubicBezTo>
                    <a:pt x="0" y="6376"/>
                    <a:pt x="100" y="6457"/>
                    <a:pt x="198" y="6457"/>
                  </a:cubicBezTo>
                  <a:cubicBezTo>
                    <a:pt x="263" y="6457"/>
                    <a:pt x="328" y="6421"/>
                    <a:pt x="353" y="6340"/>
                  </a:cubicBezTo>
                  <a:cubicBezTo>
                    <a:pt x="976" y="4346"/>
                    <a:pt x="1814" y="2153"/>
                    <a:pt x="2056" y="74"/>
                  </a:cubicBezTo>
                  <a:cubicBezTo>
                    <a:pt x="2061" y="29"/>
                    <a:pt x="2018" y="1"/>
                    <a:pt x="1978"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6"/>
            <p:cNvSpPr/>
            <p:nvPr/>
          </p:nvSpPr>
          <p:spPr>
            <a:xfrm>
              <a:off x="6324675" y="1491075"/>
              <a:ext cx="61450" cy="185400"/>
            </a:xfrm>
            <a:custGeom>
              <a:avLst/>
              <a:gdLst/>
              <a:ahLst/>
              <a:cxnLst/>
              <a:rect l="l" t="t" r="r" b="b"/>
              <a:pathLst>
                <a:path w="2458" h="7416" extrusionOk="0">
                  <a:moveTo>
                    <a:pt x="2304" y="0"/>
                  </a:moveTo>
                  <a:cubicBezTo>
                    <a:pt x="2253" y="0"/>
                    <a:pt x="2202" y="28"/>
                    <a:pt x="2181" y="91"/>
                  </a:cubicBezTo>
                  <a:cubicBezTo>
                    <a:pt x="1397" y="2443"/>
                    <a:pt x="672" y="4837"/>
                    <a:pt x="31" y="7231"/>
                  </a:cubicBezTo>
                  <a:cubicBezTo>
                    <a:pt x="0" y="7343"/>
                    <a:pt x="89" y="7415"/>
                    <a:pt x="178" y="7415"/>
                  </a:cubicBezTo>
                  <a:cubicBezTo>
                    <a:pt x="237" y="7415"/>
                    <a:pt x="297" y="7383"/>
                    <a:pt x="322" y="7310"/>
                  </a:cubicBezTo>
                  <a:cubicBezTo>
                    <a:pt x="1094" y="4955"/>
                    <a:pt x="1799" y="2556"/>
                    <a:pt x="2432" y="160"/>
                  </a:cubicBezTo>
                  <a:cubicBezTo>
                    <a:pt x="2458" y="62"/>
                    <a:pt x="2381" y="0"/>
                    <a:pt x="230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6"/>
            <p:cNvSpPr/>
            <p:nvPr/>
          </p:nvSpPr>
          <p:spPr>
            <a:xfrm>
              <a:off x="6389400" y="1504625"/>
              <a:ext cx="50075" cy="187225"/>
            </a:xfrm>
            <a:custGeom>
              <a:avLst/>
              <a:gdLst/>
              <a:ahLst/>
              <a:cxnLst/>
              <a:rect l="l" t="t" r="r" b="b"/>
              <a:pathLst>
                <a:path w="2003" h="7489" extrusionOk="0">
                  <a:moveTo>
                    <a:pt x="1900" y="1"/>
                  </a:moveTo>
                  <a:cubicBezTo>
                    <a:pt x="1867" y="1"/>
                    <a:pt x="1834" y="20"/>
                    <a:pt x="1821" y="63"/>
                  </a:cubicBezTo>
                  <a:lnTo>
                    <a:pt x="1821" y="65"/>
                  </a:lnTo>
                  <a:cubicBezTo>
                    <a:pt x="1106" y="2424"/>
                    <a:pt x="524" y="4864"/>
                    <a:pt x="27" y="7278"/>
                  </a:cubicBezTo>
                  <a:cubicBezTo>
                    <a:pt x="1" y="7405"/>
                    <a:pt x="103" y="7489"/>
                    <a:pt x="202" y="7489"/>
                  </a:cubicBezTo>
                  <a:cubicBezTo>
                    <a:pt x="267" y="7489"/>
                    <a:pt x="330" y="7452"/>
                    <a:pt x="353" y="7367"/>
                  </a:cubicBezTo>
                  <a:cubicBezTo>
                    <a:pt x="994" y="4984"/>
                    <a:pt x="1569" y="2543"/>
                    <a:pt x="1991" y="110"/>
                  </a:cubicBezTo>
                  <a:cubicBezTo>
                    <a:pt x="2002" y="44"/>
                    <a:pt x="1950" y="1"/>
                    <a:pt x="1900"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6"/>
            <p:cNvSpPr/>
            <p:nvPr/>
          </p:nvSpPr>
          <p:spPr>
            <a:xfrm>
              <a:off x="6437225" y="1512500"/>
              <a:ext cx="56250" cy="200700"/>
            </a:xfrm>
            <a:custGeom>
              <a:avLst/>
              <a:gdLst/>
              <a:ahLst/>
              <a:cxnLst/>
              <a:rect l="l" t="t" r="r" b="b"/>
              <a:pathLst>
                <a:path w="2250" h="8028" extrusionOk="0">
                  <a:moveTo>
                    <a:pt x="2054" y="0"/>
                  </a:moveTo>
                  <a:cubicBezTo>
                    <a:pt x="1993" y="0"/>
                    <a:pt x="1936" y="35"/>
                    <a:pt x="1921" y="117"/>
                  </a:cubicBezTo>
                  <a:cubicBezTo>
                    <a:pt x="1465" y="2755"/>
                    <a:pt x="806" y="5311"/>
                    <a:pt x="29" y="7871"/>
                  </a:cubicBezTo>
                  <a:cubicBezTo>
                    <a:pt x="1" y="7967"/>
                    <a:pt x="76" y="8027"/>
                    <a:pt x="152" y="8027"/>
                  </a:cubicBezTo>
                  <a:cubicBezTo>
                    <a:pt x="204" y="8027"/>
                    <a:pt x="255" y="8000"/>
                    <a:pt x="277" y="7938"/>
                  </a:cubicBezTo>
                  <a:lnTo>
                    <a:pt x="277" y="7939"/>
                  </a:lnTo>
                  <a:cubicBezTo>
                    <a:pt x="1165" y="5430"/>
                    <a:pt x="1787" y="2825"/>
                    <a:pt x="2230" y="202"/>
                  </a:cubicBezTo>
                  <a:cubicBezTo>
                    <a:pt x="2250" y="81"/>
                    <a:pt x="2147" y="0"/>
                    <a:pt x="205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6"/>
            <p:cNvSpPr/>
            <p:nvPr/>
          </p:nvSpPr>
          <p:spPr>
            <a:xfrm>
              <a:off x="6508525" y="1625850"/>
              <a:ext cx="289300" cy="58975"/>
            </a:xfrm>
            <a:custGeom>
              <a:avLst/>
              <a:gdLst/>
              <a:ahLst/>
              <a:cxnLst/>
              <a:rect l="l" t="t" r="r" b="b"/>
              <a:pathLst>
                <a:path w="11572" h="2359" extrusionOk="0">
                  <a:moveTo>
                    <a:pt x="11318" y="1"/>
                  </a:moveTo>
                  <a:cubicBezTo>
                    <a:pt x="11307" y="1"/>
                    <a:pt x="11295" y="2"/>
                    <a:pt x="11282" y="4"/>
                  </a:cubicBezTo>
                  <a:cubicBezTo>
                    <a:pt x="7562" y="714"/>
                    <a:pt x="3826" y="1383"/>
                    <a:pt x="121" y="2165"/>
                  </a:cubicBezTo>
                  <a:cubicBezTo>
                    <a:pt x="1" y="2190"/>
                    <a:pt x="44" y="2359"/>
                    <a:pt x="155" y="2359"/>
                  </a:cubicBezTo>
                  <a:cubicBezTo>
                    <a:pt x="161" y="2359"/>
                    <a:pt x="168" y="2358"/>
                    <a:pt x="174" y="2357"/>
                  </a:cubicBezTo>
                  <a:cubicBezTo>
                    <a:pt x="3914" y="1743"/>
                    <a:pt x="7644" y="1015"/>
                    <a:pt x="11372" y="328"/>
                  </a:cubicBezTo>
                  <a:cubicBezTo>
                    <a:pt x="11571" y="291"/>
                    <a:pt x="11503" y="1"/>
                    <a:pt x="11318"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6"/>
            <p:cNvSpPr/>
            <p:nvPr/>
          </p:nvSpPr>
          <p:spPr>
            <a:xfrm>
              <a:off x="6472025" y="1523475"/>
              <a:ext cx="79025" cy="198775"/>
            </a:xfrm>
            <a:custGeom>
              <a:avLst/>
              <a:gdLst/>
              <a:ahLst/>
              <a:cxnLst/>
              <a:rect l="l" t="t" r="r" b="b"/>
              <a:pathLst>
                <a:path w="3161" h="7951" extrusionOk="0">
                  <a:moveTo>
                    <a:pt x="2967" y="1"/>
                  </a:moveTo>
                  <a:cubicBezTo>
                    <a:pt x="2868" y="1"/>
                    <a:pt x="2764" y="66"/>
                    <a:pt x="2754" y="194"/>
                  </a:cubicBezTo>
                  <a:cubicBezTo>
                    <a:pt x="2532" y="3005"/>
                    <a:pt x="1673" y="5395"/>
                    <a:pt x="73" y="7715"/>
                  </a:cubicBezTo>
                  <a:cubicBezTo>
                    <a:pt x="1" y="7821"/>
                    <a:pt x="111" y="7950"/>
                    <a:pt x="217" y="7950"/>
                  </a:cubicBezTo>
                  <a:cubicBezTo>
                    <a:pt x="253" y="7950"/>
                    <a:pt x="288" y="7936"/>
                    <a:pt x="315" y="7902"/>
                  </a:cubicBezTo>
                  <a:cubicBezTo>
                    <a:pt x="2030" y="5704"/>
                    <a:pt x="3036" y="2981"/>
                    <a:pt x="3155" y="194"/>
                  </a:cubicBezTo>
                  <a:cubicBezTo>
                    <a:pt x="3161" y="65"/>
                    <a:pt x="3066" y="1"/>
                    <a:pt x="296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6"/>
            <p:cNvSpPr/>
            <p:nvPr/>
          </p:nvSpPr>
          <p:spPr>
            <a:xfrm>
              <a:off x="6619975" y="1987050"/>
              <a:ext cx="21600" cy="257075"/>
            </a:xfrm>
            <a:custGeom>
              <a:avLst/>
              <a:gdLst/>
              <a:ahLst/>
              <a:cxnLst/>
              <a:rect l="l" t="t" r="r" b="b"/>
              <a:pathLst>
                <a:path w="864" h="10283" extrusionOk="0">
                  <a:moveTo>
                    <a:pt x="724" y="1"/>
                  </a:moveTo>
                  <a:cubicBezTo>
                    <a:pt x="652" y="1"/>
                    <a:pt x="577" y="48"/>
                    <a:pt x="570" y="141"/>
                  </a:cubicBezTo>
                  <a:lnTo>
                    <a:pt x="569" y="141"/>
                  </a:lnTo>
                  <a:cubicBezTo>
                    <a:pt x="323" y="3456"/>
                    <a:pt x="1" y="6841"/>
                    <a:pt x="39" y="10165"/>
                  </a:cubicBezTo>
                  <a:cubicBezTo>
                    <a:pt x="40" y="10244"/>
                    <a:pt x="95" y="10283"/>
                    <a:pt x="152" y="10283"/>
                  </a:cubicBezTo>
                  <a:cubicBezTo>
                    <a:pt x="211" y="10283"/>
                    <a:pt x="273" y="10242"/>
                    <a:pt x="282" y="10165"/>
                  </a:cubicBezTo>
                  <a:cubicBezTo>
                    <a:pt x="687" y="6864"/>
                    <a:pt x="740" y="3464"/>
                    <a:pt x="861" y="141"/>
                  </a:cubicBezTo>
                  <a:cubicBezTo>
                    <a:pt x="864" y="47"/>
                    <a:pt x="796" y="1"/>
                    <a:pt x="72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6"/>
            <p:cNvSpPr/>
            <p:nvPr/>
          </p:nvSpPr>
          <p:spPr>
            <a:xfrm>
              <a:off x="6704600" y="1961250"/>
              <a:ext cx="80675" cy="211675"/>
            </a:xfrm>
            <a:custGeom>
              <a:avLst/>
              <a:gdLst/>
              <a:ahLst/>
              <a:cxnLst/>
              <a:rect l="l" t="t" r="r" b="b"/>
              <a:pathLst>
                <a:path w="3227" h="8467" extrusionOk="0">
                  <a:moveTo>
                    <a:pt x="167" y="1"/>
                  </a:moveTo>
                  <a:cubicBezTo>
                    <a:pt x="82" y="1"/>
                    <a:pt x="0" y="67"/>
                    <a:pt x="33" y="174"/>
                  </a:cubicBezTo>
                  <a:cubicBezTo>
                    <a:pt x="885" y="2909"/>
                    <a:pt x="1787" y="5714"/>
                    <a:pt x="2885" y="8359"/>
                  </a:cubicBezTo>
                  <a:cubicBezTo>
                    <a:pt x="2915" y="8433"/>
                    <a:pt x="2981" y="8466"/>
                    <a:pt x="3045" y="8466"/>
                  </a:cubicBezTo>
                  <a:cubicBezTo>
                    <a:pt x="3138" y="8466"/>
                    <a:pt x="3226" y="8395"/>
                    <a:pt x="3192" y="8274"/>
                  </a:cubicBezTo>
                  <a:cubicBezTo>
                    <a:pt x="2398" y="5522"/>
                    <a:pt x="1352" y="2766"/>
                    <a:pt x="309" y="98"/>
                  </a:cubicBezTo>
                  <a:cubicBezTo>
                    <a:pt x="283" y="31"/>
                    <a:pt x="224" y="1"/>
                    <a:pt x="16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6715175" y="1965900"/>
              <a:ext cx="134500" cy="166700"/>
            </a:xfrm>
            <a:custGeom>
              <a:avLst/>
              <a:gdLst/>
              <a:ahLst/>
              <a:cxnLst/>
              <a:rect l="l" t="t" r="r" b="b"/>
              <a:pathLst>
                <a:path w="5380" h="6668" extrusionOk="0">
                  <a:moveTo>
                    <a:pt x="149" y="0"/>
                  </a:moveTo>
                  <a:cubicBezTo>
                    <a:pt x="74" y="0"/>
                    <a:pt x="0" y="75"/>
                    <a:pt x="55" y="152"/>
                  </a:cubicBezTo>
                  <a:cubicBezTo>
                    <a:pt x="1644" y="2417"/>
                    <a:pt x="3271" y="4682"/>
                    <a:pt x="5232" y="6645"/>
                  </a:cubicBezTo>
                  <a:cubicBezTo>
                    <a:pt x="5248" y="6661"/>
                    <a:pt x="5266" y="6668"/>
                    <a:pt x="5282" y="6668"/>
                  </a:cubicBezTo>
                  <a:cubicBezTo>
                    <a:pt x="5336" y="6668"/>
                    <a:pt x="5380" y="6596"/>
                    <a:pt x="5337" y="6541"/>
                  </a:cubicBezTo>
                  <a:cubicBezTo>
                    <a:pt x="3626" y="4380"/>
                    <a:pt x="1822" y="2306"/>
                    <a:pt x="237" y="46"/>
                  </a:cubicBezTo>
                  <a:cubicBezTo>
                    <a:pt x="214" y="14"/>
                    <a:pt x="181" y="0"/>
                    <a:pt x="149"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p:nvPr/>
          </p:nvSpPr>
          <p:spPr>
            <a:xfrm>
              <a:off x="6828850" y="1912300"/>
              <a:ext cx="190025" cy="154175"/>
            </a:xfrm>
            <a:custGeom>
              <a:avLst/>
              <a:gdLst/>
              <a:ahLst/>
              <a:cxnLst/>
              <a:rect l="l" t="t" r="r" b="b"/>
              <a:pathLst>
                <a:path w="7601" h="6167" extrusionOk="0">
                  <a:moveTo>
                    <a:pt x="190" y="0"/>
                  </a:moveTo>
                  <a:cubicBezTo>
                    <a:pt x="88" y="0"/>
                    <a:pt x="0" y="152"/>
                    <a:pt x="93" y="234"/>
                  </a:cubicBezTo>
                  <a:cubicBezTo>
                    <a:pt x="2414" y="2255"/>
                    <a:pt x="4759" y="4321"/>
                    <a:pt x="7248" y="6135"/>
                  </a:cubicBezTo>
                  <a:cubicBezTo>
                    <a:pt x="7278" y="6157"/>
                    <a:pt x="7309" y="6166"/>
                    <a:pt x="7340" y="6166"/>
                  </a:cubicBezTo>
                  <a:cubicBezTo>
                    <a:pt x="7481" y="6166"/>
                    <a:pt x="7601" y="5959"/>
                    <a:pt x="7473" y="5844"/>
                  </a:cubicBezTo>
                  <a:cubicBezTo>
                    <a:pt x="5198" y="3771"/>
                    <a:pt x="2701" y="1892"/>
                    <a:pt x="256" y="24"/>
                  </a:cubicBezTo>
                  <a:cubicBezTo>
                    <a:pt x="234" y="7"/>
                    <a:pt x="212" y="0"/>
                    <a:pt x="19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6643200" y="2730150"/>
              <a:ext cx="48175" cy="32725"/>
            </a:xfrm>
            <a:custGeom>
              <a:avLst/>
              <a:gdLst/>
              <a:ahLst/>
              <a:cxnLst/>
              <a:rect l="l" t="t" r="r" b="b"/>
              <a:pathLst>
                <a:path w="1927" h="1309" extrusionOk="0">
                  <a:moveTo>
                    <a:pt x="603" y="165"/>
                  </a:moveTo>
                  <a:cubicBezTo>
                    <a:pt x="645" y="165"/>
                    <a:pt x="691" y="185"/>
                    <a:pt x="742" y="226"/>
                  </a:cubicBezTo>
                  <a:cubicBezTo>
                    <a:pt x="803" y="253"/>
                    <a:pt x="861" y="283"/>
                    <a:pt x="918" y="316"/>
                  </a:cubicBezTo>
                  <a:cubicBezTo>
                    <a:pt x="1042" y="386"/>
                    <a:pt x="1158" y="468"/>
                    <a:pt x="1267" y="562"/>
                  </a:cubicBezTo>
                  <a:cubicBezTo>
                    <a:pt x="1459" y="730"/>
                    <a:pt x="1619" y="930"/>
                    <a:pt x="1744" y="1154"/>
                  </a:cubicBezTo>
                  <a:lnTo>
                    <a:pt x="1744" y="1154"/>
                  </a:lnTo>
                  <a:cubicBezTo>
                    <a:pt x="1500" y="1108"/>
                    <a:pt x="1263" y="1036"/>
                    <a:pt x="1037" y="937"/>
                  </a:cubicBezTo>
                  <a:cubicBezTo>
                    <a:pt x="903" y="879"/>
                    <a:pt x="775" y="811"/>
                    <a:pt x="651" y="735"/>
                  </a:cubicBezTo>
                  <a:cubicBezTo>
                    <a:pt x="567" y="684"/>
                    <a:pt x="488" y="629"/>
                    <a:pt x="414" y="568"/>
                  </a:cubicBezTo>
                  <a:cubicBezTo>
                    <a:pt x="257" y="475"/>
                    <a:pt x="268" y="387"/>
                    <a:pt x="444" y="305"/>
                  </a:cubicBezTo>
                  <a:cubicBezTo>
                    <a:pt x="487" y="212"/>
                    <a:pt x="540" y="165"/>
                    <a:pt x="603" y="165"/>
                  </a:cubicBezTo>
                  <a:close/>
                  <a:moveTo>
                    <a:pt x="435" y="1"/>
                  </a:moveTo>
                  <a:cubicBezTo>
                    <a:pt x="331" y="1"/>
                    <a:pt x="235" y="34"/>
                    <a:pt x="166" y="126"/>
                  </a:cubicBezTo>
                  <a:cubicBezTo>
                    <a:pt x="1" y="347"/>
                    <a:pt x="224" y="600"/>
                    <a:pt x="397" y="733"/>
                  </a:cubicBezTo>
                  <a:cubicBezTo>
                    <a:pt x="801" y="1046"/>
                    <a:pt x="1320" y="1227"/>
                    <a:pt x="1820" y="1307"/>
                  </a:cubicBezTo>
                  <a:cubicBezTo>
                    <a:pt x="1824" y="1308"/>
                    <a:pt x="1829" y="1308"/>
                    <a:pt x="1833" y="1308"/>
                  </a:cubicBezTo>
                  <a:cubicBezTo>
                    <a:pt x="1895" y="1308"/>
                    <a:pt x="1926" y="1231"/>
                    <a:pt x="1895" y="1193"/>
                  </a:cubicBezTo>
                  <a:lnTo>
                    <a:pt x="1895" y="1193"/>
                  </a:lnTo>
                  <a:cubicBezTo>
                    <a:pt x="1903" y="1175"/>
                    <a:pt x="1903" y="1154"/>
                    <a:pt x="1891" y="1133"/>
                  </a:cubicBezTo>
                  <a:lnTo>
                    <a:pt x="1888" y="1133"/>
                  </a:lnTo>
                  <a:cubicBezTo>
                    <a:pt x="1678" y="742"/>
                    <a:pt x="1376" y="412"/>
                    <a:pt x="986" y="193"/>
                  </a:cubicBezTo>
                  <a:cubicBezTo>
                    <a:pt x="849" y="116"/>
                    <a:pt x="627" y="1"/>
                    <a:pt x="43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6"/>
            <p:cNvSpPr/>
            <p:nvPr/>
          </p:nvSpPr>
          <p:spPr>
            <a:xfrm>
              <a:off x="6674875" y="2712150"/>
              <a:ext cx="37725" cy="52125"/>
            </a:xfrm>
            <a:custGeom>
              <a:avLst/>
              <a:gdLst/>
              <a:ahLst/>
              <a:cxnLst/>
              <a:rect l="l" t="t" r="r" b="b"/>
              <a:pathLst>
                <a:path w="1509" h="2085" extrusionOk="0">
                  <a:moveTo>
                    <a:pt x="626" y="0"/>
                  </a:moveTo>
                  <a:cubicBezTo>
                    <a:pt x="1" y="0"/>
                    <a:pt x="210" y="1470"/>
                    <a:pt x="287" y="1784"/>
                  </a:cubicBezTo>
                  <a:cubicBezTo>
                    <a:pt x="296" y="1818"/>
                    <a:pt x="322" y="1833"/>
                    <a:pt x="349" y="1833"/>
                  </a:cubicBezTo>
                  <a:cubicBezTo>
                    <a:pt x="390" y="1833"/>
                    <a:pt x="434" y="1799"/>
                    <a:pt x="422" y="1747"/>
                  </a:cubicBezTo>
                  <a:cubicBezTo>
                    <a:pt x="358" y="1484"/>
                    <a:pt x="319" y="1217"/>
                    <a:pt x="325" y="948"/>
                  </a:cubicBezTo>
                  <a:cubicBezTo>
                    <a:pt x="329" y="801"/>
                    <a:pt x="337" y="651"/>
                    <a:pt x="371" y="511"/>
                  </a:cubicBezTo>
                  <a:cubicBezTo>
                    <a:pt x="378" y="467"/>
                    <a:pt x="390" y="426"/>
                    <a:pt x="410" y="387"/>
                  </a:cubicBezTo>
                  <a:cubicBezTo>
                    <a:pt x="433" y="290"/>
                    <a:pt x="477" y="242"/>
                    <a:pt x="540" y="242"/>
                  </a:cubicBezTo>
                  <a:cubicBezTo>
                    <a:pt x="631" y="242"/>
                    <a:pt x="764" y="344"/>
                    <a:pt x="938" y="548"/>
                  </a:cubicBezTo>
                  <a:cubicBezTo>
                    <a:pt x="997" y="734"/>
                    <a:pt x="888" y="1049"/>
                    <a:pt x="838" y="1234"/>
                  </a:cubicBezTo>
                  <a:cubicBezTo>
                    <a:pt x="763" y="1496"/>
                    <a:pt x="654" y="1747"/>
                    <a:pt x="513" y="1979"/>
                  </a:cubicBezTo>
                  <a:cubicBezTo>
                    <a:pt x="480" y="2033"/>
                    <a:pt x="529" y="2084"/>
                    <a:pt x="577" y="2084"/>
                  </a:cubicBezTo>
                  <a:cubicBezTo>
                    <a:pt x="598" y="2084"/>
                    <a:pt x="619" y="2075"/>
                    <a:pt x="633" y="2051"/>
                  </a:cubicBezTo>
                  <a:lnTo>
                    <a:pt x="633" y="2050"/>
                  </a:lnTo>
                  <a:cubicBezTo>
                    <a:pt x="857" y="1671"/>
                    <a:pt x="1509" y="205"/>
                    <a:pt x="744" y="16"/>
                  </a:cubicBezTo>
                  <a:cubicBezTo>
                    <a:pt x="701" y="5"/>
                    <a:pt x="662" y="0"/>
                    <a:pt x="62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6572175" y="2824950"/>
              <a:ext cx="759600" cy="51450"/>
            </a:xfrm>
            <a:custGeom>
              <a:avLst/>
              <a:gdLst/>
              <a:ahLst/>
              <a:cxnLst/>
              <a:rect l="l" t="t" r="r" b="b"/>
              <a:pathLst>
                <a:path w="30384" h="2058" extrusionOk="0">
                  <a:moveTo>
                    <a:pt x="1" y="1"/>
                  </a:moveTo>
                  <a:lnTo>
                    <a:pt x="1" y="2057"/>
                  </a:lnTo>
                  <a:lnTo>
                    <a:pt x="30384" y="2057"/>
                  </a:lnTo>
                  <a:lnTo>
                    <a:pt x="30384"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6548700" y="2832525"/>
              <a:ext cx="77200" cy="467200"/>
            </a:xfrm>
            <a:custGeom>
              <a:avLst/>
              <a:gdLst/>
              <a:ahLst/>
              <a:cxnLst/>
              <a:rect l="l" t="t" r="r" b="b"/>
              <a:pathLst>
                <a:path w="3088" h="18688" extrusionOk="0">
                  <a:moveTo>
                    <a:pt x="1752" y="0"/>
                  </a:moveTo>
                  <a:cubicBezTo>
                    <a:pt x="1502" y="0"/>
                    <a:pt x="1259" y="137"/>
                    <a:pt x="1205" y="426"/>
                  </a:cubicBezTo>
                  <a:lnTo>
                    <a:pt x="1207" y="426"/>
                  </a:lnTo>
                  <a:cubicBezTo>
                    <a:pt x="704" y="3129"/>
                    <a:pt x="795" y="5947"/>
                    <a:pt x="628" y="8690"/>
                  </a:cubicBezTo>
                  <a:cubicBezTo>
                    <a:pt x="443" y="11744"/>
                    <a:pt x="0" y="14880"/>
                    <a:pt x="178" y="17935"/>
                  </a:cubicBezTo>
                  <a:cubicBezTo>
                    <a:pt x="204" y="18396"/>
                    <a:pt x="632" y="18687"/>
                    <a:pt x="1026" y="18687"/>
                  </a:cubicBezTo>
                  <a:cubicBezTo>
                    <a:pt x="1324" y="18687"/>
                    <a:pt x="1603" y="18522"/>
                    <a:pt x="1675" y="18138"/>
                  </a:cubicBezTo>
                  <a:cubicBezTo>
                    <a:pt x="2222" y="15236"/>
                    <a:pt x="2363" y="12204"/>
                    <a:pt x="2588" y="9261"/>
                  </a:cubicBezTo>
                  <a:cubicBezTo>
                    <a:pt x="2811" y="6353"/>
                    <a:pt x="3087" y="3274"/>
                    <a:pt x="2354" y="426"/>
                  </a:cubicBezTo>
                  <a:cubicBezTo>
                    <a:pt x="2282" y="149"/>
                    <a:pt x="2013" y="0"/>
                    <a:pt x="175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6"/>
            <p:cNvSpPr/>
            <p:nvPr/>
          </p:nvSpPr>
          <p:spPr>
            <a:xfrm>
              <a:off x="7289025" y="2830725"/>
              <a:ext cx="61100" cy="468975"/>
            </a:xfrm>
            <a:custGeom>
              <a:avLst/>
              <a:gdLst/>
              <a:ahLst/>
              <a:cxnLst/>
              <a:rect l="l" t="t" r="r" b="b"/>
              <a:pathLst>
                <a:path w="2444" h="18759" extrusionOk="0">
                  <a:moveTo>
                    <a:pt x="1083" y="1"/>
                  </a:moveTo>
                  <a:cubicBezTo>
                    <a:pt x="834" y="1"/>
                    <a:pt x="594" y="136"/>
                    <a:pt x="542" y="426"/>
                  </a:cubicBezTo>
                  <a:lnTo>
                    <a:pt x="542" y="428"/>
                  </a:lnTo>
                  <a:cubicBezTo>
                    <a:pt x="61" y="3146"/>
                    <a:pt x="280" y="5970"/>
                    <a:pt x="274" y="8724"/>
                  </a:cubicBezTo>
                  <a:cubicBezTo>
                    <a:pt x="268" y="11802"/>
                    <a:pt x="1" y="14940"/>
                    <a:pt x="201" y="18007"/>
                  </a:cubicBezTo>
                  <a:cubicBezTo>
                    <a:pt x="231" y="18465"/>
                    <a:pt x="662" y="18759"/>
                    <a:pt x="1057" y="18759"/>
                  </a:cubicBezTo>
                  <a:cubicBezTo>
                    <a:pt x="1354" y="18759"/>
                    <a:pt x="1630" y="18593"/>
                    <a:pt x="1699" y="18208"/>
                  </a:cubicBezTo>
                  <a:cubicBezTo>
                    <a:pt x="2224" y="15299"/>
                    <a:pt x="2217" y="12250"/>
                    <a:pt x="2269" y="9297"/>
                  </a:cubicBezTo>
                  <a:cubicBezTo>
                    <a:pt x="2320" y="6373"/>
                    <a:pt x="2444" y="3270"/>
                    <a:pt x="1690" y="426"/>
                  </a:cubicBezTo>
                  <a:cubicBezTo>
                    <a:pt x="1618" y="151"/>
                    <a:pt x="1345" y="1"/>
                    <a:pt x="108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6"/>
            <p:cNvSpPr/>
            <p:nvPr/>
          </p:nvSpPr>
          <p:spPr>
            <a:xfrm>
              <a:off x="6572325" y="3012125"/>
              <a:ext cx="776525" cy="59775"/>
            </a:xfrm>
            <a:custGeom>
              <a:avLst/>
              <a:gdLst/>
              <a:ahLst/>
              <a:cxnLst/>
              <a:rect l="l" t="t" r="r" b="b"/>
              <a:pathLst>
                <a:path w="31061" h="2391" extrusionOk="0">
                  <a:moveTo>
                    <a:pt x="24246" y="1"/>
                  </a:moveTo>
                  <a:cubicBezTo>
                    <a:pt x="21288" y="1"/>
                    <a:pt x="18302" y="173"/>
                    <a:pt x="15412" y="177"/>
                  </a:cubicBezTo>
                  <a:cubicBezTo>
                    <a:pt x="15378" y="177"/>
                    <a:pt x="15343" y="177"/>
                    <a:pt x="15308" y="177"/>
                  </a:cubicBezTo>
                  <a:cubicBezTo>
                    <a:pt x="12736" y="177"/>
                    <a:pt x="10053" y="32"/>
                    <a:pt x="7391" y="32"/>
                  </a:cubicBezTo>
                  <a:cubicBezTo>
                    <a:pt x="5103" y="32"/>
                    <a:pt x="2830" y="139"/>
                    <a:pt x="654" y="538"/>
                  </a:cubicBezTo>
                  <a:cubicBezTo>
                    <a:pt x="1" y="657"/>
                    <a:pt x="1" y="1734"/>
                    <a:pt x="654" y="1855"/>
                  </a:cubicBezTo>
                  <a:cubicBezTo>
                    <a:pt x="2833" y="2254"/>
                    <a:pt x="5105" y="2361"/>
                    <a:pt x="7391" y="2361"/>
                  </a:cubicBezTo>
                  <a:cubicBezTo>
                    <a:pt x="10052" y="2361"/>
                    <a:pt x="12732" y="2215"/>
                    <a:pt x="15308" y="2215"/>
                  </a:cubicBezTo>
                  <a:cubicBezTo>
                    <a:pt x="15343" y="2215"/>
                    <a:pt x="15378" y="2216"/>
                    <a:pt x="15412" y="2216"/>
                  </a:cubicBezTo>
                  <a:cubicBezTo>
                    <a:pt x="18297" y="2219"/>
                    <a:pt x="21284" y="2391"/>
                    <a:pt x="24243" y="2391"/>
                  </a:cubicBezTo>
                  <a:cubicBezTo>
                    <a:pt x="26263" y="2391"/>
                    <a:pt x="28270" y="2311"/>
                    <a:pt x="30223" y="2043"/>
                  </a:cubicBezTo>
                  <a:cubicBezTo>
                    <a:pt x="31061" y="1928"/>
                    <a:pt x="31061" y="463"/>
                    <a:pt x="30223" y="349"/>
                  </a:cubicBezTo>
                  <a:cubicBezTo>
                    <a:pt x="28269" y="81"/>
                    <a:pt x="26264" y="1"/>
                    <a:pt x="2424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6786875" y="2177200"/>
              <a:ext cx="405750" cy="281450"/>
            </a:xfrm>
            <a:custGeom>
              <a:avLst/>
              <a:gdLst/>
              <a:ahLst/>
              <a:cxnLst/>
              <a:rect l="l" t="t" r="r" b="b"/>
              <a:pathLst>
                <a:path w="16230" h="11258" extrusionOk="0">
                  <a:moveTo>
                    <a:pt x="5757" y="0"/>
                  </a:moveTo>
                  <a:lnTo>
                    <a:pt x="1" y="1986"/>
                  </a:lnTo>
                  <a:cubicBezTo>
                    <a:pt x="1" y="1986"/>
                    <a:pt x="2656" y="10403"/>
                    <a:pt x="4822" y="11172"/>
                  </a:cubicBezTo>
                  <a:cubicBezTo>
                    <a:pt x="4987" y="11231"/>
                    <a:pt x="5195" y="11258"/>
                    <a:pt x="5436" y="11258"/>
                  </a:cubicBezTo>
                  <a:cubicBezTo>
                    <a:pt x="8348" y="11258"/>
                    <a:pt x="16229" y="7304"/>
                    <a:pt x="16229" y="7304"/>
                  </a:cubicBezTo>
                  <a:lnTo>
                    <a:pt x="15045" y="4344"/>
                  </a:lnTo>
                  <a:cubicBezTo>
                    <a:pt x="15045" y="4344"/>
                    <a:pt x="10471" y="5493"/>
                    <a:pt x="8517" y="5493"/>
                  </a:cubicBezTo>
                  <a:cubicBezTo>
                    <a:pt x="8089" y="5493"/>
                    <a:pt x="7787" y="5437"/>
                    <a:pt x="7686" y="5303"/>
                  </a:cubicBezTo>
                  <a:cubicBezTo>
                    <a:pt x="7143" y="4575"/>
                    <a:pt x="5757" y="0"/>
                    <a:pt x="5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5814950" y="1003600"/>
              <a:ext cx="128500" cy="288475"/>
            </a:xfrm>
            <a:custGeom>
              <a:avLst/>
              <a:gdLst/>
              <a:ahLst/>
              <a:cxnLst/>
              <a:rect l="l" t="t" r="r" b="b"/>
              <a:pathLst>
                <a:path w="5140" h="11539" extrusionOk="0">
                  <a:moveTo>
                    <a:pt x="1403" y="0"/>
                  </a:moveTo>
                  <a:lnTo>
                    <a:pt x="1" y="367"/>
                  </a:lnTo>
                  <a:cubicBezTo>
                    <a:pt x="1" y="367"/>
                    <a:pt x="3584" y="11538"/>
                    <a:pt x="4392" y="11538"/>
                  </a:cubicBezTo>
                  <a:cubicBezTo>
                    <a:pt x="4396" y="11538"/>
                    <a:pt x="4399" y="11538"/>
                    <a:pt x="4403" y="11538"/>
                  </a:cubicBezTo>
                  <a:cubicBezTo>
                    <a:pt x="5140" y="11444"/>
                    <a:pt x="1875" y="1438"/>
                    <a:pt x="1449" y="138"/>
                  </a:cubicBezTo>
                  <a:cubicBezTo>
                    <a:pt x="1419" y="48"/>
                    <a:pt x="1403" y="0"/>
                    <a:pt x="1403" y="0"/>
                  </a:cubicBezTo>
                  <a:close/>
                </a:path>
              </a:pathLst>
            </a:custGeom>
            <a:solidFill>
              <a:srgbClr val="605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6"/>
            <p:cNvSpPr/>
            <p:nvPr/>
          </p:nvSpPr>
          <p:spPr>
            <a:xfrm>
              <a:off x="5813625" y="999750"/>
              <a:ext cx="43050" cy="36425"/>
            </a:xfrm>
            <a:custGeom>
              <a:avLst/>
              <a:gdLst/>
              <a:ahLst/>
              <a:cxnLst/>
              <a:rect l="l" t="t" r="r" b="b"/>
              <a:pathLst>
                <a:path w="1722" h="1457" extrusionOk="0">
                  <a:moveTo>
                    <a:pt x="1424" y="1"/>
                  </a:moveTo>
                  <a:lnTo>
                    <a:pt x="0" y="436"/>
                  </a:lnTo>
                  <a:lnTo>
                    <a:pt x="358" y="1456"/>
                  </a:lnTo>
                  <a:lnTo>
                    <a:pt x="1721" y="966"/>
                  </a:lnTo>
                  <a:lnTo>
                    <a:pt x="1424" y="1"/>
                  </a:lnTo>
                  <a:close/>
                </a:path>
              </a:pathLst>
            </a:custGeom>
            <a:solidFill>
              <a:srgbClr val="B5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5762700" y="854675"/>
              <a:ext cx="104625" cy="158275"/>
            </a:xfrm>
            <a:custGeom>
              <a:avLst/>
              <a:gdLst/>
              <a:ahLst/>
              <a:cxnLst/>
              <a:rect l="l" t="t" r="r" b="b"/>
              <a:pathLst>
                <a:path w="4185" h="6331" extrusionOk="0">
                  <a:moveTo>
                    <a:pt x="1487" y="0"/>
                  </a:moveTo>
                  <a:cubicBezTo>
                    <a:pt x="585" y="887"/>
                    <a:pt x="0" y="2150"/>
                    <a:pt x="123" y="3409"/>
                  </a:cubicBezTo>
                  <a:cubicBezTo>
                    <a:pt x="243" y="4669"/>
                    <a:pt x="852" y="6071"/>
                    <a:pt x="2091" y="6326"/>
                  </a:cubicBezTo>
                  <a:cubicBezTo>
                    <a:pt x="2127" y="6329"/>
                    <a:pt x="2164" y="6330"/>
                    <a:pt x="2201" y="6330"/>
                  </a:cubicBezTo>
                  <a:cubicBezTo>
                    <a:pt x="2970" y="6330"/>
                    <a:pt x="3837" y="5676"/>
                    <a:pt x="4027" y="4939"/>
                  </a:cubicBezTo>
                  <a:cubicBezTo>
                    <a:pt x="4185" y="4322"/>
                    <a:pt x="3983" y="3659"/>
                    <a:pt x="3649" y="3117"/>
                  </a:cubicBezTo>
                  <a:cubicBezTo>
                    <a:pt x="3315" y="2572"/>
                    <a:pt x="2856" y="2119"/>
                    <a:pt x="2440" y="1637"/>
                  </a:cubicBezTo>
                  <a:cubicBezTo>
                    <a:pt x="2022" y="1154"/>
                    <a:pt x="1635" y="620"/>
                    <a:pt x="1487" y="0"/>
                  </a:cubicBezTo>
                  <a:close/>
                </a:path>
              </a:pathLst>
            </a:custGeom>
            <a:solidFill>
              <a:srgbClr val="E2C6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5765125" y="853350"/>
              <a:ext cx="67275" cy="72075"/>
            </a:xfrm>
            <a:custGeom>
              <a:avLst/>
              <a:gdLst/>
              <a:ahLst/>
              <a:cxnLst/>
              <a:rect l="l" t="t" r="r" b="b"/>
              <a:pathLst>
                <a:path w="2691" h="2883" extrusionOk="0">
                  <a:moveTo>
                    <a:pt x="1438" y="1"/>
                  </a:moveTo>
                  <a:cubicBezTo>
                    <a:pt x="303" y="885"/>
                    <a:pt x="0" y="2721"/>
                    <a:pt x="0" y="2721"/>
                  </a:cubicBezTo>
                  <a:cubicBezTo>
                    <a:pt x="30" y="2846"/>
                    <a:pt x="46" y="2839"/>
                    <a:pt x="170" y="2871"/>
                  </a:cubicBezTo>
                  <a:cubicBezTo>
                    <a:pt x="199" y="2879"/>
                    <a:pt x="229" y="2882"/>
                    <a:pt x="258" y="2882"/>
                  </a:cubicBezTo>
                  <a:cubicBezTo>
                    <a:pt x="357" y="2882"/>
                    <a:pt x="453" y="2842"/>
                    <a:pt x="522" y="2767"/>
                  </a:cubicBezTo>
                  <a:cubicBezTo>
                    <a:pt x="637" y="2642"/>
                    <a:pt x="673" y="2427"/>
                    <a:pt x="837" y="2379"/>
                  </a:cubicBezTo>
                  <a:cubicBezTo>
                    <a:pt x="857" y="2373"/>
                    <a:pt x="878" y="2370"/>
                    <a:pt x="899" y="2370"/>
                  </a:cubicBezTo>
                  <a:cubicBezTo>
                    <a:pt x="1000" y="2370"/>
                    <a:pt x="1101" y="2439"/>
                    <a:pt x="1190" y="2497"/>
                  </a:cubicBezTo>
                  <a:cubicBezTo>
                    <a:pt x="1392" y="2627"/>
                    <a:pt x="1612" y="2722"/>
                    <a:pt x="1846" y="2776"/>
                  </a:cubicBezTo>
                  <a:cubicBezTo>
                    <a:pt x="1935" y="2797"/>
                    <a:pt x="2027" y="2812"/>
                    <a:pt x="2118" y="2812"/>
                  </a:cubicBezTo>
                  <a:cubicBezTo>
                    <a:pt x="2166" y="2812"/>
                    <a:pt x="2215" y="2808"/>
                    <a:pt x="2262" y="2798"/>
                  </a:cubicBezTo>
                  <a:cubicBezTo>
                    <a:pt x="2398" y="2769"/>
                    <a:pt x="2529" y="2688"/>
                    <a:pt x="2592" y="2561"/>
                  </a:cubicBezTo>
                  <a:cubicBezTo>
                    <a:pt x="2690" y="2360"/>
                    <a:pt x="2646" y="2120"/>
                    <a:pt x="2544" y="1919"/>
                  </a:cubicBezTo>
                  <a:cubicBezTo>
                    <a:pt x="2544" y="1919"/>
                    <a:pt x="2112" y="1331"/>
                    <a:pt x="1746" y="806"/>
                  </a:cubicBezTo>
                  <a:cubicBezTo>
                    <a:pt x="1383" y="281"/>
                    <a:pt x="1438" y="1"/>
                    <a:pt x="1438" y="1"/>
                  </a:cubicBezTo>
                  <a:close/>
                </a:path>
              </a:pathLst>
            </a:custGeom>
            <a:solidFill>
              <a:srgbClr val="616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5781625" y="927700"/>
              <a:ext cx="22375" cy="25225"/>
            </a:xfrm>
            <a:custGeom>
              <a:avLst/>
              <a:gdLst/>
              <a:ahLst/>
              <a:cxnLst/>
              <a:rect l="l" t="t" r="r" b="b"/>
              <a:pathLst>
                <a:path w="895" h="1009" extrusionOk="0">
                  <a:moveTo>
                    <a:pt x="463" y="0"/>
                  </a:moveTo>
                  <a:cubicBezTo>
                    <a:pt x="364" y="0"/>
                    <a:pt x="266" y="35"/>
                    <a:pt x="196" y="103"/>
                  </a:cubicBezTo>
                  <a:cubicBezTo>
                    <a:pt x="87" y="179"/>
                    <a:pt x="44" y="345"/>
                    <a:pt x="22" y="477"/>
                  </a:cubicBezTo>
                  <a:cubicBezTo>
                    <a:pt x="1" y="609"/>
                    <a:pt x="75" y="749"/>
                    <a:pt x="154" y="858"/>
                  </a:cubicBezTo>
                  <a:cubicBezTo>
                    <a:pt x="205" y="928"/>
                    <a:pt x="278" y="984"/>
                    <a:pt x="362" y="1002"/>
                  </a:cubicBezTo>
                  <a:cubicBezTo>
                    <a:pt x="381" y="1007"/>
                    <a:pt x="400" y="1008"/>
                    <a:pt x="420" y="1008"/>
                  </a:cubicBezTo>
                  <a:cubicBezTo>
                    <a:pt x="519" y="1008"/>
                    <a:pt x="616" y="958"/>
                    <a:pt x="691" y="891"/>
                  </a:cubicBezTo>
                  <a:cubicBezTo>
                    <a:pt x="815" y="782"/>
                    <a:pt x="894" y="621"/>
                    <a:pt x="893" y="455"/>
                  </a:cubicBezTo>
                  <a:cubicBezTo>
                    <a:pt x="890" y="291"/>
                    <a:pt x="800" y="127"/>
                    <a:pt x="655" y="48"/>
                  </a:cubicBezTo>
                  <a:cubicBezTo>
                    <a:pt x="596" y="16"/>
                    <a:pt x="529" y="0"/>
                    <a:pt x="463" y="0"/>
                  </a:cubicBezTo>
                  <a:close/>
                </a:path>
              </a:pathLst>
            </a:custGeom>
            <a:solidFill>
              <a:srgbClr val="616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5877225" y="1238825"/>
              <a:ext cx="517875" cy="403500"/>
            </a:xfrm>
            <a:custGeom>
              <a:avLst/>
              <a:gdLst/>
              <a:ahLst/>
              <a:cxnLst/>
              <a:rect l="l" t="t" r="r" b="b"/>
              <a:pathLst>
                <a:path w="20715" h="16140" extrusionOk="0">
                  <a:moveTo>
                    <a:pt x="1873" y="1"/>
                  </a:moveTo>
                  <a:lnTo>
                    <a:pt x="0" y="2291"/>
                  </a:lnTo>
                  <a:cubicBezTo>
                    <a:pt x="0" y="2291"/>
                    <a:pt x="7499" y="14828"/>
                    <a:pt x="19633" y="16140"/>
                  </a:cubicBezTo>
                  <a:lnTo>
                    <a:pt x="20714" y="11536"/>
                  </a:lnTo>
                  <a:cubicBezTo>
                    <a:pt x="20714" y="11536"/>
                    <a:pt x="10190" y="9801"/>
                    <a:pt x="1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5792380" y="1110702"/>
              <a:ext cx="134492" cy="188299"/>
            </a:xfrm>
            <a:custGeom>
              <a:avLst/>
              <a:gdLst/>
              <a:ahLst/>
              <a:cxnLst/>
              <a:rect l="l" t="t" r="r" b="b"/>
              <a:pathLst>
                <a:path w="5268" h="7417" extrusionOk="0">
                  <a:moveTo>
                    <a:pt x="2066" y="0"/>
                  </a:moveTo>
                  <a:cubicBezTo>
                    <a:pt x="2043" y="0"/>
                    <a:pt x="2031" y="21"/>
                    <a:pt x="2030" y="65"/>
                  </a:cubicBezTo>
                  <a:cubicBezTo>
                    <a:pt x="2013" y="692"/>
                    <a:pt x="3279" y="2895"/>
                    <a:pt x="3279" y="2895"/>
                  </a:cubicBezTo>
                  <a:cubicBezTo>
                    <a:pt x="3279" y="2895"/>
                    <a:pt x="1021" y="785"/>
                    <a:pt x="824" y="785"/>
                  </a:cubicBezTo>
                  <a:cubicBezTo>
                    <a:pt x="796" y="785"/>
                    <a:pt x="809" y="826"/>
                    <a:pt x="874" y="921"/>
                  </a:cubicBezTo>
                  <a:cubicBezTo>
                    <a:pt x="1404" y="1689"/>
                    <a:pt x="2708" y="3566"/>
                    <a:pt x="2708" y="3566"/>
                  </a:cubicBezTo>
                  <a:cubicBezTo>
                    <a:pt x="2708" y="3566"/>
                    <a:pt x="398" y="1628"/>
                    <a:pt x="61" y="1628"/>
                  </a:cubicBezTo>
                  <a:cubicBezTo>
                    <a:pt x="1" y="1628"/>
                    <a:pt x="3" y="1689"/>
                    <a:pt x="91" y="1833"/>
                  </a:cubicBezTo>
                  <a:cubicBezTo>
                    <a:pt x="677" y="2789"/>
                    <a:pt x="2097" y="4121"/>
                    <a:pt x="2097" y="4121"/>
                  </a:cubicBezTo>
                  <a:cubicBezTo>
                    <a:pt x="2097" y="4121"/>
                    <a:pt x="799" y="3380"/>
                    <a:pt x="525" y="3380"/>
                  </a:cubicBezTo>
                  <a:cubicBezTo>
                    <a:pt x="440" y="3380"/>
                    <a:pt x="454" y="3452"/>
                    <a:pt x="637" y="3640"/>
                  </a:cubicBezTo>
                  <a:cubicBezTo>
                    <a:pt x="1411" y="4434"/>
                    <a:pt x="2142" y="6025"/>
                    <a:pt x="3394" y="7416"/>
                  </a:cubicBezTo>
                  <a:lnTo>
                    <a:pt x="5267" y="5126"/>
                  </a:lnTo>
                  <a:cubicBezTo>
                    <a:pt x="5267" y="5126"/>
                    <a:pt x="4721" y="2134"/>
                    <a:pt x="4577" y="1808"/>
                  </a:cubicBezTo>
                  <a:cubicBezTo>
                    <a:pt x="4571" y="1794"/>
                    <a:pt x="4564" y="1787"/>
                    <a:pt x="4558" y="1787"/>
                  </a:cubicBezTo>
                  <a:cubicBezTo>
                    <a:pt x="4459" y="1787"/>
                    <a:pt x="4387" y="3611"/>
                    <a:pt x="4387" y="3611"/>
                  </a:cubicBezTo>
                  <a:cubicBezTo>
                    <a:pt x="4387" y="3611"/>
                    <a:pt x="2362" y="0"/>
                    <a:pt x="20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6554100" y="2109650"/>
              <a:ext cx="202675" cy="621775"/>
            </a:xfrm>
            <a:custGeom>
              <a:avLst/>
              <a:gdLst/>
              <a:ahLst/>
              <a:cxnLst/>
              <a:rect l="l" t="t" r="r" b="b"/>
              <a:pathLst>
                <a:path w="8107" h="24871" extrusionOk="0">
                  <a:moveTo>
                    <a:pt x="8107" y="0"/>
                  </a:moveTo>
                  <a:lnTo>
                    <a:pt x="1" y="2871"/>
                  </a:lnTo>
                  <a:cubicBezTo>
                    <a:pt x="1" y="3625"/>
                    <a:pt x="3469" y="24208"/>
                    <a:pt x="3469" y="24208"/>
                  </a:cubicBezTo>
                  <a:lnTo>
                    <a:pt x="6398" y="24870"/>
                  </a:lnTo>
                  <a:lnTo>
                    <a:pt x="81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6872250" y="1410250"/>
              <a:ext cx="286900" cy="417900"/>
            </a:xfrm>
            <a:custGeom>
              <a:avLst/>
              <a:gdLst/>
              <a:ahLst/>
              <a:cxnLst/>
              <a:rect l="l" t="t" r="r" b="b"/>
              <a:pathLst>
                <a:path w="11476" h="16716" extrusionOk="0">
                  <a:moveTo>
                    <a:pt x="10480" y="0"/>
                  </a:moveTo>
                  <a:cubicBezTo>
                    <a:pt x="10057" y="0"/>
                    <a:pt x="8214" y="2264"/>
                    <a:pt x="8214" y="2264"/>
                  </a:cubicBezTo>
                  <a:cubicBezTo>
                    <a:pt x="8320" y="446"/>
                    <a:pt x="7571" y="124"/>
                    <a:pt x="7571" y="124"/>
                  </a:cubicBezTo>
                  <a:cubicBezTo>
                    <a:pt x="7571" y="124"/>
                    <a:pt x="6074" y="10711"/>
                    <a:pt x="5326" y="11780"/>
                  </a:cubicBezTo>
                  <a:cubicBezTo>
                    <a:pt x="5144" y="12040"/>
                    <a:pt x="4879" y="12138"/>
                    <a:pt x="4580" y="12138"/>
                  </a:cubicBezTo>
                  <a:cubicBezTo>
                    <a:pt x="3645" y="12138"/>
                    <a:pt x="2388" y="11175"/>
                    <a:pt x="2388" y="11175"/>
                  </a:cubicBezTo>
                  <a:lnTo>
                    <a:pt x="1" y="14837"/>
                  </a:lnTo>
                  <a:cubicBezTo>
                    <a:pt x="1" y="14837"/>
                    <a:pt x="4525" y="16715"/>
                    <a:pt x="7085" y="16715"/>
                  </a:cubicBezTo>
                  <a:cubicBezTo>
                    <a:pt x="7217" y="16715"/>
                    <a:pt x="7344" y="16710"/>
                    <a:pt x="7465" y="16700"/>
                  </a:cubicBezTo>
                  <a:cubicBezTo>
                    <a:pt x="9924" y="16487"/>
                    <a:pt x="9817" y="4937"/>
                    <a:pt x="9817" y="4937"/>
                  </a:cubicBezTo>
                  <a:cubicBezTo>
                    <a:pt x="9817" y="4937"/>
                    <a:pt x="11101" y="2477"/>
                    <a:pt x="11421" y="1300"/>
                  </a:cubicBezTo>
                  <a:cubicBezTo>
                    <a:pt x="11476" y="1101"/>
                    <a:pt x="11460" y="1019"/>
                    <a:pt x="11395" y="1019"/>
                  </a:cubicBezTo>
                  <a:cubicBezTo>
                    <a:pt x="11080" y="1019"/>
                    <a:pt x="9604" y="3012"/>
                    <a:pt x="9604" y="3012"/>
                  </a:cubicBezTo>
                  <a:cubicBezTo>
                    <a:pt x="9604" y="3012"/>
                    <a:pt x="10566" y="872"/>
                    <a:pt x="10566" y="124"/>
                  </a:cubicBezTo>
                  <a:cubicBezTo>
                    <a:pt x="10566" y="38"/>
                    <a:pt x="10535" y="0"/>
                    <a:pt x="10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6307800" y="902950"/>
              <a:ext cx="338250" cy="610050"/>
            </a:xfrm>
            <a:custGeom>
              <a:avLst/>
              <a:gdLst/>
              <a:ahLst/>
              <a:cxnLst/>
              <a:rect l="l" t="t" r="r" b="b"/>
              <a:pathLst>
                <a:path w="13530" h="24402" extrusionOk="0">
                  <a:moveTo>
                    <a:pt x="5816" y="0"/>
                  </a:moveTo>
                  <a:cubicBezTo>
                    <a:pt x="5816" y="0"/>
                    <a:pt x="1469" y="3085"/>
                    <a:pt x="1609" y="7572"/>
                  </a:cubicBezTo>
                  <a:cubicBezTo>
                    <a:pt x="1707" y="10694"/>
                    <a:pt x="1667" y="11169"/>
                    <a:pt x="1634" y="11169"/>
                  </a:cubicBezTo>
                  <a:cubicBezTo>
                    <a:pt x="1620" y="11169"/>
                    <a:pt x="1606" y="11078"/>
                    <a:pt x="1606" y="11078"/>
                  </a:cubicBezTo>
                  <a:cubicBezTo>
                    <a:pt x="1606" y="11078"/>
                    <a:pt x="0" y="13172"/>
                    <a:pt x="206" y="15006"/>
                  </a:cubicBezTo>
                  <a:cubicBezTo>
                    <a:pt x="806" y="20317"/>
                    <a:pt x="6150" y="20476"/>
                    <a:pt x="6790" y="20476"/>
                  </a:cubicBezTo>
                  <a:cubicBezTo>
                    <a:pt x="6831" y="20476"/>
                    <a:pt x="6852" y="20476"/>
                    <a:pt x="6852" y="20476"/>
                  </a:cubicBezTo>
                  <a:lnTo>
                    <a:pt x="6852" y="24402"/>
                  </a:lnTo>
                  <a:lnTo>
                    <a:pt x="11846" y="24402"/>
                  </a:lnTo>
                  <a:lnTo>
                    <a:pt x="13530" y="15707"/>
                  </a:lnTo>
                  <a:lnTo>
                    <a:pt x="58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6327250" y="798750"/>
              <a:ext cx="675175" cy="666425"/>
            </a:xfrm>
            <a:custGeom>
              <a:avLst/>
              <a:gdLst/>
              <a:ahLst/>
              <a:cxnLst/>
              <a:rect l="l" t="t" r="r" b="b"/>
              <a:pathLst>
                <a:path w="27007" h="26657" extrusionOk="0">
                  <a:moveTo>
                    <a:pt x="11805" y="0"/>
                  </a:moveTo>
                  <a:cubicBezTo>
                    <a:pt x="8556" y="0"/>
                    <a:pt x="5314" y="1203"/>
                    <a:pt x="2870" y="3345"/>
                  </a:cubicBezTo>
                  <a:cubicBezTo>
                    <a:pt x="1307" y="4711"/>
                    <a:pt x="1" y="6734"/>
                    <a:pt x="463" y="8758"/>
                  </a:cubicBezTo>
                  <a:cubicBezTo>
                    <a:pt x="778" y="10140"/>
                    <a:pt x="1866" y="11263"/>
                    <a:pt x="2106" y="12660"/>
                  </a:cubicBezTo>
                  <a:cubicBezTo>
                    <a:pt x="2205" y="13241"/>
                    <a:pt x="2154" y="13850"/>
                    <a:pt x="2366" y="14399"/>
                  </a:cubicBezTo>
                  <a:cubicBezTo>
                    <a:pt x="2537" y="14844"/>
                    <a:pt x="2981" y="15234"/>
                    <a:pt x="3427" y="15234"/>
                  </a:cubicBezTo>
                  <a:cubicBezTo>
                    <a:pt x="3531" y="15234"/>
                    <a:pt x="3635" y="15213"/>
                    <a:pt x="3736" y="15166"/>
                  </a:cubicBezTo>
                  <a:cubicBezTo>
                    <a:pt x="4346" y="14881"/>
                    <a:pt x="4339" y="13950"/>
                    <a:pt x="4877" y="13546"/>
                  </a:cubicBezTo>
                  <a:cubicBezTo>
                    <a:pt x="5040" y="13424"/>
                    <a:pt x="5236" y="13369"/>
                    <a:pt x="5437" y="13369"/>
                  </a:cubicBezTo>
                  <a:cubicBezTo>
                    <a:pt x="5744" y="13369"/>
                    <a:pt x="6061" y="13497"/>
                    <a:pt x="6289" y="13707"/>
                  </a:cubicBezTo>
                  <a:cubicBezTo>
                    <a:pt x="6666" y="14056"/>
                    <a:pt x="6838" y="14578"/>
                    <a:pt x="6912" y="15087"/>
                  </a:cubicBezTo>
                  <a:cubicBezTo>
                    <a:pt x="7285" y="17626"/>
                    <a:pt x="5623" y="20218"/>
                    <a:pt x="6301" y="22693"/>
                  </a:cubicBezTo>
                  <a:cubicBezTo>
                    <a:pt x="6790" y="24475"/>
                    <a:pt x="8438" y="25760"/>
                    <a:pt x="10211" y="26284"/>
                  </a:cubicBezTo>
                  <a:cubicBezTo>
                    <a:pt x="11149" y="26560"/>
                    <a:pt x="12120" y="26657"/>
                    <a:pt x="13098" y="26657"/>
                  </a:cubicBezTo>
                  <a:cubicBezTo>
                    <a:pt x="13970" y="26657"/>
                    <a:pt x="14848" y="26580"/>
                    <a:pt x="15713" y="26484"/>
                  </a:cubicBezTo>
                  <a:cubicBezTo>
                    <a:pt x="19204" y="26093"/>
                    <a:pt x="23028" y="25177"/>
                    <a:pt x="25001" y="22274"/>
                  </a:cubicBezTo>
                  <a:cubicBezTo>
                    <a:pt x="26299" y="20361"/>
                    <a:pt x="26534" y="17942"/>
                    <a:pt x="26711" y="15638"/>
                  </a:cubicBezTo>
                  <a:cubicBezTo>
                    <a:pt x="26866" y="13618"/>
                    <a:pt x="27006" y="11558"/>
                    <a:pt x="26545" y="9586"/>
                  </a:cubicBezTo>
                  <a:cubicBezTo>
                    <a:pt x="26085" y="7611"/>
                    <a:pt x="24929" y="5701"/>
                    <a:pt x="23105" y="4818"/>
                  </a:cubicBezTo>
                  <a:lnTo>
                    <a:pt x="21997" y="4681"/>
                  </a:lnTo>
                  <a:cubicBezTo>
                    <a:pt x="19676" y="1991"/>
                    <a:pt x="16255" y="279"/>
                    <a:pt x="12712" y="32"/>
                  </a:cubicBezTo>
                  <a:cubicBezTo>
                    <a:pt x="12410" y="11"/>
                    <a:pt x="12107" y="0"/>
                    <a:pt x="11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6855025" y="729875"/>
              <a:ext cx="262400" cy="259900"/>
            </a:xfrm>
            <a:custGeom>
              <a:avLst/>
              <a:gdLst/>
              <a:ahLst/>
              <a:cxnLst/>
              <a:rect l="l" t="t" r="r" b="b"/>
              <a:pathLst>
                <a:path w="10496" h="10396" extrusionOk="0">
                  <a:moveTo>
                    <a:pt x="7832" y="1"/>
                  </a:moveTo>
                  <a:cubicBezTo>
                    <a:pt x="7391" y="1"/>
                    <a:pt x="6941" y="95"/>
                    <a:pt x="6516" y="222"/>
                  </a:cubicBezTo>
                  <a:cubicBezTo>
                    <a:pt x="3175" y="1213"/>
                    <a:pt x="531" y="4242"/>
                    <a:pt x="1" y="7687"/>
                  </a:cubicBezTo>
                  <a:lnTo>
                    <a:pt x="178" y="8237"/>
                  </a:lnTo>
                  <a:lnTo>
                    <a:pt x="8648" y="10319"/>
                  </a:lnTo>
                  <a:cubicBezTo>
                    <a:pt x="8805" y="10358"/>
                    <a:pt x="8968" y="10396"/>
                    <a:pt x="9127" y="10396"/>
                  </a:cubicBezTo>
                  <a:cubicBezTo>
                    <a:pt x="9206" y="10396"/>
                    <a:pt x="9284" y="10386"/>
                    <a:pt x="9361" y="10363"/>
                  </a:cubicBezTo>
                  <a:cubicBezTo>
                    <a:pt x="9745" y="10246"/>
                    <a:pt x="9941" y="9825"/>
                    <a:pt x="10087" y="9449"/>
                  </a:cubicBezTo>
                  <a:cubicBezTo>
                    <a:pt x="10273" y="8975"/>
                    <a:pt x="10461" y="8486"/>
                    <a:pt x="10454" y="7976"/>
                  </a:cubicBezTo>
                  <a:cubicBezTo>
                    <a:pt x="10446" y="7467"/>
                    <a:pt x="10199" y="6928"/>
                    <a:pt x="9731" y="6726"/>
                  </a:cubicBezTo>
                  <a:cubicBezTo>
                    <a:pt x="9368" y="6570"/>
                    <a:pt x="8951" y="6641"/>
                    <a:pt x="8563" y="6568"/>
                  </a:cubicBezTo>
                  <a:cubicBezTo>
                    <a:pt x="8175" y="6495"/>
                    <a:pt x="7765" y="6145"/>
                    <a:pt x="7892" y="5770"/>
                  </a:cubicBezTo>
                  <a:cubicBezTo>
                    <a:pt x="7977" y="5518"/>
                    <a:pt x="8259" y="5401"/>
                    <a:pt x="8509" y="5311"/>
                  </a:cubicBezTo>
                  <a:lnTo>
                    <a:pt x="10411" y="4636"/>
                  </a:lnTo>
                  <a:cubicBezTo>
                    <a:pt x="10454" y="3787"/>
                    <a:pt x="10496" y="2922"/>
                    <a:pt x="10279" y="2101"/>
                  </a:cubicBezTo>
                  <a:cubicBezTo>
                    <a:pt x="10063" y="1281"/>
                    <a:pt x="9544" y="493"/>
                    <a:pt x="8758" y="171"/>
                  </a:cubicBezTo>
                  <a:cubicBezTo>
                    <a:pt x="8463" y="50"/>
                    <a:pt x="8150" y="1"/>
                    <a:pt x="7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6834800" y="883650"/>
              <a:ext cx="129250" cy="92975"/>
            </a:xfrm>
            <a:custGeom>
              <a:avLst/>
              <a:gdLst/>
              <a:ahLst/>
              <a:cxnLst/>
              <a:rect l="l" t="t" r="r" b="b"/>
              <a:pathLst>
                <a:path w="5170" h="3719" extrusionOk="0">
                  <a:moveTo>
                    <a:pt x="1142" y="0"/>
                  </a:moveTo>
                  <a:cubicBezTo>
                    <a:pt x="1110" y="0"/>
                    <a:pt x="1078" y="14"/>
                    <a:pt x="1062" y="46"/>
                  </a:cubicBezTo>
                  <a:cubicBezTo>
                    <a:pt x="1" y="2071"/>
                    <a:pt x="2670" y="3719"/>
                    <a:pt x="4508" y="3719"/>
                  </a:cubicBezTo>
                  <a:cubicBezTo>
                    <a:pt x="4647" y="3719"/>
                    <a:pt x="4780" y="3710"/>
                    <a:pt x="4907" y="3690"/>
                  </a:cubicBezTo>
                  <a:cubicBezTo>
                    <a:pt x="5170" y="3650"/>
                    <a:pt x="5159" y="3218"/>
                    <a:pt x="4907" y="3170"/>
                  </a:cubicBezTo>
                  <a:cubicBezTo>
                    <a:pt x="4028" y="3001"/>
                    <a:pt x="3187" y="2942"/>
                    <a:pt x="2414" y="2424"/>
                  </a:cubicBezTo>
                  <a:cubicBezTo>
                    <a:pt x="1609" y="1883"/>
                    <a:pt x="1153" y="1075"/>
                    <a:pt x="1241" y="94"/>
                  </a:cubicBezTo>
                  <a:cubicBezTo>
                    <a:pt x="1245" y="36"/>
                    <a:pt x="1193" y="0"/>
                    <a:pt x="1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6863950" y="696475"/>
              <a:ext cx="108700" cy="204625"/>
            </a:xfrm>
            <a:custGeom>
              <a:avLst/>
              <a:gdLst/>
              <a:ahLst/>
              <a:cxnLst/>
              <a:rect l="l" t="t" r="r" b="b"/>
              <a:pathLst>
                <a:path w="4348" h="8185" extrusionOk="0">
                  <a:moveTo>
                    <a:pt x="4111" y="1"/>
                  </a:moveTo>
                  <a:cubicBezTo>
                    <a:pt x="4075" y="1"/>
                    <a:pt x="4037" y="14"/>
                    <a:pt x="4002" y="44"/>
                  </a:cubicBezTo>
                  <a:cubicBezTo>
                    <a:pt x="1757" y="2053"/>
                    <a:pt x="164" y="5071"/>
                    <a:pt x="3" y="8104"/>
                  </a:cubicBezTo>
                  <a:cubicBezTo>
                    <a:pt x="0" y="8155"/>
                    <a:pt x="46" y="8185"/>
                    <a:pt x="90" y="8185"/>
                  </a:cubicBezTo>
                  <a:cubicBezTo>
                    <a:pt x="124" y="8185"/>
                    <a:pt x="158" y="8166"/>
                    <a:pt x="165" y="8126"/>
                  </a:cubicBezTo>
                  <a:cubicBezTo>
                    <a:pt x="778" y="5007"/>
                    <a:pt x="1953" y="2532"/>
                    <a:pt x="4232" y="275"/>
                  </a:cubicBezTo>
                  <a:cubicBezTo>
                    <a:pt x="4348" y="159"/>
                    <a:pt x="4238" y="1"/>
                    <a:pt x="4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6497750" y="941225"/>
              <a:ext cx="371500" cy="188275"/>
            </a:xfrm>
            <a:custGeom>
              <a:avLst/>
              <a:gdLst/>
              <a:ahLst/>
              <a:cxnLst/>
              <a:rect l="l" t="t" r="r" b="b"/>
              <a:pathLst>
                <a:path w="14860" h="7531" extrusionOk="0">
                  <a:moveTo>
                    <a:pt x="12651" y="1"/>
                  </a:moveTo>
                  <a:cubicBezTo>
                    <a:pt x="7895" y="1"/>
                    <a:pt x="2958" y="4055"/>
                    <a:pt x="88" y="7297"/>
                  </a:cubicBezTo>
                  <a:cubicBezTo>
                    <a:pt x="0" y="7395"/>
                    <a:pt x="90" y="7530"/>
                    <a:pt x="190" y="7530"/>
                  </a:cubicBezTo>
                  <a:cubicBezTo>
                    <a:pt x="220" y="7530"/>
                    <a:pt x="251" y="7518"/>
                    <a:pt x="279" y="7488"/>
                  </a:cubicBezTo>
                  <a:cubicBezTo>
                    <a:pt x="3265" y="4226"/>
                    <a:pt x="8165" y="462"/>
                    <a:pt x="12923" y="462"/>
                  </a:cubicBezTo>
                  <a:cubicBezTo>
                    <a:pt x="13465" y="462"/>
                    <a:pt x="14004" y="511"/>
                    <a:pt x="14539" y="615"/>
                  </a:cubicBezTo>
                  <a:cubicBezTo>
                    <a:pt x="14554" y="618"/>
                    <a:pt x="14568" y="619"/>
                    <a:pt x="14581" y="619"/>
                  </a:cubicBezTo>
                  <a:cubicBezTo>
                    <a:pt x="14783" y="619"/>
                    <a:pt x="14860" y="313"/>
                    <a:pt x="14638" y="254"/>
                  </a:cubicBezTo>
                  <a:cubicBezTo>
                    <a:pt x="13983" y="81"/>
                    <a:pt x="13319" y="1"/>
                    <a:pt x="1265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6775700" y="961975"/>
              <a:ext cx="176400" cy="360700"/>
            </a:xfrm>
            <a:custGeom>
              <a:avLst/>
              <a:gdLst/>
              <a:ahLst/>
              <a:cxnLst/>
              <a:rect l="l" t="t" r="r" b="b"/>
              <a:pathLst>
                <a:path w="7056" h="14428" extrusionOk="0">
                  <a:moveTo>
                    <a:pt x="4812" y="1"/>
                  </a:moveTo>
                  <a:cubicBezTo>
                    <a:pt x="4722" y="1"/>
                    <a:pt x="4628" y="102"/>
                    <a:pt x="4678" y="213"/>
                  </a:cubicBezTo>
                  <a:cubicBezTo>
                    <a:pt x="6629" y="4522"/>
                    <a:pt x="2759" y="10908"/>
                    <a:pt x="103" y="14141"/>
                  </a:cubicBezTo>
                  <a:cubicBezTo>
                    <a:pt x="0" y="14265"/>
                    <a:pt x="102" y="14427"/>
                    <a:pt x="225" y="14427"/>
                  </a:cubicBezTo>
                  <a:cubicBezTo>
                    <a:pt x="262" y="14427"/>
                    <a:pt x="302" y="14412"/>
                    <a:pt x="339" y="14376"/>
                  </a:cubicBezTo>
                  <a:cubicBezTo>
                    <a:pt x="3440" y="11319"/>
                    <a:pt x="7055" y="4370"/>
                    <a:pt x="4918" y="73"/>
                  </a:cubicBezTo>
                  <a:cubicBezTo>
                    <a:pt x="4893" y="22"/>
                    <a:pt x="4853" y="1"/>
                    <a:pt x="481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6595425" y="842500"/>
              <a:ext cx="267550" cy="77375"/>
            </a:xfrm>
            <a:custGeom>
              <a:avLst/>
              <a:gdLst/>
              <a:ahLst/>
              <a:cxnLst/>
              <a:rect l="l" t="t" r="r" b="b"/>
              <a:pathLst>
                <a:path w="10702" h="3095" extrusionOk="0">
                  <a:moveTo>
                    <a:pt x="2382" y="0"/>
                  </a:moveTo>
                  <a:cubicBezTo>
                    <a:pt x="1658" y="0"/>
                    <a:pt x="926" y="58"/>
                    <a:pt x="192" y="174"/>
                  </a:cubicBezTo>
                  <a:cubicBezTo>
                    <a:pt x="1" y="204"/>
                    <a:pt x="36" y="529"/>
                    <a:pt x="222" y="529"/>
                  </a:cubicBezTo>
                  <a:cubicBezTo>
                    <a:pt x="228" y="529"/>
                    <a:pt x="235" y="528"/>
                    <a:pt x="242" y="527"/>
                  </a:cubicBezTo>
                  <a:cubicBezTo>
                    <a:pt x="834" y="461"/>
                    <a:pt x="1419" y="428"/>
                    <a:pt x="1998" y="428"/>
                  </a:cubicBezTo>
                  <a:cubicBezTo>
                    <a:pt x="5008" y="428"/>
                    <a:pt x="7819" y="1321"/>
                    <a:pt x="10383" y="3070"/>
                  </a:cubicBezTo>
                  <a:cubicBezTo>
                    <a:pt x="10408" y="3087"/>
                    <a:pt x="10435" y="3095"/>
                    <a:pt x="10460" y="3095"/>
                  </a:cubicBezTo>
                  <a:cubicBezTo>
                    <a:pt x="10589" y="3095"/>
                    <a:pt x="10702" y="2909"/>
                    <a:pt x="10580" y="2815"/>
                  </a:cubicBezTo>
                  <a:lnTo>
                    <a:pt x="10580" y="2815"/>
                  </a:lnTo>
                  <a:lnTo>
                    <a:pt x="10580" y="2816"/>
                  </a:lnTo>
                  <a:cubicBezTo>
                    <a:pt x="8181" y="960"/>
                    <a:pt x="5340" y="0"/>
                    <a:pt x="238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6181275" y="1454575"/>
              <a:ext cx="774425" cy="538475"/>
            </a:xfrm>
            <a:custGeom>
              <a:avLst/>
              <a:gdLst/>
              <a:ahLst/>
              <a:cxnLst/>
              <a:rect l="l" t="t" r="r" b="b"/>
              <a:pathLst>
                <a:path w="30977" h="21539" extrusionOk="0">
                  <a:moveTo>
                    <a:pt x="2076" y="0"/>
                  </a:moveTo>
                  <a:lnTo>
                    <a:pt x="0" y="6540"/>
                  </a:lnTo>
                  <a:cubicBezTo>
                    <a:pt x="0" y="6540"/>
                    <a:pt x="5054" y="9363"/>
                    <a:pt x="8255" y="9363"/>
                  </a:cubicBezTo>
                  <a:cubicBezTo>
                    <a:pt x="8356" y="9363"/>
                    <a:pt x="8455" y="9360"/>
                    <a:pt x="8552" y="9354"/>
                  </a:cubicBezTo>
                  <a:cubicBezTo>
                    <a:pt x="8552" y="9354"/>
                    <a:pt x="10959" y="18944"/>
                    <a:pt x="12082" y="20956"/>
                  </a:cubicBezTo>
                  <a:cubicBezTo>
                    <a:pt x="12312" y="21366"/>
                    <a:pt x="12826" y="21539"/>
                    <a:pt x="13529" y="21539"/>
                  </a:cubicBezTo>
                  <a:cubicBezTo>
                    <a:pt x="17211" y="21539"/>
                    <a:pt x="26053" y="16803"/>
                    <a:pt x="26053" y="16803"/>
                  </a:cubicBezTo>
                  <a:lnTo>
                    <a:pt x="24225" y="10690"/>
                  </a:lnTo>
                  <a:lnTo>
                    <a:pt x="28318" y="13404"/>
                  </a:lnTo>
                  <a:lnTo>
                    <a:pt x="30977" y="8352"/>
                  </a:lnTo>
                  <a:lnTo>
                    <a:pt x="23020" y="3330"/>
                  </a:lnTo>
                  <a:cubicBezTo>
                    <a:pt x="23020" y="3330"/>
                    <a:pt x="17346" y="1995"/>
                    <a:pt x="9614" y="1350"/>
                  </a:cubicBezTo>
                  <a:cubicBezTo>
                    <a:pt x="6375" y="1078"/>
                    <a:pt x="2076" y="0"/>
                    <a:pt x="2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6384225" y="1874625"/>
              <a:ext cx="750450" cy="470075"/>
            </a:xfrm>
            <a:custGeom>
              <a:avLst/>
              <a:gdLst/>
              <a:ahLst/>
              <a:cxnLst/>
              <a:rect l="l" t="t" r="r" b="b"/>
              <a:pathLst>
                <a:path w="30018" h="18803" extrusionOk="0">
                  <a:moveTo>
                    <a:pt x="17935" y="1"/>
                  </a:moveTo>
                  <a:lnTo>
                    <a:pt x="3964" y="4154"/>
                  </a:lnTo>
                  <a:cubicBezTo>
                    <a:pt x="3964" y="4154"/>
                    <a:pt x="0" y="17558"/>
                    <a:pt x="1509" y="18690"/>
                  </a:cubicBezTo>
                  <a:cubicBezTo>
                    <a:pt x="1611" y="18766"/>
                    <a:pt x="1814" y="18802"/>
                    <a:pt x="2106" y="18802"/>
                  </a:cubicBezTo>
                  <a:cubicBezTo>
                    <a:pt x="6144" y="18802"/>
                    <a:pt x="27098" y="11866"/>
                    <a:pt x="28507" y="8873"/>
                  </a:cubicBezTo>
                  <a:cubicBezTo>
                    <a:pt x="30018" y="5663"/>
                    <a:pt x="17935" y="1"/>
                    <a:pt x="17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6564350" y="2672450"/>
              <a:ext cx="155350" cy="123250"/>
            </a:xfrm>
            <a:custGeom>
              <a:avLst/>
              <a:gdLst/>
              <a:ahLst/>
              <a:cxnLst/>
              <a:rect l="l" t="t" r="r" b="b"/>
              <a:pathLst>
                <a:path w="6214" h="4930" extrusionOk="0">
                  <a:moveTo>
                    <a:pt x="2557" y="1"/>
                  </a:moveTo>
                  <a:lnTo>
                    <a:pt x="2619" y="2345"/>
                  </a:lnTo>
                  <a:lnTo>
                    <a:pt x="1914" y="2592"/>
                  </a:lnTo>
                  <a:cubicBezTo>
                    <a:pt x="456" y="3490"/>
                    <a:pt x="1" y="4725"/>
                    <a:pt x="180" y="4911"/>
                  </a:cubicBezTo>
                  <a:cubicBezTo>
                    <a:pt x="192" y="4924"/>
                    <a:pt x="230" y="4930"/>
                    <a:pt x="291" y="4930"/>
                  </a:cubicBezTo>
                  <a:cubicBezTo>
                    <a:pt x="1098" y="4930"/>
                    <a:pt x="5872" y="3846"/>
                    <a:pt x="5872" y="3846"/>
                  </a:cubicBezTo>
                  <a:lnTo>
                    <a:pt x="6213" y="525"/>
                  </a:lnTo>
                  <a:lnTo>
                    <a:pt x="25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6624825" y="2727925"/>
              <a:ext cx="21775" cy="14475"/>
            </a:xfrm>
            <a:custGeom>
              <a:avLst/>
              <a:gdLst/>
              <a:ahLst/>
              <a:cxnLst/>
              <a:rect l="l" t="t" r="r" b="b"/>
              <a:pathLst>
                <a:path w="871" h="579" extrusionOk="0">
                  <a:moveTo>
                    <a:pt x="111" y="1"/>
                  </a:moveTo>
                  <a:cubicBezTo>
                    <a:pt x="46" y="1"/>
                    <a:pt x="1" y="96"/>
                    <a:pt x="72" y="129"/>
                  </a:cubicBezTo>
                  <a:cubicBezTo>
                    <a:pt x="309" y="238"/>
                    <a:pt x="527" y="384"/>
                    <a:pt x="721" y="560"/>
                  </a:cubicBezTo>
                  <a:cubicBezTo>
                    <a:pt x="735" y="573"/>
                    <a:pt x="751" y="579"/>
                    <a:pt x="767" y="579"/>
                  </a:cubicBezTo>
                  <a:cubicBezTo>
                    <a:pt x="822" y="579"/>
                    <a:pt x="870" y="509"/>
                    <a:pt x="819" y="461"/>
                  </a:cubicBezTo>
                  <a:cubicBezTo>
                    <a:pt x="618" y="276"/>
                    <a:pt x="390" y="123"/>
                    <a:pt x="142" y="8"/>
                  </a:cubicBezTo>
                  <a:cubicBezTo>
                    <a:pt x="132" y="3"/>
                    <a:pt x="121"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6627775" y="2713075"/>
              <a:ext cx="26550" cy="9150"/>
            </a:xfrm>
            <a:custGeom>
              <a:avLst/>
              <a:gdLst/>
              <a:ahLst/>
              <a:cxnLst/>
              <a:rect l="l" t="t" r="r" b="b"/>
              <a:pathLst>
                <a:path w="1062" h="366" extrusionOk="0">
                  <a:moveTo>
                    <a:pt x="83" y="1"/>
                  </a:moveTo>
                  <a:cubicBezTo>
                    <a:pt x="0" y="1"/>
                    <a:pt x="3" y="134"/>
                    <a:pt x="90" y="141"/>
                  </a:cubicBezTo>
                  <a:cubicBezTo>
                    <a:pt x="378" y="163"/>
                    <a:pt x="659" y="237"/>
                    <a:pt x="920" y="359"/>
                  </a:cubicBezTo>
                  <a:cubicBezTo>
                    <a:pt x="931" y="364"/>
                    <a:pt x="942" y="366"/>
                    <a:pt x="952" y="366"/>
                  </a:cubicBezTo>
                  <a:cubicBezTo>
                    <a:pt x="1018" y="366"/>
                    <a:pt x="1062" y="270"/>
                    <a:pt x="992" y="238"/>
                  </a:cubicBezTo>
                  <a:cubicBezTo>
                    <a:pt x="707" y="105"/>
                    <a:pt x="401" y="26"/>
                    <a:pt x="90" y="1"/>
                  </a:cubicBezTo>
                  <a:cubicBezTo>
                    <a:pt x="87" y="1"/>
                    <a:pt x="85" y="1"/>
                    <a:pt x="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6610675" y="2737875"/>
              <a:ext cx="18425" cy="17050"/>
            </a:xfrm>
            <a:custGeom>
              <a:avLst/>
              <a:gdLst/>
              <a:ahLst/>
              <a:cxnLst/>
              <a:rect l="l" t="t" r="r" b="b"/>
              <a:pathLst>
                <a:path w="737" h="682" extrusionOk="0">
                  <a:moveTo>
                    <a:pt x="99" y="0"/>
                  </a:moveTo>
                  <a:cubicBezTo>
                    <a:pt x="39" y="0"/>
                    <a:pt x="0" y="92"/>
                    <a:pt x="64" y="132"/>
                  </a:cubicBezTo>
                  <a:cubicBezTo>
                    <a:pt x="273" y="263"/>
                    <a:pt x="450" y="440"/>
                    <a:pt x="581" y="649"/>
                  </a:cubicBezTo>
                  <a:cubicBezTo>
                    <a:pt x="596" y="672"/>
                    <a:pt x="618" y="682"/>
                    <a:pt x="640" y="682"/>
                  </a:cubicBezTo>
                  <a:cubicBezTo>
                    <a:pt x="688" y="682"/>
                    <a:pt x="736" y="632"/>
                    <a:pt x="702" y="579"/>
                  </a:cubicBezTo>
                  <a:cubicBezTo>
                    <a:pt x="558" y="349"/>
                    <a:pt x="364" y="156"/>
                    <a:pt x="134" y="11"/>
                  </a:cubicBezTo>
                  <a:cubicBezTo>
                    <a:pt x="122" y="3"/>
                    <a:pt x="110"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6591725" y="2747575"/>
              <a:ext cx="19650" cy="14425"/>
            </a:xfrm>
            <a:custGeom>
              <a:avLst/>
              <a:gdLst/>
              <a:ahLst/>
              <a:cxnLst/>
              <a:rect l="l" t="t" r="r" b="b"/>
              <a:pathLst>
                <a:path w="786" h="577" extrusionOk="0">
                  <a:moveTo>
                    <a:pt x="101" y="0"/>
                  </a:moveTo>
                  <a:cubicBezTo>
                    <a:pt x="40" y="0"/>
                    <a:pt x="0" y="92"/>
                    <a:pt x="64" y="131"/>
                  </a:cubicBezTo>
                  <a:cubicBezTo>
                    <a:pt x="269" y="254"/>
                    <a:pt x="460" y="397"/>
                    <a:pt x="634" y="558"/>
                  </a:cubicBezTo>
                  <a:cubicBezTo>
                    <a:pt x="649" y="571"/>
                    <a:pt x="665" y="577"/>
                    <a:pt x="681" y="577"/>
                  </a:cubicBezTo>
                  <a:cubicBezTo>
                    <a:pt x="737" y="577"/>
                    <a:pt x="785" y="507"/>
                    <a:pt x="734" y="458"/>
                  </a:cubicBezTo>
                  <a:cubicBezTo>
                    <a:pt x="549" y="290"/>
                    <a:pt x="349" y="139"/>
                    <a:pt x="136" y="11"/>
                  </a:cubicBezTo>
                  <a:cubicBezTo>
                    <a:pt x="124" y="3"/>
                    <a:pt x="112"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6664950" y="2728725"/>
              <a:ext cx="51650" cy="43425"/>
            </a:xfrm>
            <a:custGeom>
              <a:avLst/>
              <a:gdLst/>
              <a:ahLst/>
              <a:cxnLst/>
              <a:rect l="l" t="t" r="r" b="b"/>
              <a:pathLst>
                <a:path w="2066" h="1737" extrusionOk="0">
                  <a:moveTo>
                    <a:pt x="1624" y="0"/>
                  </a:moveTo>
                  <a:cubicBezTo>
                    <a:pt x="735" y="0"/>
                    <a:pt x="1" y="733"/>
                    <a:pt x="131" y="1686"/>
                  </a:cubicBezTo>
                  <a:cubicBezTo>
                    <a:pt x="136" y="1721"/>
                    <a:pt x="160" y="1736"/>
                    <a:pt x="187" y="1736"/>
                  </a:cubicBezTo>
                  <a:cubicBezTo>
                    <a:pt x="227" y="1736"/>
                    <a:pt x="273" y="1702"/>
                    <a:pt x="265" y="1649"/>
                  </a:cubicBezTo>
                  <a:cubicBezTo>
                    <a:pt x="148" y="789"/>
                    <a:pt x="828" y="139"/>
                    <a:pt x="1626" y="139"/>
                  </a:cubicBezTo>
                  <a:cubicBezTo>
                    <a:pt x="1731" y="139"/>
                    <a:pt x="1838" y="151"/>
                    <a:pt x="1946" y="174"/>
                  </a:cubicBezTo>
                  <a:cubicBezTo>
                    <a:pt x="1952" y="175"/>
                    <a:pt x="1958" y="176"/>
                    <a:pt x="1963" y="176"/>
                  </a:cubicBezTo>
                  <a:cubicBezTo>
                    <a:pt x="2038" y="176"/>
                    <a:pt x="2065" y="58"/>
                    <a:pt x="1983" y="40"/>
                  </a:cubicBezTo>
                  <a:cubicBezTo>
                    <a:pt x="1862" y="13"/>
                    <a:pt x="1741" y="0"/>
                    <a:pt x="1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6567575" y="2761850"/>
              <a:ext cx="146525" cy="34875"/>
            </a:xfrm>
            <a:custGeom>
              <a:avLst/>
              <a:gdLst/>
              <a:ahLst/>
              <a:cxnLst/>
              <a:rect l="l" t="t" r="r" b="b"/>
              <a:pathLst>
                <a:path w="5861" h="1395" extrusionOk="0">
                  <a:moveTo>
                    <a:pt x="5764" y="1"/>
                  </a:moveTo>
                  <a:cubicBezTo>
                    <a:pt x="5758" y="1"/>
                    <a:pt x="5751" y="1"/>
                    <a:pt x="5744" y="3"/>
                  </a:cubicBezTo>
                  <a:cubicBezTo>
                    <a:pt x="3874" y="501"/>
                    <a:pt x="1988" y="919"/>
                    <a:pt x="84" y="1259"/>
                  </a:cubicBezTo>
                  <a:cubicBezTo>
                    <a:pt x="1" y="1273"/>
                    <a:pt x="29" y="1395"/>
                    <a:pt x="106" y="1395"/>
                  </a:cubicBezTo>
                  <a:cubicBezTo>
                    <a:pt x="111" y="1395"/>
                    <a:pt x="116" y="1394"/>
                    <a:pt x="121" y="1393"/>
                  </a:cubicBezTo>
                  <a:cubicBezTo>
                    <a:pt x="2025" y="1055"/>
                    <a:pt x="3913" y="636"/>
                    <a:pt x="5781" y="138"/>
                  </a:cubicBezTo>
                  <a:cubicBezTo>
                    <a:pt x="5861" y="117"/>
                    <a:pt x="5837" y="1"/>
                    <a:pt x="5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7154000" y="2268500"/>
              <a:ext cx="151500" cy="131225"/>
            </a:xfrm>
            <a:custGeom>
              <a:avLst/>
              <a:gdLst/>
              <a:ahLst/>
              <a:cxnLst/>
              <a:rect l="l" t="t" r="r" b="b"/>
              <a:pathLst>
                <a:path w="6060" h="5249" extrusionOk="0">
                  <a:moveTo>
                    <a:pt x="3280" y="0"/>
                  </a:moveTo>
                  <a:lnTo>
                    <a:pt x="1" y="626"/>
                  </a:lnTo>
                  <a:lnTo>
                    <a:pt x="547" y="4280"/>
                  </a:lnTo>
                  <a:lnTo>
                    <a:pt x="2774" y="3546"/>
                  </a:lnTo>
                  <a:lnTo>
                    <a:pt x="3213" y="4152"/>
                  </a:lnTo>
                  <a:cubicBezTo>
                    <a:pt x="4141" y="4978"/>
                    <a:pt x="5087" y="5248"/>
                    <a:pt x="5585" y="5248"/>
                  </a:cubicBezTo>
                  <a:cubicBezTo>
                    <a:pt x="5774" y="5248"/>
                    <a:pt x="5898" y="5209"/>
                    <a:pt x="5933" y="5148"/>
                  </a:cubicBezTo>
                  <a:cubicBezTo>
                    <a:pt x="6060" y="4921"/>
                    <a:pt x="3280" y="0"/>
                    <a:pt x="32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7220750" y="2338975"/>
              <a:ext cx="9925" cy="22550"/>
            </a:xfrm>
            <a:custGeom>
              <a:avLst/>
              <a:gdLst/>
              <a:ahLst/>
              <a:cxnLst/>
              <a:rect l="l" t="t" r="r" b="b"/>
              <a:pathLst>
                <a:path w="397" h="902" extrusionOk="0">
                  <a:moveTo>
                    <a:pt x="302" y="0"/>
                  </a:moveTo>
                  <a:cubicBezTo>
                    <a:pt x="281" y="0"/>
                    <a:pt x="261" y="11"/>
                    <a:pt x="249" y="37"/>
                  </a:cubicBezTo>
                  <a:cubicBezTo>
                    <a:pt x="130" y="281"/>
                    <a:pt x="49" y="544"/>
                    <a:pt x="9" y="814"/>
                  </a:cubicBezTo>
                  <a:cubicBezTo>
                    <a:pt x="1" y="867"/>
                    <a:pt x="46" y="902"/>
                    <a:pt x="87" y="902"/>
                  </a:cubicBezTo>
                  <a:cubicBezTo>
                    <a:pt x="114" y="902"/>
                    <a:pt x="138" y="886"/>
                    <a:pt x="143" y="851"/>
                  </a:cubicBezTo>
                  <a:cubicBezTo>
                    <a:pt x="181" y="593"/>
                    <a:pt x="257" y="342"/>
                    <a:pt x="370" y="107"/>
                  </a:cubicBezTo>
                  <a:cubicBezTo>
                    <a:pt x="397" y="51"/>
                    <a:pt x="348" y="0"/>
                    <a:pt x="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7204150" y="2337525"/>
              <a:ext cx="5600" cy="25850"/>
            </a:xfrm>
            <a:custGeom>
              <a:avLst/>
              <a:gdLst/>
              <a:ahLst/>
              <a:cxnLst/>
              <a:rect l="l" t="t" r="r" b="b"/>
              <a:pathLst>
                <a:path w="224" h="1034" extrusionOk="0">
                  <a:moveTo>
                    <a:pt x="103" y="1"/>
                  </a:moveTo>
                  <a:cubicBezTo>
                    <a:pt x="76" y="1"/>
                    <a:pt x="52" y="16"/>
                    <a:pt x="47" y="51"/>
                  </a:cubicBezTo>
                  <a:cubicBezTo>
                    <a:pt x="1" y="362"/>
                    <a:pt x="11" y="676"/>
                    <a:pt x="77" y="983"/>
                  </a:cubicBezTo>
                  <a:cubicBezTo>
                    <a:pt x="84" y="1019"/>
                    <a:pt x="110" y="1034"/>
                    <a:pt x="138" y="1034"/>
                  </a:cubicBezTo>
                  <a:cubicBezTo>
                    <a:pt x="179" y="1034"/>
                    <a:pt x="223" y="999"/>
                    <a:pt x="212" y="946"/>
                  </a:cubicBezTo>
                  <a:cubicBezTo>
                    <a:pt x="150" y="664"/>
                    <a:pt x="141" y="374"/>
                    <a:pt x="181" y="89"/>
                  </a:cubicBezTo>
                  <a:cubicBezTo>
                    <a:pt x="189" y="36"/>
                    <a:pt x="143" y="1"/>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7234325" y="2351950"/>
              <a:ext cx="13500" cy="20425"/>
            </a:xfrm>
            <a:custGeom>
              <a:avLst/>
              <a:gdLst/>
              <a:ahLst/>
              <a:cxnLst/>
              <a:rect l="l" t="t" r="r" b="b"/>
              <a:pathLst>
                <a:path w="540" h="817" extrusionOk="0">
                  <a:moveTo>
                    <a:pt x="442" y="0"/>
                  </a:moveTo>
                  <a:cubicBezTo>
                    <a:pt x="426" y="0"/>
                    <a:pt x="410" y="7"/>
                    <a:pt x="397" y="23"/>
                  </a:cubicBezTo>
                  <a:cubicBezTo>
                    <a:pt x="218" y="228"/>
                    <a:pt x="88" y="469"/>
                    <a:pt x="15" y="730"/>
                  </a:cubicBezTo>
                  <a:cubicBezTo>
                    <a:pt x="0" y="782"/>
                    <a:pt x="44" y="816"/>
                    <a:pt x="86" y="816"/>
                  </a:cubicBezTo>
                  <a:cubicBezTo>
                    <a:pt x="113" y="816"/>
                    <a:pt x="140" y="802"/>
                    <a:pt x="151" y="767"/>
                  </a:cubicBezTo>
                  <a:cubicBezTo>
                    <a:pt x="215" y="529"/>
                    <a:pt x="332" y="308"/>
                    <a:pt x="495" y="122"/>
                  </a:cubicBezTo>
                  <a:cubicBezTo>
                    <a:pt x="539" y="70"/>
                    <a:pt x="493" y="0"/>
                    <a:pt x="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7249025" y="2367125"/>
              <a:ext cx="10500" cy="20625"/>
            </a:xfrm>
            <a:custGeom>
              <a:avLst/>
              <a:gdLst/>
              <a:ahLst/>
              <a:cxnLst/>
              <a:rect l="l" t="t" r="r" b="b"/>
              <a:pathLst>
                <a:path w="420" h="825" extrusionOk="0">
                  <a:moveTo>
                    <a:pt x="325" y="0"/>
                  </a:moveTo>
                  <a:cubicBezTo>
                    <a:pt x="305" y="0"/>
                    <a:pt x="284" y="11"/>
                    <a:pt x="272" y="37"/>
                  </a:cubicBezTo>
                  <a:cubicBezTo>
                    <a:pt x="163" y="260"/>
                    <a:pt x="77" y="496"/>
                    <a:pt x="14" y="737"/>
                  </a:cubicBezTo>
                  <a:cubicBezTo>
                    <a:pt x="1" y="790"/>
                    <a:pt x="44" y="825"/>
                    <a:pt x="86" y="825"/>
                  </a:cubicBezTo>
                  <a:cubicBezTo>
                    <a:pt x="113" y="825"/>
                    <a:pt x="140" y="810"/>
                    <a:pt x="149" y="775"/>
                  </a:cubicBezTo>
                  <a:cubicBezTo>
                    <a:pt x="208" y="545"/>
                    <a:pt x="290" y="320"/>
                    <a:pt x="393" y="107"/>
                  </a:cubicBezTo>
                  <a:cubicBezTo>
                    <a:pt x="420" y="51"/>
                    <a:pt x="371" y="0"/>
                    <a:pt x="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7197675" y="2274675"/>
              <a:ext cx="54550" cy="37775"/>
            </a:xfrm>
            <a:custGeom>
              <a:avLst/>
              <a:gdLst/>
              <a:ahLst/>
              <a:cxnLst/>
              <a:rect l="l" t="t" r="r" b="b"/>
              <a:pathLst>
                <a:path w="2182" h="1511" extrusionOk="0">
                  <a:moveTo>
                    <a:pt x="68" y="0"/>
                  </a:moveTo>
                  <a:cubicBezTo>
                    <a:pt x="33" y="0"/>
                    <a:pt x="0" y="22"/>
                    <a:pt x="3" y="68"/>
                  </a:cubicBezTo>
                  <a:lnTo>
                    <a:pt x="5" y="68"/>
                  </a:lnTo>
                  <a:cubicBezTo>
                    <a:pt x="69" y="908"/>
                    <a:pt x="719" y="1511"/>
                    <a:pt x="1480" y="1511"/>
                  </a:cubicBezTo>
                  <a:cubicBezTo>
                    <a:pt x="1685" y="1511"/>
                    <a:pt x="1898" y="1467"/>
                    <a:pt x="2110" y="1373"/>
                  </a:cubicBezTo>
                  <a:cubicBezTo>
                    <a:pt x="2182" y="1340"/>
                    <a:pt x="2136" y="1245"/>
                    <a:pt x="2070" y="1245"/>
                  </a:cubicBezTo>
                  <a:cubicBezTo>
                    <a:pt x="2060" y="1245"/>
                    <a:pt x="2050" y="1247"/>
                    <a:pt x="2040" y="1252"/>
                  </a:cubicBezTo>
                  <a:cubicBezTo>
                    <a:pt x="1851" y="1336"/>
                    <a:pt x="1662" y="1375"/>
                    <a:pt x="1479" y="1375"/>
                  </a:cubicBezTo>
                  <a:cubicBezTo>
                    <a:pt x="789" y="1375"/>
                    <a:pt x="201" y="819"/>
                    <a:pt x="143" y="68"/>
                  </a:cubicBezTo>
                  <a:cubicBezTo>
                    <a:pt x="139" y="23"/>
                    <a:pt x="10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7228700" y="2267750"/>
              <a:ext cx="75250" cy="130050"/>
            </a:xfrm>
            <a:custGeom>
              <a:avLst/>
              <a:gdLst/>
              <a:ahLst/>
              <a:cxnLst/>
              <a:rect l="l" t="t" r="r" b="b"/>
              <a:pathLst>
                <a:path w="3010" h="5202" extrusionOk="0">
                  <a:moveTo>
                    <a:pt x="98" y="0"/>
                  </a:moveTo>
                  <a:cubicBezTo>
                    <a:pt x="49" y="0"/>
                    <a:pt x="1" y="50"/>
                    <a:pt x="34" y="103"/>
                  </a:cubicBezTo>
                  <a:cubicBezTo>
                    <a:pt x="1048" y="1751"/>
                    <a:pt x="1990" y="3439"/>
                    <a:pt x="2861" y="5166"/>
                  </a:cubicBezTo>
                  <a:cubicBezTo>
                    <a:pt x="2874" y="5191"/>
                    <a:pt x="2894" y="5201"/>
                    <a:pt x="2915" y="5201"/>
                  </a:cubicBezTo>
                  <a:cubicBezTo>
                    <a:pt x="2961" y="5201"/>
                    <a:pt x="3010" y="5150"/>
                    <a:pt x="2982" y="5094"/>
                  </a:cubicBezTo>
                  <a:cubicBezTo>
                    <a:pt x="2110" y="3367"/>
                    <a:pt x="1167" y="1681"/>
                    <a:pt x="155" y="33"/>
                  </a:cubicBezTo>
                  <a:cubicBezTo>
                    <a:pt x="140" y="10"/>
                    <a:pt x="119"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7198375" y="2368975"/>
              <a:ext cx="43825" cy="40300"/>
            </a:xfrm>
            <a:custGeom>
              <a:avLst/>
              <a:gdLst/>
              <a:ahLst/>
              <a:cxnLst/>
              <a:rect l="l" t="t" r="r" b="b"/>
              <a:pathLst>
                <a:path w="1753" h="1612" extrusionOk="0">
                  <a:moveTo>
                    <a:pt x="1104" y="139"/>
                  </a:moveTo>
                  <a:cubicBezTo>
                    <a:pt x="1171" y="139"/>
                    <a:pt x="1238" y="144"/>
                    <a:pt x="1305" y="154"/>
                  </a:cubicBezTo>
                  <a:lnTo>
                    <a:pt x="1305" y="154"/>
                  </a:lnTo>
                  <a:cubicBezTo>
                    <a:pt x="1217" y="237"/>
                    <a:pt x="1152" y="331"/>
                    <a:pt x="1103" y="434"/>
                  </a:cubicBezTo>
                  <a:lnTo>
                    <a:pt x="1103" y="434"/>
                  </a:lnTo>
                  <a:cubicBezTo>
                    <a:pt x="1055" y="477"/>
                    <a:pt x="1002" y="514"/>
                    <a:pt x="944" y="547"/>
                  </a:cubicBezTo>
                  <a:cubicBezTo>
                    <a:pt x="869" y="589"/>
                    <a:pt x="615" y="696"/>
                    <a:pt x="452" y="696"/>
                  </a:cubicBezTo>
                  <a:cubicBezTo>
                    <a:pt x="399" y="696"/>
                    <a:pt x="356" y="684"/>
                    <a:pt x="331" y="656"/>
                  </a:cubicBezTo>
                  <a:lnTo>
                    <a:pt x="387" y="365"/>
                  </a:lnTo>
                  <a:cubicBezTo>
                    <a:pt x="521" y="271"/>
                    <a:pt x="673" y="204"/>
                    <a:pt x="834" y="168"/>
                  </a:cubicBezTo>
                  <a:cubicBezTo>
                    <a:pt x="925" y="148"/>
                    <a:pt x="1015" y="139"/>
                    <a:pt x="1104" y="139"/>
                  </a:cubicBezTo>
                  <a:close/>
                  <a:moveTo>
                    <a:pt x="1466" y="187"/>
                  </a:moveTo>
                  <a:cubicBezTo>
                    <a:pt x="1466" y="187"/>
                    <a:pt x="1467" y="187"/>
                    <a:pt x="1467" y="187"/>
                  </a:cubicBezTo>
                  <a:lnTo>
                    <a:pt x="1467" y="187"/>
                  </a:lnTo>
                  <a:cubicBezTo>
                    <a:pt x="1537" y="383"/>
                    <a:pt x="1576" y="588"/>
                    <a:pt x="1563" y="799"/>
                  </a:cubicBezTo>
                  <a:cubicBezTo>
                    <a:pt x="1556" y="903"/>
                    <a:pt x="1538" y="1008"/>
                    <a:pt x="1506" y="1111"/>
                  </a:cubicBezTo>
                  <a:cubicBezTo>
                    <a:pt x="1489" y="1178"/>
                    <a:pt x="1463" y="1245"/>
                    <a:pt x="1432" y="1308"/>
                  </a:cubicBezTo>
                  <a:cubicBezTo>
                    <a:pt x="1340" y="1341"/>
                    <a:pt x="1267" y="1357"/>
                    <a:pt x="1212" y="1357"/>
                  </a:cubicBezTo>
                  <a:cubicBezTo>
                    <a:pt x="1127" y="1357"/>
                    <a:pt x="1086" y="1316"/>
                    <a:pt x="1092" y="1235"/>
                  </a:cubicBezTo>
                  <a:cubicBezTo>
                    <a:pt x="1055" y="1093"/>
                    <a:pt x="1117" y="848"/>
                    <a:pt x="1150" y="711"/>
                  </a:cubicBezTo>
                  <a:cubicBezTo>
                    <a:pt x="1167" y="644"/>
                    <a:pt x="1188" y="580"/>
                    <a:pt x="1215" y="521"/>
                  </a:cubicBezTo>
                  <a:lnTo>
                    <a:pt x="1215" y="521"/>
                  </a:lnTo>
                  <a:cubicBezTo>
                    <a:pt x="1313" y="430"/>
                    <a:pt x="1396" y="321"/>
                    <a:pt x="1460" y="200"/>
                  </a:cubicBezTo>
                  <a:cubicBezTo>
                    <a:pt x="1463" y="195"/>
                    <a:pt x="1464" y="191"/>
                    <a:pt x="1466" y="187"/>
                  </a:cubicBezTo>
                  <a:close/>
                  <a:moveTo>
                    <a:pt x="1108" y="0"/>
                  </a:moveTo>
                  <a:cubicBezTo>
                    <a:pt x="914" y="0"/>
                    <a:pt x="722" y="39"/>
                    <a:pt x="539" y="119"/>
                  </a:cubicBezTo>
                  <a:cubicBezTo>
                    <a:pt x="367" y="195"/>
                    <a:pt x="0" y="392"/>
                    <a:pt x="99" y="641"/>
                  </a:cubicBezTo>
                  <a:cubicBezTo>
                    <a:pt x="152" y="775"/>
                    <a:pt x="303" y="815"/>
                    <a:pt x="458" y="815"/>
                  </a:cubicBezTo>
                  <a:cubicBezTo>
                    <a:pt x="579" y="815"/>
                    <a:pt x="703" y="791"/>
                    <a:pt x="785" y="766"/>
                  </a:cubicBezTo>
                  <a:cubicBezTo>
                    <a:pt x="870" y="741"/>
                    <a:pt x="949" y="706"/>
                    <a:pt x="1024" y="662"/>
                  </a:cubicBezTo>
                  <a:lnTo>
                    <a:pt x="1024" y="662"/>
                  </a:lnTo>
                  <a:cubicBezTo>
                    <a:pt x="999" y="758"/>
                    <a:pt x="984" y="857"/>
                    <a:pt x="973" y="959"/>
                  </a:cubicBezTo>
                  <a:cubicBezTo>
                    <a:pt x="950" y="1151"/>
                    <a:pt x="898" y="1476"/>
                    <a:pt x="1120" y="1583"/>
                  </a:cubicBezTo>
                  <a:cubicBezTo>
                    <a:pt x="1160" y="1603"/>
                    <a:pt x="1199" y="1611"/>
                    <a:pt x="1236" y="1611"/>
                  </a:cubicBezTo>
                  <a:cubicBezTo>
                    <a:pt x="1405" y="1611"/>
                    <a:pt x="1535" y="1430"/>
                    <a:pt x="1596" y="1284"/>
                  </a:cubicBezTo>
                  <a:cubicBezTo>
                    <a:pt x="1753" y="914"/>
                    <a:pt x="1730" y="492"/>
                    <a:pt x="1591" y="122"/>
                  </a:cubicBezTo>
                  <a:cubicBezTo>
                    <a:pt x="1582" y="97"/>
                    <a:pt x="1564" y="83"/>
                    <a:pt x="1543" y="77"/>
                  </a:cubicBezTo>
                  <a:lnTo>
                    <a:pt x="1543" y="77"/>
                  </a:lnTo>
                  <a:cubicBezTo>
                    <a:pt x="1535" y="67"/>
                    <a:pt x="1523" y="58"/>
                    <a:pt x="1506" y="54"/>
                  </a:cubicBezTo>
                  <a:lnTo>
                    <a:pt x="1508" y="54"/>
                  </a:lnTo>
                  <a:cubicBezTo>
                    <a:pt x="1376" y="18"/>
                    <a:pt x="1242" y="0"/>
                    <a:pt x="1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6566025" y="2708125"/>
              <a:ext cx="48200" cy="32700"/>
            </a:xfrm>
            <a:custGeom>
              <a:avLst/>
              <a:gdLst/>
              <a:ahLst/>
              <a:cxnLst/>
              <a:rect l="l" t="t" r="r" b="b"/>
              <a:pathLst>
                <a:path w="1928" h="1308" extrusionOk="0">
                  <a:moveTo>
                    <a:pt x="604" y="163"/>
                  </a:moveTo>
                  <a:cubicBezTo>
                    <a:pt x="646" y="163"/>
                    <a:pt x="692" y="183"/>
                    <a:pt x="742" y="224"/>
                  </a:cubicBezTo>
                  <a:cubicBezTo>
                    <a:pt x="802" y="251"/>
                    <a:pt x="861" y="281"/>
                    <a:pt x="918" y="314"/>
                  </a:cubicBezTo>
                  <a:cubicBezTo>
                    <a:pt x="1042" y="384"/>
                    <a:pt x="1158" y="467"/>
                    <a:pt x="1265" y="560"/>
                  </a:cubicBezTo>
                  <a:cubicBezTo>
                    <a:pt x="1457" y="729"/>
                    <a:pt x="1619" y="929"/>
                    <a:pt x="1744" y="1152"/>
                  </a:cubicBezTo>
                  <a:lnTo>
                    <a:pt x="1744" y="1152"/>
                  </a:lnTo>
                  <a:cubicBezTo>
                    <a:pt x="1500" y="1108"/>
                    <a:pt x="1263" y="1035"/>
                    <a:pt x="1036" y="937"/>
                  </a:cubicBezTo>
                  <a:cubicBezTo>
                    <a:pt x="903" y="879"/>
                    <a:pt x="773" y="810"/>
                    <a:pt x="650" y="733"/>
                  </a:cubicBezTo>
                  <a:cubicBezTo>
                    <a:pt x="568" y="682"/>
                    <a:pt x="489" y="627"/>
                    <a:pt x="412" y="567"/>
                  </a:cubicBezTo>
                  <a:cubicBezTo>
                    <a:pt x="257" y="475"/>
                    <a:pt x="268" y="387"/>
                    <a:pt x="444" y="305"/>
                  </a:cubicBezTo>
                  <a:cubicBezTo>
                    <a:pt x="487" y="210"/>
                    <a:pt x="540" y="163"/>
                    <a:pt x="604" y="163"/>
                  </a:cubicBezTo>
                  <a:close/>
                  <a:moveTo>
                    <a:pt x="435" y="0"/>
                  </a:moveTo>
                  <a:cubicBezTo>
                    <a:pt x="331" y="0"/>
                    <a:pt x="236" y="34"/>
                    <a:pt x="168" y="124"/>
                  </a:cubicBezTo>
                  <a:cubicBezTo>
                    <a:pt x="1" y="347"/>
                    <a:pt x="225" y="599"/>
                    <a:pt x="398" y="733"/>
                  </a:cubicBezTo>
                  <a:cubicBezTo>
                    <a:pt x="802" y="1046"/>
                    <a:pt x="1321" y="1225"/>
                    <a:pt x="1820" y="1307"/>
                  </a:cubicBezTo>
                  <a:cubicBezTo>
                    <a:pt x="1824" y="1308"/>
                    <a:pt x="1828" y="1308"/>
                    <a:pt x="1832" y="1308"/>
                  </a:cubicBezTo>
                  <a:cubicBezTo>
                    <a:pt x="1896" y="1308"/>
                    <a:pt x="1927" y="1229"/>
                    <a:pt x="1894" y="1191"/>
                  </a:cubicBezTo>
                  <a:lnTo>
                    <a:pt x="1894" y="1191"/>
                  </a:lnTo>
                  <a:cubicBezTo>
                    <a:pt x="1902" y="1173"/>
                    <a:pt x="1902" y="1152"/>
                    <a:pt x="1890" y="1131"/>
                  </a:cubicBezTo>
                  <a:cubicBezTo>
                    <a:pt x="1678" y="742"/>
                    <a:pt x="1376" y="412"/>
                    <a:pt x="988" y="193"/>
                  </a:cubicBezTo>
                  <a:cubicBezTo>
                    <a:pt x="849" y="115"/>
                    <a:pt x="627" y="0"/>
                    <a:pt x="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6597700" y="2690075"/>
              <a:ext cx="37775" cy="52125"/>
            </a:xfrm>
            <a:custGeom>
              <a:avLst/>
              <a:gdLst/>
              <a:ahLst/>
              <a:cxnLst/>
              <a:rect l="l" t="t" r="r" b="b"/>
              <a:pathLst>
                <a:path w="1511" h="2085" extrusionOk="0">
                  <a:moveTo>
                    <a:pt x="627" y="0"/>
                  </a:moveTo>
                  <a:cubicBezTo>
                    <a:pt x="1" y="0"/>
                    <a:pt x="212" y="1471"/>
                    <a:pt x="288" y="1784"/>
                  </a:cubicBezTo>
                  <a:cubicBezTo>
                    <a:pt x="296" y="1819"/>
                    <a:pt x="323" y="1835"/>
                    <a:pt x="350" y="1835"/>
                  </a:cubicBezTo>
                  <a:cubicBezTo>
                    <a:pt x="392" y="1835"/>
                    <a:pt x="435" y="1800"/>
                    <a:pt x="422" y="1747"/>
                  </a:cubicBezTo>
                  <a:cubicBezTo>
                    <a:pt x="358" y="1485"/>
                    <a:pt x="319" y="1219"/>
                    <a:pt x="326" y="948"/>
                  </a:cubicBezTo>
                  <a:cubicBezTo>
                    <a:pt x="329" y="802"/>
                    <a:pt x="337" y="653"/>
                    <a:pt x="371" y="511"/>
                  </a:cubicBezTo>
                  <a:cubicBezTo>
                    <a:pt x="379" y="468"/>
                    <a:pt x="392" y="427"/>
                    <a:pt x="410" y="389"/>
                  </a:cubicBezTo>
                  <a:cubicBezTo>
                    <a:pt x="434" y="292"/>
                    <a:pt x="477" y="244"/>
                    <a:pt x="540" y="244"/>
                  </a:cubicBezTo>
                  <a:cubicBezTo>
                    <a:pt x="631" y="244"/>
                    <a:pt x="764" y="346"/>
                    <a:pt x="938" y="550"/>
                  </a:cubicBezTo>
                  <a:cubicBezTo>
                    <a:pt x="998" y="736"/>
                    <a:pt x="890" y="1049"/>
                    <a:pt x="839" y="1236"/>
                  </a:cubicBezTo>
                  <a:cubicBezTo>
                    <a:pt x="763" y="1497"/>
                    <a:pt x="655" y="1749"/>
                    <a:pt x="513" y="1981"/>
                  </a:cubicBezTo>
                  <a:cubicBezTo>
                    <a:pt x="481" y="2035"/>
                    <a:pt x="529" y="2085"/>
                    <a:pt x="577" y="2085"/>
                  </a:cubicBezTo>
                  <a:cubicBezTo>
                    <a:pt x="598" y="2085"/>
                    <a:pt x="619" y="2075"/>
                    <a:pt x="634" y="2051"/>
                  </a:cubicBezTo>
                  <a:cubicBezTo>
                    <a:pt x="857" y="1672"/>
                    <a:pt x="1510" y="205"/>
                    <a:pt x="744" y="16"/>
                  </a:cubicBezTo>
                  <a:cubicBezTo>
                    <a:pt x="702" y="5"/>
                    <a:pt x="663"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7039200" y="2284150"/>
              <a:ext cx="128475" cy="136600"/>
            </a:xfrm>
            <a:custGeom>
              <a:avLst/>
              <a:gdLst/>
              <a:ahLst/>
              <a:cxnLst/>
              <a:rect l="l" t="t" r="r" b="b"/>
              <a:pathLst>
                <a:path w="5139" h="5464" extrusionOk="0">
                  <a:moveTo>
                    <a:pt x="4593" y="0"/>
                  </a:moveTo>
                  <a:lnTo>
                    <a:pt x="0" y="1074"/>
                  </a:lnTo>
                  <a:cubicBezTo>
                    <a:pt x="0" y="1074"/>
                    <a:pt x="145" y="5464"/>
                    <a:pt x="691" y="5464"/>
                  </a:cubicBezTo>
                  <a:cubicBezTo>
                    <a:pt x="705" y="5464"/>
                    <a:pt x="719" y="5461"/>
                    <a:pt x="734" y="5455"/>
                  </a:cubicBezTo>
                  <a:cubicBezTo>
                    <a:pt x="1315" y="5220"/>
                    <a:pt x="5139" y="3654"/>
                    <a:pt x="5139" y="3654"/>
                  </a:cubicBezTo>
                  <a:lnTo>
                    <a:pt x="4593" y="0"/>
                  </a:ln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6611575" y="2553625"/>
              <a:ext cx="113775" cy="132000"/>
            </a:xfrm>
            <a:custGeom>
              <a:avLst/>
              <a:gdLst/>
              <a:ahLst/>
              <a:cxnLst/>
              <a:rect l="l" t="t" r="r" b="b"/>
              <a:pathLst>
                <a:path w="4551" h="5280" extrusionOk="0">
                  <a:moveTo>
                    <a:pt x="670" y="0"/>
                  </a:moveTo>
                  <a:cubicBezTo>
                    <a:pt x="262" y="0"/>
                    <a:pt x="1" y="58"/>
                    <a:pt x="23" y="210"/>
                  </a:cubicBezTo>
                  <a:cubicBezTo>
                    <a:pt x="117" y="830"/>
                    <a:pt x="745" y="4916"/>
                    <a:pt x="745" y="4916"/>
                  </a:cubicBezTo>
                  <a:lnTo>
                    <a:pt x="4324" y="5280"/>
                  </a:lnTo>
                  <a:lnTo>
                    <a:pt x="4551" y="542"/>
                  </a:lnTo>
                  <a:cubicBezTo>
                    <a:pt x="4551" y="542"/>
                    <a:pt x="1921" y="0"/>
                    <a:pt x="670" y="0"/>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6495050" y="2802900"/>
              <a:ext cx="759600" cy="51425"/>
            </a:xfrm>
            <a:custGeom>
              <a:avLst/>
              <a:gdLst/>
              <a:ahLst/>
              <a:cxnLst/>
              <a:rect l="l" t="t" r="r" b="b"/>
              <a:pathLst>
                <a:path w="30384" h="2057" extrusionOk="0">
                  <a:moveTo>
                    <a:pt x="1" y="0"/>
                  </a:moveTo>
                  <a:lnTo>
                    <a:pt x="1" y="2057"/>
                  </a:lnTo>
                  <a:lnTo>
                    <a:pt x="30384" y="2057"/>
                  </a:lnTo>
                  <a:lnTo>
                    <a:pt x="303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6471575" y="2810500"/>
              <a:ext cx="77150" cy="467175"/>
            </a:xfrm>
            <a:custGeom>
              <a:avLst/>
              <a:gdLst/>
              <a:ahLst/>
              <a:cxnLst/>
              <a:rect l="l" t="t" r="r" b="b"/>
              <a:pathLst>
                <a:path w="3086" h="18687" extrusionOk="0">
                  <a:moveTo>
                    <a:pt x="1751" y="0"/>
                  </a:moveTo>
                  <a:cubicBezTo>
                    <a:pt x="1501" y="0"/>
                    <a:pt x="1258" y="136"/>
                    <a:pt x="1205" y="425"/>
                  </a:cubicBezTo>
                  <a:lnTo>
                    <a:pt x="1205" y="424"/>
                  </a:lnTo>
                  <a:cubicBezTo>
                    <a:pt x="704" y="3129"/>
                    <a:pt x="794" y="5946"/>
                    <a:pt x="627" y="8689"/>
                  </a:cubicBezTo>
                  <a:cubicBezTo>
                    <a:pt x="442" y="11743"/>
                    <a:pt x="0" y="14879"/>
                    <a:pt x="176" y="17935"/>
                  </a:cubicBezTo>
                  <a:cubicBezTo>
                    <a:pt x="203" y="18396"/>
                    <a:pt x="631" y="18687"/>
                    <a:pt x="1026" y="18687"/>
                  </a:cubicBezTo>
                  <a:cubicBezTo>
                    <a:pt x="1323" y="18687"/>
                    <a:pt x="1602" y="18521"/>
                    <a:pt x="1673" y="18138"/>
                  </a:cubicBezTo>
                  <a:cubicBezTo>
                    <a:pt x="2221" y="15234"/>
                    <a:pt x="2361" y="12204"/>
                    <a:pt x="2587" y="9261"/>
                  </a:cubicBezTo>
                  <a:cubicBezTo>
                    <a:pt x="2811" y="6353"/>
                    <a:pt x="3085" y="3274"/>
                    <a:pt x="2353" y="425"/>
                  </a:cubicBezTo>
                  <a:cubicBezTo>
                    <a:pt x="2282" y="148"/>
                    <a:pt x="2012" y="0"/>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7211900" y="2808675"/>
              <a:ext cx="61050" cy="469000"/>
            </a:xfrm>
            <a:custGeom>
              <a:avLst/>
              <a:gdLst/>
              <a:ahLst/>
              <a:cxnLst/>
              <a:rect l="l" t="t" r="r" b="b"/>
              <a:pathLst>
                <a:path w="2442" h="18760" extrusionOk="0">
                  <a:moveTo>
                    <a:pt x="1082" y="1"/>
                  </a:moveTo>
                  <a:cubicBezTo>
                    <a:pt x="832" y="1"/>
                    <a:pt x="592" y="136"/>
                    <a:pt x="541" y="427"/>
                  </a:cubicBezTo>
                  <a:lnTo>
                    <a:pt x="541" y="428"/>
                  </a:lnTo>
                  <a:cubicBezTo>
                    <a:pt x="60" y="3145"/>
                    <a:pt x="280" y="5971"/>
                    <a:pt x="274" y="8724"/>
                  </a:cubicBezTo>
                  <a:cubicBezTo>
                    <a:pt x="266" y="11803"/>
                    <a:pt x="1" y="14940"/>
                    <a:pt x="201" y="18006"/>
                  </a:cubicBezTo>
                  <a:cubicBezTo>
                    <a:pt x="230" y="18466"/>
                    <a:pt x="662" y="18759"/>
                    <a:pt x="1056" y="18759"/>
                  </a:cubicBezTo>
                  <a:cubicBezTo>
                    <a:pt x="1353" y="18759"/>
                    <a:pt x="1628" y="18594"/>
                    <a:pt x="1698" y="18209"/>
                  </a:cubicBezTo>
                  <a:cubicBezTo>
                    <a:pt x="2223" y="15300"/>
                    <a:pt x="2215" y="12249"/>
                    <a:pt x="2267" y="9298"/>
                  </a:cubicBezTo>
                  <a:cubicBezTo>
                    <a:pt x="2318" y="6374"/>
                    <a:pt x="2442" y="3270"/>
                    <a:pt x="1689" y="427"/>
                  </a:cubicBezTo>
                  <a:cubicBezTo>
                    <a:pt x="1616" y="151"/>
                    <a:pt x="1344" y="1"/>
                    <a:pt x="1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6495200" y="2990100"/>
              <a:ext cx="776525" cy="59750"/>
            </a:xfrm>
            <a:custGeom>
              <a:avLst/>
              <a:gdLst/>
              <a:ahLst/>
              <a:cxnLst/>
              <a:rect l="l" t="t" r="r" b="b"/>
              <a:pathLst>
                <a:path w="31061" h="2390" extrusionOk="0">
                  <a:moveTo>
                    <a:pt x="24241" y="0"/>
                  </a:moveTo>
                  <a:cubicBezTo>
                    <a:pt x="21284" y="0"/>
                    <a:pt x="18299" y="172"/>
                    <a:pt x="15411" y="175"/>
                  </a:cubicBezTo>
                  <a:cubicBezTo>
                    <a:pt x="15376" y="175"/>
                    <a:pt x="15341" y="175"/>
                    <a:pt x="15306" y="175"/>
                  </a:cubicBezTo>
                  <a:cubicBezTo>
                    <a:pt x="12736" y="175"/>
                    <a:pt x="10055" y="31"/>
                    <a:pt x="7393" y="31"/>
                  </a:cubicBezTo>
                  <a:cubicBezTo>
                    <a:pt x="5104" y="31"/>
                    <a:pt x="2829" y="138"/>
                    <a:pt x="652" y="536"/>
                  </a:cubicBezTo>
                  <a:cubicBezTo>
                    <a:pt x="1" y="657"/>
                    <a:pt x="1" y="1734"/>
                    <a:pt x="652" y="1853"/>
                  </a:cubicBezTo>
                  <a:cubicBezTo>
                    <a:pt x="2832" y="2253"/>
                    <a:pt x="5104" y="2360"/>
                    <a:pt x="7391" y="2360"/>
                  </a:cubicBezTo>
                  <a:cubicBezTo>
                    <a:pt x="10059" y="2360"/>
                    <a:pt x="12746" y="2214"/>
                    <a:pt x="15327" y="2214"/>
                  </a:cubicBezTo>
                  <a:cubicBezTo>
                    <a:pt x="15355" y="2214"/>
                    <a:pt x="15383" y="2214"/>
                    <a:pt x="15411" y="2214"/>
                  </a:cubicBezTo>
                  <a:cubicBezTo>
                    <a:pt x="18297" y="2218"/>
                    <a:pt x="21284" y="2390"/>
                    <a:pt x="24243" y="2390"/>
                  </a:cubicBezTo>
                  <a:cubicBezTo>
                    <a:pt x="26263" y="2390"/>
                    <a:pt x="28269" y="2310"/>
                    <a:pt x="30221" y="2042"/>
                  </a:cubicBezTo>
                  <a:cubicBezTo>
                    <a:pt x="31061" y="1927"/>
                    <a:pt x="31061" y="463"/>
                    <a:pt x="30221" y="348"/>
                  </a:cubicBezTo>
                  <a:cubicBezTo>
                    <a:pt x="28267" y="80"/>
                    <a:pt x="26260" y="0"/>
                    <a:pt x="24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46"/>
          <p:cNvGrpSpPr/>
          <p:nvPr/>
        </p:nvGrpSpPr>
        <p:grpSpPr>
          <a:xfrm>
            <a:off x="3065214" y="149481"/>
            <a:ext cx="354386" cy="578521"/>
            <a:chOff x="2254100" y="3662800"/>
            <a:chExt cx="269700" cy="440275"/>
          </a:xfrm>
        </p:grpSpPr>
        <p:sp>
          <p:nvSpPr>
            <p:cNvPr id="2389" name="Google Shape;2389;p46"/>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2395;p47"/>
          <p:cNvSpPr txBox="1">
            <a:spLocks noGrp="1"/>
          </p:cNvSpPr>
          <p:nvPr>
            <p:ph type="title"/>
          </p:nvPr>
        </p:nvSpPr>
        <p:spPr>
          <a:xfrm>
            <a:off x="1145790" y="1739208"/>
            <a:ext cx="6611029" cy="161342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dirty="0" smtClean="0"/>
              <a:t>Ngucapkeun punten</a:t>
            </a:r>
            <a:br>
              <a:rPr lang="en" sz="4000" dirty="0" smtClean="0"/>
            </a:br>
            <a:r>
              <a:rPr lang="en" sz="2400" dirty="0" smtClean="0"/>
              <a:t>(Mengucapkan permisi)</a:t>
            </a:r>
            <a:endParaRP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grpSp>
        <p:nvGrpSpPr>
          <p:cNvPr id="2397" name="Google Shape;2397;p47"/>
          <p:cNvGrpSpPr/>
          <p:nvPr/>
        </p:nvGrpSpPr>
        <p:grpSpPr>
          <a:xfrm rot="10800000">
            <a:off x="7782875" y="1009629"/>
            <a:ext cx="1452956" cy="3257012"/>
            <a:chOff x="1577125" y="951200"/>
            <a:chExt cx="1105750" cy="2478700"/>
          </a:xfrm>
        </p:grpSpPr>
        <p:sp>
          <p:nvSpPr>
            <p:cNvPr id="2398" name="Google Shape;2398;p47"/>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7"/>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7"/>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7"/>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7"/>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7"/>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7"/>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7"/>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7"/>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7"/>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7"/>
          <p:cNvGrpSpPr/>
          <p:nvPr/>
        </p:nvGrpSpPr>
        <p:grpSpPr>
          <a:xfrm rot="10800000">
            <a:off x="7233786" y="3477460"/>
            <a:ext cx="1040589" cy="1909800"/>
            <a:chOff x="1986275" y="390525"/>
            <a:chExt cx="791925" cy="1453425"/>
          </a:xfrm>
        </p:grpSpPr>
        <p:sp>
          <p:nvSpPr>
            <p:cNvPr id="2409" name="Google Shape;2409;p47"/>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7"/>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7"/>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7"/>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7"/>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7"/>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7"/>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7"/>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7"/>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47"/>
          <p:cNvGrpSpPr/>
          <p:nvPr/>
        </p:nvGrpSpPr>
        <p:grpSpPr>
          <a:xfrm rot="10800000">
            <a:off x="5125787" y="3670852"/>
            <a:ext cx="2229004" cy="1948629"/>
            <a:chOff x="2636425" y="520675"/>
            <a:chExt cx="1696350" cy="1482975"/>
          </a:xfrm>
        </p:grpSpPr>
        <p:sp>
          <p:nvSpPr>
            <p:cNvPr id="2419" name="Google Shape;2419;p47"/>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7"/>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7"/>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7"/>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7"/>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7"/>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7"/>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7"/>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7"/>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7"/>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p:txBody>
          <a:bodyPr/>
          <a:lstStyle/>
          <a:p>
            <a:r>
              <a:rPr lang="en-US" dirty="0" err="1" smtClean="0">
                <a:solidFill>
                  <a:schemeClr val="bg2">
                    <a:lumMod val="50000"/>
                  </a:schemeClr>
                </a:solidFill>
              </a:rPr>
              <a:t>Arti</a:t>
            </a:r>
            <a:r>
              <a:rPr lang="en-US" dirty="0" smtClean="0">
                <a:solidFill>
                  <a:schemeClr val="bg2">
                    <a:lumMod val="50000"/>
                  </a:schemeClr>
                </a:solidFill>
              </a:rPr>
              <a:t> </a:t>
            </a:r>
            <a:r>
              <a:rPr lang="en-US" dirty="0" err="1" smtClean="0">
                <a:solidFill>
                  <a:schemeClr val="bg2">
                    <a:lumMod val="50000"/>
                  </a:schemeClr>
                </a:solidFill>
              </a:rPr>
              <a:t>punten</a:t>
            </a:r>
            <a:r>
              <a:rPr lang="en-US" dirty="0" smtClean="0">
                <a:solidFill>
                  <a:schemeClr val="bg2">
                    <a:lumMod val="50000"/>
                  </a:schemeClr>
                </a:solidFill>
              </a:rPr>
              <a:t> </a:t>
            </a:r>
            <a:r>
              <a:rPr lang="en-US" dirty="0" err="1" smtClean="0">
                <a:solidFill>
                  <a:schemeClr val="bg2">
                    <a:lumMod val="50000"/>
                  </a:schemeClr>
                </a:solidFill>
              </a:rPr>
              <a:t>adalah</a:t>
            </a:r>
            <a:r>
              <a:rPr lang="en-US" dirty="0" smtClean="0">
                <a:solidFill>
                  <a:schemeClr val="bg2">
                    <a:lumMod val="50000"/>
                  </a:schemeClr>
                </a:solidFill>
              </a:rPr>
              <a:t> </a:t>
            </a:r>
            <a:r>
              <a:rPr lang="en-US" dirty="0" err="1" smtClean="0">
                <a:solidFill>
                  <a:schemeClr val="bg2">
                    <a:lumMod val="50000"/>
                  </a:schemeClr>
                </a:solidFill>
              </a:rPr>
              <a:t>permisi</a:t>
            </a:r>
            <a:r>
              <a:rPr lang="en-US" dirty="0" smtClean="0">
                <a:solidFill>
                  <a:schemeClr val="bg2">
                    <a:lumMod val="50000"/>
                  </a:schemeClr>
                </a:solidFill>
              </a:rPr>
              <a:t>.</a:t>
            </a:r>
            <a:br>
              <a:rPr lang="en-US" dirty="0" smtClean="0">
                <a:solidFill>
                  <a:schemeClr val="bg2">
                    <a:lumMod val="50000"/>
                  </a:schemeClr>
                </a:solidFill>
              </a:rPr>
            </a:br>
            <a:r>
              <a:rPr lang="en-US" dirty="0" err="1" smtClean="0">
                <a:solidFill>
                  <a:schemeClr val="bg2">
                    <a:lumMod val="50000"/>
                  </a:schemeClr>
                </a:solidFill>
              </a:rPr>
              <a:t>Saat</a:t>
            </a:r>
            <a:r>
              <a:rPr lang="en-US" dirty="0" smtClean="0">
                <a:solidFill>
                  <a:schemeClr val="bg2">
                    <a:lumMod val="50000"/>
                  </a:schemeClr>
                </a:solidFill>
              </a:rPr>
              <a:t> yang </a:t>
            </a:r>
            <a:r>
              <a:rPr lang="en-US" dirty="0" err="1" smtClean="0">
                <a:solidFill>
                  <a:schemeClr val="bg2">
                    <a:lumMod val="50000"/>
                  </a:schemeClr>
                </a:solidFill>
              </a:rPr>
              <a:t>tepat</a:t>
            </a:r>
            <a:r>
              <a:rPr lang="en-US" dirty="0" smtClean="0">
                <a:solidFill>
                  <a:schemeClr val="bg2">
                    <a:lumMod val="50000"/>
                  </a:schemeClr>
                </a:solidFill>
              </a:rPr>
              <a:t> </a:t>
            </a:r>
            <a:r>
              <a:rPr lang="en-US" dirty="0" err="1" smtClean="0">
                <a:solidFill>
                  <a:schemeClr val="bg2">
                    <a:lumMod val="50000"/>
                  </a:schemeClr>
                </a:solidFill>
              </a:rPr>
              <a:t>untuk</a:t>
            </a:r>
            <a:r>
              <a:rPr lang="en-US" dirty="0" smtClean="0">
                <a:solidFill>
                  <a:schemeClr val="bg2">
                    <a:lumMod val="50000"/>
                  </a:schemeClr>
                </a:solidFill>
              </a:rPr>
              <a:t> </a:t>
            </a:r>
            <a:r>
              <a:rPr lang="en-US" dirty="0" err="1" smtClean="0">
                <a:solidFill>
                  <a:schemeClr val="bg2">
                    <a:lumMod val="50000"/>
                  </a:schemeClr>
                </a:solidFill>
              </a:rPr>
              <a:t>mengucapkan</a:t>
            </a:r>
            <a:r>
              <a:rPr lang="en-US" dirty="0" smtClean="0">
                <a:solidFill>
                  <a:schemeClr val="bg2">
                    <a:lumMod val="50000"/>
                  </a:schemeClr>
                </a:solidFill>
              </a:rPr>
              <a:t> kata </a:t>
            </a:r>
            <a:r>
              <a:rPr lang="en-US" dirty="0" err="1" smtClean="0">
                <a:solidFill>
                  <a:schemeClr val="bg2">
                    <a:lumMod val="50000"/>
                  </a:schemeClr>
                </a:solidFill>
              </a:rPr>
              <a:t>punten</a:t>
            </a:r>
            <a:r>
              <a:rPr lang="en-US" dirty="0" smtClean="0">
                <a:solidFill>
                  <a:schemeClr val="bg2">
                    <a:lumMod val="50000"/>
                  </a:schemeClr>
                </a:solidFill>
              </a:rPr>
              <a:t> </a:t>
            </a:r>
            <a:r>
              <a:rPr lang="en-US" dirty="0" err="1" smtClean="0">
                <a:solidFill>
                  <a:schemeClr val="bg2">
                    <a:lumMod val="50000"/>
                  </a:schemeClr>
                </a:solidFill>
              </a:rPr>
              <a:t>yaitu</a:t>
            </a:r>
            <a:r>
              <a:rPr lang="en-US" dirty="0" smtClean="0">
                <a:solidFill>
                  <a:schemeClr val="bg2">
                    <a:lumMod val="50000"/>
                  </a:schemeClr>
                </a:solidFill>
              </a:rPr>
              <a:t> </a:t>
            </a:r>
            <a:r>
              <a:rPr lang="en-US" dirty="0" err="1" smtClean="0">
                <a:solidFill>
                  <a:schemeClr val="bg2">
                    <a:lumMod val="50000"/>
                  </a:schemeClr>
                </a:solidFill>
              </a:rPr>
              <a:t>ketika</a:t>
            </a:r>
            <a:r>
              <a:rPr lang="en-US" dirty="0" smtClean="0">
                <a:solidFill>
                  <a:schemeClr val="bg2">
                    <a:lumMod val="50000"/>
                  </a:schemeClr>
                </a:solidFill>
              </a:rPr>
              <a:t> </a:t>
            </a:r>
            <a:r>
              <a:rPr lang="en-US" dirty="0" err="1" smtClean="0">
                <a:solidFill>
                  <a:schemeClr val="bg2">
                    <a:lumMod val="50000"/>
                  </a:schemeClr>
                </a:solidFill>
              </a:rPr>
              <a:t>lewat</a:t>
            </a:r>
            <a:r>
              <a:rPr lang="en-US" dirty="0" smtClean="0">
                <a:solidFill>
                  <a:schemeClr val="bg2">
                    <a:lumMod val="50000"/>
                  </a:schemeClr>
                </a:solidFill>
              </a:rPr>
              <a:t> di </a:t>
            </a:r>
            <a:r>
              <a:rPr lang="en-US" dirty="0" err="1" smtClean="0">
                <a:solidFill>
                  <a:schemeClr val="bg2">
                    <a:lumMod val="50000"/>
                  </a:schemeClr>
                </a:solidFill>
              </a:rPr>
              <a:t>depan</a:t>
            </a:r>
            <a:r>
              <a:rPr lang="en-US" dirty="0" smtClean="0">
                <a:solidFill>
                  <a:schemeClr val="bg2">
                    <a:lumMod val="50000"/>
                  </a:schemeClr>
                </a:solidFill>
              </a:rPr>
              <a:t> orang, </a:t>
            </a:r>
            <a:r>
              <a:rPr lang="en-US" dirty="0" err="1" smtClean="0">
                <a:solidFill>
                  <a:schemeClr val="bg2">
                    <a:lumMod val="50000"/>
                  </a:schemeClr>
                </a:solidFill>
              </a:rPr>
              <a:t>bertamu</a:t>
            </a:r>
            <a:r>
              <a:rPr lang="en-US" dirty="0" smtClean="0">
                <a:solidFill>
                  <a:schemeClr val="bg2">
                    <a:lumMod val="50000"/>
                  </a:schemeClr>
                </a:solidFill>
              </a:rPr>
              <a:t> </a:t>
            </a:r>
            <a:r>
              <a:rPr lang="en-US" dirty="0" err="1" smtClean="0">
                <a:solidFill>
                  <a:schemeClr val="bg2">
                    <a:lumMod val="50000"/>
                  </a:schemeClr>
                </a:solidFill>
              </a:rPr>
              <a:t>ke</a:t>
            </a:r>
            <a:r>
              <a:rPr lang="en-US" dirty="0" smtClean="0">
                <a:solidFill>
                  <a:schemeClr val="bg2">
                    <a:lumMod val="50000"/>
                  </a:schemeClr>
                </a:solidFill>
              </a:rPr>
              <a:t> </a:t>
            </a:r>
            <a:r>
              <a:rPr lang="en-US" dirty="0" err="1" smtClean="0">
                <a:solidFill>
                  <a:schemeClr val="bg2">
                    <a:lumMod val="50000"/>
                  </a:schemeClr>
                </a:solidFill>
              </a:rPr>
              <a:t>rumah</a:t>
            </a:r>
            <a:r>
              <a:rPr lang="en-US" dirty="0" smtClean="0">
                <a:solidFill>
                  <a:schemeClr val="bg2">
                    <a:lumMod val="50000"/>
                  </a:schemeClr>
                </a:solidFill>
              </a:rPr>
              <a:t> orang, </a:t>
            </a:r>
            <a:r>
              <a:rPr lang="en-US" dirty="0" err="1" smtClean="0">
                <a:solidFill>
                  <a:schemeClr val="bg2">
                    <a:lumMod val="50000"/>
                  </a:schemeClr>
                </a:solidFill>
              </a:rPr>
              <a:t>atau</a:t>
            </a:r>
            <a:r>
              <a:rPr lang="en-US" dirty="0" smtClean="0">
                <a:solidFill>
                  <a:schemeClr val="bg2">
                    <a:lumMod val="50000"/>
                  </a:schemeClr>
                </a:solidFill>
              </a:rPr>
              <a:t> </a:t>
            </a:r>
            <a:r>
              <a:rPr lang="en-US" dirty="0" err="1" smtClean="0">
                <a:solidFill>
                  <a:schemeClr val="bg2">
                    <a:lumMod val="50000"/>
                  </a:schemeClr>
                </a:solidFill>
              </a:rPr>
              <a:t>mau</a:t>
            </a:r>
            <a:r>
              <a:rPr lang="en-US" dirty="0" smtClean="0">
                <a:solidFill>
                  <a:schemeClr val="bg2">
                    <a:lumMod val="50000"/>
                  </a:schemeClr>
                </a:solidFill>
              </a:rPr>
              <a:t> </a:t>
            </a:r>
            <a:r>
              <a:rPr lang="en-US" dirty="0" err="1" smtClean="0">
                <a:solidFill>
                  <a:schemeClr val="bg2">
                    <a:lumMod val="50000"/>
                  </a:schemeClr>
                </a:solidFill>
              </a:rPr>
              <a:t>bergabung</a:t>
            </a:r>
            <a:r>
              <a:rPr lang="en-US" dirty="0" smtClean="0">
                <a:solidFill>
                  <a:schemeClr val="bg2">
                    <a:lumMod val="50000"/>
                  </a:schemeClr>
                </a:solidFill>
              </a:rPr>
              <a:t> </a:t>
            </a:r>
            <a:r>
              <a:rPr lang="en-US" dirty="0" err="1" smtClean="0">
                <a:solidFill>
                  <a:schemeClr val="bg2">
                    <a:lumMod val="50000"/>
                  </a:schemeClr>
                </a:solidFill>
              </a:rPr>
              <a:t>ke</a:t>
            </a:r>
            <a:r>
              <a:rPr lang="en-US" dirty="0" smtClean="0">
                <a:solidFill>
                  <a:schemeClr val="bg2">
                    <a:lumMod val="50000"/>
                  </a:schemeClr>
                </a:solidFill>
              </a:rPr>
              <a:t> </a:t>
            </a:r>
            <a:r>
              <a:rPr lang="en-US" dirty="0" err="1" smtClean="0">
                <a:solidFill>
                  <a:schemeClr val="bg2">
                    <a:lumMod val="50000"/>
                  </a:schemeClr>
                </a:solidFill>
              </a:rPr>
              <a:t>kerumunan</a:t>
            </a:r>
            <a:r>
              <a:rPr lang="en-US" dirty="0" smtClean="0">
                <a:solidFill>
                  <a:schemeClr val="bg2">
                    <a:lumMod val="50000"/>
                  </a:schemeClr>
                </a:solidFill>
              </a:rPr>
              <a:t> orang (</a:t>
            </a:r>
            <a:r>
              <a:rPr lang="en-US" dirty="0" err="1" smtClean="0">
                <a:solidFill>
                  <a:schemeClr val="bg2">
                    <a:lumMod val="50000"/>
                  </a:schemeClr>
                </a:solidFill>
              </a:rPr>
              <a:t>riungan</a:t>
            </a:r>
            <a:r>
              <a:rPr lang="en-US" dirty="0" smtClean="0">
                <a:solidFill>
                  <a:schemeClr val="bg2">
                    <a:lumMod val="50000"/>
                  </a:schemeClr>
                </a:solidFill>
              </a:rPr>
              <a:t>)</a:t>
            </a:r>
            <a:endParaRPr lang="en-ID"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sp>
        <p:nvSpPr>
          <p:cNvPr id="2435" name="Google Shape;2435;p48"/>
          <p:cNvSpPr txBox="1">
            <a:spLocks noGrp="1"/>
          </p:cNvSpPr>
          <p:nvPr>
            <p:ph type="title"/>
          </p:nvPr>
        </p:nvSpPr>
        <p:spPr>
          <a:xfrm>
            <a:off x="1914982" y="2111113"/>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bg2">
                    <a:lumMod val="50000"/>
                  </a:schemeClr>
                </a:solidFill>
              </a:rPr>
              <a:t>Selain berarti permisi, punten (hapunten) juga berarti maaf (halus) </a:t>
            </a:r>
            <a:endParaRPr dirty="0">
              <a:solidFill>
                <a:schemeClr val="bg2">
                  <a:lumMod val="50000"/>
                </a:schemeClr>
              </a:solidFill>
            </a:endParaRPr>
          </a:p>
        </p:txBody>
      </p:sp>
      <p:grpSp>
        <p:nvGrpSpPr>
          <p:cNvPr id="2440" name="Google Shape;2440;p48"/>
          <p:cNvGrpSpPr/>
          <p:nvPr/>
        </p:nvGrpSpPr>
        <p:grpSpPr>
          <a:xfrm>
            <a:off x="128302" y="4275014"/>
            <a:ext cx="634210" cy="487358"/>
            <a:chOff x="-6322929" y="-1365679"/>
            <a:chExt cx="508915" cy="391044"/>
          </a:xfrm>
        </p:grpSpPr>
        <p:sp>
          <p:nvSpPr>
            <p:cNvPr id="2441" name="Google Shape;2441;p48"/>
            <p:cNvSpPr/>
            <p:nvPr/>
          </p:nvSpPr>
          <p:spPr>
            <a:xfrm>
              <a:off x="-6068282" y="-1287924"/>
              <a:ext cx="124896" cy="122485"/>
            </a:xfrm>
            <a:custGeom>
              <a:avLst/>
              <a:gdLst/>
              <a:ahLst/>
              <a:cxnLst/>
              <a:rect l="l" t="t" r="r" b="b"/>
              <a:pathLst>
                <a:path w="3627" h="3557" extrusionOk="0">
                  <a:moveTo>
                    <a:pt x="2056" y="148"/>
                  </a:moveTo>
                  <a:cubicBezTo>
                    <a:pt x="2864" y="148"/>
                    <a:pt x="3464" y="781"/>
                    <a:pt x="3392" y="1734"/>
                  </a:cubicBezTo>
                  <a:lnTo>
                    <a:pt x="3392" y="1733"/>
                  </a:lnTo>
                  <a:cubicBezTo>
                    <a:pt x="3321" y="2663"/>
                    <a:pt x="2575" y="3160"/>
                    <a:pt x="1758" y="3393"/>
                  </a:cubicBezTo>
                  <a:cubicBezTo>
                    <a:pt x="1744" y="3396"/>
                    <a:pt x="1733" y="3404"/>
                    <a:pt x="1722" y="3413"/>
                  </a:cubicBezTo>
                  <a:cubicBezTo>
                    <a:pt x="1675" y="3418"/>
                    <a:pt x="1630" y="3420"/>
                    <a:pt x="1584" y="3420"/>
                  </a:cubicBezTo>
                  <a:cubicBezTo>
                    <a:pt x="1162" y="3420"/>
                    <a:pt x="797" y="3220"/>
                    <a:pt x="551" y="2911"/>
                  </a:cubicBezTo>
                  <a:lnTo>
                    <a:pt x="551" y="2911"/>
                  </a:lnTo>
                  <a:cubicBezTo>
                    <a:pt x="749" y="2921"/>
                    <a:pt x="950" y="2933"/>
                    <a:pt x="1150" y="2933"/>
                  </a:cubicBezTo>
                  <a:cubicBezTo>
                    <a:pt x="1272" y="2933"/>
                    <a:pt x="1393" y="2928"/>
                    <a:pt x="1513" y="2917"/>
                  </a:cubicBezTo>
                  <a:cubicBezTo>
                    <a:pt x="1559" y="2917"/>
                    <a:pt x="1559" y="2849"/>
                    <a:pt x="1513" y="2849"/>
                  </a:cubicBezTo>
                  <a:cubicBezTo>
                    <a:pt x="1341" y="2828"/>
                    <a:pt x="1165" y="2822"/>
                    <a:pt x="988" y="2822"/>
                  </a:cubicBezTo>
                  <a:cubicBezTo>
                    <a:pt x="823" y="2822"/>
                    <a:pt x="657" y="2827"/>
                    <a:pt x="494" y="2831"/>
                  </a:cubicBezTo>
                  <a:cubicBezTo>
                    <a:pt x="412" y="2711"/>
                    <a:pt x="346" y="2579"/>
                    <a:pt x="301" y="2439"/>
                  </a:cubicBezTo>
                  <a:lnTo>
                    <a:pt x="301" y="2439"/>
                  </a:lnTo>
                  <a:cubicBezTo>
                    <a:pt x="665" y="2462"/>
                    <a:pt x="1031" y="2483"/>
                    <a:pt x="1394" y="2483"/>
                  </a:cubicBezTo>
                  <a:cubicBezTo>
                    <a:pt x="1419" y="2483"/>
                    <a:pt x="1444" y="2483"/>
                    <a:pt x="1469" y="2482"/>
                  </a:cubicBezTo>
                  <a:cubicBezTo>
                    <a:pt x="1528" y="2482"/>
                    <a:pt x="1526" y="2396"/>
                    <a:pt x="1469" y="2392"/>
                  </a:cubicBezTo>
                  <a:cubicBezTo>
                    <a:pt x="1074" y="2362"/>
                    <a:pt x="674" y="2359"/>
                    <a:pt x="276" y="2357"/>
                  </a:cubicBezTo>
                  <a:cubicBezTo>
                    <a:pt x="240" y="2227"/>
                    <a:pt x="221" y="2091"/>
                    <a:pt x="220" y="1956"/>
                  </a:cubicBezTo>
                  <a:lnTo>
                    <a:pt x="220" y="1956"/>
                  </a:lnTo>
                  <a:cubicBezTo>
                    <a:pt x="434" y="1972"/>
                    <a:pt x="659" y="1987"/>
                    <a:pt x="880" y="1987"/>
                  </a:cubicBezTo>
                  <a:cubicBezTo>
                    <a:pt x="1102" y="1987"/>
                    <a:pt x="1322" y="1972"/>
                    <a:pt x="1526" y="1927"/>
                  </a:cubicBezTo>
                  <a:cubicBezTo>
                    <a:pt x="1578" y="1916"/>
                    <a:pt x="1561" y="1845"/>
                    <a:pt x="1515" y="1841"/>
                  </a:cubicBezTo>
                  <a:cubicBezTo>
                    <a:pt x="1395" y="1830"/>
                    <a:pt x="1273" y="1826"/>
                    <a:pt x="1150" y="1826"/>
                  </a:cubicBezTo>
                  <a:cubicBezTo>
                    <a:pt x="842" y="1826"/>
                    <a:pt x="529" y="1851"/>
                    <a:pt x="223" y="1857"/>
                  </a:cubicBezTo>
                  <a:cubicBezTo>
                    <a:pt x="231" y="1679"/>
                    <a:pt x="266" y="1503"/>
                    <a:pt x="327" y="1335"/>
                  </a:cubicBezTo>
                  <a:cubicBezTo>
                    <a:pt x="937" y="1362"/>
                    <a:pt x="1550" y="1389"/>
                    <a:pt x="2160" y="1389"/>
                  </a:cubicBezTo>
                  <a:cubicBezTo>
                    <a:pt x="2240" y="1389"/>
                    <a:pt x="2319" y="1389"/>
                    <a:pt x="2398" y="1388"/>
                  </a:cubicBezTo>
                  <a:cubicBezTo>
                    <a:pt x="2470" y="1387"/>
                    <a:pt x="2469" y="1282"/>
                    <a:pt x="2398" y="1278"/>
                  </a:cubicBezTo>
                  <a:cubicBezTo>
                    <a:pt x="1897" y="1251"/>
                    <a:pt x="1393" y="1246"/>
                    <a:pt x="890" y="1246"/>
                  </a:cubicBezTo>
                  <a:cubicBezTo>
                    <a:pt x="716" y="1246"/>
                    <a:pt x="541" y="1247"/>
                    <a:pt x="367" y="1247"/>
                  </a:cubicBezTo>
                  <a:cubicBezTo>
                    <a:pt x="453" y="1053"/>
                    <a:pt x="573" y="875"/>
                    <a:pt x="724" y="723"/>
                  </a:cubicBezTo>
                  <a:cubicBezTo>
                    <a:pt x="726" y="740"/>
                    <a:pt x="741" y="755"/>
                    <a:pt x="758" y="755"/>
                  </a:cubicBezTo>
                  <a:cubicBezTo>
                    <a:pt x="759" y="755"/>
                    <a:pt x="760" y="754"/>
                    <a:pt x="762" y="754"/>
                  </a:cubicBezTo>
                  <a:cubicBezTo>
                    <a:pt x="819" y="752"/>
                    <a:pt x="876" y="752"/>
                    <a:pt x="933" y="752"/>
                  </a:cubicBezTo>
                  <a:cubicBezTo>
                    <a:pt x="1321" y="752"/>
                    <a:pt x="1702" y="793"/>
                    <a:pt x="2089" y="840"/>
                  </a:cubicBezTo>
                  <a:cubicBezTo>
                    <a:pt x="2091" y="840"/>
                    <a:pt x="2093" y="840"/>
                    <a:pt x="2094" y="840"/>
                  </a:cubicBezTo>
                  <a:cubicBezTo>
                    <a:pt x="2135" y="840"/>
                    <a:pt x="2142" y="771"/>
                    <a:pt x="2100" y="761"/>
                  </a:cubicBezTo>
                  <a:cubicBezTo>
                    <a:pt x="1788" y="687"/>
                    <a:pt x="1468" y="660"/>
                    <a:pt x="1148" y="660"/>
                  </a:cubicBezTo>
                  <a:cubicBezTo>
                    <a:pt x="1024" y="660"/>
                    <a:pt x="899" y="664"/>
                    <a:pt x="775" y="671"/>
                  </a:cubicBezTo>
                  <a:cubicBezTo>
                    <a:pt x="914" y="541"/>
                    <a:pt x="1072" y="432"/>
                    <a:pt x="1243" y="348"/>
                  </a:cubicBezTo>
                  <a:cubicBezTo>
                    <a:pt x="1624" y="425"/>
                    <a:pt x="2004" y="506"/>
                    <a:pt x="2389" y="568"/>
                  </a:cubicBezTo>
                  <a:cubicBezTo>
                    <a:pt x="2392" y="569"/>
                    <a:pt x="2395" y="569"/>
                    <a:pt x="2397" y="569"/>
                  </a:cubicBezTo>
                  <a:cubicBezTo>
                    <a:pt x="2440" y="569"/>
                    <a:pt x="2457" y="503"/>
                    <a:pt x="2409" y="493"/>
                  </a:cubicBezTo>
                  <a:cubicBezTo>
                    <a:pt x="2057" y="419"/>
                    <a:pt x="1703" y="361"/>
                    <a:pt x="1349" y="302"/>
                  </a:cubicBezTo>
                  <a:cubicBezTo>
                    <a:pt x="1375" y="291"/>
                    <a:pt x="1399" y="278"/>
                    <a:pt x="1427" y="268"/>
                  </a:cubicBezTo>
                  <a:cubicBezTo>
                    <a:pt x="1645" y="186"/>
                    <a:pt x="1856" y="148"/>
                    <a:pt x="2056" y="148"/>
                  </a:cubicBezTo>
                  <a:close/>
                  <a:moveTo>
                    <a:pt x="2076" y="0"/>
                  </a:moveTo>
                  <a:cubicBezTo>
                    <a:pt x="1859" y="0"/>
                    <a:pt x="1628" y="40"/>
                    <a:pt x="1387" y="123"/>
                  </a:cubicBezTo>
                  <a:cubicBezTo>
                    <a:pt x="823" y="317"/>
                    <a:pt x="395" y="730"/>
                    <a:pt x="192" y="1248"/>
                  </a:cubicBezTo>
                  <a:lnTo>
                    <a:pt x="186" y="1248"/>
                  </a:lnTo>
                  <a:cubicBezTo>
                    <a:pt x="143" y="1248"/>
                    <a:pt x="138" y="1299"/>
                    <a:pt x="165" y="1319"/>
                  </a:cubicBezTo>
                  <a:cubicBezTo>
                    <a:pt x="104" y="1494"/>
                    <a:pt x="69" y="1677"/>
                    <a:pt x="62" y="1862"/>
                  </a:cubicBezTo>
                  <a:lnTo>
                    <a:pt x="53" y="1862"/>
                  </a:lnTo>
                  <a:cubicBezTo>
                    <a:pt x="0" y="1862"/>
                    <a:pt x="1" y="1940"/>
                    <a:pt x="53" y="1943"/>
                  </a:cubicBezTo>
                  <a:lnTo>
                    <a:pt x="62" y="1943"/>
                  </a:lnTo>
                  <a:cubicBezTo>
                    <a:pt x="61" y="2020"/>
                    <a:pt x="66" y="2097"/>
                    <a:pt x="74" y="2174"/>
                  </a:cubicBezTo>
                  <a:cubicBezTo>
                    <a:pt x="83" y="2240"/>
                    <a:pt x="95" y="2306"/>
                    <a:pt x="113" y="2371"/>
                  </a:cubicBezTo>
                  <a:cubicBezTo>
                    <a:pt x="102" y="2388"/>
                    <a:pt x="108" y="2413"/>
                    <a:pt x="126" y="2422"/>
                  </a:cubicBezTo>
                  <a:cubicBezTo>
                    <a:pt x="301" y="3030"/>
                    <a:pt x="824" y="3547"/>
                    <a:pt x="1441" y="3547"/>
                  </a:cubicBezTo>
                  <a:cubicBezTo>
                    <a:pt x="1529" y="3547"/>
                    <a:pt x="1620" y="3536"/>
                    <a:pt x="1711" y="3514"/>
                  </a:cubicBezTo>
                  <a:cubicBezTo>
                    <a:pt x="1724" y="3540"/>
                    <a:pt x="1750" y="3557"/>
                    <a:pt x="1779" y="3557"/>
                  </a:cubicBezTo>
                  <a:cubicBezTo>
                    <a:pt x="1786" y="3557"/>
                    <a:pt x="1794" y="3556"/>
                    <a:pt x="1802" y="3553"/>
                  </a:cubicBezTo>
                  <a:cubicBezTo>
                    <a:pt x="2798" y="3271"/>
                    <a:pt x="3627" y="2592"/>
                    <a:pt x="3528" y="1471"/>
                  </a:cubicBezTo>
                  <a:cubicBezTo>
                    <a:pt x="3445" y="527"/>
                    <a:pt x="2861"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6322929" y="-1365679"/>
              <a:ext cx="508915" cy="391044"/>
            </a:xfrm>
            <a:custGeom>
              <a:avLst/>
              <a:gdLst/>
              <a:ahLst/>
              <a:cxnLst/>
              <a:rect l="l" t="t" r="r" b="b"/>
              <a:pathLst>
                <a:path w="14779" h="11356" extrusionOk="0">
                  <a:moveTo>
                    <a:pt x="9451" y="1629"/>
                  </a:moveTo>
                  <a:cubicBezTo>
                    <a:pt x="10781" y="1629"/>
                    <a:pt x="11770" y="2803"/>
                    <a:pt x="11437" y="4221"/>
                  </a:cubicBezTo>
                  <a:lnTo>
                    <a:pt x="11436" y="4222"/>
                  </a:lnTo>
                  <a:cubicBezTo>
                    <a:pt x="11276" y="4909"/>
                    <a:pt x="10844" y="5450"/>
                    <a:pt x="10281" y="5800"/>
                  </a:cubicBezTo>
                  <a:cubicBezTo>
                    <a:pt x="10277" y="5801"/>
                    <a:pt x="10273" y="5803"/>
                    <a:pt x="10270" y="5807"/>
                  </a:cubicBezTo>
                  <a:cubicBezTo>
                    <a:pt x="9869" y="6052"/>
                    <a:pt x="9414" y="6198"/>
                    <a:pt x="8945" y="6233"/>
                  </a:cubicBezTo>
                  <a:cubicBezTo>
                    <a:pt x="8926" y="6234"/>
                    <a:pt x="8908" y="6244"/>
                    <a:pt x="8897" y="6260"/>
                  </a:cubicBezTo>
                  <a:cubicBezTo>
                    <a:pt x="7740" y="6199"/>
                    <a:pt x="6790" y="5428"/>
                    <a:pt x="6791" y="4171"/>
                  </a:cubicBezTo>
                  <a:cubicBezTo>
                    <a:pt x="6793" y="2939"/>
                    <a:pt x="7755" y="1954"/>
                    <a:pt x="8919" y="1690"/>
                  </a:cubicBezTo>
                  <a:cubicBezTo>
                    <a:pt x="9101" y="1649"/>
                    <a:pt x="9279" y="1629"/>
                    <a:pt x="9451" y="1629"/>
                  </a:cubicBezTo>
                  <a:close/>
                  <a:moveTo>
                    <a:pt x="1871" y="162"/>
                  </a:moveTo>
                  <a:lnTo>
                    <a:pt x="1871" y="162"/>
                  </a:lnTo>
                  <a:cubicBezTo>
                    <a:pt x="3327" y="192"/>
                    <a:pt x="4515" y="467"/>
                    <a:pt x="5524" y="1592"/>
                  </a:cubicBezTo>
                  <a:cubicBezTo>
                    <a:pt x="5645" y="3629"/>
                    <a:pt x="5618" y="5666"/>
                    <a:pt x="5697" y="7702"/>
                  </a:cubicBezTo>
                  <a:cubicBezTo>
                    <a:pt x="5272" y="6853"/>
                    <a:pt x="4137" y="6531"/>
                    <a:pt x="3095" y="6531"/>
                  </a:cubicBezTo>
                  <a:cubicBezTo>
                    <a:pt x="2636" y="6531"/>
                    <a:pt x="2195" y="6594"/>
                    <a:pt x="1840" y="6701"/>
                  </a:cubicBezTo>
                  <a:cubicBezTo>
                    <a:pt x="1987" y="4534"/>
                    <a:pt x="1882" y="2333"/>
                    <a:pt x="1871" y="162"/>
                  </a:cubicBezTo>
                  <a:close/>
                  <a:moveTo>
                    <a:pt x="592" y="2590"/>
                  </a:moveTo>
                  <a:cubicBezTo>
                    <a:pt x="786" y="4308"/>
                    <a:pt x="916" y="6010"/>
                    <a:pt x="986" y="7738"/>
                  </a:cubicBezTo>
                  <a:cubicBezTo>
                    <a:pt x="835" y="7740"/>
                    <a:pt x="684" y="7747"/>
                    <a:pt x="533" y="7747"/>
                  </a:cubicBezTo>
                  <a:cubicBezTo>
                    <a:pt x="516" y="7747"/>
                    <a:pt x="499" y="7747"/>
                    <a:pt x="483" y="7747"/>
                  </a:cubicBezTo>
                  <a:cubicBezTo>
                    <a:pt x="479" y="7583"/>
                    <a:pt x="470" y="7419"/>
                    <a:pt x="465" y="7255"/>
                  </a:cubicBezTo>
                  <a:cubicBezTo>
                    <a:pt x="561" y="7225"/>
                    <a:pt x="662" y="7210"/>
                    <a:pt x="763" y="7210"/>
                  </a:cubicBezTo>
                  <a:cubicBezTo>
                    <a:pt x="793" y="7210"/>
                    <a:pt x="823" y="7211"/>
                    <a:pt x="853" y="7214"/>
                  </a:cubicBezTo>
                  <a:cubicBezTo>
                    <a:pt x="854" y="7214"/>
                    <a:pt x="856" y="7214"/>
                    <a:pt x="857" y="7214"/>
                  </a:cubicBezTo>
                  <a:cubicBezTo>
                    <a:pt x="902" y="7214"/>
                    <a:pt x="899" y="7144"/>
                    <a:pt x="853" y="7138"/>
                  </a:cubicBezTo>
                  <a:cubicBezTo>
                    <a:pt x="816" y="7133"/>
                    <a:pt x="780" y="7131"/>
                    <a:pt x="743" y="7131"/>
                  </a:cubicBezTo>
                  <a:cubicBezTo>
                    <a:pt x="647" y="7131"/>
                    <a:pt x="552" y="7147"/>
                    <a:pt x="462" y="7178"/>
                  </a:cubicBezTo>
                  <a:cubicBezTo>
                    <a:pt x="455" y="7013"/>
                    <a:pt x="448" y="6849"/>
                    <a:pt x="442" y="6684"/>
                  </a:cubicBezTo>
                  <a:lnTo>
                    <a:pt x="442" y="6684"/>
                  </a:lnTo>
                  <a:cubicBezTo>
                    <a:pt x="484" y="6691"/>
                    <a:pt x="526" y="6694"/>
                    <a:pt x="568" y="6694"/>
                  </a:cubicBezTo>
                  <a:cubicBezTo>
                    <a:pt x="640" y="6694"/>
                    <a:pt x="711" y="6684"/>
                    <a:pt x="781" y="6657"/>
                  </a:cubicBezTo>
                  <a:cubicBezTo>
                    <a:pt x="827" y="6640"/>
                    <a:pt x="814" y="6575"/>
                    <a:pt x="770" y="6575"/>
                  </a:cubicBezTo>
                  <a:cubicBezTo>
                    <a:pt x="766" y="6575"/>
                    <a:pt x="763" y="6576"/>
                    <a:pt x="759" y="6576"/>
                  </a:cubicBezTo>
                  <a:cubicBezTo>
                    <a:pt x="682" y="6594"/>
                    <a:pt x="608" y="6606"/>
                    <a:pt x="533" y="6606"/>
                  </a:cubicBezTo>
                  <a:cubicBezTo>
                    <a:pt x="502" y="6606"/>
                    <a:pt x="470" y="6604"/>
                    <a:pt x="438" y="6600"/>
                  </a:cubicBezTo>
                  <a:cubicBezTo>
                    <a:pt x="434" y="6479"/>
                    <a:pt x="429" y="6359"/>
                    <a:pt x="424" y="6238"/>
                  </a:cubicBezTo>
                  <a:lnTo>
                    <a:pt x="424" y="6238"/>
                  </a:lnTo>
                  <a:cubicBezTo>
                    <a:pt x="520" y="6240"/>
                    <a:pt x="617" y="6243"/>
                    <a:pt x="713" y="6243"/>
                  </a:cubicBezTo>
                  <a:cubicBezTo>
                    <a:pt x="745" y="6243"/>
                    <a:pt x="777" y="6243"/>
                    <a:pt x="809" y="6242"/>
                  </a:cubicBezTo>
                  <a:cubicBezTo>
                    <a:pt x="861" y="6241"/>
                    <a:pt x="861" y="6162"/>
                    <a:pt x="809" y="6161"/>
                  </a:cubicBezTo>
                  <a:cubicBezTo>
                    <a:pt x="772" y="6160"/>
                    <a:pt x="735" y="6160"/>
                    <a:pt x="699" y="6160"/>
                  </a:cubicBezTo>
                  <a:cubicBezTo>
                    <a:pt x="606" y="6160"/>
                    <a:pt x="514" y="6162"/>
                    <a:pt x="421" y="6165"/>
                  </a:cubicBezTo>
                  <a:cubicBezTo>
                    <a:pt x="417" y="6073"/>
                    <a:pt x="415" y="5981"/>
                    <a:pt x="410" y="5889"/>
                  </a:cubicBezTo>
                  <a:cubicBezTo>
                    <a:pt x="407" y="5808"/>
                    <a:pt x="394" y="5692"/>
                    <a:pt x="378" y="5557"/>
                  </a:cubicBezTo>
                  <a:lnTo>
                    <a:pt x="378" y="5557"/>
                  </a:lnTo>
                  <a:cubicBezTo>
                    <a:pt x="384" y="5569"/>
                    <a:pt x="396" y="5577"/>
                    <a:pt x="410" y="5577"/>
                  </a:cubicBezTo>
                  <a:cubicBezTo>
                    <a:pt x="471" y="5579"/>
                    <a:pt x="532" y="5584"/>
                    <a:pt x="592" y="5584"/>
                  </a:cubicBezTo>
                  <a:cubicBezTo>
                    <a:pt x="620" y="5584"/>
                    <a:pt x="648" y="5583"/>
                    <a:pt x="675" y="5580"/>
                  </a:cubicBezTo>
                  <a:cubicBezTo>
                    <a:pt x="732" y="5580"/>
                    <a:pt x="732" y="5496"/>
                    <a:pt x="675" y="5496"/>
                  </a:cubicBezTo>
                  <a:cubicBezTo>
                    <a:pt x="646" y="5492"/>
                    <a:pt x="616" y="5491"/>
                    <a:pt x="586" y="5491"/>
                  </a:cubicBezTo>
                  <a:cubicBezTo>
                    <a:pt x="527" y="5491"/>
                    <a:pt x="469" y="5496"/>
                    <a:pt x="410" y="5498"/>
                  </a:cubicBezTo>
                  <a:cubicBezTo>
                    <a:pt x="393" y="5498"/>
                    <a:pt x="378" y="5510"/>
                    <a:pt x="375" y="5527"/>
                  </a:cubicBezTo>
                  <a:cubicBezTo>
                    <a:pt x="364" y="5436"/>
                    <a:pt x="353" y="5334"/>
                    <a:pt x="340" y="5225"/>
                  </a:cubicBezTo>
                  <a:lnTo>
                    <a:pt x="340" y="5225"/>
                  </a:lnTo>
                  <a:cubicBezTo>
                    <a:pt x="357" y="5227"/>
                    <a:pt x="375" y="5228"/>
                    <a:pt x="392" y="5228"/>
                  </a:cubicBezTo>
                  <a:cubicBezTo>
                    <a:pt x="467" y="5228"/>
                    <a:pt x="541" y="5211"/>
                    <a:pt x="610" y="5178"/>
                  </a:cubicBezTo>
                  <a:cubicBezTo>
                    <a:pt x="646" y="5160"/>
                    <a:pt x="626" y="5102"/>
                    <a:pt x="591" y="5102"/>
                  </a:cubicBezTo>
                  <a:cubicBezTo>
                    <a:pt x="587" y="5102"/>
                    <a:pt x="582" y="5103"/>
                    <a:pt x="578" y="5104"/>
                  </a:cubicBezTo>
                  <a:cubicBezTo>
                    <a:pt x="504" y="5131"/>
                    <a:pt x="426" y="5145"/>
                    <a:pt x="347" y="5145"/>
                  </a:cubicBezTo>
                  <a:cubicBezTo>
                    <a:pt x="342" y="5145"/>
                    <a:pt x="336" y="5145"/>
                    <a:pt x="331" y="5144"/>
                  </a:cubicBezTo>
                  <a:cubicBezTo>
                    <a:pt x="314" y="5004"/>
                    <a:pt x="298" y="4853"/>
                    <a:pt x="283" y="4697"/>
                  </a:cubicBezTo>
                  <a:lnTo>
                    <a:pt x="283" y="4697"/>
                  </a:lnTo>
                  <a:cubicBezTo>
                    <a:pt x="310" y="4700"/>
                    <a:pt x="336" y="4701"/>
                    <a:pt x="363" y="4701"/>
                  </a:cubicBezTo>
                  <a:cubicBezTo>
                    <a:pt x="449" y="4701"/>
                    <a:pt x="533" y="4687"/>
                    <a:pt x="611" y="4651"/>
                  </a:cubicBezTo>
                  <a:cubicBezTo>
                    <a:pt x="653" y="4631"/>
                    <a:pt x="627" y="4572"/>
                    <a:pt x="587" y="4572"/>
                  </a:cubicBezTo>
                  <a:cubicBezTo>
                    <a:pt x="584" y="4572"/>
                    <a:pt x="581" y="4573"/>
                    <a:pt x="578" y="4573"/>
                  </a:cubicBezTo>
                  <a:cubicBezTo>
                    <a:pt x="473" y="4595"/>
                    <a:pt x="378" y="4616"/>
                    <a:pt x="276" y="4617"/>
                  </a:cubicBezTo>
                  <a:cubicBezTo>
                    <a:pt x="269" y="4534"/>
                    <a:pt x="263" y="4451"/>
                    <a:pt x="257" y="4367"/>
                  </a:cubicBezTo>
                  <a:cubicBezTo>
                    <a:pt x="381" y="4350"/>
                    <a:pt x="509" y="4321"/>
                    <a:pt x="614" y="4257"/>
                  </a:cubicBezTo>
                  <a:cubicBezTo>
                    <a:pt x="654" y="4231"/>
                    <a:pt x="635" y="4168"/>
                    <a:pt x="591" y="4168"/>
                  </a:cubicBezTo>
                  <a:cubicBezTo>
                    <a:pt x="587" y="4168"/>
                    <a:pt x="582" y="4169"/>
                    <a:pt x="577" y="4170"/>
                  </a:cubicBezTo>
                  <a:cubicBezTo>
                    <a:pt x="466" y="4203"/>
                    <a:pt x="360" y="4241"/>
                    <a:pt x="251" y="4271"/>
                  </a:cubicBezTo>
                  <a:cubicBezTo>
                    <a:pt x="241" y="4091"/>
                    <a:pt x="235" y="3911"/>
                    <a:pt x="239" y="3739"/>
                  </a:cubicBezTo>
                  <a:lnTo>
                    <a:pt x="239" y="3739"/>
                  </a:lnTo>
                  <a:cubicBezTo>
                    <a:pt x="280" y="3741"/>
                    <a:pt x="322" y="3743"/>
                    <a:pt x="364" y="3743"/>
                  </a:cubicBezTo>
                  <a:cubicBezTo>
                    <a:pt x="414" y="3743"/>
                    <a:pt x="464" y="3740"/>
                    <a:pt x="512" y="3730"/>
                  </a:cubicBezTo>
                  <a:cubicBezTo>
                    <a:pt x="564" y="3721"/>
                    <a:pt x="564" y="3636"/>
                    <a:pt x="512" y="3627"/>
                  </a:cubicBezTo>
                  <a:cubicBezTo>
                    <a:pt x="465" y="3617"/>
                    <a:pt x="415" y="3613"/>
                    <a:pt x="365" y="3613"/>
                  </a:cubicBezTo>
                  <a:cubicBezTo>
                    <a:pt x="325" y="3613"/>
                    <a:pt x="284" y="3616"/>
                    <a:pt x="244" y="3618"/>
                  </a:cubicBezTo>
                  <a:cubicBezTo>
                    <a:pt x="247" y="3540"/>
                    <a:pt x="252" y="3466"/>
                    <a:pt x="261" y="3393"/>
                  </a:cubicBezTo>
                  <a:cubicBezTo>
                    <a:pt x="348" y="3407"/>
                    <a:pt x="436" y="3414"/>
                    <a:pt x="525" y="3414"/>
                  </a:cubicBezTo>
                  <a:cubicBezTo>
                    <a:pt x="531" y="3414"/>
                    <a:pt x="537" y="3414"/>
                    <a:pt x="543" y="3414"/>
                  </a:cubicBezTo>
                  <a:cubicBezTo>
                    <a:pt x="591" y="3413"/>
                    <a:pt x="606" y="3335"/>
                    <a:pt x="555" y="3328"/>
                  </a:cubicBezTo>
                  <a:cubicBezTo>
                    <a:pt x="467" y="3316"/>
                    <a:pt x="380" y="3310"/>
                    <a:pt x="293" y="3310"/>
                  </a:cubicBezTo>
                  <a:cubicBezTo>
                    <a:pt x="285" y="3310"/>
                    <a:pt x="277" y="3311"/>
                    <a:pt x="269" y="3311"/>
                  </a:cubicBezTo>
                  <a:cubicBezTo>
                    <a:pt x="277" y="3251"/>
                    <a:pt x="288" y="3197"/>
                    <a:pt x="300" y="3143"/>
                  </a:cubicBezTo>
                  <a:lnTo>
                    <a:pt x="498" y="3147"/>
                  </a:lnTo>
                  <a:cubicBezTo>
                    <a:pt x="498" y="3147"/>
                    <a:pt x="498" y="3147"/>
                    <a:pt x="499" y="3147"/>
                  </a:cubicBezTo>
                  <a:cubicBezTo>
                    <a:pt x="553" y="3147"/>
                    <a:pt x="553" y="3060"/>
                    <a:pt x="499" y="3060"/>
                  </a:cubicBezTo>
                  <a:cubicBezTo>
                    <a:pt x="498" y="3060"/>
                    <a:pt x="498" y="3060"/>
                    <a:pt x="498" y="3060"/>
                  </a:cubicBezTo>
                  <a:lnTo>
                    <a:pt x="315" y="3063"/>
                  </a:lnTo>
                  <a:cubicBezTo>
                    <a:pt x="369" y="2845"/>
                    <a:pt x="455" y="2676"/>
                    <a:pt x="592" y="2590"/>
                  </a:cubicBezTo>
                  <a:close/>
                  <a:moveTo>
                    <a:pt x="8367" y="968"/>
                  </a:moveTo>
                  <a:cubicBezTo>
                    <a:pt x="8928" y="968"/>
                    <a:pt x="9496" y="1053"/>
                    <a:pt x="10068" y="1235"/>
                  </a:cubicBezTo>
                  <a:cubicBezTo>
                    <a:pt x="10076" y="1237"/>
                    <a:pt x="10085" y="1238"/>
                    <a:pt x="10095" y="1238"/>
                  </a:cubicBezTo>
                  <a:cubicBezTo>
                    <a:pt x="10105" y="1238"/>
                    <a:pt x="10115" y="1237"/>
                    <a:pt x="10125" y="1233"/>
                  </a:cubicBezTo>
                  <a:lnTo>
                    <a:pt x="10125" y="1233"/>
                  </a:lnTo>
                  <a:cubicBezTo>
                    <a:pt x="10119" y="1350"/>
                    <a:pt x="10114" y="1466"/>
                    <a:pt x="10114" y="1582"/>
                  </a:cubicBezTo>
                  <a:cubicBezTo>
                    <a:pt x="9899" y="1517"/>
                    <a:pt x="9677" y="1485"/>
                    <a:pt x="9454" y="1485"/>
                  </a:cubicBezTo>
                  <a:cubicBezTo>
                    <a:pt x="9358" y="1485"/>
                    <a:pt x="9262" y="1491"/>
                    <a:pt x="9166" y="1503"/>
                  </a:cubicBezTo>
                  <a:cubicBezTo>
                    <a:pt x="7769" y="1675"/>
                    <a:pt x="6591" y="2863"/>
                    <a:pt x="6680" y="4308"/>
                  </a:cubicBezTo>
                  <a:cubicBezTo>
                    <a:pt x="6749" y="5424"/>
                    <a:pt x="7652" y="6361"/>
                    <a:pt x="8750" y="6361"/>
                  </a:cubicBezTo>
                  <a:cubicBezTo>
                    <a:pt x="8807" y="6361"/>
                    <a:pt x="8864" y="6358"/>
                    <a:pt x="8921" y="6353"/>
                  </a:cubicBezTo>
                  <a:cubicBezTo>
                    <a:pt x="8928" y="6356"/>
                    <a:pt x="8933" y="6362"/>
                    <a:pt x="8943" y="6362"/>
                  </a:cubicBezTo>
                  <a:cubicBezTo>
                    <a:pt x="8944" y="6362"/>
                    <a:pt x="8945" y="6362"/>
                    <a:pt x="8946" y="6362"/>
                  </a:cubicBezTo>
                  <a:cubicBezTo>
                    <a:pt x="9437" y="6330"/>
                    <a:pt x="9913" y="6181"/>
                    <a:pt x="10335" y="5928"/>
                  </a:cubicBezTo>
                  <a:cubicBezTo>
                    <a:pt x="10354" y="5949"/>
                    <a:pt x="10376" y="5970"/>
                    <a:pt x="10396" y="5992"/>
                  </a:cubicBezTo>
                  <a:cubicBezTo>
                    <a:pt x="10396" y="5994"/>
                    <a:pt x="10393" y="5995"/>
                    <a:pt x="10395" y="5997"/>
                  </a:cubicBezTo>
                  <a:cubicBezTo>
                    <a:pt x="10487" y="6604"/>
                    <a:pt x="10550" y="7207"/>
                    <a:pt x="10581" y="7820"/>
                  </a:cubicBezTo>
                  <a:cubicBezTo>
                    <a:pt x="10570" y="7807"/>
                    <a:pt x="10555" y="7798"/>
                    <a:pt x="10539" y="7793"/>
                  </a:cubicBezTo>
                  <a:cubicBezTo>
                    <a:pt x="9864" y="7579"/>
                    <a:pt x="9021" y="7429"/>
                    <a:pt x="8186" y="7429"/>
                  </a:cubicBezTo>
                  <a:cubicBezTo>
                    <a:pt x="7320" y="7429"/>
                    <a:pt x="6462" y="7590"/>
                    <a:pt x="5810" y="8007"/>
                  </a:cubicBezTo>
                  <a:cubicBezTo>
                    <a:pt x="5810" y="8003"/>
                    <a:pt x="5813" y="8001"/>
                    <a:pt x="5811" y="7996"/>
                  </a:cubicBezTo>
                  <a:cubicBezTo>
                    <a:pt x="5809" y="7986"/>
                    <a:pt x="5805" y="7978"/>
                    <a:pt x="5801" y="7968"/>
                  </a:cubicBezTo>
                  <a:cubicBezTo>
                    <a:pt x="5966" y="5859"/>
                    <a:pt x="5837" y="3704"/>
                    <a:pt x="5701" y="1595"/>
                  </a:cubicBezTo>
                  <a:cubicBezTo>
                    <a:pt x="6569" y="1191"/>
                    <a:pt x="7460" y="968"/>
                    <a:pt x="8367" y="968"/>
                  </a:cubicBezTo>
                  <a:close/>
                  <a:moveTo>
                    <a:pt x="1674" y="1502"/>
                  </a:moveTo>
                  <a:cubicBezTo>
                    <a:pt x="1651" y="3246"/>
                    <a:pt x="1614" y="5001"/>
                    <a:pt x="1738" y="6733"/>
                  </a:cubicBezTo>
                  <a:cubicBezTo>
                    <a:pt x="1640" y="6770"/>
                    <a:pt x="1670" y="6917"/>
                    <a:pt x="1762" y="6917"/>
                  </a:cubicBezTo>
                  <a:cubicBezTo>
                    <a:pt x="1771" y="6917"/>
                    <a:pt x="1781" y="6915"/>
                    <a:pt x="1792" y="6912"/>
                  </a:cubicBezTo>
                  <a:cubicBezTo>
                    <a:pt x="2161" y="6798"/>
                    <a:pt x="2636" y="6725"/>
                    <a:pt x="3129" y="6725"/>
                  </a:cubicBezTo>
                  <a:cubicBezTo>
                    <a:pt x="4071" y="6725"/>
                    <a:pt x="5078" y="6990"/>
                    <a:pt x="5532" y="7738"/>
                  </a:cubicBezTo>
                  <a:cubicBezTo>
                    <a:pt x="5177" y="7491"/>
                    <a:pt x="4742" y="7394"/>
                    <a:pt x="4276" y="7394"/>
                  </a:cubicBezTo>
                  <a:cubicBezTo>
                    <a:pt x="3257" y="7394"/>
                    <a:pt x="2092" y="7857"/>
                    <a:pt x="1301" y="8219"/>
                  </a:cubicBezTo>
                  <a:cubicBezTo>
                    <a:pt x="1255" y="8217"/>
                    <a:pt x="1209" y="8216"/>
                    <a:pt x="1165" y="8216"/>
                  </a:cubicBezTo>
                  <a:cubicBezTo>
                    <a:pt x="1233" y="6096"/>
                    <a:pt x="1053" y="3910"/>
                    <a:pt x="632" y="1834"/>
                  </a:cubicBezTo>
                  <a:cubicBezTo>
                    <a:pt x="801" y="1776"/>
                    <a:pt x="948" y="1664"/>
                    <a:pt x="1121" y="1604"/>
                  </a:cubicBezTo>
                  <a:cubicBezTo>
                    <a:pt x="1299" y="1543"/>
                    <a:pt x="1485" y="1508"/>
                    <a:pt x="1674" y="1502"/>
                  </a:cubicBezTo>
                  <a:close/>
                  <a:moveTo>
                    <a:pt x="11038" y="5327"/>
                  </a:moveTo>
                  <a:cubicBezTo>
                    <a:pt x="11622" y="5685"/>
                    <a:pt x="12195" y="6057"/>
                    <a:pt x="12742" y="6469"/>
                  </a:cubicBezTo>
                  <a:cubicBezTo>
                    <a:pt x="13175" y="6794"/>
                    <a:pt x="14322" y="7497"/>
                    <a:pt x="14498" y="8154"/>
                  </a:cubicBezTo>
                  <a:cubicBezTo>
                    <a:pt x="14495" y="8162"/>
                    <a:pt x="14488" y="8165"/>
                    <a:pt x="14487" y="8176"/>
                  </a:cubicBezTo>
                  <a:lnTo>
                    <a:pt x="14487" y="8174"/>
                  </a:lnTo>
                  <a:cubicBezTo>
                    <a:pt x="14448" y="8463"/>
                    <a:pt x="14307" y="8567"/>
                    <a:pt x="14124" y="8567"/>
                  </a:cubicBezTo>
                  <a:cubicBezTo>
                    <a:pt x="13914" y="8567"/>
                    <a:pt x="13648" y="8430"/>
                    <a:pt x="13418" y="8280"/>
                  </a:cubicBezTo>
                  <a:cubicBezTo>
                    <a:pt x="13614" y="8248"/>
                    <a:pt x="13830" y="8233"/>
                    <a:pt x="14015" y="8167"/>
                  </a:cubicBezTo>
                  <a:cubicBezTo>
                    <a:pt x="14061" y="8151"/>
                    <a:pt x="14059" y="8073"/>
                    <a:pt x="14005" y="8073"/>
                  </a:cubicBezTo>
                  <a:cubicBezTo>
                    <a:pt x="14004" y="8073"/>
                    <a:pt x="14002" y="8073"/>
                    <a:pt x="14001" y="8073"/>
                  </a:cubicBezTo>
                  <a:cubicBezTo>
                    <a:pt x="13792" y="8086"/>
                    <a:pt x="13575" y="8163"/>
                    <a:pt x="13371" y="8211"/>
                  </a:cubicBezTo>
                  <a:cubicBezTo>
                    <a:pt x="13359" y="8214"/>
                    <a:pt x="13349" y="8222"/>
                    <a:pt x="13346" y="8234"/>
                  </a:cubicBezTo>
                  <a:cubicBezTo>
                    <a:pt x="13148" y="8099"/>
                    <a:pt x="12988" y="7966"/>
                    <a:pt x="12929" y="7923"/>
                  </a:cubicBezTo>
                  <a:cubicBezTo>
                    <a:pt x="12909" y="7908"/>
                    <a:pt x="12890" y="7893"/>
                    <a:pt x="12871" y="7879"/>
                  </a:cubicBezTo>
                  <a:lnTo>
                    <a:pt x="12871" y="7879"/>
                  </a:lnTo>
                  <a:cubicBezTo>
                    <a:pt x="13107" y="7884"/>
                    <a:pt x="13343" y="7887"/>
                    <a:pt x="13579" y="7887"/>
                  </a:cubicBezTo>
                  <a:cubicBezTo>
                    <a:pt x="13792" y="7887"/>
                    <a:pt x="14006" y="7884"/>
                    <a:pt x="14219" y="7878"/>
                  </a:cubicBezTo>
                  <a:cubicBezTo>
                    <a:pt x="14270" y="7876"/>
                    <a:pt x="14270" y="7801"/>
                    <a:pt x="14219" y="7799"/>
                  </a:cubicBezTo>
                  <a:cubicBezTo>
                    <a:pt x="13999" y="7793"/>
                    <a:pt x="13778" y="7790"/>
                    <a:pt x="13557" y="7790"/>
                  </a:cubicBezTo>
                  <a:cubicBezTo>
                    <a:pt x="13293" y="7790"/>
                    <a:pt x="13029" y="7794"/>
                    <a:pt x="12766" y="7799"/>
                  </a:cubicBezTo>
                  <a:cubicBezTo>
                    <a:pt x="12605" y="7678"/>
                    <a:pt x="12444" y="7557"/>
                    <a:pt x="12284" y="7434"/>
                  </a:cubicBezTo>
                  <a:lnTo>
                    <a:pt x="12284" y="7434"/>
                  </a:lnTo>
                  <a:cubicBezTo>
                    <a:pt x="12362" y="7436"/>
                    <a:pt x="12439" y="7437"/>
                    <a:pt x="12516" y="7437"/>
                  </a:cubicBezTo>
                  <a:cubicBezTo>
                    <a:pt x="12612" y="7437"/>
                    <a:pt x="12707" y="7435"/>
                    <a:pt x="12803" y="7431"/>
                  </a:cubicBezTo>
                  <a:cubicBezTo>
                    <a:pt x="12846" y="7428"/>
                    <a:pt x="12846" y="7364"/>
                    <a:pt x="12803" y="7361"/>
                  </a:cubicBezTo>
                  <a:cubicBezTo>
                    <a:pt x="12704" y="7357"/>
                    <a:pt x="12606" y="7356"/>
                    <a:pt x="12508" y="7356"/>
                  </a:cubicBezTo>
                  <a:cubicBezTo>
                    <a:pt x="12400" y="7356"/>
                    <a:pt x="12293" y="7357"/>
                    <a:pt x="12185" y="7359"/>
                  </a:cubicBezTo>
                  <a:cubicBezTo>
                    <a:pt x="12112" y="7303"/>
                    <a:pt x="12038" y="7249"/>
                    <a:pt x="11966" y="7193"/>
                  </a:cubicBezTo>
                  <a:cubicBezTo>
                    <a:pt x="11919" y="7155"/>
                    <a:pt x="11872" y="7116"/>
                    <a:pt x="11825" y="7078"/>
                  </a:cubicBezTo>
                  <a:lnTo>
                    <a:pt x="11825" y="7078"/>
                  </a:lnTo>
                  <a:cubicBezTo>
                    <a:pt x="12033" y="7096"/>
                    <a:pt x="12240" y="7114"/>
                    <a:pt x="12448" y="7120"/>
                  </a:cubicBezTo>
                  <a:cubicBezTo>
                    <a:pt x="12449" y="7120"/>
                    <a:pt x="12450" y="7120"/>
                    <a:pt x="12450" y="7120"/>
                  </a:cubicBezTo>
                  <a:cubicBezTo>
                    <a:pt x="12496" y="7120"/>
                    <a:pt x="12493" y="7052"/>
                    <a:pt x="12448" y="7048"/>
                  </a:cubicBezTo>
                  <a:cubicBezTo>
                    <a:pt x="12213" y="7024"/>
                    <a:pt x="11977" y="7013"/>
                    <a:pt x="11741" y="7002"/>
                  </a:cubicBezTo>
                  <a:cubicBezTo>
                    <a:pt x="11739" y="7002"/>
                    <a:pt x="11738" y="7004"/>
                    <a:pt x="11736" y="7004"/>
                  </a:cubicBezTo>
                  <a:cubicBezTo>
                    <a:pt x="11604" y="6896"/>
                    <a:pt x="11472" y="6790"/>
                    <a:pt x="11343" y="6681"/>
                  </a:cubicBezTo>
                  <a:lnTo>
                    <a:pt x="11343" y="6681"/>
                  </a:lnTo>
                  <a:cubicBezTo>
                    <a:pt x="11475" y="6685"/>
                    <a:pt x="11605" y="6689"/>
                    <a:pt x="11737" y="6689"/>
                  </a:cubicBezTo>
                  <a:cubicBezTo>
                    <a:pt x="11826" y="6689"/>
                    <a:pt x="11916" y="6687"/>
                    <a:pt x="12006" y="6682"/>
                  </a:cubicBezTo>
                  <a:cubicBezTo>
                    <a:pt x="12057" y="6682"/>
                    <a:pt x="12057" y="6605"/>
                    <a:pt x="12006" y="6605"/>
                  </a:cubicBezTo>
                  <a:cubicBezTo>
                    <a:pt x="11917" y="6600"/>
                    <a:pt x="11827" y="6599"/>
                    <a:pt x="11737" y="6599"/>
                  </a:cubicBezTo>
                  <a:cubicBezTo>
                    <a:pt x="11578" y="6599"/>
                    <a:pt x="11419" y="6604"/>
                    <a:pt x="11260" y="6608"/>
                  </a:cubicBezTo>
                  <a:cubicBezTo>
                    <a:pt x="11119" y="6490"/>
                    <a:pt x="10979" y="6369"/>
                    <a:pt x="10841" y="6249"/>
                  </a:cubicBezTo>
                  <a:lnTo>
                    <a:pt x="10841" y="6249"/>
                  </a:lnTo>
                  <a:cubicBezTo>
                    <a:pt x="10932" y="6257"/>
                    <a:pt x="11024" y="6260"/>
                    <a:pt x="11117" y="6260"/>
                  </a:cubicBezTo>
                  <a:cubicBezTo>
                    <a:pt x="11253" y="6260"/>
                    <a:pt x="11389" y="6254"/>
                    <a:pt x="11519" y="6249"/>
                  </a:cubicBezTo>
                  <a:cubicBezTo>
                    <a:pt x="11580" y="6245"/>
                    <a:pt x="11580" y="6156"/>
                    <a:pt x="11519" y="6153"/>
                  </a:cubicBezTo>
                  <a:cubicBezTo>
                    <a:pt x="11390" y="6148"/>
                    <a:pt x="11254" y="6142"/>
                    <a:pt x="11119" y="6142"/>
                  </a:cubicBezTo>
                  <a:cubicBezTo>
                    <a:pt x="10992" y="6142"/>
                    <a:pt x="10866" y="6148"/>
                    <a:pt x="10745" y="6165"/>
                  </a:cubicBezTo>
                  <a:cubicBezTo>
                    <a:pt x="10671" y="6101"/>
                    <a:pt x="10595" y="6037"/>
                    <a:pt x="10521" y="5971"/>
                  </a:cubicBezTo>
                  <a:cubicBezTo>
                    <a:pt x="10520" y="5968"/>
                    <a:pt x="10520" y="5965"/>
                    <a:pt x="10519" y="5962"/>
                  </a:cubicBezTo>
                  <a:cubicBezTo>
                    <a:pt x="10514" y="5937"/>
                    <a:pt x="10492" y="5919"/>
                    <a:pt x="10467" y="5919"/>
                  </a:cubicBezTo>
                  <a:cubicBezTo>
                    <a:pt x="10465" y="5919"/>
                    <a:pt x="10463" y="5919"/>
                    <a:pt x="10461" y="5920"/>
                  </a:cubicBezTo>
                  <a:lnTo>
                    <a:pt x="10413" y="5877"/>
                  </a:lnTo>
                  <a:cubicBezTo>
                    <a:pt x="10443" y="5857"/>
                    <a:pt x="10470" y="5832"/>
                    <a:pt x="10499" y="5811"/>
                  </a:cubicBezTo>
                  <a:cubicBezTo>
                    <a:pt x="10691" y="5841"/>
                    <a:pt x="10883" y="5861"/>
                    <a:pt x="11077" y="5861"/>
                  </a:cubicBezTo>
                  <a:cubicBezTo>
                    <a:pt x="11165" y="5861"/>
                    <a:pt x="11254" y="5857"/>
                    <a:pt x="11342" y="5848"/>
                  </a:cubicBezTo>
                  <a:cubicBezTo>
                    <a:pt x="11398" y="5841"/>
                    <a:pt x="11401" y="5758"/>
                    <a:pt x="11343" y="5758"/>
                  </a:cubicBezTo>
                  <a:cubicBezTo>
                    <a:pt x="11343" y="5758"/>
                    <a:pt x="11343" y="5758"/>
                    <a:pt x="11342" y="5758"/>
                  </a:cubicBezTo>
                  <a:cubicBezTo>
                    <a:pt x="11272" y="5759"/>
                    <a:pt x="11201" y="5760"/>
                    <a:pt x="11131" y="5760"/>
                  </a:cubicBezTo>
                  <a:cubicBezTo>
                    <a:pt x="10952" y="5760"/>
                    <a:pt x="10774" y="5755"/>
                    <a:pt x="10595" y="5739"/>
                  </a:cubicBezTo>
                  <a:cubicBezTo>
                    <a:pt x="10756" y="5615"/>
                    <a:pt x="10907" y="5482"/>
                    <a:pt x="11038" y="5327"/>
                  </a:cubicBezTo>
                  <a:close/>
                  <a:moveTo>
                    <a:pt x="990" y="7822"/>
                  </a:moveTo>
                  <a:cubicBezTo>
                    <a:pt x="996" y="7956"/>
                    <a:pt x="1003" y="8088"/>
                    <a:pt x="1007" y="8221"/>
                  </a:cubicBezTo>
                  <a:cubicBezTo>
                    <a:pt x="864" y="8232"/>
                    <a:pt x="737" y="8258"/>
                    <a:pt x="649" y="8314"/>
                  </a:cubicBezTo>
                  <a:lnTo>
                    <a:pt x="649" y="8314"/>
                  </a:lnTo>
                  <a:cubicBezTo>
                    <a:pt x="683" y="8292"/>
                    <a:pt x="662" y="8248"/>
                    <a:pt x="629" y="8248"/>
                  </a:cubicBezTo>
                  <a:cubicBezTo>
                    <a:pt x="624" y="8248"/>
                    <a:pt x="619" y="8249"/>
                    <a:pt x="613" y="8252"/>
                  </a:cubicBezTo>
                  <a:cubicBezTo>
                    <a:pt x="602" y="8256"/>
                    <a:pt x="591" y="8261"/>
                    <a:pt x="580" y="8265"/>
                  </a:cubicBezTo>
                  <a:cubicBezTo>
                    <a:pt x="542" y="8282"/>
                    <a:pt x="565" y="8336"/>
                    <a:pt x="599" y="8338"/>
                  </a:cubicBezTo>
                  <a:cubicBezTo>
                    <a:pt x="738" y="8348"/>
                    <a:pt x="875" y="8354"/>
                    <a:pt x="1014" y="8363"/>
                  </a:cubicBezTo>
                  <a:cubicBezTo>
                    <a:pt x="1014" y="8380"/>
                    <a:pt x="1016" y="8398"/>
                    <a:pt x="1016" y="8415"/>
                  </a:cubicBezTo>
                  <a:cubicBezTo>
                    <a:pt x="1017" y="8460"/>
                    <a:pt x="1049" y="8482"/>
                    <a:pt x="1082" y="8482"/>
                  </a:cubicBezTo>
                  <a:cubicBezTo>
                    <a:pt x="1111" y="8482"/>
                    <a:pt x="1141" y="8465"/>
                    <a:pt x="1151" y="8433"/>
                  </a:cubicBezTo>
                  <a:lnTo>
                    <a:pt x="1153" y="8433"/>
                  </a:lnTo>
                  <a:cubicBezTo>
                    <a:pt x="1194" y="8415"/>
                    <a:pt x="1238" y="8397"/>
                    <a:pt x="1280" y="8379"/>
                  </a:cubicBezTo>
                  <a:cubicBezTo>
                    <a:pt x="2088" y="8425"/>
                    <a:pt x="2897" y="8468"/>
                    <a:pt x="3705" y="8523"/>
                  </a:cubicBezTo>
                  <a:cubicBezTo>
                    <a:pt x="3343" y="8564"/>
                    <a:pt x="2981" y="8609"/>
                    <a:pt x="2621" y="8665"/>
                  </a:cubicBezTo>
                  <a:cubicBezTo>
                    <a:pt x="2619" y="8645"/>
                    <a:pt x="2601" y="8629"/>
                    <a:pt x="2581" y="8629"/>
                  </a:cubicBezTo>
                  <a:cubicBezTo>
                    <a:pt x="2580" y="8629"/>
                    <a:pt x="2580" y="8629"/>
                    <a:pt x="2579" y="8629"/>
                  </a:cubicBezTo>
                  <a:cubicBezTo>
                    <a:pt x="1898" y="8645"/>
                    <a:pt x="1189" y="8636"/>
                    <a:pt x="513" y="8737"/>
                  </a:cubicBezTo>
                  <a:cubicBezTo>
                    <a:pt x="506" y="8433"/>
                    <a:pt x="496" y="8129"/>
                    <a:pt x="486" y="7824"/>
                  </a:cubicBezTo>
                  <a:lnTo>
                    <a:pt x="486" y="7824"/>
                  </a:lnTo>
                  <a:cubicBezTo>
                    <a:pt x="574" y="7832"/>
                    <a:pt x="664" y="7837"/>
                    <a:pt x="753" y="7837"/>
                  </a:cubicBezTo>
                  <a:cubicBezTo>
                    <a:pt x="833" y="7837"/>
                    <a:pt x="913" y="7833"/>
                    <a:pt x="990" y="7822"/>
                  </a:cubicBezTo>
                  <a:close/>
                  <a:moveTo>
                    <a:pt x="10567" y="6173"/>
                  </a:moveTo>
                  <a:lnTo>
                    <a:pt x="10567" y="6173"/>
                  </a:lnTo>
                  <a:cubicBezTo>
                    <a:pt x="10629" y="6238"/>
                    <a:pt x="10695" y="6303"/>
                    <a:pt x="10758" y="6366"/>
                  </a:cubicBezTo>
                  <a:cubicBezTo>
                    <a:pt x="10758" y="6371"/>
                    <a:pt x="10754" y="6373"/>
                    <a:pt x="10754" y="6380"/>
                  </a:cubicBezTo>
                  <a:cubicBezTo>
                    <a:pt x="10771" y="6913"/>
                    <a:pt x="10796" y="7446"/>
                    <a:pt x="10847" y="7977"/>
                  </a:cubicBezTo>
                  <a:cubicBezTo>
                    <a:pt x="10864" y="8147"/>
                    <a:pt x="10917" y="8356"/>
                    <a:pt x="10910" y="8520"/>
                  </a:cubicBezTo>
                  <a:cubicBezTo>
                    <a:pt x="10893" y="8867"/>
                    <a:pt x="11003" y="8841"/>
                    <a:pt x="10668" y="8869"/>
                  </a:cubicBezTo>
                  <a:cubicBezTo>
                    <a:pt x="10612" y="8874"/>
                    <a:pt x="10554" y="8877"/>
                    <a:pt x="10495" y="8877"/>
                  </a:cubicBezTo>
                  <a:cubicBezTo>
                    <a:pt x="9967" y="8877"/>
                    <a:pt x="9361" y="8692"/>
                    <a:pt x="8849" y="8622"/>
                  </a:cubicBezTo>
                  <a:cubicBezTo>
                    <a:pt x="8368" y="8555"/>
                    <a:pt x="7887" y="8494"/>
                    <a:pt x="7406" y="8437"/>
                  </a:cubicBezTo>
                  <a:cubicBezTo>
                    <a:pt x="7403" y="8436"/>
                    <a:pt x="7401" y="8436"/>
                    <a:pt x="7399" y="8436"/>
                  </a:cubicBezTo>
                  <a:cubicBezTo>
                    <a:pt x="7366" y="8436"/>
                    <a:pt x="7346" y="8463"/>
                    <a:pt x="7342" y="8492"/>
                  </a:cubicBezTo>
                  <a:cubicBezTo>
                    <a:pt x="7324" y="8385"/>
                    <a:pt x="7304" y="8282"/>
                    <a:pt x="7285" y="8188"/>
                  </a:cubicBezTo>
                  <a:cubicBezTo>
                    <a:pt x="7286" y="8176"/>
                    <a:pt x="7284" y="8163"/>
                    <a:pt x="7278" y="8151"/>
                  </a:cubicBezTo>
                  <a:cubicBezTo>
                    <a:pt x="7277" y="8147"/>
                    <a:pt x="7276" y="8141"/>
                    <a:pt x="7275" y="8136"/>
                  </a:cubicBezTo>
                  <a:cubicBezTo>
                    <a:pt x="7269" y="8108"/>
                    <a:pt x="7245" y="8096"/>
                    <a:pt x="7221" y="8096"/>
                  </a:cubicBezTo>
                  <a:cubicBezTo>
                    <a:pt x="7204" y="8096"/>
                    <a:pt x="7188" y="8101"/>
                    <a:pt x="7176" y="8112"/>
                  </a:cubicBezTo>
                  <a:cubicBezTo>
                    <a:pt x="7166" y="8112"/>
                    <a:pt x="7156" y="8111"/>
                    <a:pt x="7146" y="8111"/>
                  </a:cubicBezTo>
                  <a:cubicBezTo>
                    <a:pt x="7023" y="8111"/>
                    <a:pt x="6897" y="8140"/>
                    <a:pt x="6777" y="8158"/>
                  </a:cubicBezTo>
                  <a:cubicBezTo>
                    <a:pt x="6612" y="8181"/>
                    <a:pt x="6449" y="8208"/>
                    <a:pt x="6286" y="8245"/>
                  </a:cubicBezTo>
                  <a:cubicBezTo>
                    <a:pt x="6275" y="8247"/>
                    <a:pt x="6266" y="8254"/>
                    <a:pt x="6260" y="8263"/>
                  </a:cubicBezTo>
                  <a:cubicBezTo>
                    <a:pt x="6238" y="8272"/>
                    <a:pt x="6219" y="8290"/>
                    <a:pt x="6223" y="8319"/>
                  </a:cubicBezTo>
                  <a:cubicBezTo>
                    <a:pt x="6235" y="8411"/>
                    <a:pt x="6245" y="8504"/>
                    <a:pt x="6253" y="8595"/>
                  </a:cubicBezTo>
                  <a:cubicBezTo>
                    <a:pt x="6238" y="8582"/>
                    <a:pt x="6218" y="8576"/>
                    <a:pt x="6199" y="8576"/>
                  </a:cubicBezTo>
                  <a:cubicBezTo>
                    <a:pt x="6183" y="8576"/>
                    <a:pt x="6167" y="8580"/>
                    <a:pt x="6154" y="8590"/>
                  </a:cubicBezTo>
                  <a:cubicBezTo>
                    <a:pt x="6020" y="8683"/>
                    <a:pt x="5867" y="8728"/>
                    <a:pt x="5715" y="8728"/>
                  </a:cubicBezTo>
                  <a:cubicBezTo>
                    <a:pt x="5500" y="8728"/>
                    <a:pt x="5287" y="8638"/>
                    <a:pt x="5132" y="8468"/>
                  </a:cubicBezTo>
                  <a:cubicBezTo>
                    <a:pt x="5120" y="8456"/>
                    <a:pt x="5104" y="8449"/>
                    <a:pt x="5088" y="8449"/>
                  </a:cubicBezTo>
                  <a:cubicBezTo>
                    <a:pt x="5072" y="8427"/>
                    <a:pt x="5047" y="8414"/>
                    <a:pt x="5020" y="8414"/>
                  </a:cubicBezTo>
                  <a:cubicBezTo>
                    <a:pt x="5017" y="8414"/>
                    <a:pt x="5014" y="8414"/>
                    <a:pt x="5011" y="8415"/>
                  </a:cubicBezTo>
                  <a:cubicBezTo>
                    <a:pt x="4623" y="8438"/>
                    <a:pt x="4237" y="8468"/>
                    <a:pt x="3851" y="8509"/>
                  </a:cubicBezTo>
                  <a:cubicBezTo>
                    <a:pt x="3859" y="8485"/>
                    <a:pt x="3844" y="8460"/>
                    <a:pt x="3820" y="8457"/>
                  </a:cubicBezTo>
                  <a:cubicBezTo>
                    <a:pt x="3285" y="8388"/>
                    <a:pt x="2748" y="8340"/>
                    <a:pt x="2212" y="8307"/>
                  </a:cubicBezTo>
                  <a:cubicBezTo>
                    <a:pt x="2066" y="8297"/>
                    <a:pt x="1845" y="8265"/>
                    <a:pt x="1611" y="8242"/>
                  </a:cubicBezTo>
                  <a:cubicBezTo>
                    <a:pt x="2368" y="7937"/>
                    <a:pt x="3342" y="7606"/>
                    <a:pt x="4215" y="7606"/>
                  </a:cubicBezTo>
                  <a:cubicBezTo>
                    <a:pt x="4753" y="7606"/>
                    <a:pt x="5253" y="7732"/>
                    <a:pt x="5641" y="8068"/>
                  </a:cubicBezTo>
                  <a:cubicBezTo>
                    <a:pt x="5658" y="8083"/>
                    <a:pt x="5681" y="8091"/>
                    <a:pt x="5705" y="8091"/>
                  </a:cubicBezTo>
                  <a:cubicBezTo>
                    <a:pt x="5707" y="8091"/>
                    <a:pt x="5710" y="8091"/>
                    <a:pt x="5713" y="8091"/>
                  </a:cubicBezTo>
                  <a:lnTo>
                    <a:pt x="5713" y="8106"/>
                  </a:lnTo>
                  <a:cubicBezTo>
                    <a:pt x="5712" y="8127"/>
                    <a:pt x="5729" y="8143"/>
                    <a:pt x="5749" y="8143"/>
                  </a:cubicBezTo>
                  <a:cubicBezTo>
                    <a:pt x="5753" y="8143"/>
                    <a:pt x="5758" y="8142"/>
                    <a:pt x="5762" y="8141"/>
                  </a:cubicBezTo>
                  <a:cubicBezTo>
                    <a:pt x="5771" y="8149"/>
                    <a:pt x="5783" y="8153"/>
                    <a:pt x="5795" y="8153"/>
                  </a:cubicBezTo>
                  <a:cubicBezTo>
                    <a:pt x="5802" y="8153"/>
                    <a:pt x="5808" y="8152"/>
                    <a:pt x="5814" y="8149"/>
                  </a:cubicBezTo>
                  <a:cubicBezTo>
                    <a:pt x="6600" y="7822"/>
                    <a:pt x="7413" y="7691"/>
                    <a:pt x="8231" y="7691"/>
                  </a:cubicBezTo>
                  <a:cubicBezTo>
                    <a:pt x="8985" y="7691"/>
                    <a:pt x="9743" y="7802"/>
                    <a:pt x="10490" y="7974"/>
                  </a:cubicBezTo>
                  <a:cubicBezTo>
                    <a:pt x="10498" y="7975"/>
                    <a:pt x="10506" y="7976"/>
                    <a:pt x="10514" y="7976"/>
                  </a:cubicBezTo>
                  <a:cubicBezTo>
                    <a:pt x="10569" y="7976"/>
                    <a:pt x="10603" y="7929"/>
                    <a:pt x="10604" y="7880"/>
                  </a:cubicBezTo>
                  <a:cubicBezTo>
                    <a:pt x="10615" y="7889"/>
                    <a:pt x="10627" y="7893"/>
                    <a:pt x="10638" y="7893"/>
                  </a:cubicBezTo>
                  <a:cubicBezTo>
                    <a:pt x="10666" y="7893"/>
                    <a:pt x="10693" y="7871"/>
                    <a:pt x="10695" y="7839"/>
                  </a:cubicBezTo>
                  <a:cubicBezTo>
                    <a:pt x="10735" y="7281"/>
                    <a:pt x="10692" y="6719"/>
                    <a:pt x="10567" y="6173"/>
                  </a:cubicBezTo>
                  <a:close/>
                  <a:moveTo>
                    <a:pt x="2036" y="8765"/>
                  </a:moveTo>
                  <a:lnTo>
                    <a:pt x="2036" y="8765"/>
                  </a:lnTo>
                  <a:cubicBezTo>
                    <a:pt x="1529" y="8858"/>
                    <a:pt x="1024" y="8969"/>
                    <a:pt x="523" y="9104"/>
                  </a:cubicBezTo>
                  <a:cubicBezTo>
                    <a:pt x="522" y="9004"/>
                    <a:pt x="518" y="8904"/>
                    <a:pt x="516" y="8804"/>
                  </a:cubicBezTo>
                  <a:lnTo>
                    <a:pt x="516" y="8804"/>
                  </a:lnTo>
                  <a:cubicBezTo>
                    <a:pt x="656" y="8812"/>
                    <a:pt x="797" y="8816"/>
                    <a:pt x="939" y="8816"/>
                  </a:cubicBezTo>
                  <a:cubicBezTo>
                    <a:pt x="1303" y="8816"/>
                    <a:pt x="1672" y="8792"/>
                    <a:pt x="2036" y="8765"/>
                  </a:cubicBezTo>
                  <a:close/>
                  <a:moveTo>
                    <a:pt x="7172" y="8262"/>
                  </a:moveTo>
                  <a:lnTo>
                    <a:pt x="7172" y="8262"/>
                  </a:lnTo>
                  <a:cubicBezTo>
                    <a:pt x="7254" y="9162"/>
                    <a:pt x="7336" y="10229"/>
                    <a:pt x="6922" y="11053"/>
                  </a:cubicBezTo>
                  <a:cubicBezTo>
                    <a:pt x="6912" y="11023"/>
                    <a:pt x="6901" y="10992"/>
                    <a:pt x="6892" y="10960"/>
                  </a:cubicBezTo>
                  <a:cubicBezTo>
                    <a:pt x="6848" y="10817"/>
                    <a:pt x="6807" y="10676"/>
                    <a:pt x="6762" y="10534"/>
                  </a:cubicBezTo>
                  <a:cubicBezTo>
                    <a:pt x="6750" y="10500"/>
                    <a:pt x="6716" y="10476"/>
                    <a:pt x="6682" y="10476"/>
                  </a:cubicBezTo>
                  <a:cubicBezTo>
                    <a:pt x="6663" y="10476"/>
                    <a:pt x="6645" y="10483"/>
                    <a:pt x="6631" y="10500"/>
                  </a:cubicBezTo>
                  <a:cubicBezTo>
                    <a:pt x="6516" y="10630"/>
                    <a:pt x="6394" y="10754"/>
                    <a:pt x="6270" y="10878"/>
                  </a:cubicBezTo>
                  <a:cubicBezTo>
                    <a:pt x="6517" y="10044"/>
                    <a:pt x="6563" y="9174"/>
                    <a:pt x="6359" y="8326"/>
                  </a:cubicBezTo>
                  <a:cubicBezTo>
                    <a:pt x="6505" y="8323"/>
                    <a:pt x="6651" y="8316"/>
                    <a:pt x="6797" y="8303"/>
                  </a:cubicBezTo>
                  <a:cubicBezTo>
                    <a:pt x="6920" y="8293"/>
                    <a:pt x="7052" y="8292"/>
                    <a:pt x="7172" y="8262"/>
                  </a:cubicBezTo>
                  <a:close/>
                  <a:moveTo>
                    <a:pt x="2520" y="1"/>
                  </a:moveTo>
                  <a:cubicBezTo>
                    <a:pt x="2283" y="1"/>
                    <a:pt x="2047" y="19"/>
                    <a:pt x="1816" y="56"/>
                  </a:cubicBezTo>
                  <a:cubicBezTo>
                    <a:pt x="1805" y="52"/>
                    <a:pt x="1792" y="49"/>
                    <a:pt x="1778" y="49"/>
                  </a:cubicBezTo>
                  <a:cubicBezTo>
                    <a:pt x="1733" y="49"/>
                    <a:pt x="1686" y="79"/>
                    <a:pt x="1686" y="138"/>
                  </a:cubicBezTo>
                  <a:cubicBezTo>
                    <a:pt x="1686" y="542"/>
                    <a:pt x="1681" y="947"/>
                    <a:pt x="1677" y="1352"/>
                  </a:cubicBezTo>
                  <a:cubicBezTo>
                    <a:pt x="1630" y="1348"/>
                    <a:pt x="1581" y="1346"/>
                    <a:pt x="1530" y="1346"/>
                  </a:cubicBezTo>
                  <a:cubicBezTo>
                    <a:pt x="1172" y="1346"/>
                    <a:pt x="744" y="1444"/>
                    <a:pt x="543" y="1727"/>
                  </a:cubicBezTo>
                  <a:cubicBezTo>
                    <a:pt x="519" y="1734"/>
                    <a:pt x="498" y="1751"/>
                    <a:pt x="501" y="1780"/>
                  </a:cubicBezTo>
                  <a:cubicBezTo>
                    <a:pt x="528" y="1998"/>
                    <a:pt x="549" y="2215"/>
                    <a:pt x="575" y="2433"/>
                  </a:cubicBezTo>
                  <a:cubicBezTo>
                    <a:pt x="401" y="2447"/>
                    <a:pt x="232" y="2492"/>
                    <a:pt x="76" y="2566"/>
                  </a:cubicBezTo>
                  <a:cubicBezTo>
                    <a:pt x="38" y="2580"/>
                    <a:pt x="1" y="2616"/>
                    <a:pt x="4" y="2660"/>
                  </a:cubicBezTo>
                  <a:cubicBezTo>
                    <a:pt x="30" y="2986"/>
                    <a:pt x="51" y="3312"/>
                    <a:pt x="75" y="3637"/>
                  </a:cubicBezTo>
                  <a:cubicBezTo>
                    <a:pt x="42" y="3659"/>
                    <a:pt x="46" y="3707"/>
                    <a:pt x="81" y="3723"/>
                  </a:cubicBezTo>
                  <a:cubicBezTo>
                    <a:pt x="94" y="3918"/>
                    <a:pt x="111" y="4113"/>
                    <a:pt x="123" y="4308"/>
                  </a:cubicBezTo>
                  <a:cubicBezTo>
                    <a:pt x="101" y="4325"/>
                    <a:pt x="103" y="4360"/>
                    <a:pt x="127" y="4373"/>
                  </a:cubicBezTo>
                  <a:cubicBezTo>
                    <a:pt x="229" y="5955"/>
                    <a:pt x="298" y="7538"/>
                    <a:pt x="333" y="9123"/>
                  </a:cubicBezTo>
                  <a:cubicBezTo>
                    <a:pt x="334" y="9180"/>
                    <a:pt x="375" y="9210"/>
                    <a:pt x="419" y="9214"/>
                  </a:cubicBezTo>
                  <a:cubicBezTo>
                    <a:pt x="429" y="9227"/>
                    <a:pt x="445" y="9235"/>
                    <a:pt x="462" y="9235"/>
                  </a:cubicBezTo>
                  <a:cubicBezTo>
                    <a:pt x="465" y="9235"/>
                    <a:pt x="469" y="9235"/>
                    <a:pt x="472" y="9234"/>
                  </a:cubicBezTo>
                  <a:cubicBezTo>
                    <a:pt x="1978" y="8945"/>
                    <a:pt x="3480" y="8710"/>
                    <a:pt x="5011" y="8610"/>
                  </a:cubicBezTo>
                  <a:cubicBezTo>
                    <a:pt x="5029" y="8609"/>
                    <a:pt x="5047" y="8602"/>
                    <a:pt x="5062" y="8591"/>
                  </a:cubicBezTo>
                  <a:cubicBezTo>
                    <a:pt x="5224" y="8811"/>
                    <a:pt x="5476" y="8924"/>
                    <a:pt x="5731" y="8924"/>
                  </a:cubicBezTo>
                  <a:cubicBezTo>
                    <a:pt x="5918" y="8924"/>
                    <a:pt x="6107" y="8863"/>
                    <a:pt x="6265" y="8740"/>
                  </a:cubicBezTo>
                  <a:lnTo>
                    <a:pt x="6265" y="8740"/>
                  </a:lnTo>
                  <a:cubicBezTo>
                    <a:pt x="6321" y="9492"/>
                    <a:pt x="6256" y="10221"/>
                    <a:pt x="6035" y="10959"/>
                  </a:cubicBezTo>
                  <a:cubicBezTo>
                    <a:pt x="6019" y="11006"/>
                    <a:pt x="6043" y="11056"/>
                    <a:pt x="6088" y="11073"/>
                  </a:cubicBezTo>
                  <a:cubicBezTo>
                    <a:pt x="6083" y="11103"/>
                    <a:pt x="6107" y="11126"/>
                    <a:pt x="6132" y="11126"/>
                  </a:cubicBezTo>
                  <a:cubicBezTo>
                    <a:pt x="6143" y="11126"/>
                    <a:pt x="6153" y="11122"/>
                    <a:pt x="6162" y="11114"/>
                  </a:cubicBezTo>
                  <a:cubicBezTo>
                    <a:pt x="6321" y="10973"/>
                    <a:pt x="6479" y="10829"/>
                    <a:pt x="6643" y="10694"/>
                  </a:cubicBezTo>
                  <a:cubicBezTo>
                    <a:pt x="6672" y="10797"/>
                    <a:pt x="6701" y="10901"/>
                    <a:pt x="6731" y="11005"/>
                  </a:cubicBezTo>
                  <a:cubicBezTo>
                    <a:pt x="6765" y="11122"/>
                    <a:pt x="6780" y="11246"/>
                    <a:pt x="6861" y="11339"/>
                  </a:cubicBezTo>
                  <a:cubicBezTo>
                    <a:pt x="6871" y="11350"/>
                    <a:pt x="6886" y="11356"/>
                    <a:pt x="6901" y="11356"/>
                  </a:cubicBezTo>
                  <a:cubicBezTo>
                    <a:pt x="6921" y="11356"/>
                    <a:pt x="6941" y="11346"/>
                    <a:pt x="6952" y="11330"/>
                  </a:cubicBezTo>
                  <a:cubicBezTo>
                    <a:pt x="6963" y="11326"/>
                    <a:pt x="6972" y="11320"/>
                    <a:pt x="6980" y="11311"/>
                  </a:cubicBezTo>
                  <a:cubicBezTo>
                    <a:pt x="7567" y="10689"/>
                    <a:pt x="7500" y="9434"/>
                    <a:pt x="7351" y="8538"/>
                  </a:cubicBezTo>
                  <a:lnTo>
                    <a:pt x="7351" y="8538"/>
                  </a:lnTo>
                  <a:cubicBezTo>
                    <a:pt x="7359" y="8552"/>
                    <a:pt x="7372" y="8562"/>
                    <a:pt x="7388" y="8565"/>
                  </a:cubicBezTo>
                  <a:cubicBezTo>
                    <a:pt x="8614" y="8816"/>
                    <a:pt x="9854" y="8988"/>
                    <a:pt x="11095" y="9143"/>
                  </a:cubicBezTo>
                  <a:cubicBezTo>
                    <a:pt x="11099" y="9144"/>
                    <a:pt x="11103" y="9144"/>
                    <a:pt x="11106" y="9144"/>
                  </a:cubicBezTo>
                  <a:cubicBezTo>
                    <a:pt x="11177" y="9144"/>
                    <a:pt x="11209" y="9063"/>
                    <a:pt x="11200" y="9005"/>
                  </a:cubicBezTo>
                  <a:cubicBezTo>
                    <a:pt x="11069" y="8181"/>
                    <a:pt x="10967" y="7353"/>
                    <a:pt x="10914" y="6519"/>
                  </a:cubicBezTo>
                  <a:lnTo>
                    <a:pt x="10914" y="6519"/>
                  </a:lnTo>
                  <a:cubicBezTo>
                    <a:pt x="11685" y="7265"/>
                    <a:pt x="12571" y="7953"/>
                    <a:pt x="13444" y="8516"/>
                  </a:cubicBezTo>
                  <a:cubicBezTo>
                    <a:pt x="13630" y="8636"/>
                    <a:pt x="13903" y="8734"/>
                    <a:pt x="14139" y="8734"/>
                  </a:cubicBezTo>
                  <a:cubicBezTo>
                    <a:pt x="14371" y="8734"/>
                    <a:pt x="14568" y="8639"/>
                    <a:pt x="14610" y="8378"/>
                  </a:cubicBezTo>
                  <a:cubicBezTo>
                    <a:pt x="14610" y="8375"/>
                    <a:pt x="14612" y="8375"/>
                    <a:pt x="14613" y="8373"/>
                  </a:cubicBezTo>
                  <a:cubicBezTo>
                    <a:pt x="14778" y="7700"/>
                    <a:pt x="13972" y="7219"/>
                    <a:pt x="13525" y="6852"/>
                  </a:cubicBezTo>
                  <a:cubicBezTo>
                    <a:pt x="12776" y="6238"/>
                    <a:pt x="11982" y="5680"/>
                    <a:pt x="11151" y="5183"/>
                  </a:cubicBezTo>
                  <a:cubicBezTo>
                    <a:pt x="11417" y="4821"/>
                    <a:pt x="11581" y="4394"/>
                    <a:pt x="11623" y="3945"/>
                  </a:cubicBezTo>
                  <a:cubicBezTo>
                    <a:pt x="11724" y="2879"/>
                    <a:pt x="11154" y="1979"/>
                    <a:pt x="10271" y="1635"/>
                  </a:cubicBezTo>
                  <a:cubicBezTo>
                    <a:pt x="10273" y="1476"/>
                    <a:pt x="10263" y="1316"/>
                    <a:pt x="10256" y="1156"/>
                  </a:cubicBezTo>
                  <a:cubicBezTo>
                    <a:pt x="10254" y="1116"/>
                    <a:pt x="10225" y="1098"/>
                    <a:pt x="10195" y="1098"/>
                  </a:cubicBezTo>
                  <a:cubicBezTo>
                    <a:pt x="10190" y="1098"/>
                    <a:pt x="10185" y="1098"/>
                    <a:pt x="10181" y="1099"/>
                  </a:cubicBezTo>
                  <a:cubicBezTo>
                    <a:pt x="10169" y="1073"/>
                    <a:pt x="10147" y="1053"/>
                    <a:pt x="10121" y="1044"/>
                  </a:cubicBezTo>
                  <a:cubicBezTo>
                    <a:pt x="9531" y="854"/>
                    <a:pt x="8923" y="755"/>
                    <a:pt x="8320" y="755"/>
                  </a:cubicBezTo>
                  <a:cubicBezTo>
                    <a:pt x="7403" y="755"/>
                    <a:pt x="6497" y="984"/>
                    <a:pt x="5683" y="1471"/>
                  </a:cubicBezTo>
                  <a:cubicBezTo>
                    <a:pt x="5665" y="1445"/>
                    <a:pt x="5634" y="1429"/>
                    <a:pt x="5603" y="1429"/>
                  </a:cubicBezTo>
                  <a:cubicBezTo>
                    <a:pt x="5596" y="1429"/>
                    <a:pt x="5589" y="1430"/>
                    <a:pt x="5583" y="1431"/>
                  </a:cubicBezTo>
                  <a:cubicBezTo>
                    <a:pt x="4895" y="459"/>
                    <a:pt x="3693" y="1"/>
                    <a:pt x="2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6038565" y="-1179592"/>
              <a:ext cx="28443" cy="3099"/>
            </a:xfrm>
            <a:custGeom>
              <a:avLst/>
              <a:gdLst/>
              <a:ahLst/>
              <a:cxnLst/>
              <a:rect l="l" t="t" r="r" b="b"/>
              <a:pathLst>
                <a:path w="826" h="90" extrusionOk="0">
                  <a:moveTo>
                    <a:pt x="554" y="0"/>
                  </a:moveTo>
                  <a:cubicBezTo>
                    <a:pt x="379" y="0"/>
                    <a:pt x="203" y="10"/>
                    <a:pt x="31" y="21"/>
                  </a:cubicBezTo>
                  <a:cubicBezTo>
                    <a:pt x="0" y="23"/>
                    <a:pt x="0" y="67"/>
                    <a:pt x="31" y="69"/>
                  </a:cubicBezTo>
                  <a:cubicBezTo>
                    <a:pt x="200" y="79"/>
                    <a:pt x="373" y="90"/>
                    <a:pt x="545" y="90"/>
                  </a:cubicBezTo>
                  <a:cubicBezTo>
                    <a:pt x="625" y="90"/>
                    <a:pt x="704" y="87"/>
                    <a:pt x="783" y="82"/>
                  </a:cubicBezTo>
                  <a:cubicBezTo>
                    <a:pt x="825" y="75"/>
                    <a:pt x="825" y="14"/>
                    <a:pt x="783" y="7"/>
                  </a:cubicBezTo>
                  <a:cubicBezTo>
                    <a:pt x="707" y="2"/>
                    <a:pt x="631"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48"/>
          <p:cNvGrpSpPr/>
          <p:nvPr/>
        </p:nvGrpSpPr>
        <p:grpSpPr>
          <a:xfrm>
            <a:off x="8136389" y="378006"/>
            <a:ext cx="534952" cy="602889"/>
            <a:chOff x="-6349616" y="-837928"/>
            <a:chExt cx="429267" cy="483743"/>
          </a:xfrm>
        </p:grpSpPr>
        <p:sp>
          <p:nvSpPr>
            <p:cNvPr id="2445" name="Google Shape;2445;p48"/>
            <p:cNvSpPr/>
            <p:nvPr/>
          </p:nvSpPr>
          <p:spPr>
            <a:xfrm>
              <a:off x="-6349616" y="-837928"/>
              <a:ext cx="429267" cy="483743"/>
            </a:xfrm>
            <a:custGeom>
              <a:avLst/>
              <a:gdLst/>
              <a:ahLst/>
              <a:cxnLst/>
              <a:rect l="l" t="t" r="r" b="b"/>
              <a:pathLst>
                <a:path w="12466" h="14048" extrusionOk="0">
                  <a:moveTo>
                    <a:pt x="3761" y="186"/>
                  </a:moveTo>
                  <a:cubicBezTo>
                    <a:pt x="4592" y="186"/>
                    <a:pt x="5395" y="687"/>
                    <a:pt x="5670" y="1531"/>
                  </a:cubicBezTo>
                  <a:cubicBezTo>
                    <a:pt x="6070" y="2758"/>
                    <a:pt x="5540" y="4340"/>
                    <a:pt x="4074" y="4340"/>
                  </a:cubicBezTo>
                  <a:cubicBezTo>
                    <a:pt x="4059" y="4340"/>
                    <a:pt x="4043" y="4340"/>
                    <a:pt x="4028" y="4339"/>
                  </a:cubicBezTo>
                  <a:cubicBezTo>
                    <a:pt x="4026" y="4339"/>
                    <a:pt x="4024" y="4339"/>
                    <a:pt x="4022" y="4339"/>
                  </a:cubicBezTo>
                  <a:cubicBezTo>
                    <a:pt x="3983" y="4339"/>
                    <a:pt x="3950" y="4369"/>
                    <a:pt x="3948" y="4408"/>
                  </a:cubicBezTo>
                  <a:cubicBezTo>
                    <a:pt x="3559" y="4384"/>
                    <a:pt x="3181" y="4284"/>
                    <a:pt x="2845" y="4112"/>
                  </a:cubicBezTo>
                  <a:lnTo>
                    <a:pt x="2845" y="4112"/>
                  </a:lnTo>
                  <a:cubicBezTo>
                    <a:pt x="3014" y="4133"/>
                    <a:pt x="3184" y="4143"/>
                    <a:pt x="3353" y="4143"/>
                  </a:cubicBezTo>
                  <a:cubicBezTo>
                    <a:pt x="3415" y="4143"/>
                    <a:pt x="3476" y="4142"/>
                    <a:pt x="3537" y="4139"/>
                  </a:cubicBezTo>
                  <a:cubicBezTo>
                    <a:pt x="3588" y="4137"/>
                    <a:pt x="3589" y="4060"/>
                    <a:pt x="3537" y="4060"/>
                  </a:cubicBezTo>
                  <a:cubicBezTo>
                    <a:pt x="3237" y="4057"/>
                    <a:pt x="2936" y="4035"/>
                    <a:pt x="2639" y="3992"/>
                  </a:cubicBezTo>
                  <a:cubicBezTo>
                    <a:pt x="2305" y="3773"/>
                    <a:pt x="2031" y="3466"/>
                    <a:pt x="1872" y="3054"/>
                  </a:cubicBezTo>
                  <a:lnTo>
                    <a:pt x="1872" y="3054"/>
                  </a:lnTo>
                  <a:cubicBezTo>
                    <a:pt x="2368" y="3087"/>
                    <a:pt x="2863" y="3120"/>
                    <a:pt x="3359" y="3123"/>
                  </a:cubicBezTo>
                  <a:cubicBezTo>
                    <a:pt x="3403" y="3123"/>
                    <a:pt x="3400" y="3061"/>
                    <a:pt x="3359" y="3057"/>
                  </a:cubicBezTo>
                  <a:cubicBezTo>
                    <a:pt x="2857" y="3012"/>
                    <a:pt x="2352" y="2998"/>
                    <a:pt x="1849" y="2984"/>
                  </a:cubicBezTo>
                  <a:cubicBezTo>
                    <a:pt x="1790" y="2815"/>
                    <a:pt x="1753" y="2640"/>
                    <a:pt x="1738" y="2461"/>
                  </a:cubicBezTo>
                  <a:lnTo>
                    <a:pt x="1738" y="2461"/>
                  </a:lnTo>
                  <a:cubicBezTo>
                    <a:pt x="2105" y="2463"/>
                    <a:pt x="2472" y="2470"/>
                    <a:pt x="2839" y="2470"/>
                  </a:cubicBezTo>
                  <a:cubicBezTo>
                    <a:pt x="3013" y="2470"/>
                    <a:pt x="3186" y="2468"/>
                    <a:pt x="3359" y="2464"/>
                  </a:cubicBezTo>
                  <a:cubicBezTo>
                    <a:pt x="3418" y="2462"/>
                    <a:pt x="3418" y="2374"/>
                    <a:pt x="3359" y="2373"/>
                  </a:cubicBezTo>
                  <a:cubicBezTo>
                    <a:pt x="3183" y="2369"/>
                    <a:pt x="3007" y="2367"/>
                    <a:pt x="2830" y="2367"/>
                  </a:cubicBezTo>
                  <a:cubicBezTo>
                    <a:pt x="2464" y="2367"/>
                    <a:pt x="2098" y="2374"/>
                    <a:pt x="1732" y="2375"/>
                  </a:cubicBezTo>
                  <a:cubicBezTo>
                    <a:pt x="1712" y="1978"/>
                    <a:pt x="1801" y="1582"/>
                    <a:pt x="1992" y="1232"/>
                  </a:cubicBezTo>
                  <a:cubicBezTo>
                    <a:pt x="2178" y="1236"/>
                    <a:pt x="2364" y="1239"/>
                    <a:pt x="2549" y="1239"/>
                  </a:cubicBezTo>
                  <a:cubicBezTo>
                    <a:pt x="3026" y="1239"/>
                    <a:pt x="3503" y="1222"/>
                    <a:pt x="3980" y="1178"/>
                  </a:cubicBezTo>
                  <a:cubicBezTo>
                    <a:pt x="4028" y="1174"/>
                    <a:pt x="4031" y="1100"/>
                    <a:pt x="3981" y="1100"/>
                  </a:cubicBezTo>
                  <a:cubicBezTo>
                    <a:pt x="3981" y="1100"/>
                    <a:pt x="3980" y="1100"/>
                    <a:pt x="3980" y="1100"/>
                  </a:cubicBezTo>
                  <a:cubicBezTo>
                    <a:pt x="3460" y="1116"/>
                    <a:pt x="2939" y="1128"/>
                    <a:pt x="2419" y="1128"/>
                  </a:cubicBezTo>
                  <a:cubicBezTo>
                    <a:pt x="2299" y="1128"/>
                    <a:pt x="2179" y="1128"/>
                    <a:pt x="2059" y="1126"/>
                  </a:cubicBezTo>
                  <a:cubicBezTo>
                    <a:pt x="2175" y="944"/>
                    <a:pt x="2319" y="783"/>
                    <a:pt x="2485" y="645"/>
                  </a:cubicBezTo>
                  <a:cubicBezTo>
                    <a:pt x="2864" y="664"/>
                    <a:pt x="3245" y="688"/>
                    <a:pt x="3625" y="695"/>
                  </a:cubicBezTo>
                  <a:cubicBezTo>
                    <a:pt x="3625" y="695"/>
                    <a:pt x="3625" y="695"/>
                    <a:pt x="3626" y="695"/>
                  </a:cubicBezTo>
                  <a:cubicBezTo>
                    <a:pt x="3686" y="695"/>
                    <a:pt x="3686" y="604"/>
                    <a:pt x="3625" y="600"/>
                  </a:cubicBezTo>
                  <a:cubicBezTo>
                    <a:pt x="3279" y="579"/>
                    <a:pt x="2931" y="573"/>
                    <a:pt x="2584" y="564"/>
                  </a:cubicBezTo>
                  <a:cubicBezTo>
                    <a:pt x="2665" y="504"/>
                    <a:pt x="2751" y="451"/>
                    <a:pt x="2841" y="405"/>
                  </a:cubicBezTo>
                  <a:cubicBezTo>
                    <a:pt x="3134" y="256"/>
                    <a:pt x="3450" y="186"/>
                    <a:pt x="3761" y="186"/>
                  </a:cubicBezTo>
                  <a:close/>
                  <a:moveTo>
                    <a:pt x="5010" y="4315"/>
                  </a:moveTo>
                  <a:cubicBezTo>
                    <a:pt x="5350" y="5084"/>
                    <a:pt x="5717" y="5841"/>
                    <a:pt x="6052" y="6612"/>
                  </a:cubicBezTo>
                  <a:cubicBezTo>
                    <a:pt x="6058" y="6630"/>
                    <a:pt x="6074" y="6644"/>
                    <a:pt x="6094" y="6648"/>
                  </a:cubicBezTo>
                  <a:lnTo>
                    <a:pt x="6094" y="6650"/>
                  </a:lnTo>
                  <a:cubicBezTo>
                    <a:pt x="6129" y="6863"/>
                    <a:pt x="5975" y="6982"/>
                    <a:pt x="5807" y="6982"/>
                  </a:cubicBezTo>
                  <a:cubicBezTo>
                    <a:pt x="5720" y="6982"/>
                    <a:pt x="5629" y="6950"/>
                    <a:pt x="5560" y="6882"/>
                  </a:cubicBezTo>
                  <a:cubicBezTo>
                    <a:pt x="5563" y="6870"/>
                    <a:pt x="5562" y="6858"/>
                    <a:pt x="5559" y="6847"/>
                  </a:cubicBezTo>
                  <a:cubicBezTo>
                    <a:pt x="5210" y="6051"/>
                    <a:pt x="4792" y="5260"/>
                    <a:pt x="4366" y="4500"/>
                  </a:cubicBezTo>
                  <a:cubicBezTo>
                    <a:pt x="4591" y="4482"/>
                    <a:pt x="4810" y="4420"/>
                    <a:pt x="5010" y="4315"/>
                  </a:cubicBezTo>
                  <a:close/>
                  <a:moveTo>
                    <a:pt x="9080" y="5949"/>
                  </a:moveTo>
                  <a:lnTo>
                    <a:pt x="9080" y="5949"/>
                  </a:lnTo>
                  <a:cubicBezTo>
                    <a:pt x="9272" y="6008"/>
                    <a:pt x="9391" y="6150"/>
                    <a:pt x="9448" y="6344"/>
                  </a:cubicBezTo>
                  <a:cubicBezTo>
                    <a:pt x="9017" y="6743"/>
                    <a:pt x="8552" y="7014"/>
                    <a:pt x="8057" y="7330"/>
                  </a:cubicBezTo>
                  <a:lnTo>
                    <a:pt x="8057" y="7331"/>
                  </a:lnTo>
                  <a:cubicBezTo>
                    <a:pt x="8012" y="7361"/>
                    <a:pt x="7773" y="7490"/>
                    <a:pt x="7673" y="7615"/>
                  </a:cubicBezTo>
                  <a:cubicBezTo>
                    <a:pt x="7648" y="7372"/>
                    <a:pt x="7577" y="7139"/>
                    <a:pt x="7465" y="6923"/>
                  </a:cubicBezTo>
                  <a:cubicBezTo>
                    <a:pt x="8005" y="6645"/>
                    <a:pt x="8550" y="6348"/>
                    <a:pt x="9051" y="6006"/>
                  </a:cubicBezTo>
                  <a:cubicBezTo>
                    <a:pt x="9070" y="5993"/>
                    <a:pt x="9081" y="5972"/>
                    <a:pt x="9080" y="5949"/>
                  </a:cubicBezTo>
                  <a:close/>
                  <a:moveTo>
                    <a:pt x="10296" y="4533"/>
                  </a:moveTo>
                  <a:cubicBezTo>
                    <a:pt x="10953" y="4533"/>
                    <a:pt x="11621" y="4885"/>
                    <a:pt x="11875" y="5639"/>
                  </a:cubicBezTo>
                  <a:cubicBezTo>
                    <a:pt x="12278" y="6833"/>
                    <a:pt x="11334" y="7673"/>
                    <a:pt x="10356" y="7673"/>
                  </a:cubicBezTo>
                  <a:cubicBezTo>
                    <a:pt x="10152" y="7673"/>
                    <a:pt x="9946" y="7637"/>
                    <a:pt x="9751" y="7560"/>
                  </a:cubicBezTo>
                  <a:lnTo>
                    <a:pt x="9751" y="7560"/>
                  </a:lnTo>
                  <a:cubicBezTo>
                    <a:pt x="9782" y="7560"/>
                    <a:pt x="9812" y="7560"/>
                    <a:pt x="9842" y="7560"/>
                  </a:cubicBezTo>
                  <a:cubicBezTo>
                    <a:pt x="10131" y="7560"/>
                    <a:pt x="10420" y="7542"/>
                    <a:pt x="10707" y="7505"/>
                  </a:cubicBezTo>
                  <a:cubicBezTo>
                    <a:pt x="10754" y="7498"/>
                    <a:pt x="10758" y="7426"/>
                    <a:pt x="10712" y="7426"/>
                  </a:cubicBezTo>
                  <a:cubicBezTo>
                    <a:pt x="10711" y="7426"/>
                    <a:pt x="10709" y="7426"/>
                    <a:pt x="10707" y="7426"/>
                  </a:cubicBezTo>
                  <a:cubicBezTo>
                    <a:pt x="10384" y="7457"/>
                    <a:pt x="10059" y="7472"/>
                    <a:pt x="9734" y="7472"/>
                  </a:cubicBezTo>
                  <a:cubicBezTo>
                    <a:pt x="9677" y="7472"/>
                    <a:pt x="9619" y="7472"/>
                    <a:pt x="9562" y="7471"/>
                  </a:cubicBezTo>
                  <a:cubicBezTo>
                    <a:pt x="9395" y="7377"/>
                    <a:pt x="9246" y="7253"/>
                    <a:pt x="9122" y="7107"/>
                  </a:cubicBezTo>
                  <a:lnTo>
                    <a:pt x="9122" y="7107"/>
                  </a:lnTo>
                  <a:cubicBezTo>
                    <a:pt x="9333" y="7109"/>
                    <a:pt x="9545" y="7111"/>
                    <a:pt x="9756" y="7111"/>
                  </a:cubicBezTo>
                  <a:cubicBezTo>
                    <a:pt x="9911" y="7111"/>
                    <a:pt x="10065" y="7110"/>
                    <a:pt x="10220" y="7107"/>
                  </a:cubicBezTo>
                  <a:cubicBezTo>
                    <a:pt x="10271" y="7106"/>
                    <a:pt x="10271" y="7029"/>
                    <a:pt x="10220" y="7029"/>
                  </a:cubicBezTo>
                  <a:cubicBezTo>
                    <a:pt x="10057" y="7025"/>
                    <a:pt x="9894" y="7024"/>
                    <a:pt x="9730" y="7024"/>
                  </a:cubicBezTo>
                  <a:cubicBezTo>
                    <a:pt x="9508" y="7024"/>
                    <a:pt x="9285" y="7026"/>
                    <a:pt x="9062" y="7029"/>
                  </a:cubicBezTo>
                  <a:cubicBezTo>
                    <a:pt x="9041" y="7001"/>
                    <a:pt x="9018" y="6976"/>
                    <a:pt x="8999" y="6947"/>
                  </a:cubicBezTo>
                  <a:cubicBezTo>
                    <a:pt x="9093" y="6885"/>
                    <a:pt x="9184" y="6817"/>
                    <a:pt x="9271" y="6744"/>
                  </a:cubicBezTo>
                  <a:cubicBezTo>
                    <a:pt x="9471" y="6746"/>
                    <a:pt x="9672" y="6749"/>
                    <a:pt x="9872" y="6749"/>
                  </a:cubicBezTo>
                  <a:cubicBezTo>
                    <a:pt x="9929" y="6749"/>
                    <a:pt x="9986" y="6749"/>
                    <a:pt x="10043" y="6748"/>
                  </a:cubicBezTo>
                  <a:cubicBezTo>
                    <a:pt x="10089" y="6748"/>
                    <a:pt x="10089" y="6679"/>
                    <a:pt x="10043" y="6678"/>
                  </a:cubicBezTo>
                  <a:cubicBezTo>
                    <a:pt x="9999" y="6677"/>
                    <a:pt x="9954" y="6677"/>
                    <a:pt x="9910" y="6677"/>
                  </a:cubicBezTo>
                  <a:cubicBezTo>
                    <a:pt x="9722" y="6677"/>
                    <a:pt x="9533" y="6680"/>
                    <a:pt x="9344" y="6682"/>
                  </a:cubicBezTo>
                  <a:cubicBezTo>
                    <a:pt x="9442" y="6594"/>
                    <a:pt x="9528" y="6492"/>
                    <a:pt x="9600" y="6382"/>
                  </a:cubicBezTo>
                  <a:cubicBezTo>
                    <a:pt x="9616" y="6358"/>
                    <a:pt x="9611" y="6326"/>
                    <a:pt x="9590" y="6307"/>
                  </a:cubicBezTo>
                  <a:cubicBezTo>
                    <a:pt x="9590" y="6305"/>
                    <a:pt x="9587" y="6303"/>
                    <a:pt x="9587" y="6300"/>
                  </a:cubicBezTo>
                  <a:lnTo>
                    <a:pt x="9587" y="6300"/>
                  </a:lnTo>
                  <a:cubicBezTo>
                    <a:pt x="9592" y="6302"/>
                    <a:pt x="9595" y="6306"/>
                    <a:pt x="9601" y="6306"/>
                  </a:cubicBezTo>
                  <a:cubicBezTo>
                    <a:pt x="9714" y="6307"/>
                    <a:pt x="9827" y="6309"/>
                    <a:pt x="9940" y="6309"/>
                  </a:cubicBezTo>
                  <a:cubicBezTo>
                    <a:pt x="10033" y="6309"/>
                    <a:pt x="10127" y="6308"/>
                    <a:pt x="10221" y="6304"/>
                  </a:cubicBezTo>
                  <a:cubicBezTo>
                    <a:pt x="10262" y="6301"/>
                    <a:pt x="10262" y="6240"/>
                    <a:pt x="10221" y="6237"/>
                  </a:cubicBezTo>
                  <a:cubicBezTo>
                    <a:pt x="10130" y="6233"/>
                    <a:pt x="10040" y="6232"/>
                    <a:pt x="9950" y="6232"/>
                  </a:cubicBezTo>
                  <a:cubicBezTo>
                    <a:pt x="9834" y="6232"/>
                    <a:pt x="9717" y="6234"/>
                    <a:pt x="9601" y="6235"/>
                  </a:cubicBezTo>
                  <a:cubicBezTo>
                    <a:pt x="9600" y="6235"/>
                    <a:pt x="9599" y="6235"/>
                    <a:pt x="9598" y="6235"/>
                  </a:cubicBezTo>
                  <a:cubicBezTo>
                    <a:pt x="9590" y="6235"/>
                    <a:pt x="9581" y="6239"/>
                    <a:pt x="9576" y="6246"/>
                  </a:cubicBezTo>
                  <a:cubicBezTo>
                    <a:pt x="9517" y="6008"/>
                    <a:pt x="9277" y="5828"/>
                    <a:pt x="9035" y="5828"/>
                  </a:cubicBezTo>
                  <a:cubicBezTo>
                    <a:pt x="9032" y="5828"/>
                    <a:pt x="9028" y="5828"/>
                    <a:pt x="9025" y="5828"/>
                  </a:cubicBezTo>
                  <a:cubicBezTo>
                    <a:pt x="8992" y="5828"/>
                    <a:pt x="8976" y="5861"/>
                    <a:pt x="8979" y="5889"/>
                  </a:cubicBezTo>
                  <a:cubicBezTo>
                    <a:pt x="8884" y="5938"/>
                    <a:pt x="8791" y="5991"/>
                    <a:pt x="8698" y="6044"/>
                  </a:cubicBezTo>
                  <a:cubicBezTo>
                    <a:pt x="8696" y="5912"/>
                    <a:pt x="8711" y="5780"/>
                    <a:pt x="8741" y="5651"/>
                  </a:cubicBezTo>
                  <a:cubicBezTo>
                    <a:pt x="8888" y="5655"/>
                    <a:pt x="9034" y="5658"/>
                    <a:pt x="9180" y="5658"/>
                  </a:cubicBezTo>
                  <a:cubicBezTo>
                    <a:pt x="9542" y="5658"/>
                    <a:pt x="9903" y="5642"/>
                    <a:pt x="10264" y="5605"/>
                  </a:cubicBezTo>
                  <a:cubicBezTo>
                    <a:pt x="10316" y="5599"/>
                    <a:pt x="10319" y="5519"/>
                    <a:pt x="10267" y="5519"/>
                  </a:cubicBezTo>
                  <a:cubicBezTo>
                    <a:pt x="10266" y="5519"/>
                    <a:pt x="10265" y="5519"/>
                    <a:pt x="10264" y="5519"/>
                  </a:cubicBezTo>
                  <a:cubicBezTo>
                    <a:pt x="9863" y="5550"/>
                    <a:pt x="9462" y="5567"/>
                    <a:pt x="9059" y="5567"/>
                  </a:cubicBezTo>
                  <a:cubicBezTo>
                    <a:pt x="8961" y="5567"/>
                    <a:pt x="8862" y="5566"/>
                    <a:pt x="8764" y="5564"/>
                  </a:cubicBezTo>
                  <a:cubicBezTo>
                    <a:pt x="8809" y="5419"/>
                    <a:pt x="8878" y="5283"/>
                    <a:pt x="8969" y="5161"/>
                  </a:cubicBezTo>
                  <a:cubicBezTo>
                    <a:pt x="8972" y="5162"/>
                    <a:pt x="8975" y="5165"/>
                    <a:pt x="8980" y="5165"/>
                  </a:cubicBezTo>
                  <a:cubicBezTo>
                    <a:pt x="8980" y="5165"/>
                    <a:pt x="8981" y="5165"/>
                    <a:pt x="8981" y="5165"/>
                  </a:cubicBezTo>
                  <a:cubicBezTo>
                    <a:pt x="9395" y="5140"/>
                    <a:pt x="9808" y="5114"/>
                    <a:pt x="10221" y="5077"/>
                  </a:cubicBezTo>
                  <a:cubicBezTo>
                    <a:pt x="10275" y="5073"/>
                    <a:pt x="10277" y="4991"/>
                    <a:pt x="10224" y="4991"/>
                  </a:cubicBezTo>
                  <a:cubicBezTo>
                    <a:pt x="10223" y="4991"/>
                    <a:pt x="10222" y="4991"/>
                    <a:pt x="10221" y="4991"/>
                  </a:cubicBezTo>
                  <a:cubicBezTo>
                    <a:pt x="9824" y="5013"/>
                    <a:pt x="9430" y="5046"/>
                    <a:pt x="9034" y="5078"/>
                  </a:cubicBezTo>
                  <a:cubicBezTo>
                    <a:pt x="9339" y="4721"/>
                    <a:pt x="9815" y="4533"/>
                    <a:pt x="10296" y="4533"/>
                  </a:cubicBezTo>
                  <a:close/>
                  <a:moveTo>
                    <a:pt x="6108" y="6347"/>
                  </a:moveTo>
                  <a:cubicBezTo>
                    <a:pt x="8036" y="6347"/>
                    <a:pt x="7974" y="9534"/>
                    <a:pt x="6046" y="9534"/>
                  </a:cubicBezTo>
                  <a:cubicBezTo>
                    <a:pt x="6039" y="9534"/>
                    <a:pt x="6032" y="9534"/>
                    <a:pt x="6024" y="9534"/>
                  </a:cubicBezTo>
                  <a:cubicBezTo>
                    <a:pt x="5775" y="9530"/>
                    <a:pt x="5529" y="9465"/>
                    <a:pt x="5311" y="9347"/>
                  </a:cubicBezTo>
                  <a:cubicBezTo>
                    <a:pt x="5545" y="9323"/>
                    <a:pt x="5781" y="9311"/>
                    <a:pt x="6018" y="9311"/>
                  </a:cubicBezTo>
                  <a:cubicBezTo>
                    <a:pt x="6090" y="9311"/>
                    <a:pt x="6163" y="9312"/>
                    <a:pt x="6236" y="9314"/>
                  </a:cubicBezTo>
                  <a:cubicBezTo>
                    <a:pt x="6236" y="9314"/>
                    <a:pt x="6237" y="9314"/>
                    <a:pt x="6237" y="9314"/>
                  </a:cubicBezTo>
                  <a:cubicBezTo>
                    <a:pt x="6278" y="9314"/>
                    <a:pt x="6276" y="9253"/>
                    <a:pt x="6236" y="9249"/>
                  </a:cubicBezTo>
                  <a:cubicBezTo>
                    <a:pt x="6132" y="9240"/>
                    <a:pt x="6029" y="9236"/>
                    <a:pt x="5926" y="9236"/>
                  </a:cubicBezTo>
                  <a:cubicBezTo>
                    <a:pt x="5690" y="9236"/>
                    <a:pt x="5456" y="9257"/>
                    <a:pt x="5221" y="9290"/>
                  </a:cubicBezTo>
                  <a:cubicBezTo>
                    <a:pt x="5180" y="9264"/>
                    <a:pt x="5139" y="9242"/>
                    <a:pt x="5101" y="9215"/>
                  </a:cubicBezTo>
                  <a:cubicBezTo>
                    <a:pt x="5097" y="9179"/>
                    <a:pt x="5070" y="9149"/>
                    <a:pt x="5034" y="9149"/>
                  </a:cubicBezTo>
                  <a:cubicBezTo>
                    <a:pt x="5030" y="9149"/>
                    <a:pt x="5026" y="9149"/>
                    <a:pt x="5022" y="9150"/>
                  </a:cubicBezTo>
                  <a:cubicBezTo>
                    <a:pt x="4940" y="9079"/>
                    <a:pt x="4865" y="9001"/>
                    <a:pt x="4800" y="8915"/>
                  </a:cubicBezTo>
                  <a:lnTo>
                    <a:pt x="4800" y="8915"/>
                  </a:lnTo>
                  <a:cubicBezTo>
                    <a:pt x="5003" y="8922"/>
                    <a:pt x="5207" y="8926"/>
                    <a:pt x="5410" y="8926"/>
                  </a:cubicBezTo>
                  <a:cubicBezTo>
                    <a:pt x="5582" y="8926"/>
                    <a:pt x="5755" y="8923"/>
                    <a:pt x="5927" y="8917"/>
                  </a:cubicBezTo>
                  <a:cubicBezTo>
                    <a:pt x="5976" y="8917"/>
                    <a:pt x="5976" y="8845"/>
                    <a:pt x="5927" y="8845"/>
                  </a:cubicBezTo>
                  <a:cubicBezTo>
                    <a:pt x="5749" y="8838"/>
                    <a:pt x="5571" y="8835"/>
                    <a:pt x="5392" y="8835"/>
                  </a:cubicBezTo>
                  <a:cubicBezTo>
                    <a:pt x="5178" y="8835"/>
                    <a:pt x="4963" y="8840"/>
                    <a:pt x="4749" y="8848"/>
                  </a:cubicBezTo>
                  <a:cubicBezTo>
                    <a:pt x="4670" y="8732"/>
                    <a:pt x="4607" y="8607"/>
                    <a:pt x="4564" y="8473"/>
                  </a:cubicBezTo>
                  <a:cubicBezTo>
                    <a:pt x="4797" y="8461"/>
                    <a:pt x="5030" y="8447"/>
                    <a:pt x="5263" y="8426"/>
                  </a:cubicBezTo>
                  <a:cubicBezTo>
                    <a:pt x="5308" y="8422"/>
                    <a:pt x="5309" y="8354"/>
                    <a:pt x="5265" y="8354"/>
                  </a:cubicBezTo>
                  <a:cubicBezTo>
                    <a:pt x="5264" y="8354"/>
                    <a:pt x="5264" y="8354"/>
                    <a:pt x="5263" y="8354"/>
                  </a:cubicBezTo>
                  <a:cubicBezTo>
                    <a:pt x="5027" y="8365"/>
                    <a:pt x="4791" y="8384"/>
                    <a:pt x="4555" y="8404"/>
                  </a:cubicBezTo>
                  <a:cubicBezTo>
                    <a:pt x="4550" y="8404"/>
                    <a:pt x="4548" y="8407"/>
                    <a:pt x="4544" y="8409"/>
                  </a:cubicBezTo>
                  <a:cubicBezTo>
                    <a:pt x="4520" y="8328"/>
                    <a:pt x="4505" y="8246"/>
                    <a:pt x="4497" y="8162"/>
                  </a:cubicBezTo>
                  <a:cubicBezTo>
                    <a:pt x="4489" y="8044"/>
                    <a:pt x="4494" y="7925"/>
                    <a:pt x="4515" y="7808"/>
                  </a:cubicBezTo>
                  <a:cubicBezTo>
                    <a:pt x="4896" y="7813"/>
                    <a:pt x="5277" y="7821"/>
                    <a:pt x="5658" y="7821"/>
                  </a:cubicBezTo>
                  <a:cubicBezTo>
                    <a:pt x="5851" y="7821"/>
                    <a:pt x="6044" y="7819"/>
                    <a:pt x="6237" y="7813"/>
                  </a:cubicBezTo>
                  <a:cubicBezTo>
                    <a:pt x="6287" y="7811"/>
                    <a:pt x="6287" y="7737"/>
                    <a:pt x="6237" y="7736"/>
                  </a:cubicBezTo>
                  <a:cubicBezTo>
                    <a:pt x="6037" y="7731"/>
                    <a:pt x="5837" y="7729"/>
                    <a:pt x="5637" y="7729"/>
                  </a:cubicBezTo>
                  <a:cubicBezTo>
                    <a:pt x="5267" y="7729"/>
                    <a:pt x="4896" y="7736"/>
                    <a:pt x="4526" y="7740"/>
                  </a:cubicBezTo>
                  <a:cubicBezTo>
                    <a:pt x="4562" y="7575"/>
                    <a:pt x="4625" y="7417"/>
                    <a:pt x="4712" y="7272"/>
                  </a:cubicBezTo>
                  <a:cubicBezTo>
                    <a:pt x="5015" y="7278"/>
                    <a:pt x="5318" y="7287"/>
                    <a:pt x="5621" y="7287"/>
                  </a:cubicBezTo>
                  <a:cubicBezTo>
                    <a:pt x="5664" y="7287"/>
                    <a:pt x="5707" y="7287"/>
                    <a:pt x="5750" y="7287"/>
                  </a:cubicBezTo>
                  <a:cubicBezTo>
                    <a:pt x="5807" y="7287"/>
                    <a:pt x="5807" y="7200"/>
                    <a:pt x="5750" y="7200"/>
                  </a:cubicBezTo>
                  <a:cubicBezTo>
                    <a:pt x="5705" y="7200"/>
                    <a:pt x="5660" y="7199"/>
                    <a:pt x="5614" y="7199"/>
                  </a:cubicBezTo>
                  <a:cubicBezTo>
                    <a:pt x="5326" y="7199"/>
                    <a:pt x="5038" y="7207"/>
                    <a:pt x="4749" y="7214"/>
                  </a:cubicBezTo>
                  <a:cubicBezTo>
                    <a:pt x="4889" y="6997"/>
                    <a:pt x="5073" y="6803"/>
                    <a:pt x="5277" y="6627"/>
                  </a:cubicBezTo>
                  <a:cubicBezTo>
                    <a:pt x="5330" y="6724"/>
                    <a:pt x="5382" y="6822"/>
                    <a:pt x="5437" y="6918"/>
                  </a:cubicBezTo>
                  <a:cubicBezTo>
                    <a:pt x="5447" y="6935"/>
                    <a:pt x="5463" y="6947"/>
                    <a:pt x="5482" y="6951"/>
                  </a:cubicBezTo>
                  <a:cubicBezTo>
                    <a:pt x="5560" y="7073"/>
                    <a:pt x="5696" y="7148"/>
                    <a:pt x="5837" y="7148"/>
                  </a:cubicBezTo>
                  <a:cubicBezTo>
                    <a:pt x="5887" y="7148"/>
                    <a:pt x="5937" y="7138"/>
                    <a:pt x="5986" y="7119"/>
                  </a:cubicBezTo>
                  <a:cubicBezTo>
                    <a:pt x="6190" y="7036"/>
                    <a:pt x="6286" y="6816"/>
                    <a:pt x="6248" y="6607"/>
                  </a:cubicBezTo>
                  <a:cubicBezTo>
                    <a:pt x="6244" y="6574"/>
                    <a:pt x="6216" y="6550"/>
                    <a:pt x="6183" y="6550"/>
                  </a:cubicBezTo>
                  <a:cubicBezTo>
                    <a:pt x="6181" y="6550"/>
                    <a:pt x="6178" y="6550"/>
                    <a:pt x="6176" y="6551"/>
                  </a:cubicBezTo>
                  <a:cubicBezTo>
                    <a:pt x="6175" y="6546"/>
                    <a:pt x="6178" y="6543"/>
                    <a:pt x="6176" y="6539"/>
                  </a:cubicBezTo>
                  <a:cubicBezTo>
                    <a:pt x="6149" y="6474"/>
                    <a:pt x="6121" y="6411"/>
                    <a:pt x="6094" y="6348"/>
                  </a:cubicBezTo>
                  <a:cubicBezTo>
                    <a:pt x="6099" y="6348"/>
                    <a:pt x="6104" y="6347"/>
                    <a:pt x="6108" y="6347"/>
                  </a:cubicBezTo>
                  <a:close/>
                  <a:moveTo>
                    <a:pt x="4564" y="8750"/>
                  </a:moveTo>
                  <a:cubicBezTo>
                    <a:pt x="4653" y="8922"/>
                    <a:pt x="4766" y="9079"/>
                    <a:pt x="4901" y="9218"/>
                  </a:cubicBezTo>
                  <a:cubicBezTo>
                    <a:pt x="4400" y="9513"/>
                    <a:pt x="3928" y="9874"/>
                    <a:pt x="3478" y="10243"/>
                  </a:cubicBezTo>
                  <a:cubicBezTo>
                    <a:pt x="3428" y="10003"/>
                    <a:pt x="3342" y="9775"/>
                    <a:pt x="3220" y="9583"/>
                  </a:cubicBezTo>
                  <a:cubicBezTo>
                    <a:pt x="3685" y="9376"/>
                    <a:pt x="4140" y="9133"/>
                    <a:pt x="4543" y="8820"/>
                  </a:cubicBezTo>
                  <a:cubicBezTo>
                    <a:pt x="4566" y="8802"/>
                    <a:pt x="4565" y="8778"/>
                    <a:pt x="4556" y="8756"/>
                  </a:cubicBezTo>
                  <a:cubicBezTo>
                    <a:pt x="4559" y="8754"/>
                    <a:pt x="4562" y="8753"/>
                    <a:pt x="4564" y="8750"/>
                  </a:cubicBezTo>
                  <a:close/>
                  <a:moveTo>
                    <a:pt x="6659" y="9593"/>
                  </a:moveTo>
                  <a:cubicBezTo>
                    <a:pt x="6702" y="10245"/>
                    <a:pt x="6748" y="10913"/>
                    <a:pt x="6872" y="11554"/>
                  </a:cubicBezTo>
                  <a:lnTo>
                    <a:pt x="6872" y="11555"/>
                  </a:lnTo>
                  <a:cubicBezTo>
                    <a:pt x="6874" y="11570"/>
                    <a:pt x="6883" y="11584"/>
                    <a:pt x="6898" y="11591"/>
                  </a:cubicBezTo>
                  <a:cubicBezTo>
                    <a:pt x="6840" y="11673"/>
                    <a:pt x="6811" y="11762"/>
                    <a:pt x="6695" y="11797"/>
                  </a:cubicBezTo>
                  <a:cubicBezTo>
                    <a:pt x="6670" y="11805"/>
                    <a:pt x="6644" y="11809"/>
                    <a:pt x="6619" y="11809"/>
                  </a:cubicBezTo>
                  <a:cubicBezTo>
                    <a:pt x="6510" y="11809"/>
                    <a:pt x="6407" y="11741"/>
                    <a:pt x="6352" y="11646"/>
                  </a:cubicBezTo>
                  <a:cubicBezTo>
                    <a:pt x="6353" y="11641"/>
                    <a:pt x="6358" y="11638"/>
                    <a:pt x="6358" y="11630"/>
                  </a:cubicBezTo>
                  <a:cubicBezTo>
                    <a:pt x="6316" y="10996"/>
                    <a:pt x="6204" y="10358"/>
                    <a:pt x="6142" y="9722"/>
                  </a:cubicBezTo>
                  <a:cubicBezTo>
                    <a:pt x="6142" y="9718"/>
                    <a:pt x="6139" y="9716"/>
                    <a:pt x="6138" y="9713"/>
                  </a:cubicBezTo>
                  <a:cubicBezTo>
                    <a:pt x="6190" y="9710"/>
                    <a:pt x="6244" y="9703"/>
                    <a:pt x="6298" y="9695"/>
                  </a:cubicBezTo>
                  <a:cubicBezTo>
                    <a:pt x="6422" y="9675"/>
                    <a:pt x="6543" y="9641"/>
                    <a:pt x="6659" y="9593"/>
                  </a:cubicBezTo>
                  <a:close/>
                  <a:moveTo>
                    <a:pt x="1941" y="9098"/>
                  </a:moveTo>
                  <a:cubicBezTo>
                    <a:pt x="2311" y="9098"/>
                    <a:pt x="2698" y="9238"/>
                    <a:pt x="3051" y="9571"/>
                  </a:cubicBezTo>
                  <a:cubicBezTo>
                    <a:pt x="3446" y="10237"/>
                    <a:pt x="3499" y="11340"/>
                    <a:pt x="2948" y="11873"/>
                  </a:cubicBezTo>
                  <a:cubicBezTo>
                    <a:pt x="2644" y="12167"/>
                    <a:pt x="2206" y="12327"/>
                    <a:pt x="1776" y="12327"/>
                  </a:cubicBezTo>
                  <a:cubicBezTo>
                    <a:pt x="1400" y="12327"/>
                    <a:pt x="1030" y="12204"/>
                    <a:pt x="763" y="11941"/>
                  </a:cubicBezTo>
                  <a:lnTo>
                    <a:pt x="763" y="11941"/>
                  </a:lnTo>
                  <a:cubicBezTo>
                    <a:pt x="977" y="11959"/>
                    <a:pt x="1189" y="11983"/>
                    <a:pt x="1403" y="12017"/>
                  </a:cubicBezTo>
                  <a:cubicBezTo>
                    <a:pt x="1405" y="12018"/>
                    <a:pt x="1407" y="12018"/>
                    <a:pt x="1409" y="12018"/>
                  </a:cubicBezTo>
                  <a:cubicBezTo>
                    <a:pt x="1446" y="12018"/>
                    <a:pt x="1461" y="11962"/>
                    <a:pt x="1420" y="11953"/>
                  </a:cubicBezTo>
                  <a:cubicBezTo>
                    <a:pt x="1179" y="11902"/>
                    <a:pt x="934" y="11871"/>
                    <a:pt x="688" y="11862"/>
                  </a:cubicBezTo>
                  <a:cubicBezTo>
                    <a:pt x="447" y="11583"/>
                    <a:pt x="321" y="11284"/>
                    <a:pt x="281" y="10990"/>
                  </a:cubicBezTo>
                  <a:lnTo>
                    <a:pt x="281" y="10990"/>
                  </a:lnTo>
                  <a:cubicBezTo>
                    <a:pt x="525" y="10995"/>
                    <a:pt x="770" y="11001"/>
                    <a:pt x="1015" y="11001"/>
                  </a:cubicBezTo>
                  <a:cubicBezTo>
                    <a:pt x="1133" y="11001"/>
                    <a:pt x="1250" y="10999"/>
                    <a:pt x="1368" y="10996"/>
                  </a:cubicBezTo>
                  <a:cubicBezTo>
                    <a:pt x="1412" y="10994"/>
                    <a:pt x="1412" y="10929"/>
                    <a:pt x="1368" y="10926"/>
                  </a:cubicBezTo>
                  <a:cubicBezTo>
                    <a:pt x="1256" y="10923"/>
                    <a:pt x="1145" y="10921"/>
                    <a:pt x="1033" y="10921"/>
                  </a:cubicBezTo>
                  <a:cubicBezTo>
                    <a:pt x="779" y="10921"/>
                    <a:pt x="525" y="10928"/>
                    <a:pt x="272" y="10932"/>
                  </a:cubicBezTo>
                  <a:cubicBezTo>
                    <a:pt x="241" y="10611"/>
                    <a:pt x="317" y="10298"/>
                    <a:pt x="464" y="10023"/>
                  </a:cubicBezTo>
                  <a:cubicBezTo>
                    <a:pt x="882" y="9993"/>
                    <a:pt x="1302" y="9985"/>
                    <a:pt x="1722" y="9985"/>
                  </a:cubicBezTo>
                  <a:cubicBezTo>
                    <a:pt x="1776" y="9985"/>
                    <a:pt x="1775" y="9904"/>
                    <a:pt x="1722" y="9902"/>
                  </a:cubicBezTo>
                  <a:cubicBezTo>
                    <a:pt x="1600" y="9896"/>
                    <a:pt x="1478" y="9893"/>
                    <a:pt x="1356" y="9893"/>
                  </a:cubicBezTo>
                  <a:cubicBezTo>
                    <a:pt x="1076" y="9893"/>
                    <a:pt x="798" y="9908"/>
                    <a:pt x="519" y="9931"/>
                  </a:cubicBezTo>
                  <a:cubicBezTo>
                    <a:pt x="610" y="9783"/>
                    <a:pt x="723" y="9648"/>
                    <a:pt x="853" y="9532"/>
                  </a:cubicBezTo>
                  <a:cubicBezTo>
                    <a:pt x="1291" y="9503"/>
                    <a:pt x="1725" y="9511"/>
                    <a:pt x="2164" y="9506"/>
                  </a:cubicBezTo>
                  <a:cubicBezTo>
                    <a:pt x="2227" y="9504"/>
                    <a:pt x="2226" y="9414"/>
                    <a:pt x="2164" y="9409"/>
                  </a:cubicBezTo>
                  <a:cubicBezTo>
                    <a:pt x="2051" y="9402"/>
                    <a:pt x="1938" y="9398"/>
                    <a:pt x="1825" y="9398"/>
                  </a:cubicBezTo>
                  <a:cubicBezTo>
                    <a:pt x="1535" y="9398"/>
                    <a:pt x="1243" y="9420"/>
                    <a:pt x="955" y="9448"/>
                  </a:cubicBezTo>
                  <a:cubicBezTo>
                    <a:pt x="1237" y="9230"/>
                    <a:pt x="1581" y="9098"/>
                    <a:pt x="1941" y="9098"/>
                  </a:cubicBezTo>
                  <a:close/>
                  <a:moveTo>
                    <a:pt x="7071" y="11354"/>
                  </a:moveTo>
                  <a:cubicBezTo>
                    <a:pt x="7700" y="11354"/>
                    <a:pt x="8012" y="12206"/>
                    <a:pt x="7958" y="12731"/>
                  </a:cubicBezTo>
                  <a:cubicBezTo>
                    <a:pt x="7898" y="13304"/>
                    <a:pt x="7485" y="13744"/>
                    <a:pt x="6923" y="13870"/>
                  </a:cubicBezTo>
                  <a:cubicBezTo>
                    <a:pt x="6833" y="13890"/>
                    <a:pt x="6742" y="13900"/>
                    <a:pt x="6652" y="13900"/>
                  </a:cubicBezTo>
                  <a:cubicBezTo>
                    <a:pt x="6363" y="13900"/>
                    <a:pt x="6079" y="13800"/>
                    <a:pt x="5851" y="13614"/>
                  </a:cubicBezTo>
                  <a:lnTo>
                    <a:pt x="5851" y="13614"/>
                  </a:lnTo>
                  <a:cubicBezTo>
                    <a:pt x="6079" y="13627"/>
                    <a:pt x="6308" y="13623"/>
                    <a:pt x="6536" y="13653"/>
                  </a:cubicBezTo>
                  <a:cubicBezTo>
                    <a:pt x="6538" y="13654"/>
                    <a:pt x="6540" y="13654"/>
                    <a:pt x="6542" y="13654"/>
                  </a:cubicBezTo>
                  <a:cubicBezTo>
                    <a:pt x="6585" y="13654"/>
                    <a:pt x="6603" y="13590"/>
                    <a:pt x="6556" y="13581"/>
                  </a:cubicBezTo>
                  <a:cubicBezTo>
                    <a:pt x="6377" y="13548"/>
                    <a:pt x="6184" y="13519"/>
                    <a:pt x="5995" y="13519"/>
                  </a:cubicBezTo>
                  <a:cubicBezTo>
                    <a:pt x="5919" y="13519"/>
                    <a:pt x="5844" y="13524"/>
                    <a:pt x="5771" y="13535"/>
                  </a:cubicBezTo>
                  <a:cubicBezTo>
                    <a:pt x="5657" y="13425"/>
                    <a:pt x="5566" y="13295"/>
                    <a:pt x="5503" y="13151"/>
                  </a:cubicBezTo>
                  <a:lnTo>
                    <a:pt x="5503" y="13151"/>
                  </a:lnTo>
                  <a:cubicBezTo>
                    <a:pt x="5836" y="13170"/>
                    <a:pt x="6169" y="13190"/>
                    <a:pt x="6502" y="13201"/>
                  </a:cubicBezTo>
                  <a:cubicBezTo>
                    <a:pt x="6503" y="13201"/>
                    <a:pt x="6503" y="13201"/>
                    <a:pt x="6503" y="13201"/>
                  </a:cubicBezTo>
                  <a:cubicBezTo>
                    <a:pt x="6537" y="13201"/>
                    <a:pt x="6537" y="13148"/>
                    <a:pt x="6502" y="13146"/>
                  </a:cubicBezTo>
                  <a:cubicBezTo>
                    <a:pt x="6163" y="13125"/>
                    <a:pt x="5823" y="13113"/>
                    <a:pt x="5484" y="13099"/>
                  </a:cubicBezTo>
                  <a:cubicBezTo>
                    <a:pt x="5483" y="13099"/>
                    <a:pt x="5483" y="13100"/>
                    <a:pt x="5482" y="13100"/>
                  </a:cubicBezTo>
                  <a:cubicBezTo>
                    <a:pt x="5477" y="13085"/>
                    <a:pt x="5468" y="13072"/>
                    <a:pt x="5464" y="13057"/>
                  </a:cubicBezTo>
                  <a:cubicBezTo>
                    <a:pt x="5427" y="12944"/>
                    <a:pt x="5407" y="12825"/>
                    <a:pt x="5404" y="12706"/>
                  </a:cubicBezTo>
                  <a:cubicBezTo>
                    <a:pt x="5991" y="12688"/>
                    <a:pt x="6580" y="12683"/>
                    <a:pt x="7166" y="12644"/>
                  </a:cubicBezTo>
                  <a:cubicBezTo>
                    <a:pt x="7215" y="12641"/>
                    <a:pt x="7216" y="12567"/>
                    <a:pt x="7166" y="12567"/>
                  </a:cubicBezTo>
                  <a:cubicBezTo>
                    <a:pt x="6577" y="12571"/>
                    <a:pt x="5989" y="12610"/>
                    <a:pt x="5401" y="12634"/>
                  </a:cubicBezTo>
                  <a:cubicBezTo>
                    <a:pt x="5405" y="12473"/>
                    <a:pt x="5440" y="12314"/>
                    <a:pt x="5504" y="12166"/>
                  </a:cubicBezTo>
                  <a:cubicBezTo>
                    <a:pt x="5686" y="12185"/>
                    <a:pt x="5867" y="12197"/>
                    <a:pt x="6049" y="12197"/>
                  </a:cubicBezTo>
                  <a:cubicBezTo>
                    <a:pt x="6170" y="12197"/>
                    <a:pt x="6292" y="12191"/>
                    <a:pt x="6414" y="12179"/>
                  </a:cubicBezTo>
                  <a:cubicBezTo>
                    <a:pt x="6446" y="12176"/>
                    <a:pt x="6448" y="12126"/>
                    <a:pt x="6415" y="12126"/>
                  </a:cubicBezTo>
                  <a:cubicBezTo>
                    <a:pt x="6414" y="12126"/>
                    <a:pt x="6414" y="12126"/>
                    <a:pt x="6414" y="12126"/>
                  </a:cubicBezTo>
                  <a:cubicBezTo>
                    <a:pt x="6311" y="12128"/>
                    <a:pt x="6209" y="12129"/>
                    <a:pt x="6107" y="12129"/>
                  </a:cubicBezTo>
                  <a:cubicBezTo>
                    <a:pt x="5913" y="12129"/>
                    <a:pt x="5719" y="12125"/>
                    <a:pt x="5526" y="12112"/>
                  </a:cubicBezTo>
                  <a:cubicBezTo>
                    <a:pt x="5661" y="11829"/>
                    <a:pt x="5896" y="11592"/>
                    <a:pt x="6195" y="11445"/>
                  </a:cubicBezTo>
                  <a:cubicBezTo>
                    <a:pt x="6211" y="11513"/>
                    <a:pt x="6222" y="11582"/>
                    <a:pt x="6241" y="11647"/>
                  </a:cubicBezTo>
                  <a:cubicBezTo>
                    <a:pt x="6245" y="11659"/>
                    <a:pt x="6254" y="11669"/>
                    <a:pt x="6264" y="11676"/>
                  </a:cubicBezTo>
                  <a:cubicBezTo>
                    <a:pt x="6320" y="11835"/>
                    <a:pt x="6463" y="11949"/>
                    <a:pt x="6634" y="11949"/>
                  </a:cubicBezTo>
                  <a:cubicBezTo>
                    <a:pt x="6649" y="11949"/>
                    <a:pt x="6664" y="11948"/>
                    <a:pt x="6679" y="11946"/>
                  </a:cubicBezTo>
                  <a:cubicBezTo>
                    <a:pt x="6833" y="11927"/>
                    <a:pt x="7077" y="11750"/>
                    <a:pt x="7012" y="11571"/>
                  </a:cubicBezTo>
                  <a:cubicBezTo>
                    <a:pt x="7007" y="11559"/>
                    <a:pt x="6998" y="11550"/>
                    <a:pt x="6988" y="11543"/>
                  </a:cubicBezTo>
                  <a:cubicBezTo>
                    <a:pt x="6988" y="11541"/>
                    <a:pt x="6990" y="11540"/>
                    <a:pt x="6990" y="11539"/>
                  </a:cubicBezTo>
                  <a:cubicBezTo>
                    <a:pt x="6987" y="11480"/>
                    <a:pt x="6981" y="11420"/>
                    <a:pt x="6977" y="11361"/>
                  </a:cubicBezTo>
                  <a:cubicBezTo>
                    <a:pt x="7009" y="11356"/>
                    <a:pt x="7041" y="11354"/>
                    <a:pt x="7071" y="11354"/>
                  </a:cubicBezTo>
                  <a:close/>
                  <a:moveTo>
                    <a:pt x="3836" y="0"/>
                  </a:moveTo>
                  <a:cubicBezTo>
                    <a:pt x="3672" y="0"/>
                    <a:pt x="3498" y="19"/>
                    <a:pt x="3315" y="58"/>
                  </a:cubicBezTo>
                  <a:cubicBezTo>
                    <a:pt x="2590" y="214"/>
                    <a:pt x="2116" y="621"/>
                    <a:pt x="1854" y="1127"/>
                  </a:cubicBezTo>
                  <a:lnTo>
                    <a:pt x="1811" y="1127"/>
                  </a:lnTo>
                  <a:cubicBezTo>
                    <a:pt x="1811" y="1127"/>
                    <a:pt x="1810" y="1127"/>
                    <a:pt x="1810" y="1127"/>
                  </a:cubicBezTo>
                  <a:cubicBezTo>
                    <a:pt x="1747" y="1127"/>
                    <a:pt x="1747" y="1217"/>
                    <a:pt x="1805" y="1227"/>
                  </a:cubicBezTo>
                  <a:cubicBezTo>
                    <a:pt x="1200" y="2572"/>
                    <a:pt x="2033" y="4532"/>
                    <a:pt x="3775" y="4532"/>
                  </a:cubicBezTo>
                  <a:cubicBezTo>
                    <a:pt x="3885" y="4532"/>
                    <a:pt x="3998" y="4525"/>
                    <a:pt x="4115" y="4508"/>
                  </a:cubicBezTo>
                  <a:cubicBezTo>
                    <a:pt x="4120" y="4509"/>
                    <a:pt x="4124" y="4509"/>
                    <a:pt x="4128" y="4509"/>
                  </a:cubicBezTo>
                  <a:cubicBezTo>
                    <a:pt x="4163" y="4509"/>
                    <a:pt x="4195" y="4505"/>
                    <a:pt x="4229" y="4504"/>
                  </a:cubicBezTo>
                  <a:cubicBezTo>
                    <a:pt x="4536" y="5188"/>
                    <a:pt x="4868" y="5879"/>
                    <a:pt x="5229" y="6540"/>
                  </a:cubicBezTo>
                  <a:cubicBezTo>
                    <a:pt x="4296" y="6926"/>
                    <a:pt x="4166" y="7901"/>
                    <a:pt x="4526" y="8669"/>
                  </a:cubicBezTo>
                  <a:cubicBezTo>
                    <a:pt x="4489" y="8690"/>
                    <a:pt x="4454" y="8714"/>
                    <a:pt x="4421" y="8742"/>
                  </a:cubicBezTo>
                  <a:cubicBezTo>
                    <a:pt x="4016" y="8998"/>
                    <a:pt x="3617" y="9259"/>
                    <a:pt x="3201" y="9495"/>
                  </a:cubicBezTo>
                  <a:cubicBezTo>
                    <a:pt x="3197" y="9480"/>
                    <a:pt x="3190" y="9466"/>
                    <a:pt x="3179" y="9456"/>
                  </a:cubicBezTo>
                  <a:cubicBezTo>
                    <a:pt x="2788" y="9061"/>
                    <a:pt x="2354" y="8895"/>
                    <a:pt x="1938" y="8895"/>
                  </a:cubicBezTo>
                  <a:cubicBezTo>
                    <a:pt x="1257" y="8895"/>
                    <a:pt x="625" y="9338"/>
                    <a:pt x="306" y="9949"/>
                  </a:cubicBezTo>
                  <a:cubicBezTo>
                    <a:pt x="275" y="9952"/>
                    <a:pt x="258" y="9986"/>
                    <a:pt x="274" y="10013"/>
                  </a:cubicBezTo>
                  <a:cubicBezTo>
                    <a:pt x="6" y="10574"/>
                    <a:pt x="0" y="11262"/>
                    <a:pt x="455" y="11876"/>
                  </a:cubicBezTo>
                  <a:cubicBezTo>
                    <a:pt x="447" y="11896"/>
                    <a:pt x="460" y="11919"/>
                    <a:pt x="483" y="11920"/>
                  </a:cubicBezTo>
                  <a:lnTo>
                    <a:pt x="490" y="11920"/>
                  </a:lnTo>
                  <a:cubicBezTo>
                    <a:pt x="514" y="11951"/>
                    <a:pt x="538" y="11982"/>
                    <a:pt x="564" y="12012"/>
                  </a:cubicBezTo>
                  <a:cubicBezTo>
                    <a:pt x="867" y="12359"/>
                    <a:pt x="1306" y="12517"/>
                    <a:pt x="1753" y="12517"/>
                  </a:cubicBezTo>
                  <a:cubicBezTo>
                    <a:pt x="2205" y="12517"/>
                    <a:pt x="2665" y="12356"/>
                    <a:pt x="3002" y="12063"/>
                  </a:cubicBezTo>
                  <a:cubicBezTo>
                    <a:pt x="3440" y="11683"/>
                    <a:pt x="3597" y="10984"/>
                    <a:pt x="3499" y="10352"/>
                  </a:cubicBezTo>
                  <a:cubicBezTo>
                    <a:pt x="4001" y="10007"/>
                    <a:pt x="4518" y="9680"/>
                    <a:pt x="5012" y="9325"/>
                  </a:cubicBezTo>
                  <a:cubicBezTo>
                    <a:pt x="5290" y="9560"/>
                    <a:pt x="5639" y="9712"/>
                    <a:pt x="6037" y="9712"/>
                  </a:cubicBezTo>
                  <a:cubicBezTo>
                    <a:pt x="6042" y="9712"/>
                    <a:pt x="6047" y="9712"/>
                    <a:pt x="6053" y="9712"/>
                  </a:cubicBezTo>
                  <a:lnTo>
                    <a:pt x="6053" y="9712"/>
                  </a:lnTo>
                  <a:cubicBezTo>
                    <a:pt x="6053" y="9715"/>
                    <a:pt x="6050" y="9716"/>
                    <a:pt x="6050" y="9720"/>
                  </a:cubicBezTo>
                  <a:cubicBezTo>
                    <a:pt x="6036" y="10239"/>
                    <a:pt x="6060" y="10807"/>
                    <a:pt x="6170" y="11331"/>
                  </a:cubicBezTo>
                  <a:cubicBezTo>
                    <a:pt x="4729" y="11882"/>
                    <a:pt x="5171" y="14047"/>
                    <a:pt x="6628" y="14047"/>
                  </a:cubicBezTo>
                  <a:cubicBezTo>
                    <a:pt x="6714" y="14047"/>
                    <a:pt x="6804" y="14040"/>
                    <a:pt x="6898" y="14024"/>
                  </a:cubicBezTo>
                  <a:cubicBezTo>
                    <a:pt x="7630" y="13898"/>
                    <a:pt x="8144" y="13283"/>
                    <a:pt x="8125" y="12539"/>
                  </a:cubicBezTo>
                  <a:cubicBezTo>
                    <a:pt x="8110" y="11937"/>
                    <a:pt x="7706" y="11200"/>
                    <a:pt x="7052" y="11200"/>
                  </a:cubicBezTo>
                  <a:cubicBezTo>
                    <a:pt x="7024" y="11200"/>
                    <a:pt x="6996" y="11201"/>
                    <a:pt x="6968" y="11204"/>
                  </a:cubicBezTo>
                  <a:cubicBezTo>
                    <a:pt x="6926" y="10651"/>
                    <a:pt x="6839" y="10094"/>
                    <a:pt x="6749" y="9550"/>
                  </a:cubicBezTo>
                  <a:cubicBezTo>
                    <a:pt x="7407" y="9229"/>
                    <a:pt x="7712" y="8493"/>
                    <a:pt x="7687" y="7790"/>
                  </a:cubicBezTo>
                  <a:lnTo>
                    <a:pt x="7687" y="7790"/>
                  </a:lnTo>
                  <a:cubicBezTo>
                    <a:pt x="7691" y="7792"/>
                    <a:pt x="7694" y="7792"/>
                    <a:pt x="7698" y="7792"/>
                  </a:cubicBezTo>
                  <a:cubicBezTo>
                    <a:pt x="7720" y="7792"/>
                    <a:pt x="7735" y="7763"/>
                    <a:pt x="7718" y="7743"/>
                  </a:cubicBezTo>
                  <a:cubicBezTo>
                    <a:pt x="7683" y="7700"/>
                    <a:pt x="8729" y="7113"/>
                    <a:pt x="8821" y="7057"/>
                  </a:cubicBezTo>
                  <a:cubicBezTo>
                    <a:pt x="8841" y="7046"/>
                    <a:pt x="8862" y="7031"/>
                    <a:pt x="8882" y="7018"/>
                  </a:cubicBezTo>
                  <a:cubicBezTo>
                    <a:pt x="9249" y="7591"/>
                    <a:pt x="9789" y="7836"/>
                    <a:pt x="10322" y="7836"/>
                  </a:cubicBezTo>
                  <a:cubicBezTo>
                    <a:pt x="11407" y="7836"/>
                    <a:pt x="12465" y="6822"/>
                    <a:pt x="11987" y="5509"/>
                  </a:cubicBezTo>
                  <a:cubicBezTo>
                    <a:pt x="11705" y="4735"/>
                    <a:pt x="10977" y="4379"/>
                    <a:pt x="10265" y="4379"/>
                  </a:cubicBezTo>
                  <a:cubicBezTo>
                    <a:pt x="9322" y="4379"/>
                    <a:pt x="8407" y="5002"/>
                    <a:pt x="8584" y="6105"/>
                  </a:cubicBezTo>
                  <a:cubicBezTo>
                    <a:pt x="8187" y="6335"/>
                    <a:pt x="7800" y="6591"/>
                    <a:pt x="7426" y="6849"/>
                  </a:cubicBezTo>
                  <a:cubicBezTo>
                    <a:pt x="7191" y="6459"/>
                    <a:pt x="6805" y="6189"/>
                    <a:pt x="6272" y="6189"/>
                  </a:cubicBezTo>
                  <a:cubicBezTo>
                    <a:pt x="6204" y="6189"/>
                    <a:pt x="6133" y="6194"/>
                    <a:pt x="6060" y="6203"/>
                  </a:cubicBezTo>
                  <a:cubicBezTo>
                    <a:pt x="6050" y="6204"/>
                    <a:pt x="6044" y="6211"/>
                    <a:pt x="6037" y="6215"/>
                  </a:cubicBezTo>
                  <a:cubicBezTo>
                    <a:pt x="5752" y="5551"/>
                    <a:pt x="5452" y="4891"/>
                    <a:pt x="5104" y="4258"/>
                  </a:cubicBezTo>
                  <a:cubicBezTo>
                    <a:pt x="6618" y="3314"/>
                    <a:pt x="6044" y="0"/>
                    <a:pt x="3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6326958" y="-446608"/>
              <a:ext cx="47451" cy="3822"/>
            </a:xfrm>
            <a:custGeom>
              <a:avLst/>
              <a:gdLst/>
              <a:ahLst/>
              <a:cxnLst/>
              <a:rect l="l" t="t" r="r" b="b"/>
              <a:pathLst>
                <a:path w="1378" h="111" extrusionOk="0">
                  <a:moveTo>
                    <a:pt x="44" y="1"/>
                  </a:moveTo>
                  <a:cubicBezTo>
                    <a:pt x="0" y="1"/>
                    <a:pt x="2" y="67"/>
                    <a:pt x="47" y="72"/>
                  </a:cubicBezTo>
                  <a:cubicBezTo>
                    <a:pt x="277" y="96"/>
                    <a:pt x="507" y="110"/>
                    <a:pt x="736" y="110"/>
                  </a:cubicBezTo>
                  <a:cubicBezTo>
                    <a:pt x="934" y="110"/>
                    <a:pt x="1132" y="100"/>
                    <a:pt x="1330" y="76"/>
                  </a:cubicBezTo>
                  <a:cubicBezTo>
                    <a:pt x="1373" y="71"/>
                    <a:pt x="1377" y="3"/>
                    <a:pt x="1332" y="3"/>
                  </a:cubicBezTo>
                  <a:cubicBezTo>
                    <a:pt x="1331" y="3"/>
                    <a:pt x="1330" y="3"/>
                    <a:pt x="1330" y="3"/>
                  </a:cubicBezTo>
                  <a:cubicBezTo>
                    <a:pt x="1106" y="16"/>
                    <a:pt x="883" y="24"/>
                    <a:pt x="660" y="24"/>
                  </a:cubicBezTo>
                  <a:cubicBezTo>
                    <a:pt x="455" y="24"/>
                    <a:pt x="251" y="17"/>
                    <a:pt x="47" y="1"/>
                  </a:cubicBezTo>
                  <a:cubicBezTo>
                    <a:pt x="46" y="1"/>
                    <a:pt x="45" y="1"/>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6338769" y="-477359"/>
              <a:ext cx="39290" cy="3581"/>
            </a:xfrm>
            <a:custGeom>
              <a:avLst/>
              <a:gdLst/>
              <a:ahLst/>
              <a:cxnLst/>
              <a:rect l="l" t="t" r="r" b="b"/>
              <a:pathLst>
                <a:path w="1141" h="104" extrusionOk="0">
                  <a:moveTo>
                    <a:pt x="751" y="1"/>
                  </a:moveTo>
                  <a:cubicBezTo>
                    <a:pt x="511" y="1"/>
                    <a:pt x="270" y="24"/>
                    <a:pt x="33" y="52"/>
                  </a:cubicBezTo>
                  <a:cubicBezTo>
                    <a:pt x="3" y="56"/>
                    <a:pt x="1" y="104"/>
                    <a:pt x="30" y="104"/>
                  </a:cubicBezTo>
                  <a:cubicBezTo>
                    <a:pt x="31" y="104"/>
                    <a:pt x="32" y="104"/>
                    <a:pt x="33" y="104"/>
                  </a:cubicBezTo>
                  <a:cubicBezTo>
                    <a:pt x="225" y="85"/>
                    <a:pt x="415" y="80"/>
                    <a:pt x="606" y="80"/>
                  </a:cubicBezTo>
                  <a:cubicBezTo>
                    <a:pt x="769" y="80"/>
                    <a:pt x="933" y="84"/>
                    <a:pt x="1097" y="85"/>
                  </a:cubicBezTo>
                  <a:cubicBezTo>
                    <a:pt x="1141" y="85"/>
                    <a:pt x="1138" y="23"/>
                    <a:pt x="1097" y="19"/>
                  </a:cubicBezTo>
                  <a:cubicBezTo>
                    <a:pt x="983" y="6"/>
                    <a:pt x="8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6273550" y="-714995"/>
              <a:ext cx="41288" cy="4098"/>
            </a:xfrm>
            <a:custGeom>
              <a:avLst/>
              <a:gdLst/>
              <a:ahLst/>
              <a:cxnLst/>
              <a:rect l="l" t="t" r="r" b="b"/>
              <a:pathLst>
                <a:path w="1199" h="119" extrusionOk="0">
                  <a:moveTo>
                    <a:pt x="43" y="0"/>
                  </a:moveTo>
                  <a:cubicBezTo>
                    <a:pt x="1" y="0"/>
                    <a:pt x="1" y="66"/>
                    <a:pt x="45" y="68"/>
                  </a:cubicBezTo>
                  <a:cubicBezTo>
                    <a:pt x="413" y="89"/>
                    <a:pt x="782" y="119"/>
                    <a:pt x="1151" y="119"/>
                  </a:cubicBezTo>
                  <a:cubicBezTo>
                    <a:pt x="1199" y="119"/>
                    <a:pt x="1198" y="50"/>
                    <a:pt x="1151" y="46"/>
                  </a:cubicBezTo>
                  <a:cubicBezTo>
                    <a:pt x="783" y="14"/>
                    <a:pt x="413" y="11"/>
                    <a:pt x="45" y="0"/>
                  </a:cubicBezTo>
                  <a:cubicBezTo>
                    <a:pt x="44" y="0"/>
                    <a:pt x="44"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6288873" y="-774774"/>
              <a:ext cx="38085" cy="3753"/>
            </a:xfrm>
            <a:custGeom>
              <a:avLst/>
              <a:gdLst/>
              <a:ahLst/>
              <a:cxnLst/>
              <a:rect l="l" t="t" r="r" b="b"/>
              <a:pathLst>
                <a:path w="1106" h="109" extrusionOk="0">
                  <a:moveTo>
                    <a:pt x="935" y="0"/>
                  </a:moveTo>
                  <a:cubicBezTo>
                    <a:pt x="639" y="0"/>
                    <a:pt x="342" y="23"/>
                    <a:pt x="46" y="38"/>
                  </a:cubicBezTo>
                  <a:cubicBezTo>
                    <a:pt x="1" y="40"/>
                    <a:pt x="0" y="109"/>
                    <a:pt x="44" y="109"/>
                  </a:cubicBezTo>
                  <a:cubicBezTo>
                    <a:pt x="45" y="109"/>
                    <a:pt x="45" y="109"/>
                    <a:pt x="46" y="109"/>
                  </a:cubicBezTo>
                  <a:cubicBezTo>
                    <a:pt x="386" y="98"/>
                    <a:pt x="728" y="98"/>
                    <a:pt x="1066" y="63"/>
                  </a:cubicBezTo>
                  <a:cubicBezTo>
                    <a:pt x="1103" y="59"/>
                    <a:pt x="1106" y="3"/>
                    <a:pt x="1066" y="2"/>
                  </a:cubicBezTo>
                  <a:cubicBezTo>
                    <a:pt x="1023" y="1"/>
                    <a:pt x="979" y="0"/>
                    <a:pt x="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5" name="Google Shape;2455;p49"/>
          <p:cNvSpPr txBox="1">
            <a:spLocks noGrp="1"/>
          </p:cNvSpPr>
          <p:nvPr>
            <p:ph type="title" idx="2"/>
          </p:nvPr>
        </p:nvSpPr>
        <p:spPr>
          <a:xfrm>
            <a:off x="702876" y="2150247"/>
            <a:ext cx="8217839" cy="1911390"/>
          </a:xfrm>
          <a:prstGeom prst="rect">
            <a:avLst/>
          </a:prstGeom>
        </p:spPr>
        <p:txBody>
          <a:bodyPr spcFirstLastPara="1" wrap="square" lIns="91425" tIns="91425" rIns="91425" bIns="91425" anchor="b" anchorCtr="0">
            <a:noAutofit/>
          </a:bodyPr>
          <a:lstStyle/>
          <a:p>
            <a:pPr lvl="0" algn="l"/>
            <a:r>
              <a:rPr lang="en" dirty="0" smtClean="0">
                <a:solidFill>
                  <a:schemeClr val="bg2">
                    <a:lumMod val="50000"/>
                  </a:schemeClr>
                </a:solidFill>
                <a:latin typeface="Century Gothic" panose="020B0502020202020204" pitchFamily="34" charset="0"/>
              </a:rPr>
              <a:t>1. </a:t>
            </a:r>
            <a:r>
              <a:rPr lang="en-ID" dirty="0" smtClean="0">
                <a:solidFill>
                  <a:schemeClr val="bg2">
                    <a:lumMod val="50000"/>
                  </a:schemeClr>
                </a:solidFill>
                <a:latin typeface="Century Gothic" panose="020B0502020202020204" pitchFamily="34" charset="0"/>
              </a:rPr>
              <a:t>P</a:t>
            </a:r>
            <a:r>
              <a:rPr lang="en" dirty="0" smtClean="0">
                <a:solidFill>
                  <a:schemeClr val="bg2">
                    <a:lumMod val="50000"/>
                  </a:schemeClr>
                </a:solidFill>
                <a:latin typeface="Century Gothic" panose="020B0502020202020204" pitchFamily="34" charset="0"/>
              </a:rPr>
              <a:t>unten, kapayunan!</a:t>
            </a:r>
            <a:br>
              <a:rPr lang="en" dirty="0" smtClean="0">
                <a:solidFill>
                  <a:schemeClr val="bg2">
                    <a:lumMod val="50000"/>
                  </a:schemeClr>
                </a:solidFill>
                <a:latin typeface="Century Gothic" panose="020B0502020202020204" pitchFamily="34" charset="0"/>
              </a:rPr>
            </a:br>
            <a:r>
              <a:rPr lang="en" dirty="0" smtClean="0">
                <a:solidFill>
                  <a:schemeClr val="bg2">
                    <a:lumMod val="50000"/>
                  </a:schemeClr>
                </a:solidFill>
                <a:latin typeface="Century Gothic" panose="020B0502020202020204" pitchFamily="34" charset="0"/>
              </a:rPr>
              <a:t/>
            </a:r>
            <a:br>
              <a:rPr lang="en" dirty="0" smtClean="0">
                <a:solidFill>
                  <a:schemeClr val="bg2">
                    <a:lumMod val="50000"/>
                  </a:schemeClr>
                </a:solidFill>
                <a:latin typeface="Century Gothic" panose="020B0502020202020204" pitchFamily="34" charset="0"/>
              </a:rPr>
            </a:br>
            <a:r>
              <a:rPr lang="en" dirty="0" smtClean="0">
                <a:solidFill>
                  <a:schemeClr val="bg2">
                    <a:lumMod val="50000"/>
                  </a:schemeClr>
                </a:solidFill>
                <a:latin typeface="Century Gothic" panose="020B0502020202020204" pitchFamily="34" charset="0"/>
              </a:rPr>
              <a:t>2. Punten, ngiring ngalangkung!</a:t>
            </a:r>
            <a:br>
              <a:rPr lang="en" dirty="0" smtClean="0">
                <a:solidFill>
                  <a:schemeClr val="bg2">
                    <a:lumMod val="50000"/>
                  </a:schemeClr>
                </a:solidFill>
                <a:latin typeface="Century Gothic" panose="020B0502020202020204" pitchFamily="34" charset="0"/>
              </a:rPr>
            </a:br>
            <a:r>
              <a:rPr lang="en" dirty="0" smtClean="0">
                <a:solidFill>
                  <a:schemeClr val="bg2">
                    <a:lumMod val="50000"/>
                  </a:schemeClr>
                </a:solidFill>
                <a:latin typeface="Century Gothic" panose="020B0502020202020204" pitchFamily="34" charset="0"/>
              </a:rPr>
              <a:t/>
            </a:r>
            <a:br>
              <a:rPr lang="en" dirty="0" smtClean="0">
                <a:solidFill>
                  <a:schemeClr val="bg2">
                    <a:lumMod val="50000"/>
                  </a:schemeClr>
                </a:solidFill>
                <a:latin typeface="Century Gothic" panose="020B0502020202020204" pitchFamily="34" charset="0"/>
              </a:rPr>
            </a:br>
            <a:r>
              <a:rPr lang="en" dirty="0" smtClean="0">
                <a:solidFill>
                  <a:schemeClr val="bg2">
                    <a:lumMod val="50000"/>
                  </a:schemeClr>
                </a:solidFill>
                <a:latin typeface="Century Gothic" panose="020B0502020202020204" pitchFamily="34" charset="0"/>
              </a:rPr>
              <a:t>3. Punten, Bu, abdi bad</a:t>
            </a:r>
            <a:r>
              <a:rPr lang="en-ID" dirty="0">
                <a:solidFill>
                  <a:schemeClr val="bg2">
                    <a:lumMod val="50000"/>
                  </a:schemeClr>
                </a:solidFill>
                <a:latin typeface="Century Gothic" panose="020B0502020202020204" pitchFamily="34" charset="0"/>
              </a:rPr>
              <a:t>é</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tumaros</a:t>
            </a:r>
            <a:r>
              <a:rPr lang="en-ID" dirty="0" smtClean="0">
                <a:solidFill>
                  <a:schemeClr val="bg2">
                    <a:lumMod val="50000"/>
                  </a:schemeClr>
                </a:solidFill>
                <a:latin typeface="Century Gothic" panose="020B0502020202020204" pitchFamily="34" charset="0"/>
              </a:rPr>
              <a:t/>
            </a:r>
            <a:br>
              <a:rPr lang="en-ID" dirty="0" smtClean="0">
                <a:solidFill>
                  <a:schemeClr val="bg2">
                    <a:lumMod val="50000"/>
                  </a:schemeClr>
                </a:solidFill>
                <a:latin typeface="Century Gothic" panose="020B0502020202020204" pitchFamily="34" charset="0"/>
              </a:rPr>
            </a:br>
            <a:r>
              <a:rPr lang="en-ID" dirty="0" smtClean="0">
                <a:solidFill>
                  <a:schemeClr val="bg2">
                    <a:lumMod val="50000"/>
                  </a:schemeClr>
                </a:solidFill>
                <a:latin typeface="Century Gothic" panose="020B0502020202020204" pitchFamily="34" charset="0"/>
              </a:rPr>
              <a:t/>
            </a:r>
            <a:br>
              <a:rPr lang="en-ID" dirty="0" smtClean="0">
                <a:solidFill>
                  <a:schemeClr val="bg2">
                    <a:lumMod val="50000"/>
                  </a:schemeClr>
                </a:solidFill>
                <a:latin typeface="Century Gothic" panose="020B0502020202020204" pitchFamily="34" charset="0"/>
              </a:rPr>
            </a:br>
            <a:r>
              <a:rPr lang="en-ID" dirty="0" smtClean="0">
                <a:solidFill>
                  <a:schemeClr val="bg2">
                    <a:lumMod val="50000"/>
                  </a:schemeClr>
                </a:solidFill>
                <a:latin typeface="Century Gothic" panose="020B0502020202020204" pitchFamily="34" charset="0"/>
              </a:rPr>
              <a:t>4. </a:t>
            </a:r>
            <a:r>
              <a:rPr lang="en-ID" dirty="0" err="1">
                <a:solidFill>
                  <a:schemeClr val="bg2">
                    <a:lumMod val="50000"/>
                  </a:schemeClr>
                </a:solidFill>
                <a:latin typeface="Century Gothic" panose="020B0502020202020204" pitchFamily="34" charset="0"/>
              </a:rPr>
              <a:t>P</a:t>
            </a:r>
            <a:r>
              <a:rPr lang="en-ID" dirty="0" err="1" smtClean="0">
                <a:solidFill>
                  <a:schemeClr val="bg2">
                    <a:lumMod val="50000"/>
                  </a:schemeClr>
                </a:solidFill>
                <a:latin typeface="Century Gothic" panose="020B0502020202020204" pitchFamily="34" charset="0"/>
              </a:rPr>
              <a:t>unten</a:t>
            </a:r>
            <a:r>
              <a:rPr lang="en-ID" dirty="0" smtClean="0">
                <a:solidFill>
                  <a:schemeClr val="bg2">
                    <a:lumMod val="50000"/>
                  </a:schemeClr>
                </a:solidFill>
                <a:latin typeface="Century Gothic" panose="020B0502020202020204" pitchFamily="34" charset="0"/>
              </a:rPr>
              <a:t>, Pa, </a:t>
            </a:r>
            <a:r>
              <a:rPr lang="en-ID" dirty="0" err="1" smtClean="0">
                <a:solidFill>
                  <a:schemeClr val="bg2">
                    <a:lumMod val="50000"/>
                  </a:schemeClr>
                </a:solidFill>
                <a:latin typeface="Century Gothic" panose="020B0502020202020204" pitchFamily="34" charset="0"/>
              </a:rPr>
              <a:t>abdi</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badé</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wangsul</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tipayun</a:t>
            </a:r>
            <a:r>
              <a:rPr lang="en-ID" dirty="0" smtClean="0">
                <a:solidFill>
                  <a:schemeClr val="bg2">
                    <a:lumMod val="50000"/>
                  </a:schemeClr>
                </a:solidFill>
                <a:latin typeface="Century Gothic" panose="020B0502020202020204" pitchFamily="34" charset="0"/>
              </a:rPr>
              <a:t/>
            </a:r>
            <a:br>
              <a:rPr lang="en-ID" dirty="0" smtClean="0">
                <a:solidFill>
                  <a:schemeClr val="bg2">
                    <a:lumMod val="50000"/>
                  </a:schemeClr>
                </a:solidFill>
                <a:latin typeface="Century Gothic" panose="020B0502020202020204" pitchFamily="34" charset="0"/>
              </a:rPr>
            </a:br>
            <a:r>
              <a:rPr lang="en-ID" dirty="0" smtClean="0">
                <a:solidFill>
                  <a:schemeClr val="bg2">
                    <a:lumMod val="50000"/>
                  </a:schemeClr>
                </a:solidFill>
                <a:latin typeface="Century Gothic" panose="020B0502020202020204" pitchFamily="34" charset="0"/>
              </a:rPr>
              <a:t/>
            </a:r>
            <a:br>
              <a:rPr lang="en-ID" dirty="0" smtClean="0">
                <a:solidFill>
                  <a:schemeClr val="bg2">
                    <a:lumMod val="50000"/>
                  </a:schemeClr>
                </a:solidFill>
                <a:latin typeface="Century Gothic" panose="020B0502020202020204" pitchFamily="34" charset="0"/>
              </a:rPr>
            </a:br>
            <a:r>
              <a:rPr lang="en-ID" dirty="0" smtClean="0">
                <a:solidFill>
                  <a:schemeClr val="bg2">
                    <a:lumMod val="50000"/>
                  </a:schemeClr>
                </a:solidFill>
                <a:latin typeface="Century Gothic" panose="020B0502020202020204" pitchFamily="34" charset="0"/>
              </a:rPr>
              <a:t>5. </a:t>
            </a:r>
            <a:r>
              <a:rPr lang="en-ID" dirty="0" err="1" smtClean="0">
                <a:solidFill>
                  <a:schemeClr val="bg2">
                    <a:lumMod val="50000"/>
                  </a:schemeClr>
                </a:solidFill>
                <a:latin typeface="Century Gothic" panose="020B0502020202020204" pitchFamily="34" charset="0"/>
              </a:rPr>
              <a:t>Punten</a:t>
            </a:r>
            <a:r>
              <a:rPr lang="en-ID" dirty="0" smtClean="0">
                <a:solidFill>
                  <a:schemeClr val="bg2">
                    <a:lumMod val="50000"/>
                  </a:schemeClr>
                </a:solidFill>
                <a:latin typeface="Century Gothic" panose="020B0502020202020204" pitchFamily="34" charset="0"/>
              </a:rPr>
              <a:t>, Bu </a:t>
            </a:r>
            <a:r>
              <a:rPr lang="en-ID" dirty="0" err="1" smtClean="0">
                <a:solidFill>
                  <a:schemeClr val="bg2">
                    <a:lumMod val="50000"/>
                  </a:schemeClr>
                </a:solidFill>
                <a:latin typeface="Century Gothic" panose="020B0502020202020204" pitchFamily="34" charset="0"/>
              </a:rPr>
              <a:t>abdi</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badé</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ka</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pengker</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sakedap</a:t>
            </a:r>
            <a:r>
              <a:rPr lang="en-ID" dirty="0" smtClean="0">
                <a:solidFill>
                  <a:schemeClr val="bg2">
                    <a:lumMod val="50000"/>
                  </a:schemeClr>
                </a:solidFill>
                <a:latin typeface="Century Gothic" panose="020B0502020202020204" pitchFamily="34" charset="0"/>
              </a:rPr>
              <a:t>!</a:t>
            </a:r>
            <a:br>
              <a:rPr lang="en-ID" dirty="0" smtClean="0">
                <a:solidFill>
                  <a:schemeClr val="bg2">
                    <a:lumMod val="50000"/>
                  </a:schemeClr>
                </a:solidFill>
                <a:latin typeface="Century Gothic" panose="020B0502020202020204" pitchFamily="34" charset="0"/>
              </a:rPr>
            </a:br>
            <a:r>
              <a:rPr lang="en-ID" dirty="0" smtClean="0">
                <a:solidFill>
                  <a:schemeClr val="bg2">
                    <a:lumMod val="50000"/>
                  </a:schemeClr>
                </a:solidFill>
                <a:latin typeface="Century Gothic" panose="020B0502020202020204" pitchFamily="34" charset="0"/>
              </a:rPr>
              <a:t/>
            </a:r>
            <a:br>
              <a:rPr lang="en-ID" dirty="0" smtClean="0">
                <a:solidFill>
                  <a:schemeClr val="bg2">
                    <a:lumMod val="50000"/>
                  </a:schemeClr>
                </a:solidFill>
                <a:latin typeface="Century Gothic" panose="020B0502020202020204" pitchFamily="34" charset="0"/>
              </a:rPr>
            </a:br>
            <a:r>
              <a:rPr lang="en-ID" dirty="0" smtClean="0">
                <a:solidFill>
                  <a:schemeClr val="bg2">
                    <a:lumMod val="50000"/>
                  </a:schemeClr>
                </a:solidFill>
                <a:latin typeface="Century Gothic" panose="020B0502020202020204" pitchFamily="34" charset="0"/>
              </a:rPr>
              <a:t>6. </a:t>
            </a:r>
            <a:r>
              <a:rPr lang="en-ID" dirty="0" err="1" smtClean="0">
                <a:solidFill>
                  <a:schemeClr val="bg2">
                    <a:lumMod val="50000"/>
                  </a:schemeClr>
                </a:solidFill>
                <a:latin typeface="Century Gothic" panose="020B0502020202020204" pitchFamily="34" charset="0"/>
              </a:rPr>
              <a:t>Punten</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kang</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abdi</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badé</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tumaros</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dupi</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bumina</a:t>
            </a:r>
            <a:r>
              <a:rPr lang="en-ID" dirty="0" smtClean="0">
                <a:solidFill>
                  <a:schemeClr val="bg2">
                    <a:lumMod val="50000"/>
                  </a:schemeClr>
                </a:solidFill>
                <a:latin typeface="Century Gothic" panose="020B0502020202020204" pitchFamily="34" charset="0"/>
              </a:rPr>
              <a:t> Pa </a:t>
            </a:r>
            <a:r>
              <a:rPr lang="en-ID" dirty="0" err="1" smtClean="0">
                <a:solidFill>
                  <a:schemeClr val="bg2">
                    <a:lumMod val="50000"/>
                  </a:schemeClr>
                </a:solidFill>
                <a:latin typeface="Century Gothic" panose="020B0502020202020204" pitchFamily="34" charset="0"/>
              </a:rPr>
              <a:t>Dani</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palih</a:t>
            </a:r>
            <a:r>
              <a:rPr lang="en-ID" dirty="0" smtClean="0">
                <a:solidFill>
                  <a:schemeClr val="bg2">
                    <a:lumMod val="50000"/>
                  </a:schemeClr>
                </a:solidFill>
                <a:latin typeface="Century Gothic" panose="020B0502020202020204" pitchFamily="34" charset="0"/>
              </a:rPr>
              <a:t> </a:t>
            </a:r>
            <a:r>
              <a:rPr lang="en-ID" dirty="0" err="1" smtClean="0">
                <a:solidFill>
                  <a:schemeClr val="bg2">
                    <a:lumMod val="50000"/>
                  </a:schemeClr>
                </a:solidFill>
                <a:latin typeface="Century Gothic" panose="020B0502020202020204" pitchFamily="34" charset="0"/>
              </a:rPr>
              <a:t>mana</a:t>
            </a:r>
            <a:r>
              <a:rPr lang="en-ID" dirty="0" smtClean="0">
                <a:solidFill>
                  <a:schemeClr val="bg2">
                    <a:lumMod val="50000"/>
                  </a:schemeClr>
                </a:solidFill>
                <a:latin typeface="Century Gothic" panose="020B0502020202020204" pitchFamily="34" charset="0"/>
              </a:rPr>
              <a:t>?</a:t>
            </a:r>
            <a:endParaRPr dirty="0">
              <a:solidFill>
                <a:schemeClr val="bg2">
                  <a:lumMod val="50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9"/>
        <p:cNvGrpSpPr/>
        <p:nvPr/>
      </p:nvGrpSpPr>
      <p:grpSpPr>
        <a:xfrm>
          <a:off x="0" y="0"/>
          <a:ext cx="0" cy="0"/>
          <a:chOff x="0" y="0"/>
          <a:chExt cx="0" cy="0"/>
        </a:xfrm>
      </p:grpSpPr>
      <p:sp>
        <p:nvSpPr>
          <p:cNvPr id="2510" name="Google Shape;2510;p51"/>
          <p:cNvSpPr txBox="1">
            <a:spLocks noGrp="1"/>
          </p:cNvSpPr>
          <p:nvPr>
            <p:ph type="title"/>
          </p:nvPr>
        </p:nvSpPr>
        <p:spPr>
          <a:xfrm>
            <a:off x="1388100" y="981450"/>
            <a:ext cx="6367800" cy="202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bg2">
                    <a:lumMod val="50000"/>
                  </a:schemeClr>
                </a:solidFill>
              </a:rPr>
              <a:t>Ngucapkeun WIlujeng</a:t>
            </a:r>
            <a:endParaRP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7" name="Google Shape;2517;p52"/>
          <p:cNvSpPr txBox="1">
            <a:spLocks noGrp="1"/>
          </p:cNvSpPr>
          <p:nvPr>
            <p:ph type="title"/>
          </p:nvPr>
        </p:nvSpPr>
        <p:spPr>
          <a:xfrm>
            <a:off x="1446549" y="1210206"/>
            <a:ext cx="55326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smtClean="0">
                <a:solidFill>
                  <a:schemeClr val="bg2">
                    <a:lumMod val="50000"/>
                  </a:schemeClr>
                </a:solidFill>
              </a:rPr>
              <a:t>W</a:t>
            </a:r>
            <a:r>
              <a:rPr lang="en" dirty="0" smtClean="0">
                <a:solidFill>
                  <a:schemeClr val="bg2">
                    <a:lumMod val="50000"/>
                  </a:schemeClr>
                </a:solidFill>
              </a:rPr>
              <a:t>ilujeng artinya selamat.</a:t>
            </a:r>
            <a:br>
              <a:rPr lang="en" dirty="0" smtClean="0">
                <a:solidFill>
                  <a:schemeClr val="bg2">
                    <a:lumMod val="50000"/>
                  </a:schemeClr>
                </a:solidFill>
              </a:rPr>
            </a:br>
            <a:r>
              <a:rPr lang="en-ID" dirty="0" smtClean="0">
                <a:solidFill>
                  <a:schemeClr val="bg2">
                    <a:lumMod val="50000"/>
                  </a:schemeClr>
                </a:solidFill>
              </a:rPr>
              <a:t>W</a:t>
            </a:r>
            <a:r>
              <a:rPr lang="en" dirty="0" smtClean="0">
                <a:solidFill>
                  <a:schemeClr val="bg2">
                    <a:lumMod val="50000"/>
                  </a:schemeClr>
                </a:solidFill>
              </a:rPr>
              <a:t>ilujeng tepang artinya selamat bertemu. Kata sapa ini biasanya diucapkan pada pembuka biantara atau bicara dengan orang banyak.</a:t>
            </a:r>
            <a:endParaRPr dirty="0">
              <a:solidFill>
                <a:schemeClr val="bg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hool Assignments by Slidesgo">
  <a:themeElements>
    <a:clrScheme name="Simple Light">
      <a:dk1>
        <a:srgbClr val="000000"/>
      </a:dk1>
      <a:lt1>
        <a:srgbClr val="FFFFFF"/>
      </a:lt1>
      <a:dk2>
        <a:srgbClr val="E30612"/>
      </a:dk2>
      <a:lt2>
        <a:srgbClr val="000000"/>
      </a:lt2>
      <a:accent1>
        <a:srgbClr val="0DB3D4"/>
      </a:accent1>
      <a:accent2>
        <a:srgbClr val="82368A"/>
      </a:accent2>
      <a:accent3>
        <a:srgbClr val="F6BD2A"/>
      </a:accent3>
      <a:accent4>
        <a:srgbClr val="3CA936"/>
      </a:accent4>
      <a:accent5>
        <a:srgbClr val="E9545C"/>
      </a:accent5>
      <a:accent6>
        <a:srgbClr val="F6D2B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108</Words>
  <Application>Microsoft Office PowerPoint</Application>
  <PresentationFormat>On-screen Show (16:9)</PresentationFormat>
  <Paragraphs>45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Abel</vt:lpstr>
      <vt:lpstr>Love Ya Like A Sister</vt:lpstr>
      <vt:lpstr>School Assignments by Slidesgo</vt:lpstr>
      <vt:lpstr>Bahasa Sunda</vt:lpstr>
      <vt:lpstr>PowerPoint Presentation</vt:lpstr>
      <vt:lpstr>Ngucapkeun  punten jeung wilujeng</vt:lpstr>
      <vt:lpstr>Ngucapkeun punten (Mengucapkan permisi)</vt:lpstr>
      <vt:lpstr>Arti punten adalah permisi. Saat yang tepat untuk mengucapkan kata punten yaitu ketika lewat di depan orang, bertamu ke rumah orang, atau mau bergabung ke kerumunan orang (riungan)</vt:lpstr>
      <vt:lpstr>Selain berarti permisi, punten (hapunten) juga berarti maaf (halus) </vt:lpstr>
      <vt:lpstr>1. Punten, kapayunan!  2. Punten, ngiring ngalangkung!  3. Punten, Bu, abdi badé tumaros  4. Punten, Pa, abdi badé wangsul tipayun  5. Punten, Bu abdi badé ka pengker sakedap!  6. Punten, kang, abdi badé tumaros dupi bumina Pa Dani palih mana?</vt:lpstr>
      <vt:lpstr>Ngucapkeun WIlujeng</vt:lpstr>
      <vt:lpstr>Wilujeng artinya selamat. Wilujeng tepang artinya selamat bertemu. Kata sapa ini biasanya diucapkan pada pembuka biantara atau bicara dengan orang banyak.</vt:lpstr>
      <vt:lpstr>PowerPoint Presentation</vt:lpstr>
      <vt:lpstr>Hatur Nuhun</vt:lpstr>
      <vt:lpstr>Alternative Icons</vt:lpstr>
      <vt:lpstr>Alternative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Sunda</dc:title>
  <cp:lastModifiedBy>Windows User</cp:lastModifiedBy>
  <cp:revision>9</cp:revision>
  <dcterms:modified xsi:type="dcterms:W3CDTF">2020-11-19T04:15:50Z</dcterms:modified>
</cp:coreProperties>
</file>