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81" r:id="rId5"/>
    <p:sldId id="258" r:id="rId6"/>
    <p:sldId id="271" r:id="rId7"/>
    <p:sldId id="267" r:id="rId8"/>
    <p:sldId id="268" r:id="rId9"/>
    <p:sldId id="270" r:id="rId10"/>
    <p:sldId id="257" r:id="rId11"/>
    <p:sldId id="262" r:id="rId12"/>
    <p:sldId id="272" r:id="rId13"/>
    <p:sldId id="264" r:id="rId14"/>
    <p:sldId id="265" r:id="rId15"/>
    <p:sldId id="263" r:id="rId16"/>
    <p:sldId id="266" r:id="rId17"/>
    <p:sldId id="273" r:id="rId18"/>
    <p:sldId id="276"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0" d="100"/>
          <a:sy n="70" d="100"/>
        </p:scale>
        <p:origin x="-13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7CE70-A666-4640-AB21-61E5275A8C9E}" type="doc">
      <dgm:prSet loTypeId="urn:microsoft.com/office/officeart/2005/8/layout/radial4" loCatId="relationship" qsTypeId="urn:microsoft.com/office/officeart/2005/8/quickstyle/simple1" qsCatId="simple" csTypeId="urn:microsoft.com/office/officeart/2005/8/colors/accent1_1" csCatId="accent1" phldr="1"/>
      <dgm:spPr/>
      <dgm:t>
        <a:bodyPr/>
        <a:lstStyle/>
        <a:p>
          <a:endParaRPr lang="en-US"/>
        </a:p>
      </dgm:t>
    </dgm:pt>
    <dgm:pt modelId="{43DEAE92-2794-449F-9E2D-5A19B222F485}">
      <dgm:prSet phldrT="[Text]" phldr="1"/>
      <dgm:spPr>
        <a:blipFill rotWithShape="0">
          <a:blip xmlns:r="http://schemas.openxmlformats.org/officeDocument/2006/relationships" r:embed="rId1"/>
          <a:stretch>
            <a:fillRect/>
          </a:stretch>
        </a:blipFill>
      </dgm:spPr>
      <dgm:t>
        <a:bodyPr/>
        <a:lstStyle/>
        <a:p>
          <a:endParaRPr lang="en-US" dirty="0"/>
        </a:p>
      </dgm:t>
    </dgm:pt>
    <dgm:pt modelId="{4DB41785-7049-4390-88E9-A603A17F93CA}" type="parTrans" cxnId="{40C2C893-387C-45F8-9E4D-8AB09E6C4200}">
      <dgm:prSet/>
      <dgm:spPr/>
      <dgm:t>
        <a:bodyPr/>
        <a:lstStyle/>
        <a:p>
          <a:endParaRPr lang="en-US"/>
        </a:p>
      </dgm:t>
    </dgm:pt>
    <dgm:pt modelId="{ACC2B206-EC5C-49E4-A7D3-646442575C10}" type="sibTrans" cxnId="{40C2C893-387C-45F8-9E4D-8AB09E6C4200}">
      <dgm:prSet/>
      <dgm:spPr/>
      <dgm:t>
        <a:bodyPr/>
        <a:lstStyle/>
        <a:p>
          <a:endParaRPr lang="en-US"/>
        </a:p>
      </dgm:t>
    </dgm:pt>
    <dgm:pt modelId="{380718B8-CCE8-44C1-9D1A-60F1D232ECCD}">
      <dgm:prSet phldrT="[Text]"/>
      <dgm:spPr>
        <a:blipFill rotWithShape="0">
          <a:blip xmlns:r="http://schemas.openxmlformats.org/officeDocument/2006/relationships" r:embed="rId2"/>
          <a:stretch>
            <a:fillRect/>
          </a:stretch>
        </a:blipFill>
      </dgm:spPr>
      <dgm:t>
        <a:bodyPr/>
        <a:lstStyle/>
        <a:p>
          <a:endParaRPr lang="en-US" dirty="0"/>
        </a:p>
      </dgm:t>
    </dgm:pt>
    <dgm:pt modelId="{F176E4DD-39CF-4333-9FA3-28145C81465F}" type="parTrans" cxnId="{79AC42D8-3398-4ECF-855F-D8E4235F2B71}">
      <dgm:prSet/>
      <dgm:spPr/>
      <dgm:t>
        <a:bodyPr/>
        <a:lstStyle/>
        <a:p>
          <a:endParaRPr lang="en-US"/>
        </a:p>
      </dgm:t>
    </dgm:pt>
    <dgm:pt modelId="{09D2D0AA-D348-4FAB-A9C2-BA29B0E334BC}" type="sibTrans" cxnId="{79AC42D8-3398-4ECF-855F-D8E4235F2B71}">
      <dgm:prSet/>
      <dgm:spPr/>
      <dgm:t>
        <a:bodyPr/>
        <a:lstStyle/>
        <a:p>
          <a:endParaRPr lang="en-US"/>
        </a:p>
      </dgm:t>
    </dgm:pt>
    <dgm:pt modelId="{78C2670F-5FBA-438C-AE40-A12BDE85C6C4}">
      <dgm:prSet phldrT="[Text]" phldr="1"/>
      <dgm:spPr>
        <a:blipFill rotWithShape="0">
          <a:blip xmlns:r="http://schemas.openxmlformats.org/officeDocument/2006/relationships" r:embed="rId3"/>
          <a:stretch>
            <a:fillRect/>
          </a:stretch>
        </a:blipFill>
      </dgm:spPr>
      <dgm:t>
        <a:bodyPr/>
        <a:lstStyle/>
        <a:p>
          <a:endParaRPr lang="en-US" dirty="0"/>
        </a:p>
      </dgm:t>
    </dgm:pt>
    <dgm:pt modelId="{B0F366ED-3465-43A3-9E14-29717116BD87}" type="parTrans" cxnId="{F28479DC-D6B7-4FFD-8CCB-5A43775674E0}">
      <dgm:prSet/>
      <dgm:spPr/>
      <dgm:t>
        <a:bodyPr/>
        <a:lstStyle/>
        <a:p>
          <a:endParaRPr lang="en-US"/>
        </a:p>
      </dgm:t>
    </dgm:pt>
    <dgm:pt modelId="{0B234937-4957-4901-B113-5485BA4564C2}" type="sibTrans" cxnId="{F28479DC-D6B7-4FFD-8CCB-5A43775674E0}">
      <dgm:prSet/>
      <dgm:spPr/>
      <dgm:t>
        <a:bodyPr/>
        <a:lstStyle/>
        <a:p>
          <a:endParaRPr lang="en-US"/>
        </a:p>
      </dgm:t>
    </dgm:pt>
    <dgm:pt modelId="{11D56C44-4985-4BA5-B914-B5532755A6E7}">
      <dgm:prSet phldrT="[Text]"/>
      <dgm:spPr/>
      <dgm:t>
        <a:bodyPr/>
        <a:lstStyle/>
        <a:p>
          <a:r>
            <a:rPr lang="en-US" b="1" dirty="0" smtClean="0">
              <a:latin typeface="Agency FB" pitchFamily="34" charset="0"/>
            </a:rPr>
            <a:t>KEBIASAAN DAN KARAKTER</a:t>
          </a:r>
          <a:endParaRPr lang="en-US" b="1" dirty="0">
            <a:latin typeface="Agency FB" pitchFamily="34" charset="0"/>
          </a:endParaRPr>
        </a:p>
      </dgm:t>
    </dgm:pt>
    <dgm:pt modelId="{C5B56A45-47C4-4311-9339-A8FC0090F9BE}" type="parTrans" cxnId="{7C6078D0-208B-487C-8690-821671023206}">
      <dgm:prSet/>
      <dgm:spPr/>
      <dgm:t>
        <a:bodyPr/>
        <a:lstStyle/>
        <a:p>
          <a:endParaRPr lang="en-US"/>
        </a:p>
      </dgm:t>
    </dgm:pt>
    <dgm:pt modelId="{F95BB07C-D3D0-4CD9-B4EB-2DB89E5FA09A}" type="sibTrans" cxnId="{7C6078D0-208B-487C-8690-821671023206}">
      <dgm:prSet/>
      <dgm:spPr/>
      <dgm:t>
        <a:bodyPr/>
        <a:lstStyle/>
        <a:p>
          <a:endParaRPr lang="en-US"/>
        </a:p>
      </dgm:t>
    </dgm:pt>
    <dgm:pt modelId="{63A7387D-B110-4D88-A7F1-3FE95D20D718}" type="pres">
      <dgm:prSet presAssocID="{FD87CE70-A666-4640-AB21-61E5275A8C9E}" presName="cycle" presStyleCnt="0">
        <dgm:presLayoutVars>
          <dgm:chMax val="1"/>
          <dgm:dir/>
          <dgm:animLvl val="ctr"/>
          <dgm:resizeHandles val="exact"/>
        </dgm:presLayoutVars>
      </dgm:prSet>
      <dgm:spPr/>
      <dgm:t>
        <a:bodyPr/>
        <a:lstStyle/>
        <a:p>
          <a:endParaRPr lang="en-US"/>
        </a:p>
      </dgm:t>
    </dgm:pt>
    <dgm:pt modelId="{40E77897-FEA9-4702-8DF0-B68FF303F6AF}" type="pres">
      <dgm:prSet presAssocID="{43DEAE92-2794-449F-9E2D-5A19B222F485}" presName="centerShape" presStyleLbl="node0" presStyleIdx="0" presStyleCnt="1" custScaleX="134031" custScaleY="93471" custLinFactNeighborX="-5998" custLinFactNeighborY="-46942"/>
      <dgm:spPr/>
      <dgm:t>
        <a:bodyPr/>
        <a:lstStyle/>
        <a:p>
          <a:endParaRPr lang="en-US"/>
        </a:p>
      </dgm:t>
    </dgm:pt>
    <dgm:pt modelId="{4F9FD9AE-890A-4108-A293-937A31EB2C41}" type="pres">
      <dgm:prSet presAssocID="{F176E4DD-39CF-4333-9FA3-28145C81465F}" presName="parTrans" presStyleLbl="bgSibTrans2D1" presStyleIdx="0" presStyleCnt="3" custLinFactNeighborX="17046" custLinFactNeighborY="42836"/>
      <dgm:spPr/>
      <dgm:t>
        <a:bodyPr/>
        <a:lstStyle/>
        <a:p>
          <a:endParaRPr lang="en-US"/>
        </a:p>
      </dgm:t>
    </dgm:pt>
    <dgm:pt modelId="{AC2AB166-FB31-421E-9A83-54E70CF33E2C}" type="pres">
      <dgm:prSet presAssocID="{380718B8-CCE8-44C1-9D1A-60F1D232ECCD}" presName="node" presStyleLbl="node1" presStyleIdx="0" presStyleCnt="3" custScaleX="79152" custScaleY="94076" custRadScaleRad="91178" custRadScaleInc="-23684">
        <dgm:presLayoutVars>
          <dgm:bulletEnabled val="1"/>
        </dgm:presLayoutVars>
      </dgm:prSet>
      <dgm:spPr/>
      <dgm:t>
        <a:bodyPr/>
        <a:lstStyle/>
        <a:p>
          <a:endParaRPr lang="en-US"/>
        </a:p>
      </dgm:t>
    </dgm:pt>
    <dgm:pt modelId="{66425614-61F3-48C6-AA0F-1D10A1855C7B}" type="pres">
      <dgm:prSet presAssocID="{B0F366ED-3465-43A3-9E14-29717116BD87}" presName="parTrans" presStyleLbl="bgSibTrans2D1" presStyleIdx="1" presStyleCnt="3"/>
      <dgm:spPr/>
      <dgm:t>
        <a:bodyPr/>
        <a:lstStyle/>
        <a:p>
          <a:endParaRPr lang="en-US"/>
        </a:p>
      </dgm:t>
    </dgm:pt>
    <dgm:pt modelId="{23508660-C512-4E38-80FC-891BA0F946CF}" type="pres">
      <dgm:prSet presAssocID="{78C2670F-5FBA-438C-AE40-A12BDE85C6C4}" presName="node" presStyleLbl="node1" presStyleIdx="1" presStyleCnt="3" custScaleX="82925" custScaleY="94793" custRadScaleRad="28579" custRadScaleInc="294574">
        <dgm:presLayoutVars>
          <dgm:bulletEnabled val="1"/>
        </dgm:presLayoutVars>
      </dgm:prSet>
      <dgm:spPr/>
      <dgm:t>
        <a:bodyPr/>
        <a:lstStyle/>
        <a:p>
          <a:endParaRPr lang="en-US"/>
        </a:p>
      </dgm:t>
    </dgm:pt>
    <dgm:pt modelId="{9A209C00-06D9-48AD-A7B5-108691560738}" type="pres">
      <dgm:prSet presAssocID="{C5B56A45-47C4-4311-9339-A8FC0090F9BE}" presName="parTrans" presStyleLbl="bgSibTrans2D1" presStyleIdx="2" presStyleCnt="3" custLinFactNeighborX="-8789" custLinFactNeighborY="23926"/>
      <dgm:spPr/>
      <dgm:t>
        <a:bodyPr/>
        <a:lstStyle/>
        <a:p>
          <a:endParaRPr lang="en-US"/>
        </a:p>
      </dgm:t>
    </dgm:pt>
    <dgm:pt modelId="{9820EA81-6075-4BD7-B947-7DC021BE71FE}" type="pres">
      <dgm:prSet presAssocID="{11D56C44-4985-4BA5-B914-B5532755A6E7}" presName="node" presStyleLbl="node1" presStyleIdx="2" presStyleCnt="3" custScaleX="69394" custScaleY="87499">
        <dgm:presLayoutVars>
          <dgm:bulletEnabled val="1"/>
        </dgm:presLayoutVars>
      </dgm:prSet>
      <dgm:spPr/>
      <dgm:t>
        <a:bodyPr/>
        <a:lstStyle/>
        <a:p>
          <a:endParaRPr lang="en-US"/>
        </a:p>
      </dgm:t>
    </dgm:pt>
  </dgm:ptLst>
  <dgm:cxnLst>
    <dgm:cxn modelId="{CDB130CB-E907-48FD-88E2-C749AC70E3DC}" type="presOf" srcId="{C5B56A45-47C4-4311-9339-A8FC0090F9BE}" destId="{9A209C00-06D9-48AD-A7B5-108691560738}" srcOrd="0" destOrd="0" presId="urn:microsoft.com/office/officeart/2005/8/layout/radial4"/>
    <dgm:cxn modelId="{F28479DC-D6B7-4FFD-8CCB-5A43775674E0}" srcId="{43DEAE92-2794-449F-9E2D-5A19B222F485}" destId="{78C2670F-5FBA-438C-AE40-A12BDE85C6C4}" srcOrd="1" destOrd="0" parTransId="{B0F366ED-3465-43A3-9E14-29717116BD87}" sibTransId="{0B234937-4957-4901-B113-5485BA4564C2}"/>
    <dgm:cxn modelId="{79AC42D8-3398-4ECF-855F-D8E4235F2B71}" srcId="{43DEAE92-2794-449F-9E2D-5A19B222F485}" destId="{380718B8-CCE8-44C1-9D1A-60F1D232ECCD}" srcOrd="0" destOrd="0" parTransId="{F176E4DD-39CF-4333-9FA3-28145C81465F}" sibTransId="{09D2D0AA-D348-4FAB-A9C2-BA29B0E334BC}"/>
    <dgm:cxn modelId="{26906B0A-9FE4-422D-9002-787FB33BCC84}" type="presOf" srcId="{380718B8-CCE8-44C1-9D1A-60F1D232ECCD}" destId="{AC2AB166-FB31-421E-9A83-54E70CF33E2C}" srcOrd="0" destOrd="0" presId="urn:microsoft.com/office/officeart/2005/8/layout/radial4"/>
    <dgm:cxn modelId="{40C2C893-387C-45F8-9E4D-8AB09E6C4200}" srcId="{FD87CE70-A666-4640-AB21-61E5275A8C9E}" destId="{43DEAE92-2794-449F-9E2D-5A19B222F485}" srcOrd="0" destOrd="0" parTransId="{4DB41785-7049-4390-88E9-A603A17F93CA}" sibTransId="{ACC2B206-EC5C-49E4-A7D3-646442575C10}"/>
    <dgm:cxn modelId="{9408C55E-4002-4E4E-BA26-C458D7B36248}" type="presOf" srcId="{F176E4DD-39CF-4333-9FA3-28145C81465F}" destId="{4F9FD9AE-890A-4108-A293-937A31EB2C41}" srcOrd="0" destOrd="0" presId="urn:microsoft.com/office/officeart/2005/8/layout/radial4"/>
    <dgm:cxn modelId="{966561C2-2B09-46F7-89F7-29CFE122A769}" type="presOf" srcId="{FD87CE70-A666-4640-AB21-61E5275A8C9E}" destId="{63A7387D-B110-4D88-A7F1-3FE95D20D718}" srcOrd="0" destOrd="0" presId="urn:microsoft.com/office/officeart/2005/8/layout/radial4"/>
    <dgm:cxn modelId="{C4D46779-1AD2-4869-8306-BAC5805F76D4}" type="presOf" srcId="{43DEAE92-2794-449F-9E2D-5A19B222F485}" destId="{40E77897-FEA9-4702-8DF0-B68FF303F6AF}" srcOrd="0" destOrd="0" presId="urn:microsoft.com/office/officeart/2005/8/layout/radial4"/>
    <dgm:cxn modelId="{190A4481-627F-47CF-BA3B-8F37D7EF0748}" type="presOf" srcId="{B0F366ED-3465-43A3-9E14-29717116BD87}" destId="{66425614-61F3-48C6-AA0F-1D10A1855C7B}" srcOrd="0" destOrd="0" presId="urn:microsoft.com/office/officeart/2005/8/layout/radial4"/>
    <dgm:cxn modelId="{308C332E-E141-43E1-9FF8-285D48EA4195}" type="presOf" srcId="{11D56C44-4985-4BA5-B914-B5532755A6E7}" destId="{9820EA81-6075-4BD7-B947-7DC021BE71FE}" srcOrd="0" destOrd="0" presId="urn:microsoft.com/office/officeart/2005/8/layout/radial4"/>
    <dgm:cxn modelId="{7C6078D0-208B-487C-8690-821671023206}" srcId="{43DEAE92-2794-449F-9E2D-5A19B222F485}" destId="{11D56C44-4985-4BA5-B914-B5532755A6E7}" srcOrd="2" destOrd="0" parTransId="{C5B56A45-47C4-4311-9339-A8FC0090F9BE}" sibTransId="{F95BB07C-D3D0-4CD9-B4EB-2DB89E5FA09A}"/>
    <dgm:cxn modelId="{37E15086-FB65-4C09-94A2-517BA848CBE4}" type="presOf" srcId="{78C2670F-5FBA-438C-AE40-A12BDE85C6C4}" destId="{23508660-C512-4E38-80FC-891BA0F946CF}" srcOrd="0" destOrd="0" presId="urn:microsoft.com/office/officeart/2005/8/layout/radial4"/>
    <dgm:cxn modelId="{5190B05D-2CD8-4B03-9968-FAC855EEF2BA}" type="presParOf" srcId="{63A7387D-B110-4D88-A7F1-3FE95D20D718}" destId="{40E77897-FEA9-4702-8DF0-B68FF303F6AF}" srcOrd="0" destOrd="0" presId="urn:microsoft.com/office/officeart/2005/8/layout/radial4"/>
    <dgm:cxn modelId="{205E72FB-4348-4D6D-BF1F-6EBC5A76A91C}" type="presParOf" srcId="{63A7387D-B110-4D88-A7F1-3FE95D20D718}" destId="{4F9FD9AE-890A-4108-A293-937A31EB2C41}" srcOrd="1" destOrd="0" presId="urn:microsoft.com/office/officeart/2005/8/layout/radial4"/>
    <dgm:cxn modelId="{684171C4-C0DF-43D3-A716-AF6567A4E7B2}" type="presParOf" srcId="{63A7387D-B110-4D88-A7F1-3FE95D20D718}" destId="{AC2AB166-FB31-421E-9A83-54E70CF33E2C}" srcOrd="2" destOrd="0" presId="urn:microsoft.com/office/officeart/2005/8/layout/radial4"/>
    <dgm:cxn modelId="{3AF8AB0A-823F-4E24-BFCA-182245251D9F}" type="presParOf" srcId="{63A7387D-B110-4D88-A7F1-3FE95D20D718}" destId="{66425614-61F3-48C6-AA0F-1D10A1855C7B}" srcOrd="3" destOrd="0" presId="urn:microsoft.com/office/officeart/2005/8/layout/radial4"/>
    <dgm:cxn modelId="{01824041-D5D4-4AEC-B712-AAC71E47BBC4}" type="presParOf" srcId="{63A7387D-B110-4D88-A7F1-3FE95D20D718}" destId="{23508660-C512-4E38-80FC-891BA0F946CF}" srcOrd="4" destOrd="0" presId="urn:microsoft.com/office/officeart/2005/8/layout/radial4"/>
    <dgm:cxn modelId="{32483CD1-5CCE-4447-8415-9CC1C2A38436}" type="presParOf" srcId="{63A7387D-B110-4D88-A7F1-3FE95D20D718}" destId="{9A209C00-06D9-48AD-A7B5-108691560738}" srcOrd="5" destOrd="0" presId="urn:microsoft.com/office/officeart/2005/8/layout/radial4"/>
    <dgm:cxn modelId="{025CF944-B99A-4150-9959-4ADBD56D84CB}" type="presParOf" srcId="{63A7387D-B110-4D88-A7F1-3FE95D20D718}" destId="{9820EA81-6075-4BD7-B947-7DC021BE71FE}" srcOrd="6"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344FB6-3CA3-41C6-B0A4-36CD72F75702}"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4FB6-3CA3-41C6-B0A4-36CD72F75702}"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4FB6-3CA3-41C6-B0A4-36CD72F75702}"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344FB6-3CA3-41C6-B0A4-36CD72F75702}"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344FB6-3CA3-41C6-B0A4-36CD72F75702}"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344FB6-3CA3-41C6-B0A4-36CD72F75702}"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44FB6-3CA3-41C6-B0A4-36CD72F75702}"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344FB6-3CA3-41C6-B0A4-36CD72F75702}"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344FB6-3CA3-41C6-B0A4-36CD72F75702}"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4FB6-3CA3-41C6-B0A4-36CD72F75702}"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344FB6-3CA3-41C6-B0A4-36CD72F75702}"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B6596F-B2AE-45F4-93E4-8CE42181C4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44FB6-3CA3-41C6-B0A4-36CD72F75702}"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6596F-B2AE-45F4-93E4-8CE42181C4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382000" cy="1676399"/>
          </a:xfrm>
        </p:spPr>
        <p:txBody>
          <a:bodyPr>
            <a:normAutofit fontScale="90000"/>
          </a:bodyPr>
          <a:lstStyle/>
          <a:p>
            <a:r>
              <a:rPr lang="en-US" b="1" dirty="0" smtClean="0">
                <a:latin typeface="Agency FB" pitchFamily="34" charset="0"/>
              </a:rPr>
              <a:t>LINGKUNGAN TURUT MENGEMBANGKAN DIRIKU SEBAGAI PEREMPUAN ATAU LAKI-LAKI </a:t>
            </a:r>
            <a:endParaRPr lang="en-US" b="1" dirty="0">
              <a:latin typeface="Agency FB" pitchFamily="34" charset="0"/>
            </a:endParaRPr>
          </a:p>
        </p:txBody>
      </p:sp>
      <p:pic>
        <p:nvPicPr>
          <p:cNvPr id="3074" name="Picture 2" descr="FAMILY FIRST: Raising up Boys and Girls – budi hidajat"/>
          <p:cNvPicPr>
            <a:picLocks noChangeAspect="1" noChangeArrowheads="1"/>
          </p:cNvPicPr>
          <p:nvPr/>
        </p:nvPicPr>
        <p:blipFill>
          <a:blip r:embed="rId2"/>
          <a:srcRect/>
          <a:stretch>
            <a:fillRect/>
          </a:stretch>
        </p:blipFill>
        <p:spPr bwMode="auto">
          <a:xfrm>
            <a:off x="2133600" y="2209800"/>
            <a:ext cx="5143499" cy="38100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7 Desa Terindah di Indonesia, Gak Kalah Sama Luar Negeri Lh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Potensi Desa Wisata Indonesia"/>
          <p:cNvPicPr>
            <a:picLocks noChangeAspect="1" noChangeArrowheads="1"/>
          </p:cNvPicPr>
          <p:nvPr/>
        </p:nvPicPr>
        <p:blipFill>
          <a:blip r:embed="rId2"/>
          <a:srcRect/>
          <a:stretch>
            <a:fillRect/>
          </a:stretch>
        </p:blipFill>
        <p:spPr bwMode="auto">
          <a:xfrm>
            <a:off x="304800" y="228600"/>
            <a:ext cx="4343400" cy="3252254"/>
          </a:xfrm>
          <a:prstGeom prst="rect">
            <a:avLst/>
          </a:prstGeom>
          <a:noFill/>
        </p:spPr>
      </p:pic>
      <p:pic>
        <p:nvPicPr>
          <p:cNvPr id="1030" name="Picture 6" descr="Potensi Desa"/>
          <p:cNvPicPr>
            <a:picLocks noChangeAspect="1" noChangeArrowheads="1"/>
          </p:cNvPicPr>
          <p:nvPr/>
        </p:nvPicPr>
        <p:blipFill>
          <a:blip r:embed="rId3"/>
          <a:srcRect/>
          <a:stretch>
            <a:fillRect/>
          </a:stretch>
        </p:blipFill>
        <p:spPr bwMode="auto">
          <a:xfrm>
            <a:off x="1828800" y="3657600"/>
            <a:ext cx="5686264" cy="2819400"/>
          </a:xfrm>
          <a:prstGeom prst="rect">
            <a:avLst/>
          </a:prstGeom>
          <a:noFill/>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plus(in)">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randombar(horizontal)">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7410" name="Picture 2"/>
          <p:cNvPicPr>
            <a:picLocks noChangeAspect="1" noChangeArrowheads="1"/>
          </p:cNvPicPr>
          <p:nvPr/>
        </p:nvPicPr>
        <p:blipFill>
          <a:blip r:embed="rId2"/>
          <a:srcRect/>
          <a:stretch>
            <a:fillRect/>
          </a:stretch>
        </p:blipFill>
        <p:spPr bwMode="auto">
          <a:xfrm>
            <a:off x="304800" y="228600"/>
            <a:ext cx="4973951" cy="3309938"/>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2971800" y="3733800"/>
            <a:ext cx="5638799" cy="28240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770" decel="100000"/>
                                        <p:tgtEl>
                                          <p:spTgt spid="17410"/>
                                        </p:tgtEl>
                                      </p:cBhvr>
                                    </p:animEffect>
                                    <p:animScale>
                                      <p:cBhvr>
                                        <p:cTn id="8" dur="770" decel="100000"/>
                                        <p:tgtEl>
                                          <p:spTgt spid="17410"/>
                                        </p:tgtEl>
                                      </p:cBhvr>
                                      <p:from x="10000" y="10000"/>
                                      <p:to x="200000" y="450000"/>
                                    </p:animScale>
                                    <p:animScale>
                                      <p:cBhvr>
                                        <p:cTn id="9" dur="1230" accel="100000" fill="hold">
                                          <p:stCondLst>
                                            <p:cond delay="770"/>
                                          </p:stCondLst>
                                        </p:cTn>
                                        <p:tgtEl>
                                          <p:spTgt spid="17410"/>
                                        </p:tgtEl>
                                      </p:cBhvr>
                                      <p:from x="200000" y="450000"/>
                                      <p:to x="100000" y="100000"/>
                                    </p:animScale>
                                    <p:set>
                                      <p:cBhvr>
                                        <p:cTn id="10" dur="770" fill="hold"/>
                                        <p:tgtEl>
                                          <p:spTgt spid="17410"/>
                                        </p:tgtEl>
                                        <p:attrNameLst>
                                          <p:attrName>ppt_x</p:attrName>
                                        </p:attrNameLst>
                                      </p:cBhvr>
                                      <p:to>
                                        <p:strVal val="(0.5)"/>
                                      </p:to>
                                    </p:set>
                                    <p:anim from="(0.5)" to="(#ppt_x)" calcmode="lin" valueType="num">
                                      <p:cBhvr>
                                        <p:cTn id="11" dur="1230" accel="100000" fill="hold">
                                          <p:stCondLst>
                                            <p:cond delay="770"/>
                                          </p:stCondLst>
                                        </p:cTn>
                                        <p:tgtEl>
                                          <p:spTgt spid="17410"/>
                                        </p:tgtEl>
                                        <p:attrNameLst>
                                          <p:attrName>ppt_x</p:attrName>
                                        </p:attrNameLst>
                                      </p:cBhvr>
                                    </p:anim>
                                    <p:set>
                                      <p:cBhvr>
                                        <p:cTn id="12" dur="770" fill="hold"/>
                                        <p:tgtEl>
                                          <p:spTgt spid="17410"/>
                                        </p:tgtEl>
                                        <p:attrNameLst>
                                          <p:attrName>ppt_y</p:attrName>
                                        </p:attrNameLst>
                                      </p:cBhvr>
                                      <p:to>
                                        <p:strVal val="(#ppt_y+0.4)"/>
                                      </p:to>
                                    </p:set>
                                    <p:anim from="(#ppt_y+0.4)" to="(#ppt_y)" calcmode="lin" valueType="num">
                                      <p:cBhvr>
                                        <p:cTn id="13" dur="1230" accel="100000" fill="hold">
                                          <p:stCondLst>
                                            <p:cond delay="770"/>
                                          </p:stCondLst>
                                        </p:cTn>
                                        <p:tgtEl>
                                          <p:spTgt spid="1741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randombar(horizontal)">
                                      <p:cBhvr>
                                        <p:cTn id="18"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gency FB" pitchFamily="34" charset="0"/>
              </a:rPr>
              <a:t>Ciri</a:t>
            </a:r>
            <a:r>
              <a:rPr lang="en-US" dirty="0" smtClean="0">
                <a:latin typeface="Agency FB" pitchFamily="34" charset="0"/>
              </a:rPr>
              <a:t> </a:t>
            </a:r>
            <a:r>
              <a:rPr lang="en-US" dirty="0" err="1" smtClean="0">
                <a:latin typeface="Agency FB" pitchFamily="34" charset="0"/>
              </a:rPr>
              <a:t>umum</a:t>
            </a:r>
            <a:r>
              <a:rPr lang="en-US" dirty="0" smtClean="0">
                <a:latin typeface="Agency FB" pitchFamily="34" charset="0"/>
              </a:rPr>
              <a:t> </a:t>
            </a:r>
            <a:r>
              <a:rPr lang="en-US" dirty="0" err="1" smtClean="0">
                <a:latin typeface="Agency FB" pitchFamily="34" charset="0"/>
              </a:rPr>
              <a:t>lingkungan</a:t>
            </a:r>
            <a:r>
              <a:rPr lang="en-US" dirty="0" smtClean="0">
                <a:latin typeface="Agency FB" pitchFamily="34" charset="0"/>
              </a:rPr>
              <a:t> :</a:t>
            </a:r>
            <a:endParaRPr lang="en-US" dirty="0">
              <a:latin typeface="Agency FB" pitchFamily="34" charset="0"/>
            </a:endParaRPr>
          </a:p>
        </p:txBody>
      </p:sp>
      <p:graphicFrame>
        <p:nvGraphicFramePr>
          <p:cNvPr id="4" name="Content Placeholder 3"/>
          <p:cNvGraphicFramePr>
            <a:graphicFrameLocks noGrp="1"/>
          </p:cNvGraphicFramePr>
          <p:nvPr>
            <p:ph idx="1"/>
          </p:nvPr>
        </p:nvGraphicFramePr>
        <p:xfrm>
          <a:off x="457200" y="1600200"/>
          <a:ext cx="8153400" cy="4069080"/>
        </p:xfrm>
        <a:graphic>
          <a:graphicData uri="http://schemas.openxmlformats.org/drawingml/2006/table">
            <a:tbl>
              <a:tblPr firstRow="1" bandRow="1">
                <a:tableStyleId>{7DF18680-E054-41AD-8BC1-D1AEF772440D}</a:tableStyleId>
              </a:tblPr>
              <a:tblGrid>
                <a:gridCol w="4076700"/>
                <a:gridCol w="4076700"/>
              </a:tblGrid>
              <a:tr h="685800">
                <a:tc>
                  <a:txBody>
                    <a:bodyPr/>
                    <a:lstStyle/>
                    <a:p>
                      <a:pPr algn="ctr"/>
                      <a:r>
                        <a:rPr lang="en-US" sz="3600" dirty="0" smtClean="0">
                          <a:latin typeface="Agency FB" pitchFamily="34" charset="0"/>
                        </a:rPr>
                        <a:t>PEDESAAN </a:t>
                      </a:r>
                      <a:endParaRPr lang="en-US" sz="3600" dirty="0">
                        <a:latin typeface="Agency FB" pitchFamily="34" charset="0"/>
                      </a:endParaRPr>
                    </a:p>
                  </a:txBody>
                  <a:tcPr/>
                </a:tc>
                <a:tc>
                  <a:txBody>
                    <a:bodyPr/>
                    <a:lstStyle/>
                    <a:p>
                      <a:pPr algn="ctr"/>
                      <a:r>
                        <a:rPr lang="en-US" sz="3600" dirty="0" smtClean="0">
                          <a:latin typeface="Agency FB" pitchFamily="34" charset="0"/>
                        </a:rPr>
                        <a:t>PERKOTAAN</a:t>
                      </a:r>
                      <a:endParaRPr lang="en-US" sz="3600" dirty="0">
                        <a:latin typeface="Agency FB" pitchFamily="34" charset="0"/>
                      </a:endParaRPr>
                    </a:p>
                  </a:txBody>
                  <a:tcPr/>
                </a:tc>
              </a:tr>
              <a:tr h="2247900">
                <a:tc>
                  <a:txBody>
                    <a:bodyPr/>
                    <a:lstStyle/>
                    <a:p>
                      <a:r>
                        <a:rPr lang="en-US" sz="3600" dirty="0" err="1" smtClean="0">
                          <a:latin typeface="Agency FB" pitchFamily="34" charset="0"/>
                        </a:rPr>
                        <a:t>Dekat</a:t>
                      </a:r>
                      <a:r>
                        <a:rPr lang="en-US" sz="3600" dirty="0" smtClean="0">
                          <a:latin typeface="Agency FB" pitchFamily="34" charset="0"/>
                        </a:rPr>
                        <a:t> </a:t>
                      </a:r>
                      <a:r>
                        <a:rPr lang="en-US" sz="3600" dirty="0" err="1" smtClean="0">
                          <a:latin typeface="Agency FB" pitchFamily="34" charset="0"/>
                        </a:rPr>
                        <a:t>dengan</a:t>
                      </a:r>
                      <a:r>
                        <a:rPr lang="en-US" sz="3600" dirty="0" smtClean="0">
                          <a:latin typeface="Agency FB" pitchFamily="34" charset="0"/>
                        </a:rPr>
                        <a:t> </a:t>
                      </a:r>
                      <a:r>
                        <a:rPr lang="en-US" sz="3600" dirty="0" err="1" smtClean="0">
                          <a:latin typeface="Agency FB" pitchFamily="34" charset="0"/>
                        </a:rPr>
                        <a:t>alam</a:t>
                      </a:r>
                      <a:endParaRPr lang="en-US" sz="3600" dirty="0" smtClean="0">
                        <a:latin typeface="Agency FB" pitchFamily="34" charset="0"/>
                      </a:endParaRPr>
                    </a:p>
                    <a:p>
                      <a:r>
                        <a:rPr lang="en-US" sz="3600" dirty="0" err="1" smtClean="0">
                          <a:latin typeface="Agency FB" pitchFamily="34" charset="0"/>
                        </a:rPr>
                        <a:t>Udara</a:t>
                      </a:r>
                      <a:r>
                        <a:rPr lang="en-US" sz="3600" baseline="0" dirty="0" smtClean="0">
                          <a:latin typeface="Agency FB" pitchFamily="34" charset="0"/>
                        </a:rPr>
                        <a:t> </a:t>
                      </a:r>
                      <a:r>
                        <a:rPr lang="en-US" sz="3600" baseline="0" dirty="0" err="1" smtClean="0">
                          <a:latin typeface="Agency FB" pitchFamily="34" charset="0"/>
                        </a:rPr>
                        <a:t>sejuk</a:t>
                      </a:r>
                      <a:endParaRPr lang="en-US" sz="3600" baseline="0" dirty="0" smtClean="0">
                        <a:latin typeface="Agency FB" pitchFamily="34" charset="0"/>
                      </a:endParaRPr>
                    </a:p>
                    <a:p>
                      <a:r>
                        <a:rPr lang="en-US" sz="3600" baseline="0" dirty="0" err="1" smtClean="0">
                          <a:latin typeface="Agency FB" pitchFamily="34" charset="0"/>
                        </a:rPr>
                        <a:t>Sedikit</a:t>
                      </a:r>
                      <a:r>
                        <a:rPr lang="en-US" sz="3600" baseline="0" dirty="0" smtClean="0">
                          <a:latin typeface="Agency FB" pitchFamily="34" charset="0"/>
                        </a:rPr>
                        <a:t> </a:t>
                      </a:r>
                      <a:r>
                        <a:rPr lang="en-US" sz="3600" baseline="0" dirty="0" err="1" smtClean="0">
                          <a:latin typeface="Agency FB" pitchFamily="34" charset="0"/>
                        </a:rPr>
                        <a:t>polusi</a:t>
                      </a:r>
                      <a:endParaRPr lang="en-US" sz="3600" baseline="0" dirty="0" smtClean="0">
                        <a:latin typeface="Agency FB" pitchFamily="34" charset="0"/>
                      </a:endParaRPr>
                    </a:p>
                    <a:p>
                      <a:r>
                        <a:rPr lang="en-US" sz="3600" baseline="0" dirty="0" err="1" smtClean="0">
                          <a:latin typeface="Agency FB" pitchFamily="34" charset="0"/>
                        </a:rPr>
                        <a:t>Tidak</a:t>
                      </a:r>
                      <a:r>
                        <a:rPr lang="en-US" sz="3600" baseline="0" dirty="0" smtClean="0">
                          <a:latin typeface="Agency FB" pitchFamily="34" charset="0"/>
                        </a:rPr>
                        <a:t> </a:t>
                      </a:r>
                      <a:r>
                        <a:rPr lang="en-US" sz="3600" baseline="0" dirty="0" err="1" smtClean="0">
                          <a:latin typeface="Agency FB" pitchFamily="34" charset="0"/>
                        </a:rPr>
                        <a:t>banyak</a:t>
                      </a:r>
                      <a:r>
                        <a:rPr lang="en-US" sz="3600" baseline="0" dirty="0" smtClean="0">
                          <a:latin typeface="Agency FB" pitchFamily="34" charset="0"/>
                        </a:rPr>
                        <a:t> </a:t>
                      </a:r>
                      <a:r>
                        <a:rPr lang="en-US" sz="3600" baseline="0" dirty="0" err="1" smtClean="0">
                          <a:latin typeface="Agency FB" pitchFamily="34" charset="0"/>
                        </a:rPr>
                        <a:t>kendaraan</a:t>
                      </a:r>
                      <a:endParaRPr lang="en-US" sz="3600" baseline="0" dirty="0" smtClean="0">
                        <a:latin typeface="Agency FB" pitchFamily="34" charset="0"/>
                      </a:endParaRPr>
                    </a:p>
                    <a:p>
                      <a:endParaRPr lang="en-US" sz="3600" baseline="0" dirty="0" smtClean="0">
                        <a:latin typeface="Agency FB" pitchFamily="34" charset="0"/>
                      </a:endParaRPr>
                    </a:p>
                    <a:p>
                      <a:endParaRPr lang="en-US" sz="3600" dirty="0">
                        <a:latin typeface="Agency FB" pitchFamily="34" charset="0"/>
                      </a:endParaRPr>
                    </a:p>
                  </a:txBody>
                  <a:tcPr/>
                </a:tc>
                <a:tc>
                  <a:txBody>
                    <a:bodyPr/>
                    <a:lstStyle/>
                    <a:p>
                      <a:r>
                        <a:rPr lang="en-US" sz="3600" dirty="0" err="1" smtClean="0">
                          <a:latin typeface="Agency FB" pitchFamily="34" charset="0"/>
                        </a:rPr>
                        <a:t>Banyak</a:t>
                      </a:r>
                      <a:r>
                        <a:rPr lang="en-US" sz="3600" dirty="0" smtClean="0">
                          <a:latin typeface="Agency FB" pitchFamily="34" charset="0"/>
                        </a:rPr>
                        <a:t> </a:t>
                      </a:r>
                      <a:r>
                        <a:rPr lang="en-US" sz="3600" dirty="0" err="1" smtClean="0">
                          <a:latin typeface="Agency FB" pitchFamily="34" charset="0"/>
                        </a:rPr>
                        <a:t>gedung</a:t>
                      </a:r>
                      <a:endParaRPr lang="en-US" sz="3600" dirty="0" smtClean="0">
                        <a:latin typeface="Agency FB" pitchFamily="34" charset="0"/>
                      </a:endParaRPr>
                    </a:p>
                    <a:p>
                      <a:r>
                        <a:rPr lang="en-US" sz="3600" dirty="0" err="1" smtClean="0">
                          <a:latin typeface="Agency FB" pitchFamily="34" charset="0"/>
                        </a:rPr>
                        <a:t>Banyak</a:t>
                      </a:r>
                      <a:r>
                        <a:rPr lang="en-US" sz="3600" baseline="0" dirty="0" smtClean="0">
                          <a:latin typeface="Agency FB" pitchFamily="34" charset="0"/>
                        </a:rPr>
                        <a:t> </a:t>
                      </a:r>
                      <a:r>
                        <a:rPr lang="en-US" sz="3600" baseline="0" dirty="0" err="1" smtClean="0">
                          <a:latin typeface="Agency FB" pitchFamily="34" charset="0"/>
                        </a:rPr>
                        <a:t>pusat</a:t>
                      </a:r>
                      <a:r>
                        <a:rPr lang="en-US" sz="3600" baseline="0" dirty="0" smtClean="0">
                          <a:latin typeface="Agency FB" pitchFamily="34" charset="0"/>
                        </a:rPr>
                        <a:t> </a:t>
                      </a:r>
                      <a:r>
                        <a:rPr lang="en-US" sz="3600" baseline="0" dirty="0" err="1" smtClean="0">
                          <a:latin typeface="Agency FB" pitchFamily="34" charset="0"/>
                        </a:rPr>
                        <a:t>perbelanjaan</a:t>
                      </a:r>
                      <a:endParaRPr lang="en-US" sz="3600" baseline="0" dirty="0" smtClean="0">
                        <a:latin typeface="Agency FB" pitchFamily="34" charset="0"/>
                      </a:endParaRPr>
                    </a:p>
                    <a:p>
                      <a:r>
                        <a:rPr lang="en-US" sz="3600" baseline="0" dirty="0" err="1" smtClean="0">
                          <a:latin typeface="Agency FB" pitchFamily="34" charset="0"/>
                        </a:rPr>
                        <a:t>Banyak</a:t>
                      </a:r>
                      <a:r>
                        <a:rPr lang="en-US" sz="3600" baseline="0" dirty="0" smtClean="0">
                          <a:latin typeface="Agency FB" pitchFamily="34" charset="0"/>
                        </a:rPr>
                        <a:t> </a:t>
                      </a:r>
                      <a:r>
                        <a:rPr lang="en-US" sz="3600" baseline="0" dirty="0" err="1" smtClean="0">
                          <a:latin typeface="Agency FB" pitchFamily="34" charset="0"/>
                        </a:rPr>
                        <a:t>polusi</a:t>
                      </a:r>
                      <a:r>
                        <a:rPr lang="en-US" sz="3600" baseline="0" dirty="0" smtClean="0">
                          <a:latin typeface="Agency FB" pitchFamily="34" charset="0"/>
                        </a:rPr>
                        <a:t> </a:t>
                      </a:r>
                      <a:endParaRPr lang="en-US" sz="3600" baseline="0" dirty="0" smtClean="0">
                        <a:latin typeface="Agency FB" pitchFamily="34" charset="0"/>
                      </a:endParaRPr>
                    </a:p>
                    <a:p>
                      <a:r>
                        <a:rPr lang="en-US" sz="3600" dirty="0" err="1" smtClean="0">
                          <a:latin typeface="Agency FB" pitchFamily="34" charset="0"/>
                        </a:rPr>
                        <a:t>Tumbuhan</a:t>
                      </a:r>
                      <a:r>
                        <a:rPr lang="en-US" sz="3600" baseline="0" dirty="0" smtClean="0">
                          <a:latin typeface="Agency FB" pitchFamily="34" charset="0"/>
                        </a:rPr>
                        <a:t> </a:t>
                      </a:r>
                      <a:r>
                        <a:rPr lang="en-US" sz="3600" baseline="0" dirty="0" err="1" smtClean="0">
                          <a:latin typeface="Agency FB" pitchFamily="34" charset="0"/>
                        </a:rPr>
                        <a:t>dan</a:t>
                      </a:r>
                      <a:r>
                        <a:rPr lang="en-US" sz="3600" baseline="0" dirty="0" smtClean="0">
                          <a:latin typeface="Agency FB" pitchFamily="34" charset="0"/>
                        </a:rPr>
                        <a:t> </a:t>
                      </a:r>
                      <a:r>
                        <a:rPr lang="en-US" sz="3600" baseline="0" dirty="0" err="1" smtClean="0">
                          <a:latin typeface="Agency FB" pitchFamily="34" charset="0"/>
                        </a:rPr>
                        <a:t>hewan</a:t>
                      </a:r>
                      <a:r>
                        <a:rPr lang="en-US" sz="3600" baseline="0" dirty="0" smtClean="0">
                          <a:latin typeface="Agency FB" pitchFamily="34" charset="0"/>
                        </a:rPr>
                        <a:t> </a:t>
                      </a:r>
                      <a:r>
                        <a:rPr lang="en-US" sz="3600" baseline="0" dirty="0" err="1" smtClean="0">
                          <a:latin typeface="Agency FB" pitchFamily="34" charset="0"/>
                        </a:rPr>
                        <a:t>menjadi</a:t>
                      </a:r>
                      <a:r>
                        <a:rPr lang="en-US" sz="3600" baseline="0" dirty="0" smtClean="0">
                          <a:latin typeface="Agency FB" pitchFamily="34" charset="0"/>
                        </a:rPr>
                        <a:t> </a:t>
                      </a:r>
                      <a:r>
                        <a:rPr lang="en-US" sz="3600" baseline="0" dirty="0" err="1" smtClean="0">
                          <a:latin typeface="Agency FB" pitchFamily="34" charset="0"/>
                        </a:rPr>
                        <a:t>langka</a:t>
                      </a:r>
                      <a:endParaRPr lang="en-US" sz="3600" baseline="0" dirty="0" smtClean="0">
                        <a:latin typeface="Agency FB" pitchFamily="34" charset="0"/>
                      </a:endParaRPr>
                    </a:p>
                    <a:p>
                      <a:r>
                        <a:rPr lang="en-US" sz="3600" baseline="0" dirty="0" err="1" smtClean="0">
                          <a:latin typeface="Agency FB" pitchFamily="34" charset="0"/>
                        </a:rPr>
                        <a:t>Panas</a:t>
                      </a:r>
                      <a:r>
                        <a:rPr lang="en-US" sz="3600" baseline="0" dirty="0" smtClean="0">
                          <a:latin typeface="Agency FB" pitchFamily="34" charset="0"/>
                        </a:rPr>
                        <a:t> </a:t>
                      </a:r>
                      <a:endParaRPr lang="en-US" sz="3600" dirty="0">
                        <a:latin typeface="Agency FB"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endParaRPr lang="en-US" dirty="0"/>
          </a:p>
        </p:txBody>
      </p:sp>
      <p:pic>
        <p:nvPicPr>
          <p:cNvPr id="4" name="Content Placeholder 3" descr="Hasil gambar untuk gambar pedesaan"/>
          <p:cNvPicPr>
            <a:picLocks/>
          </p:cNvPicPr>
          <p:nvPr/>
        </p:nvPicPr>
        <p:blipFill>
          <a:blip r:embed="rId2"/>
          <a:srcRect/>
          <a:stretch>
            <a:fillRect/>
          </a:stretch>
        </p:blipFill>
        <p:spPr bwMode="auto">
          <a:xfrm>
            <a:off x="228600" y="228600"/>
            <a:ext cx="4800600" cy="3200400"/>
          </a:xfrm>
          <a:prstGeom prst="rect">
            <a:avLst/>
          </a:prstGeom>
          <a:noFill/>
          <a:ln w="9525">
            <a:noFill/>
            <a:miter lim="800000"/>
            <a:headEnd/>
            <a:tailEnd/>
          </a:ln>
        </p:spPr>
      </p:pic>
      <p:sp>
        <p:nvSpPr>
          <p:cNvPr id="22530" name="AutoShape 2" descr="Kehidupan Anak di Desa! - Eraba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2" name="AutoShape 4" descr="Kehidupan Anak di Desa! - Eraba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2534" name="AutoShape 6" descr="Kehidupan Anak di Desa! - Eraba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2536" name="Picture 8" descr="Cita-Cita Sederhana Si Anak Desa | akar rumput"/>
          <p:cNvPicPr>
            <a:picLocks noChangeAspect="1" noChangeArrowheads="1"/>
          </p:cNvPicPr>
          <p:nvPr/>
        </p:nvPicPr>
        <p:blipFill>
          <a:blip r:embed="rId3"/>
          <a:srcRect/>
          <a:stretch>
            <a:fillRect/>
          </a:stretch>
        </p:blipFill>
        <p:spPr bwMode="auto">
          <a:xfrm>
            <a:off x="4419600" y="3460194"/>
            <a:ext cx="2209800" cy="3321606"/>
          </a:xfrm>
          <a:prstGeom prst="rect">
            <a:avLst/>
          </a:prstGeom>
          <a:noFill/>
        </p:spPr>
      </p:pic>
      <p:pic>
        <p:nvPicPr>
          <p:cNvPr id="22538" name="Picture 10" descr="Anak Desa (@ini_kataQ) | Twitter"/>
          <p:cNvPicPr>
            <a:picLocks noChangeAspect="1" noChangeArrowheads="1"/>
          </p:cNvPicPr>
          <p:nvPr/>
        </p:nvPicPr>
        <p:blipFill>
          <a:blip r:embed="rId4"/>
          <a:srcRect/>
          <a:stretch>
            <a:fillRect/>
          </a:stretch>
        </p:blipFill>
        <p:spPr bwMode="auto">
          <a:xfrm>
            <a:off x="838200" y="3505200"/>
            <a:ext cx="2111121" cy="3162728"/>
          </a:xfrm>
          <a:prstGeom prst="rect">
            <a:avLst/>
          </a:prstGeom>
          <a:noFill/>
        </p:spPr>
      </p:pic>
      <p:pic>
        <p:nvPicPr>
          <p:cNvPr id="22539" name="Picture 11"/>
          <p:cNvPicPr>
            <a:picLocks noChangeAspect="1" noChangeArrowheads="1"/>
          </p:cNvPicPr>
          <p:nvPr/>
        </p:nvPicPr>
        <p:blipFill>
          <a:blip r:embed="rId5"/>
          <a:srcRect/>
          <a:stretch>
            <a:fillRect/>
          </a:stretch>
        </p:blipFill>
        <p:spPr bwMode="auto">
          <a:xfrm>
            <a:off x="5105400" y="990600"/>
            <a:ext cx="3810000" cy="23133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2538"/>
                                        </p:tgtEl>
                                        <p:attrNameLst>
                                          <p:attrName>style.visibility</p:attrName>
                                        </p:attrNameLst>
                                      </p:cBhvr>
                                      <p:to>
                                        <p:strVal val="visible"/>
                                      </p:to>
                                    </p:set>
                                    <p:anim calcmode="lin" valueType="num">
                                      <p:cBhvr>
                                        <p:cTn id="14" dur="1000" fill="hold"/>
                                        <p:tgtEl>
                                          <p:spTgt spid="22538"/>
                                        </p:tgtEl>
                                        <p:attrNameLst>
                                          <p:attrName>ppt_w</p:attrName>
                                        </p:attrNameLst>
                                      </p:cBhvr>
                                      <p:tavLst>
                                        <p:tav tm="0">
                                          <p:val>
                                            <p:strVal val="#ppt_w*0.70"/>
                                          </p:val>
                                        </p:tav>
                                        <p:tav tm="100000">
                                          <p:val>
                                            <p:strVal val="#ppt_w"/>
                                          </p:val>
                                        </p:tav>
                                      </p:tavLst>
                                    </p:anim>
                                    <p:anim calcmode="lin" valueType="num">
                                      <p:cBhvr>
                                        <p:cTn id="15" dur="1000" fill="hold"/>
                                        <p:tgtEl>
                                          <p:spTgt spid="22538"/>
                                        </p:tgtEl>
                                        <p:attrNameLst>
                                          <p:attrName>ppt_h</p:attrName>
                                        </p:attrNameLst>
                                      </p:cBhvr>
                                      <p:tavLst>
                                        <p:tav tm="0">
                                          <p:val>
                                            <p:strVal val="#ppt_h"/>
                                          </p:val>
                                        </p:tav>
                                        <p:tav tm="100000">
                                          <p:val>
                                            <p:strVal val="#ppt_h"/>
                                          </p:val>
                                        </p:tav>
                                      </p:tavLst>
                                    </p:anim>
                                    <p:animEffect transition="in" filter="fade">
                                      <p:cBhvr>
                                        <p:cTn id="16" dur="1000"/>
                                        <p:tgtEl>
                                          <p:spTgt spid="22538"/>
                                        </p:tgtEl>
                                      </p:cBhvr>
                                    </p:animEffect>
                                  </p:childTnLst>
                                </p:cTn>
                              </p:par>
                            </p:childTnLst>
                          </p:cTn>
                        </p:par>
                      </p:childTnLst>
                    </p:cTn>
                  </p:par>
                  <p:par>
                    <p:cTn id="17" fill="hold">
                      <p:stCondLst>
                        <p:cond delay="indefinite"/>
                      </p:stCondLst>
                      <p:childTnLst>
                        <p:par>
                          <p:cTn id="18" fill="hold">
                            <p:stCondLst>
                              <p:cond delay="0"/>
                            </p:stCondLst>
                            <p:childTnLst>
                              <p:par>
                                <p:cTn id="19" presetID="51" presetClass="entr" presetSubtype="0" fill="hold" nodeType="clickEffect">
                                  <p:stCondLst>
                                    <p:cond delay="0"/>
                                  </p:stCondLst>
                                  <p:childTnLst>
                                    <p:set>
                                      <p:cBhvr>
                                        <p:cTn id="20" dur="1" fill="hold">
                                          <p:stCondLst>
                                            <p:cond delay="0"/>
                                          </p:stCondLst>
                                        </p:cTn>
                                        <p:tgtEl>
                                          <p:spTgt spid="22539"/>
                                        </p:tgtEl>
                                        <p:attrNameLst>
                                          <p:attrName>style.visibility</p:attrName>
                                        </p:attrNameLst>
                                      </p:cBhvr>
                                      <p:to>
                                        <p:strVal val="visible"/>
                                      </p:to>
                                    </p:set>
                                    <p:animEffect transition="in" filter="fade">
                                      <p:cBhvr>
                                        <p:cTn id="21" dur="770" decel="100000"/>
                                        <p:tgtEl>
                                          <p:spTgt spid="22539"/>
                                        </p:tgtEl>
                                      </p:cBhvr>
                                    </p:animEffect>
                                    <p:animScale>
                                      <p:cBhvr>
                                        <p:cTn id="22" dur="770" decel="100000"/>
                                        <p:tgtEl>
                                          <p:spTgt spid="22539"/>
                                        </p:tgtEl>
                                      </p:cBhvr>
                                      <p:from x="10000" y="10000"/>
                                      <p:to x="200000" y="450000"/>
                                    </p:animScale>
                                    <p:animScale>
                                      <p:cBhvr>
                                        <p:cTn id="23" dur="1230" accel="100000" fill="hold">
                                          <p:stCondLst>
                                            <p:cond delay="770"/>
                                          </p:stCondLst>
                                        </p:cTn>
                                        <p:tgtEl>
                                          <p:spTgt spid="22539"/>
                                        </p:tgtEl>
                                      </p:cBhvr>
                                      <p:from x="200000" y="450000"/>
                                      <p:to x="100000" y="100000"/>
                                    </p:animScale>
                                    <p:set>
                                      <p:cBhvr>
                                        <p:cTn id="24" dur="770" fill="hold"/>
                                        <p:tgtEl>
                                          <p:spTgt spid="22539"/>
                                        </p:tgtEl>
                                        <p:attrNameLst>
                                          <p:attrName>ppt_x</p:attrName>
                                        </p:attrNameLst>
                                      </p:cBhvr>
                                      <p:to>
                                        <p:strVal val="(0.5)"/>
                                      </p:to>
                                    </p:set>
                                    <p:anim from="(0.5)" to="(#ppt_x)" calcmode="lin" valueType="num">
                                      <p:cBhvr>
                                        <p:cTn id="25" dur="1230" accel="100000" fill="hold">
                                          <p:stCondLst>
                                            <p:cond delay="770"/>
                                          </p:stCondLst>
                                        </p:cTn>
                                        <p:tgtEl>
                                          <p:spTgt spid="22539"/>
                                        </p:tgtEl>
                                        <p:attrNameLst>
                                          <p:attrName>ppt_x</p:attrName>
                                        </p:attrNameLst>
                                      </p:cBhvr>
                                    </p:anim>
                                    <p:set>
                                      <p:cBhvr>
                                        <p:cTn id="26" dur="770" fill="hold"/>
                                        <p:tgtEl>
                                          <p:spTgt spid="22539"/>
                                        </p:tgtEl>
                                        <p:attrNameLst>
                                          <p:attrName>ppt_y</p:attrName>
                                        </p:attrNameLst>
                                      </p:cBhvr>
                                      <p:to>
                                        <p:strVal val="(#ppt_y+0.4)"/>
                                      </p:to>
                                    </p:set>
                                    <p:anim from="(#ppt_y+0.4)" to="(#ppt_y)" calcmode="lin" valueType="num">
                                      <p:cBhvr>
                                        <p:cTn id="27" dur="1230" accel="100000" fill="hold">
                                          <p:stCondLst>
                                            <p:cond delay="770"/>
                                          </p:stCondLst>
                                        </p:cTn>
                                        <p:tgtEl>
                                          <p:spTgt spid="22539"/>
                                        </p:tgtEl>
                                        <p:attrNameLst>
                                          <p:attrName>ppt_y</p:attrName>
                                        </p:attrNameLst>
                                      </p:cBhvr>
                                    </p:anim>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2536"/>
                                        </p:tgtEl>
                                        <p:attrNameLst>
                                          <p:attrName>style.visibility</p:attrName>
                                        </p:attrNameLst>
                                      </p:cBhvr>
                                      <p:to>
                                        <p:strVal val="visible"/>
                                      </p:to>
                                    </p:set>
                                    <p:animEffect transition="in" filter="randombar(horizontal)">
                                      <p:cBhvr>
                                        <p:cTn id="32" dur="500"/>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3554" name="Picture 2" descr="Minta Genjot Program Kota Layak Anak"/>
          <p:cNvPicPr>
            <a:picLocks noChangeAspect="1" noChangeArrowheads="1"/>
          </p:cNvPicPr>
          <p:nvPr/>
        </p:nvPicPr>
        <p:blipFill>
          <a:blip r:embed="rId2"/>
          <a:srcRect/>
          <a:stretch>
            <a:fillRect/>
          </a:stretch>
        </p:blipFill>
        <p:spPr bwMode="auto">
          <a:xfrm>
            <a:off x="381000" y="228600"/>
            <a:ext cx="4568591" cy="3048000"/>
          </a:xfrm>
          <a:prstGeom prst="rect">
            <a:avLst/>
          </a:prstGeom>
          <a:noFill/>
        </p:spPr>
      </p:pic>
      <p:pic>
        <p:nvPicPr>
          <p:cNvPr id="23556" name="Picture 4" descr="081818736619 LWTA Solusi Belajar Komputer Untuk Anak - Berita Kawasan"/>
          <p:cNvPicPr>
            <a:picLocks noChangeAspect="1" noChangeArrowheads="1"/>
          </p:cNvPicPr>
          <p:nvPr/>
        </p:nvPicPr>
        <p:blipFill>
          <a:blip r:embed="rId3" cstate="print"/>
          <a:srcRect/>
          <a:stretch>
            <a:fillRect/>
          </a:stretch>
        </p:blipFill>
        <p:spPr bwMode="auto">
          <a:xfrm>
            <a:off x="609600" y="3886200"/>
            <a:ext cx="3355974" cy="2516981"/>
          </a:xfrm>
          <a:prstGeom prst="rect">
            <a:avLst/>
          </a:prstGeom>
          <a:noFill/>
        </p:spPr>
      </p:pic>
      <p:pic>
        <p:nvPicPr>
          <p:cNvPr id="23558" name="Picture 6" descr="5 Mall Favorit Ramah Anak di Jabodetabek - Gotomalls"/>
          <p:cNvPicPr>
            <a:picLocks noChangeAspect="1" noChangeArrowheads="1"/>
          </p:cNvPicPr>
          <p:nvPr/>
        </p:nvPicPr>
        <p:blipFill>
          <a:blip r:embed="rId4"/>
          <a:srcRect/>
          <a:stretch>
            <a:fillRect/>
          </a:stretch>
        </p:blipFill>
        <p:spPr bwMode="auto">
          <a:xfrm>
            <a:off x="5105400" y="1905000"/>
            <a:ext cx="3714750" cy="3714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1000" fill="hold"/>
                                        <p:tgtEl>
                                          <p:spTgt spid="23554"/>
                                        </p:tgtEl>
                                        <p:attrNameLst>
                                          <p:attrName>ppt_w</p:attrName>
                                        </p:attrNameLst>
                                      </p:cBhvr>
                                      <p:tavLst>
                                        <p:tav tm="0">
                                          <p:val>
                                            <p:strVal val="#ppt_w*0.70"/>
                                          </p:val>
                                        </p:tav>
                                        <p:tav tm="100000">
                                          <p:val>
                                            <p:strVal val="#ppt_w"/>
                                          </p:val>
                                        </p:tav>
                                      </p:tavLst>
                                    </p:anim>
                                    <p:anim calcmode="lin" valueType="num">
                                      <p:cBhvr>
                                        <p:cTn id="8" dur="1000" fill="hold"/>
                                        <p:tgtEl>
                                          <p:spTgt spid="23554"/>
                                        </p:tgtEl>
                                        <p:attrNameLst>
                                          <p:attrName>ppt_h</p:attrName>
                                        </p:attrNameLst>
                                      </p:cBhvr>
                                      <p:tavLst>
                                        <p:tav tm="0">
                                          <p:val>
                                            <p:strVal val="#ppt_h"/>
                                          </p:val>
                                        </p:tav>
                                        <p:tav tm="100000">
                                          <p:val>
                                            <p:strVal val="#ppt_h"/>
                                          </p:val>
                                        </p:tav>
                                      </p:tavLst>
                                    </p:anim>
                                    <p:animEffect transition="in" filter="fade">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23556"/>
                                        </p:tgtEl>
                                        <p:attrNameLst>
                                          <p:attrName>style.visibility</p:attrName>
                                        </p:attrNameLst>
                                      </p:cBhvr>
                                      <p:to>
                                        <p:strVal val="visible"/>
                                      </p:to>
                                    </p:set>
                                    <p:animEffect transition="in" filter="randombar(horizontal)">
                                      <p:cBhvr>
                                        <p:cTn id="14" dur="500"/>
                                        <p:tgtEl>
                                          <p:spTgt spid="23556"/>
                                        </p:tgtEl>
                                      </p:cBhvr>
                                    </p:animEffect>
                                  </p:childTnLst>
                                </p:cTn>
                              </p:par>
                            </p:childTnLst>
                          </p:cTn>
                        </p:par>
                      </p:childTnLst>
                    </p:cTn>
                  </p:par>
                  <p:par>
                    <p:cTn id="15" fill="hold">
                      <p:stCondLst>
                        <p:cond delay="indefinite"/>
                      </p:stCondLst>
                      <p:childTnLst>
                        <p:par>
                          <p:cTn id="16" fill="hold">
                            <p:stCondLst>
                              <p:cond delay="0"/>
                            </p:stCondLst>
                            <p:childTnLst>
                              <p:par>
                                <p:cTn id="17" presetID="51" presetClass="entr" presetSubtype="0" fill="hold" nodeType="clickEffect">
                                  <p:stCondLst>
                                    <p:cond delay="0"/>
                                  </p:stCondLst>
                                  <p:childTnLst>
                                    <p:set>
                                      <p:cBhvr>
                                        <p:cTn id="18" dur="1" fill="hold">
                                          <p:stCondLst>
                                            <p:cond delay="0"/>
                                          </p:stCondLst>
                                        </p:cTn>
                                        <p:tgtEl>
                                          <p:spTgt spid="23558"/>
                                        </p:tgtEl>
                                        <p:attrNameLst>
                                          <p:attrName>style.visibility</p:attrName>
                                        </p:attrNameLst>
                                      </p:cBhvr>
                                      <p:to>
                                        <p:strVal val="visible"/>
                                      </p:to>
                                    </p:set>
                                    <p:animEffect transition="in" filter="fade">
                                      <p:cBhvr>
                                        <p:cTn id="19" dur="770" decel="100000"/>
                                        <p:tgtEl>
                                          <p:spTgt spid="23558"/>
                                        </p:tgtEl>
                                      </p:cBhvr>
                                    </p:animEffect>
                                    <p:animScale>
                                      <p:cBhvr>
                                        <p:cTn id="20" dur="770" decel="100000"/>
                                        <p:tgtEl>
                                          <p:spTgt spid="23558"/>
                                        </p:tgtEl>
                                      </p:cBhvr>
                                      <p:from x="10000" y="10000"/>
                                      <p:to x="200000" y="450000"/>
                                    </p:animScale>
                                    <p:animScale>
                                      <p:cBhvr>
                                        <p:cTn id="21" dur="1230" accel="100000" fill="hold">
                                          <p:stCondLst>
                                            <p:cond delay="770"/>
                                          </p:stCondLst>
                                        </p:cTn>
                                        <p:tgtEl>
                                          <p:spTgt spid="23558"/>
                                        </p:tgtEl>
                                      </p:cBhvr>
                                      <p:from x="200000" y="450000"/>
                                      <p:to x="100000" y="100000"/>
                                    </p:animScale>
                                    <p:set>
                                      <p:cBhvr>
                                        <p:cTn id="22" dur="770" fill="hold"/>
                                        <p:tgtEl>
                                          <p:spTgt spid="23558"/>
                                        </p:tgtEl>
                                        <p:attrNameLst>
                                          <p:attrName>ppt_x</p:attrName>
                                        </p:attrNameLst>
                                      </p:cBhvr>
                                      <p:to>
                                        <p:strVal val="(0.5)"/>
                                      </p:to>
                                    </p:set>
                                    <p:anim from="(0.5)" to="(#ppt_x)" calcmode="lin" valueType="num">
                                      <p:cBhvr>
                                        <p:cTn id="23" dur="1230" accel="100000" fill="hold">
                                          <p:stCondLst>
                                            <p:cond delay="770"/>
                                          </p:stCondLst>
                                        </p:cTn>
                                        <p:tgtEl>
                                          <p:spTgt spid="23558"/>
                                        </p:tgtEl>
                                        <p:attrNameLst>
                                          <p:attrName>ppt_x</p:attrName>
                                        </p:attrNameLst>
                                      </p:cBhvr>
                                    </p:anim>
                                    <p:set>
                                      <p:cBhvr>
                                        <p:cTn id="24" dur="770" fill="hold"/>
                                        <p:tgtEl>
                                          <p:spTgt spid="23558"/>
                                        </p:tgtEl>
                                        <p:attrNameLst>
                                          <p:attrName>ppt_y</p:attrName>
                                        </p:attrNameLst>
                                      </p:cBhvr>
                                      <p:to>
                                        <p:strVal val="(#ppt_y+0.4)"/>
                                      </p:to>
                                    </p:set>
                                    <p:anim from="(#ppt_y+0.4)" to="(#ppt_y)" calcmode="lin" valueType="num">
                                      <p:cBhvr>
                                        <p:cTn id="25" dur="1230" accel="100000" fill="hold">
                                          <p:stCondLst>
                                            <p:cond delay="770"/>
                                          </p:stCondLst>
                                        </p:cTn>
                                        <p:tgtEl>
                                          <p:spTgt spid="2355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gency FB" pitchFamily="34" charset="0"/>
              </a:rPr>
              <a:t>Ciri-ciri</a:t>
            </a:r>
            <a:r>
              <a:rPr lang="en-US" dirty="0" smtClean="0">
                <a:latin typeface="Agency FB" pitchFamily="34" charset="0"/>
              </a:rPr>
              <a:t> </a:t>
            </a:r>
            <a:r>
              <a:rPr lang="en-US" dirty="0" err="1" smtClean="0">
                <a:latin typeface="Agency FB" pitchFamily="34" charset="0"/>
              </a:rPr>
              <a:t>umum</a:t>
            </a:r>
            <a:r>
              <a:rPr lang="en-US" dirty="0" smtClean="0">
                <a:latin typeface="Agency FB" pitchFamily="34" charset="0"/>
              </a:rPr>
              <a:t> </a:t>
            </a:r>
            <a:r>
              <a:rPr lang="en-US" dirty="0" err="1" smtClean="0">
                <a:latin typeface="Agency FB" pitchFamily="34" charset="0"/>
              </a:rPr>
              <a:t>orang</a:t>
            </a:r>
            <a:r>
              <a:rPr lang="en-US" dirty="0" smtClean="0">
                <a:latin typeface="Agency FB" pitchFamily="34" charset="0"/>
              </a:rPr>
              <a:t> yang </a:t>
            </a:r>
            <a:r>
              <a:rPr lang="en-US" dirty="0" err="1" smtClean="0">
                <a:latin typeface="Agency FB" pitchFamily="34" charset="0"/>
              </a:rPr>
              <a:t>tinggal</a:t>
            </a:r>
            <a:r>
              <a:rPr lang="en-US" dirty="0" smtClean="0">
                <a:latin typeface="Agency FB" pitchFamily="34" charset="0"/>
              </a:rPr>
              <a:t> </a:t>
            </a:r>
            <a:r>
              <a:rPr lang="en-US" dirty="0" err="1" smtClean="0">
                <a:latin typeface="Agency FB" pitchFamily="34" charset="0"/>
              </a:rPr>
              <a:t>di</a:t>
            </a:r>
            <a:r>
              <a:rPr lang="en-US" dirty="0" smtClean="0">
                <a:latin typeface="Agency FB" pitchFamily="34" charset="0"/>
              </a:rPr>
              <a:t> :</a:t>
            </a:r>
            <a:endParaRPr lang="en-US" dirty="0">
              <a:latin typeface="Agency FB" pitchFamily="34" charset="0"/>
            </a:endParaRPr>
          </a:p>
        </p:txBody>
      </p:sp>
      <p:graphicFrame>
        <p:nvGraphicFramePr>
          <p:cNvPr id="4" name="Content Placeholder 3"/>
          <p:cNvGraphicFramePr>
            <a:graphicFrameLocks noGrp="1"/>
          </p:cNvGraphicFramePr>
          <p:nvPr>
            <p:ph idx="1"/>
          </p:nvPr>
        </p:nvGraphicFramePr>
        <p:xfrm>
          <a:off x="457200" y="1600200"/>
          <a:ext cx="8382000" cy="4453044"/>
        </p:xfrm>
        <a:graphic>
          <a:graphicData uri="http://schemas.openxmlformats.org/drawingml/2006/table">
            <a:tbl>
              <a:tblPr firstRow="1" bandRow="1">
                <a:tableStyleId>{93296810-A885-4BE3-A3E7-6D5BEEA58F35}</a:tableStyleId>
              </a:tblPr>
              <a:tblGrid>
                <a:gridCol w="4191000"/>
                <a:gridCol w="4191000"/>
              </a:tblGrid>
              <a:tr h="838200">
                <a:tc>
                  <a:txBody>
                    <a:bodyPr/>
                    <a:lstStyle/>
                    <a:p>
                      <a:pPr algn="ctr"/>
                      <a:r>
                        <a:rPr lang="en-US" sz="5400" dirty="0" smtClean="0"/>
                        <a:t>DESA</a:t>
                      </a:r>
                      <a:endParaRPr lang="en-US" sz="5400" dirty="0">
                        <a:latin typeface="Agency FB" pitchFamily="34" charset="0"/>
                      </a:endParaRPr>
                    </a:p>
                  </a:txBody>
                  <a:tcPr/>
                </a:tc>
                <a:tc>
                  <a:txBody>
                    <a:bodyPr/>
                    <a:lstStyle/>
                    <a:p>
                      <a:pPr algn="ctr"/>
                      <a:r>
                        <a:rPr lang="en-US" sz="5400" dirty="0" smtClean="0"/>
                        <a:t>KOTA</a:t>
                      </a:r>
                      <a:endParaRPr lang="en-US" sz="5400" dirty="0">
                        <a:latin typeface="Agency FB" pitchFamily="34" charset="0"/>
                        <a:cs typeface="Times New Roman" pitchFamily="18" charset="0"/>
                      </a:endParaRPr>
                    </a:p>
                  </a:txBody>
                  <a:tcPr/>
                </a:tc>
              </a:tr>
              <a:tr h="3538644">
                <a:tc>
                  <a:txBody>
                    <a:bodyPr/>
                    <a:lstStyle/>
                    <a:p>
                      <a:r>
                        <a:rPr lang="en-US" sz="2800" dirty="0" smtClean="0">
                          <a:latin typeface="Agency FB" pitchFamily="34" charset="0"/>
                        </a:rPr>
                        <a:t>SEDERHANA</a:t>
                      </a:r>
                    </a:p>
                    <a:p>
                      <a:r>
                        <a:rPr lang="en-US" sz="2800" dirty="0" smtClean="0">
                          <a:latin typeface="Agency FB" pitchFamily="34" charset="0"/>
                        </a:rPr>
                        <a:t>LEBIH RAMAH</a:t>
                      </a:r>
                    </a:p>
                    <a:p>
                      <a:r>
                        <a:rPr lang="en-US" sz="2800" b="0" dirty="0" smtClean="0">
                          <a:latin typeface="Agency FB" pitchFamily="34" charset="0"/>
                        </a:rPr>
                        <a:t>RASA KEKELUARGAAN</a:t>
                      </a:r>
                      <a:r>
                        <a:rPr lang="en-US" sz="2800" b="0" baseline="0" dirty="0" smtClean="0">
                          <a:latin typeface="Agency FB" pitchFamily="34" charset="0"/>
                        </a:rPr>
                        <a:t> TINGGI</a:t>
                      </a:r>
                    </a:p>
                    <a:p>
                      <a:r>
                        <a:rPr lang="en-US" sz="2800" baseline="0" dirty="0" smtClean="0">
                          <a:latin typeface="Agency FB" pitchFamily="34" charset="0"/>
                        </a:rPr>
                        <a:t>DEKAT DENGAN </a:t>
                      </a:r>
                      <a:r>
                        <a:rPr lang="en-US" sz="2800" baseline="0" dirty="0" smtClean="0">
                          <a:latin typeface="Agency FB" pitchFamily="34" charset="0"/>
                        </a:rPr>
                        <a:t>ALAM</a:t>
                      </a:r>
                    </a:p>
                    <a:p>
                      <a:r>
                        <a:rPr lang="en-US" sz="2800" baseline="0" dirty="0" smtClean="0">
                          <a:latin typeface="Agency FB" pitchFamily="34" charset="0"/>
                        </a:rPr>
                        <a:t>PEKERJA KERAS </a:t>
                      </a:r>
                      <a:endParaRPr lang="en-US" sz="2800" baseline="0" dirty="0" smtClean="0">
                        <a:latin typeface="Agency FB" pitchFamily="34" charset="0"/>
                      </a:endParaRPr>
                    </a:p>
                    <a:p>
                      <a:r>
                        <a:rPr lang="en-US" sz="2800" baseline="0" dirty="0" smtClean="0">
                          <a:latin typeface="Agency FB" pitchFamily="34" charset="0"/>
                        </a:rPr>
                        <a:t> </a:t>
                      </a:r>
                      <a:endParaRPr lang="en-US" sz="2800" dirty="0">
                        <a:latin typeface="Agency FB" pitchFamily="34" charset="0"/>
                      </a:endParaRPr>
                    </a:p>
                  </a:txBody>
                  <a:tcPr/>
                </a:tc>
                <a:tc>
                  <a:txBody>
                    <a:bodyPr/>
                    <a:lstStyle/>
                    <a:p>
                      <a:r>
                        <a:rPr lang="en-US" sz="2800" dirty="0" smtClean="0">
                          <a:latin typeface="Agency FB" pitchFamily="34" charset="0"/>
                        </a:rPr>
                        <a:t>MODERN </a:t>
                      </a:r>
                    </a:p>
                    <a:p>
                      <a:r>
                        <a:rPr lang="en-US" sz="2800" dirty="0" smtClean="0">
                          <a:latin typeface="Agency FB" pitchFamily="34" charset="0"/>
                        </a:rPr>
                        <a:t>BERPIKIR</a:t>
                      </a:r>
                      <a:r>
                        <a:rPr lang="en-US" sz="2800" baseline="0" dirty="0" smtClean="0">
                          <a:latin typeface="Agency FB" pitchFamily="34" charset="0"/>
                        </a:rPr>
                        <a:t> MAJU</a:t>
                      </a:r>
                      <a:endParaRPr lang="en-US" sz="2800" dirty="0" smtClean="0">
                        <a:latin typeface="Agency FB" pitchFamily="34" charset="0"/>
                      </a:endParaRPr>
                    </a:p>
                    <a:p>
                      <a:r>
                        <a:rPr lang="en-US" sz="2800" dirty="0" smtClean="0">
                          <a:latin typeface="Agency FB" pitchFamily="34" charset="0"/>
                        </a:rPr>
                        <a:t>CUEK (KURANG </a:t>
                      </a:r>
                      <a:r>
                        <a:rPr lang="en-US" sz="2800" dirty="0" smtClean="0">
                          <a:latin typeface="Agency FB" pitchFamily="34" charset="0"/>
                        </a:rPr>
                        <a:t>PEKA/PEDULI)</a:t>
                      </a:r>
                      <a:endParaRPr lang="en-US" sz="2800" dirty="0" smtClean="0">
                        <a:latin typeface="Agency FB" pitchFamily="34" charset="0"/>
                      </a:endParaRPr>
                    </a:p>
                    <a:p>
                      <a:r>
                        <a:rPr lang="en-US" sz="2800" dirty="0" smtClean="0">
                          <a:latin typeface="Agency FB" pitchFamily="34" charset="0"/>
                        </a:rPr>
                        <a:t>SIMPLE/PRAKTIS</a:t>
                      </a:r>
                    </a:p>
                    <a:p>
                      <a:r>
                        <a:rPr lang="en-US" sz="2800" b="0" dirty="0" smtClean="0">
                          <a:latin typeface="Agency FB" pitchFamily="34" charset="0"/>
                        </a:rPr>
                        <a:t>TERBURU-TERBURU/TERGESA-GESA</a:t>
                      </a:r>
                    </a:p>
                    <a:p>
                      <a:r>
                        <a:rPr lang="en-US" sz="2800" b="0" dirty="0" smtClean="0">
                          <a:latin typeface="Agency FB" pitchFamily="34" charset="0"/>
                        </a:rPr>
                        <a:t>SIBUK</a:t>
                      </a:r>
                      <a:r>
                        <a:rPr lang="en-US" sz="2800" b="0" baseline="0" dirty="0" smtClean="0">
                          <a:latin typeface="Agency FB" pitchFamily="34" charset="0"/>
                        </a:rPr>
                        <a:t> </a:t>
                      </a:r>
                      <a:endParaRPr lang="en-US" sz="2800" b="0" dirty="0" smtClean="0">
                        <a:latin typeface="Agency FB" pitchFamily="34" charset="0"/>
                      </a:endParaRPr>
                    </a:p>
                    <a:p>
                      <a:endParaRPr lang="en-US" sz="2800" b="1" dirty="0" smtClean="0">
                        <a:latin typeface="Agency FB" pitchFamily="34" charset="0"/>
                      </a:endParaRPr>
                    </a:p>
                    <a:p>
                      <a:endParaRPr lang="en-US" sz="2800" dirty="0">
                        <a:latin typeface="Agency FB"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9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8000" b="1" dirty="0" smtClean="0">
                <a:solidFill>
                  <a:srgbClr val="FF0000"/>
                </a:solidFill>
                <a:latin typeface="Agency FB" pitchFamily="34" charset="0"/>
              </a:rPr>
              <a:t>PENTING !!!</a:t>
            </a:r>
            <a:endParaRPr lang="en-US" sz="8000" b="1" dirty="0">
              <a:solidFill>
                <a:srgbClr val="FF0000"/>
              </a:solidFill>
              <a:latin typeface="Agency FB" pitchFamily="34" charset="0"/>
            </a:endParaRPr>
          </a:p>
        </p:txBody>
      </p:sp>
      <p:sp>
        <p:nvSpPr>
          <p:cNvPr id="4" name="Horizontal Scroll 3"/>
          <p:cNvSpPr/>
          <p:nvPr/>
        </p:nvSpPr>
        <p:spPr>
          <a:xfrm>
            <a:off x="381000" y="1752600"/>
            <a:ext cx="8001000" cy="4648200"/>
          </a:xfrm>
          <a:prstGeom prst="horizontalScroll">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4000" dirty="0" err="1" smtClean="0">
                <a:latin typeface="Agency FB" pitchFamily="34" charset="0"/>
              </a:rPr>
              <a:t>Lingkungan</a:t>
            </a:r>
            <a:r>
              <a:rPr lang="en-US" sz="4000" dirty="0" smtClean="0">
                <a:latin typeface="Agency FB" pitchFamily="34" charset="0"/>
              </a:rPr>
              <a:t> </a:t>
            </a:r>
            <a:r>
              <a:rPr lang="en-US" sz="4000" dirty="0" err="1" smtClean="0">
                <a:latin typeface="Agency FB" pitchFamily="34" charset="0"/>
              </a:rPr>
              <a:t>keluarga</a:t>
            </a:r>
            <a:r>
              <a:rPr lang="en-US" sz="4000" dirty="0" smtClean="0">
                <a:latin typeface="Agency FB" pitchFamily="34" charset="0"/>
              </a:rPr>
              <a:t> </a:t>
            </a:r>
            <a:r>
              <a:rPr lang="en-US" sz="4000" dirty="0" err="1" smtClean="0">
                <a:latin typeface="Agency FB" pitchFamily="34" charset="0"/>
              </a:rPr>
              <a:t>adalah</a:t>
            </a:r>
            <a:r>
              <a:rPr lang="en-US" sz="4000" dirty="0" smtClean="0">
                <a:latin typeface="Agency FB" pitchFamily="34" charset="0"/>
              </a:rPr>
              <a:t> </a:t>
            </a:r>
            <a:r>
              <a:rPr lang="en-US" sz="4000" dirty="0" err="1" smtClean="0">
                <a:latin typeface="Agency FB" pitchFamily="34" charset="0"/>
              </a:rPr>
              <a:t>lingkungan</a:t>
            </a:r>
            <a:r>
              <a:rPr lang="en-US" sz="4000" dirty="0" smtClean="0">
                <a:latin typeface="Agency FB" pitchFamily="34" charset="0"/>
              </a:rPr>
              <a:t> UTAMA </a:t>
            </a:r>
            <a:r>
              <a:rPr lang="en-US" sz="4000" dirty="0" err="1" smtClean="0">
                <a:latin typeface="Agency FB" pitchFamily="34" charset="0"/>
              </a:rPr>
              <a:t>dan</a:t>
            </a:r>
            <a:r>
              <a:rPr lang="en-US" sz="4000" dirty="0" smtClean="0">
                <a:latin typeface="Agency FB" pitchFamily="34" charset="0"/>
              </a:rPr>
              <a:t> PERTAMA </a:t>
            </a:r>
            <a:r>
              <a:rPr lang="en-US" sz="4000" dirty="0" err="1" smtClean="0">
                <a:latin typeface="Agency FB" pitchFamily="34" charset="0"/>
              </a:rPr>
              <a:t>dan</a:t>
            </a:r>
            <a:r>
              <a:rPr lang="en-US" sz="4000" dirty="0" smtClean="0">
                <a:latin typeface="Agency FB" pitchFamily="34" charset="0"/>
              </a:rPr>
              <a:t> yang paling PENTING </a:t>
            </a:r>
            <a:r>
              <a:rPr lang="en-US" sz="4000" dirty="0" err="1" smtClean="0">
                <a:latin typeface="Agency FB" pitchFamily="34" charset="0"/>
              </a:rPr>
              <a:t>dalam</a:t>
            </a:r>
            <a:r>
              <a:rPr lang="en-US" sz="4000" dirty="0" smtClean="0">
                <a:latin typeface="Agency FB" pitchFamily="34" charset="0"/>
              </a:rPr>
              <a:t> </a:t>
            </a:r>
            <a:r>
              <a:rPr lang="en-US" sz="4000" dirty="0" err="1" smtClean="0">
                <a:latin typeface="Agency FB" pitchFamily="34" charset="0"/>
              </a:rPr>
              <a:t>perkembangan</a:t>
            </a:r>
            <a:r>
              <a:rPr lang="en-US" sz="4000" dirty="0" smtClean="0">
                <a:latin typeface="Agency FB" pitchFamily="34" charset="0"/>
              </a:rPr>
              <a:t> </a:t>
            </a:r>
            <a:r>
              <a:rPr lang="en-US" sz="4000" dirty="0" err="1" smtClean="0">
                <a:latin typeface="Agency FB" pitchFamily="34" charset="0"/>
              </a:rPr>
              <a:t>diri</a:t>
            </a:r>
            <a:r>
              <a:rPr lang="en-US" sz="4000" dirty="0" smtClean="0">
                <a:latin typeface="Agency FB" pitchFamily="34" charset="0"/>
              </a:rPr>
              <a:t> </a:t>
            </a:r>
            <a:r>
              <a:rPr lang="en-US" sz="4000" dirty="0" err="1" smtClean="0">
                <a:latin typeface="Agency FB" pitchFamily="34" charset="0"/>
              </a:rPr>
              <a:t>kita</a:t>
            </a:r>
            <a:r>
              <a:rPr lang="en-US" sz="4000" dirty="0" smtClean="0">
                <a:latin typeface="Agency FB" pitchFamily="34" charset="0"/>
              </a:rPr>
              <a:t> </a:t>
            </a:r>
          </a:p>
          <a:p>
            <a:pPr algn="ctr"/>
            <a:r>
              <a:rPr lang="en-US" sz="4000" dirty="0" smtClean="0">
                <a:latin typeface="Agency FB" pitchFamily="34" charset="0"/>
              </a:rPr>
              <a:t>KELUARGA </a:t>
            </a:r>
            <a:r>
              <a:rPr lang="en-US" sz="4000" dirty="0" err="1" smtClean="0">
                <a:latin typeface="Agency FB" pitchFamily="34" charset="0"/>
              </a:rPr>
              <a:t>sangat</a:t>
            </a:r>
            <a:r>
              <a:rPr lang="en-US" sz="4000" dirty="0" smtClean="0">
                <a:latin typeface="Agency FB" pitchFamily="34" charset="0"/>
              </a:rPr>
              <a:t> </a:t>
            </a:r>
            <a:r>
              <a:rPr lang="en-US" sz="4000" dirty="0" err="1" smtClean="0">
                <a:latin typeface="Agency FB" pitchFamily="34" charset="0"/>
              </a:rPr>
              <a:t>mempengaruhi</a:t>
            </a:r>
            <a:r>
              <a:rPr lang="en-US" sz="4000" dirty="0" smtClean="0">
                <a:latin typeface="Agency FB" pitchFamily="34" charset="0"/>
              </a:rPr>
              <a:t> </a:t>
            </a:r>
            <a:r>
              <a:rPr lang="en-US" sz="4000" dirty="0" err="1" smtClean="0">
                <a:latin typeface="Agency FB" pitchFamily="34" charset="0"/>
              </a:rPr>
              <a:t>karakter</a:t>
            </a:r>
            <a:r>
              <a:rPr lang="en-US" sz="4000" dirty="0" smtClean="0">
                <a:latin typeface="Agency FB" pitchFamily="34" charset="0"/>
              </a:rPr>
              <a:t> </a:t>
            </a:r>
            <a:r>
              <a:rPr lang="en-US" sz="4000" dirty="0" err="1" smtClean="0">
                <a:latin typeface="Agency FB" pitchFamily="34" charset="0"/>
              </a:rPr>
              <a:t>dan</a:t>
            </a:r>
            <a:r>
              <a:rPr lang="en-US" sz="4000" dirty="0" smtClean="0">
                <a:latin typeface="Agency FB" pitchFamily="34" charset="0"/>
              </a:rPr>
              <a:t> </a:t>
            </a:r>
            <a:r>
              <a:rPr lang="en-US" sz="4000" dirty="0" err="1" smtClean="0">
                <a:latin typeface="Agency FB" pitchFamily="34" charset="0"/>
              </a:rPr>
              <a:t>perilaku</a:t>
            </a:r>
            <a:r>
              <a:rPr lang="en-US" sz="4000" dirty="0" smtClean="0">
                <a:latin typeface="Agency FB" pitchFamily="34" charset="0"/>
              </a:rPr>
              <a:t> </a:t>
            </a:r>
            <a:r>
              <a:rPr lang="en-US" sz="4000" dirty="0" err="1" smtClean="0">
                <a:latin typeface="Agency FB" pitchFamily="34" charset="0"/>
              </a:rPr>
              <a:t>kita</a:t>
            </a:r>
            <a:r>
              <a:rPr lang="en-US" sz="4000" dirty="0" smtClean="0">
                <a:latin typeface="Agency FB" pitchFamily="34" charset="0"/>
              </a:rPr>
              <a:t>.</a:t>
            </a:r>
            <a:endParaRPr lang="en-US" sz="4000" dirty="0">
              <a:latin typeface="Agency FB"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4876800" cy="5897563"/>
          </a:xfrm>
        </p:spPr>
        <p:txBody>
          <a:bodyPr/>
          <a:lstStyle/>
          <a:p>
            <a:pPr lvl="0">
              <a:buFont typeface="Wingdings" pitchFamily="2" charset="2"/>
              <a:buChar char="q"/>
            </a:pPr>
            <a:r>
              <a:rPr lang="en-US" dirty="0" smtClean="0">
                <a:latin typeface="Agency FB" pitchFamily="34" charset="0"/>
              </a:rPr>
              <a:t> </a:t>
            </a:r>
            <a:r>
              <a:rPr lang="id-ID" dirty="0" smtClean="0">
                <a:latin typeface="Agency FB" pitchFamily="34" charset="0"/>
              </a:rPr>
              <a:t>Yesus adalah Anak Allah yang datang ke dalam dunia menjadi manusia, sama seperti kita. Ia dilahirkan sebagai manusia di dalam sebuah keluarga. Oleh karena itu, Yesus mengikuti tradisi hidup orang tua-Nya atau suku bangsa serta tradisi agama-Nya.</a:t>
            </a:r>
            <a:endParaRPr lang="en-US" dirty="0" smtClean="0">
              <a:latin typeface="Agency FB" pitchFamily="34" charset="0"/>
            </a:endParaRPr>
          </a:p>
          <a:p>
            <a:pPr>
              <a:buNone/>
            </a:pPr>
            <a:endParaRPr lang="en-US" dirty="0">
              <a:latin typeface="Agency FB" pitchFamily="34" charset="0"/>
            </a:endParaRPr>
          </a:p>
        </p:txBody>
      </p:sp>
      <p:pic>
        <p:nvPicPr>
          <p:cNvPr id="1028" name="Picture 4" descr="People watched and waited and when it was the right time Jesus was born in Bethlehem. – Slide 3"/>
          <p:cNvPicPr>
            <a:picLocks noChangeAspect="1" noChangeArrowheads="1"/>
          </p:cNvPicPr>
          <p:nvPr/>
        </p:nvPicPr>
        <p:blipFill>
          <a:blip r:embed="rId2"/>
          <a:srcRect/>
          <a:stretch>
            <a:fillRect/>
          </a:stretch>
        </p:blipFill>
        <p:spPr bwMode="auto">
          <a:xfrm>
            <a:off x="5334000" y="152400"/>
            <a:ext cx="2819400" cy="2114551"/>
          </a:xfrm>
          <a:prstGeom prst="rect">
            <a:avLst/>
          </a:prstGeom>
          <a:noFill/>
        </p:spPr>
      </p:pic>
      <p:pic>
        <p:nvPicPr>
          <p:cNvPr id="1030" name="Picture 6" descr="God put Jesus in a family. He gave him a mother called Mary and a father called Joseph, to look after him. At Christmas time we remember Jesus’ birthday. – Slide 4"/>
          <p:cNvPicPr>
            <a:picLocks noChangeAspect="1" noChangeArrowheads="1"/>
          </p:cNvPicPr>
          <p:nvPr/>
        </p:nvPicPr>
        <p:blipFill>
          <a:blip r:embed="rId3"/>
          <a:srcRect/>
          <a:stretch>
            <a:fillRect/>
          </a:stretch>
        </p:blipFill>
        <p:spPr bwMode="auto">
          <a:xfrm>
            <a:off x="5410200" y="4572000"/>
            <a:ext cx="2844799" cy="2133600"/>
          </a:xfrm>
          <a:prstGeom prst="rect">
            <a:avLst/>
          </a:prstGeom>
          <a:noFill/>
        </p:spPr>
      </p:pic>
      <p:pic>
        <p:nvPicPr>
          <p:cNvPr id="1034" name="Picture 10" descr="Lord,’ he said, ‘now I can die in peace! For I have seen the Saviour you have given the world, just as you promised me I would. He is the Light that will shine upon the nations, and He will be the glory of your people Israel!’ – Slide 6"/>
          <p:cNvPicPr>
            <a:picLocks noChangeAspect="1" noChangeArrowheads="1"/>
          </p:cNvPicPr>
          <p:nvPr/>
        </p:nvPicPr>
        <p:blipFill>
          <a:blip r:embed="rId4"/>
          <a:srcRect/>
          <a:stretch>
            <a:fillRect/>
          </a:stretch>
        </p:blipFill>
        <p:spPr bwMode="auto">
          <a:xfrm>
            <a:off x="5334000" y="2438400"/>
            <a:ext cx="2641599" cy="19812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1"/>
            <a:ext cx="8458200" cy="3429000"/>
          </a:xfrm>
        </p:spPr>
        <p:txBody>
          <a:bodyPr>
            <a:normAutofit fontScale="92500" lnSpcReduction="20000"/>
          </a:bodyPr>
          <a:lstStyle/>
          <a:p>
            <a:pPr lvl="0">
              <a:buFont typeface="Wingdings" pitchFamily="2" charset="2"/>
              <a:buChar char="q"/>
            </a:pPr>
            <a:r>
              <a:rPr lang="en-US" dirty="0" smtClean="0">
                <a:latin typeface="Agency FB" pitchFamily="34" charset="0"/>
              </a:rPr>
              <a:t> </a:t>
            </a:r>
            <a:r>
              <a:rPr lang="en-US" dirty="0" err="1" smtClean="0">
                <a:latin typeface="Agency FB" pitchFamily="34" charset="0"/>
              </a:rPr>
              <a:t>Yesus</a:t>
            </a:r>
            <a:r>
              <a:rPr lang="en-US" dirty="0" smtClean="0">
                <a:latin typeface="Agency FB" pitchFamily="34" charset="0"/>
              </a:rPr>
              <a:t> </a:t>
            </a:r>
            <a:r>
              <a:rPr lang="en-US" dirty="0" err="1" smtClean="0">
                <a:latin typeface="Agency FB" pitchFamily="34" charset="0"/>
              </a:rPr>
              <a:t>tumbuh</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berkembang</a:t>
            </a:r>
            <a:r>
              <a:rPr lang="en-US" dirty="0" smtClean="0">
                <a:latin typeface="Agency FB" pitchFamily="34" charset="0"/>
              </a:rPr>
              <a:t> </a:t>
            </a:r>
            <a:r>
              <a:rPr lang="en-US" dirty="0" err="1" smtClean="0">
                <a:latin typeface="Agency FB" pitchFamily="34" charset="0"/>
              </a:rPr>
              <a:t>menjadi</a:t>
            </a:r>
            <a:r>
              <a:rPr lang="en-US" dirty="0" smtClean="0">
                <a:latin typeface="Agency FB" pitchFamily="34" charset="0"/>
              </a:rPr>
              <a:t> </a:t>
            </a:r>
            <a:r>
              <a:rPr lang="en-US" dirty="0" err="1" smtClean="0">
                <a:latin typeface="Agency FB" pitchFamily="34" charset="0"/>
              </a:rPr>
              <a:t>anak</a:t>
            </a:r>
            <a:r>
              <a:rPr lang="en-US" dirty="0" smtClean="0">
                <a:latin typeface="Agency FB" pitchFamily="34" charset="0"/>
              </a:rPr>
              <a:t> yang </a:t>
            </a:r>
            <a:r>
              <a:rPr lang="en-US" dirty="0" err="1" smtClean="0">
                <a:latin typeface="Agency FB" pitchFamily="34" charset="0"/>
              </a:rPr>
              <a:t>cerdas</a:t>
            </a:r>
            <a:r>
              <a:rPr lang="en-US" dirty="0" smtClean="0">
                <a:latin typeface="Agency FB" pitchFamily="34" charset="0"/>
              </a:rPr>
              <a:t> </a:t>
            </a:r>
            <a:r>
              <a:rPr lang="en-US" dirty="0" err="1" smtClean="0">
                <a:latin typeface="Agency FB" pitchFamily="34" charset="0"/>
              </a:rPr>
              <a:t>berkat</a:t>
            </a:r>
            <a:r>
              <a:rPr lang="en-US" dirty="0" smtClean="0">
                <a:latin typeface="Agency FB" pitchFamily="34" charset="0"/>
              </a:rPr>
              <a:t> </a:t>
            </a:r>
            <a:r>
              <a:rPr lang="en-US" dirty="0" err="1" smtClean="0">
                <a:latin typeface="Agency FB" pitchFamily="34" charset="0"/>
              </a:rPr>
              <a:t>asuhan</a:t>
            </a:r>
            <a:r>
              <a:rPr lang="en-US" dirty="0" smtClean="0">
                <a:latin typeface="Agency FB" pitchFamily="34" charset="0"/>
              </a:rPr>
              <a:t> </a:t>
            </a:r>
            <a:r>
              <a:rPr lang="en-US" dirty="0" err="1" smtClean="0">
                <a:latin typeface="Agency FB" pitchFamily="34" charset="0"/>
              </a:rPr>
              <a:t>Bunda</a:t>
            </a:r>
            <a:r>
              <a:rPr lang="en-US" dirty="0" smtClean="0">
                <a:latin typeface="Agency FB" pitchFamily="34" charset="0"/>
              </a:rPr>
              <a:t> Maria. </a:t>
            </a:r>
          </a:p>
          <a:p>
            <a:pPr lvl="0">
              <a:buFont typeface="Wingdings" pitchFamily="2" charset="2"/>
              <a:buChar char="q"/>
            </a:pPr>
            <a:r>
              <a:rPr lang="en-US" dirty="0" err="1" smtClean="0">
                <a:latin typeface="Agency FB" pitchFamily="34" charset="0"/>
              </a:rPr>
              <a:t>Yesus</a:t>
            </a:r>
            <a:r>
              <a:rPr lang="en-US" dirty="0" smtClean="0">
                <a:latin typeface="Agency FB" pitchFamily="34" charset="0"/>
              </a:rPr>
              <a:t> pun </a:t>
            </a:r>
            <a:r>
              <a:rPr lang="en-US" dirty="0" err="1" smtClean="0">
                <a:latin typeface="Agency FB" pitchFamily="34" charset="0"/>
              </a:rPr>
              <a:t>banyak</a:t>
            </a:r>
            <a:r>
              <a:rPr lang="en-US" dirty="0" smtClean="0">
                <a:latin typeface="Agency FB" pitchFamily="34" charset="0"/>
              </a:rPr>
              <a:t> </a:t>
            </a:r>
            <a:r>
              <a:rPr lang="en-US" dirty="0" err="1" smtClean="0">
                <a:latin typeface="Agency FB" pitchFamily="34" charset="0"/>
              </a:rPr>
              <a:t>belajar</a:t>
            </a:r>
            <a:r>
              <a:rPr lang="en-US" dirty="0" smtClean="0">
                <a:latin typeface="Agency FB" pitchFamily="34" charset="0"/>
              </a:rPr>
              <a:t> </a:t>
            </a:r>
            <a:r>
              <a:rPr lang="en-US" dirty="0" err="1" smtClean="0">
                <a:latin typeface="Agency FB" pitchFamily="34" charset="0"/>
              </a:rPr>
              <a:t>dari</a:t>
            </a:r>
            <a:r>
              <a:rPr lang="en-US" dirty="0" smtClean="0">
                <a:latin typeface="Agency FB" pitchFamily="34" charset="0"/>
              </a:rPr>
              <a:t> </a:t>
            </a:r>
            <a:r>
              <a:rPr lang="en-US" dirty="0" err="1" smtClean="0">
                <a:latin typeface="Agency FB" pitchFamily="34" charset="0"/>
              </a:rPr>
              <a:t>pekerjaan</a:t>
            </a:r>
            <a:r>
              <a:rPr lang="en-US" dirty="0" smtClean="0">
                <a:latin typeface="Agency FB" pitchFamily="34" charset="0"/>
              </a:rPr>
              <a:t> </a:t>
            </a:r>
            <a:r>
              <a:rPr lang="en-US" dirty="0" err="1" smtClean="0">
                <a:latin typeface="Agency FB" pitchFamily="34" charset="0"/>
              </a:rPr>
              <a:t>bapak-Nya</a:t>
            </a:r>
            <a:r>
              <a:rPr lang="en-US" dirty="0" smtClean="0">
                <a:latin typeface="Agency FB" pitchFamily="34" charset="0"/>
              </a:rPr>
              <a:t> </a:t>
            </a:r>
            <a:r>
              <a:rPr lang="en-US" dirty="0" err="1" smtClean="0">
                <a:latin typeface="Agency FB" pitchFamily="34" charset="0"/>
              </a:rPr>
              <a:t>sehingga</a:t>
            </a:r>
            <a:r>
              <a:rPr lang="en-US" dirty="0" smtClean="0">
                <a:latin typeface="Agency FB" pitchFamily="34" charset="0"/>
              </a:rPr>
              <a:t> </a:t>
            </a:r>
            <a:r>
              <a:rPr lang="en-US" dirty="0" err="1" smtClean="0">
                <a:latin typeface="Agency FB" pitchFamily="34" charset="0"/>
              </a:rPr>
              <a:t>ia</a:t>
            </a:r>
            <a:r>
              <a:rPr lang="en-US" dirty="0" smtClean="0">
                <a:latin typeface="Agency FB" pitchFamily="34" charset="0"/>
              </a:rPr>
              <a:t> </a:t>
            </a:r>
            <a:r>
              <a:rPr lang="en-US" dirty="0" err="1" smtClean="0">
                <a:latin typeface="Agency FB" pitchFamily="34" charset="0"/>
              </a:rPr>
              <a:t>tumbuh</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berkembang</a:t>
            </a:r>
            <a:r>
              <a:rPr lang="en-US" dirty="0" smtClean="0">
                <a:latin typeface="Agency FB" pitchFamily="34" charset="0"/>
              </a:rPr>
              <a:t> </a:t>
            </a:r>
            <a:r>
              <a:rPr lang="en-US" dirty="0" err="1" smtClean="0">
                <a:latin typeface="Agency FB" pitchFamily="34" charset="0"/>
              </a:rPr>
              <a:t>menjadi</a:t>
            </a:r>
            <a:r>
              <a:rPr lang="en-US" dirty="0" smtClean="0">
                <a:latin typeface="Agency FB" pitchFamily="34" charset="0"/>
              </a:rPr>
              <a:t> </a:t>
            </a:r>
            <a:r>
              <a:rPr lang="en-US" dirty="0" err="1" smtClean="0">
                <a:latin typeface="Agency FB" pitchFamily="34" charset="0"/>
              </a:rPr>
              <a:t>pribadi</a:t>
            </a:r>
            <a:r>
              <a:rPr lang="en-US" dirty="0" smtClean="0">
                <a:latin typeface="Agency FB" pitchFamily="34" charset="0"/>
              </a:rPr>
              <a:t> yang </a:t>
            </a:r>
            <a:r>
              <a:rPr lang="en-US" dirty="0" err="1" smtClean="0">
                <a:latin typeface="Agency FB" pitchFamily="34" charset="0"/>
              </a:rPr>
              <a:t>terampil</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bertanggungjawab</a:t>
            </a:r>
            <a:r>
              <a:rPr lang="en-US" dirty="0" smtClean="0">
                <a:latin typeface="Agency FB" pitchFamily="34" charset="0"/>
              </a:rPr>
              <a:t>. </a:t>
            </a:r>
          </a:p>
          <a:p>
            <a:pPr lvl="0">
              <a:buFont typeface="Wingdings" pitchFamily="2" charset="2"/>
              <a:buChar char="q"/>
            </a:pPr>
            <a:r>
              <a:rPr lang="en-US" dirty="0" err="1" smtClean="0">
                <a:latin typeface="Agency FB" pitchFamily="34" charset="0"/>
              </a:rPr>
              <a:t>Sebagaimana</a:t>
            </a:r>
            <a:r>
              <a:rPr lang="en-US" dirty="0" smtClean="0">
                <a:latin typeface="Agency FB" pitchFamily="34" charset="0"/>
              </a:rPr>
              <a:t> </a:t>
            </a:r>
            <a:r>
              <a:rPr lang="en-US" dirty="0" err="1" smtClean="0">
                <a:latin typeface="Agency FB" pitchFamily="34" charset="0"/>
              </a:rPr>
              <a:t>orang</a:t>
            </a:r>
            <a:r>
              <a:rPr lang="en-US" dirty="0" smtClean="0">
                <a:latin typeface="Agency FB" pitchFamily="34" charset="0"/>
              </a:rPr>
              <a:t> </a:t>
            </a:r>
            <a:r>
              <a:rPr lang="en-US" dirty="0" err="1" smtClean="0">
                <a:latin typeface="Agency FB" pitchFamily="34" charset="0"/>
              </a:rPr>
              <a:t>Yahudi</a:t>
            </a:r>
            <a:r>
              <a:rPr lang="en-US" dirty="0" smtClean="0">
                <a:latin typeface="Agency FB" pitchFamily="34" charset="0"/>
              </a:rPr>
              <a:t> </a:t>
            </a:r>
            <a:r>
              <a:rPr lang="en-US" dirty="0" err="1" smtClean="0">
                <a:latin typeface="Agency FB" pitchFamily="34" charset="0"/>
              </a:rPr>
              <a:t>pada</a:t>
            </a:r>
            <a:r>
              <a:rPr lang="en-US" dirty="0" smtClean="0">
                <a:latin typeface="Agency FB" pitchFamily="34" charset="0"/>
              </a:rPr>
              <a:t> </a:t>
            </a:r>
            <a:r>
              <a:rPr lang="en-US" dirty="0" err="1" smtClean="0">
                <a:latin typeface="Agency FB" pitchFamily="34" charset="0"/>
              </a:rPr>
              <a:t>umumnya</a:t>
            </a:r>
            <a:r>
              <a:rPr lang="en-US" dirty="0" smtClean="0">
                <a:latin typeface="Agency FB" pitchFamily="34" charset="0"/>
              </a:rPr>
              <a:t>, </a:t>
            </a:r>
            <a:r>
              <a:rPr lang="en-US" dirty="0" err="1" smtClean="0">
                <a:latin typeface="Agency FB" pitchFamily="34" charset="0"/>
              </a:rPr>
              <a:t>Yesus</a:t>
            </a:r>
            <a:r>
              <a:rPr lang="en-US" dirty="0" smtClean="0">
                <a:latin typeface="Agency FB" pitchFamily="34" charset="0"/>
              </a:rPr>
              <a:t> </a:t>
            </a:r>
            <a:r>
              <a:rPr lang="en-US" dirty="0" err="1" smtClean="0">
                <a:latin typeface="Agency FB" pitchFamily="34" charset="0"/>
              </a:rPr>
              <a:t>bersama</a:t>
            </a:r>
            <a:r>
              <a:rPr lang="en-US" dirty="0" smtClean="0">
                <a:latin typeface="Agency FB" pitchFamily="34" charset="0"/>
              </a:rPr>
              <a:t> </a:t>
            </a:r>
            <a:r>
              <a:rPr lang="en-US" dirty="0" err="1" smtClean="0">
                <a:latin typeface="Agency FB" pitchFamily="34" charset="0"/>
              </a:rPr>
              <a:t>orangtua-Nya</a:t>
            </a:r>
            <a:r>
              <a:rPr lang="en-US" dirty="0" smtClean="0">
                <a:latin typeface="Agency FB" pitchFamily="34" charset="0"/>
              </a:rPr>
              <a:t> </a:t>
            </a:r>
            <a:r>
              <a:rPr lang="en-US" dirty="0" err="1" smtClean="0">
                <a:latin typeface="Agency FB" pitchFamily="34" charset="0"/>
              </a:rPr>
              <a:t>hidup</a:t>
            </a:r>
            <a:r>
              <a:rPr lang="en-US" dirty="0" smtClean="0">
                <a:latin typeface="Agency FB" pitchFamily="34" charset="0"/>
              </a:rPr>
              <a:t> </a:t>
            </a:r>
            <a:r>
              <a:rPr lang="en-US" dirty="0" err="1" smtClean="0">
                <a:latin typeface="Agency FB" pitchFamily="34" charset="0"/>
              </a:rPr>
              <a:t>dalam</a:t>
            </a:r>
            <a:r>
              <a:rPr lang="en-US" dirty="0" smtClean="0">
                <a:latin typeface="Agency FB" pitchFamily="34" charset="0"/>
              </a:rPr>
              <a:t> </a:t>
            </a:r>
            <a:r>
              <a:rPr lang="en-US" dirty="0" err="1" smtClean="0">
                <a:latin typeface="Agency FB" pitchFamily="34" charset="0"/>
              </a:rPr>
              <a:t>tradisi</a:t>
            </a:r>
            <a:r>
              <a:rPr lang="en-US" dirty="0" smtClean="0">
                <a:latin typeface="Agency FB" pitchFamily="34" charset="0"/>
              </a:rPr>
              <a:t> </a:t>
            </a:r>
            <a:r>
              <a:rPr lang="en-US" dirty="0" err="1" smtClean="0">
                <a:latin typeface="Agency FB" pitchFamily="34" charset="0"/>
              </a:rPr>
              <a:t>keagamaan</a:t>
            </a:r>
            <a:r>
              <a:rPr lang="en-US" dirty="0" smtClean="0">
                <a:latin typeface="Agency FB" pitchFamily="34" charset="0"/>
              </a:rPr>
              <a:t> </a:t>
            </a:r>
            <a:r>
              <a:rPr lang="en-US" dirty="0" err="1" smtClean="0">
                <a:latin typeface="Agency FB" pitchFamily="34" charset="0"/>
              </a:rPr>
              <a:t>Yahudi</a:t>
            </a:r>
            <a:r>
              <a:rPr lang="en-US" dirty="0" smtClean="0">
                <a:latin typeface="Agency FB" pitchFamily="34" charset="0"/>
              </a:rPr>
              <a:t>. </a:t>
            </a:r>
          </a:p>
          <a:p>
            <a:pPr>
              <a:buNone/>
            </a:pPr>
            <a:r>
              <a:rPr lang="en-US" dirty="0" smtClean="0">
                <a:latin typeface="Agency FB" pitchFamily="34" charset="0"/>
              </a:rPr>
              <a:t> </a:t>
            </a:r>
            <a:endParaRPr lang="en-US" dirty="0">
              <a:latin typeface="Agency FB" pitchFamily="34" charset="0"/>
            </a:endParaRPr>
          </a:p>
        </p:txBody>
      </p:sp>
      <p:pic>
        <p:nvPicPr>
          <p:cNvPr id="4" name="Picture 8" descr="Jesus grew and became strong. He loved God and He loved Mary and Joseph and obeyed them. Joseph was a carpenter and Jesus helped him. The Bible says Jesus was very wise. – Slide 5"/>
          <p:cNvPicPr>
            <a:picLocks noChangeAspect="1" noChangeArrowheads="1"/>
          </p:cNvPicPr>
          <p:nvPr/>
        </p:nvPicPr>
        <p:blipFill>
          <a:blip r:embed="rId2"/>
          <a:srcRect/>
          <a:stretch>
            <a:fillRect/>
          </a:stretch>
        </p:blipFill>
        <p:spPr bwMode="auto">
          <a:xfrm>
            <a:off x="381000" y="3657600"/>
            <a:ext cx="2641598" cy="1981199"/>
          </a:xfrm>
          <a:prstGeom prst="rect">
            <a:avLst/>
          </a:prstGeom>
          <a:noFill/>
        </p:spPr>
      </p:pic>
      <p:pic>
        <p:nvPicPr>
          <p:cNvPr id="5" name="Picture 4" descr="Jesus listened to them teaching and asked them questions too. They were amazed at how much this boy understood. He understood everything in the Bible! – Slide 4"/>
          <p:cNvPicPr>
            <a:picLocks noChangeAspect="1" noChangeArrowheads="1"/>
          </p:cNvPicPr>
          <p:nvPr/>
        </p:nvPicPr>
        <p:blipFill>
          <a:blip r:embed="rId3"/>
          <a:srcRect/>
          <a:stretch>
            <a:fillRect/>
          </a:stretch>
        </p:blipFill>
        <p:spPr bwMode="auto">
          <a:xfrm>
            <a:off x="3276600" y="3581400"/>
            <a:ext cx="2590799" cy="1943100"/>
          </a:xfrm>
          <a:prstGeom prst="rect">
            <a:avLst/>
          </a:prstGeom>
          <a:noFill/>
        </p:spPr>
      </p:pic>
      <p:pic>
        <p:nvPicPr>
          <p:cNvPr id="6" name="Picture 6" descr="When Jesus was twelve years old, He went with Hs neighbours and parents, Joseph and Mary, to the Temple (church) at Jerusalem, just as they did every year. – Slide 2"/>
          <p:cNvPicPr>
            <a:picLocks noChangeAspect="1" noChangeArrowheads="1"/>
          </p:cNvPicPr>
          <p:nvPr/>
        </p:nvPicPr>
        <p:blipFill>
          <a:blip r:embed="rId4"/>
          <a:srcRect/>
          <a:stretch>
            <a:fillRect/>
          </a:stretch>
        </p:blipFill>
        <p:spPr bwMode="auto">
          <a:xfrm>
            <a:off x="6324600" y="3276600"/>
            <a:ext cx="2286000" cy="1714501"/>
          </a:xfrm>
          <a:prstGeom prst="rect">
            <a:avLst/>
          </a:prstGeom>
          <a:noFill/>
        </p:spPr>
      </p:pic>
      <p:pic>
        <p:nvPicPr>
          <p:cNvPr id="7" name="Picture 8" descr="When He got to the Jerusalem, Jesus went to the Temple. He started asking questions and talking about God with the wise old teachers. – Slide 3"/>
          <p:cNvPicPr>
            <a:picLocks noChangeAspect="1" noChangeArrowheads="1"/>
          </p:cNvPicPr>
          <p:nvPr/>
        </p:nvPicPr>
        <p:blipFill>
          <a:blip r:embed="rId5"/>
          <a:srcRect/>
          <a:stretch>
            <a:fillRect/>
          </a:stretch>
        </p:blipFill>
        <p:spPr bwMode="auto">
          <a:xfrm>
            <a:off x="6400800" y="5105400"/>
            <a:ext cx="2235199" cy="16764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US" sz="7200" b="1" dirty="0" smtClean="0">
                <a:latin typeface="Agency FB" pitchFamily="34" charset="0"/>
              </a:rPr>
              <a:t>  MENGAPA ALAM PENTING BAGI KEHIDUPAN KITA ?</a:t>
            </a:r>
            <a:endParaRPr lang="en-US" sz="7200" b="1" dirty="0">
              <a:latin typeface="Agency FB" pitchFamily="34" charset="0"/>
            </a:endParaRPr>
          </a:p>
        </p:txBody>
      </p:sp>
      <p:pic>
        <p:nvPicPr>
          <p:cNvPr id="18434" name="Picture 2"/>
          <p:cNvPicPr>
            <a:picLocks noChangeAspect="1" noChangeArrowheads="1"/>
          </p:cNvPicPr>
          <p:nvPr/>
        </p:nvPicPr>
        <p:blipFill>
          <a:blip r:embed="rId2"/>
          <a:srcRect/>
          <a:stretch>
            <a:fillRect/>
          </a:stretch>
        </p:blipFill>
        <p:spPr bwMode="auto">
          <a:xfrm>
            <a:off x="1905000" y="3352800"/>
            <a:ext cx="5143500" cy="257175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304800"/>
          <a:ext cx="8991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715962"/>
          </a:xfrm>
        </p:spPr>
        <p:txBody>
          <a:bodyPr>
            <a:normAutofit fontScale="90000"/>
          </a:bodyPr>
          <a:lstStyle/>
          <a:p>
            <a:r>
              <a:rPr lang="en-US" b="1" dirty="0" err="1" smtClean="0">
                <a:latin typeface="Agency FB" pitchFamily="34" charset="0"/>
              </a:rPr>
              <a:t>Alasan</a:t>
            </a:r>
            <a:r>
              <a:rPr lang="en-US" b="1" dirty="0" smtClean="0">
                <a:latin typeface="Agency FB" pitchFamily="34" charset="0"/>
              </a:rPr>
              <a:t> :</a:t>
            </a:r>
            <a:endParaRPr lang="en-US" b="1" dirty="0">
              <a:latin typeface="Agency FB" pitchFamily="34" charset="0"/>
            </a:endParaRPr>
          </a:p>
        </p:txBody>
      </p:sp>
      <p:sp>
        <p:nvSpPr>
          <p:cNvPr id="3" name="Content Placeholder 2"/>
          <p:cNvSpPr>
            <a:spLocks noGrp="1"/>
          </p:cNvSpPr>
          <p:nvPr>
            <p:ph idx="1"/>
          </p:nvPr>
        </p:nvSpPr>
        <p:spPr>
          <a:xfrm>
            <a:off x="381000" y="990600"/>
            <a:ext cx="8458200" cy="5410200"/>
          </a:xfrm>
        </p:spPr>
        <p:txBody>
          <a:bodyPr>
            <a:normAutofit/>
          </a:bodyPr>
          <a:lstStyle/>
          <a:p>
            <a:pPr marL="514350" indent="-514350">
              <a:buAutoNum type="arabicPeriod"/>
            </a:pPr>
            <a:r>
              <a:rPr lang="en-US" dirty="0" err="1" smtClean="0">
                <a:latin typeface="Agency FB" pitchFamily="34" charset="0"/>
              </a:rPr>
              <a:t>Alam</a:t>
            </a:r>
            <a:r>
              <a:rPr lang="en-US" dirty="0" smtClean="0">
                <a:latin typeface="Agency FB" pitchFamily="34" charset="0"/>
              </a:rPr>
              <a:t> </a:t>
            </a:r>
            <a:r>
              <a:rPr lang="en-US" dirty="0" err="1" smtClean="0">
                <a:latin typeface="Agency FB" pitchFamily="34" charset="0"/>
              </a:rPr>
              <a:t>memenuhi</a:t>
            </a:r>
            <a:r>
              <a:rPr lang="en-US" dirty="0" smtClean="0">
                <a:latin typeface="Agency FB" pitchFamily="34" charset="0"/>
              </a:rPr>
              <a:t> </a:t>
            </a:r>
            <a:r>
              <a:rPr lang="en-US" dirty="0" err="1" smtClean="0">
                <a:latin typeface="Agency FB" pitchFamily="34" charset="0"/>
              </a:rPr>
              <a:t>semua</a:t>
            </a:r>
            <a:r>
              <a:rPr lang="en-US" dirty="0" smtClean="0">
                <a:latin typeface="Agency FB" pitchFamily="34" charset="0"/>
              </a:rPr>
              <a:t> </a:t>
            </a:r>
            <a:r>
              <a:rPr lang="en-US" dirty="0" err="1" smtClean="0">
                <a:latin typeface="Agency FB" pitchFamily="34" charset="0"/>
              </a:rPr>
              <a:t>kebutuhan</a:t>
            </a:r>
            <a:r>
              <a:rPr lang="en-US" dirty="0" smtClean="0">
                <a:latin typeface="Agency FB" pitchFamily="34" charset="0"/>
              </a:rPr>
              <a:t> </a:t>
            </a:r>
            <a:r>
              <a:rPr lang="en-US" dirty="0" err="1" smtClean="0">
                <a:latin typeface="Agency FB" pitchFamily="34" charset="0"/>
              </a:rPr>
              <a:t>kita</a:t>
            </a:r>
            <a:r>
              <a:rPr lang="en-US" dirty="0" smtClean="0">
                <a:latin typeface="Agency FB" pitchFamily="34" charset="0"/>
              </a:rPr>
              <a:t>, </a:t>
            </a:r>
            <a:r>
              <a:rPr lang="en-US" dirty="0" err="1" smtClean="0">
                <a:latin typeface="Agency FB" pitchFamily="34" charset="0"/>
              </a:rPr>
              <a:t>mulai</a:t>
            </a:r>
            <a:r>
              <a:rPr lang="en-US" dirty="0" smtClean="0">
                <a:latin typeface="Agency FB" pitchFamily="34" charset="0"/>
              </a:rPr>
              <a:t> </a:t>
            </a:r>
            <a:r>
              <a:rPr lang="en-US" dirty="0" err="1" smtClean="0">
                <a:latin typeface="Agency FB" pitchFamily="34" charset="0"/>
              </a:rPr>
              <a:t>dari</a:t>
            </a:r>
            <a:r>
              <a:rPr lang="en-US" dirty="0" smtClean="0">
                <a:latin typeface="Agency FB" pitchFamily="34" charset="0"/>
              </a:rPr>
              <a:t> </a:t>
            </a:r>
            <a:r>
              <a:rPr lang="en-US" dirty="0" err="1" smtClean="0">
                <a:latin typeface="Agency FB" pitchFamily="34" charset="0"/>
              </a:rPr>
              <a:t>kebutuhan</a:t>
            </a:r>
            <a:r>
              <a:rPr lang="en-US" dirty="0" smtClean="0">
                <a:latin typeface="Agency FB" pitchFamily="34" charset="0"/>
              </a:rPr>
              <a:t> </a:t>
            </a:r>
            <a:r>
              <a:rPr lang="en-US" dirty="0" err="1" smtClean="0">
                <a:latin typeface="Agency FB" pitchFamily="34" charset="0"/>
              </a:rPr>
              <a:t>pokok</a:t>
            </a:r>
            <a:r>
              <a:rPr lang="en-US" dirty="0" smtClean="0">
                <a:latin typeface="Agency FB" pitchFamily="34" charset="0"/>
              </a:rPr>
              <a:t> </a:t>
            </a:r>
            <a:r>
              <a:rPr lang="en-US" dirty="0" err="1" smtClean="0">
                <a:latin typeface="Agency FB" pitchFamily="34" charset="0"/>
              </a:rPr>
              <a:t>yaitu</a:t>
            </a:r>
            <a:r>
              <a:rPr lang="en-US" dirty="0" smtClean="0">
                <a:latin typeface="Agency FB" pitchFamily="34" charset="0"/>
              </a:rPr>
              <a:t> </a:t>
            </a:r>
            <a:r>
              <a:rPr lang="en-US" dirty="0" err="1" smtClean="0">
                <a:latin typeface="Agency FB" pitchFamily="34" charset="0"/>
              </a:rPr>
              <a:t>makanan</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minuman</a:t>
            </a:r>
            <a:r>
              <a:rPr lang="en-US" dirty="0" smtClean="0">
                <a:latin typeface="Agency FB" pitchFamily="34" charset="0"/>
              </a:rPr>
              <a:t> </a:t>
            </a:r>
            <a:r>
              <a:rPr lang="en-US" dirty="0" err="1" smtClean="0">
                <a:latin typeface="Agency FB" pitchFamily="34" charset="0"/>
              </a:rPr>
              <a:t>juga</a:t>
            </a:r>
            <a:r>
              <a:rPr lang="en-US" dirty="0" smtClean="0">
                <a:latin typeface="Agency FB" pitchFamily="34" charset="0"/>
              </a:rPr>
              <a:t> </a:t>
            </a:r>
            <a:r>
              <a:rPr lang="en-US" dirty="0" err="1" smtClean="0">
                <a:latin typeface="Agency FB" pitchFamily="34" charset="0"/>
              </a:rPr>
              <a:t>kebutuhan</a:t>
            </a:r>
            <a:r>
              <a:rPr lang="en-US" dirty="0" smtClean="0">
                <a:latin typeface="Agency FB" pitchFamily="34" charset="0"/>
              </a:rPr>
              <a:t> yang lain, </a:t>
            </a:r>
            <a:r>
              <a:rPr lang="en-US" dirty="0" err="1" smtClean="0">
                <a:latin typeface="Agency FB" pitchFamily="34" charset="0"/>
              </a:rPr>
              <a:t>misalnya</a:t>
            </a:r>
            <a:r>
              <a:rPr lang="en-US" dirty="0" smtClean="0">
                <a:latin typeface="Agency FB" pitchFamily="34" charset="0"/>
              </a:rPr>
              <a:t> : air </a:t>
            </a:r>
            <a:r>
              <a:rPr lang="en-US" dirty="0" err="1" smtClean="0">
                <a:latin typeface="Agency FB" pitchFamily="34" charset="0"/>
              </a:rPr>
              <a:t>untuk</a:t>
            </a:r>
            <a:r>
              <a:rPr lang="en-US" dirty="0" smtClean="0">
                <a:latin typeface="Agency FB" pitchFamily="34" charset="0"/>
              </a:rPr>
              <a:t> </a:t>
            </a:r>
            <a:r>
              <a:rPr lang="en-US" dirty="0" err="1" smtClean="0">
                <a:latin typeface="Agency FB" pitchFamily="34" charset="0"/>
              </a:rPr>
              <a:t>mandi</a:t>
            </a:r>
            <a:r>
              <a:rPr lang="en-US" dirty="0" smtClean="0">
                <a:latin typeface="Agency FB" pitchFamily="34" charset="0"/>
              </a:rPr>
              <a:t>/</a:t>
            </a:r>
            <a:r>
              <a:rPr lang="en-US" dirty="0" err="1" smtClean="0">
                <a:latin typeface="Agency FB" pitchFamily="34" charset="0"/>
              </a:rPr>
              <a:t>mencuci</a:t>
            </a:r>
            <a:r>
              <a:rPr lang="en-US" dirty="0" smtClean="0">
                <a:latin typeface="Agency FB" pitchFamily="34" charset="0"/>
              </a:rPr>
              <a:t>, </a:t>
            </a:r>
            <a:r>
              <a:rPr lang="en-US" dirty="0" err="1" smtClean="0">
                <a:latin typeface="Agency FB" pitchFamily="34" charset="0"/>
              </a:rPr>
              <a:t>bahan</a:t>
            </a:r>
            <a:r>
              <a:rPr lang="en-US" dirty="0" smtClean="0">
                <a:latin typeface="Agency FB" pitchFamily="34" charset="0"/>
              </a:rPr>
              <a:t> </a:t>
            </a:r>
            <a:r>
              <a:rPr lang="en-US" dirty="0" err="1" smtClean="0">
                <a:latin typeface="Agency FB" pitchFamily="34" charset="0"/>
              </a:rPr>
              <a:t>untuk</a:t>
            </a:r>
            <a:r>
              <a:rPr lang="en-US" dirty="0" smtClean="0">
                <a:latin typeface="Agency FB" pitchFamily="34" charset="0"/>
              </a:rPr>
              <a:t> </a:t>
            </a:r>
            <a:r>
              <a:rPr lang="en-US" dirty="0" err="1" smtClean="0">
                <a:latin typeface="Agency FB" pitchFamily="34" charset="0"/>
              </a:rPr>
              <a:t>membuat</a:t>
            </a:r>
            <a:r>
              <a:rPr lang="en-US" dirty="0" smtClean="0">
                <a:latin typeface="Agency FB" pitchFamily="34" charset="0"/>
              </a:rPr>
              <a:t> </a:t>
            </a:r>
            <a:r>
              <a:rPr lang="en-US" dirty="0" err="1" smtClean="0">
                <a:latin typeface="Agency FB" pitchFamily="34" charset="0"/>
              </a:rPr>
              <a:t>pakaian</a:t>
            </a:r>
            <a:r>
              <a:rPr lang="en-US" dirty="0" smtClean="0">
                <a:latin typeface="Agency FB" pitchFamily="34" charset="0"/>
              </a:rPr>
              <a:t>, </a:t>
            </a:r>
            <a:r>
              <a:rPr lang="en-US" dirty="0" err="1" smtClean="0">
                <a:latin typeface="Agency FB" pitchFamily="34" charset="0"/>
              </a:rPr>
              <a:t>bahan</a:t>
            </a:r>
            <a:r>
              <a:rPr lang="en-US" dirty="0" smtClean="0">
                <a:latin typeface="Agency FB" pitchFamily="34" charset="0"/>
              </a:rPr>
              <a:t> </a:t>
            </a:r>
            <a:r>
              <a:rPr lang="en-US" dirty="0" err="1" smtClean="0">
                <a:latin typeface="Agency FB" pitchFamily="34" charset="0"/>
              </a:rPr>
              <a:t>bangunan</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lain-lain.</a:t>
            </a:r>
          </a:p>
          <a:p>
            <a:pPr marL="514350" indent="-514350">
              <a:buAutoNum type="arabicPeriod"/>
            </a:pPr>
            <a:r>
              <a:rPr lang="en-US" dirty="0" err="1" smtClean="0">
                <a:latin typeface="Agency FB" pitchFamily="34" charset="0"/>
              </a:rPr>
              <a:t>Lingkungan</a:t>
            </a:r>
            <a:r>
              <a:rPr lang="en-US" dirty="0" smtClean="0">
                <a:latin typeface="Agency FB" pitchFamily="34" charset="0"/>
              </a:rPr>
              <a:t>/ </a:t>
            </a:r>
            <a:r>
              <a:rPr lang="en-US" dirty="0" err="1" smtClean="0">
                <a:latin typeface="Agency FB" pitchFamily="34" charset="0"/>
              </a:rPr>
              <a:t>alam</a:t>
            </a:r>
            <a:r>
              <a:rPr lang="en-US" dirty="0" smtClean="0">
                <a:latin typeface="Agency FB" pitchFamily="34" charset="0"/>
              </a:rPr>
              <a:t> </a:t>
            </a:r>
            <a:r>
              <a:rPr lang="en-US" dirty="0" err="1" smtClean="0">
                <a:latin typeface="Agency FB" pitchFamily="34" charset="0"/>
              </a:rPr>
              <a:t>juga</a:t>
            </a:r>
            <a:r>
              <a:rPr lang="en-US" dirty="0" smtClean="0">
                <a:latin typeface="Agency FB" pitchFamily="34" charset="0"/>
              </a:rPr>
              <a:t> </a:t>
            </a:r>
            <a:r>
              <a:rPr lang="en-US" dirty="0" err="1" smtClean="0">
                <a:latin typeface="Agency FB" pitchFamily="34" charset="0"/>
              </a:rPr>
              <a:t>mempengaruhi</a:t>
            </a:r>
            <a:r>
              <a:rPr lang="en-US" dirty="0" smtClean="0">
                <a:latin typeface="Agency FB" pitchFamily="34" charset="0"/>
              </a:rPr>
              <a:t> </a:t>
            </a:r>
            <a:r>
              <a:rPr lang="en-US" dirty="0" err="1" smtClean="0">
                <a:latin typeface="Agency FB" pitchFamily="34" charset="0"/>
              </a:rPr>
              <a:t>kebiasaan</a:t>
            </a:r>
            <a:r>
              <a:rPr lang="en-US" dirty="0" smtClean="0">
                <a:latin typeface="Agency FB" pitchFamily="34" charset="0"/>
              </a:rPr>
              <a:t> </a:t>
            </a:r>
            <a:r>
              <a:rPr lang="en-US" dirty="0" err="1" smtClean="0">
                <a:latin typeface="Agency FB" pitchFamily="34" charset="0"/>
              </a:rPr>
              <a:t>dan</a:t>
            </a:r>
            <a:r>
              <a:rPr lang="en-US" dirty="0" smtClean="0">
                <a:latin typeface="Agency FB" pitchFamily="34" charset="0"/>
              </a:rPr>
              <a:t> </a:t>
            </a:r>
            <a:r>
              <a:rPr lang="en-US" dirty="0" err="1" smtClean="0">
                <a:latin typeface="Agency FB" pitchFamily="34" charset="0"/>
              </a:rPr>
              <a:t>karakter</a:t>
            </a:r>
            <a:r>
              <a:rPr lang="en-US" dirty="0" smtClean="0">
                <a:latin typeface="Agency FB" pitchFamily="34" charset="0"/>
              </a:rPr>
              <a:t> </a:t>
            </a:r>
            <a:r>
              <a:rPr lang="en-US" dirty="0" err="1" smtClean="0">
                <a:latin typeface="Agency FB" pitchFamily="34" charset="0"/>
              </a:rPr>
              <a:t>kita</a:t>
            </a:r>
            <a:r>
              <a:rPr lang="en-US" dirty="0" smtClean="0">
                <a:latin typeface="Agency FB" pitchFamily="34" charset="0"/>
              </a:rPr>
              <a:t>. </a:t>
            </a:r>
            <a:r>
              <a:rPr lang="en-US" dirty="0" err="1" smtClean="0">
                <a:latin typeface="Agency FB" pitchFamily="34" charset="0"/>
              </a:rPr>
              <a:t>M</a:t>
            </a:r>
            <a:r>
              <a:rPr lang="en-US" dirty="0" err="1" smtClean="0">
                <a:latin typeface="Agency FB" pitchFamily="34" charset="0"/>
              </a:rPr>
              <a:t>anusia</a:t>
            </a:r>
            <a:r>
              <a:rPr lang="en-US" dirty="0" smtClean="0">
                <a:latin typeface="Agency FB" pitchFamily="34" charset="0"/>
              </a:rPr>
              <a:t> </a:t>
            </a:r>
            <a:r>
              <a:rPr lang="en-US" dirty="0" err="1" smtClean="0">
                <a:latin typeface="Agency FB" pitchFamily="34" charset="0"/>
              </a:rPr>
              <a:t>tidak</a:t>
            </a:r>
            <a:r>
              <a:rPr lang="en-US" dirty="0" smtClean="0">
                <a:latin typeface="Agency FB" pitchFamily="34" charset="0"/>
              </a:rPr>
              <a:t> </a:t>
            </a:r>
            <a:r>
              <a:rPr lang="en-US" dirty="0" err="1" smtClean="0">
                <a:latin typeface="Agency FB" pitchFamily="34" charset="0"/>
              </a:rPr>
              <a:t>dapat</a:t>
            </a:r>
            <a:r>
              <a:rPr lang="en-US" dirty="0" smtClean="0">
                <a:latin typeface="Agency FB" pitchFamily="34" charset="0"/>
              </a:rPr>
              <a:t> </a:t>
            </a:r>
            <a:r>
              <a:rPr lang="en-US" dirty="0" err="1" smtClean="0">
                <a:latin typeface="Agency FB" pitchFamily="34" charset="0"/>
              </a:rPr>
              <a:t>lepas</a:t>
            </a:r>
            <a:r>
              <a:rPr lang="en-US" dirty="0" smtClean="0">
                <a:latin typeface="Agency FB" pitchFamily="34" charset="0"/>
              </a:rPr>
              <a:t> </a:t>
            </a:r>
            <a:r>
              <a:rPr lang="en-US" dirty="0" err="1" smtClean="0">
                <a:latin typeface="Agency FB" pitchFamily="34" charset="0"/>
              </a:rPr>
              <a:t>dari</a:t>
            </a:r>
            <a:r>
              <a:rPr lang="en-US" dirty="0" smtClean="0">
                <a:latin typeface="Agency FB" pitchFamily="34" charset="0"/>
              </a:rPr>
              <a:t> </a:t>
            </a:r>
            <a:r>
              <a:rPr lang="en-US" dirty="0" err="1" smtClean="0">
                <a:latin typeface="Agency FB" pitchFamily="34" charset="0"/>
              </a:rPr>
              <a:t>pengaruh</a:t>
            </a:r>
            <a:r>
              <a:rPr lang="en-US" dirty="0" smtClean="0">
                <a:latin typeface="Agency FB" pitchFamily="34" charset="0"/>
              </a:rPr>
              <a:t> </a:t>
            </a:r>
            <a:r>
              <a:rPr lang="en-US" dirty="0" err="1" smtClean="0">
                <a:latin typeface="Agency FB" pitchFamily="34" charset="0"/>
              </a:rPr>
              <a:t>lingkungan</a:t>
            </a:r>
            <a:r>
              <a:rPr lang="en-US" dirty="0" smtClean="0">
                <a:latin typeface="Agency FB" pitchFamily="34" charset="0"/>
              </a:rPr>
              <a:t> </a:t>
            </a:r>
            <a:r>
              <a:rPr lang="en-US" dirty="0" err="1" smtClean="0">
                <a:latin typeface="Agency FB" pitchFamily="34" charset="0"/>
              </a:rPr>
              <a:t>karena</a:t>
            </a:r>
            <a:r>
              <a:rPr lang="en-US" dirty="0" smtClean="0">
                <a:latin typeface="Agency FB" pitchFamily="34" charset="0"/>
              </a:rPr>
              <a:t> </a:t>
            </a:r>
            <a:r>
              <a:rPr lang="en-US" dirty="0" err="1" smtClean="0">
                <a:latin typeface="Agency FB" pitchFamily="34" charset="0"/>
              </a:rPr>
              <a:t>lingkungan</a:t>
            </a:r>
            <a:r>
              <a:rPr lang="en-US" dirty="0" smtClean="0">
                <a:latin typeface="Agency FB" pitchFamily="34" charset="0"/>
              </a:rPr>
              <a:t> </a:t>
            </a:r>
            <a:r>
              <a:rPr lang="en-US" dirty="0" err="1" smtClean="0">
                <a:latin typeface="Agency FB" pitchFamily="34" charset="0"/>
              </a:rPr>
              <a:t>selalu</a:t>
            </a:r>
            <a:r>
              <a:rPr lang="en-US" dirty="0" smtClean="0">
                <a:latin typeface="Agency FB" pitchFamily="34" charset="0"/>
              </a:rPr>
              <a:t> </a:t>
            </a:r>
            <a:r>
              <a:rPr lang="en-US" dirty="0" err="1" smtClean="0">
                <a:latin typeface="Agency FB" pitchFamily="34" charset="0"/>
              </a:rPr>
              <a:t>tersedia</a:t>
            </a:r>
            <a:r>
              <a:rPr lang="en-US" dirty="0" smtClean="0">
                <a:latin typeface="Agency FB" pitchFamily="34" charset="0"/>
              </a:rPr>
              <a:t> </a:t>
            </a:r>
            <a:r>
              <a:rPr lang="en-US" dirty="0" err="1" smtClean="0">
                <a:latin typeface="Agency FB" pitchFamily="34" charset="0"/>
              </a:rPr>
              <a:t>di</a:t>
            </a:r>
            <a:r>
              <a:rPr lang="en-US" dirty="0" smtClean="0">
                <a:latin typeface="Agency FB" pitchFamily="34" charset="0"/>
              </a:rPr>
              <a:t> </a:t>
            </a:r>
            <a:r>
              <a:rPr lang="en-US" dirty="0" err="1" smtClean="0">
                <a:latin typeface="Agency FB" pitchFamily="34" charset="0"/>
              </a:rPr>
              <a:t>sekitarnya</a:t>
            </a:r>
            <a:r>
              <a:rPr lang="en-US" dirty="0" smtClean="0">
                <a:latin typeface="Agency FB" pitchFamily="34" charset="0"/>
              </a:rPr>
              <a:t>. </a:t>
            </a:r>
            <a:endParaRPr lang="en-US" dirty="0">
              <a:latin typeface="Agency FB"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026" name="AutoShape 2" descr="Transformasi Sosial di Perkota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Transformasi Sosial di Perkota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Transformasi Sosial di Perkota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Gambar : Pemandangan kota, Desa, kota satelit, Brazil, rumah-rumah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4" name="AutoShape 10" descr="Benarkah Pandemi Covid-19 Membantu Alam Memperbaiki Bum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6" name="AutoShape 12" descr="Benarkah Pandemi Covid-19 Membantu Alam Memperbaiki Bumi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24578" name="AutoShape 2" descr="Kumpulan Berbagi Gambar Pantai Inda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asil gambar untuk gambar perkotaan"/>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153400" cy="5745163"/>
          </a:xfrm>
        </p:spPr>
        <p:txBody>
          <a:bodyPr>
            <a:normAutofit/>
          </a:bodyPr>
          <a:lstStyle/>
          <a:p>
            <a:pPr>
              <a:buFont typeface="Wingdings" pitchFamily="2" charset="2"/>
              <a:buChar char="ü"/>
            </a:pPr>
            <a:r>
              <a:rPr lang="en-US" b="1" dirty="0" smtClean="0">
                <a:latin typeface="Agency FB" pitchFamily="34" charset="0"/>
              </a:rPr>
              <a:t> </a:t>
            </a:r>
            <a:r>
              <a:rPr lang="en-US" b="1" dirty="0" err="1" smtClean="0">
                <a:latin typeface="Agency FB" pitchFamily="34" charset="0"/>
              </a:rPr>
              <a:t>lingkungan</a:t>
            </a:r>
            <a:r>
              <a:rPr lang="en-US" b="1" dirty="0" smtClean="0">
                <a:latin typeface="Agency FB" pitchFamily="34" charset="0"/>
              </a:rPr>
              <a:t> </a:t>
            </a:r>
            <a:r>
              <a:rPr lang="en-US" b="1" dirty="0" err="1" smtClean="0">
                <a:latin typeface="Agency FB" pitchFamily="34" charset="0"/>
              </a:rPr>
              <a:t>adalah</a:t>
            </a:r>
            <a:r>
              <a:rPr lang="en-US" b="1" dirty="0" smtClean="0">
                <a:latin typeface="Agency FB" pitchFamily="34" charset="0"/>
              </a:rPr>
              <a:t> </a:t>
            </a:r>
            <a:r>
              <a:rPr lang="en-US" b="1" dirty="0" err="1" smtClean="0">
                <a:latin typeface="Agency FB" pitchFamily="34" charset="0"/>
              </a:rPr>
              <a:t>semua</a:t>
            </a:r>
            <a:r>
              <a:rPr lang="en-US" b="1" dirty="0" smtClean="0">
                <a:latin typeface="Agency FB" pitchFamily="34" charset="0"/>
              </a:rPr>
              <a:t> </a:t>
            </a:r>
            <a:r>
              <a:rPr lang="en-US" b="1" dirty="0" err="1" smtClean="0">
                <a:latin typeface="Agency FB" pitchFamily="34" charset="0"/>
              </a:rPr>
              <a:t>tempat</a:t>
            </a:r>
            <a:r>
              <a:rPr lang="en-US" b="1" dirty="0" smtClean="0">
                <a:latin typeface="Agency FB" pitchFamily="34" charset="0"/>
              </a:rPr>
              <a:t> </a:t>
            </a:r>
            <a:r>
              <a:rPr lang="en-US" b="1" dirty="0" err="1" smtClean="0">
                <a:latin typeface="Agency FB" pitchFamily="34" charset="0"/>
              </a:rPr>
              <a:t>dimana</a:t>
            </a:r>
            <a:r>
              <a:rPr lang="en-US" b="1" dirty="0" smtClean="0">
                <a:latin typeface="Agency FB" pitchFamily="34" charset="0"/>
              </a:rPr>
              <a:t> </a:t>
            </a:r>
            <a:r>
              <a:rPr lang="en-US" b="1" dirty="0" err="1" smtClean="0">
                <a:latin typeface="Agency FB" pitchFamily="34" charset="0"/>
              </a:rPr>
              <a:t>kita</a:t>
            </a:r>
            <a:r>
              <a:rPr lang="en-US" b="1" dirty="0" smtClean="0">
                <a:latin typeface="Agency FB" pitchFamily="34" charset="0"/>
              </a:rPr>
              <a:t> </a:t>
            </a:r>
            <a:r>
              <a:rPr lang="en-US" b="1" dirty="0" err="1" smtClean="0">
                <a:latin typeface="Agency FB" pitchFamily="34" charset="0"/>
              </a:rPr>
              <a:t>berada</a:t>
            </a:r>
            <a:r>
              <a:rPr lang="en-US" b="1" dirty="0" smtClean="0">
                <a:latin typeface="Agency FB" pitchFamily="34" charset="0"/>
              </a:rPr>
              <a:t>.</a:t>
            </a:r>
          </a:p>
          <a:p>
            <a:pPr>
              <a:buFont typeface="Wingdings" pitchFamily="2" charset="2"/>
              <a:buChar char="ü"/>
            </a:pPr>
            <a:r>
              <a:rPr lang="en-US" b="1" dirty="0" err="1" smtClean="0">
                <a:latin typeface="Agency FB" pitchFamily="34" charset="0"/>
              </a:rPr>
              <a:t>Lingkungan</a:t>
            </a:r>
            <a:r>
              <a:rPr lang="en-US" b="1" dirty="0" smtClean="0">
                <a:latin typeface="Agency FB" pitchFamily="34" charset="0"/>
              </a:rPr>
              <a:t> </a:t>
            </a:r>
            <a:r>
              <a:rPr lang="en-US" b="1" dirty="0" err="1" smtClean="0">
                <a:latin typeface="Agency FB" pitchFamily="34" charset="0"/>
              </a:rPr>
              <a:t>ada</a:t>
            </a:r>
            <a:r>
              <a:rPr lang="en-US" b="1" dirty="0" smtClean="0">
                <a:latin typeface="Agency FB" pitchFamily="34" charset="0"/>
              </a:rPr>
              <a:t> </a:t>
            </a:r>
            <a:r>
              <a:rPr lang="en-US" b="1" dirty="0" err="1" smtClean="0">
                <a:latin typeface="Agency FB" pitchFamily="34" charset="0"/>
              </a:rPr>
              <a:t>bermacam-macam</a:t>
            </a:r>
            <a:r>
              <a:rPr lang="en-US" b="1" dirty="0" smtClean="0">
                <a:latin typeface="Agency FB" pitchFamily="34" charset="0"/>
              </a:rPr>
              <a:t>, </a:t>
            </a:r>
            <a:r>
              <a:rPr lang="en-US" b="1" dirty="0" err="1" smtClean="0">
                <a:latin typeface="Agency FB" pitchFamily="34" charset="0"/>
              </a:rPr>
              <a:t>yaitu</a:t>
            </a:r>
            <a:r>
              <a:rPr lang="en-US" b="1" dirty="0" smtClean="0">
                <a:latin typeface="Agency FB" pitchFamily="34" charset="0"/>
              </a:rPr>
              <a:t> </a:t>
            </a:r>
            <a:r>
              <a:rPr lang="en-US" b="1" dirty="0" err="1" smtClean="0">
                <a:latin typeface="Agency FB" pitchFamily="34" charset="0"/>
              </a:rPr>
              <a:t>lingkungan</a:t>
            </a:r>
            <a:r>
              <a:rPr lang="en-US" b="1" dirty="0" smtClean="0">
                <a:latin typeface="Agency FB" pitchFamily="34" charset="0"/>
              </a:rPr>
              <a:t> </a:t>
            </a:r>
            <a:r>
              <a:rPr lang="en-US" b="1" dirty="0" err="1" smtClean="0">
                <a:latin typeface="Agency FB" pitchFamily="34" charset="0"/>
              </a:rPr>
              <a:t>sekolah</a:t>
            </a:r>
            <a:r>
              <a:rPr lang="en-US" b="1" dirty="0" smtClean="0">
                <a:latin typeface="Agency FB" pitchFamily="34" charset="0"/>
              </a:rPr>
              <a:t>, </a:t>
            </a:r>
            <a:r>
              <a:rPr lang="en-US" b="1" dirty="0" err="1" smtClean="0">
                <a:latin typeface="Agency FB" pitchFamily="34" charset="0"/>
              </a:rPr>
              <a:t>rumah</a:t>
            </a:r>
            <a:r>
              <a:rPr lang="en-US" b="1" dirty="0" smtClean="0">
                <a:latin typeface="Agency FB" pitchFamily="34" charset="0"/>
              </a:rPr>
              <a:t>, </a:t>
            </a:r>
            <a:r>
              <a:rPr lang="en-US" b="1" dirty="0" err="1" smtClean="0">
                <a:latin typeface="Agency FB" pitchFamily="34" charset="0"/>
              </a:rPr>
              <a:t>alam</a:t>
            </a:r>
            <a:r>
              <a:rPr lang="en-US" b="1" dirty="0" smtClean="0">
                <a:latin typeface="Agency FB" pitchFamily="34" charset="0"/>
              </a:rPr>
              <a:t>, </a:t>
            </a:r>
            <a:r>
              <a:rPr lang="en-US" b="1" dirty="0" err="1" smtClean="0">
                <a:latin typeface="Agency FB" pitchFamily="34" charset="0"/>
              </a:rPr>
              <a:t>pedesaan</a:t>
            </a:r>
            <a:r>
              <a:rPr lang="en-US" b="1" dirty="0" smtClean="0">
                <a:latin typeface="Agency FB" pitchFamily="34" charset="0"/>
              </a:rPr>
              <a:t>, </a:t>
            </a:r>
            <a:r>
              <a:rPr lang="en-US" b="1" dirty="0" err="1" smtClean="0">
                <a:latin typeface="Agency FB" pitchFamily="34" charset="0"/>
              </a:rPr>
              <a:t>perkotaan</a:t>
            </a:r>
            <a:r>
              <a:rPr lang="en-US" b="1" dirty="0" smtClean="0">
                <a:latin typeface="Agency FB" pitchFamily="34" charset="0"/>
              </a:rPr>
              <a:t>, </a:t>
            </a:r>
            <a:r>
              <a:rPr lang="en-US" b="1" dirty="0" err="1" smtClean="0">
                <a:latin typeface="Agency FB" pitchFamily="34" charset="0"/>
              </a:rPr>
              <a:t>pantai</a:t>
            </a:r>
            <a:r>
              <a:rPr lang="en-US" b="1" dirty="0" smtClean="0">
                <a:latin typeface="Agency FB" pitchFamily="34" charset="0"/>
              </a:rPr>
              <a:t> </a:t>
            </a:r>
            <a:r>
              <a:rPr lang="en-US" b="1" dirty="0" err="1" smtClean="0">
                <a:latin typeface="Agency FB" pitchFamily="34" charset="0"/>
              </a:rPr>
              <a:t>dan</a:t>
            </a:r>
            <a:r>
              <a:rPr lang="en-US" b="1" dirty="0" smtClean="0">
                <a:latin typeface="Agency FB" pitchFamily="34" charset="0"/>
              </a:rPr>
              <a:t> lain-lain.</a:t>
            </a:r>
          </a:p>
          <a:p>
            <a:pPr>
              <a:buFont typeface="Wingdings" pitchFamily="2" charset="2"/>
              <a:buChar char="ü"/>
            </a:pPr>
            <a:r>
              <a:rPr lang="en-US" b="1" dirty="0" err="1" smtClean="0">
                <a:latin typeface="Agency FB" pitchFamily="34" charset="0"/>
              </a:rPr>
              <a:t>Lingkungan</a:t>
            </a:r>
            <a:r>
              <a:rPr lang="en-US" b="1" dirty="0" smtClean="0">
                <a:latin typeface="Agency FB" pitchFamily="34" charset="0"/>
              </a:rPr>
              <a:t> </a:t>
            </a:r>
            <a:r>
              <a:rPr lang="en-US" b="1" dirty="0" err="1" smtClean="0">
                <a:latin typeface="Agency FB" pitchFamily="34" charset="0"/>
              </a:rPr>
              <a:t>di</a:t>
            </a:r>
            <a:r>
              <a:rPr lang="en-US" b="1" dirty="0" smtClean="0">
                <a:latin typeface="Agency FB" pitchFamily="34" charset="0"/>
              </a:rPr>
              <a:t> </a:t>
            </a:r>
            <a:r>
              <a:rPr lang="en-US" b="1" dirty="0" err="1" smtClean="0">
                <a:latin typeface="Agency FB" pitchFamily="34" charset="0"/>
              </a:rPr>
              <a:t>mana</a:t>
            </a:r>
            <a:r>
              <a:rPr lang="en-US" b="1" dirty="0" smtClean="0">
                <a:latin typeface="Agency FB" pitchFamily="34" charset="0"/>
              </a:rPr>
              <a:t> </a:t>
            </a:r>
            <a:r>
              <a:rPr lang="en-US" b="1" dirty="0" err="1" smtClean="0">
                <a:latin typeface="Agency FB" pitchFamily="34" charset="0"/>
              </a:rPr>
              <a:t>kita</a:t>
            </a:r>
            <a:r>
              <a:rPr lang="en-US" b="1" dirty="0" smtClean="0">
                <a:latin typeface="Agency FB" pitchFamily="34" charset="0"/>
              </a:rPr>
              <a:t> </a:t>
            </a:r>
            <a:r>
              <a:rPr lang="en-US" b="1" dirty="0" err="1" smtClean="0">
                <a:latin typeface="Agency FB" pitchFamily="34" charset="0"/>
              </a:rPr>
              <a:t>tinggal</a:t>
            </a:r>
            <a:r>
              <a:rPr lang="en-US" b="1" dirty="0" smtClean="0">
                <a:latin typeface="Agency FB" pitchFamily="34" charset="0"/>
              </a:rPr>
              <a:t> </a:t>
            </a:r>
            <a:r>
              <a:rPr lang="en-US" b="1" dirty="0" err="1" smtClean="0">
                <a:latin typeface="Agency FB" pitchFamily="34" charset="0"/>
              </a:rPr>
              <a:t>diciptakan</a:t>
            </a:r>
            <a:r>
              <a:rPr lang="en-US" b="1" dirty="0" smtClean="0">
                <a:latin typeface="Agency FB" pitchFamily="34" charset="0"/>
              </a:rPr>
              <a:t> Allah </a:t>
            </a:r>
            <a:r>
              <a:rPr lang="en-US" b="1" dirty="0" err="1" smtClean="0">
                <a:latin typeface="Agency FB" pitchFamily="34" charset="0"/>
              </a:rPr>
              <a:t>untuk</a:t>
            </a:r>
            <a:r>
              <a:rPr lang="en-US" b="1" dirty="0" smtClean="0">
                <a:latin typeface="Agency FB" pitchFamily="34" charset="0"/>
              </a:rPr>
              <a:t> </a:t>
            </a:r>
            <a:r>
              <a:rPr lang="en-US" b="1" dirty="0" err="1" smtClean="0">
                <a:latin typeface="Agency FB" pitchFamily="34" charset="0"/>
              </a:rPr>
              <a:t>manusia</a:t>
            </a:r>
            <a:r>
              <a:rPr lang="en-US" b="1" dirty="0" smtClean="0">
                <a:latin typeface="Agency FB" pitchFamily="34" charset="0"/>
              </a:rPr>
              <a:t> </a:t>
            </a:r>
            <a:r>
              <a:rPr lang="en-US" b="1" dirty="0" err="1" smtClean="0">
                <a:latin typeface="Agency FB" pitchFamily="34" charset="0"/>
              </a:rPr>
              <a:t>dan</a:t>
            </a:r>
            <a:r>
              <a:rPr lang="en-US" b="1" dirty="0" smtClean="0">
                <a:latin typeface="Agency FB" pitchFamily="34" charset="0"/>
              </a:rPr>
              <a:t> </a:t>
            </a:r>
            <a:r>
              <a:rPr lang="en-US" b="1" dirty="0" err="1" smtClean="0">
                <a:latin typeface="Agency FB" pitchFamily="34" charset="0"/>
              </a:rPr>
              <a:t>untuk</a:t>
            </a:r>
            <a:r>
              <a:rPr lang="en-US" b="1" dirty="0" smtClean="0">
                <a:latin typeface="Agency FB" pitchFamily="34" charset="0"/>
              </a:rPr>
              <a:t> </a:t>
            </a:r>
            <a:r>
              <a:rPr lang="en-US" b="1" dirty="0" err="1" smtClean="0">
                <a:latin typeface="Agency FB" pitchFamily="34" charset="0"/>
              </a:rPr>
              <a:t>dimanfaatkan</a:t>
            </a:r>
            <a:r>
              <a:rPr lang="en-US" b="1" dirty="0" smtClean="0">
                <a:latin typeface="Agency FB" pitchFamily="34" charset="0"/>
              </a:rPr>
              <a:t> </a:t>
            </a:r>
            <a:r>
              <a:rPr lang="en-US" b="1" dirty="0" err="1" smtClean="0">
                <a:latin typeface="Agency FB" pitchFamily="34" charset="0"/>
              </a:rPr>
              <a:t>dengan</a:t>
            </a:r>
            <a:r>
              <a:rPr lang="en-US" b="1" dirty="0" smtClean="0">
                <a:latin typeface="Agency FB" pitchFamily="34" charset="0"/>
              </a:rPr>
              <a:t> </a:t>
            </a:r>
            <a:r>
              <a:rPr lang="en-US" b="1" dirty="0" err="1" smtClean="0">
                <a:latin typeface="Agency FB" pitchFamily="34" charset="0"/>
              </a:rPr>
              <a:t>sebaik-baiknya</a:t>
            </a:r>
            <a:r>
              <a:rPr lang="en-US" b="1" dirty="0" smtClean="0">
                <a:latin typeface="Agency FB" pitchFamily="34" charset="0"/>
              </a:rPr>
              <a:t> </a:t>
            </a:r>
            <a:r>
              <a:rPr lang="en-US" b="1" dirty="0" err="1" smtClean="0">
                <a:latin typeface="Agency FB" pitchFamily="34" charset="0"/>
              </a:rPr>
              <a:t>oleh</a:t>
            </a:r>
            <a:r>
              <a:rPr lang="en-US" b="1" dirty="0" smtClean="0">
                <a:latin typeface="Agency FB" pitchFamily="34" charset="0"/>
              </a:rPr>
              <a:t> </a:t>
            </a:r>
            <a:r>
              <a:rPr lang="en-US" b="1" dirty="0" err="1" smtClean="0">
                <a:latin typeface="Agency FB" pitchFamily="34" charset="0"/>
              </a:rPr>
              <a:t>manusia</a:t>
            </a:r>
            <a:r>
              <a:rPr lang="en-US" b="1" dirty="0" smtClean="0">
                <a:latin typeface="Agency FB" pitchFamily="34" charset="0"/>
              </a:rPr>
              <a:t>. </a:t>
            </a:r>
          </a:p>
          <a:p>
            <a:pPr>
              <a:buFont typeface="Wingdings" pitchFamily="2" charset="2"/>
              <a:buChar char="ü"/>
            </a:pPr>
            <a:r>
              <a:rPr lang="en-US" b="1" dirty="0" err="1" smtClean="0">
                <a:latin typeface="Agency FB" pitchFamily="34" charset="0"/>
              </a:rPr>
              <a:t>Lingkungan</a:t>
            </a:r>
            <a:r>
              <a:rPr lang="en-US" b="1" dirty="0" smtClean="0">
                <a:latin typeface="Agency FB" pitchFamily="34" charset="0"/>
              </a:rPr>
              <a:t> </a:t>
            </a:r>
            <a:r>
              <a:rPr lang="en-US" b="1" dirty="0" err="1" smtClean="0">
                <a:latin typeface="Agency FB" pitchFamily="34" charset="0"/>
              </a:rPr>
              <a:t>tempat</a:t>
            </a:r>
            <a:r>
              <a:rPr lang="en-US" b="1" dirty="0" smtClean="0">
                <a:latin typeface="Agency FB" pitchFamily="34" charset="0"/>
              </a:rPr>
              <a:t> </a:t>
            </a:r>
            <a:r>
              <a:rPr lang="en-US" b="1" dirty="0" err="1" smtClean="0">
                <a:latin typeface="Agency FB" pitchFamily="34" charset="0"/>
              </a:rPr>
              <a:t>kita</a:t>
            </a:r>
            <a:r>
              <a:rPr lang="en-US" b="1" dirty="0" smtClean="0">
                <a:latin typeface="Agency FB" pitchFamily="34" charset="0"/>
              </a:rPr>
              <a:t> </a:t>
            </a:r>
            <a:r>
              <a:rPr lang="en-US" b="1" dirty="0" err="1" smtClean="0">
                <a:latin typeface="Agency FB" pitchFamily="34" charset="0"/>
              </a:rPr>
              <a:t>tinggal</a:t>
            </a:r>
            <a:r>
              <a:rPr lang="en-US" b="1" dirty="0" smtClean="0">
                <a:latin typeface="Agency FB" pitchFamily="34" charset="0"/>
              </a:rPr>
              <a:t> </a:t>
            </a:r>
            <a:r>
              <a:rPr lang="en-US" b="1" dirty="0" err="1" smtClean="0">
                <a:latin typeface="Agency FB" pitchFamily="34" charset="0"/>
              </a:rPr>
              <a:t>sangat</a:t>
            </a:r>
            <a:r>
              <a:rPr lang="en-US" b="1" dirty="0" smtClean="0">
                <a:latin typeface="Agency FB" pitchFamily="34" charset="0"/>
              </a:rPr>
              <a:t> </a:t>
            </a:r>
            <a:r>
              <a:rPr lang="en-US" b="1" dirty="0" err="1" smtClean="0">
                <a:latin typeface="Agency FB" pitchFamily="34" charset="0"/>
              </a:rPr>
              <a:t>mempengaruhi</a:t>
            </a:r>
            <a:r>
              <a:rPr lang="en-US" b="1" dirty="0" smtClean="0">
                <a:latin typeface="Agency FB" pitchFamily="34" charset="0"/>
              </a:rPr>
              <a:t> </a:t>
            </a:r>
            <a:r>
              <a:rPr lang="en-US" b="1" dirty="0" err="1" smtClean="0">
                <a:latin typeface="Agency FB" pitchFamily="34" charset="0"/>
              </a:rPr>
              <a:t>perkembangan</a:t>
            </a:r>
            <a:r>
              <a:rPr lang="en-US" b="1" dirty="0" smtClean="0">
                <a:latin typeface="Agency FB" pitchFamily="34" charset="0"/>
              </a:rPr>
              <a:t> </a:t>
            </a:r>
            <a:r>
              <a:rPr lang="en-US" b="1" dirty="0" err="1" smtClean="0">
                <a:latin typeface="Agency FB" pitchFamily="34" charset="0"/>
              </a:rPr>
              <a:t>karakter</a:t>
            </a:r>
            <a:r>
              <a:rPr lang="en-US" b="1" dirty="0" smtClean="0">
                <a:latin typeface="Agency FB" pitchFamily="34" charset="0"/>
              </a:rPr>
              <a:t> </a:t>
            </a:r>
            <a:r>
              <a:rPr lang="en-US" b="1" dirty="0" err="1" smtClean="0">
                <a:latin typeface="Agency FB" pitchFamily="34" charset="0"/>
              </a:rPr>
              <a:t>dan</a:t>
            </a:r>
            <a:r>
              <a:rPr lang="en-US" b="1" dirty="0" smtClean="0">
                <a:latin typeface="Agency FB" pitchFamily="34" charset="0"/>
              </a:rPr>
              <a:t> </a:t>
            </a:r>
            <a:r>
              <a:rPr lang="en-US" b="1" dirty="0" err="1" smtClean="0">
                <a:latin typeface="Agency FB" pitchFamily="34" charset="0"/>
              </a:rPr>
              <a:t>kebiasaan</a:t>
            </a:r>
            <a:r>
              <a:rPr lang="en-US" b="1" dirty="0" smtClean="0">
                <a:latin typeface="Agency FB" pitchFamily="34" charset="0"/>
              </a:rPr>
              <a:t>/</a:t>
            </a:r>
            <a:r>
              <a:rPr lang="en-US" b="1" dirty="0" err="1" smtClean="0">
                <a:latin typeface="Agency FB" pitchFamily="34" charset="0"/>
              </a:rPr>
              <a:t>perilaku</a:t>
            </a:r>
            <a:r>
              <a:rPr lang="en-US" b="1" dirty="0" smtClean="0">
                <a:latin typeface="Agency FB" pitchFamily="34" charset="0"/>
              </a:rPr>
              <a:t> </a:t>
            </a:r>
            <a:r>
              <a:rPr lang="en-US" b="1" dirty="0" err="1" smtClean="0">
                <a:latin typeface="Agency FB" pitchFamily="34" charset="0"/>
              </a:rPr>
              <a:t>kita</a:t>
            </a:r>
            <a:r>
              <a:rPr lang="en-US" b="1" dirty="0" smtClean="0">
                <a:latin typeface="Agency FB" pitchFamily="34" charset="0"/>
              </a:rPr>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1956</TotalTime>
  <Words>317</Words>
  <Application>Microsoft Office PowerPoint</Application>
  <PresentationFormat>On-screen Show (4:3)</PresentationFormat>
  <Paragraphs>45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LINGKUNGAN TURUT MENGEMBANGKAN DIRIKU SEBAGAI PEREMPUAN ATAU LAKI-LAKI </vt:lpstr>
      <vt:lpstr>Slide 2</vt:lpstr>
      <vt:lpstr>Slide 3</vt:lpstr>
      <vt:lpstr>Alasan :</vt:lpstr>
      <vt:lpstr>Slide 5</vt:lpstr>
      <vt:lpstr>Slide 6</vt:lpstr>
      <vt:lpstr>Slide 7</vt:lpstr>
      <vt:lpstr>Slide 8</vt:lpstr>
      <vt:lpstr>Slide 9</vt:lpstr>
      <vt:lpstr>Slide 10</vt:lpstr>
      <vt:lpstr>Slide 11</vt:lpstr>
      <vt:lpstr>Ciri umum lingkungan :</vt:lpstr>
      <vt:lpstr>Slide 13</vt:lpstr>
      <vt:lpstr>Slide 14</vt:lpstr>
      <vt:lpstr>Ciri-ciri umum orang yang tinggal di :</vt:lpstr>
      <vt:lpstr>Slide 16</vt:lpstr>
      <vt:lpstr>PENTING !!!</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Asus</cp:lastModifiedBy>
  <cp:revision>11</cp:revision>
  <dcterms:created xsi:type="dcterms:W3CDTF">2020-08-06T01:03:00Z</dcterms:created>
  <dcterms:modified xsi:type="dcterms:W3CDTF">2020-08-19T14:46:53Z</dcterms:modified>
</cp:coreProperties>
</file>