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9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2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9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7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6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4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5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8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9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7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C1A7-318D-4C01-8862-B6DDE8476BC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C20D-3EBC-4B9F-BE2B-D6DB4C6E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3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err="1">
                <a:latin typeface="Century Gothic" pitchFamily="34" charset="0"/>
              </a:rPr>
              <a:t>p</a:t>
            </a:r>
            <a:r>
              <a:rPr lang="en-US" sz="5400" dirty="0" err="1" smtClean="0">
                <a:latin typeface="Century Gothic" pitchFamily="34" charset="0"/>
              </a:rPr>
              <a:t>engenalan</a:t>
            </a:r>
            <a:r>
              <a:rPr lang="en-US" sz="5400" dirty="0" smtClean="0">
                <a:latin typeface="Century Gothic" pitchFamily="34" charset="0"/>
              </a:rPr>
              <a:t> </a:t>
            </a:r>
            <a:r>
              <a:rPr lang="en-US" sz="5400" dirty="0" err="1" smtClean="0">
                <a:latin typeface="Century Gothic" pitchFamily="34" charset="0"/>
              </a:rPr>
              <a:t>huruf</a:t>
            </a:r>
            <a:r>
              <a:rPr lang="en-US" sz="5400" dirty="0" smtClean="0">
                <a:latin typeface="Century Gothic" pitchFamily="34" charset="0"/>
              </a:rPr>
              <a:t> </a:t>
            </a:r>
            <a:r>
              <a:rPr lang="en-US" sz="5400" dirty="0" err="1" smtClean="0">
                <a:latin typeface="Century Gothic" pitchFamily="34" charset="0"/>
              </a:rPr>
              <a:t>voka</a:t>
            </a:r>
            <a:r>
              <a:rPr lang="en-US" sz="5400" dirty="0" err="1">
                <a:latin typeface="Century Gothic" pitchFamily="34" charset="0"/>
              </a:rPr>
              <a:t>l</a:t>
            </a:r>
            <a:endParaRPr lang="en-US" sz="5400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64008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6000" b="1" dirty="0" smtClean="0">
                <a:solidFill>
                  <a:schemeClr val="tx1"/>
                </a:solidFill>
                <a:latin typeface="Century Gothic" pitchFamily="34" charset="0"/>
              </a:rPr>
              <a:t>a,  i,  u,  o,  </a:t>
            </a:r>
          </a:p>
          <a:p>
            <a:r>
              <a:rPr lang="en-US" sz="6000" b="1" dirty="0" smtClean="0">
                <a:solidFill>
                  <a:schemeClr val="tx1"/>
                </a:solidFill>
                <a:latin typeface="Century Gothic" pitchFamily="34" charset="0"/>
              </a:rPr>
              <a:t>é,  e,  </a:t>
            </a:r>
            <a:r>
              <a:rPr lang="en-US" sz="6000" b="1" dirty="0" err="1" smtClean="0">
                <a:solidFill>
                  <a:schemeClr val="tx1"/>
                </a:solidFill>
                <a:latin typeface="Century Gothic" pitchFamily="34" charset="0"/>
              </a:rPr>
              <a:t>eu</a:t>
            </a:r>
            <a:endParaRPr lang="en-US" sz="6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894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RWKSD\Downloads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4582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7709"/>
            <a:ext cx="8229600" cy="1143000"/>
          </a:xfrm>
        </p:spPr>
        <p:txBody>
          <a:bodyPr/>
          <a:lstStyle/>
          <a:p>
            <a:r>
              <a:rPr lang="en-US" b="1" dirty="0" err="1"/>
              <a:t>b</a:t>
            </a:r>
            <a:r>
              <a:rPr lang="en-US" b="1" dirty="0" err="1" smtClean="0"/>
              <a:t>on</a:t>
            </a:r>
            <a:r>
              <a:rPr lang="en-US" b="1" dirty="0" err="1" smtClean="0">
                <a:latin typeface="Century Gothic" pitchFamily="34" charset="0"/>
              </a:rPr>
              <a:t>éka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abdi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71600"/>
            <a:ext cx="8229600" cy="5044282"/>
          </a:xfrm>
        </p:spPr>
        <p:txBody>
          <a:bodyPr>
            <a:noAutofit/>
          </a:bodyPr>
          <a:lstStyle/>
          <a:p>
            <a:r>
              <a:rPr lang="en-US" sz="4000" dirty="0" err="1">
                <a:latin typeface="Century Gothic" pitchFamily="34" charset="0"/>
              </a:rPr>
              <a:t>a</a:t>
            </a:r>
            <a:r>
              <a:rPr lang="en-US" sz="4000" dirty="0" err="1" smtClean="0">
                <a:latin typeface="Century Gothic" pitchFamily="34" charset="0"/>
              </a:rPr>
              <a:t>bdi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/>
              <a:t>t</a:t>
            </a:r>
            <a:r>
              <a:rPr lang="en-US" sz="4000" dirty="0" err="1" smtClean="0">
                <a:latin typeface="Century Gothic" pitchFamily="34" charset="0"/>
              </a:rPr>
              <a:t>éh</a:t>
            </a:r>
            <a:r>
              <a:rPr lang="en-US" sz="4000" dirty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ayeuna</a:t>
            </a:r>
            <a:r>
              <a:rPr lang="en-US" sz="4000" dirty="0" smtClean="0">
                <a:latin typeface="Century Gothic" pitchFamily="34" charset="0"/>
              </a:rPr>
              <a:t>,</a:t>
            </a:r>
          </a:p>
          <a:p>
            <a:r>
              <a:rPr lang="en-US" sz="4000" dirty="0" err="1" smtClean="0">
                <a:latin typeface="Century Gothic" pitchFamily="34" charset="0"/>
              </a:rPr>
              <a:t>gaduh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hiji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bon</a:t>
            </a:r>
            <a:r>
              <a:rPr lang="en-US" sz="4000" dirty="0" err="1" smtClean="0">
                <a:latin typeface="Century Gothic" pitchFamily="34" charset="0"/>
              </a:rPr>
              <a:t>éka</a:t>
            </a:r>
            <a:r>
              <a:rPr lang="en-US" sz="4000" dirty="0" smtClean="0">
                <a:latin typeface="Century Gothic" pitchFamily="34" charset="0"/>
              </a:rPr>
              <a:t>,</a:t>
            </a:r>
          </a:p>
          <a:p>
            <a:r>
              <a:rPr lang="en-US" sz="4000" dirty="0" err="1">
                <a:latin typeface="Century Gothic" pitchFamily="34" charset="0"/>
              </a:rPr>
              <a:t>t</a:t>
            </a:r>
            <a:r>
              <a:rPr lang="en-US" sz="4000" dirty="0" err="1" smtClean="0">
                <a:latin typeface="Century Gothic" pitchFamily="34" charset="0"/>
              </a:rPr>
              <a:t>eu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kinteun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sa</a:t>
            </a:r>
            <a:r>
              <a:rPr lang="en-US" sz="4000" dirty="0" err="1" smtClean="0">
                <a:latin typeface="Century Gothic" pitchFamily="34" charset="0"/>
              </a:rPr>
              <a:t>éna</a:t>
            </a:r>
            <a:r>
              <a:rPr lang="en-US" sz="4000" dirty="0" smtClean="0">
                <a:latin typeface="Century Gothic" pitchFamily="34" charset="0"/>
              </a:rPr>
              <a:t>, </a:t>
            </a:r>
          </a:p>
          <a:p>
            <a:r>
              <a:rPr lang="en-US" sz="4000" dirty="0" err="1">
                <a:latin typeface="Century Gothic" pitchFamily="34" charset="0"/>
              </a:rPr>
              <a:t>s</a:t>
            </a:r>
            <a:r>
              <a:rPr lang="en-US" sz="4000" dirty="0" err="1" smtClean="0">
                <a:latin typeface="Century Gothic" pitchFamily="34" charset="0"/>
              </a:rPr>
              <a:t>areng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lucuna</a:t>
            </a:r>
            <a:r>
              <a:rPr lang="en-US" sz="4000" dirty="0" smtClean="0">
                <a:latin typeface="Century Gothic" pitchFamily="34" charset="0"/>
              </a:rPr>
              <a:t>, </a:t>
            </a:r>
          </a:p>
          <a:p>
            <a:r>
              <a:rPr lang="en-US" sz="4000" dirty="0" err="1">
                <a:latin typeface="Century Gothic" pitchFamily="34" charset="0"/>
              </a:rPr>
              <a:t>k</a:t>
            </a:r>
            <a:r>
              <a:rPr lang="en-US" sz="4000" dirty="0" err="1" smtClean="0">
                <a:latin typeface="Century Gothic" pitchFamily="34" charset="0"/>
              </a:rPr>
              <a:t>u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abdi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dierokkan</a:t>
            </a:r>
            <a:endParaRPr lang="en-US" sz="4000" dirty="0" smtClean="0">
              <a:latin typeface="Century Gothic" pitchFamily="34" charset="0"/>
            </a:endParaRPr>
          </a:p>
          <a:p>
            <a:r>
              <a:rPr lang="en-US" sz="4000" dirty="0" err="1">
                <a:latin typeface="Century Gothic" pitchFamily="34" charset="0"/>
              </a:rPr>
              <a:t>e</a:t>
            </a:r>
            <a:r>
              <a:rPr lang="en-US" sz="4000" dirty="0" err="1" smtClean="0">
                <a:latin typeface="Century Gothic" pitchFamily="34" charset="0"/>
              </a:rPr>
              <a:t>rokkna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sa</a:t>
            </a:r>
            <a:r>
              <a:rPr lang="en-US" sz="4000" dirty="0" err="1" smtClean="0">
                <a:latin typeface="Century Gothic" pitchFamily="34" charset="0"/>
              </a:rPr>
              <a:t>é</a:t>
            </a:r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pisan</a:t>
            </a:r>
            <a:r>
              <a:rPr lang="en-US" sz="4000" dirty="0" smtClean="0">
                <a:latin typeface="Century Gothic" pitchFamily="34" charset="0"/>
              </a:rPr>
              <a:t>, </a:t>
            </a:r>
          </a:p>
          <a:p>
            <a:r>
              <a:rPr lang="en-US" sz="3600" dirty="0" err="1">
                <a:latin typeface="Century Gothic" pitchFamily="34" charset="0"/>
              </a:rPr>
              <a:t>c</a:t>
            </a:r>
            <a:r>
              <a:rPr lang="en-US" sz="3600" dirty="0" err="1" smtClean="0">
                <a:latin typeface="Century Gothic" pitchFamily="34" charset="0"/>
              </a:rPr>
              <a:t>ik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mangga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tingali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bon</a:t>
            </a:r>
            <a:r>
              <a:rPr lang="en-US" sz="3600" dirty="0" err="1" smtClean="0">
                <a:latin typeface="Century Gothic" pitchFamily="34" charset="0"/>
              </a:rPr>
              <a:t>éka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abdi</a:t>
            </a:r>
            <a:r>
              <a:rPr lang="en-US" sz="3600" dirty="0" smtClean="0">
                <a:latin typeface="Century Gothic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2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RWKSD\Downloads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647129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800" dirty="0" smtClean="0">
              <a:latin typeface="Century Gothic" pitchFamily="34" charset="0"/>
            </a:endParaRPr>
          </a:p>
          <a:p>
            <a:r>
              <a:rPr lang="en-US" sz="8800" dirty="0" err="1" smtClean="0">
                <a:latin typeface="Century Gothic" pitchFamily="34" charset="0"/>
              </a:rPr>
              <a:t>hatur</a:t>
            </a:r>
            <a:r>
              <a:rPr lang="en-US" sz="8800" dirty="0" smtClean="0">
                <a:latin typeface="Century Gothic" pitchFamily="34" charset="0"/>
              </a:rPr>
              <a:t> </a:t>
            </a:r>
            <a:r>
              <a:rPr lang="en-US" sz="8800" dirty="0" err="1" smtClean="0">
                <a:latin typeface="Century Gothic" pitchFamily="34" charset="0"/>
              </a:rPr>
              <a:t>nuhun</a:t>
            </a:r>
            <a:endParaRPr lang="en-US" sz="8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Century Gothic" pitchFamily="34" charset="0"/>
              </a:rPr>
              <a:t>  </a:t>
            </a:r>
            <a:r>
              <a:rPr lang="en-US" sz="6600" dirty="0" err="1" smtClean="0">
                <a:latin typeface="Century Gothic" pitchFamily="34" charset="0"/>
              </a:rPr>
              <a:t>huruf</a:t>
            </a:r>
            <a:r>
              <a:rPr lang="en-US" sz="6600" dirty="0" smtClean="0">
                <a:latin typeface="Century Gothic" pitchFamily="34" charset="0"/>
              </a:rPr>
              <a:t>    a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052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Century Gothic" pitchFamily="34" charset="0"/>
              </a:rPr>
              <a:t>ani</a:t>
            </a:r>
            <a:r>
              <a:rPr lang="en-US" sz="5400" dirty="0" smtClean="0">
                <a:latin typeface="Century Gothic" pitchFamily="34" charset="0"/>
              </a:rPr>
              <a:t>,        </a:t>
            </a:r>
            <a:r>
              <a:rPr lang="en-US" sz="5400" dirty="0" err="1" smtClean="0">
                <a:latin typeface="Century Gothic" pitchFamily="34" charset="0"/>
              </a:rPr>
              <a:t>ami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bapa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a</a:t>
            </a:r>
            <a:r>
              <a:rPr lang="en-US" sz="5400" dirty="0" err="1" smtClean="0">
                <a:latin typeface="Century Gothic" pitchFamily="34" charset="0"/>
              </a:rPr>
              <a:t>pel</a:t>
            </a:r>
            <a:r>
              <a:rPr lang="en-US" sz="5400" dirty="0" smtClean="0">
                <a:latin typeface="Century Gothic" pitchFamily="34" charset="0"/>
              </a:rPr>
              <a:t>,     </a:t>
            </a:r>
            <a:r>
              <a:rPr lang="en-US" sz="5400" dirty="0" err="1" smtClean="0">
                <a:latin typeface="Century Gothic" pitchFamily="34" charset="0"/>
              </a:rPr>
              <a:t>sapi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mata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t</a:t>
            </a:r>
            <a:r>
              <a:rPr lang="en-US" sz="5400" dirty="0" err="1" smtClean="0">
                <a:latin typeface="Century Gothic" pitchFamily="34" charset="0"/>
              </a:rPr>
              <a:t>ahu</a:t>
            </a:r>
            <a:r>
              <a:rPr lang="en-US" sz="5400" dirty="0" smtClean="0">
                <a:latin typeface="Century Gothic" pitchFamily="34" charset="0"/>
              </a:rPr>
              <a:t>,     </a:t>
            </a:r>
            <a:r>
              <a:rPr lang="en-US" sz="5400" dirty="0" err="1" smtClean="0">
                <a:latin typeface="Century Gothic" pitchFamily="34" charset="0"/>
              </a:rPr>
              <a:t>tina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mita</a:t>
            </a:r>
            <a:r>
              <a:rPr lang="en-US" sz="5400" dirty="0" smtClean="0">
                <a:latin typeface="Century Gothic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4303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WKSD\Downloads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>
                <a:latin typeface="Century Gothic" pitchFamily="34" charset="0"/>
              </a:rPr>
              <a:t>h</a:t>
            </a:r>
            <a:r>
              <a:rPr lang="en-US" sz="6600" dirty="0" err="1" smtClean="0">
                <a:latin typeface="Century Gothic" pitchFamily="34" charset="0"/>
              </a:rPr>
              <a:t>uruf</a:t>
            </a:r>
            <a:r>
              <a:rPr lang="en-US" sz="6600" dirty="0" smtClean="0">
                <a:latin typeface="Century Gothic" pitchFamily="34" charset="0"/>
              </a:rPr>
              <a:t>  i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429000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itchFamily="34" charset="0"/>
              </a:rPr>
              <a:t>i</a:t>
            </a:r>
            <a:r>
              <a:rPr lang="en-US" sz="5400" dirty="0" err="1" smtClean="0">
                <a:latin typeface="Century Gothic" pitchFamily="34" charset="0"/>
              </a:rPr>
              <a:t>bu</a:t>
            </a:r>
            <a:r>
              <a:rPr lang="en-US" sz="5400" dirty="0" smtClean="0">
                <a:latin typeface="Century Gothic" pitchFamily="34" charset="0"/>
              </a:rPr>
              <a:t>,         </a:t>
            </a:r>
            <a:r>
              <a:rPr lang="en-US" sz="5400" dirty="0" err="1" smtClean="0">
                <a:latin typeface="Century Gothic" pitchFamily="34" charset="0"/>
              </a:rPr>
              <a:t>ima</a:t>
            </a:r>
            <a:r>
              <a:rPr lang="en-US" sz="5400" dirty="0" smtClean="0">
                <a:latin typeface="Century Gothic" pitchFamily="34" charset="0"/>
              </a:rPr>
              <a:t>,        </a:t>
            </a:r>
            <a:r>
              <a:rPr lang="en-US" sz="5400" dirty="0" err="1" smtClean="0">
                <a:latin typeface="Century Gothic" pitchFamily="34" charset="0"/>
              </a:rPr>
              <a:t>iman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p</a:t>
            </a:r>
            <a:r>
              <a:rPr lang="en-US" sz="5400" dirty="0" err="1" smtClean="0">
                <a:latin typeface="Century Gothic" pitchFamily="34" charset="0"/>
              </a:rPr>
              <a:t>ipa</a:t>
            </a:r>
            <a:r>
              <a:rPr lang="en-US" sz="5400" dirty="0" smtClean="0">
                <a:latin typeface="Century Gothic" pitchFamily="34" charset="0"/>
              </a:rPr>
              <a:t>,       </a:t>
            </a:r>
            <a:r>
              <a:rPr lang="en-US" sz="5400" dirty="0" err="1" smtClean="0">
                <a:latin typeface="Century Gothic" pitchFamily="34" charset="0"/>
              </a:rPr>
              <a:t>pipi</a:t>
            </a:r>
            <a:r>
              <a:rPr lang="en-US" sz="5400" dirty="0" smtClean="0">
                <a:latin typeface="Century Gothic" pitchFamily="34" charset="0"/>
              </a:rPr>
              <a:t>,        </a:t>
            </a:r>
            <a:r>
              <a:rPr lang="en-US" sz="5400" dirty="0" err="1" smtClean="0">
                <a:latin typeface="Century Gothic" pitchFamily="34" charset="0"/>
              </a:rPr>
              <a:t>pina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i</a:t>
            </a:r>
            <a:r>
              <a:rPr lang="en-US" sz="5400" dirty="0" err="1" smtClean="0">
                <a:latin typeface="Century Gothic" pitchFamily="34" charset="0"/>
              </a:rPr>
              <a:t>na</a:t>
            </a:r>
            <a:r>
              <a:rPr lang="en-US" sz="5400" dirty="0" smtClean="0">
                <a:latin typeface="Century Gothic" pitchFamily="34" charset="0"/>
              </a:rPr>
              <a:t>,        </a:t>
            </a:r>
            <a:r>
              <a:rPr lang="en-US" sz="5400" dirty="0" err="1" smtClean="0">
                <a:latin typeface="Century Gothic" pitchFamily="34" charset="0"/>
              </a:rPr>
              <a:t>bibi</a:t>
            </a:r>
            <a:r>
              <a:rPr lang="en-US" sz="5400" dirty="0" smtClean="0">
                <a:latin typeface="Century Gothic" pitchFamily="34" charset="0"/>
              </a:rPr>
              <a:t>,         </a:t>
            </a:r>
            <a:r>
              <a:rPr lang="en-US" sz="5400" dirty="0" err="1" smtClean="0">
                <a:latin typeface="Century Gothic" pitchFamily="34" charset="0"/>
              </a:rPr>
              <a:t>bisa</a:t>
            </a:r>
            <a:endParaRPr lang="en-US" sz="5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897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/>
              <a:t>h</a:t>
            </a:r>
            <a:r>
              <a:rPr lang="en-US" sz="6600" dirty="0" err="1" smtClean="0"/>
              <a:t>uruf</a:t>
            </a:r>
            <a:r>
              <a:rPr lang="en-US" sz="6600" dirty="0" smtClean="0"/>
              <a:t>    u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276600"/>
          </a:xfrm>
        </p:spPr>
        <p:txBody>
          <a:bodyPr>
            <a:noAutofit/>
          </a:bodyPr>
          <a:lstStyle/>
          <a:p>
            <a:r>
              <a:rPr lang="en-US" sz="4800" dirty="0" err="1">
                <a:latin typeface="Century Gothic" pitchFamily="34" charset="0"/>
              </a:rPr>
              <a:t>u</a:t>
            </a:r>
            <a:r>
              <a:rPr lang="en-US" sz="4800" dirty="0" err="1" smtClean="0">
                <a:latin typeface="Century Gothic" pitchFamily="34" charset="0"/>
              </a:rPr>
              <a:t>mi</a:t>
            </a:r>
            <a:r>
              <a:rPr lang="en-US" sz="4800" dirty="0" smtClean="0">
                <a:latin typeface="Century Gothic" pitchFamily="34" charset="0"/>
              </a:rPr>
              <a:t>,        </a:t>
            </a:r>
            <a:r>
              <a:rPr lang="en-US" sz="4800" dirty="0" err="1" smtClean="0">
                <a:latin typeface="Century Gothic" pitchFamily="34" charset="0"/>
              </a:rPr>
              <a:t>udin</a:t>
            </a:r>
            <a:r>
              <a:rPr lang="en-US" sz="4800" dirty="0" smtClean="0">
                <a:latin typeface="Century Gothic" pitchFamily="34" charset="0"/>
              </a:rPr>
              <a:t>,        </a:t>
            </a:r>
            <a:r>
              <a:rPr lang="en-US" sz="4800" dirty="0" err="1" smtClean="0">
                <a:latin typeface="Century Gothic" pitchFamily="34" charset="0"/>
              </a:rPr>
              <a:t>uti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t</a:t>
            </a:r>
            <a:r>
              <a:rPr lang="en-US" sz="4800" dirty="0" err="1" smtClean="0">
                <a:latin typeface="Century Gothic" pitchFamily="34" charset="0"/>
              </a:rPr>
              <a:t>uti</a:t>
            </a:r>
            <a:r>
              <a:rPr lang="en-US" sz="4800" dirty="0" smtClean="0">
                <a:latin typeface="Century Gothic" pitchFamily="34" charset="0"/>
              </a:rPr>
              <a:t>,         </a:t>
            </a:r>
            <a:r>
              <a:rPr lang="en-US" sz="4800" dirty="0" err="1" smtClean="0">
                <a:latin typeface="Century Gothic" pitchFamily="34" charset="0"/>
              </a:rPr>
              <a:t>budi</a:t>
            </a:r>
            <a:r>
              <a:rPr lang="en-US" sz="4800" dirty="0" smtClean="0">
                <a:latin typeface="Century Gothic" pitchFamily="34" charset="0"/>
              </a:rPr>
              <a:t>,       </a:t>
            </a:r>
            <a:r>
              <a:rPr lang="en-US" sz="4800" dirty="0" err="1" smtClean="0">
                <a:latin typeface="Century Gothic" pitchFamily="34" charset="0"/>
              </a:rPr>
              <a:t>buku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 smtClean="0">
                <a:latin typeface="Century Gothic" pitchFamily="34" charset="0"/>
              </a:rPr>
              <a:t>dadu</a:t>
            </a:r>
            <a:r>
              <a:rPr lang="en-US" sz="4800" dirty="0" smtClean="0">
                <a:latin typeface="Century Gothic" pitchFamily="34" charset="0"/>
              </a:rPr>
              <a:t>,     </a:t>
            </a:r>
            <a:r>
              <a:rPr lang="en-US" sz="4800" dirty="0" err="1" smtClean="0">
                <a:latin typeface="Century Gothic" pitchFamily="34" charset="0"/>
              </a:rPr>
              <a:t>sapu</a:t>
            </a:r>
            <a:r>
              <a:rPr lang="en-US" sz="4800" dirty="0" smtClean="0">
                <a:latin typeface="Century Gothic" pitchFamily="34" charset="0"/>
              </a:rPr>
              <a:t>,      </a:t>
            </a:r>
            <a:r>
              <a:rPr lang="en-US" sz="4800" dirty="0" err="1" smtClean="0">
                <a:latin typeface="Century Gothic" pitchFamily="34" charset="0"/>
              </a:rPr>
              <a:t>kukupu</a:t>
            </a:r>
            <a:endParaRPr lang="en-US" sz="4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5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latin typeface="Century Gothic" pitchFamily="34" charset="0"/>
              </a:rPr>
              <a:t>h</a:t>
            </a:r>
            <a:r>
              <a:rPr lang="en-US" sz="6000" dirty="0" err="1" smtClean="0">
                <a:latin typeface="Century Gothic" pitchFamily="34" charset="0"/>
              </a:rPr>
              <a:t>uruf</a:t>
            </a:r>
            <a:r>
              <a:rPr lang="en-US" sz="6000" dirty="0" smtClean="0">
                <a:latin typeface="Century Gothic" pitchFamily="34" charset="0"/>
              </a:rPr>
              <a:t>  o</a:t>
            </a:r>
            <a:endParaRPr lang="en-US" sz="60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800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itchFamily="34" charset="0"/>
              </a:rPr>
              <a:t>b</a:t>
            </a:r>
            <a:r>
              <a:rPr lang="en-US" sz="5400" dirty="0" err="1" smtClean="0">
                <a:latin typeface="Century Gothic" pitchFamily="34" charset="0"/>
              </a:rPr>
              <a:t>otol</a:t>
            </a:r>
            <a:r>
              <a:rPr lang="en-US" sz="5400" dirty="0" smtClean="0">
                <a:latin typeface="Century Gothic" pitchFamily="34" charset="0"/>
              </a:rPr>
              <a:t>,       </a:t>
            </a:r>
            <a:r>
              <a:rPr lang="en-US" sz="5400" dirty="0" err="1" smtClean="0">
                <a:latin typeface="Century Gothic" pitchFamily="34" charset="0"/>
              </a:rPr>
              <a:t>topi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sopi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o</a:t>
            </a:r>
            <a:r>
              <a:rPr lang="en-US" sz="5400" dirty="0" err="1" smtClean="0">
                <a:latin typeface="Century Gothic" pitchFamily="34" charset="0"/>
              </a:rPr>
              <a:t>dol</a:t>
            </a:r>
            <a:r>
              <a:rPr lang="en-US" sz="5400" dirty="0" smtClean="0">
                <a:latin typeface="Century Gothic" pitchFamily="34" charset="0"/>
              </a:rPr>
              <a:t>,        </a:t>
            </a:r>
            <a:r>
              <a:rPr lang="en-US" sz="5400" dirty="0" err="1" smtClean="0">
                <a:latin typeface="Century Gothic" pitchFamily="34" charset="0"/>
              </a:rPr>
              <a:t>opa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oma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r</a:t>
            </a:r>
            <a:r>
              <a:rPr lang="en-US" sz="5400" dirty="0" err="1" smtClean="0">
                <a:latin typeface="Century Gothic" pitchFamily="34" charset="0"/>
              </a:rPr>
              <a:t>amo</a:t>
            </a:r>
            <a:r>
              <a:rPr lang="en-US" sz="5400" dirty="0" smtClean="0">
                <a:latin typeface="Century Gothic" pitchFamily="34" charset="0"/>
              </a:rPr>
              <a:t>,      </a:t>
            </a:r>
            <a:r>
              <a:rPr lang="en-US" sz="5400" dirty="0" err="1" smtClean="0">
                <a:latin typeface="Century Gothic" pitchFamily="34" charset="0"/>
              </a:rPr>
              <a:t>korsi</a:t>
            </a:r>
            <a:r>
              <a:rPr lang="en-US" sz="5400" dirty="0" smtClean="0">
                <a:latin typeface="Century Gothic" pitchFamily="34" charset="0"/>
              </a:rPr>
              <a:t>,     </a:t>
            </a:r>
            <a:r>
              <a:rPr lang="en-US" sz="5400" dirty="0" err="1" smtClean="0">
                <a:latin typeface="Century Gothic" pitchFamily="34" charset="0"/>
              </a:rPr>
              <a:t>roda</a:t>
            </a:r>
            <a:endParaRPr lang="en-US" sz="5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5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34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>
                <a:latin typeface="Century Gothic" pitchFamily="34" charset="0"/>
              </a:rPr>
              <a:t>Huruf</a:t>
            </a:r>
            <a:r>
              <a:rPr lang="en-US" sz="6600" dirty="0" smtClean="0">
                <a:latin typeface="Century Gothic" pitchFamily="34" charset="0"/>
              </a:rPr>
              <a:t>    é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004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Century Gothic" pitchFamily="34" charset="0"/>
              </a:rPr>
              <a:t>émi</a:t>
            </a:r>
            <a:r>
              <a:rPr lang="en-US" sz="5400" dirty="0" smtClean="0">
                <a:latin typeface="Century Gothic" pitchFamily="34" charset="0"/>
              </a:rPr>
              <a:t>,   </a:t>
            </a:r>
            <a:r>
              <a:rPr lang="en-US" sz="5400" dirty="0" err="1" smtClean="0">
                <a:latin typeface="Century Gothic" pitchFamily="34" charset="0"/>
              </a:rPr>
              <a:t>éman</a:t>
            </a:r>
            <a:r>
              <a:rPr lang="en-US" sz="5400" dirty="0" smtClean="0">
                <a:latin typeface="Century Gothic" pitchFamily="34" charset="0"/>
              </a:rPr>
              <a:t>,   </a:t>
            </a:r>
            <a:r>
              <a:rPr lang="en-US" sz="5400" dirty="0" err="1" smtClean="0">
                <a:latin typeface="Century Gothic" pitchFamily="34" charset="0"/>
              </a:rPr>
              <a:t>bébék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t</a:t>
            </a:r>
            <a:r>
              <a:rPr lang="en-US" sz="5400" dirty="0" err="1" smtClean="0">
                <a:latin typeface="Century Gothic" pitchFamily="34" charset="0"/>
              </a:rPr>
              <a:t>éko</a:t>
            </a:r>
            <a:r>
              <a:rPr lang="en-US" sz="5400" dirty="0" smtClean="0">
                <a:latin typeface="Century Gothic" pitchFamily="34" charset="0"/>
              </a:rPr>
              <a:t>,   </a:t>
            </a:r>
            <a:r>
              <a:rPr lang="en-US" sz="5400" dirty="0" err="1" smtClean="0">
                <a:latin typeface="Century Gothic" pitchFamily="34" charset="0"/>
              </a:rPr>
              <a:t>méja</a:t>
            </a:r>
            <a:r>
              <a:rPr lang="en-US" sz="5400" dirty="0" smtClean="0">
                <a:latin typeface="Century Gothic" pitchFamily="34" charset="0"/>
              </a:rPr>
              <a:t>,   </a:t>
            </a:r>
            <a:r>
              <a:rPr lang="en-US" sz="5400" dirty="0" err="1" smtClean="0">
                <a:latin typeface="Century Gothic" pitchFamily="34" charset="0"/>
              </a:rPr>
              <a:t>embé</a:t>
            </a:r>
            <a:endParaRPr lang="en-US" sz="5400" dirty="0" smtClean="0">
              <a:latin typeface="Century Gothic" pitchFamily="34" charset="0"/>
            </a:endParaRPr>
          </a:p>
          <a:p>
            <a:r>
              <a:rPr lang="en-US" sz="5400" dirty="0" err="1">
                <a:latin typeface="Century Gothic" pitchFamily="34" charset="0"/>
              </a:rPr>
              <a:t>k</a:t>
            </a:r>
            <a:r>
              <a:rPr lang="en-US" sz="5400" dirty="0" err="1" smtClean="0">
                <a:latin typeface="Century Gothic" pitchFamily="34" charset="0"/>
              </a:rPr>
              <a:t>or</a:t>
            </a:r>
            <a:r>
              <a:rPr lang="en-US" sz="5400" dirty="0" err="1" smtClean="0">
                <a:latin typeface="Century Gothic" pitchFamily="34" charset="0"/>
              </a:rPr>
              <a:t>éd</a:t>
            </a:r>
            <a:r>
              <a:rPr lang="en-US" sz="5400" dirty="0" smtClean="0">
                <a:latin typeface="Century Gothic" pitchFamily="34" charset="0"/>
              </a:rPr>
              <a:t>,  </a:t>
            </a:r>
            <a:r>
              <a:rPr lang="en-US" sz="5400" dirty="0" err="1" smtClean="0">
                <a:latin typeface="Century Gothic" pitchFamily="34" charset="0"/>
              </a:rPr>
              <a:t>séndok</a:t>
            </a:r>
            <a:r>
              <a:rPr lang="en-US" sz="5400" dirty="0" smtClean="0">
                <a:latin typeface="Century Gothic" pitchFamily="34" charset="0"/>
              </a:rPr>
              <a:t>,  </a:t>
            </a:r>
            <a:r>
              <a:rPr lang="en-US" sz="5400" dirty="0" err="1" smtClean="0">
                <a:latin typeface="Century Gothic" pitchFamily="34" charset="0"/>
              </a:rPr>
              <a:t>cabé</a:t>
            </a:r>
            <a:endParaRPr lang="en-US" sz="54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1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>
                <a:latin typeface="Century Gothic" pitchFamily="34" charset="0"/>
              </a:rPr>
              <a:t>h</a:t>
            </a:r>
            <a:r>
              <a:rPr lang="en-US" sz="6600" dirty="0" err="1" smtClean="0">
                <a:latin typeface="Century Gothic" pitchFamily="34" charset="0"/>
              </a:rPr>
              <a:t>uruf</a:t>
            </a:r>
            <a:r>
              <a:rPr lang="en-US" sz="6600" dirty="0" smtClean="0">
                <a:latin typeface="Century Gothic" pitchFamily="34" charset="0"/>
              </a:rPr>
              <a:t>  e 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2971800"/>
          </a:xfrm>
        </p:spPr>
        <p:txBody>
          <a:bodyPr>
            <a:normAutofit/>
          </a:bodyPr>
          <a:lstStyle/>
          <a:p>
            <a:r>
              <a:rPr lang="en-US" sz="4800" dirty="0" err="1">
                <a:latin typeface="Century Gothic" pitchFamily="34" charset="0"/>
              </a:rPr>
              <a:t>g</a:t>
            </a:r>
            <a:r>
              <a:rPr lang="en-US" sz="4800" dirty="0" err="1" smtClean="0">
                <a:latin typeface="Century Gothic" pitchFamily="34" charset="0"/>
              </a:rPr>
              <a:t>elas</a:t>
            </a:r>
            <a:r>
              <a:rPr lang="en-US" sz="4800" dirty="0" smtClean="0">
                <a:latin typeface="Century Gothic" pitchFamily="34" charset="0"/>
              </a:rPr>
              <a:t>,       </a:t>
            </a:r>
            <a:r>
              <a:rPr lang="en-US" sz="4800" dirty="0" err="1" smtClean="0">
                <a:latin typeface="Century Gothic" pitchFamily="34" charset="0"/>
              </a:rPr>
              <a:t>jeruk</a:t>
            </a:r>
            <a:r>
              <a:rPr lang="en-US" sz="4800" dirty="0" smtClean="0">
                <a:latin typeface="Century Gothic" pitchFamily="34" charset="0"/>
              </a:rPr>
              <a:t>,      </a:t>
            </a:r>
            <a:r>
              <a:rPr lang="en-US" sz="4800" dirty="0" err="1" smtClean="0">
                <a:latin typeface="Century Gothic" pitchFamily="34" charset="0"/>
              </a:rPr>
              <a:t>apel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s</a:t>
            </a:r>
            <a:r>
              <a:rPr lang="en-US" sz="4800" dirty="0" err="1" smtClean="0">
                <a:latin typeface="Century Gothic" pitchFamily="34" charset="0"/>
              </a:rPr>
              <a:t>endal</a:t>
            </a:r>
            <a:r>
              <a:rPr lang="en-US" sz="4800" dirty="0" smtClean="0">
                <a:latin typeface="Century Gothic" pitchFamily="34" charset="0"/>
              </a:rPr>
              <a:t>,     </a:t>
            </a:r>
            <a:r>
              <a:rPr lang="en-US" sz="4800" dirty="0" err="1" smtClean="0">
                <a:latin typeface="Century Gothic" pitchFamily="34" charset="0"/>
              </a:rPr>
              <a:t>kendi</a:t>
            </a:r>
            <a:r>
              <a:rPr lang="en-US" sz="4800" dirty="0" smtClean="0">
                <a:latin typeface="Century Gothic" pitchFamily="34" charset="0"/>
              </a:rPr>
              <a:t>,    </a:t>
            </a:r>
            <a:r>
              <a:rPr lang="en-US" sz="4800" dirty="0" err="1" smtClean="0">
                <a:latin typeface="Century Gothic" pitchFamily="34" charset="0"/>
              </a:rPr>
              <a:t>lemper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g</a:t>
            </a:r>
            <a:r>
              <a:rPr lang="en-US" sz="4800" dirty="0" err="1" smtClean="0">
                <a:latin typeface="Century Gothic" pitchFamily="34" charset="0"/>
              </a:rPr>
              <a:t>edang</a:t>
            </a:r>
            <a:r>
              <a:rPr lang="en-US" sz="4800" dirty="0" smtClean="0">
                <a:latin typeface="Century Gothic" pitchFamily="34" charset="0"/>
              </a:rPr>
              <a:t>,   </a:t>
            </a:r>
            <a:r>
              <a:rPr lang="en-US" sz="4800" dirty="0" err="1" smtClean="0">
                <a:latin typeface="Century Gothic" pitchFamily="34" charset="0"/>
              </a:rPr>
              <a:t>peti</a:t>
            </a:r>
            <a:r>
              <a:rPr lang="en-US" sz="4800" dirty="0" smtClean="0">
                <a:latin typeface="Century Gothic" pitchFamily="34" charset="0"/>
              </a:rPr>
              <a:t>,      </a:t>
            </a:r>
            <a:r>
              <a:rPr lang="en-US" sz="4800" dirty="0" err="1" smtClean="0">
                <a:latin typeface="Century Gothic" pitchFamily="34" charset="0"/>
              </a:rPr>
              <a:t>wortel</a:t>
            </a:r>
            <a:endParaRPr lang="en-US" sz="4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Century Gothic" pitchFamily="34" charset="0"/>
              </a:rPr>
              <a:t>              </a:t>
            </a:r>
            <a:r>
              <a:rPr lang="en-US" sz="6600" dirty="0" err="1" smtClean="0">
                <a:latin typeface="Century Gothic" pitchFamily="34" charset="0"/>
              </a:rPr>
              <a:t>huruf</a:t>
            </a:r>
            <a:r>
              <a:rPr lang="en-US" sz="6600" dirty="0" smtClean="0">
                <a:latin typeface="Century Gothic" pitchFamily="34" charset="0"/>
              </a:rPr>
              <a:t>  </a:t>
            </a:r>
            <a:r>
              <a:rPr lang="en-US" sz="6600" dirty="0" err="1" smtClean="0">
                <a:latin typeface="Century Gothic" pitchFamily="34" charset="0"/>
              </a:rPr>
              <a:t>eu</a:t>
            </a:r>
            <a:endParaRPr lang="en-US" sz="66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68" y="2438400"/>
            <a:ext cx="8229600" cy="3657600"/>
          </a:xfrm>
        </p:spPr>
        <p:txBody>
          <a:bodyPr>
            <a:normAutofit/>
          </a:bodyPr>
          <a:lstStyle/>
          <a:p>
            <a:r>
              <a:rPr lang="en-US" sz="4800" dirty="0" err="1">
                <a:latin typeface="Century Gothic" pitchFamily="34" charset="0"/>
              </a:rPr>
              <a:t>s</a:t>
            </a:r>
            <a:r>
              <a:rPr lang="en-US" sz="4800" dirty="0" err="1" smtClean="0">
                <a:latin typeface="Century Gothic" pitchFamily="34" charset="0"/>
              </a:rPr>
              <a:t>ireum</a:t>
            </a:r>
            <a:r>
              <a:rPr lang="en-US" sz="4800" dirty="0" smtClean="0">
                <a:latin typeface="Century Gothic" pitchFamily="34" charset="0"/>
              </a:rPr>
              <a:t>,    </a:t>
            </a:r>
            <a:r>
              <a:rPr lang="en-US" sz="4800" dirty="0" err="1" smtClean="0">
                <a:latin typeface="Century Gothic" pitchFamily="34" charset="0"/>
              </a:rPr>
              <a:t>reungit</a:t>
            </a:r>
            <a:r>
              <a:rPr lang="en-US" sz="4800" dirty="0" smtClean="0">
                <a:latin typeface="Century Gothic" pitchFamily="34" charset="0"/>
              </a:rPr>
              <a:t>,    </a:t>
            </a:r>
            <a:r>
              <a:rPr lang="en-US" sz="4800" dirty="0" err="1" smtClean="0">
                <a:latin typeface="Century Gothic" pitchFamily="34" charset="0"/>
              </a:rPr>
              <a:t>laleur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k</a:t>
            </a:r>
            <a:r>
              <a:rPr lang="en-US" sz="4800" dirty="0" err="1" smtClean="0">
                <a:latin typeface="Century Gothic" pitchFamily="34" charset="0"/>
              </a:rPr>
              <a:t>euyeup</a:t>
            </a:r>
            <a:r>
              <a:rPr lang="en-US" sz="4800" dirty="0" smtClean="0">
                <a:latin typeface="Century Gothic" pitchFamily="34" charset="0"/>
              </a:rPr>
              <a:t>,  </a:t>
            </a:r>
            <a:r>
              <a:rPr lang="en-US" sz="4800" dirty="0" err="1" smtClean="0">
                <a:latin typeface="Century Gothic" pitchFamily="34" charset="0"/>
              </a:rPr>
              <a:t>hileud</a:t>
            </a:r>
            <a:r>
              <a:rPr lang="en-US" sz="4800" dirty="0" smtClean="0">
                <a:latin typeface="Century Gothic" pitchFamily="34" charset="0"/>
              </a:rPr>
              <a:t>,   </a:t>
            </a:r>
            <a:r>
              <a:rPr lang="en-US" sz="4800" dirty="0" err="1" smtClean="0">
                <a:latin typeface="Century Gothic" pitchFamily="34" charset="0"/>
              </a:rPr>
              <a:t>beurit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p</a:t>
            </a:r>
            <a:r>
              <a:rPr lang="en-US" sz="4800" dirty="0" err="1" smtClean="0">
                <a:latin typeface="Century Gothic" pitchFamily="34" charset="0"/>
              </a:rPr>
              <a:t>euyeum</a:t>
            </a:r>
            <a:r>
              <a:rPr lang="en-US" sz="4800" dirty="0" smtClean="0">
                <a:latin typeface="Century Gothic" pitchFamily="34" charset="0"/>
              </a:rPr>
              <a:t>,  </a:t>
            </a:r>
            <a:r>
              <a:rPr lang="en-US" sz="4800" dirty="0" err="1" smtClean="0">
                <a:latin typeface="Century Gothic" pitchFamily="34" charset="0"/>
              </a:rPr>
              <a:t>sampeu</a:t>
            </a:r>
            <a:r>
              <a:rPr lang="en-US" sz="4800" dirty="0" smtClean="0">
                <a:latin typeface="Century Gothic" pitchFamily="34" charset="0"/>
              </a:rPr>
              <a:t>,  </a:t>
            </a:r>
            <a:r>
              <a:rPr lang="en-US" sz="4800" dirty="0" err="1" smtClean="0">
                <a:latin typeface="Century Gothic" pitchFamily="34" charset="0"/>
              </a:rPr>
              <a:t>peuteuy</a:t>
            </a:r>
            <a:endParaRPr lang="en-US" sz="4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2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WKSD\Downloads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3343"/>
            <a:ext cx="8001000" cy="599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itchFamily="34" charset="0"/>
              </a:rPr>
              <a:t>  </a:t>
            </a:r>
            <a:r>
              <a:rPr lang="en-US" b="1" dirty="0" err="1" smtClean="0">
                <a:latin typeface="Century Gothic" pitchFamily="34" charset="0"/>
              </a:rPr>
              <a:t>Cing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cangkeling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3480"/>
            <a:ext cx="8229600" cy="4525963"/>
          </a:xfrm>
        </p:spPr>
        <p:txBody>
          <a:bodyPr>
            <a:normAutofit/>
          </a:bodyPr>
          <a:lstStyle/>
          <a:p>
            <a:r>
              <a:rPr lang="en-US" sz="4800" dirty="0" err="1">
                <a:latin typeface="Century Gothic" pitchFamily="34" charset="0"/>
              </a:rPr>
              <a:t>c</a:t>
            </a:r>
            <a:r>
              <a:rPr lang="en-US" sz="4800" dirty="0" err="1" smtClean="0">
                <a:latin typeface="Century Gothic" pitchFamily="34" charset="0"/>
              </a:rPr>
              <a:t>ingcangkeling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m</a:t>
            </a:r>
            <a:r>
              <a:rPr lang="en-US" sz="4800" dirty="0" err="1" smtClean="0">
                <a:latin typeface="Century Gothic" pitchFamily="34" charset="0"/>
              </a:rPr>
              <a:t>anuk</a:t>
            </a:r>
            <a:r>
              <a:rPr lang="en-US" sz="4800" dirty="0" smtClean="0">
                <a:latin typeface="Century Gothic" pitchFamily="34" charset="0"/>
              </a:rPr>
              <a:t> </a:t>
            </a:r>
            <a:r>
              <a:rPr lang="en-US" sz="4800" dirty="0" err="1" smtClean="0">
                <a:latin typeface="Century Gothic" pitchFamily="34" charset="0"/>
              </a:rPr>
              <a:t>cingkleng</a:t>
            </a:r>
            <a:r>
              <a:rPr lang="en-US" sz="4800" dirty="0" smtClean="0">
                <a:latin typeface="Century Gothic" pitchFamily="34" charset="0"/>
              </a:rPr>
              <a:t>, </a:t>
            </a:r>
            <a:r>
              <a:rPr lang="en-US" sz="4800" dirty="0" err="1" smtClean="0">
                <a:latin typeface="Century Gothic" pitchFamily="34" charset="0"/>
              </a:rPr>
              <a:t>cindeten</a:t>
            </a:r>
            <a:endParaRPr lang="en-US" sz="4800" dirty="0" smtClean="0">
              <a:latin typeface="Century Gothic" pitchFamily="34" charset="0"/>
            </a:endParaRPr>
          </a:p>
          <a:p>
            <a:r>
              <a:rPr lang="en-US" sz="4800" dirty="0" err="1">
                <a:latin typeface="Century Gothic" pitchFamily="34" charset="0"/>
              </a:rPr>
              <a:t>p</a:t>
            </a:r>
            <a:r>
              <a:rPr lang="en-US" sz="4800" dirty="0" err="1" smtClean="0">
                <a:latin typeface="Century Gothic" pitchFamily="34" charset="0"/>
              </a:rPr>
              <a:t>los</a:t>
            </a:r>
            <a:r>
              <a:rPr lang="en-US" sz="4800" dirty="0" smtClean="0">
                <a:latin typeface="Century Gothic" pitchFamily="34" charset="0"/>
              </a:rPr>
              <a:t> </a:t>
            </a:r>
            <a:r>
              <a:rPr lang="en-US" sz="4800" dirty="0" err="1" smtClean="0">
                <a:latin typeface="Century Gothic" pitchFamily="34" charset="0"/>
              </a:rPr>
              <a:t>ka</a:t>
            </a:r>
            <a:r>
              <a:rPr lang="en-US" sz="4800" dirty="0" smtClean="0">
                <a:latin typeface="Century Gothic" pitchFamily="34" charset="0"/>
              </a:rPr>
              <a:t> </a:t>
            </a:r>
            <a:r>
              <a:rPr lang="en-US" sz="4800" dirty="0" err="1" smtClean="0">
                <a:latin typeface="Century Gothic" pitchFamily="34" charset="0"/>
              </a:rPr>
              <a:t>kolong</a:t>
            </a:r>
            <a:r>
              <a:rPr lang="en-US" sz="4800" dirty="0" smtClean="0">
                <a:latin typeface="Century Gothic" pitchFamily="34" charset="0"/>
              </a:rPr>
              <a:t>,</a:t>
            </a:r>
          </a:p>
          <a:p>
            <a:r>
              <a:rPr lang="en-US" sz="4800" dirty="0" err="1">
                <a:latin typeface="Century Gothic" pitchFamily="34" charset="0"/>
              </a:rPr>
              <a:t>b</a:t>
            </a:r>
            <a:r>
              <a:rPr lang="en-US" sz="4800" dirty="0" err="1" smtClean="0">
                <a:latin typeface="Century Gothic" pitchFamily="34" charset="0"/>
              </a:rPr>
              <a:t>apa</a:t>
            </a:r>
            <a:r>
              <a:rPr lang="en-US" sz="4800" dirty="0" smtClean="0">
                <a:latin typeface="Century Gothic" pitchFamily="34" charset="0"/>
              </a:rPr>
              <a:t> </a:t>
            </a:r>
            <a:r>
              <a:rPr lang="en-US" sz="4800" dirty="0" err="1" smtClean="0">
                <a:latin typeface="Century Gothic" pitchFamily="34" charset="0"/>
              </a:rPr>
              <a:t>satar</a:t>
            </a:r>
            <a:r>
              <a:rPr lang="en-US" sz="4800" dirty="0" smtClean="0">
                <a:latin typeface="Century Gothic" pitchFamily="34" charset="0"/>
              </a:rPr>
              <a:t> </a:t>
            </a:r>
            <a:r>
              <a:rPr lang="en-US" sz="4800" dirty="0" err="1" smtClean="0">
                <a:latin typeface="Century Gothic" pitchFamily="34" charset="0"/>
              </a:rPr>
              <a:t>buleneng</a:t>
            </a:r>
            <a:endParaRPr lang="en-US" sz="4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185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pengenalan huruf vokal</vt:lpstr>
      <vt:lpstr>  huruf    a</vt:lpstr>
      <vt:lpstr>huruf  i</vt:lpstr>
      <vt:lpstr>huruf    u </vt:lpstr>
      <vt:lpstr>huruf  o</vt:lpstr>
      <vt:lpstr>Huruf    é</vt:lpstr>
      <vt:lpstr>huruf  e </vt:lpstr>
      <vt:lpstr>              huruf  eu</vt:lpstr>
      <vt:lpstr>  Cing cangkeling</vt:lpstr>
      <vt:lpstr>bonéka abdi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huruf vokal</dc:title>
  <dc:creator>RWKSD</dc:creator>
  <cp:lastModifiedBy>RWKSD</cp:lastModifiedBy>
  <cp:revision>6</cp:revision>
  <dcterms:created xsi:type="dcterms:W3CDTF">2020-08-17T23:25:16Z</dcterms:created>
  <dcterms:modified xsi:type="dcterms:W3CDTF">2020-08-18T00:33:14Z</dcterms:modified>
</cp:coreProperties>
</file>