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13"/>
  </p:notesMasterIdLst>
  <p:sldIdLst>
    <p:sldId id="256" r:id="rId2"/>
    <p:sldId id="266" r:id="rId3"/>
    <p:sldId id="306" r:id="rId4"/>
    <p:sldId id="297" r:id="rId5"/>
    <p:sldId id="298" r:id="rId6"/>
    <p:sldId id="300" r:id="rId7"/>
    <p:sldId id="301" r:id="rId8"/>
    <p:sldId id="302" r:id="rId9"/>
    <p:sldId id="303" r:id="rId10"/>
    <p:sldId id="304" r:id="rId11"/>
    <p:sldId id="305" r:id="rId12"/>
  </p:sldIdLst>
  <p:sldSz cx="9144000" cy="5143500" type="screen16x9"/>
  <p:notesSz cx="6858000" cy="9144000"/>
  <p:embeddedFontLst>
    <p:embeddedFont>
      <p:font typeface="Clicker Script" charset="0"/>
      <p:regular r:id="rId14"/>
    </p:embeddedFont>
    <p:embeddedFont>
      <p:font typeface="Patrick Hand" charset="0"/>
      <p:regular r:id="rId15"/>
    </p:embeddedFont>
    <p:embeddedFont>
      <p:font typeface="Montserrat"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3E272C35-2DC2-466F-A5A4-9C49AFA32861}">
  <a:tblStyle styleId="{3E272C35-2DC2-466F-A5A4-9C49AFA3286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3" d="100"/>
          <a:sy n="93" d="100"/>
        </p:scale>
        <p:origin x="-642" y="-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6d5491541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6d549154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302600" y="2145450"/>
            <a:ext cx="6538800" cy="1069800"/>
          </a:xfrm>
          <a:prstGeom prst="rect">
            <a:avLst/>
          </a:prstGeom>
          <a:effectLst>
            <a:outerShdw dist="28575" dir="5400000" algn="bl" rotWithShape="0">
              <a:srgbClr val="000000">
                <a:alpha val="50000"/>
              </a:srgbClr>
            </a:outerShdw>
          </a:effectLst>
        </p:spPr>
        <p:txBody>
          <a:bodyPr spcFirstLastPara="1" wrap="square" lIns="91425" tIns="91425" rIns="91425" bIns="91425" anchor="b" anchorCtr="0">
            <a:noAutofit/>
          </a:bodyPr>
          <a:lstStyle>
            <a:lvl1pPr lvl="0" algn="ctr">
              <a:spcBef>
                <a:spcPts val="0"/>
              </a:spcBef>
              <a:spcAft>
                <a:spcPts val="0"/>
              </a:spcAft>
              <a:buClr>
                <a:schemeClr val="accent4"/>
              </a:buClr>
              <a:buSzPts val="11000"/>
              <a:buFont typeface="Clicker Script"/>
              <a:buNone/>
              <a:defRPr sz="11000">
                <a:solidFill>
                  <a:schemeClr val="accent4"/>
                </a:solidFill>
                <a:latin typeface="Clicker Script"/>
                <a:ea typeface="Clicker Script"/>
                <a:cs typeface="Clicker Script"/>
                <a:sym typeface="Clicker Script"/>
              </a:defRPr>
            </a:lvl1pPr>
            <a:lvl2pPr lvl="1" algn="ctr">
              <a:spcBef>
                <a:spcPts val="0"/>
              </a:spcBef>
              <a:spcAft>
                <a:spcPts val="0"/>
              </a:spcAft>
              <a:buClr>
                <a:srgbClr val="000000"/>
              </a:buClr>
              <a:buSzPts val="5200"/>
              <a:buNone/>
              <a:defRPr sz="5200">
                <a:solidFill>
                  <a:srgbClr val="000000"/>
                </a:solidFill>
              </a:defRPr>
            </a:lvl2pPr>
            <a:lvl3pPr lvl="2" algn="ctr">
              <a:spcBef>
                <a:spcPts val="0"/>
              </a:spcBef>
              <a:spcAft>
                <a:spcPts val="0"/>
              </a:spcAft>
              <a:buClr>
                <a:srgbClr val="000000"/>
              </a:buClr>
              <a:buSzPts val="5200"/>
              <a:buNone/>
              <a:defRPr sz="5200">
                <a:solidFill>
                  <a:srgbClr val="000000"/>
                </a:solidFill>
              </a:defRPr>
            </a:lvl3pPr>
            <a:lvl4pPr lvl="3" algn="ctr">
              <a:spcBef>
                <a:spcPts val="0"/>
              </a:spcBef>
              <a:spcAft>
                <a:spcPts val="0"/>
              </a:spcAft>
              <a:buClr>
                <a:srgbClr val="000000"/>
              </a:buClr>
              <a:buSzPts val="5200"/>
              <a:buNone/>
              <a:defRPr sz="5200">
                <a:solidFill>
                  <a:srgbClr val="000000"/>
                </a:solidFill>
              </a:defRPr>
            </a:lvl4pPr>
            <a:lvl5pPr lvl="4" algn="ctr">
              <a:spcBef>
                <a:spcPts val="0"/>
              </a:spcBef>
              <a:spcAft>
                <a:spcPts val="0"/>
              </a:spcAft>
              <a:buClr>
                <a:srgbClr val="000000"/>
              </a:buClr>
              <a:buSzPts val="5200"/>
              <a:buNone/>
              <a:defRPr sz="5200">
                <a:solidFill>
                  <a:srgbClr val="000000"/>
                </a:solidFill>
              </a:defRPr>
            </a:lvl5pPr>
            <a:lvl6pPr lvl="5" algn="ctr">
              <a:spcBef>
                <a:spcPts val="0"/>
              </a:spcBef>
              <a:spcAft>
                <a:spcPts val="0"/>
              </a:spcAft>
              <a:buClr>
                <a:srgbClr val="000000"/>
              </a:buClr>
              <a:buSzPts val="5200"/>
              <a:buNone/>
              <a:defRPr sz="5200">
                <a:solidFill>
                  <a:srgbClr val="000000"/>
                </a:solidFill>
              </a:defRPr>
            </a:lvl6pPr>
            <a:lvl7pPr lvl="6" algn="ctr">
              <a:spcBef>
                <a:spcPts val="0"/>
              </a:spcBef>
              <a:spcAft>
                <a:spcPts val="0"/>
              </a:spcAft>
              <a:buClr>
                <a:srgbClr val="000000"/>
              </a:buClr>
              <a:buSzPts val="5200"/>
              <a:buNone/>
              <a:defRPr sz="5200">
                <a:solidFill>
                  <a:srgbClr val="000000"/>
                </a:solidFill>
              </a:defRPr>
            </a:lvl7pPr>
            <a:lvl8pPr lvl="7" algn="ctr">
              <a:spcBef>
                <a:spcPts val="0"/>
              </a:spcBef>
              <a:spcAft>
                <a:spcPts val="0"/>
              </a:spcAft>
              <a:buClr>
                <a:srgbClr val="000000"/>
              </a:buClr>
              <a:buSzPts val="5200"/>
              <a:buNone/>
              <a:defRPr sz="5200">
                <a:solidFill>
                  <a:srgbClr val="000000"/>
                </a:solidFill>
              </a:defRPr>
            </a:lvl8pPr>
            <a:lvl9pPr lvl="8" algn="ctr">
              <a:spcBef>
                <a:spcPts val="0"/>
              </a:spcBef>
              <a:spcAft>
                <a:spcPts val="0"/>
              </a:spcAft>
              <a:buClr>
                <a:srgbClr val="000000"/>
              </a:buClr>
              <a:buSzPts val="5200"/>
              <a:buNone/>
              <a:defRPr sz="5200">
                <a:solidFill>
                  <a:srgbClr val="000000"/>
                </a:solidFill>
              </a:defRPr>
            </a:lvl9pPr>
          </a:lstStyle>
          <a:p>
            <a:endParaRPr/>
          </a:p>
        </p:txBody>
      </p:sp>
      <p:sp>
        <p:nvSpPr>
          <p:cNvPr id="10" name="Google Shape;10;p2"/>
          <p:cNvSpPr txBox="1">
            <a:spLocks noGrp="1"/>
          </p:cNvSpPr>
          <p:nvPr>
            <p:ph type="subTitle" idx="1"/>
          </p:nvPr>
        </p:nvSpPr>
        <p:spPr>
          <a:xfrm>
            <a:off x="1940400" y="3913050"/>
            <a:ext cx="52632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3"/>
              </a:buClr>
              <a:buSzPts val="1600"/>
              <a:buFont typeface="Montserrat"/>
              <a:buNone/>
              <a:defRPr sz="1600">
                <a:solidFill>
                  <a:schemeClr val="accent3"/>
                </a:solidFill>
                <a:latin typeface="Montserrat"/>
                <a:ea typeface="Montserrat"/>
                <a:cs typeface="Montserrat"/>
                <a:sym typeface="Montserrat"/>
              </a:defRPr>
            </a:lvl1pPr>
            <a:lvl2pPr lvl="1" algn="ctr">
              <a:lnSpc>
                <a:spcPct val="100000"/>
              </a:lnSpc>
              <a:spcBef>
                <a:spcPts val="0"/>
              </a:spcBef>
              <a:spcAft>
                <a:spcPts val="0"/>
              </a:spcAft>
              <a:buClr>
                <a:srgbClr val="000000"/>
              </a:buClr>
              <a:buSzPts val="1600"/>
              <a:buNone/>
              <a:defRPr sz="1600">
                <a:solidFill>
                  <a:srgbClr val="000000"/>
                </a:solidFill>
              </a:defRPr>
            </a:lvl2pPr>
            <a:lvl3pPr lvl="2" algn="ctr">
              <a:lnSpc>
                <a:spcPct val="100000"/>
              </a:lnSpc>
              <a:spcBef>
                <a:spcPts val="0"/>
              </a:spcBef>
              <a:spcAft>
                <a:spcPts val="0"/>
              </a:spcAft>
              <a:buClr>
                <a:srgbClr val="000000"/>
              </a:buClr>
              <a:buSzPts val="1600"/>
              <a:buNone/>
              <a:defRPr sz="1600">
                <a:solidFill>
                  <a:srgbClr val="000000"/>
                </a:solidFill>
              </a:defRPr>
            </a:lvl3pPr>
            <a:lvl4pPr lvl="3" algn="ctr">
              <a:lnSpc>
                <a:spcPct val="100000"/>
              </a:lnSpc>
              <a:spcBef>
                <a:spcPts val="0"/>
              </a:spcBef>
              <a:spcAft>
                <a:spcPts val="0"/>
              </a:spcAft>
              <a:buClr>
                <a:srgbClr val="000000"/>
              </a:buClr>
              <a:buSzPts val="1600"/>
              <a:buNone/>
              <a:defRPr sz="1600">
                <a:solidFill>
                  <a:srgbClr val="000000"/>
                </a:solidFill>
              </a:defRPr>
            </a:lvl4pPr>
            <a:lvl5pPr lvl="4" algn="ctr">
              <a:lnSpc>
                <a:spcPct val="100000"/>
              </a:lnSpc>
              <a:spcBef>
                <a:spcPts val="0"/>
              </a:spcBef>
              <a:spcAft>
                <a:spcPts val="0"/>
              </a:spcAft>
              <a:buClr>
                <a:srgbClr val="000000"/>
              </a:buClr>
              <a:buSzPts val="1600"/>
              <a:buNone/>
              <a:defRPr sz="1600">
                <a:solidFill>
                  <a:srgbClr val="000000"/>
                </a:solidFill>
              </a:defRPr>
            </a:lvl5pPr>
            <a:lvl6pPr lvl="5" algn="ctr">
              <a:lnSpc>
                <a:spcPct val="100000"/>
              </a:lnSpc>
              <a:spcBef>
                <a:spcPts val="0"/>
              </a:spcBef>
              <a:spcAft>
                <a:spcPts val="0"/>
              </a:spcAft>
              <a:buClr>
                <a:srgbClr val="000000"/>
              </a:buClr>
              <a:buSzPts val="1600"/>
              <a:buNone/>
              <a:defRPr sz="1600">
                <a:solidFill>
                  <a:srgbClr val="000000"/>
                </a:solidFill>
              </a:defRPr>
            </a:lvl6pPr>
            <a:lvl7pPr lvl="6" algn="ctr">
              <a:lnSpc>
                <a:spcPct val="100000"/>
              </a:lnSpc>
              <a:spcBef>
                <a:spcPts val="0"/>
              </a:spcBef>
              <a:spcAft>
                <a:spcPts val="0"/>
              </a:spcAft>
              <a:buClr>
                <a:srgbClr val="000000"/>
              </a:buClr>
              <a:buSzPts val="1600"/>
              <a:buNone/>
              <a:defRPr sz="1600">
                <a:solidFill>
                  <a:srgbClr val="000000"/>
                </a:solidFill>
              </a:defRPr>
            </a:lvl7pPr>
            <a:lvl8pPr lvl="7" algn="ctr">
              <a:lnSpc>
                <a:spcPct val="100000"/>
              </a:lnSpc>
              <a:spcBef>
                <a:spcPts val="0"/>
              </a:spcBef>
              <a:spcAft>
                <a:spcPts val="0"/>
              </a:spcAft>
              <a:buClr>
                <a:srgbClr val="000000"/>
              </a:buClr>
              <a:buSzPts val="1600"/>
              <a:buNone/>
              <a:defRPr sz="1600">
                <a:solidFill>
                  <a:srgbClr val="000000"/>
                </a:solidFill>
              </a:defRPr>
            </a:lvl8pPr>
            <a:lvl9pPr lvl="8" algn="ctr">
              <a:lnSpc>
                <a:spcPct val="100000"/>
              </a:lnSpc>
              <a:spcBef>
                <a:spcPts val="0"/>
              </a:spcBef>
              <a:spcAft>
                <a:spcPts val="0"/>
              </a:spcAft>
              <a:buClr>
                <a:srgbClr val="000000"/>
              </a:buClr>
              <a:buSzPts val="1600"/>
              <a:buNone/>
              <a:defRPr sz="1600">
                <a:solidFill>
                  <a:srgbClr val="000000"/>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BIG_NUMBER_1">
    <p:bg>
      <p:bgPr>
        <a:solidFill>
          <a:schemeClr val="accent1"/>
        </a:solidFill>
        <a:effectLst/>
      </p:bgPr>
    </p:bg>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1935263" y="1267567"/>
            <a:ext cx="2205900" cy="568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3000"/>
              <a:buNone/>
              <a:defRPr sz="3000">
                <a:solidFill>
                  <a:schemeClr val="accent2"/>
                </a:solidFill>
              </a:defRPr>
            </a:lvl1pPr>
            <a:lvl2pPr lvl="1" algn="ctr" rtl="0">
              <a:spcBef>
                <a:spcPts val="0"/>
              </a:spcBef>
              <a:spcAft>
                <a:spcPts val="0"/>
              </a:spcAft>
              <a:buClr>
                <a:schemeClr val="accent2"/>
              </a:buClr>
              <a:buSzPts val="4200"/>
              <a:buNone/>
              <a:defRPr sz="4200">
                <a:solidFill>
                  <a:schemeClr val="accent2"/>
                </a:solidFill>
              </a:defRPr>
            </a:lvl2pPr>
            <a:lvl3pPr lvl="2" algn="ctr" rtl="0">
              <a:spcBef>
                <a:spcPts val="0"/>
              </a:spcBef>
              <a:spcAft>
                <a:spcPts val="0"/>
              </a:spcAft>
              <a:buClr>
                <a:schemeClr val="accent2"/>
              </a:buClr>
              <a:buSzPts val="4200"/>
              <a:buNone/>
              <a:defRPr sz="4200">
                <a:solidFill>
                  <a:schemeClr val="accent2"/>
                </a:solidFill>
              </a:defRPr>
            </a:lvl3pPr>
            <a:lvl4pPr lvl="3" algn="ctr" rtl="0">
              <a:spcBef>
                <a:spcPts val="0"/>
              </a:spcBef>
              <a:spcAft>
                <a:spcPts val="0"/>
              </a:spcAft>
              <a:buClr>
                <a:schemeClr val="accent2"/>
              </a:buClr>
              <a:buSzPts val="4200"/>
              <a:buNone/>
              <a:defRPr sz="4200">
                <a:solidFill>
                  <a:schemeClr val="accent2"/>
                </a:solidFill>
              </a:defRPr>
            </a:lvl4pPr>
            <a:lvl5pPr lvl="4" algn="ctr" rtl="0">
              <a:spcBef>
                <a:spcPts val="0"/>
              </a:spcBef>
              <a:spcAft>
                <a:spcPts val="0"/>
              </a:spcAft>
              <a:buClr>
                <a:schemeClr val="accent2"/>
              </a:buClr>
              <a:buSzPts val="4200"/>
              <a:buNone/>
              <a:defRPr sz="4200">
                <a:solidFill>
                  <a:schemeClr val="accent2"/>
                </a:solidFill>
              </a:defRPr>
            </a:lvl5pPr>
            <a:lvl6pPr lvl="5" algn="ctr" rtl="0">
              <a:spcBef>
                <a:spcPts val="0"/>
              </a:spcBef>
              <a:spcAft>
                <a:spcPts val="0"/>
              </a:spcAft>
              <a:buClr>
                <a:schemeClr val="accent2"/>
              </a:buClr>
              <a:buSzPts val="4200"/>
              <a:buNone/>
              <a:defRPr sz="4200">
                <a:solidFill>
                  <a:schemeClr val="accent2"/>
                </a:solidFill>
              </a:defRPr>
            </a:lvl6pPr>
            <a:lvl7pPr lvl="6" algn="ctr" rtl="0">
              <a:spcBef>
                <a:spcPts val="0"/>
              </a:spcBef>
              <a:spcAft>
                <a:spcPts val="0"/>
              </a:spcAft>
              <a:buClr>
                <a:schemeClr val="accent2"/>
              </a:buClr>
              <a:buSzPts val="4200"/>
              <a:buNone/>
              <a:defRPr sz="4200">
                <a:solidFill>
                  <a:schemeClr val="accent2"/>
                </a:solidFill>
              </a:defRPr>
            </a:lvl7pPr>
            <a:lvl8pPr lvl="7" algn="ctr" rtl="0">
              <a:spcBef>
                <a:spcPts val="0"/>
              </a:spcBef>
              <a:spcAft>
                <a:spcPts val="0"/>
              </a:spcAft>
              <a:buClr>
                <a:schemeClr val="accent2"/>
              </a:buClr>
              <a:buSzPts val="4200"/>
              <a:buNone/>
              <a:defRPr sz="4200">
                <a:solidFill>
                  <a:schemeClr val="accent2"/>
                </a:solidFill>
              </a:defRPr>
            </a:lvl8pPr>
            <a:lvl9pPr lvl="8" algn="ctr" rtl="0">
              <a:spcBef>
                <a:spcPts val="0"/>
              </a:spcBef>
              <a:spcAft>
                <a:spcPts val="0"/>
              </a:spcAft>
              <a:buClr>
                <a:schemeClr val="accent2"/>
              </a:buClr>
              <a:buSzPts val="4200"/>
              <a:buNone/>
              <a:defRPr sz="4200">
                <a:solidFill>
                  <a:schemeClr val="accent2"/>
                </a:solidFill>
              </a:defRPr>
            </a:lvl9pPr>
          </a:lstStyle>
          <a:p>
            <a:endParaRPr/>
          </a:p>
        </p:txBody>
      </p:sp>
      <p:sp>
        <p:nvSpPr>
          <p:cNvPr id="43" name="Google Shape;43;p13"/>
          <p:cNvSpPr txBox="1">
            <a:spLocks noGrp="1"/>
          </p:cNvSpPr>
          <p:nvPr>
            <p:ph type="title" idx="2" hasCustomPrompt="1"/>
          </p:nvPr>
        </p:nvSpPr>
        <p:spPr>
          <a:xfrm>
            <a:off x="2338013" y="763667"/>
            <a:ext cx="1400400" cy="66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5"/>
              </a:buClr>
              <a:buSzPts val="4800"/>
              <a:buNone/>
              <a:defRPr sz="4800">
                <a:solidFill>
                  <a:schemeClr val="accent5"/>
                </a:solidFill>
              </a:defRPr>
            </a:lvl1pPr>
            <a:lvl2pPr lvl="1" algn="ctr" rtl="0">
              <a:spcBef>
                <a:spcPts val="0"/>
              </a:spcBef>
              <a:spcAft>
                <a:spcPts val="0"/>
              </a:spcAft>
              <a:buClr>
                <a:schemeClr val="accent5"/>
              </a:buClr>
              <a:buSzPts val="12000"/>
              <a:buNone/>
              <a:defRPr sz="12000">
                <a:solidFill>
                  <a:schemeClr val="accent5"/>
                </a:solidFill>
              </a:defRPr>
            </a:lvl2pPr>
            <a:lvl3pPr lvl="2" algn="ctr" rtl="0">
              <a:spcBef>
                <a:spcPts val="0"/>
              </a:spcBef>
              <a:spcAft>
                <a:spcPts val="0"/>
              </a:spcAft>
              <a:buClr>
                <a:schemeClr val="accent5"/>
              </a:buClr>
              <a:buSzPts val="12000"/>
              <a:buNone/>
              <a:defRPr sz="12000">
                <a:solidFill>
                  <a:schemeClr val="accent5"/>
                </a:solidFill>
              </a:defRPr>
            </a:lvl3pPr>
            <a:lvl4pPr lvl="3" algn="ctr" rtl="0">
              <a:spcBef>
                <a:spcPts val="0"/>
              </a:spcBef>
              <a:spcAft>
                <a:spcPts val="0"/>
              </a:spcAft>
              <a:buClr>
                <a:schemeClr val="accent5"/>
              </a:buClr>
              <a:buSzPts val="12000"/>
              <a:buNone/>
              <a:defRPr sz="12000">
                <a:solidFill>
                  <a:schemeClr val="accent5"/>
                </a:solidFill>
              </a:defRPr>
            </a:lvl4pPr>
            <a:lvl5pPr lvl="4" algn="ctr" rtl="0">
              <a:spcBef>
                <a:spcPts val="0"/>
              </a:spcBef>
              <a:spcAft>
                <a:spcPts val="0"/>
              </a:spcAft>
              <a:buClr>
                <a:schemeClr val="accent5"/>
              </a:buClr>
              <a:buSzPts val="12000"/>
              <a:buNone/>
              <a:defRPr sz="12000">
                <a:solidFill>
                  <a:schemeClr val="accent5"/>
                </a:solidFill>
              </a:defRPr>
            </a:lvl5pPr>
            <a:lvl6pPr lvl="5" algn="ctr" rtl="0">
              <a:spcBef>
                <a:spcPts val="0"/>
              </a:spcBef>
              <a:spcAft>
                <a:spcPts val="0"/>
              </a:spcAft>
              <a:buClr>
                <a:schemeClr val="accent5"/>
              </a:buClr>
              <a:buSzPts val="12000"/>
              <a:buNone/>
              <a:defRPr sz="12000">
                <a:solidFill>
                  <a:schemeClr val="accent5"/>
                </a:solidFill>
              </a:defRPr>
            </a:lvl6pPr>
            <a:lvl7pPr lvl="6" algn="ctr" rtl="0">
              <a:spcBef>
                <a:spcPts val="0"/>
              </a:spcBef>
              <a:spcAft>
                <a:spcPts val="0"/>
              </a:spcAft>
              <a:buClr>
                <a:schemeClr val="accent5"/>
              </a:buClr>
              <a:buSzPts val="12000"/>
              <a:buNone/>
              <a:defRPr sz="12000">
                <a:solidFill>
                  <a:schemeClr val="accent5"/>
                </a:solidFill>
              </a:defRPr>
            </a:lvl7pPr>
            <a:lvl8pPr lvl="7" algn="ctr" rtl="0">
              <a:spcBef>
                <a:spcPts val="0"/>
              </a:spcBef>
              <a:spcAft>
                <a:spcPts val="0"/>
              </a:spcAft>
              <a:buClr>
                <a:schemeClr val="accent5"/>
              </a:buClr>
              <a:buSzPts val="12000"/>
              <a:buNone/>
              <a:defRPr sz="12000">
                <a:solidFill>
                  <a:schemeClr val="accent5"/>
                </a:solidFill>
              </a:defRPr>
            </a:lvl8pPr>
            <a:lvl9pPr lvl="8" algn="ctr" rtl="0">
              <a:spcBef>
                <a:spcPts val="0"/>
              </a:spcBef>
              <a:spcAft>
                <a:spcPts val="0"/>
              </a:spcAft>
              <a:buClr>
                <a:schemeClr val="accent5"/>
              </a:buClr>
              <a:buSzPts val="12000"/>
              <a:buNone/>
              <a:defRPr sz="12000">
                <a:solidFill>
                  <a:schemeClr val="accent5"/>
                </a:solidFill>
              </a:defRPr>
            </a:lvl9pPr>
          </a:lstStyle>
          <a:p>
            <a:r>
              <a:t>xx%</a:t>
            </a:r>
          </a:p>
        </p:txBody>
      </p:sp>
      <p:sp>
        <p:nvSpPr>
          <p:cNvPr id="44" name="Google Shape;44;p13"/>
          <p:cNvSpPr txBox="1">
            <a:spLocks noGrp="1"/>
          </p:cNvSpPr>
          <p:nvPr>
            <p:ph type="subTitle" idx="1"/>
          </p:nvPr>
        </p:nvSpPr>
        <p:spPr>
          <a:xfrm>
            <a:off x="1935263" y="1785442"/>
            <a:ext cx="2205900" cy="66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400"/>
              <a:buNone/>
              <a:defRPr sz="1400">
                <a:solidFill>
                  <a:schemeClr val="accent2"/>
                </a:solidFill>
              </a:defRPr>
            </a:lvl1pPr>
            <a:lvl2pPr lvl="1" algn="ctr" rtl="0">
              <a:lnSpc>
                <a:spcPct val="100000"/>
              </a:lnSpc>
              <a:spcBef>
                <a:spcPts val="0"/>
              </a:spcBef>
              <a:spcAft>
                <a:spcPts val="0"/>
              </a:spcAft>
              <a:buClr>
                <a:schemeClr val="accent2"/>
              </a:buClr>
              <a:buSzPts val="2100"/>
              <a:buNone/>
              <a:defRPr sz="2100">
                <a:solidFill>
                  <a:schemeClr val="accent2"/>
                </a:solidFill>
              </a:defRPr>
            </a:lvl2pPr>
            <a:lvl3pPr lvl="2" algn="ctr" rtl="0">
              <a:lnSpc>
                <a:spcPct val="100000"/>
              </a:lnSpc>
              <a:spcBef>
                <a:spcPts val="0"/>
              </a:spcBef>
              <a:spcAft>
                <a:spcPts val="0"/>
              </a:spcAft>
              <a:buClr>
                <a:schemeClr val="accent2"/>
              </a:buClr>
              <a:buSzPts val="2100"/>
              <a:buNone/>
              <a:defRPr sz="2100">
                <a:solidFill>
                  <a:schemeClr val="accent2"/>
                </a:solidFill>
              </a:defRPr>
            </a:lvl3pPr>
            <a:lvl4pPr lvl="3" algn="ctr" rtl="0">
              <a:lnSpc>
                <a:spcPct val="100000"/>
              </a:lnSpc>
              <a:spcBef>
                <a:spcPts val="0"/>
              </a:spcBef>
              <a:spcAft>
                <a:spcPts val="0"/>
              </a:spcAft>
              <a:buClr>
                <a:schemeClr val="accent2"/>
              </a:buClr>
              <a:buSzPts val="2100"/>
              <a:buNone/>
              <a:defRPr sz="2100">
                <a:solidFill>
                  <a:schemeClr val="accent2"/>
                </a:solidFill>
              </a:defRPr>
            </a:lvl4pPr>
            <a:lvl5pPr lvl="4" algn="ctr" rtl="0">
              <a:lnSpc>
                <a:spcPct val="100000"/>
              </a:lnSpc>
              <a:spcBef>
                <a:spcPts val="0"/>
              </a:spcBef>
              <a:spcAft>
                <a:spcPts val="0"/>
              </a:spcAft>
              <a:buClr>
                <a:schemeClr val="accent2"/>
              </a:buClr>
              <a:buSzPts val="2100"/>
              <a:buNone/>
              <a:defRPr sz="2100">
                <a:solidFill>
                  <a:schemeClr val="accent2"/>
                </a:solidFill>
              </a:defRPr>
            </a:lvl5pPr>
            <a:lvl6pPr lvl="5" algn="ctr" rtl="0">
              <a:lnSpc>
                <a:spcPct val="100000"/>
              </a:lnSpc>
              <a:spcBef>
                <a:spcPts val="0"/>
              </a:spcBef>
              <a:spcAft>
                <a:spcPts val="0"/>
              </a:spcAft>
              <a:buClr>
                <a:schemeClr val="accent2"/>
              </a:buClr>
              <a:buSzPts val="2100"/>
              <a:buNone/>
              <a:defRPr sz="2100">
                <a:solidFill>
                  <a:schemeClr val="accent2"/>
                </a:solidFill>
              </a:defRPr>
            </a:lvl6pPr>
            <a:lvl7pPr lvl="6" algn="ctr" rtl="0">
              <a:lnSpc>
                <a:spcPct val="100000"/>
              </a:lnSpc>
              <a:spcBef>
                <a:spcPts val="0"/>
              </a:spcBef>
              <a:spcAft>
                <a:spcPts val="0"/>
              </a:spcAft>
              <a:buClr>
                <a:schemeClr val="accent2"/>
              </a:buClr>
              <a:buSzPts val="2100"/>
              <a:buNone/>
              <a:defRPr sz="2100">
                <a:solidFill>
                  <a:schemeClr val="accent2"/>
                </a:solidFill>
              </a:defRPr>
            </a:lvl7pPr>
            <a:lvl8pPr lvl="7" algn="ctr" rtl="0">
              <a:lnSpc>
                <a:spcPct val="100000"/>
              </a:lnSpc>
              <a:spcBef>
                <a:spcPts val="0"/>
              </a:spcBef>
              <a:spcAft>
                <a:spcPts val="0"/>
              </a:spcAft>
              <a:buClr>
                <a:schemeClr val="accent2"/>
              </a:buClr>
              <a:buSzPts val="2100"/>
              <a:buNone/>
              <a:defRPr sz="2100">
                <a:solidFill>
                  <a:schemeClr val="accent2"/>
                </a:solidFill>
              </a:defRPr>
            </a:lvl8pPr>
            <a:lvl9pPr lvl="8" algn="ctr" rtl="0">
              <a:lnSpc>
                <a:spcPct val="100000"/>
              </a:lnSpc>
              <a:spcBef>
                <a:spcPts val="0"/>
              </a:spcBef>
              <a:spcAft>
                <a:spcPts val="0"/>
              </a:spcAft>
              <a:buClr>
                <a:schemeClr val="accent2"/>
              </a:buClr>
              <a:buSzPts val="2100"/>
              <a:buNone/>
              <a:defRPr sz="2100">
                <a:solidFill>
                  <a:schemeClr val="accent2"/>
                </a:solidFill>
              </a:defRPr>
            </a:lvl9pPr>
          </a:lstStyle>
          <a:p>
            <a:endParaRPr/>
          </a:p>
        </p:txBody>
      </p:sp>
      <p:sp>
        <p:nvSpPr>
          <p:cNvPr id="45" name="Google Shape;45;p13"/>
          <p:cNvSpPr txBox="1">
            <a:spLocks noGrp="1"/>
          </p:cNvSpPr>
          <p:nvPr>
            <p:ph type="title" idx="3"/>
          </p:nvPr>
        </p:nvSpPr>
        <p:spPr>
          <a:xfrm>
            <a:off x="1935263" y="3333817"/>
            <a:ext cx="2205900" cy="568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3000"/>
              <a:buNone/>
              <a:defRPr sz="3000">
                <a:solidFill>
                  <a:schemeClr val="accent2"/>
                </a:solidFill>
              </a:defRPr>
            </a:lvl1pPr>
            <a:lvl2pPr lvl="1" algn="ctr" rtl="0">
              <a:spcBef>
                <a:spcPts val="0"/>
              </a:spcBef>
              <a:spcAft>
                <a:spcPts val="0"/>
              </a:spcAft>
              <a:buClr>
                <a:schemeClr val="accent2"/>
              </a:buClr>
              <a:buSzPts val="4200"/>
              <a:buNone/>
              <a:defRPr sz="4200">
                <a:solidFill>
                  <a:schemeClr val="accent2"/>
                </a:solidFill>
              </a:defRPr>
            </a:lvl2pPr>
            <a:lvl3pPr lvl="2" algn="ctr" rtl="0">
              <a:spcBef>
                <a:spcPts val="0"/>
              </a:spcBef>
              <a:spcAft>
                <a:spcPts val="0"/>
              </a:spcAft>
              <a:buClr>
                <a:schemeClr val="accent2"/>
              </a:buClr>
              <a:buSzPts val="4200"/>
              <a:buNone/>
              <a:defRPr sz="4200">
                <a:solidFill>
                  <a:schemeClr val="accent2"/>
                </a:solidFill>
              </a:defRPr>
            </a:lvl3pPr>
            <a:lvl4pPr lvl="3" algn="ctr" rtl="0">
              <a:spcBef>
                <a:spcPts val="0"/>
              </a:spcBef>
              <a:spcAft>
                <a:spcPts val="0"/>
              </a:spcAft>
              <a:buClr>
                <a:schemeClr val="accent2"/>
              </a:buClr>
              <a:buSzPts val="4200"/>
              <a:buNone/>
              <a:defRPr sz="4200">
                <a:solidFill>
                  <a:schemeClr val="accent2"/>
                </a:solidFill>
              </a:defRPr>
            </a:lvl4pPr>
            <a:lvl5pPr lvl="4" algn="ctr" rtl="0">
              <a:spcBef>
                <a:spcPts val="0"/>
              </a:spcBef>
              <a:spcAft>
                <a:spcPts val="0"/>
              </a:spcAft>
              <a:buClr>
                <a:schemeClr val="accent2"/>
              </a:buClr>
              <a:buSzPts val="4200"/>
              <a:buNone/>
              <a:defRPr sz="4200">
                <a:solidFill>
                  <a:schemeClr val="accent2"/>
                </a:solidFill>
              </a:defRPr>
            </a:lvl5pPr>
            <a:lvl6pPr lvl="5" algn="ctr" rtl="0">
              <a:spcBef>
                <a:spcPts val="0"/>
              </a:spcBef>
              <a:spcAft>
                <a:spcPts val="0"/>
              </a:spcAft>
              <a:buClr>
                <a:schemeClr val="accent2"/>
              </a:buClr>
              <a:buSzPts val="4200"/>
              <a:buNone/>
              <a:defRPr sz="4200">
                <a:solidFill>
                  <a:schemeClr val="accent2"/>
                </a:solidFill>
              </a:defRPr>
            </a:lvl6pPr>
            <a:lvl7pPr lvl="6" algn="ctr" rtl="0">
              <a:spcBef>
                <a:spcPts val="0"/>
              </a:spcBef>
              <a:spcAft>
                <a:spcPts val="0"/>
              </a:spcAft>
              <a:buClr>
                <a:schemeClr val="accent2"/>
              </a:buClr>
              <a:buSzPts val="4200"/>
              <a:buNone/>
              <a:defRPr sz="4200">
                <a:solidFill>
                  <a:schemeClr val="accent2"/>
                </a:solidFill>
              </a:defRPr>
            </a:lvl7pPr>
            <a:lvl8pPr lvl="7" algn="ctr" rtl="0">
              <a:spcBef>
                <a:spcPts val="0"/>
              </a:spcBef>
              <a:spcAft>
                <a:spcPts val="0"/>
              </a:spcAft>
              <a:buClr>
                <a:schemeClr val="accent2"/>
              </a:buClr>
              <a:buSzPts val="4200"/>
              <a:buNone/>
              <a:defRPr sz="4200">
                <a:solidFill>
                  <a:schemeClr val="accent2"/>
                </a:solidFill>
              </a:defRPr>
            </a:lvl8pPr>
            <a:lvl9pPr lvl="8" algn="ctr" rtl="0">
              <a:spcBef>
                <a:spcPts val="0"/>
              </a:spcBef>
              <a:spcAft>
                <a:spcPts val="0"/>
              </a:spcAft>
              <a:buClr>
                <a:schemeClr val="accent2"/>
              </a:buClr>
              <a:buSzPts val="4200"/>
              <a:buNone/>
              <a:defRPr sz="4200">
                <a:solidFill>
                  <a:schemeClr val="accent2"/>
                </a:solidFill>
              </a:defRPr>
            </a:lvl9pPr>
          </a:lstStyle>
          <a:p>
            <a:endParaRPr/>
          </a:p>
        </p:txBody>
      </p:sp>
      <p:sp>
        <p:nvSpPr>
          <p:cNvPr id="46" name="Google Shape;46;p13"/>
          <p:cNvSpPr txBox="1">
            <a:spLocks noGrp="1"/>
          </p:cNvSpPr>
          <p:nvPr>
            <p:ph type="title" idx="4" hasCustomPrompt="1"/>
          </p:nvPr>
        </p:nvSpPr>
        <p:spPr>
          <a:xfrm>
            <a:off x="2338013" y="2829917"/>
            <a:ext cx="1400400" cy="66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5"/>
              </a:buClr>
              <a:buSzPts val="4800"/>
              <a:buNone/>
              <a:defRPr sz="4800">
                <a:solidFill>
                  <a:schemeClr val="accent5"/>
                </a:solidFill>
              </a:defRPr>
            </a:lvl1pPr>
            <a:lvl2pPr lvl="1" algn="ctr" rtl="0">
              <a:spcBef>
                <a:spcPts val="0"/>
              </a:spcBef>
              <a:spcAft>
                <a:spcPts val="0"/>
              </a:spcAft>
              <a:buClr>
                <a:schemeClr val="accent5"/>
              </a:buClr>
              <a:buSzPts val="12000"/>
              <a:buNone/>
              <a:defRPr sz="12000">
                <a:solidFill>
                  <a:schemeClr val="accent5"/>
                </a:solidFill>
              </a:defRPr>
            </a:lvl2pPr>
            <a:lvl3pPr lvl="2" algn="ctr" rtl="0">
              <a:spcBef>
                <a:spcPts val="0"/>
              </a:spcBef>
              <a:spcAft>
                <a:spcPts val="0"/>
              </a:spcAft>
              <a:buClr>
                <a:schemeClr val="accent5"/>
              </a:buClr>
              <a:buSzPts val="12000"/>
              <a:buNone/>
              <a:defRPr sz="12000">
                <a:solidFill>
                  <a:schemeClr val="accent5"/>
                </a:solidFill>
              </a:defRPr>
            </a:lvl3pPr>
            <a:lvl4pPr lvl="3" algn="ctr" rtl="0">
              <a:spcBef>
                <a:spcPts val="0"/>
              </a:spcBef>
              <a:spcAft>
                <a:spcPts val="0"/>
              </a:spcAft>
              <a:buClr>
                <a:schemeClr val="accent5"/>
              </a:buClr>
              <a:buSzPts val="12000"/>
              <a:buNone/>
              <a:defRPr sz="12000">
                <a:solidFill>
                  <a:schemeClr val="accent5"/>
                </a:solidFill>
              </a:defRPr>
            </a:lvl4pPr>
            <a:lvl5pPr lvl="4" algn="ctr" rtl="0">
              <a:spcBef>
                <a:spcPts val="0"/>
              </a:spcBef>
              <a:spcAft>
                <a:spcPts val="0"/>
              </a:spcAft>
              <a:buClr>
                <a:schemeClr val="accent5"/>
              </a:buClr>
              <a:buSzPts val="12000"/>
              <a:buNone/>
              <a:defRPr sz="12000">
                <a:solidFill>
                  <a:schemeClr val="accent5"/>
                </a:solidFill>
              </a:defRPr>
            </a:lvl5pPr>
            <a:lvl6pPr lvl="5" algn="ctr" rtl="0">
              <a:spcBef>
                <a:spcPts val="0"/>
              </a:spcBef>
              <a:spcAft>
                <a:spcPts val="0"/>
              </a:spcAft>
              <a:buClr>
                <a:schemeClr val="accent5"/>
              </a:buClr>
              <a:buSzPts val="12000"/>
              <a:buNone/>
              <a:defRPr sz="12000">
                <a:solidFill>
                  <a:schemeClr val="accent5"/>
                </a:solidFill>
              </a:defRPr>
            </a:lvl6pPr>
            <a:lvl7pPr lvl="6" algn="ctr" rtl="0">
              <a:spcBef>
                <a:spcPts val="0"/>
              </a:spcBef>
              <a:spcAft>
                <a:spcPts val="0"/>
              </a:spcAft>
              <a:buClr>
                <a:schemeClr val="accent5"/>
              </a:buClr>
              <a:buSzPts val="12000"/>
              <a:buNone/>
              <a:defRPr sz="12000">
                <a:solidFill>
                  <a:schemeClr val="accent5"/>
                </a:solidFill>
              </a:defRPr>
            </a:lvl7pPr>
            <a:lvl8pPr lvl="7" algn="ctr" rtl="0">
              <a:spcBef>
                <a:spcPts val="0"/>
              </a:spcBef>
              <a:spcAft>
                <a:spcPts val="0"/>
              </a:spcAft>
              <a:buClr>
                <a:schemeClr val="accent5"/>
              </a:buClr>
              <a:buSzPts val="12000"/>
              <a:buNone/>
              <a:defRPr sz="12000">
                <a:solidFill>
                  <a:schemeClr val="accent5"/>
                </a:solidFill>
              </a:defRPr>
            </a:lvl8pPr>
            <a:lvl9pPr lvl="8" algn="ctr" rtl="0">
              <a:spcBef>
                <a:spcPts val="0"/>
              </a:spcBef>
              <a:spcAft>
                <a:spcPts val="0"/>
              </a:spcAft>
              <a:buClr>
                <a:schemeClr val="accent5"/>
              </a:buClr>
              <a:buSzPts val="12000"/>
              <a:buNone/>
              <a:defRPr sz="12000">
                <a:solidFill>
                  <a:schemeClr val="accent5"/>
                </a:solidFill>
              </a:defRPr>
            </a:lvl9pPr>
          </a:lstStyle>
          <a:p>
            <a:r>
              <a:t>xx%</a:t>
            </a:r>
          </a:p>
        </p:txBody>
      </p:sp>
      <p:sp>
        <p:nvSpPr>
          <p:cNvPr id="47" name="Google Shape;47;p13"/>
          <p:cNvSpPr txBox="1">
            <a:spLocks noGrp="1"/>
          </p:cNvSpPr>
          <p:nvPr>
            <p:ph type="subTitle" idx="5"/>
          </p:nvPr>
        </p:nvSpPr>
        <p:spPr>
          <a:xfrm>
            <a:off x="1935263" y="3851692"/>
            <a:ext cx="2205900" cy="66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400"/>
              <a:buNone/>
              <a:defRPr sz="1400">
                <a:solidFill>
                  <a:schemeClr val="accent2"/>
                </a:solidFill>
              </a:defRPr>
            </a:lvl1pPr>
            <a:lvl2pPr lvl="1" algn="ctr" rtl="0">
              <a:lnSpc>
                <a:spcPct val="100000"/>
              </a:lnSpc>
              <a:spcBef>
                <a:spcPts val="0"/>
              </a:spcBef>
              <a:spcAft>
                <a:spcPts val="0"/>
              </a:spcAft>
              <a:buClr>
                <a:schemeClr val="accent2"/>
              </a:buClr>
              <a:buSzPts val="2100"/>
              <a:buNone/>
              <a:defRPr sz="2100">
                <a:solidFill>
                  <a:schemeClr val="accent2"/>
                </a:solidFill>
              </a:defRPr>
            </a:lvl2pPr>
            <a:lvl3pPr lvl="2" algn="ctr" rtl="0">
              <a:lnSpc>
                <a:spcPct val="100000"/>
              </a:lnSpc>
              <a:spcBef>
                <a:spcPts val="0"/>
              </a:spcBef>
              <a:spcAft>
                <a:spcPts val="0"/>
              </a:spcAft>
              <a:buClr>
                <a:schemeClr val="accent2"/>
              </a:buClr>
              <a:buSzPts val="2100"/>
              <a:buNone/>
              <a:defRPr sz="2100">
                <a:solidFill>
                  <a:schemeClr val="accent2"/>
                </a:solidFill>
              </a:defRPr>
            </a:lvl3pPr>
            <a:lvl4pPr lvl="3" algn="ctr" rtl="0">
              <a:lnSpc>
                <a:spcPct val="100000"/>
              </a:lnSpc>
              <a:spcBef>
                <a:spcPts val="0"/>
              </a:spcBef>
              <a:spcAft>
                <a:spcPts val="0"/>
              </a:spcAft>
              <a:buClr>
                <a:schemeClr val="accent2"/>
              </a:buClr>
              <a:buSzPts val="2100"/>
              <a:buNone/>
              <a:defRPr sz="2100">
                <a:solidFill>
                  <a:schemeClr val="accent2"/>
                </a:solidFill>
              </a:defRPr>
            </a:lvl4pPr>
            <a:lvl5pPr lvl="4" algn="ctr" rtl="0">
              <a:lnSpc>
                <a:spcPct val="100000"/>
              </a:lnSpc>
              <a:spcBef>
                <a:spcPts val="0"/>
              </a:spcBef>
              <a:spcAft>
                <a:spcPts val="0"/>
              </a:spcAft>
              <a:buClr>
                <a:schemeClr val="accent2"/>
              </a:buClr>
              <a:buSzPts val="2100"/>
              <a:buNone/>
              <a:defRPr sz="2100">
                <a:solidFill>
                  <a:schemeClr val="accent2"/>
                </a:solidFill>
              </a:defRPr>
            </a:lvl5pPr>
            <a:lvl6pPr lvl="5" algn="ctr" rtl="0">
              <a:lnSpc>
                <a:spcPct val="100000"/>
              </a:lnSpc>
              <a:spcBef>
                <a:spcPts val="0"/>
              </a:spcBef>
              <a:spcAft>
                <a:spcPts val="0"/>
              </a:spcAft>
              <a:buClr>
                <a:schemeClr val="accent2"/>
              </a:buClr>
              <a:buSzPts val="2100"/>
              <a:buNone/>
              <a:defRPr sz="2100">
                <a:solidFill>
                  <a:schemeClr val="accent2"/>
                </a:solidFill>
              </a:defRPr>
            </a:lvl6pPr>
            <a:lvl7pPr lvl="6" algn="ctr" rtl="0">
              <a:lnSpc>
                <a:spcPct val="100000"/>
              </a:lnSpc>
              <a:spcBef>
                <a:spcPts val="0"/>
              </a:spcBef>
              <a:spcAft>
                <a:spcPts val="0"/>
              </a:spcAft>
              <a:buClr>
                <a:schemeClr val="accent2"/>
              </a:buClr>
              <a:buSzPts val="2100"/>
              <a:buNone/>
              <a:defRPr sz="2100">
                <a:solidFill>
                  <a:schemeClr val="accent2"/>
                </a:solidFill>
              </a:defRPr>
            </a:lvl7pPr>
            <a:lvl8pPr lvl="7" algn="ctr" rtl="0">
              <a:lnSpc>
                <a:spcPct val="100000"/>
              </a:lnSpc>
              <a:spcBef>
                <a:spcPts val="0"/>
              </a:spcBef>
              <a:spcAft>
                <a:spcPts val="0"/>
              </a:spcAft>
              <a:buClr>
                <a:schemeClr val="accent2"/>
              </a:buClr>
              <a:buSzPts val="2100"/>
              <a:buNone/>
              <a:defRPr sz="2100">
                <a:solidFill>
                  <a:schemeClr val="accent2"/>
                </a:solidFill>
              </a:defRPr>
            </a:lvl8pPr>
            <a:lvl9pPr lvl="8" algn="ctr" rtl="0">
              <a:lnSpc>
                <a:spcPct val="100000"/>
              </a:lnSpc>
              <a:spcBef>
                <a:spcPts val="0"/>
              </a:spcBef>
              <a:spcAft>
                <a:spcPts val="0"/>
              </a:spcAft>
              <a:buClr>
                <a:schemeClr val="accent2"/>
              </a:buClr>
              <a:buSzPts val="2100"/>
              <a:buNone/>
              <a:defRPr sz="2100">
                <a:solidFill>
                  <a:schemeClr val="accent2"/>
                </a:solidFill>
              </a:defRPr>
            </a:lvl9pPr>
          </a:lstStyle>
          <a:p>
            <a:endParaRPr/>
          </a:p>
        </p:txBody>
      </p:sp>
      <p:sp>
        <p:nvSpPr>
          <p:cNvPr id="48" name="Google Shape;48;p13"/>
          <p:cNvSpPr txBox="1">
            <a:spLocks noGrp="1"/>
          </p:cNvSpPr>
          <p:nvPr>
            <p:ph type="title" idx="6"/>
          </p:nvPr>
        </p:nvSpPr>
        <p:spPr>
          <a:xfrm>
            <a:off x="5002838" y="1267567"/>
            <a:ext cx="2205900" cy="568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3000"/>
              <a:buNone/>
              <a:defRPr sz="3000">
                <a:solidFill>
                  <a:schemeClr val="accent2"/>
                </a:solidFill>
              </a:defRPr>
            </a:lvl1pPr>
            <a:lvl2pPr lvl="1" algn="ctr" rtl="0">
              <a:spcBef>
                <a:spcPts val="0"/>
              </a:spcBef>
              <a:spcAft>
                <a:spcPts val="0"/>
              </a:spcAft>
              <a:buClr>
                <a:schemeClr val="accent2"/>
              </a:buClr>
              <a:buSzPts val="4200"/>
              <a:buNone/>
              <a:defRPr sz="4200">
                <a:solidFill>
                  <a:schemeClr val="accent2"/>
                </a:solidFill>
              </a:defRPr>
            </a:lvl2pPr>
            <a:lvl3pPr lvl="2" algn="ctr" rtl="0">
              <a:spcBef>
                <a:spcPts val="0"/>
              </a:spcBef>
              <a:spcAft>
                <a:spcPts val="0"/>
              </a:spcAft>
              <a:buClr>
                <a:schemeClr val="accent2"/>
              </a:buClr>
              <a:buSzPts val="4200"/>
              <a:buNone/>
              <a:defRPr sz="4200">
                <a:solidFill>
                  <a:schemeClr val="accent2"/>
                </a:solidFill>
              </a:defRPr>
            </a:lvl3pPr>
            <a:lvl4pPr lvl="3" algn="ctr" rtl="0">
              <a:spcBef>
                <a:spcPts val="0"/>
              </a:spcBef>
              <a:spcAft>
                <a:spcPts val="0"/>
              </a:spcAft>
              <a:buClr>
                <a:schemeClr val="accent2"/>
              </a:buClr>
              <a:buSzPts val="4200"/>
              <a:buNone/>
              <a:defRPr sz="4200">
                <a:solidFill>
                  <a:schemeClr val="accent2"/>
                </a:solidFill>
              </a:defRPr>
            </a:lvl4pPr>
            <a:lvl5pPr lvl="4" algn="ctr" rtl="0">
              <a:spcBef>
                <a:spcPts val="0"/>
              </a:spcBef>
              <a:spcAft>
                <a:spcPts val="0"/>
              </a:spcAft>
              <a:buClr>
                <a:schemeClr val="accent2"/>
              </a:buClr>
              <a:buSzPts val="4200"/>
              <a:buNone/>
              <a:defRPr sz="4200">
                <a:solidFill>
                  <a:schemeClr val="accent2"/>
                </a:solidFill>
              </a:defRPr>
            </a:lvl5pPr>
            <a:lvl6pPr lvl="5" algn="ctr" rtl="0">
              <a:spcBef>
                <a:spcPts val="0"/>
              </a:spcBef>
              <a:spcAft>
                <a:spcPts val="0"/>
              </a:spcAft>
              <a:buClr>
                <a:schemeClr val="accent2"/>
              </a:buClr>
              <a:buSzPts val="4200"/>
              <a:buNone/>
              <a:defRPr sz="4200">
                <a:solidFill>
                  <a:schemeClr val="accent2"/>
                </a:solidFill>
              </a:defRPr>
            </a:lvl6pPr>
            <a:lvl7pPr lvl="6" algn="ctr" rtl="0">
              <a:spcBef>
                <a:spcPts val="0"/>
              </a:spcBef>
              <a:spcAft>
                <a:spcPts val="0"/>
              </a:spcAft>
              <a:buClr>
                <a:schemeClr val="accent2"/>
              </a:buClr>
              <a:buSzPts val="4200"/>
              <a:buNone/>
              <a:defRPr sz="4200">
                <a:solidFill>
                  <a:schemeClr val="accent2"/>
                </a:solidFill>
              </a:defRPr>
            </a:lvl7pPr>
            <a:lvl8pPr lvl="7" algn="ctr" rtl="0">
              <a:spcBef>
                <a:spcPts val="0"/>
              </a:spcBef>
              <a:spcAft>
                <a:spcPts val="0"/>
              </a:spcAft>
              <a:buClr>
                <a:schemeClr val="accent2"/>
              </a:buClr>
              <a:buSzPts val="4200"/>
              <a:buNone/>
              <a:defRPr sz="4200">
                <a:solidFill>
                  <a:schemeClr val="accent2"/>
                </a:solidFill>
              </a:defRPr>
            </a:lvl8pPr>
            <a:lvl9pPr lvl="8" algn="ctr" rtl="0">
              <a:spcBef>
                <a:spcPts val="0"/>
              </a:spcBef>
              <a:spcAft>
                <a:spcPts val="0"/>
              </a:spcAft>
              <a:buClr>
                <a:schemeClr val="accent2"/>
              </a:buClr>
              <a:buSzPts val="4200"/>
              <a:buNone/>
              <a:defRPr sz="4200">
                <a:solidFill>
                  <a:schemeClr val="accent2"/>
                </a:solidFill>
              </a:defRPr>
            </a:lvl9pPr>
          </a:lstStyle>
          <a:p>
            <a:endParaRPr/>
          </a:p>
        </p:txBody>
      </p:sp>
      <p:sp>
        <p:nvSpPr>
          <p:cNvPr id="49" name="Google Shape;49;p13"/>
          <p:cNvSpPr txBox="1">
            <a:spLocks noGrp="1"/>
          </p:cNvSpPr>
          <p:nvPr>
            <p:ph type="title" idx="7" hasCustomPrompt="1"/>
          </p:nvPr>
        </p:nvSpPr>
        <p:spPr>
          <a:xfrm>
            <a:off x="5405588" y="763667"/>
            <a:ext cx="1400400" cy="66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5"/>
              </a:buClr>
              <a:buSzPts val="4800"/>
              <a:buNone/>
              <a:defRPr sz="4800">
                <a:solidFill>
                  <a:schemeClr val="accent5"/>
                </a:solidFill>
              </a:defRPr>
            </a:lvl1pPr>
            <a:lvl2pPr lvl="1" algn="ctr" rtl="0">
              <a:spcBef>
                <a:spcPts val="0"/>
              </a:spcBef>
              <a:spcAft>
                <a:spcPts val="0"/>
              </a:spcAft>
              <a:buClr>
                <a:schemeClr val="accent5"/>
              </a:buClr>
              <a:buSzPts val="12000"/>
              <a:buNone/>
              <a:defRPr sz="12000">
                <a:solidFill>
                  <a:schemeClr val="accent5"/>
                </a:solidFill>
              </a:defRPr>
            </a:lvl2pPr>
            <a:lvl3pPr lvl="2" algn="ctr" rtl="0">
              <a:spcBef>
                <a:spcPts val="0"/>
              </a:spcBef>
              <a:spcAft>
                <a:spcPts val="0"/>
              </a:spcAft>
              <a:buClr>
                <a:schemeClr val="accent5"/>
              </a:buClr>
              <a:buSzPts val="12000"/>
              <a:buNone/>
              <a:defRPr sz="12000">
                <a:solidFill>
                  <a:schemeClr val="accent5"/>
                </a:solidFill>
              </a:defRPr>
            </a:lvl3pPr>
            <a:lvl4pPr lvl="3" algn="ctr" rtl="0">
              <a:spcBef>
                <a:spcPts val="0"/>
              </a:spcBef>
              <a:spcAft>
                <a:spcPts val="0"/>
              </a:spcAft>
              <a:buClr>
                <a:schemeClr val="accent5"/>
              </a:buClr>
              <a:buSzPts val="12000"/>
              <a:buNone/>
              <a:defRPr sz="12000">
                <a:solidFill>
                  <a:schemeClr val="accent5"/>
                </a:solidFill>
              </a:defRPr>
            </a:lvl4pPr>
            <a:lvl5pPr lvl="4" algn="ctr" rtl="0">
              <a:spcBef>
                <a:spcPts val="0"/>
              </a:spcBef>
              <a:spcAft>
                <a:spcPts val="0"/>
              </a:spcAft>
              <a:buClr>
                <a:schemeClr val="accent5"/>
              </a:buClr>
              <a:buSzPts val="12000"/>
              <a:buNone/>
              <a:defRPr sz="12000">
                <a:solidFill>
                  <a:schemeClr val="accent5"/>
                </a:solidFill>
              </a:defRPr>
            </a:lvl5pPr>
            <a:lvl6pPr lvl="5" algn="ctr" rtl="0">
              <a:spcBef>
                <a:spcPts val="0"/>
              </a:spcBef>
              <a:spcAft>
                <a:spcPts val="0"/>
              </a:spcAft>
              <a:buClr>
                <a:schemeClr val="accent5"/>
              </a:buClr>
              <a:buSzPts val="12000"/>
              <a:buNone/>
              <a:defRPr sz="12000">
                <a:solidFill>
                  <a:schemeClr val="accent5"/>
                </a:solidFill>
              </a:defRPr>
            </a:lvl6pPr>
            <a:lvl7pPr lvl="6" algn="ctr" rtl="0">
              <a:spcBef>
                <a:spcPts val="0"/>
              </a:spcBef>
              <a:spcAft>
                <a:spcPts val="0"/>
              </a:spcAft>
              <a:buClr>
                <a:schemeClr val="accent5"/>
              </a:buClr>
              <a:buSzPts val="12000"/>
              <a:buNone/>
              <a:defRPr sz="12000">
                <a:solidFill>
                  <a:schemeClr val="accent5"/>
                </a:solidFill>
              </a:defRPr>
            </a:lvl7pPr>
            <a:lvl8pPr lvl="7" algn="ctr" rtl="0">
              <a:spcBef>
                <a:spcPts val="0"/>
              </a:spcBef>
              <a:spcAft>
                <a:spcPts val="0"/>
              </a:spcAft>
              <a:buClr>
                <a:schemeClr val="accent5"/>
              </a:buClr>
              <a:buSzPts val="12000"/>
              <a:buNone/>
              <a:defRPr sz="12000">
                <a:solidFill>
                  <a:schemeClr val="accent5"/>
                </a:solidFill>
              </a:defRPr>
            </a:lvl8pPr>
            <a:lvl9pPr lvl="8" algn="ctr" rtl="0">
              <a:spcBef>
                <a:spcPts val="0"/>
              </a:spcBef>
              <a:spcAft>
                <a:spcPts val="0"/>
              </a:spcAft>
              <a:buClr>
                <a:schemeClr val="accent5"/>
              </a:buClr>
              <a:buSzPts val="12000"/>
              <a:buNone/>
              <a:defRPr sz="12000">
                <a:solidFill>
                  <a:schemeClr val="accent5"/>
                </a:solidFill>
              </a:defRPr>
            </a:lvl9pPr>
          </a:lstStyle>
          <a:p>
            <a:r>
              <a:t>xx%</a:t>
            </a:r>
          </a:p>
        </p:txBody>
      </p:sp>
      <p:sp>
        <p:nvSpPr>
          <p:cNvPr id="50" name="Google Shape;50;p13"/>
          <p:cNvSpPr txBox="1">
            <a:spLocks noGrp="1"/>
          </p:cNvSpPr>
          <p:nvPr>
            <p:ph type="subTitle" idx="8"/>
          </p:nvPr>
        </p:nvSpPr>
        <p:spPr>
          <a:xfrm>
            <a:off x="5002838" y="1785442"/>
            <a:ext cx="2205900" cy="66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400"/>
              <a:buNone/>
              <a:defRPr sz="1400">
                <a:solidFill>
                  <a:schemeClr val="accent2"/>
                </a:solidFill>
              </a:defRPr>
            </a:lvl1pPr>
            <a:lvl2pPr lvl="1" algn="ctr" rtl="0">
              <a:lnSpc>
                <a:spcPct val="100000"/>
              </a:lnSpc>
              <a:spcBef>
                <a:spcPts val="0"/>
              </a:spcBef>
              <a:spcAft>
                <a:spcPts val="0"/>
              </a:spcAft>
              <a:buClr>
                <a:schemeClr val="accent2"/>
              </a:buClr>
              <a:buSzPts val="2100"/>
              <a:buNone/>
              <a:defRPr sz="2100">
                <a:solidFill>
                  <a:schemeClr val="accent2"/>
                </a:solidFill>
              </a:defRPr>
            </a:lvl2pPr>
            <a:lvl3pPr lvl="2" algn="ctr" rtl="0">
              <a:lnSpc>
                <a:spcPct val="100000"/>
              </a:lnSpc>
              <a:spcBef>
                <a:spcPts val="0"/>
              </a:spcBef>
              <a:spcAft>
                <a:spcPts val="0"/>
              </a:spcAft>
              <a:buClr>
                <a:schemeClr val="accent2"/>
              </a:buClr>
              <a:buSzPts val="2100"/>
              <a:buNone/>
              <a:defRPr sz="2100">
                <a:solidFill>
                  <a:schemeClr val="accent2"/>
                </a:solidFill>
              </a:defRPr>
            </a:lvl3pPr>
            <a:lvl4pPr lvl="3" algn="ctr" rtl="0">
              <a:lnSpc>
                <a:spcPct val="100000"/>
              </a:lnSpc>
              <a:spcBef>
                <a:spcPts val="0"/>
              </a:spcBef>
              <a:spcAft>
                <a:spcPts val="0"/>
              </a:spcAft>
              <a:buClr>
                <a:schemeClr val="accent2"/>
              </a:buClr>
              <a:buSzPts val="2100"/>
              <a:buNone/>
              <a:defRPr sz="2100">
                <a:solidFill>
                  <a:schemeClr val="accent2"/>
                </a:solidFill>
              </a:defRPr>
            </a:lvl4pPr>
            <a:lvl5pPr lvl="4" algn="ctr" rtl="0">
              <a:lnSpc>
                <a:spcPct val="100000"/>
              </a:lnSpc>
              <a:spcBef>
                <a:spcPts val="0"/>
              </a:spcBef>
              <a:spcAft>
                <a:spcPts val="0"/>
              </a:spcAft>
              <a:buClr>
                <a:schemeClr val="accent2"/>
              </a:buClr>
              <a:buSzPts val="2100"/>
              <a:buNone/>
              <a:defRPr sz="2100">
                <a:solidFill>
                  <a:schemeClr val="accent2"/>
                </a:solidFill>
              </a:defRPr>
            </a:lvl5pPr>
            <a:lvl6pPr lvl="5" algn="ctr" rtl="0">
              <a:lnSpc>
                <a:spcPct val="100000"/>
              </a:lnSpc>
              <a:spcBef>
                <a:spcPts val="0"/>
              </a:spcBef>
              <a:spcAft>
                <a:spcPts val="0"/>
              </a:spcAft>
              <a:buClr>
                <a:schemeClr val="accent2"/>
              </a:buClr>
              <a:buSzPts val="2100"/>
              <a:buNone/>
              <a:defRPr sz="2100">
                <a:solidFill>
                  <a:schemeClr val="accent2"/>
                </a:solidFill>
              </a:defRPr>
            </a:lvl6pPr>
            <a:lvl7pPr lvl="6" algn="ctr" rtl="0">
              <a:lnSpc>
                <a:spcPct val="100000"/>
              </a:lnSpc>
              <a:spcBef>
                <a:spcPts val="0"/>
              </a:spcBef>
              <a:spcAft>
                <a:spcPts val="0"/>
              </a:spcAft>
              <a:buClr>
                <a:schemeClr val="accent2"/>
              </a:buClr>
              <a:buSzPts val="2100"/>
              <a:buNone/>
              <a:defRPr sz="2100">
                <a:solidFill>
                  <a:schemeClr val="accent2"/>
                </a:solidFill>
              </a:defRPr>
            </a:lvl7pPr>
            <a:lvl8pPr lvl="7" algn="ctr" rtl="0">
              <a:lnSpc>
                <a:spcPct val="100000"/>
              </a:lnSpc>
              <a:spcBef>
                <a:spcPts val="0"/>
              </a:spcBef>
              <a:spcAft>
                <a:spcPts val="0"/>
              </a:spcAft>
              <a:buClr>
                <a:schemeClr val="accent2"/>
              </a:buClr>
              <a:buSzPts val="2100"/>
              <a:buNone/>
              <a:defRPr sz="2100">
                <a:solidFill>
                  <a:schemeClr val="accent2"/>
                </a:solidFill>
              </a:defRPr>
            </a:lvl8pPr>
            <a:lvl9pPr lvl="8" algn="ctr" rtl="0">
              <a:lnSpc>
                <a:spcPct val="100000"/>
              </a:lnSpc>
              <a:spcBef>
                <a:spcPts val="0"/>
              </a:spcBef>
              <a:spcAft>
                <a:spcPts val="0"/>
              </a:spcAft>
              <a:buClr>
                <a:schemeClr val="accent2"/>
              </a:buClr>
              <a:buSzPts val="2100"/>
              <a:buNone/>
              <a:defRPr sz="2100">
                <a:solidFill>
                  <a:schemeClr val="accent2"/>
                </a:solidFill>
              </a:defRPr>
            </a:lvl9pPr>
          </a:lstStyle>
          <a:p>
            <a:endParaRPr/>
          </a:p>
        </p:txBody>
      </p:sp>
      <p:sp>
        <p:nvSpPr>
          <p:cNvPr id="51" name="Google Shape;51;p13"/>
          <p:cNvSpPr txBox="1">
            <a:spLocks noGrp="1"/>
          </p:cNvSpPr>
          <p:nvPr>
            <p:ph type="title" idx="9"/>
          </p:nvPr>
        </p:nvSpPr>
        <p:spPr>
          <a:xfrm>
            <a:off x="5002838" y="3333817"/>
            <a:ext cx="2205900" cy="568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3000"/>
              <a:buNone/>
              <a:defRPr sz="3000">
                <a:solidFill>
                  <a:schemeClr val="accent2"/>
                </a:solidFill>
              </a:defRPr>
            </a:lvl1pPr>
            <a:lvl2pPr lvl="1" algn="ctr" rtl="0">
              <a:spcBef>
                <a:spcPts val="0"/>
              </a:spcBef>
              <a:spcAft>
                <a:spcPts val="0"/>
              </a:spcAft>
              <a:buClr>
                <a:schemeClr val="accent2"/>
              </a:buClr>
              <a:buSzPts val="4200"/>
              <a:buNone/>
              <a:defRPr sz="4200">
                <a:solidFill>
                  <a:schemeClr val="accent2"/>
                </a:solidFill>
              </a:defRPr>
            </a:lvl2pPr>
            <a:lvl3pPr lvl="2" algn="ctr" rtl="0">
              <a:spcBef>
                <a:spcPts val="0"/>
              </a:spcBef>
              <a:spcAft>
                <a:spcPts val="0"/>
              </a:spcAft>
              <a:buClr>
                <a:schemeClr val="accent2"/>
              </a:buClr>
              <a:buSzPts val="4200"/>
              <a:buNone/>
              <a:defRPr sz="4200">
                <a:solidFill>
                  <a:schemeClr val="accent2"/>
                </a:solidFill>
              </a:defRPr>
            </a:lvl3pPr>
            <a:lvl4pPr lvl="3" algn="ctr" rtl="0">
              <a:spcBef>
                <a:spcPts val="0"/>
              </a:spcBef>
              <a:spcAft>
                <a:spcPts val="0"/>
              </a:spcAft>
              <a:buClr>
                <a:schemeClr val="accent2"/>
              </a:buClr>
              <a:buSzPts val="4200"/>
              <a:buNone/>
              <a:defRPr sz="4200">
                <a:solidFill>
                  <a:schemeClr val="accent2"/>
                </a:solidFill>
              </a:defRPr>
            </a:lvl4pPr>
            <a:lvl5pPr lvl="4" algn="ctr" rtl="0">
              <a:spcBef>
                <a:spcPts val="0"/>
              </a:spcBef>
              <a:spcAft>
                <a:spcPts val="0"/>
              </a:spcAft>
              <a:buClr>
                <a:schemeClr val="accent2"/>
              </a:buClr>
              <a:buSzPts val="4200"/>
              <a:buNone/>
              <a:defRPr sz="4200">
                <a:solidFill>
                  <a:schemeClr val="accent2"/>
                </a:solidFill>
              </a:defRPr>
            </a:lvl5pPr>
            <a:lvl6pPr lvl="5" algn="ctr" rtl="0">
              <a:spcBef>
                <a:spcPts val="0"/>
              </a:spcBef>
              <a:spcAft>
                <a:spcPts val="0"/>
              </a:spcAft>
              <a:buClr>
                <a:schemeClr val="accent2"/>
              </a:buClr>
              <a:buSzPts val="4200"/>
              <a:buNone/>
              <a:defRPr sz="4200">
                <a:solidFill>
                  <a:schemeClr val="accent2"/>
                </a:solidFill>
              </a:defRPr>
            </a:lvl6pPr>
            <a:lvl7pPr lvl="6" algn="ctr" rtl="0">
              <a:spcBef>
                <a:spcPts val="0"/>
              </a:spcBef>
              <a:spcAft>
                <a:spcPts val="0"/>
              </a:spcAft>
              <a:buClr>
                <a:schemeClr val="accent2"/>
              </a:buClr>
              <a:buSzPts val="4200"/>
              <a:buNone/>
              <a:defRPr sz="4200">
                <a:solidFill>
                  <a:schemeClr val="accent2"/>
                </a:solidFill>
              </a:defRPr>
            </a:lvl7pPr>
            <a:lvl8pPr lvl="7" algn="ctr" rtl="0">
              <a:spcBef>
                <a:spcPts val="0"/>
              </a:spcBef>
              <a:spcAft>
                <a:spcPts val="0"/>
              </a:spcAft>
              <a:buClr>
                <a:schemeClr val="accent2"/>
              </a:buClr>
              <a:buSzPts val="4200"/>
              <a:buNone/>
              <a:defRPr sz="4200">
                <a:solidFill>
                  <a:schemeClr val="accent2"/>
                </a:solidFill>
              </a:defRPr>
            </a:lvl8pPr>
            <a:lvl9pPr lvl="8" algn="ctr" rtl="0">
              <a:spcBef>
                <a:spcPts val="0"/>
              </a:spcBef>
              <a:spcAft>
                <a:spcPts val="0"/>
              </a:spcAft>
              <a:buClr>
                <a:schemeClr val="accent2"/>
              </a:buClr>
              <a:buSzPts val="4200"/>
              <a:buNone/>
              <a:defRPr sz="4200">
                <a:solidFill>
                  <a:schemeClr val="accent2"/>
                </a:solidFill>
              </a:defRPr>
            </a:lvl9pPr>
          </a:lstStyle>
          <a:p>
            <a:endParaRPr/>
          </a:p>
        </p:txBody>
      </p:sp>
      <p:sp>
        <p:nvSpPr>
          <p:cNvPr id="52" name="Google Shape;52;p13"/>
          <p:cNvSpPr txBox="1">
            <a:spLocks noGrp="1"/>
          </p:cNvSpPr>
          <p:nvPr>
            <p:ph type="title" idx="13" hasCustomPrompt="1"/>
          </p:nvPr>
        </p:nvSpPr>
        <p:spPr>
          <a:xfrm>
            <a:off x="5405588" y="2829917"/>
            <a:ext cx="1400400" cy="66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5"/>
              </a:buClr>
              <a:buSzPts val="4800"/>
              <a:buNone/>
              <a:defRPr sz="4800">
                <a:solidFill>
                  <a:schemeClr val="accent5"/>
                </a:solidFill>
              </a:defRPr>
            </a:lvl1pPr>
            <a:lvl2pPr lvl="1" algn="ctr" rtl="0">
              <a:spcBef>
                <a:spcPts val="0"/>
              </a:spcBef>
              <a:spcAft>
                <a:spcPts val="0"/>
              </a:spcAft>
              <a:buClr>
                <a:schemeClr val="accent5"/>
              </a:buClr>
              <a:buSzPts val="12000"/>
              <a:buNone/>
              <a:defRPr sz="12000">
                <a:solidFill>
                  <a:schemeClr val="accent5"/>
                </a:solidFill>
              </a:defRPr>
            </a:lvl2pPr>
            <a:lvl3pPr lvl="2" algn="ctr" rtl="0">
              <a:spcBef>
                <a:spcPts val="0"/>
              </a:spcBef>
              <a:spcAft>
                <a:spcPts val="0"/>
              </a:spcAft>
              <a:buClr>
                <a:schemeClr val="accent5"/>
              </a:buClr>
              <a:buSzPts val="12000"/>
              <a:buNone/>
              <a:defRPr sz="12000">
                <a:solidFill>
                  <a:schemeClr val="accent5"/>
                </a:solidFill>
              </a:defRPr>
            </a:lvl3pPr>
            <a:lvl4pPr lvl="3" algn="ctr" rtl="0">
              <a:spcBef>
                <a:spcPts val="0"/>
              </a:spcBef>
              <a:spcAft>
                <a:spcPts val="0"/>
              </a:spcAft>
              <a:buClr>
                <a:schemeClr val="accent5"/>
              </a:buClr>
              <a:buSzPts val="12000"/>
              <a:buNone/>
              <a:defRPr sz="12000">
                <a:solidFill>
                  <a:schemeClr val="accent5"/>
                </a:solidFill>
              </a:defRPr>
            </a:lvl4pPr>
            <a:lvl5pPr lvl="4" algn="ctr" rtl="0">
              <a:spcBef>
                <a:spcPts val="0"/>
              </a:spcBef>
              <a:spcAft>
                <a:spcPts val="0"/>
              </a:spcAft>
              <a:buClr>
                <a:schemeClr val="accent5"/>
              </a:buClr>
              <a:buSzPts val="12000"/>
              <a:buNone/>
              <a:defRPr sz="12000">
                <a:solidFill>
                  <a:schemeClr val="accent5"/>
                </a:solidFill>
              </a:defRPr>
            </a:lvl5pPr>
            <a:lvl6pPr lvl="5" algn="ctr" rtl="0">
              <a:spcBef>
                <a:spcPts val="0"/>
              </a:spcBef>
              <a:spcAft>
                <a:spcPts val="0"/>
              </a:spcAft>
              <a:buClr>
                <a:schemeClr val="accent5"/>
              </a:buClr>
              <a:buSzPts val="12000"/>
              <a:buNone/>
              <a:defRPr sz="12000">
                <a:solidFill>
                  <a:schemeClr val="accent5"/>
                </a:solidFill>
              </a:defRPr>
            </a:lvl6pPr>
            <a:lvl7pPr lvl="6" algn="ctr" rtl="0">
              <a:spcBef>
                <a:spcPts val="0"/>
              </a:spcBef>
              <a:spcAft>
                <a:spcPts val="0"/>
              </a:spcAft>
              <a:buClr>
                <a:schemeClr val="accent5"/>
              </a:buClr>
              <a:buSzPts val="12000"/>
              <a:buNone/>
              <a:defRPr sz="12000">
                <a:solidFill>
                  <a:schemeClr val="accent5"/>
                </a:solidFill>
              </a:defRPr>
            </a:lvl7pPr>
            <a:lvl8pPr lvl="7" algn="ctr" rtl="0">
              <a:spcBef>
                <a:spcPts val="0"/>
              </a:spcBef>
              <a:spcAft>
                <a:spcPts val="0"/>
              </a:spcAft>
              <a:buClr>
                <a:schemeClr val="accent5"/>
              </a:buClr>
              <a:buSzPts val="12000"/>
              <a:buNone/>
              <a:defRPr sz="12000">
                <a:solidFill>
                  <a:schemeClr val="accent5"/>
                </a:solidFill>
              </a:defRPr>
            </a:lvl8pPr>
            <a:lvl9pPr lvl="8" algn="ctr" rtl="0">
              <a:spcBef>
                <a:spcPts val="0"/>
              </a:spcBef>
              <a:spcAft>
                <a:spcPts val="0"/>
              </a:spcAft>
              <a:buClr>
                <a:schemeClr val="accent5"/>
              </a:buClr>
              <a:buSzPts val="12000"/>
              <a:buNone/>
              <a:defRPr sz="12000">
                <a:solidFill>
                  <a:schemeClr val="accent5"/>
                </a:solidFill>
              </a:defRPr>
            </a:lvl9pPr>
          </a:lstStyle>
          <a:p>
            <a:r>
              <a:t>xx%</a:t>
            </a:r>
          </a:p>
        </p:txBody>
      </p:sp>
      <p:sp>
        <p:nvSpPr>
          <p:cNvPr id="53" name="Google Shape;53;p13"/>
          <p:cNvSpPr txBox="1">
            <a:spLocks noGrp="1"/>
          </p:cNvSpPr>
          <p:nvPr>
            <p:ph type="subTitle" idx="14"/>
          </p:nvPr>
        </p:nvSpPr>
        <p:spPr>
          <a:xfrm>
            <a:off x="5002838" y="3851692"/>
            <a:ext cx="2205900" cy="66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400"/>
              <a:buNone/>
              <a:defRPr sz="1400">
                <a:solidFill>
                  <a:schemeClr val="accent2"/>
                </a:solidFill>
              </a:defRPr>
            </a:lvl1pPr>
            <a:lvl2pPr lvl="1" algn="ctr" rtl="0">
              <a:lnSpc>
                <a:spcPct val="100000"/>
              </a:lnSpc>
              <a:spcBef>
                <a:spcPts val="0"/>
              </a:spcBef>
              <a:spcAft>
                <a:spcPts val="0"/>
              </a:spcAft>
              <a:buClr>
                <a:schemeClr val="accent2"/>
              </a:buClr>
              <a:buSzPts val="2100"/>
              <a:buNone/>
              <a:defRPr sz="2100">
                <a:solidFill>
                  <a:schemeClr val="accent2"/>
                </a:solidFill>
              </a:defRPr>
            </a:lvl2pPr>
            <a:lvl3pPr lvl="2" algn="ctr" rtl="0">
              <a:lnSpc>
                <a:spcPct val="100000"/>
              </a:lnSpc>
              <a:spcBef>
                <a:spcPts val="0"/>
              </a:spcBef>
              <a:spcAft>
                <a:spcPts val="0"/>
              </a:spcAft>
              <a:buClr>
                <a:schemeClr val="accent2"/>
              </a:buClr>
              <a:buSzPts val="2100"/>
              <a:buNone/>
              <a:defRPr sz="2100">
                <a:solidFill>
                  <a:schemeClr val="accent2"/>
                </a:solidFill>
              </a:defRPr>
            </a:lvl3pPr>
            <a:lvl4pPr lvl="3" algn="ctr" rtl="0">
              <a:lnSpc>
                <a:spcPct val="100000"/>
              </a:lnSpc>
              <a:spcBef>
                <a:spcPts val="0"/>
              </a:spcBef>
              <a:spcAft>
                <a:spcPts val="0"/>
              </a:spcAft>
              <a:buClr>
                <a:schemeClr val="accent2"/>
              </a:buClr>
              <a:buSzPts val="2100"/>
              <a:buNone/>
              <a:defRPr sz="2100">
                <a:solidFill>
                  <a:schemeClr val="accent2"/>
                </a:solidFill>
              </a:defRPr>
            </a:lvl4pPr>
            <a:lvl5pPr lvl="4" algn="ctr" rtl="0">
              <a:lnSpc>
                <a:spcPct val="100000"/>
              </a:lnSpc>
              <a:spcBef>
                <a:spcPts val="0"/>
              </a:spcBef>
              <a:spcAft>
                <a:spcPts val="0"/>
              </a:spcAft>
              <a:buClr>
                <a:schemeClr val="accent2"/>
              </a:buClr>
              <a:buSzPts val="2100"/>
              <a:buNone/>
              <a:defRPr sz="2100">
                <a:solidFill>
                  <a:schemeClr val="accent2"/>
                </a:solidFill>
              </a:defRPr>
            </a:lvl5pPr>
            <a:lvl6pPr lvl="5" algn="ctr" rtl="0">
              <a:lnSpc>
                <a:spcPct val="100000"/>
              </a:lnSpc>
              <a:spcBef>
                <a:spcPts val="0"/>
              </a:spcBef>
              <a:spcAft>
                <a:spcPts val="0"/>
              </a:spcAft>
              <a:buClr>
                <a:schemeClr val="accent2"/>
              </a:buClr>
              <a:buSzPts val="2100"/>
              <a:buNone/>
              <a:defRPr sz="2100">
                <a:solidFill>
                  <a:schemeClr val="accent2"/>
                </a:solidFill>
              </a:defRPr>
            </a:lvl6pPr>
            <a:lvl7pPr lvl="6" algn="ctr" rtl="0">
              <a:lnSpc>
                <a:spcPct val="100000"/>
              </a:lnSpc>
              <a:spcBef>
                <a:spcPts val="0"/>
              </a:spcBef>
              <a:spcAft>
                <a:spcPts val="0"/>
              </a:spcAft>
              <a:buClr>
                <a:schemeClr val="accent2"/>
              </a:buClr>
              <a:buSzPts val="2100"/>
              <a:buNone/>
              <a:defRPr sz="2100">
                <a:solidFill>
                  <a:schemeClr val="accent2"/>
                </a:solidFill>
              </a:defRPr>
            </a:lvl7pPr>
            <a:lvl8pPr lvl="7" algn="ctr" rtl="0">
              <a:lnSpc>
                <a:spcPct val="100000"/>
              </a:lnSpc>
              <a:spcBef>
                <a:spcPts val="0"/>
              </a:spcBef>
              <a:spcAft>
                <a:spcPts val="0"/>
              </a:spcAft>
              <a:buClr>
                <a:schemeClr val="accent2"/>
              </a:buClr>
              <a:buSzPts val="2100"/>
              <a:buNone/>
              <a:defRPr sz="2100">
                <a:solidFill>
                  <a:schemeClr val="accent2"/>
                </a:solidFill>
              </a:defRPr>
            </a:lvl8pPr>
            <a:lvl9pPr lvl="8" algn="ctr" rtl="0">
              <a:lnSpc>
                <a:spcPct val="100000"/>
              </a:lnSpc>
              <a:spcBef>
                <a:spcPts val="0"/>
              </a:spcBef>
              <a:spcAft>
                <a:spcPts val="0"/>
              </a:spcAft>
              <a:buClr>
                <a:schemeClr val="accent2"/>
              </a:buClr>
              <a:buSzPts val="2100"/>
              <a:buNone/>
              <a:defRPr sz="2100">
                <a:solidFill>
                  <a:schemeClr val="accent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0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Patrick Hand"/>
              <a:buNone/>
              <a:defRPr sz="2800">
                <a:solidFill>
                  <a:schemeClr val="accent2"/>
                </a:solidFill>
                <a:latin typeface="Patrick Hand"/>
                <a:ea typeface="Patrick Hand"/>
                <a:cs typeface="Patrick Hand"/>
                <a:sym typeface="Patrick Hand"/>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Montserrat"/>
              <a:buChar char="●"/>
              <a:defRPr sz="1800">
                <a:solidFill>
                  <a:schemeClr val="accent2"/>
                </a:solidFill>
                <a:latin typeface="Montserrat"/>
                <a:ea typeface="Montserrat"/>
                <a:cs typeface="Montserrat"/>
                <a:sym typeface="Montserrat"/>
              </a:defRPr>
            </a:lvl1pPr>
            <a:lvl2pPr marL="914400" lvl="1" indent="-317500">
              <a:lnSpc>
                <a:spcPct val="100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2pPr>
            <a:lvl3pPr marL="1371600" lvl="2" indent="-317500">
              <a:lnSpc>
                <a:spcPct val="100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3pPr>
            <a:lvl4pPr marL="1828800" lvl="3" indent="-317500">
              <a:lnSpc>
                <a:spcPct val="100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4pPr>
            <a:lvl5pPr marL="2286000" lvl="4" indent="-317500">
              <a:lnSpc>
                <a:spcPct val="100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5pPr>
            <a:lvl6pPr marL="2743200" lvl="5" indent="-317500">
              <a:lnSpc>
                <a:spcPct val="100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6pPr>
            <a:lvl7pPr marL="3200400" lvl="6" indent="-317500">
              <a:lnSpc>
                <a:spcPct val="100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7pPr>
            <a:lvl8pPr marL="3657600" lvl="7" indent="-317500">
              <a:lnSpc>
                <a:spcPct val="100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accent2"/>
              </a:buClr>
              <a:buSzPts val="1400"/>
              <a:buFont typeface="Montserrat"/>
              <a:buChar char="■"/>
              <a:defRPr>
                <a:solidFill>
                  <a:schemeClr val="accent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9" r:id="rId2"/>
    <p:sldLayoutId id="2147483669"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Shape 117"/>
        <p:cNvGrpSpPr/>
        <p:nvPr/>
      </p:nvGrpSpPr>
      <p:grpSpPr>
        <a:xfrm>
          <a:off x="0" y="0"/>
          <a:ext cx="0" cy="0"/>
          <a:chOff x="0" y="0"/>
          <a:chExt cx="0" cy="0"/>
        </a:xfrm>
      </p:grpSpPr>
      <p:sp>
        <p:nvSpPr>
          <p:cNvPr id="118" name="Google Shape;118;p26"/>
          <p:cNvSpPr txBox="1">
            <a:spLocks noGrp="1"/>
          </p:cNvSpPr>
          <p:nvPr>
            <p:ph type="ctrTitle"/>
          </p:nvPr>
        </p:nvSpPr>
        <p:spPr>
          <a:xfrm>
            <a:off x="1447800" y="3714750"/>
            <a:ext cx="6538800" cy="106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000" b="1" dirty="0" smtClean="0"/>
              <a:t>Yesus dipersembahkan di Bait Allah</a:t>
            </a:r>
            <a:endParaRPr sz="5000" b="1">
              <a:solidFill>
                <a:schemeClr val="accent4"/>
              </a:solidFill>
            </a:endParaRPr>
          </a:p>
        </p:txBody>
      </p:sp>
      <p:sp>
        <p:nvSpPr>
          <p:cNvPr id="133" name="Google Shape;133;p26"/>
          <p:cNvSpPr/>
          <p:nvPr/>
        </p:nvSpPr>
        <p:spPr>
          <a:xfrm>
            <a:off x="2460938" y="2215600"/>
            <a:ext cx="132900" cy="132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6"/>
          <p:cNvSpPr/>
          <p:nvPr/>
        </p:nvSpPr>
        <p:spPr>
          <a:xfrm>
            <a:off x="6518313" y="3665175"/>
            <a:ext cx="132900" cy="132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6"/>
          <p:cNvSpPr/>
          <p:nvPr/>
        </p:nvSpPr>
        <p:spPr>
          <a:xfrm>
            <a:off x="6892638" y="2667975"/>
            <a:ext cx="132900" cy="13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6"/>
          <p:cNvSpPr/>
          <p:nvPr/>
        </p:nvSpPr>
        <p:spPr>
          <a:xfrm>
            <a:off x="3654963" y="1874450"/>
            <a:ext cx="132900" cy="13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6"/>
          <p:cNvSpPr/>
          <p:nvPr/>
        </p:nvSpPr>
        <p:spPr>
          <a:xfrm>
            <a:off x="2501500" y="3832000"/>
            <a:ext cx="132900" cy="13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6"/>
          <p:cNvSpPr/>
          <p:nvPr/>
        </p:nvSpPr>
        <p:spPr>
          <a:xfrm>
            <a:off x="5682163" y="1244625"/>
            <a:ext cx="132900" cy="132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 name="Picture 1"/>
          <p:cNvPicPr>
            <a:picLocks noChangeAspect="1" noChangeArrowheads="1"/>
          </p:cNvPicPr>
          <p:nvPr/>
        </p:nvPicPr>
        <p:blipFill>
          <a:blip r:embed="rId3"/>
          <a:srcRect/>
          <a:stretch>
            <a:fillRect/>
          </a:stretch>
        </p:blipFill>
        <p:spPr bwMode="auto">
          <a:xfrm>
            <a:off x="2971800" y="514350"/>
            <a:ext cx="3200400" cy="24003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38150"/>
            <a:ext cx="8534400" cy="2819400"/>
          </a:xfrm>
        </p:spPr>
        <p:txBody>
          <a:bodyPr/>
          <a:lstStyle/>
          <a:p>
            <a:r>
              <a:rPr lang="en-US" sz="2000" dirty="0" err="1" smtClean="0">
                <a:latin typeface="Patrick Hand" charset="0"/>
              </a:rPr>
              <a:t>Sama</a:t>
            </a:r>
            <a:r>
              <a:rPr lang="en-US" sz="2000" dirty="0" smtClean="0">
                <a:latin typeface="Patrick Hand" charset="0"/>
              </a:rPr>
              <a:t> </a:t>
            </a:r>
            <a:r>
              <a:rPr lang="en-US" sz="2000" dirty="0" err="1" smtClean="0">
                <a:latin typeface="Patrick Hand" charset="0"/>
              </a:rPr>
              <a:t>seperti</a:t>
            </a:r>
            <a:r>
              <a:rPr lang="en-US" sz="2000" dirty="0" smtClean="0">
                <a:latin typeface="Patrick Hand" charset="0"/>
              </a:rPr>
              <a:t> </a:t>
            </a:r>
            <a:r>
              <a:rPr lang="en-US" sz="2000" dirty="0" err="1" smtClean="0">
                <a:latin typeface="Patrick Hand" charset="0"/>
              </a:rPr>
              <a:t>orang</a:t>
            </a:r>
            <a:r>
              <a:rPr lang="en-US" sz="2000" dirty="0" smtClean="0">
                <a:latin typeface="Patrick Hand" charset="0"/>
              </a:rPr>
              <a:t> </a:t>
            </a:r>
            <a:r>
              <a:rPr lang="en-US" sz="2000" dirty="0" err="1" smtClean="0">
                <a:latin typeface="Patrick Hand" charset="0"/>
              </a:rPr>
              <a:t>tua</a:t>
            </a:r>
            <a:r>
              <a:rPr lang="en-US" sz="2000" dirty="0" smtClean="0">
                <a:latin typeface="Patrick Hand" charset="0"/>
              </a:rPr>
              <a:t> </a:t>
            </a:r>
            <a:r>
              <a:rPr lang="en-US" sz="2000" dirty="0" err="1" smtClean="0">
                <a:latin typeface="Patrick Hand" charset="0"/>
              </a:rPr>
              <a:t>Yesus</a:t>
            </a:r>
            <a:r>
              <a:rPr lang="en-US" sz="2000" dirty="0" smtClean="0">
                <a:latin typeface="Patrick Hand" charset="0"/>
              </a:rPr>
              <a:t>, o</a:t>
            </a:r>
            <a:r>
              <a:rPr lang="id-ID" sz="2000" dirty="0" smtClean="0">
                <a:latin typeface="Patrick Hand" charset="0"/>
              </a:rPr>
              <a:t>rang tua kita juga melaksanakan kewajiban agama. </a:t>
            </a:r>
            <a:r>
              <a:rPr lang="en-US" sz="2000" dirty="0" smtClean="0">
                <a:latin typeface="Patrick Hand" charset="0"/>
              </a:rPr>
              <a:t/>
            </a:r>
            <a:br>
              <a:rPr lang="en-US" sz="2000" dirty="0" smtClean="0">
                <a:latin typeface="Patrick Hand" charset="0"/>
              </a:rPr>
            </a:br>
            <a:r>
              <a:rPr lang="id-ID" sz="2000" b="1" dirty="0" smtClean="0">
                <a:latin typeface="Patrick Hand" charset="0"/>
              </a:rPr>
              <a:t>Kewajiban agama yang harus dilakukan yaitu : </a:t>
            </a:r>
            <a:r>
              <a:rPr lang="en-US" sz="2000" dirty="0" smtClean="0">
                <a:latin typeface="Patrick Hand" charset="0"/>
              </a:rPr>
              <a:t/>
            </a:r>
            <a:br>
              <a:rPr lang="en-US" sz="2000" dirty="0" smtClean="0">
                <a:latin typeface="Patrick Hand" charset="0"/>
              </a:rPr>
            </a:br>
            <a:r>
              <a:rPr lang="id-ID" sz="2000" dirty="0" smtClean="0">
                <a:latin typeface="Patrick Hand" charset="0"/>
              </a:rPr>
              <a:t>Waktu kita masih bayi mereka membawa kita ke gereja untuk dibaptis.</a:t>
            </a:r>
            <a:r>
              <a:rPr lang="en-US" sz="2000" dirty="0" smtClean="0">
                <a:latin typeface="Patrick Hand" charset="0"/>
              </a:rPr>
              <a:t/>
            </a:r>
            <a:br>
              <a:rPr lang="en-US" sz="2000" dirty="0" smtClean="0">
                <a:latin typeface="Patrick Hand" charset="0"/>
              </a:rPr>
            </a:br>
            <a:r>
              <a:rPr lang="id-ID" sz="2000" dirty="0" smtClean="0">
                <a:latin typeface="Patrick Hand" charset="0"/>
              </a:rPr>
              <a:t>Pada hari minggu mereka mengajak kita ke gereja untuk berdoa dan memuji Tuhan.</a:t>
            </a:r>
            <a:r>
              <a:rPr lang="en-US" sz="2000" dirty="0" smtClean="0">
                <a:latin typeface="Patrick Hand" charset="0"/>
              </a:rPr>
              <a:t/>
            </a:r>
            <a:br>
              <a:rPr lang="en-US" sz="2000" dirty="0" smtClean="0">
                <a:latin typeface="Patrick Hand" charset="0"/>
              </a:rPr>
            </a:br>
            <a:r>
              <a:rPr lang="id-ID" sz="2000" dirty="0" smtClean="0">
                <a:latin typeface="Patrick Hand" charset="0"/>
              </a:rPr>
              <a:t>Kalau kewajiban agama dijalankan dengan baik, Tuhan memberi berkat</a:t>
            </a:r>
            <a:r>
              <a:rPr lang="en-US" sz="2000" dirty="0" smtClean="0">
                <a:latin typeface="Patrick Hand" charset="0"/>
              </a:rPr>
              <a:t/>
            </a:r>
            <a:br>
              <a:rPr lang="en-US" sz="2000" dirty="0" smtClean="0">
                <a:latin typeface="Patrick Hand" charset="0"/>
              </a:rPr>
            </a:br>
            <a:r>
              <a:rPr lang="id-ID" sz="2000" dirty="0" smtClean="0">
                <a:latin typeface="Patrick Hand" charset="0"/>
              </a:rPr>
              <a:t>dan perlindungan.</a:t>
            </a:r>
            <a:r>
              <a:rPr lang="en-US" sz="2000" dirty="0" smtClean="0">
                <a:latin typeface="Patrick Hand" charset="0"/>
              </a:rPr>
              <a:t/>
            </a:r>
            <a:br>
              <a:rPr lang="en-US" sz="2000" dirty="0" smtClean="0">
                <a:latin typeface="Patrick Hand" charset="0"/>
              </a:rPr>
            </a:br>
            <a:r>
              <a:rPr lang="id-ID" sz="2000" dirty="0" smtClean="0">
                <a:latin typeface="Patrick Hand" charset="0"/>
              </a:rPr>
              <a:t>Karena itu laksanakanlah kewajiban-kewajiban agamamu dengan gembira.</a:t>
            </a:r>
            <a:r>
              <a:rPr lang="en-US" sz="2000" dirty="0" smtClean="0">
                <a:latin typeface="Patrick Hand" charset="0"/>
              </a:rPr>
              <a:t/>
            </a:r>
            <a:br>
              <a:rPr lang="en-US" sz="2000" dirty="0" smtClean="0">
                <a:latin typeface="Patrick Hand" charset="0"/>
              </a:rPr>
            </a:br>
            <a:endParaRPr lang="en-US" sz="2000" dirty="0">
              <a:latin typeface="Patrick Hand" charset="0"/>
            </a:endParaRPr>
          </a:p>
        </p:txBody>
      </p:sp>
      <p:pic>
        <p:nvPicPr>
          <p:cNvPr id="4" name="Picture 3" descr="C:\Users\Asus\Downloads\slide power point\9e8692f2792b741b85bb65228efe4906.jpg"/>
          <p:cNvPicPr/>
          <p:nvPr/>
        </p:nvPicPr>
        <p:blipFill>
          <a:blip r:embed="rId2"/>
          <a:srcRect/>
          <a:stretch>
            <a:fillRect/>
          </a:stretch>
        </p:blipFill>
        <p:spPr bwMode="auto">
          <a:xfrm>
            <a:off x="2590800" y="3105150"/>
            <a:ext cx="3733800" cy="1905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05400" y="514350"/>
            <a:ext cx="3810000" cy="4343400"/>
          </a:xfrm>
        </p:spPr>
        <p:txBody>
          <a:bodyPr/>
          <a:lstStyle/>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05400" y="514350"/>
            <a:ext cx="3810000" cy="4343400"/>
          </a:xfrm>
        </p:spPr>
        <p:txBody>
          <a:bodyPr/>
          <a:lstStyle/>
          <a:p>
            <a:r>
              <a:rPr lang="en-US" sz="3500" dirty="0" err="1" smtClean="0">
                <a:latin typeface="Patrick Hand" charset="0"/>
              </a:rPr>
              <a:t>Setelah</a:t>
            </a:r>
            <a:r>
              <a:rPr lang="en-US" sz="3500" dirty="0" smtClean="0">
                <a:latin typeface="Patrick Hand" charset="0"/>
              </a:rPr>
              <a:t> </a:t>
            </a:r>
            <a:r>
              <a:rPr lang="en-US" sz="3500" dirty="0" err="1" smtClean="0">
                <a:latin typeface="Patrick Hand" charset="0"/>
              </a:rPr>
              <a:t>berumur</a:t>
            </a:r>
            <a:r>
              <a:rPr lang="en-US" sz="3500" dirty="0" smtClean="0">
                <a:latin typeface="Patrick Hand" charset="0"/>
              </a:rPr>
              <a:t> 8 </a:t>
            </a:r>
            <a:r>
              <a:rPr lang="en-US" sz="3500" dirty="0" err="1" smtClean="0">
                <a:latin typeface="Patrick Hand" charset="0"/>
              </a:rPr>
              <a:t>hari</a:t>
            </a:r>
            <a:r>
              <a:rPr lang="en-US" sz="3500" dirty="0" smtClean="0">
                <a:latin typeface="Patrick Hand" charset="0"/>
              </a:rPr>
              <a:t>, </a:t>
            </a:r>
            <a:r>
              <a:rPr lang="en-US" sz="3500" dirty="0" err="1" smtClean="0">
                <a:latin typeface="Patrick Hand" charset="0"/>
              </a:rPr>
              <a:t>Yesus</a:t>
            </a:r>
            <a:r>
              <a:rPr lang="en-US" sz="3500" dirty="0" smtClean="0">
                <a:latin typeface="Patrick Hand" charset="0"/>
              </a:rPr>
              <a:t> </a:t>
            </a:r>
            <a:r>
              <a:rPr lang="en-US" sz="3500" dirty="0" err="1" smtClean="0">
                <a:latin typeface="Patrick Hand" charset="0"/>
              </a:rPr>
              <a:t>disunat</a:t>
            </a:r>
            <a:r>
              <a:rPr lang="en-US" sz="3500" dirty="0" smtClean="0">
                <a:latin typeface="Patrick Hand" charset="0"/>
              </a:rPr>
              <a:t>. </a:t>
            </a:r>
            <a:r>
              <a:rPr lang="en-US" sz="3500" dirty="0" err="1" smtClean="0">
                <a:latin typeface="Patrick Hand" charset="0"/>
              </a:rPr>
              <a:t>Kemudian</a:t>
            </a:r>
            <a:r>
              <a:rPr lang="en-US" sz="3500" dirty="0" smtClean="0">
                <a:latin typeface="Patrick Hand" charset="0"/>
              </a:rPr>
              <a:t> Yusuf </a:t>
            </a:r>
            <a:r>
              <a:rPr lang="en-US" sz="3500" dirty="0" err="1" smtClean="0">
                <a:latin typeface="Patrick Hand" charset="0"/>
              </a:rPr>
              <a:t>dan</a:t>
            </a:r>
            <a:r>
              <a:rPr lang="en-US" sz="3500" dirty="0" smtClean="0">
                <a:latin typeface="Patrick Hand" charset="0"/>
              </a:rPr>
              <a:t> Maria </a:t>
            </a:r>
            <a:r>
              <a:rPr lang="en-US" sz="3500" dirty="0" err="1" smtClean="0">
                <a:latin typeface="Patrick Hand" charset="0"/>
              </a:rPr>
              <a:t>membawa</a:t>
            </a:r>
            <a:r>
              <a:rPr lang="en-US" sz="3500" dirty="0" smtClean="0">
                <a:latin typeface="Patrick Hand" charset="0"/>
              </a:rPr>
              <a:t> </a:t>
            </a:r>
            <a:r>
              <a:rPr lang="en-US" sz="3500" dirty="0" err="1" smtClean="0">
                <a:latin typeface="Patrick Hand" charset="0"/>
              </a:rPr>
              <a:t>Yesus</a:t>
            </a:r>
            <a:r>
              <a:rPr lang="en-US" sz="3500" dirty="0" smtClean="0">
                <a:latin typeface="Patrick Hand" charset="0"/>
              </a:rPr>
              <a:t> </a:t>
            </a:r>
            <a:r>
              <a:rPr lang="en-US" sz="3500" dirty="0" err="1" smtClean="0">
                <a:latin typeface="Patrick Hand" charset="0"/>
              </a:rPr>
              <a:t>ke</a:t>
            </a:r>
            <a:r>
              <a:rPr lang="en-US" sz="3500" dirty="0" smtClean="0">
                <a:latin typeface="Patrick Hand" charset="0"/>
              </a:rPr>
              <a:t> Bait Allah </a:t>
            </a:r>
            <a:r>
              <a:rPr lang="en-US" sz="3500" dirty="0" err="1" smtClean="0">
                <a:latin typeface="Patrick Hand" charset="0"/>
              </a:rPr>
              <a:t>di</a:t>
            </a:r>
            <a:r>
              <a:rPr lang="en-US" sz="3500" dirty="0" smtClean="0">
                <a:latin typeface="Patrick Hand" charset="0"/>
              </a:rPr>
              <a:t> </a:t>
            </a:r>
            <a:r>
              <a:rPr lang="en-US" sz="3500" dirty="0" err="1" smtClean="0">
                <a:latin typeface="Patrick Hand" charset="0"/>
              </a:rPr>
              <a:t>Yerusalem</a:t>
            </a:r>
            <a:r>
              <a:rPr lang="en-US" sz="3500" dirty="0" smtClean="0">
                <a:latin typeface="Patrick Hand" charset="0"/>
              </a:rPr>
              <a:t> </a:t>
            </a:r>
            <a:r>
              <a:rPr lang="en-US" sz="3500" dirty="0" err="1" smtClean="0">
                <a:latin typeface="Patrick Hand" charset="0"/>
              </a:rPr>
              <a:t>untuk</a:t>
            </a:r>
            <a:r>
              <a:rPr lang="en-US" sz="3500" dirty="0" smtClean="0">
                <a:latin typeface="Patrick Hand" charset="0"/>
              </a:rPr>
              <a:t> </a:t>
            </a:r>
            <a:r>
              <a:rPr lang="en-US" sz="3500" dirty="0" err="1" smtClean="0">
                <a:latin typeface="Patrick Hand" charset="0"/>
              </a:rPr>
              <a:t>dipersembahkan</a:t>
            </a:r>
            <a:r>
              <a:rPr lang="en-US" sz="3500" dirty="0" smtClean="0">
                <a:latin typeface="Patrick Hand" charset="0"/>
              </a:rPr>
              <a:t> </a:t>
            </a:r>
            <a:r>
              <a:rPr lang="en-US" sz="3500" dirty="0" err="1" smtClean="0">
                <a:latin typeface="Patrick Hand" charset="0"/>
              </a:rPr>
              <a:t>kepada</a:t>
            </a:r>
            <a:r>
              <a:rPr lang="en-US" sz="3500" dirty="0" smtClean="0">
                <a:latin typeface="Patrick Hand" charset="0"/>
              </a:rPr>
              <a:t> Allah </a:t>
            </a:r>
            <a:endParaRPr lang="en-US" sz="3500" dirty="0">
              <a:latin typeface="Patrick Hand" charset="0"/>
            </a:endParaRPr>
          </a:p>
        </p:txBody>
      </p:sp>
      <p:pic>
        <p:nvPicPr>
          <p:cNvPr id="4" name="Picture 1"/>
          <p:cNvPicPr>
            <a:picLocks noChangeAspect="1" noChangeArrowheads="1"/>
          </p:cNvPicPr>
          <p:nvPr/>
        </p:nvPicPr>
        <p:blipFill>
          <a:blip r:embed="rId2"/>
          <a:srcRect/>
          <a:stretch>
            <a:fillRect/>
          </a:stretch>
        </p:blipFill>
        <p:spPr bwMode="auto">
          <a:xfrm>
            <a:off x="685800" y="1276350"/>
            <a:ext cx="3886200" cy="29146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1" name="Google Shape;151;p28"/>
          <p:cNvSpPr txBox="1">
            <a:spLocks noGrp="1"/>
          </p:cNvSpPr>
          <p:nvPr>
            <p:ph type="title" idx="2"/>
          </p:nvPr>
        </p:nvSpPr>
        <p:spPr>
          <a:xfrm>
            <a:off x="2338012" y="763666"/>
            <a:ext cx="5053387" cy="89368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solidFill>
                  <a:srgbClr val="FFFF00"/>
                </a:solidFill>
              </a:rPr>
              <a:t>TRADISI ORANG YAHUDI</a:t>
            </a:r>
            <a:endParaRPr>
              <a:solidFill>
                <a:srgbClr val="FFFF00"/>
              </a:solidFill>
            </a:endParaRPr>
          </a:p>
        </p:txBody>
      </p:sp>
      <p:sp>
        <p:nvSpPr>
          <p:cNvPr id="153" name="Google Shape;153;p28"/>
          <p:cNvSpPr txBox="1">
            <a:spLocks noGrp="1"/>
          </p:cNvSpPr>
          <p:nvPr>
            <p:ph type="title" idx="3"/>
          </p:nvPr>
        </p:nvSpPr>
        <p:spPr>
          <a:xfrm>
            <a:off x="228600" y="2647950"/>
            <a:ext cx="3733799" cy="137159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Setiap anak laki-laki sulung harus dipersembahkan kepada Tuhan </a:t>
            </a:r>
            <a:endParaRPr/>
          </a:p>
        </p:txBody>
      </p:sp>
      <p:sp>
        <p:nvSpPr>
          <p:cNvPr id="154" name="Google Shape;154;p28"/>
          <p:cNvSpPr txBox="1">
            <a:spLocks noGrp="1"/>
          </p:cNvSpPr>
          <p:nvPr>
            <p:ph type="title" idx="4"/>
          </p:nvPr>
        </p:nvSpPr>
        <p:spPr>
          <a:xfrm>
            <a:off x="1143000" y="1733550"/>
            <a:ext cx="1400400" cy="66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1</a:t>
            </a:r>
            <a:endParaRPr/>
          </a:p>
        </p:txBody>
      </p:sp>
      <p:sp>
        <p:nvSpPr>
          <p:cNvPr id="159" name="Google Shape;159;p28"/>
          <p:cNvSpPr txBox="1">
            <a:spLocks noGrp="1"/>
          </p:cNvSpPr>
          <p:nvPr>
            <p:ph type="title" idx="9"/>
          </p:nvPr>
        </p:nvSpPr>
        <p:spPr>
          <a:xfrm>
            <a:off x="5715000" y="2571750"/>
            <a:ext cx="3341149" cy="568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err="1" smtClean="0"/>
              <a:t>Membawa</a:t>
            </a:r>
            <a:r>
              <a:rPr lang="en-US" dirty="0" smtClean="0"/>
              <a:t> </a:t>
            </a:r>
            <a:r>
              <a:rPr lang="en-US" dirty="0" err="1" smtClean="0"/>
              <a:t>persembahan</a:t>
            </a:r>
            <a:r>
              <a:rPr lang="en-US" dirty="0" smtClean="0"/>
              <a:t> (</a:t>
            </a:r>
            <a:r>
              <a:rPr lang="en-US" dirty="0" err="1" smtClean="0"/>
              <a:t>domba</a:t>
            </a:r>
            <a:r>
              <a:rPr lang="en-US" dirty="0" smtClean="0"/>
              <a:t>, </a:t>
            </a:r>
            <a:r>
              <a:rPr lang="en-US" dirty="0" err="1" smtClean="0"/>
              <a:t>lembu</a:t>
            </a:r>
            <a:r>
              <a:rPr lang="en-US" dirty="0" smtClean="0"/>
              <a:t>, </a:t>
            </a:r>
            <a:r>
              <a:rPr lang="en-US" dirty="0" err="1" smtClean="0"/>
              <a:t>burung</a:t>
            </a:r>
            <a:r>
              <a:rPr lang="en-US" dirty="0" smtClean="0"/>
              <a:t> </a:t>
            </a:r>
            <a:r>
              <a:rPr lang="en-US" dirty="0" err="1" smtClean="0"/>
              <a:t>merpati</a:t>
            </a:r>
            <a:r>
              <a:rPr lang="en-US" dirty="0" smtClean="0"/>
              <a:t>/</a:t>
            </a:r>
            <a:r>
              <a:rPr lang="en-US" dirty="0" err="1" smtClean="0"/>
              <a:t>tekukur</a:t>
            </a:r>
            <a:r>
              <a:rPr lang="en-US" dirty="0" smtClean="0"/>
              <a:t>)</a:t>
            </a:r>
            <a:endParaRPr/>
          </a:p>
        </p:txBody>
      </p:sp>
      <p:sp>
        <p:nvSpPr>
          <p:cNvPr id="160" name="Google Shape;160;p28"/>
          <p:cNvSpPr txBox="1">
            <a:spLocks noGrp="1"/>
          </p:cNvSpPr>
          <p:nvPr>
            <p:ph type="title" idx="13"/>
          </p:nvPr>
        </p:nvSpPr>
        <p:spPr>
          <a:xfrm>
            <a:off x="4419600" y="2952750"/>
            <a:ext cx="1400400" cy="66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2</a:t>
            </a:r>
            <a:endParaRPr/>
          </a:p>
        </p:txBody>
      </p:sp>
      <p:grpSp>
        <p:nvGrpSpPr>
          <p:cNvPr id="4" name="Google Shape;177;p28"/>
          <p:cNvGrpSpPr/>
          <p:nvPr/>
        </p:nvGrpSpPr>
        <p:grpSpPr>
          <a:xfrm>
            <a:off x="1295400" y="1885950"/>
            <a:ext cx="1252225" cy="115550"/>
            <a:chOff x="5554625" y="4291575"/>
            <a:chExt cx="1252225" cy="115550"/>
          </a:xfrm>
        </p:grpSpPr>
        <p:sp>
          <p:nvSpPr>
            <p:cNvPr id="178" name="Google Shape;178;p28"/>
            <p:cNvSpPr/>
            <p:nvPr/>
          </p:nvSpPr>
          <p:spPr>
            <a:xfrm>
              <a:off x="5554625" y="4300900"/>
              <a:ext cx="228925" cy="106225"/>
            </a:xfrm>
            <a:custGeom>
              <a:avLst/>
              <a:gdLst/>
              <a:ahLst/>
              <a:cxnLst/>
              <a:rect l="l" t="t" r="r" b="b"/>
              <a:pathLst>
                <a:path w="9157" h="4249" extrusionOk="0">
                  <a:moveTo>
                    <a:pt x="950" y="1"/>
                  </a:moveTo>
                  <a:cubicBezTo>
                    <a:pt x="607" y="1"/>
                    <a:pt x="393" y="235"/>
                    <a:pt x="301" y="542"/>
                  </a:cubicBezTo>
                  <a:cubicBezTo>
                    <a:pt x="173" y="967"/>
                    <a:pt x="98" y="1408"/>
                    <a:pt x="1" y="1842"/>
                  </a:cubicBezTo>
                  <a:cubicBezTo>
                    <a:pt x="67" y="2897"/>
                    <a:pt x="682" y="3751"/>
                    <a:pt x="1673" y="4088"/>
                  </a:cubicBezTo>
                  <a:cubicBezTo>
                    <a:pt x="1988" y="4196"/>
                    <a:pt x="2297" y="4248"/>
                    <a:pt x="2599" y="4248"/>
                  </a:cubicBezTo>
                  <a:cubicBezTo>
                    <a:pt x="3149" y="4248"/>
                    <a:pt x="3675" y="4074"/>
                    <a:pt x="4171" y="3746"/>
                  </a:cubicBezTo>
                  <a:cubicBezTo>
                    <a:pt x="4654" y="3425"/>
                    <a:pt x="5093" y="3041"/>
                    <a:pt x="5555" y="2686"/>
                  </a:cubicBezTo>
                  <a:cubicBezTo>
                    <a:pt x="6081" y="2281"/>
                    <a:pt x="6466" y="2080"/>
                    <a:pt x="6859" y="2080"/>
                  </a:cubicBezTo>
                  <a:cubicBezTo>
                    <a:pt x="7229" y="2080"/>
                    <a:pt x="7607" y="2258"/>
                    <a:pt x="8118" y="2612"/>
                  </a:cubicBezTo>
                  <a:cubicBezTo>
                    <a:pt x="8276" y="2723"/>
                    <a:pt x="8437" y="2830"/>
                    <a:pt x="8612" y="2830"/>
                  </a:cubicBezTo>
                  <a:cubicBezTo>
                    <a:pt x="8689" y="2830"/>
                    <a:pt x="8770" y="2810"/>
                    <a:pt x="8854" y="2759"/>
                  </a:cubicBezTo>
                  <a:cubicBezTo>
                    <a:pt x="9153" y="2580"/>
                    <a:pt x="9157" y="2287"/>
                    <a:pt x="9084" y="1987"/>
                  </a:cubicBezTo>
                  <a:cubicBezTo>
                    <a:pt x="8899" y="1219"/>
                    <a:pt x="8440" y="671"/>
                    <a:pt x="7726" y="342"/>
                  </a:cubicBezTo>
                  <a:cubicBezTo>
                    <a:pt x="7359" y="174"/>
                    <a:pt x="6978" y="96"/>
                    <a:pt x="6586" y="96"/>
                  </a:cubicBezTo>
                  <a:cubicBezTo>
                    <a:pt x="6444" y="96"/>
                    <a:pt x="6299" y="107"/>
                    <a:pt x="6154" y="127"/>
                  </a:cubicBezTo>
                  <a:cubicBezTo>
                    <a:pt x="5332" y="239"/>
                    <a:pt x="4623" y="598"/>
                    <a:pt x="3971" y="1092"/>
                  </a:cubicBezTo>
                  <a:cubicBezTo>
                    <a:pt x="3578" y="1389"/>
                    <a:pt x="3194" y="1702"/>
                    <a:pt x="2771" y="1949"/>
                  </a:cubicBezTo>
                  <a:cubicBezTo>
                    <a:pt x="2601" y="2049"/>
                    <a:pt x="2447" y="2097"/>
                    <a:pt x="2311" y="2097"/>
                  </a:cubicBezTo>
                  <a:cubicBezTo>
                    <a:pt x="2026" y="2097"/>
                    <a:pt x="1823" y="1885"/>
                    <a:pt x="1728" y="1487"/>
                  </a:cubicBezTo>
                  <a:cubicBezTo>
                    <a:pt x="1661" y="1205"/>
                    <a:pt x="1642" y="912"/>
                    <a:pt x="1582" y="628"/>
                  </a:cubicBezTo>
                  <a:cubicBezTo>
                    <a:pt x="1512" y="303"/>
                    <a:pt x="1363" y="18"/>
                    <a:pt x="985" y="2"/>
                  </a:cubicBezTo>
                  <a:cubicBezTo>
                    <a:pt x="973" y="1"/>
                    <a:pt x="962" y="1"/>
                    <a:pt x="9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8"/>
            <p:cNvSpPr/>
            <p:nvPr/>
          </p:nvSpPr>
          <p:spPr>
            <a:xfrm>
              <a:off x="6571100" y="4291575"/>
              <a:ext cx="235750" cy="97950"/>
            </a:xfrm>
            <a:custGeom>
              <a:avLst/>
              <a:gdLst/>
              <a:ahLst/>
              <a:cxnLst/>
              <a:rect l="l" t="t" r="r" b="b"/>
              <a:pathLst>
                <a:path w="9430" h="3918" extrusionOk="0">
                  <a:moveTo>
                    <a:pt x="2970" y="1"/>
                  </a:moveTo>
                  <a:cubicBezTo>
                    <a:pt x="1687" y="1"/>
                    <a:pt x="404" y="885"/>
                    <a:pt x="69" y="2186"/>
                  </a:cubicBezTo>
                  <a:cubicBezTo>
                    <a:pt x="47" y="2271"/>
                    <a:pt x="1" y="2371"/>
                    <a:pt x="24" y="2445"/>
                  </a:cubicBezTo>
                  <a:cubicBezTo>
                    <a:pt x="83" y="2625"/>
                    <a:pt x="134" y="2869"/>
                    <a:pt x="268" y="2944"/>
                  </a:cubicBezTo>
                  <a:cubicBezTo>
                    <a:pt x="314" y="2970"/>
                    <a:pt x="374" y="2980"/>
                    <a:pt x="439" y="2980"/>
                  </a:cubicBezTo>
                  <a:cubicBezTo>
                    <a:pt x="566" y="2980"/>
                    <a:pt x="713" y="2939"/>
                    <a:pt x="816" y="2884"/>
                  </a:cubicBezTo>
                  <a:cubicBezTo>
                    <a:pt x="1068" y="2748"/>
                    <a:pt x="1273" y="2529"/>
                    <a:pt x="1510" y="2364"/>
                  </a:cubicBezTo>
                  <a:cubicBezTo>
                    <a:pt x="1844" y="2133"/>
                    <a:pt x="2171" y="2011"/>
                    <a:pt x="2503" y="2011"/>
                  </a:cubicBezTo>
                  <a:cubicBezTo>
                    <a:pt x="2823" y="2011"/>
                    <a:pt x="3148" y="2126"/>
                    <a:pt x="3484" y="2367"/>
                  </a:cubicBezTo>
                  <a:cubicBezTo>
                    <a:pt x="4066" y="2781"/>
                    <a:pt x="4683" y="3144"/>
                    <a:pt x="5328" y="3449"/>
                  </a:cubicBezTo>
                  <a:cubicBezTo>
                    <a:pt x="5802" y="3673"/>
                    <a:pt x="6337" y="3766"/>
                    <a:pt x="6845" y="3917"/>
                  </a:cubicBezTo>
                  <a:cubicBezTo>
                    <a:pt x="8100" y="3826"/>
                    <a:pt x="9062" y="3093"/>
                    <a:pt x="9332" y="1958"/>
                  </a:cubicBezTo>
                  <a:cubicBezTo>
                    <a:pt x="9430" y="1547"/>
                    <a:pt x="9416" y="1138"/>
                    <a:pt x="9107" y="830"/>
                  </a:cubicBezTo>
                  <a:cubicBezTo>
                    <a:pt x="8993" y="717"/>
                    <a:pt x="8780" y="636"/>
                    <a:pt x="8606" y="636"/>
                  </a:cubicBezTo>
                  <a:cubicBezTo>
                    <a:pt x="8577" y="636"/>
                    <a:pt x="8548" y="639"/>
                    <a:pt x="8521" y="644"/>
                  </a:cubicBezTo>
                  <a:cubicBezTo>
                    <a:pt x="8385" y="669"/>
                    <a:pt x="8265" y="909"/>
                    <a:pt x="8186" y="1075"/>
                  </a:cubicBezTo>
                  <a:cubicBezTo>
                    <a:pt x="8122" y="1210"/>
                    <a:pt x="8144" y="1383"/>
                    <a:pt x="8104" y="1533"/>
                  </a:cubicBezTo>
                  <a:cubicBezTo>
                    <a:pt x="7979" y="2002"/>
                    <a:pt x="7747" y="2245"/>
                    <a:pt x="7403" y="2245"/>
                  </a:cubicBezTo>
                  <a:cubicBezTo>
                    <a:pt x="7255" y="2245"/>
                    <a:pt x="7087" y="2200"/>
                    <a:pt x="6898" y="2110"/>
                  </a:cubicBezTo>
                  <a:cubicBezTo>
                    <a:pt x="6540" y="1938"/>
                    <a:pt x="6222" y="1681"/>
                    <a:pt x="5891" y="1454"/>
                  </a:cubicBezTo>
                  <a:cubicBezTo>
                    <a:pt x="5320" y="1065"/>
                    <a:pt x="4786" y="607"/>
                    <a:pt x="4178" y="291"/>
                  </a:cubicBezTo>
                  <a:cubicBezTo>
                    <a:pt x="3797" y="92"/>
                    <a:pt x="3383" y="1"/>
                    <a:pt x="29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 name="Google Shape;180;p28"/>
          <p:cNvSpPr/>
          <p:nvPr/>
        </p:nvSpPr>
        <p:spPr>
          <a:xfrm flipH="1">
            <a:off x="8200799" y="4033075"/>
            <a:ext cx="662001" cy="836925"/>
          </a:xfrm>
          <a:custGeom>
            <a:avLst/>
            <a:gdLst/>
            <a:ahLst/>
            <a:cxnLst/>
            <a:rect l="l" t="t" r="r" b="b"/>
            <a:pathLst>
              <a:path w="13893" h="17564" extrusionOk="0">
                <a:moveTo>
                  <a:pt x="3051" y="5073"/>
                </a:moveTo>
                <a:cubicBezTo>
                  <a:pt x="3084" y="5073"/>
                  <a:pt x="3113" y="5079"/>
                  <a:pt x="3134" y="5092"/>
                </a:cubicBezTo>
                <a:cubicBezTo>
                  <a:pt x="3239" y="5157"/>
                  <a:pt x="3356" y="5348"/>
                  <a:pt x="3331" y="5453"/>
                </a:cubicBezTo>
                <a:cubicBezTo>
                  <a:pt x="3091" y="6494"/>
                  <a:pt x="3471" y="7441"/>
                  <a:pt x="3735" y="8408"/>
                </a:cubicBezTo>
                <a:cubicBezTo>
                  <a:pt x="3781" y="8575"/>
                  <a:pt x="3741" y="8768"/>
                  <a:pt x="3741" y="9040"/>
                </a:cubicBezTo>
                <a:cubicBezTo>
                  <a:pt x="2613" y="8312"/>
                  <a:pt x="2065" y="6624"/>
                  <a:pt x="2514" y="5552"/>
                </a:cubicBezTo>
                <a:cubicBezTo>
                  <a:pt x="2573" y="5412"/>
                  <a:pt x="2655" y="5262"/>
                  <a:pt x="2770" y="5169"/>
                </a:cubicBezTo>
                <a:cubicBezTo>
                  <a:pt x="2836" y="5116"/>
                  <a:pt x="2959" y="5073"/>
                  <a:pt x="3051" y="5073"/>
                </a:cubicBezTo>
                <a:close/>
                <a:moveTo>
                  <a:pt x="12007" y="0"/>
                </a:moveTo>
                <a:cubicBezTo>
                  <a:pt x="11646" y="0"/>
                  <a:pt x="11267" y="111"/>
                  <a:pt x="10910" y="345"/>
                </a:cubicBezTo>
                <a:cubicBezTo>
                  <a:pt x="9634" y="1179"/>
                  <a:pt x="8727" y="2344"/>
                  <a:pt x="8060" y="3703"/>
                </a:cubicBezTo>
                <a:cubicBezTo>
                  <a:pt x="7979" y="3868"/>
                  <a:pt x="7898" y="4035"/>
                  <a:pt x="7858" y="4117"/>
                </a:cubicBezTo>
                <a:cubicBezTo>
                  <a:pt x="7246" y="3502"/>
                  <a:pt x="6696" y="2804"/>
                  <a:pt x="6010" y="2286"/>
                </a:cubicBezTo>
                <a:cubicBezTo>
                  <a:pt x="5279" y="1735"/>
                  <a:pt x="4548" y="1464"/>
                  <a:pt x="3854" y="1464"/>
                </a:cubicBezTo>
                <a:cubicBezTo>
                  <a:pt x="2857" y="1464"/>
                  <a:pt x="1938" y="2024"/>
                  <a:pt x="1211" y="3117"/>
                </a:cubicBezTo>
                <a:cubicBezTo>
                  <a:pt x="1" y="4934"/>
                  <a:pt x="5" y="6861"/>
                  <a:pt x="1060" y="8713"/>
                </a:cubicBezTo>
                <a:cubicBezTo>
                  <a:pt x="1642" y="9735"/>
                  <a:pt x="2429" y="10656"/>
                  <a:pt x="3209" y="11546"/>
                </a:cubicBezTo>
                <a:cubicBezTo>
                  <a:pt x="4856" y="13429"/>
                  <a:pt x="6562" y="15261"/>
                  <a:pt x="8238" y="17119"/>
                </a:cubicBezTo>
                <a:cubicBezTo>
                  <a:pt x="8502" y="17412"/>
                  <a:pt x="8684" y="17563"/>
                  <a:pt x="8842" y="17563"/>
                </a:cubicBezTo>
                <a:cubicBezTo>
                  <a:pt x="9024" y="17563"/>
                  <a:pt x="9175" y="17362"/>
                  <a:pt x="9385" y="16942"/>
                </a:cubicBezTo>
                <a:cubicBezTo>
                  <a:pt x="9412" y="16887"/>
                  <a:pt x="9436" y="16829"/>
                  <a:pt x="9464" y="16772"/>
                </a:cubicBezTo>
                <a:cubicBezTo>
                  <a:pt x="10664" y="14292"/>
                  <a:pt x="11758" y="11766"/>
                  <a:pt x="12618" y="9146"/>
                </a:cubicBezTo>
                <a:cubicBezTo>
                  <a:pt x="13200" y="7372"/>
                  <a:pt x="13730" y="5583"/>
                  <a:pt x="13847" y="3712"/>
                </a:cubicBezTo>
                <a:cubicBezTo>
                  <a:pt x="13893" y="2955"/>
                  <a:pt x="13875" y="2165"/>
                  <a:pt x="13704" y="1432"/>
                </a:cubicBezTo>
                <a:cubicBezTo>
                  <a:pt x="13492" y="522"/>
                  <a:pt x="12791" y="0"/>
                  <a:pt x="120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181;p28"/>
          <p:cNvGrpSpPr/>
          <p:nvPr/>
        </p:nvGrpSpPr>
        <p:grpSpPr>
          <a:xfrm>
            <a:off x="246529" y="257403"/>
            <a:ext cx="941471" cy="1034145"/>
            <a:chOff x="9887550" y="272050"/>
            <a:chExt cx="608500" cy="668225"/>
          </a:xfrm>
        </p:grpSpPr>
        <p:sp>
          <p:nvSpPr>
            <p:cNvPr id="182" name="Google Shape;182;p28"/>
            <p:cNvSpPr/>
            <p:nvPr/>
          </p:nvSpPr>
          <p:spPr>
            <a:xfrm>
              <a:off x="10068825" y="483550"/>
              <a:ext cx="238100" cy="239900"/>
            </a:xfrm>
            <a:custGeom>
              <a:avLst/>
              <a:gdLst/>
              <a:ahLst/>
              <a:cxnLst/>
              <a:rect l="l" t="t" r="r" b="b"/>
              <a:pathLst>
                <a:path w="9524" h="9596" extrusionOk="0">
                  <a:moveTo>
                    <a:pt x="4591" y="1"/>
                  </a:moveTo>
                  <a:cubicBezTo>
                    <a:pt x="2897" y="1"/>
                    <a:pt x="1267" y="1172"/>
                    <a:pt x="671" y="2938"/>
                  </a:cubicBezTo>
                  <a:cubicBezTo>
                    <a:pt x="0" y="4923"/>
                    <a:pt x="706" y="7206"/>
                    <a:pt x="2410" y="8650"/>
                  </a:cubicBezTo>
                  <a:cubicBezTo>
                    <a:pt x="3091" y="9227"/>
                    <a:pt x="3844" y="9596"/>
                    <a:pt x="4698" y="9596"/>
                  </a:cubicBezTo>
                  <a:cubicBezTo>
                    <a:pt x="4852" y="9596"/>
                    <a:pt x="5010" y="9584"/>
                    <a:pt x="5170" y="9559"/>
                  </a:cubicBezTo>
                  <a:cubicBezTo>
                    <a:pt x="7762" y="9160"/>
                    <a:pt x="9523" y="6286"/>
                    <a:pt x="8713" y="3784"/>
                  </a:cubicBezTo>
                  <a:cubicBezTo>
                    <a:pt x="8566" y="3334"/>
                    <a:pt x="8405" y="2766"/>
                    <a:pt x="8060" y="2524"/>
                  </a:cubicBezTo>
                  <a:cubicBezTo>
                    <a:pt x="7341" y="2021"/>
                    <a:pt x="6698" y="1737"/>
                    <a:pt x="6028" y="1737"/>
                  </a:cubicBezTo>
                  <a:cubicBezTo>
                    <a:pt x="5531" y="1737"/>
                    <a:pt x="5019" y="1893"/>
                    <a:pt x="4450" y="2230"/>
                  </a:cubicBezTo>
                  <a:cubicBezTo>
                    <a:pt x="2478" y="3396"/>
                    <a:pt x="2333" y="5266"/>
                    <a:pt x="3702" y="6677"/>
                  </a:cubicBezTo>
                  <a:cubicBezTo>
                    <a:pt x="4067" y="7053"/>
                    <a:pt x="4566" y="7241"/>
                    <a:pt x="5041" y="7241"/>
                  </a:cubicBezTo>
                  <a:cubicBezTo>
                    <a:pt x="5465" y="7241"/>
                    <a:pt x="5870" y="7091"/>
                    <a:pt x="6143" y="6791"/>
                  </a:cubicBezTo>
                  <a:cubicBezTo>
                    <a:pt x="6760" y="6113"/>
                    <a:pt x="6838" y="4606"/>
                    <a:pt x="6090" y="4068"/>
                  </a:cubicBezTo>
                  <a:cubicBezTo>
                    <a:pt x="5904" y="3935"/>
                    <a:pt x="5698" y="3866"/>
                    <a:pt x="5493" y="3866"/>
                  </a:cubicBezTo>
                  <a:cubicBezTo>
                    <a:pt x="5267" y="3866"/>
                    <a:pt x="5042" y="3950"/>
                    <a:pt x="4849" y="4125"/>
                  </a:cubicBezTo>
                  <a:cubicBezTo>
                    <a:pt x="4550" y="4397"/>
                    <a:pt x="4546" y="4715"/>
                    <a:pt x="4863" y="5146"/>
                  </a:cubicBezTo>
                  <a:cubicBezTo>
                    <a:pt x="5034" y="5381"/>
                    <a:pt x="4931" y="5501"/>
                    <a:pt x="4709" y="5548"/>
                  </a:cubicBezTo>
                  <a:cubicBezTo>
                    <a:pt x="4660" y="5558"/>
                    <a:pt x="4615" y="5562"/>
                    <a:pt x="4572" y="5562"/>
                  </a:cubicBezTo>
                  <a:cubicBezTo>
                    <a:pt x="4278" y="5562"/>
                    <a:pt x="4113" y="5335"/>
                    <a:pt x="3991" y="5080"/>
                  </a:cubicBezTo>
                  <a:cubicBezTo>
                    <a:pt x="3792" y="4666"/>
                    <a:pt x="3969" y="4034"/>
                    <a:pt x="4372" y="3634"/>
                  </a:cubicBezTo>
                  <a:cubicBezTo>
                    <a:pt x="4676" y="3331"/>
                    <a:pt x="5069" y="3168"/>
                    <a:pt x="5452" y="3168"/>
                  </a:cubicBezTo>
                  <a:cubicBezTo>
                    <a:pt x="5627" y="3168"/>
                    <a:pt x="5799" y="3202"/>
                    <a:pt x="5961" y="3272"/>
                  </a:cubicBezTo>
                  <a:cubicBezTo>
                    <a:pt x="6871" y="3669"/>
                    <a:pt x="7315" y="4442"/>
                    <a:pt x="7267" y="5540"/>
                  </a:cubicBezTo>
                  <a:cubicBezTo>
                    <a:pt x="7208" y="6857"/>
                    <a:pt x="6170" y="7877"/>
                    <a:pt x="4975" y="7877"/>
                  </a:cubicBezTo>
                  <a:cubicBezTo>
                    <a:pt x="4767" y="7877"/>
                    <a:pt x="4554" y="7846"/>
                    <a:pt x="4341" y="7780"/>
                  </a:cubicBezTo>
                  <a:cubicBezTo>
                    <a:pt x="3793" y="7612"/>
                    <a:pt x="3240" y="7222"/>
                    <a:pt x="2862" y="6785"/>
                  </a:cubicBezTo>
                  <a:cubicBezTo>
                    <a:pt x="1872" y="5635"/>
                    <a:pt x="1688" y="4389"/>
                    <a:pt x="2508" y="3083"/>
                  </a:cubicBezTo>
                  <a:cubicBezTo>
                    <a:pt x="3329" y="1779"/>
                    <a:pt x="4503" y="1094"/>
                    <a:pt x="5981" y="1094"/>
                  </a:cubicBezTo>
                  <a:cubicBezTo>
                    <a:pt x="6375" y="1094"/>
                    <a:pt x="6791" y="1142"/>
                    <a:pt x="7227" y="1241"/>
                  </a:cubicBezTo>
                  <a:cubicBezTo>
                    <a:pt x="6736" y="628"/>
                    <a:pt x="6168" y="291"/>
                    <a:pt x="5505" y="118"/>
                  </a:cubicBezTo>
                  <a:cubicBezTo>
                    <a:pt x="5202" y="38"/>
                    <a:pt x="4896" y="1"/>
                    <a:pt x="45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8"/>
            <p:cNvSpPr/>
            <p:nvPr/>
          </p:nvSpPr>
          <p:spPr>
            <a:xfrm>
              <a:off x="10400225" y="496525"/>
              <a:ext cx="95825" cy="59975"/>
            </a:xfrm>
            <a:custGeom>
              <a:avLst/>
              <a:gdLst/>
              <a:ahLst/>
              <a:cxnLst/>
              <a:rect l="l" t="t" r="r" b="b"/>
              <a:pathLst>
                <a:path w="3833" h="2399" extrusionOk="0">
                  <a:moveTo>
                    <a:pt x="2390" y="1"/>
                  </a:moveTo>
                  <a:cubicBezTo>
                    <a:pt x="2306" y="1"/>
                    <a:pt x="2220" y="7"/>
                    <a:pt x="2134" y="20"/>
                  </a:cubicBezTo>
                  <a:cubicBezTo>
                    <a:pt x="1448" y="123"/>
                    <a:pt x="964" y="514"/>
                    <a:pt x="544" y="1017"/>
                  </a:cubicBezTo>
                  <a:cubicBezTo>
                    <a:pt x="1" y="1668"/>
                    <a:pt x="187" y="2164"/>
                    <a:pt x="1035" y="2332"/>
                  </a:cubicBezTo>
                  <a:cubicBezTo>
                    <a:pt x="1188" y="2362"/>
                    <a:pt x="1344" y="2373"/>
                    <a:pt x="1540" y="2398"/>
                  </a:cubicBezTo>
                  <a:cubicBezTo>
                    <a:pt x="1844" y="2346"/>
                    <a:pt x="2181" y="2289"/>
                    <a:pt x="2519" y="2228"/>
                  </a:cubicBezTo>
                  <a:cubicBezTo>
                    <a:pt x="2627" y="2209"/>
                    <a:pt x="2733" y="2182"/>
                    <a:pt x="2837" y="2145"/>
                  </a:cubicBezTo>
                  <a:cubicBezTo>
                    <a:pt x="3375" y="1948"/>
                    <a:pt x="3832" y="1172"/>
                    <a:pt x="3646" y="779"/>
                  </a:cubicBezTo>
                  <a:cubicBezTo>
                    <a:pt x="3405" y="271"/>
                    <a:pt x="2932" y="1"/>
                    <a:pt x="2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8"/>
            <p:cNvSpPr/>
            <p:nvPr/>
          </p:nvSpPr>
          <p:spPr>
            <a:xfrm>
              <a:off x="10129075" y="272050"/>
              <a:ext cx="46850" cy="99025"/>
            </a:xfrm>
            <a:custGeom>
              <a:avLst/>
              <a:gdLst/>
              <a:ahLst/>
              <a:cxnLst/>
              <a:rect l="l" t="t" r="r" b="b"/>
              <a:pathLst>
                <a:path w="1874" h="3961" extrusionOk="0">
                  <a:moveTo>
                    <a:pt x="1094" y="1"/>
                  </a:moveTo>
                  <a:cubicBezTo>
                    <a:pt x="922" y="1"/>
                    <a:pt x="585" y="243"/>
                    <a:pt x="474" y="436"/>
                  </a:cubicBezTo>
                  <a:cubicBezTo>
                    <a:pt x="249" y="826"/>
                    <a:pt x="142" y="1285"/>
                    <a:pt x="1" y="1677"/>
                  </a:cubicBezTo>
                  <a:cubicBezTo>
                    <a:pt x="143" y="2326"/>
                    <a:pt x="211" y="2905"/>
                    <a:pt x="412" y="3435"/>
                  </a:cubicBezTo>
                  <a:cubicBezTo>
                    <a:pt x="502" y="3674"/>
                    <a:pt x="843" y="3923"/>
                    <a:pt x="1098" y="3959"/>
                  </a:cubicBezTo>
                  <a:cubicBezTo>
                    <a:pt x="1103" y="3960"/>
                    <a:pt x="1109" y="3961"/>
                    <a:pt x="1115" y="3961"/>
                  </a:cubicBezTo>
                  <a:cubicBezTo>
                    <a:pt x="1288" y="3961"/>
                    <a:pt x="1625" y="3642"/>
                    <a:pt x="1654" y="3440"/>
                  </a:cubicBezTo>
                  <a:cubicBezTo>
                    <a:pt x="1781" y="2537"/>
                    <a:pt x="1873" y="1620"/>
                    <a:pt x="1852" y="712"/>
                  </a:cubicBezTo>
                  <a:cubicBezTo>
                    <a:pt x="1847" y="460"/>
                    <a:pt x="1438" y="132"/>
                    <a:pt x="1143" y="9"/>
                  </a:cubicBezTo>
                  <a:cubicBezTo>
                    <a:pt x="1129" y="3"/>
                    <a:pt x="1112" y="1"/>
                    <a:pt x="10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8"/>
            <p:cNvSpPr/>
            <p:nvPr/>
          </p:nvSpPr>
          <p:spPr>
            <a:xfrm>
              <a:off x="10370650" y="733500"/>
              <a:ext cx="72400" cy="73525"/>
            </a:xfrm>
            <a:custGeom>
              <a:avLst/>
              <a:gdLst/>
              <a:ahLst/>
              <a:cxnLst/>
              <a:rect l="l" t="t" r="r" b="b"/>
              <a:pathLst>
                <a:path w="2896" h="2941" extrusionOk="0">
                  <a:moveTo>
                    <a:pt x="843" y="1"/>
                  </a:moveTo>
                  <a:cubicBezTo>
                    <a:pt x="410" y="1"/>
                    <a:pt x="1" y="419"/>
                    <a:pt x="2" y="1020"/>
                  </a:cubicBezTo>
                  <a:cubicBezTo>
                    <a:pt x="37" y="1117"/>
                    <a:pt x="59" y="1364"/>
                    <a:pt x="191" y="1515"/>
                  </a:cubicBezTo>
                  <a:cubicBezTo>
                    <a:pt x="562" y="1949"/>
                    <a:pt x="955" y="2372"/>
                    <a:pt x="1387" y="2746"/>
                  </a:cubicBezTo>
                  <a:cubicBezTo>
                    <a:pt x="1528" y="2868"/>
                    <a:pt x="1690" y="2940"/>
                    <a:pt x="1857" y="2940"/>
                  </a:cubicBezTo>
                  <a:cubicBezTo>
                    <a:pt x="2012" y="2940"/>
                    <a:pt x="2171" y="2878"/>
                    <a:pt x="2320" y="2736"/>
                  </a:cubicBezTo>
                  <a:cubicBezTo>
                    <a:pt x="2713" y="2362"/>
                    <a:pt x="2895" y="1894"/>
                    <a:pt x="2645" y="1576"/>
                  </a:cubicBezTo>
                  <a:cubicBezTo>
                    <a:pt x="2235" y="1058"/>
                    <a:pt x="1791" y="538"/>
                    <a:pt x="1265" y="146"/>
                  </a:cubicBezTo>
                  <a:cubicBezTo>
                    <a:pt x="1131" y="46"/>
                    <a:pt x="986" y="1"/>
                    <a:pt x="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8"/>
            <p:cNvSpPr/>
            <p:nvPr/>
          </p:nvSpPr>
          <p:spPr>
            <a:xfrm>
              <a:off x="9978625" y="784150"/>
              <a:ext cx="65800" cy="90500"/>
            </a:xfrm>
            <a:custGeom>
              <a:avLst/>
              <a:gdLst/>
              <a:ahLst/>
              <a:cxnLst/>
              <a:rect l="l" t="t" r="r" b="b"/>
              <a:pathLst>
                <a:path w="2632" h="3620" extrusionOk="0">
                  <a:moveTo>
                    <a:pt x="2162" y="0"/>
                  </a:moveTo>
                  <a:cubicBezTo>
                    <a:pt x="2041" y="0"/>
                    <a:pt x="1859" y="86"/>
                    <a:pt x="1763" y="173"/>
                  </a:cubicBezTo>
                  <a:cubicBezTo>
                    <a:pt x="977" y="886"/>
                    <a:pt x="558" y="1833"/>
                    <a:pt x="151" y="2785"/>
                  </a:cubicBezTo>
                  <a:cubicBezTo>
                    <a:pt x="1" y="3138"/>
                    <a:pt x="210" y="3340"/>
                    <a:pt x="469" y="3524"/>
                  </a:cubicBezTo>
                  <a:cubicBezTo>
                    <a:pt x="563" y="3591"/>
                    <a:pt x="651" y="3620"/>
                    <a:pt x="734" y="3620"/>
                  </a:cubicBezTo>
                  <a:cubicBezTo>
                    <a:pt x="882" y="3620"/>
                    <a:pt x="1014" y="3529"/>
                    <a:pt x="1133" y="3407"/>
                  </a:cubicBezTo>
                  <a:cubicBezTo>
                    <a:pt x="1308" y="3228"/>
                    <a:pt x="1469" y="3036"/>
                    <a:pt x="1618" y="2835"/>
                  </a:cubicBezTo>
                  <a:cubicBezTo>
                    <a:pt x="2127" y="2150"/>
                    <a:pt x="2525" y="1412"/>
                    <a:pt x="2632" y="425"/>
                  </a:cubicBezTo>
                  <a:cubicBezTo>
                    <a:pt x="2539" y="322"/>
                    <a:pt x="2418" y="106"/>
                    <a:pt x="2234" y="14"/>
                  </a:cubicBezTo>
                  <a:cubicBezTo>
                    <a:pt x="2214" y="5"/>
                    <a:pt x="2190" y="0"/>
                    <a:pt x="2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8"/>
            <p:cNvSpPr/>
            <p:nvPr/>
          </p:nvSpPr>
          <p:spPr>
            <a:xfrm>
              <a:off x="10225400" y="854925"/>
              <a:ext cx="49350" cy="85350"/>
            </a:xfrm>
            <a:custGeom>
              <a:avLst/>
              <a:gdLst/>
              <a:ahLst/>
              <a:cxnLst/>
              <a:rect l="l" t="t" r="r" b="b"/>
              <a:pathLst>
                <a:path w="1974" h="3414" extrusionOk="0">
                  <a:moveTo>
                    <a:pt x="564" y="1"/>
                  </a:moveTo>
                  <a:cubicBezTo>
                    <a:pt x="549" y="1"/>
                    <a:pt x="536" y="3"/>
                    <a:pt x="526" y="9"/>
                  </a:cubicBezTo>
                  <a:cubicBezTo>
                    <a:pt x="318" y="122"/>
                    <a:pt x="147" y="408"/>
                    <a:pt x="84" y="653"/>
                  </a:cubicBezTo>
                  <a:cubicBezTo>
                    <a:pt x="0" y="978"/>
                    <a:pt x="34" y="1334"/>
                    <a:pt x="19" y="1676"/>
                  </a:cubicBezTo>
                  <a:cubicBezTo>
                    <a:pt x="13" y="2303"/>
                    <a:pt x="84" y="2897"/>
                    <a:pt x="676" y="3281"/>
                  </a:cubicBezTo>
                  <a:cubicBezTo>
                    <a:pt x="808" y="3368"/>
                    <a:pt x="931" y="3414"/>
                    <a:pt x="1049" y="3414"/>
                  </a:cubicBezTo>
                  <a:cubicBezTo>
                    <a:pt x="1192" y="3414"/>
                    <a:pt x="1327" y="3346"/>
                    <a:pt x="1464" y="3201"/>
                  </a:cubicBezTo>
                  <a:cubicBezTo>
                    <a:pt x="1859" y="2783"/>
                    <a:pt x="1973" y="2298"/>
                    <a:pt x="1779" y="1776"/>
                  </a:cubicBezTo>
                  <a:cubicBezTo>
                    <a:pt x="1602" y="1297"/>
                    <a:pt x="1383" y="825"/>
                    <a:pt x="1115" y="390"/>
                  </a:cubicBezTo>
                  <a:cubicBezTo>
                    <a:pt x="1009" y="218"/>
                    <a:pt x="700" y="1"/>
                    <a:pt x="5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8"/>
            <p:cNvSpPr/>
            <p:nvPr/>
          </p:nvSpPr>
          <p:spPr>
            <a:xfrm>
              <a:off x="9887550" y="546800"/>
              <a:ext cx="77475" cy="37925"/>
            </a:xfrm>
            <a:custGeom>
              <a:avLst/>
              <a:gdLst/>
              <a:ahLst/>
              <a:cxnLst/>
              <a:rect l="l" t="t" r="r" b="b"/>
              <a:pathLst>
                <a:path w="3099" h="1517" extrusionOk="0">
                  <a:moveTo>
                    <a:pt x="993" y="0"/>
                  </a:moveTo>
                  <a:cubicBezTo>
                    <a:pt x="893" y="0"/>
                    <a:pt x="794" y="4"/>
                    <a:pt x="696" y="12"/>
                  </a:cubicBezTo>
                  <a:cubicBezTo>
                    <a:pt x="446" y="32"/>
                    <a:pt x="160" y="445"/>
                    <a:pt x="39" y="740"/>
                  </a:cubicBezTo>
                  <a:cubicBezTo>
                    <a:pt x="0" y="836"/>
                    <a:pt x="399" y="1230"/>
                    <a:pt x="651" y="1303"/>
                  </a:cubicBezTo>
                  <a:cubicBezTo>
                    <a:pt x="1140" y="1442"/>
                    <a:pt x="1666" y="1448"/>
                    <a:pt x="2178" y="1510"/>
                  </a:cubicBezTo>
                  <a:cubicBezTo>
                    <a:pt x="2215" y="1514"/>
                    <a:pt x="2250" y="1516"/>
                    <a:pt x="2285" y="1516"/>
                  </a:cubicBezTo>
                  <a:cubicBezTo>
                    <a:pt x="2656" y="1516"/>
                    <a:pt x="2885" y="1287"/>
                    <a:pt x="2985" y="944"/>
                  </a:cubicBezTo>
                  <a:cubicBezTo>
                    <a:pt x="3099" y="547"/>
                    <a:pt x="2791" y="278"/>
                    <a:pt x="2489" y="207"/>
                  </a:cubicBezTo>
                  <a:cubicBezTo>
                    <a:pt x="2003" y="92"/>
                    <a:pt x="1492" y="0"/>
                    <a:pt x="9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8"/>
            <p:cNvSpPr/>
            <p:nvPr/>
          </p:nvSpPr>
          <p:spPr>
            <a:xfrm>
              <a:off x="9946650" y="371575"/>
              <a:ext cx="56925" cy="56275"/>
            </a:xfrm>
            <a:custGeom>
              <a:avLst/>
              <a:gdLst/>
              <a:ahLst/>
              <a:cxnLst/>
              <a:rect l="l" t="t" r="r" b="b"/>
              <a:pathLst>
                <a:path w="2277" h="2251" extrusionOk="0">
                  <a:moveTo>
                    <a:pt x="680" y="1"/>
                  </a:moveTo>
                  <a:cubicBezTo>
                    <a:pt x="422" y="297"/>
                    <a:pt x="178" y="481"/>
                    <a:pt x="74" y="726"/>
                  </a:cubicBezTo>
                  <a:cubicBezTo>
                    <a:pt x="0" y="898"/>
                    <a:pt x="40" y="1226"/>
                    <a:pt x="164" y="1353"/>
                  </a:cubicBezTo>
                  <a:cubicBezTo>
                    <a:pt x="486" y="1683"/>
                    <a:pt x="862" y="1972"/>
                    <a:pt x="1257" y="2212"/>
                  </a:cubicBezTo>
                  <a:cubicBezTo>
                    <a:pt x="1301" y="2239"/>
                    <a:pt x="1363" y="2251"/>
                    <a:pt x="1432" y="2251"/>
                  </a:cubicBezTo>
                  <a:cubicBezTo>
                    <a:pt x="1571" y="2251"/>
                    <a:pt x="1737" y="2203"/>
                    <a:pt x="1825" y="2131"/>
                  </a:cubicBezTo>
                  <a:cubicBezTo>
                    <a:pt x="2264" y="1777"/>
                    <a:pt x="2277" y="1437"/>
                    <a:pt x="1870" y="1028"/>
                  </a:cubicBezTo>
                  <a:cubicBezTo>
                    <a:pt x="1528" y="684"/>
                    <a:pt x="1134" y="389"/>
                    <a:pt x="6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8"/>
            <p:cNvSpPr/>
            <p:nvPr/>
          </p:nvSpPr>
          <p:spPr>
            <a:xfrm>
              <a:off x="10346825" y="338325"/>
              <a:ext cx="40700" cy="36700"/>
            </a:xfrm>
            <a:custGeom>
              <a:avLst/>
              <a:gdLst/>
              <a:ahLst/>
              <a:cxnLst/>
              <a:rect l="l" t="t" r="r" b="b"/>
              <a:pathLst>
                <a:path w="1628" h="1468" extrusionOk="0">
                  <a:moveTo>
                    <a:pt x="1096" y="1"/>
                  </a:moveTo>
                  <a:cubicBezTo>
                    <a:pt x="995" y="1"/>
                    <a:pt x="885" y="30"/>
                    <a:pt x="831" y="81"/>
                  </a:cubicBezTo>
                  <a:cubicBezTo>
                    <a:pt x="582" y="315"/>
                    <a:pt x="362" y="577"/>
                    <a:pt x="173" y="861"/>
                  </a:cubicBezTo>
                  <a:cubicBezTo>
                    <a:pt x="1" y="1121"/>
                    <a:pt x="149" y="1407"/>
                    <a:pt x="440" y="1462"/>
                  </a:cubicBezTo>
                  <a:cubicBezTo>
                    <a:pt x="456" y="1466"/>
                    <a:pt x="474" y="1467"/>
                    <a:pt x="493" y="1467"/>
                  </a:cubicBezTo>
                  <a:cubicBezTo>
                    <a:pt x="875" y="1467"/>
                    <a:pt x="1627" y="817"/>
                    <a:pt x="1613" y="382"/>
                  </a:cubicBezTo>
                  <a:cubicBezTo>
                    <a:pt x="1528" y="295"/>
                    <a:pt x="1413" y="118"/>
                    <a:pt x="1248" y="31"/>
                  </a:cubicBezTo>
                  <a:cubicBezTo>
                    <a:pt x="1209" y="11"/>
                    <a:pt x="1154" y="1"/>
                    <a:pt x="1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159;p28"/>
          <p:cNvSpPr txBox="1">
            <a:spLocks noGrp="1"/>
          </p:cNvSpPr>
          <p:nvPr>
            <p:ph type="title" idx="9"/>
          </p:nvPr>
        </p:nvSpPr>
        <p:spPr>
          <a:xfrm>
            <a:off x="3429000" y="3638550"/>
            <a:ext cx="3886200" cy="1295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smtClean="0"/>
              <a:t>Di </a:t>
            </a:r>
            <a:r>
              <a:rPr lang="en-US" dirty="0" err="1" smtClean="0"/>
              <a:t>beri</a:t>
            </a:r>
            <a:r>
              <a:rPr lang="en-US" dirty="0" smtClean="0"/>
              <a:t> </a:t>
            </a:r>
            <a:r>
              <a:rPr lang="en-US" dirty="0" err="1" smtClean="0"/>
              <a:t>nama</a:t>
            </a:r>
            <a:r>
              <a:rPr lang="en-US" dirty="0" smtClean="0"/>
              <a:t> </a:t>
            </a:r>
            <a:r>
              <a:rPr lang="en-US" dirty="0" err="1" smtClean="0"/>
              <a:t>dan</a:t>
            </a:r>
            <a:r>
              <a:rPr lang="en-US" dirty="0" smtClean="0"/>
              <a:t> </a:t>
            </a:r>
            <a:r>
              <a:rPr lang="en-US" dirty="0" err="1" smtClean="0"/>
              <a:t>disunat</a:t>
            </a:r>
            <a:r>
              <a:rPr lang="en-US" dirty="0" smtClean="0"/>
              <a:t> </a:t>
            </a:r>
            <a:r>
              <a:rPr lang="en-US" dirty="0" err="1" smtClean="0"/>
              <a:t>saat</a:t>
            </a:r>
            <a:r>
              <a:rPr lang="en-US" dirty="0" smtClean="0"/>
              <a:t> </a:t>
            </a:r>
            <a:r>
              <a:rPr lang="en-US" dirty="0" err="1" smtClean="0"/>
              <a:t>berusia</a:t>
            </a:r>
            <a:r>
              <a:rPr lang="en-US" dirty="0" smtClean="0"/>
              <a:t> 8 </a:t>
            </a:r>
            <a:r>
              <a:rPr lang="en-US" dirty="0" err="1" smtClean="0"/>
              <a:t>hari</a:t>
            </a:r>
            <a:endParaRPr/>
          </a:p>
        </p:txBody>
      </p:sp>
      <p:sp>
        <p:nvSpPr>
          <p:cNvPr id="51" name="Google Shape;160;p28"/>
          <p:cNvSpPr txBox="1">
            <a:spLocks noGrp="1"/>
          </p:cNvSpPr>
          <p:nvPr>
            <p:ph type="title" idx="13"/>
          </p:nvPr>
        </p:nvSpPr>
        <p:spPr>
          <a:xfrm>
            <a:off x="6858000" y="1276350"/>
            <a:ext cx="1400400" cy="66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3</a:t>
            </a:r>
            <a:endParaRPr/>
          </a:p>
        </p:txBody>
      </p:sp>
      <p:cxnSp>
        <p:nvCxnSpPr>
          <p:cNvPr id="53" name="Straight Arrow Connector 52"/>
          <p:cNvCxnSpPr/>
          <p:nvPr/>
        </p:nvCxnSpPr>
        <p:spPr>
          <a:xfrm rot="10800000" flipV="1">
            <a:off x="2971800" y="1352550"/>
            <a:ext cx="838200" cy="6096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55" name="Straight Arrow Connector 54"/>
          <p:cNvCxnSpPr/>
          <p:nvPr/>
        </p:nvCxnSpPr>
        <p:spPr>
          <a:xfrm rot="16200000" flipH="1">
            <a:off x="4495800" y="2114550"/>
            <a:ext cx="990600" cy="762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57" name="Straight Arrow Connector 56"/>
          <p:cNvCxnSpPr/>
          <p:nvPr/>
        </p:nvCxnSpPr>
        <p:spPr>
          <a:xfrm>
            <a:off x="6248400" y="1276350"/>
            <a:ext cx="1143000" cy="2286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7200" y="361950"/>
            <a:ext cx="4876800" cy="4495800"/>
          </a:xfrm>
        </p:spPr>
        <p:txBody>
          <a:bodyPr/>
          <a:lstStyle/>
          <a:p>
            <a:r>
              <a:rPr lang="en-US" sz="2400" dirty="0" err="1" smtClean="0">
                <a:latin typeface="Patrick Hand" charset="0"/>
              </a:rPr>
              <a:t>ada</a:t>
            </a:r>
            <a:r>
              <a:rPr lang="en-US" sz="2400" dirty="0" smtClean="0">
                <a:latin typeface="Patrick Hand" charset="0"/>
              </a:rPr>
              <a:t> </a:t>
            </a:r>
            <a:r>
              <a:rPr lang="en-US" sz="2400" dirty="0" err="1" smtClean="0">
                <a:latin typeface="Patrick Hand" charset="0"/>
              </a:rPr>
              <a:t>seorang</a:t>
            </a:r>
            <a:r>
              <a:rPr lang="en-US" sz="2400" dirty="0" smtClean="0">
                <a:latin typeface="Patrick Hand" charset="0"/>
              </a:rPr>
              <a:t> </a:t>
            </a:r>
            <a:r>
              <a:rPr lang="en-US" sz="2400" dirty="0" err="1" smtClean="0">
                <a:latin typeface="Patrick Hand" charset="0"/>
              </a:rPr>
              <a:t>bernama</a:t>
            </a:r>
            <a:r>
              <a:rPr lang="en-US" sz="2400" dirty="0" smtClean="0">
                <a:latin typeface="Patrick Hand" charset="0"/>
              </a:rPr>
              <a:t> SIMEON. </a:t>
            </a:r>
            <a:br>
              <a:rPr lang="en-US" sz="2400" dirty="0" smtClean="0">
                <a:latin typeface="Patrick Hand" charset="0"/>
              </a:rPr>
            </a:br>
            <a:r>
              <a:rPr lang="en-US" sz="2400" dirty="0" err="1" smtClean="0">
                <a:latin typeface="Patrick Hand" charset="0"/>
              </a:rPr>
              <a:t>orang</a:t>
            </a:r>
            <a:r>
              <a:rPr lang="en-US" sz="2400" dirty="0" smtClean="0">
                <a:latin typeface="Patrick Hand" charset="0"/>
              </a:rPr>
              <a:t> </a:t>
            </a:r>
            <a:r>
              <a:rPr lang="en-US" sz="2400" dirty="0" err="1" smtClean="0">
                <a:latin typeface="Patrick Hand" charset="0"/>
              </a:rPr>
              <a:t>baik</a:t>
            </a:r>
            <a:r>
              <a:rPr lang="en-US" sz="2400" dirty="0" smtClean="0">
                <a:latin typeface="Patrick Hand" charset="0"/>
              </a:rPr>
              <a:t> yang </a:t>
            </a:r>
            <a:r>
              <a:rPr lang="en-US" sz="2400" dirty="0" err="1" smtClean="0">
                <a:latin typeface="Patrick Hand" charset="0"/>
              </a:rPr>
              <a:t>taat</a:t>
            </a:r>
            <a:r>
              <a:rPr lang="en-US" sz="2400" dirty="0" smtClean="0">
                <a:latin typeface="Patrick Hand" charset="0"/>
              </a:rPr>
              <a:t> </a:t>
            </a:r>
            <a:r>
              <a:rPr lang="en-US" sz="2400" dirty="0" err="1" smtClean="0">
                <a:latin typeface="Patrick Hand" charset="0"/>
              </a:rPr>
              <a:t>pada</a:t>
            </a:r>
            <a:r>
              <a:rPr lang="en-US" sz="2400" dirty="0" smtClean="0">
                <a:latin typeface="Patrick Hand" charset="0"/>
              </a:rPr>
              <a:t> Allah. </a:t>
            </a:r>
            <a:r>
              <a:rPr lang="en-US" sz="2400" dirty="0" err="1" smtClean="0">
                <a:latin typeface="Patrick Hand" charset="0"/>
              </a:rPr>
              <a:t>Ia</a:t>
            </a:r>
            <a:r>
              <a:rPr lang="en-US" sz="2400" dirty="0" smtClean="0">
                <a:latin typeface="Patrick Hand" charset="0"/>
              </a:rPr>
              <a:t> </a:t>
            </a:r>
            <a:r>
              <a:rPr lang="en-US" sz="2400" dirty="0" err="1" smtClean="0">
                <a:latin typeface="Patrick Hand" charset="0"/>
              </a:rPr>
              <a:t>sedang</a:t>
            </a:r>
            <a:r>
              <a:rPr lang="en-US" sz="2400" dirty="0" smtClean="0">
                <a:latin typeface="Patrick Hand" charset="0"/>
              </a:rPr>
              <a:t> </a:t>
            </a:r>
            <a:r>
              <a:rPr lang="en-US" sz="2400" dirty="0" err="1" smtClean="0">
                <a:latin typeface="Patrick Hand" charset="0"/>
              </a:rPr>
              <a:t>menantikan</a:t>
            </a:r>
            <a:r>
              <a:rPr lang="en-US" sz="2400" dirty="0" smtClean="0">
                <a:latin typeface="Patrick Hand" charset="0"/>
              </a:rPr>
              <a:t> </a:t>
            </a:r>
            <a:r>
              <a:rPr lang="en-US" sz="2400" dirty="0" err="1" smtClean="0">
                <a:latin typeface="Patrick Hand" charset="0"/>
              </a:rPr>
              <a:t>saatnya</a:t>
            </a:r>
            <a:r>
              <a:rPr lang="en-US" sz="2400" dirty="0" smtClean="0">
                <a:latin typeface="Patrick Hand" charset="0"/>
              </a:rPr>
              <a:t> Allah</a:t>
            </a:r>
            <a:br>
              <a:rPr lang="en-US" sz="2400" dirty="0" smtClean="0">
                <a:latin typeface="Patrick Hand" charset="0"/>
              </a:rPr>
            </a:br>
            <a:r>
              <a:rPr lang="en-US" sz="2400" dirty="0" err="1" smtClean="0">
                <a:latin typeface="Patrick Hand" charset="0"/>
              </a:rPr>
              <a:t>menyelamatkan</a:t>
            </a:r>
            <a:r>
              <a:rPr lang="en-US" sz="2400" dirty="0" smtClean="0">
                <a:latin typeface="Patrick Hand" charset="0"/>
              </a:rPr>
              <a:t> Israel. </a:t>
            </a:r>
            <a:r>
              <a:rPr lang="en-US" sz="2400" dirty="0" err="1" smtClean="0">
                <a:latin typeface="Patrick Hand" charset="0"/>
              </a:rPr>
              <a:t>Roh</a:t>
            </a:r>
            <a:r>
              <a:rPr lang="en-US" sz="2400" dirty="0" smtClean="0">
                <a:latin typeface="Patrick Hand" charset="0"/>
              </a:rPr>
              <a:t> Kudus </a:t>
            </a:r>
            <a:r>
              <a:rPr lang="en-US" sz="2400" dirty="0" err="1" smtClean="0">
                <a:latin typeface="Patrick Hand" charset="0"/>
              </a:rPr>
              <a:t>menyertai</a:t>
            </a:r>
            <a:r>
              <a:rPr lang="en-US" sz="2400" dirty="0" smtClean="0">
                <a:latin typeface="Patrick Hand" charset="0"/>
              </a:rPr>
              <a:t> Simeon, </a:t>
            </a:r>
            <a:r>
              <a:rPr lang="en-US" sz="2400" dirty="0" err="1" smtClean="0">
                <a:latin typeface="Patrick Hand" charset="0"/>
              </a:rPr>
              <a:t>dan</a:t>
            </a:r>
            <a:r>
              <a:rPr lang="en-US" sz="2400" dirty="0" smtClean="0">
                <a:latin typeface="Patrick Hand" charset="0"/>
              </a:rPr>
              <a:t> </a:t>
            </a:r>
            <a:r>
              <a:rPr lang="en-US" sz="2400" dirty="0" err="1" smtClean="0">
                <a:latin typeface="Patrick Hand" charset="0"/>
              </a:rPr>
              <a:t>Roh</a:t>
            </a:r>
            <a:r>
              <a:rPr lang="en-US" sz="2400" dirty="0" smtClean="0">
                <a:latin typeface="Patrick Hand" charset="0"/>
              </a:rPr>
              <a:t> Kudus</a:t>
            </a:r>
            <a:br>
              <a:rPr lang="en-US" sz="2400" dirty="0" smtClean="0">
                <a:latin typeface="Patrick Hand" charset="0"/>
              </a:rPr>
            </a:br>
            <a:r>
              <a:rPr lang="en-US" sz="2400" dirty="0" err="1" smtClean="0">
                <a:latin typeface="Patrick Hand" charset="0"/>
              </a:rPr>
              <a:t>sudah</a:t>
            </a:r>
            <a:r>
              <a:rPr lang="en-US" sz="2400" dirty="0" smtClean="0">
                <a:latin typeface="Patrick Hand" charset="0"/>
              </a:rPr>
              <a:t> </a:t>
            </a:r>
            <a:r>
              <a:rPr lang="en-US" sz="2400" dirty="0" err="1" smtClean="0">
                <a:latin typeface="Patrick Hand" charset="0"/>
              </a:rPr>
              <a:t>memberitahukan</a:t>
            </a:r>
            <a:r>
              <a:rPr lang="en-US" sz="2400" dirty="0" smtClean="0">
                <a:latin typeface="Patrick Hand" charset="0"/>
              </a:rPr>
              <a:t> </a:t>
            </a:r>
            <a:r>
              <a:rPr lang="en-US" sz="2400" dirty="0" err="1" smtClean="0">
                <a:latin typeface="Patrick Hand" charset="0"/>
              </a:rPr>
              <a:t>kepadanya</a:t>
            </a:r>
            <a:r>
              <a:rPr lang="en-US" sz="2400" dirty="0" smtClean="0">
                <a:latin typeface="Patrick Hand" charset="0"/>
              </a:rPr>
              <a:t> </a:t>
            </a:r>
            <a:r>
              <a:rPr lang="en-US" sz="2400" dirty="0" err="1" smtClean="0">
                <a:latin typeface="Patrick Hand" charset="0"/>
              </a:rPr>
              <a:t>bahwa</a:t>
            </a:r>
            <a:r>
              <a:rPr lang="en-US" sz="2400" dirty="0" smtClean="0">
                <a:latin typeface="Patrick Hand" charset="0"/>
              </a:rPr>
              <a:t> </a:t>
            </a:r>
            <a:r>
              <a:rPr lang="en-US" sz="2400" dirty="0" err="1" smtClean="0">
                <a:latin typeface="Patrick Hand" charset="0"/>
              </a:rPr>
              <a:t>ia</a:t>
            </a:r>
            <a:r>
              <a:rPr lang="en-US" sz="2400" dirty="0" smtClean="0">
                <a:latin typeface="Patrick Hand" charset="0"/>
              </a:rPr>
              <a:t> </a:t>
            </a:r>
            <a:r>
              <a:rPr lang="en-US" sz="2400" dirty="0" err="1" smtClean="0">
                <a:latin typeface="Patrick Hand" charset="0"/>
              </a:rPr>
              <a:t>tidak</a:t>
            </a:r>
            <a:r>
              <a:rPr lang="en-US" sz="2400" dirty="0" smtClean="0">
                <a:latin typeface="Patrick Hand" charset="0"/>
              </a:rPr>
              <a:t> </a:t>
            </a:r>
            <a:r>
              <a:rPr lang="en-US" sz="2400" dirty="0" err="1" smtClean="0">
                <a:latin typeface="Patrick Hand" charset="0"/>
              </a:rPr>
              <a:t>akan</a:t>
            </a:r>
            <a:r>
              <a:rPr lang="en-US" sz="2400" dirty="0" smtClean="0">
                <a:latin typeface="Patrick Hand" charset="0"/>
              </a:rPr>
              <a:t> </a:t>
            </a:r>
            <a:r>
              <a:rPr lang="en-US" sz="2400" dirty="0" err="1" smtClean="0">
                <a:latin typeface="Patrick Hand" charset="0"/>
              </a:rPr>
              <a:t>mati</a:t>
            </a:r>
            <a:r>
              <a:rPr lang="en-US" sz="2400" dirty="0" smtClean="0">
                <a:latin typeface="Patrick Hand" charset="0"/>
              </a:rPr>
              <a:t> </a:t>
            </a:r>
            <a:r>
              <a:rPr lang="en-US" sz="2400" dirty="0" err="1" smtClean="0">
                <a:latin typeface="Patrick Hand" charset="0"/>
              </a:rPr>
              <a:t>sebelum</a:t>
            </a:r>
            <a:r>
              <a:rPr lang="en-US" sz="2400" dirty="0" smtClean="0">
                <a:latin typeface="Patrick Hand" charset="0"/>
              </a:rPr>
              <a:t/>
            </a:r>
            <a:br>
              <a:rPr lang="en-US" sz="2400" dirty="0" smtClean="0">
                <a:latin typeface="Patrick Hand" charset="0"/>
              </a:rPr>
            </a:br>
            <a:r>
              <a:rPr lang="en-US" sz="2400" dirty="0" err="1" smtClean="0">
                <a:latin typeface="Patrick Hand" charset="0"/>
              </a:rPr>
              <a:t>melihat</a:t>
            </a:r>
            <a:r>
              <a:rPr lang="en-US" sz="2400" dirty="0" smtClean="0">
                <a:latin typeface="Patrick Hand" charset="0"/>
              </a:rPr>
              <a:t> Raja </a:t>
            </a:r>
            <a:r>
              <a:rPr lang="en-US" sz="2400" dirty="0" err="1" smtClean="0">
                <a:latin typeface="Patrick Hand" charset="0"/>
              </a:rPr>
              <a:t>Penyelamat</a:t>
            </a:r>
            <a:r>
              <a:rPr lang="en-US" sz="2400" dirty="0" smtClean="0">
                <a:latin typeface="Patrick Hand" charset="0"/>
              </a:rPr>
              <a:t> yang </a:t>
            </a:r>
            <a:r>
              <a:rPr lang="en-US" sz="2400" dirty="0" err="1" smtClean="0">
                <a:latin typeface="Patrick Hand" charset="0"/>
              </a:rPr>
              <a:t>dijanjikan</a:t>
            </a:r>
            <a:r>
              <a:rPr lang="en-US" sz="2400" dirty="0" smtClean="0">
                <a:latin typeface="Patrick Hand" charset="0"/>
              </a:rPr>
              <a:t> </a:t>
            </a:r>
            <a:r>
              <a:rPr lang="en-US" sz="2400" dirty="0" err="1" smtClean="0">
                <a:latin typeface="Patrick Hand" charset="0"/>
              </a:rPr>
              <a:t>Tuhan</a:t>
            </a:r>
            <a:r>
              <a:rPr lang="en-US" sz="2400" dirty="0" smtClean="0">
                <a:latin typeface="Patrick Hand" charset="0"/>
              </a:rPr>
              <a:t>. </a:t>
            </a:r>
            <a:br>
              <a:rPr lang="en-US" sz="2400" dirty="0" smtClean="0">
                <a:latin typeface="Patrick Hand" charset="0"/>
              </a:rPr>
            </a:br>
            <a:endParaRPr lang="en-US" sz="2400" dirty="0">
              <a:latin typeface="Patrick Hand" charset="0"/>
            </a:endParaRPr>
          </a:p>
        </p:txBody>
      </p:sp>
      <p:pic>
        <p:nvPicPr>
          <p:cNvPr id="5" name="Picture 1"/>
          <p:cNvPicPr>
            <a:picLocks noChangeAspect="1" noChangeArrowheads="1"/>
          </p:cNvPicPr>
          <p:nvPr/>
        </p:nvPicPr>
        <p:blipFill>
          <a:blip r:embed="rId2"/>
          <a:srcRect/>
          <a:stretch>
            <a:fillRect/>
          </a:stretch>
        </p:blipFill>
        <p:spPr bwMode="auto">
          <a:xfrm>
            <a:off x="228601" y="742950"/>
            <a:ext cx="3556000" cy="2667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8200" y="895350"/>
            <a:ext cx="4267200" cy="3352800"/>
          </a:xfrm>
        </p:spPr>
        <p:txBody>
          <a:bodyPr/>
          <a:lstStyle/>
          <a:p>
            <a:r>
              <a:rPr lang="en-US" sz="3000" dirty="0" err="1" smtClean="0">
                <a:latin typeface="Patrick Hand" charset="0"/>
              </a:rPr>
              <a:t>Oleh</a:t>
            </a:r>
            <a:r>
              <a:rPr lang="en-US" sz="3000" dirty="0" smtClean="0">
                <a:latin typeface="Patrick Hand" charset="0"/>
              </a:rPr>
              <a:t> </a:t>
            </a:r>
            <a:r>
              <a:rPr lang="en-US" sz="3000" dirty="0" err="1" smtClean="0">
                <a:latin typeface="Patrick Hand" charset="0"/>
              </a:rPr>
              <a:t>bimbingan</a:t>
            </a:r>
            <a:r>
              <a:rPr lang="en-US" sz="3000" dirty="0" smtClean="0">
                <a:latin typeface="Patrick Hand" charset="0"/>
              </a:rPr>
              <a:t> </a:t>
            </a:r>
            <a:r>
              <a:rPr lang="en-US" sz="3000" dirty="0" err="1" smtClean="0">
                <a:latin typeface="Patrick Hand" charset="0"/>
              </a:rPr>
              <a:t>Roh</a:t>
            </a:r>
            <a:r>
              <a:rPr lang="en-US" sz="3000" dirty="0" smtClean="0">
                <a:latin typeface="Patrick Hand" charset="0"/>
              </a:rPr>
              <a:t> Kudus, Simeon </a:t>
            </a:r>
            <a:r>
              <a:rPr lang="en-US" sz="3000" dirty="0" err="1" smtClean="0">
                <a:latin typeface="Patrick Hand" charset="0"/>
              </a:rPr>
              <a:t>masuk</a:t>
            </a:r>
            <a:r>
              <a:rPr lang="en-US" sz="3000" dirty="0" smtClean="0">
                <a:latin typeface="Patrick Hand" charset="0"/>
              </a:rPr>
              <a:t> </a:t>
            </a:r>
            <a:r>
              <a:rPr lang="en-US" sz="3000" dirty="0" err="1" smtClean="0">
                <a:latin typeface="Patrick Hand" charset="0"/>
              </a:rPr>
              <a:t>ke</a:t>
            </a:r>
            <a:r>
              <a:rPr lang="en-US" sz="3000" dirty="0" smtClean="0">
                <a:latin typeface="Patrick Hand" charset="0"/>
              </a:rPr>
              <a:t> Bait Allah. </a:t>
            </a:r>
            <a:r>
              <a:rPr lang="en-US" sz="3000" dirty="0" err="1" smtClean="0">
                <a:latin typeface="Patrick Hand" charset="0"/>
              </a:rPr>
              <a:t>Ketika</a:t>
            </a:r>
            <a:r>
              <a:rPr lang="en-US" sz="3000" dirty="0" smtClean="0">
                <a:latin typeface="Patrick Hand" charset="0"/>
              </a:rPr>
              <a:t> Yusuf</a:t>
            </a:r>
            <a:br>
              <a:rPr lang="en-US" sz="3000" dirty="0" smtClean="0">
                <a:latin typeface="Patrick Hand" charset="0"/>
              </a:rPr>
            </a:br>
            <a:r>
              <a:rPr lang="en-US" sz="3000" dirty="0" err="1" smtClean="0">
                <a:latin typeface="Patrick Hand" charset="0"/>
              </a:rPr>
              <a:t>dan</a:t>
            </a:r>
            <a:r>
              <a:rPr lang="en-US" sz="3000" dirty="0" smtClean="0">
                <a:latin typeface="Patrick Hand" charset="0"/>
              </a:rPr>
              <a:t> Maria </a:t>
            </a:r>
            <a:r>
              <a:rPr lang="en-US" sz="3000" dirty="0" err="1" smtClean="0">
                <a:latin typeface="Patrick Hand" charset="0"/>
              </a:rPr>
              <a:t>membawa</a:t>
            </a:r>
            <a:r>
              <a:rPr lang="en-US" sz="3000" dirty="0" smtClean="0">
                <a:latin typeface="Patrick Hand" charset="0"/>
              </a:rPr>
              <a:t> </a:t>
            </a:r>
            <a:r>
              <a:rPr lang="en-US" sz="3000" dirty="0" err="1" smtClean="0">
                <a:latin typeface="Patrick Hand" charset="0"/>
              </a:rPr>
              <a:t>Yesus</a:t>
            </a:r>
            <a:r>
              <a:rPr lang="en-US" sz="3000" dirty="0" smtClean="0">
                <a:latin typeface="Patrick Hand" charset="0"/>
              </a:rPr>
              <a:t> </a:t>
            </a:r>
            <a:r>
              <a:rPr lang="en-US" sz="3000" dirty="0" err="1" smtClean="0">
                <a:latin typeface="Patrick Hand" charset="0"/>
              </a:rPr>
              <a:t>masuk</a:t>
            </a:r>
            <a:r>
              <a:rPr lang="en-US" sz="3000" dirty="0" smtClean="0">
                <a:latin typeface="Patrick Hand" charset="0"/>
              </a:rPr>
              <a:t> </a:t>
            </a:r>
            <a:r>
              <a:rPr lang="en-US" sz="3000" dirty="0" err="1" smtClean="0">
                <a:latin typeface="Patrick Hand" charset="0"/>
              </a:rPr>
              <a:t>ke</a:t>
            </a:r>
            <a:r>
              <a:rPr lang="en-US" sz="3000" dirty="0" smtClean="0">
                <a:latin typeface="Patrick Hand" charset="0"/>
              </a:rPr>
              <a:t> Bait Allah, </a:t>
            </a:r>
            <a:br>
              <a:rPr lang="en-US" sz="3000" dirty="0" smtClean="0">
                <a:latin typeface="Patrick Hand" charset="0"/>
              </a:rPr>
            </a:br>
            <a:endParaRPr lang="en-US" sz="3000" dirty="0">
              <a:latin typeface="Patrick Hand" charset="0"/>
            </a:endParaRPr>
          </a:p>
        </p:txBody>
      </p:sp>
      <p:pic>
        <p:nvPicPr>
          <p:cNvPr id="4" name="Picture 1"/>
          <p:cNvPicPr>
            <a:picLocks noChangeAspect="1" noChangeArrowheads="1"/>
          </p:cNvPicPr>
          <p:nvPr/>
        </p:nvPicPr>
        <p:blipFill>
          <a:blip r:embed="rId2"/>
          <a:srcRect/>
          <a:stretch>
            <a:fillRect/>
          </a:stretch>
        </p:blipFill>
        <p:spPr bwMode="auto">
          <a:xfrm>
            <a:off x="228600" y="819150"/>
            <a:ext cx="4267199" cy="3200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76800" y="742950"/>
            <a:ext cx="4038600" cy="3124200"/>
          </a:xfrm>
        </p:spPr>
        <p:txBody>
          <a:bodyPr/>
          <a:lstStyle/>
          <a:p>
            <a:r>
              <a:rPr lang="en-US" sz="4000" dirty="0" smtClean="0">
                <a:solidFill>
                  <a:schemeClr val="accent5">
                    <a:lumMod val="60000"/>
                    <a:lumOff val="40000"/>
                  </a:schemeClr>
                </a:solidFill>
                <a:latin typeface="Patrick Hand" charset="0"/>
              </a:rPr>
              <a:t>Simeon </a:t>
            </a:r>
            <a:r>
              <a:rPr lang="en-US" sz="4000" dirty="0" err="1" smtClean="0">
                <a:solidFill>
                  <a:schemeClr val="accent5">
                    <a:lumMod val="60000"/>
                    <a:lumOff val="40000"/>
                  </a:schemeClr>
                </a:solidFill>
                <a:latin typeface="Patrick Hand" charset="0"/>
              </a:rPr>
              <a:t>menggendong</a:t>
            </a:r>
            <a:r>
              <a:rPr lang="en-US" sz="4000" dirty="0" smtClean="0">
                <a:solidFill>
                  <a:schemeClr val="accent5">
                    <a:lumMod val="60000"/>
                    <a:lumOff val="40000"/>
                  </a:schemeClr>
                </a:solidFill>
                <a:latin typeface="Patrick Hand" charset="0"/>
              </a:rPr>
              <a:t> </a:t>
            </a:r>
            <a:r>
              <a:rPr lang="en-US" sz="4000" dirty="0" err="1" smtClean="0">
                <a:solidFill>
                  <a:schemeClr val="accent5">
                    <a:lumMod val="60000"/>
                    <a:lumOff val="40000"/>
                  </a:schemeClr>
                </a:solidFill>
                <a:latin typeface="Patrick Hand" charset="0"/>
              </a:rPr>
              <a:t>Yesus</a:t>
            </a:r>
            <a:r>
              <a:rPr lang="en-US" sz="4000" dirty="0" smtClean="0">
                <a:solidFill>
                  <a:schemeClr val="accent5">
                    <a:lumMod val="60000"/>
                    <a:lumOff val="40000"/>
                  </a:schemeClr>
                </a:solidFill>
                <a:latin typeface="Patrick Hand" charset="0"/>
              </a:rPr>
              <a:t>  </a:t>
            </a:r>
            <a:r>
              <a:rPr lang="en-US" sz="4000" dirty="0" err="1" smtClean="0">
                <a:solidFill>
                  <a:schemeClr val="accent5">
                    <a:lumMod val="60000"/>
                    <a:lumOff val="40000"/>
                  </a:schemeClr>
                </a:solidFill>
                <a:latin typeface="Patrick Hand" charset="0"/>
              </a:rPr>
              <a:t>lalu</a:t>
            </a:r>
            <a:r>
              <a:rPr lang="en-US" sz="4000" dirty="0" smtClean="0">
                <a:solidFill>
                  <a:schemeClr val="accent5">
                    <a:lumMod val="60000"/>
                    <a:lumOff val="40000"/>
                  </a:schemeClr>
                </a:solidFill>
                <a:latin typeface="Patrick Hand" charset="0"/>
              </a:rPr>
              <a:t> </a:t>
            </a:r>
            <a:r>
              <a:rPr lang="en-US" sz="4000" dirty="0" err="1" smtClean="0">
                <a:solidFill>
                  <a:schemeClr val="accent5">
                    <a:lumMod val="60000"/>
                    <a:lumOff val="40000"/>
                  </a:schemeClr>
                </a:solidFill>
                <a:latin typeface="Patrick Hand" charset="0"/>
              </a:rPr>
              <a:t>memuji</a:t>
            </a:r>
            <a:r>
              <a:rPr lang="en-US" sz="4000" dirty="0" smtClean="0">
                <a:solidFill>
                  <a:schemeClr val="accent5">
                    <a:lumMod val="60000"/>
                    <a:lumOff val="40000"/>
                  </a:schemeClr>
                </a:solidFill>
                <a:latin typeface="Patrick Hand" charset="0"/>
              </a:rPr>
              <a:t> Allah. </a:t>
            </a:r>
            <a:r>
              <a:rPr lang="en-US" sz="4000" dirty="0" err="1" smtClean="0">
                <a:solidFill>
                  <a:schemeClr val="accent5">
                    <a:lumMod val="60000"/>
                    <a:lumOff val="40000"/>
                  </a:schemeClr>
                </a:solidFill>
                <a:latin typeface="Patrick Hand" charset="0"/>
              </a:rPr>
              <a:t>Ia</a:t>
            </a:r>
            <a:r>
              <a:rPr lang="en-US" sz="4000" dirty="0" smtClean="0">
                <a:solidFill>
                  <a:schemeClr val="accent5">
                    <a:lumMod val="60000"/>
                    <a:lumOff val="40000"/>
                  </a:schemeClr>
                </a:solidFill>
                <a:latin typeface="Patrick Hand" charset="0"/>
              </a:rPr>
              <a:t> </a:t>
            </a:r>
            <a:r>
              <a:rPr lang="en-US" sz="4000" dirty="0" err="1" smtClean="0">
                <a:solidFill>
                  <a:schemeClr val="accent5">
                    <a:lumMod val="60000"/>
                    <a:lumOff val="40000"/>
                  </a:schemeClr>
                </a:solidFill>
                <a:latin typeface="Patrick Hand" charset="0"/>
              </a:rPr>
              <a:t>sangat</a:t>
            </a:r>
            <a:r>
              <a:rPr lang="en-US" sz="4000" dirty="0" smtClean="0">
                <a:solidFill>
                  <a:schemeClr val="accent5">
                    <a:lumMod val="60000"/>
                    <a:lumOff val="40000"/>
                  </a:schemeClr>
                </a:solidFill>
                <a:latin typeface="Patrick Hand" charset="0"/>
              </a:rPr>
              <a:t> </a:t>
            </a:r>
            <a:r>
              <a:rPr lang="en-US" sz="4000" dirty="0" err="1" smtClean="0">
                <a:solidFill>
                  <a:schemeClr val="accent5">
                    <a:lumMod val="60000"/>
                    <a:lumOff val="40000"/>
                  </a:schemeClr>
                </a:solidFill>
                <a:latin typeface="Patrick Hand" charset="0"/>
              </a:rPr>
              <a:t>senang</a:t>
            </a:r>
            <a:r>
              <a:rPr lang="en-US" sz="4000" dirty="0" smtClean="0">
                <a:solidFill>
                  <a:schemeClr val="accent5">
                    <a:lumMod val="60000"/>
                    <a:lumOff val="40000"/>
                  </a:schemeClr>
                </a:solidFill>
                <a:latin typeface="Patrick Hand" charset="0"/>
              </a:rPr>
              <a:t> </a:t>
            </a:r>
            <a:r>
              <a:rPr lang="en-US" sz="4000" dirty="0" err="1" smtClean="0">
                <a:solidFill>
                  <a:schemeClr val="accent5">
                    <a:lumMod val="60000"/>
                    <a:lumOff val="40000"/>
                  </a:schemeClr>
                </a:solidFill>
                <a:latin typeface="Patrick Hand" charset="0"/>
              </a:rPr>
              <a:t>bisa</a:t>
            </a:r>
            <a:r>
              <a:rPr lang="en-US" sz="4000" dirty="0" smtClean="0">
                <a:solidFill>
                  <a:schemeClr val="accent5">
                    <a:lumMod val="60000"/>
                    <a:lumOff val="40000"/>
                  </a:schemeClr>
                </a:solidFill>
                <a:latin typeface="Patrick Hand" charset="0"/>
              </a:rPr>
              <a:t> </a:t>
            </a:r>
            <a:r>
              <a:rPr lang="en-US" sz="4000" dirty="0" err="1" smtClean="0">
                <a:solidFill>
                  <a:schemeClr val="accent5">
                    <a:lumMod val="60000"/>
                    <a:lumOff val="40000"/>
                  </a:schemeClr>
                </a:solidFill>
                <a:latin typeface="Patrick Hand" charset="0"/>
              </a:rPr>
              <a:t>melihat</a:t>
            </a:r>
            <a:r>
              <a:rPr lang="en-US" sz="4000" dirty="0" smtClean="0">
                <a:solidFill>
                  <a:schemeClr val="accent5">
                    <a:lumMod val="60000"/>
                    <a:lumOff val="40000"/>
                  </a:schemeClr>
                </a:solidFill>
                <a:latin typeface="Patrick Hand" charset="0"/>
              </a:rPr>
              <a:t> </a:t>
            </a:r>
            <a:r>
              <a:rPr lang="en-US" sz="4000" dirty="0" err="1" smtClean="0">
                <a:solidFill>
                  <a:schemeClr val="accent5">
                    <a:lumMod val="60000"/>
                    <a:lumOff val="40000"/>
                  </a:schemeClr>
                </a:solidFill>
                <a:latin typeface="Patrick Hand" charset="0"/>
              </a:rPr>
              <a:t>Juruselamat</a:t>
            </a:r>
            <a:r>
              <a:rPr lang="en-US" sz="4000" dirty="0" smtClean="0">
                <a:solidFill>
                  <a:schemeClr val="accent5">
                    <a:lumMod val="60000"/>
                    <a:lumOff val="40000"/>
                  </a:schemeClr>
                </a:solidFill>
                <a:latin typeface="Patrick Hand" charset="0"/>
              </a:rPr>
              <a:t> </a:t>
            </a:r>
            <a:endParaRPr lang="en-US" sz="4000" dirty="0">
              <a:solidFill>
                <a:schemeClr val="accent5">
                  <a:lumMod val="60000"/>
                  <a:lumOff val="40000"/>
                </a:schemeClr>
              </a:solidFill>
              <a:latin typeface="Patrick Hand" charset="0"/>
            </a:endParaRPr>
          </a:p>
        </p:txBody>
      </p:sp>
      <p:pic>
        <p:nvPicPr>
          <p:cNvPr id="3" name="Picture 1"/>
          <p:cNvPicPr>
            <a:picLocks noChangeAspect="1" noChangeArrowheads="1"/>
          </p:cNvPicPr>
          <p:nvPr/>
        </p:nvPicPr>
        <p:blipFill>
          <a:blip r:embed="rId2"/>
          <a:srcRect/>
          <a:stretch>
            <a:fillRect/>
          </a:stretch>
        </p:blipFill>
        <p:spPr bwMode="auto">
          <a:xfrm>
            <a:off x="381000" y="895350"/>
            <a:ext cx="4114800" cy="30861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61950"/>
            <a:ext cx="3810000" cy="4343400"/>
          </a:xfrm>
        </p:spPr>
        <p:txBody>
          <a:bodyPr/>
          <a:lstStyle/>
          <a:p>
            <a:r>
              <a:rPr lang="en-US" sz="3000" dirty="0" err="1" smtClean="0">
                <a:solidFill>
                  <a:schemeClr val="accent5">
                    <a:lumMod val="60000"/>
                    <a:lumOff val="40000"/>
                  </a:schemeClr>
                </a:solidFill>
                <a:latin typeface="Patrick Hand" charset="0"/>
              </a:rPr>
              <a:t>Kemudian</a:t>
            </a:r>
            <a:r>
              <a:rPr lang="en-US" sz="3000" dirty="0" smtClean="0">
                <a:solidFill>
                  <a:schemeClr val="accent5">
                    <a:lumMod val="60000"/>
                    <a:lumOff val="40000"/>
                  </a:schemeClr>
                </a:solidFill>
                <a:latin typeface="Patrick Hand" charset="0"/>
              </a:rPr>
              <a:t> Simeon </a:t>
            </a:r>
            <a:r>
              <a:rPr lang="en-US" sz="3000" dirty="0" err="1" smtClean="0">
                <a:solidFill>
                  <a:schemeClr val="accent5">
                    <a:lumMod val="60000"/>
                    <a:lumOff val="40000"/>
                  </a:schemeClr>
                </a:solidFill>
                <a:latin typeface="Patrick Hand" charset="0"/>
              </a:rPr>
              <a:t>memberkati</a:t>
            </a:r>
            <a:r>
              <a:rPr lang="en-US" sz="3000" dirty="0" smtClean="0">
                <a:solidFill>
                  <a:schemeClr val="accent5">
                    <a:lumMod val="60000"/>
                    <a:lumOff val="40000"/>
                  </a:schemeClr>
                </a:solidFill>
                <a:latin typeface="Patrick Hand" charset="0"/>
              </a:rPr>
              <a:t> </a:t>
            </a:r>
            <a:r>
              <a:rPr lang="en-US" sz="3000" dirty="0" err="1" smtClean="0">
                <a:solidFill>
                  <a:schemeClr val="accent5">
                    <a:lumMod val="60000"/>
                    <a:lumOff val="40000"/>
                  </a:schemeClr>
                </a:solidFill>
                <a:latin typeface="Patrick Hand" charset="0"/>
              </a:rPr>
              <a:t>mereka</a:t>
            </a:r>
            <a:r>
              <a:rPr lang="en-US" sz="3000" dirty="0" smtClean="0">
                <a:solidFill>
                  <a:schemeClr val="accent5">
                    <a:lumMod val="60000"/>
                    <a:lumOff val="40000"/>
                  </a:schemeClr>
                </a:solidFill>
                <a:latin typeface="Patrick Hand" charset="0"/>
              </a:rPr>
              <a:t> </a:t>
            </a:r>
            <a:r>
              <a:rPr lang="en-US" sz="3000" dirty="0" err="1" smtClean="0">
                <a:solidFill>
                  <a:schemeClr val="accent5">
                    <a:lumMod val="60000"/>
                    <a:lumOff val="40000"/>
                  </a:schemeClr>
                </a:solidFill>
                <a:latin typeface="Patrick Hand" charset="0"/>
              </a:rPr>
              <a:t>dan</a:t>
            </a:r>
            <a:r>
              <a:rPr lang="en-US" sz="3000" dirty="0" smtClean="0">
                <a:solidFill>
                  <a:schemeClr val="accent5">
                    <a:lumMod val="60000"/>
                    <a:lumOff val="40000"/>
                  </a:schemeClr>
                </a:solidFill>
                <a:latin typeface="Patrick Hand" charset="0"/>
              </a:rPr>
              <a:t> </a:t>
            </a:r>
            <a:r>
              <a:rPr lang="en-US" sz="3000" dirty="0" err="1" smtClean="0">
                <a:solidFill>
                  <a:schemeClr val="accent5">
                    <a:lumMod val="60000"/>
                    <a:lumOff val="40000"/>
                  </a:schemeClr>
                </a:solidFill>
                <a:latin typeface="Patrick Hand" charset="0"/>
              </a:rPr>
              <a:t>berkata</a:t>
            </a:r>
            <a:r>
              <a:rPr lang="en-US" sz="3000" dirty="0" smtClean="0">
                <a:solidFill>
                  <a:schemeClr val="accent5">
                    <a:lumMod val="60000"/>
                    <a:lumOff val="40000"/>
                  </a:schemeClr>
                </a:solidFill>
                <a:latin typeface="Patrick Hand" charset="0"/>
              </a:rPr>
              <a:t> </a:t>
            </a:r>
            <a:r>
              <a:rPr lang="en-US" sz="3000" dirty="0" err="1" smtClean="0">
                <a:solidFill>
                  <a:schemeClr val="accent5">
                    <a:lumMod val="60000"/>
                    <a:lumOff val="40000"/>
                  </a:schemeClr>
                </a:solidFill>
                <a:latin typeface="Patrick Hand" charset="0"/>
              </a:rPr>
              <a:t>kepada</a:t>
            </a:r>
            <a:r>
              <a:rPr lang="en-US" sz="3000" dirty="0" smtClean="0">
                <a:solidFill>
                  <a:schemeClr val="accent5">
                    <a:lumMod val="60000"/>
                    <a:lumOff val="40000"/>
                  </a:schemeClr>
                </a:solidFill>
                <a:latin typeface="Patrick Hand" charset="0"/>
              </a:rPr>
              <a:t> Maria,</a:t>
            </a:r>
            <a:br>
              <a:rPr lang="en-US" sz="3000" dirty="0" smtClean="0">
                <a:solidFill>
                  <a:schemeClr val="accent5">
                    <a:lumMod val="60000"/>
                    <a:lumOff val="40000"/>
                  </a:schemeClr>
                </a:solidFill>
                <a:latin typeface="Patrick Hand" charset="0"/>
              </a:rPr>
            </a:br>
            <a:r>
              <a:rPr lang="en-US" sz="3000" dirty="0" smtClean="0">
                <a:solidFill>
                  <a:schemeClr val="accent5">
                    <a:lumMod val="60000"/>
                    <a:lumOff val="40000"/>
                  </a:schemeClr>
                </a:solidFill>
                <a:latin typeface="Patrick Hand" charset="0"/>
              </a:rPr>
              <a:t>“</a:t>
            </a:r>
            <a:r>
              <a:rPr lang="en-US" sz="3000" dirty="0" err="1" smtClean="0">
                <a:solidFill>
                  <a:schemeClr val="accent5">
                    <a:lumMod val="60000"/>
                    <a:lumOff val="40000"/>
                  </a:schemeClr>
                </a:solidFill>
                <a:latin typeface="Patrick Hand" charset="0"/>
              </a:rPr>
              <a:t>Anak</a:t>
            </a:r>
            <a:r>
              <a:rPr lang="en-US" sz="3000" dirty="0" smtClean="0">
                <a:solidFill>
                  <a:schemeClr val="accent5">
                    <a:lumMod val="60000"/>
                    <a:lumOff val="40000"/>
                  </a:schemeClr>
                </a:solidFill>
                <a:latin typeface="Patrick Hand" charset="0"/>
              </a:rPr>
              <a:t> </a:t>
            </a:r>
            <a:r>
              <a:rPr lang="en-US" sz="3000" dirty="0" err="1" smtClean="0">
                <a:solidFill>
                  <a:schemeClr val="accent5">
                    <a:lumMod val="60000"/>
                    <a:lumOff val="40000"/>
                  </a:schemeClr>
                </a:solidFill>
                <a:latin typeface="Patrick Hand" charset="0"/>
              </a:rPr>
              <a:t>ini</a:t>
            </a:r>
            <a:r>
              <a:rPr lang="en-US" sz="3000" dirty="0" smtClean="0">
                <a:solidFill>
                  <a:schemeClr val="accent5">
                    <a:lumMod val="60000"/>
                    <a:lumOff val="40000"/>
                  </a:schemeClr>
                </a:solidFill>
                <a:latin typeface="Patrick Hand" charset="0"/>
              </a:rPr>
              <a:t> </a:t>
            </a:r>
            <a:r>
              <a:rPr lang="en-US" sz="3000" dirty="0" err="1" smtClean="0">
                <a:solidFill>
                  <a:schemeClr val="accent5">
                    <a:lumMod val="60000"/>
                    <a:lumOff val="40000"/>
                  </a:schemeClr>
                </a:solidFill>
                <a:latin typeface="Patrick Hand" charset="0"/>
              </a:rPr>
              <a:t>sudah</a:t>
            </a:r>
            <a:r>
              <a:rPr lang="en-US" sz="3000" dirty="0" smtClean="0">
                <a:solidFill>
                  <a:schemeClr val="accent5">
                    <a:lumMod val="60000"/>
                    <a:lumOff val="40000"/>
                  </a:schemeClr>
                </a:solidFill>
                <a:latin typeface="Patrick Hand" charset="0"/>
              </a:rPr>
              <a:t> </a:t>
            </a:r>
            <a:r>
              <a:rPr lang="en-US" sz="3000" dirty="0" err="1" smtClean="0">
                <a:solidFill>
                  <a:schemeClr val="accent5">
                    <a:lumMod val="60000"/>
                    <a:lumOff val="40000"/>
                  </a:schemeClr>
                </a:solidFill>
                <a:latin typeface="Patrick Hand" charset="0"/>
              </a:rPr>
              <a:t>dipilih</a:t>
            </a:r>
            <a:r>
              <a:rPr lang="en-US" sz="3000" dirty="0" smtClean="0">
                <a:solidFill>
                  <a:schemeClr val="accent5">
                    <a:lumMod val="60000"/>
                    <a:lumOff val="40000"/>
                  </a:schemeClr>
                </a:solidFill>
                <a:latin typeface="Patrick Hand" charset="0"/>
              </a:rPr>
              <a:t> </a:t>
            </a:r>
            <a:r>
              <a:rPr lang="en-US" sz="3000" dirty="0" err="1" smtClean="0">
                <a:solidFill>
                  <a:schemeClr val="accent5">
                    <a:lumMod val="60000"/>
                    <a:lumOff val="40000"/>
                  </a:schemeClr>
                </a:solidFill>
                <a:latin typeface="Patrick Hand" charset="0"/>
              </a:rPr>
              <a:t>oleh</a:t>
            </a:r>
            <a:r>
              <a:rPr lang="en-US" sz="3000" dirty="0" smtClean="0">
                <a:solidFill>
                  <a:schemeClr val="accent5">
                    <a:lumMod val="60000"/>
                    <a:lumOff val="40000"/>
                  </a:schemeClr>
                </a:solidFill>
                <a:latin typeface="Patrick Hand" charset="0"/>
              </a:rPr>
              <a:t> Allah </a:t>
            </a:r>
            <a:r>
              <a:rPr lang="en-US" sz="3000" dirty="0" err="1" smtClean="0">
                <a:solidFill>
                  <a:schemeClr val="accent5">
                    <a:lumMod val="60000"/>
                    <a:lumOff val="40000"/>
                  </a:schemeClr>
                </a:solidFill>
                <a:latin typeface="Patrick Hand" charset="0"/>
              </a:rPr>
              <a:t>untuk</a:t>
            </a:r>
            <a:r>
              <a:rPr lang="en-US" sz="3000" dirty="0" smtClean="0">
                <a:solidFill>
                  <a:schemeClr val="accent5">
                    <a:lumMod val="60000"/>
                    <a:lumOff val="40000"/>
                  </a:schemeClr>
                </a:solidFill>
                <a:latin typeface="Patrick Hand" charset="0"/>
              </a:rPr>
              <a:t> </a:t>
            </a:r>
            <a:br>
              <a:rPr lang="en-US" sz="3000" dirty="0" smtClean="0">
                <a:solidFill>
                  <a:schemeClr val="accent5">
                    <a:lumMod val="60000"/>
                    <a:lumOff val="40000"/>
                  </a:schemeClr>
                </a:solidFill>
                <a:latin typeface="Patrick Hand" charset="0"/>
              </a:rPr>
            </a:br>
            <a:r>
              <a:rPr lang="en-US" sz="3000" dirty="0" err="1" smtClean="0">
                <a:solidFill>
                  <a:schemeClr val="accent5">
                    <a:lumMod val="60000"/>
                    <a:lumOff val="40000"/>
                  </a:schemeClr>
                </a:solidFill>
                <a:latin typeface="Patrick Hand" charset="0"/>
              </a:rPr>
              <a:t>menyelamatkan</a:t>
            </a:r>
            <a:r>
              <a:rPr lang="en-US" sz="3000" dirty="0" smtClean="0">
                <a:solidFill>
                  <a:schemeClr val="accent5">
                    <a:lumMod val="60000"/>
                    <a:lumOff val="40000"/>
                  </a:schemeClr>
                </a:solidFill>
                <a:latin typeface="Patrick Hand" charset="0"/>
              </a:rPr>
              <a:t> </a:t>
            </a:r>
            <a:r>
              <a:rPr lang="en-US" sz="3000" dirty="0" err="1" smtClean="0">
                <a:solidFill>
                  <a:schemeClr val="accent5">
                    <a:lumMod val="60000"/>
                    <a:lumOff val="40000"/>
                  </a:schemeClr>
                </a:solidFill>
                <a:latin typeface="Patrick Hand" charset="0"/>
              </a:rPr>
              <a:t>banyak</a:t>
            </a:r>
            <a:r>
              <a:rPr lang="en-US" sz="3000" dirty="0" smtClean="0">
                <a:solidFill>
                  <a:schemeClr val="accent5">
                    <a:lumMod val="60000"/>
                    <a:lumOff val="40000"/>
                  </a:schemeClr>
                </a:solidFill>
                <a:latin typeface="Patrick Hand" charset="0"/>
              </a:rPr>
              <a:t> </a:t>
            </a:r>
            <a:r>
              <a:rPr lang="en-US" sz="3000" dirty="0" err="1" smtClean="0">
                <a:solidFill>
                  <a:schemeClr val="accent5">
                    <a:lumMod val="60000"/>
                    <a:lumOff val="40000"/>
                  </a:schemeClr>
                </a:solidFill>
                <a:latin typeface="Patrick Hand" charset="0"/>
              </a:rPr>
              <a:t>orang</a:t>
            </a:r>
            <a:r>
              <a:rPr lang="en-US" sz="3000" dirty="0" smtClean="0">
                <a:solidFill>
                  <a:schemeClr val="accent5">
                    <a:lumMod val="60000"/>
                    <a:lumOff val="40000"/>
                  </a:schemeClr>
                </a:solidFill>
                <a:latin typeface="Patrick Hand" charset="0"/>
              </a:rPr>
              <a:t>.</a:t>
            </a:r>
            <a:br>
              <a:rPr lang="en-US" sz="3000" dirty="0" smtClean="0">
                <a:solidFill>
                  <a:schemeClr val="accent5">
                    <a:lumMod val="60000"/>
                    <a:lumOff val="40000"/>
                  </a:schemeClr>
                </a:solidFill>
                <a:latin typeface="Patrick Hand" charset="0"/>
              </a:rPr>
            </a:br>
            <a:endParaRPr lang="en-US" sz="3000" dirty="0">
              <a:solidFill>
                <a:schemeClr val="accent5">
                  <a:lumMod val="60000"/>
                  <a:lumOff val="40000"/>
                </a:schemeClr>
              </a:solidFill>
              <a:latin typeface="Patrick Hand" charset="0"/>
            </a:endParaRPr>
          </a:p>
        </p:txBody>
      </p:sp>
      <p:pic>
        <p:nvPicPr>
          <p:cNvPr id="3" name="Picture 1"/>
          <p:cNvPicPr>
            <a:picLocks noChangeAspect="1" noChangeArrowheads="1"/>
          </p:cNvPicPr>
          <p:nvPr/>
        </p:nvPicPr>
        <p:blipFill>
          <a:blip r:embed="rId2"/>
          <a:srcRect/>
          <a:stretch>
            <a:fillRect/>
          </a:stretch>
        </p:blipFill>
        <p:spPr bwMode="auto">
          <a:xfrm>
            <a:off x="4495800" y="971550"/>
            <a:ext cx="4241800" cy="31813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38150"/>
            <a:ext cx="4267200" cy="4705350"/>
          </a:xfrm>
        </p:spPr>
        <p:txBody>
          <a:bodyPr/>
          <a:lstStyle/>
          <a:p>
            <a:r>
              <a:rPr lang="en-US" sz="3000" dirty="0" err="1" smtClean="0">
                <a:solidFill>
                  <a:schemeClr val="accent5">
                    <a:lumMod val="60000"/>
                    <a:lumOff val="40000"/>
                  </a:schemeClr>
                </a:solidFill>
                <a:latin typeface="Patrick Hand" charset="0"/>
              </a:rPr>
              <a:t>Pada</a:t>
            </a:r>
            <a:r>
              <a:rPr lang="en-US" sz="3000" dirty="0" smtClean="0">
                <a:solidFill>
                  <a:schemeClr val="accent5">
                    <a:lumMod val="60000"/>
                    <a:lumOff val="40000"/>
                  </a:schemeClr>
                </a:solidFill>
                <a:latin typeface="Patrick Hand" charset="0"/>
              </a:rPr>
              <a:t> </a:t>
            </a:r>
            <a:r>
              <a:rPr lang="en-US" sz="3000" dirty="0" err="1" smtClean="0">
                <a:solidFill>
                  <a:schemeClr val="accent5">
                    <a:lumMod val="60000"/>
                    <a:lumOff val="40000"/>
                  </a:schemeClr>
                </a:solidFill>
                <a:latin typeface="Patrick Hand" charset="0"/>
              </a:rPr>
              <a:t>waktu</a:t>
            </a:r>
            <a:r>
              <a:rPr lang="en-US" sz="3000" dirty="0" smtClean="0">
                <a:solidFill>
                  <a:schemeClr val="accent5">
                    <a:lumMod val="60000"/>
                    <a:lumOff val="40000"/>
                  </a:schemeClr>
                </a:solidFill>
                <a:latin typeface="Patrick Hand" charset="0"/>
              </a:rPr>
              <a:t> </a:t>
            </a:r>
            <a:r>
              <a:rPr lang="en-US" sz="3000" dirty="0" err="1" smtClean="0">
                <a:solidFill>
                  <a:schemeClr val="accent5">
                    <a:lumMod val="60000"/>
                    <a:lumOff val="40000"/>
                  </a:schemeClr>
                </a:solidFill>
                <a:latin typeface="Patrick Hand" charset="0"/>
              </a:rPr>
              <a:t>itu</a:t>
            </a:r>
            <a:r>
              <a:rPr lang="en-US" sz="3000" dirty="0" smtClean="0">
                <a:solidFill>
                  <a:schemeClr val="accent5">
                    <a:lumMod val="60000"/>
                    <a:lumOff val="40000"/>
                  </a:schemeClr>
                </a:solidFill>
                <a:latin typeface="Patrick Hand" charset="0"/>
              </a:rPr>
              <a:t> </a:t>
            </a:r>
            <a:r>
              <a:rPr lang="en-US" sz="3000" dirty="0" err="1" smtClean="0">
                <a:solidFill>
                  <a:schemeClr val="accent5">
                    <a:lumMod val="60000"/>
                    <a:lumOff val="40000"/>
                  </a:schemeClr>
                </a:solidFill>
                <a:latin typeface="Patrick Hand" charset="0"/>
              </a:rPr>
              <a:t>ada</a:t>
            </a:r>
            <a:r>
              <a:rPr lang="en-US" sz="3000" dirty="0" smtClean="0">
                <a:solidFill>
                  <a:schemeClr val="accent5">
                    <a:lumMod val="60000"/>
                    <a:lumOff val="40000"/>
                  </a:schemeClr>
                </a:solidFill>
                <a:latin typeface="Patrick Hand" charset="0"/>
              </a:rPr>
              <a:t> </a:t>
            </a:r>
            <a:r>
              <a:rPr lang="en-US" sz="3000" dirty="0" err="1" smtClean="0">
                <a:solidFill>
                  <a:schemeClr val="accent5">
                    <a:lumMod val="60000"/>
                    <a:lumOff val="40000"/>
                  </a:schemeClr>
                </a:solidFill>
                <a:latin typeface="Patrick Hand" charset="0"/>
              </a:rPr>
              <a:t>juga</a:t>
            </a:r>
            <a:r>
              <a:rPr lang="en-US" sz="3000" dirty="0" smtClean="0">
                <a:solidFill>
                  <a:schemeClr val="accent5">
                    <a:lumMod val="60000"/>
                    <a:lumOff val="40000"/>
                  </a:schemeClr>
                </a:solidFill>
                <a:latin typeface="Patrick Hand" charset="0"/>
              </a:rPr>
              <a:t> </a:t>
            </a:r>
            <a:r>
              <a:rPr lang="en-US" sz="3000" dirty="0" err="1" smtClean="0">
                <a:solidFill>
                  <a:schemeClr val="accent5">
                    <a:lumMod val="60000"/>
                    <a:lumOff val="40000"/>
                  </a:schemeClr>
                </a:solidFill>
                <a:latin typeface="Patrick Hand" charset="0"/>
              </a:rPr>
              <a:t>seorang</a:t>
            </a:r>
            <a:r>
              <a:rPr lang="en-US" sz="3000" dirty="0" smtClean="0">
                <a:solidFill>
                  <a:schemeClr val="accent5">
                    <a:lumMod val="60000"/>
                    <a:lumOff val="40000"/>
                  </a:schemeClr>
                </a:solidFill>
                <a:latin typeface="Patrick Hand" charset="0"/>
              </a:rPr>
              <a:t> </a:t>
            </a:r>
            <a:r>
              <a:rPr lang="en-US" sz="3000" dirty="0" err="1" smtClean="0">
                <a:solidFill>
                  <a:schemeClr val="accent5">
                    <a:lumMod val="60000"/>
                    <a:lumOff val="40000"/>
                  </a:schemeClr>
                </a:solidFill>
                <a:latin typeface="Patrick Hand" charset="0"/>
              </a:rPr>
              <a:t>nabi</a:t>
            </a:r>
            <a:r>
              <a:rPr lang="en-US" sz="3000" dirty="0" smtClean="0">
                <a:solidFill>
                  <a:schemeClr val="accent5">
                    <a:lumMod val="60000"/>
                    <a:lumOff val="40000"/>
                  </a:schemeClr>
                </a:solidFill>
                <a:latin typeface="Patrick Hand" charset="0"/>
              </a:rPr>
              <a:t> </a:t>
            </a:r>
            <a:r>
              <a:rPr lang="en-US" sz="3000" dirty="0" err="1" smtClean="0">
                <a:solidFill>
                  <a:schemeClr val="accent5">
                    <a:lumMod val="60000"/>
                    <a:lumOff val="40000"/>
                  </a:schemeClr>
                </a:solidFill>
                <a:latin typeface="Patrick Hand" charset="0"/>
              </a:rPr>
              <a:t>wanita</a:t>
            </a:r>
            <a:r>
              <a:rPr lang="en-US" sz="3000" dirty="0" smtClean="0">
                <a:solidFill>
                  <a:schemeClr val="accent5">
                    <a:lumMod val="60000"/>
                    <a:lumOff val="40000"/>
                  </a:schemeClr>
                </a:solidFill>
                <a:latin typeface="Patrick Hand" charset="0"/>
              </a:rPr>
              <a:t> yang </a:t>
            </a:r>
            <a:r>
              <a:rPr lang="en-US" sz="3000" dirty="0" err="1" smtClean="0">
                <a:solidFill>
                  <a:schemeClr val="accent5">
                    <a:lumMod val="60000"/>
                    <a:lumOff val="40000"/>
                  </a:schemeClr>
                </a:solidFill>
                <a:latin typeface="Patrick Hand" charset="0"/>
              </a:rPr>
              <a:t>sudah</a:t>
            </a:r>
            <a:r>
              <a:rPr lang="en-US" sz="3000" dirty="0" smtClean="0">
                <a:solidFill>
                  <a:schemeClr val="accent5">
                    <a:lumMod val="60000"/>
                    <a:lumOff val="40000"/>
                  </a:schemeClr>
                </a:solidFill>
                <a:latin typeface="Patrick Hand" charset="0"/>
              </a:rPr>
              <a:t> </a:t>
            </a:r>
            <a:r>
              <a:rPr lang="en-US" sz="3000" dirty="0" err="1" smtClean="0">
                <a:solidFill>
                  <a:schemeClr val="accent5">
                    <a:lumMod val="60000"/>
                    <a:lumOff val="40000"/>
                  </a:schemeClr>
                </a:solidFill>
                <a:latin typeface="Patrick Hand" charset="0"/>
              </a:rPr>
              <a:t>tua</a:t>
            </a:r>
            <a:r>
              <a:rPr lang="en-US" sz="3000" dirty="0" smtClean="0">
                <a:solidFill>
                  <a:schemeClr val="accent5">
                    <a:lumMod val="60000"/>
                    <a:lumOff val="40000"/>
                  </a:schemeClr>
                </a:solidFill>
                <a:latin typeface="Patrick Hand" charset="0"/>
              </a:rPr>
              <a:t> </a:t>
            </a:r>
            <a:r>
              <a:rPr lang="en-US" sz="3000" dirty="0" err="1" smtClean="0">
                <a:solidFill>
                  <a:schemeClr val="accent5">
                    <a:lumMod val="60000"/>
                    <a:lumOff val="40000"/>
                  </a:schemeClr>
                </a:solidFill>
                <a:latin typeface="Patrick Hand" charset="0"/>
              </a:rPr>
              <a:t>sekali</a:t>
            </a:r>
            <a:r>
              <a:rPr lang="en-US" sz="3000" dirty="0" smtClean="0">
                <a:solidFill>
                  <a:schemeClr val="accent5">
                    <a:lumMod val="60000"/>
                    <a:lumOff val="40000"/>
                  </a:schemeClr>
                </a:solidFill>
                <a:latin typeface="Patrick Hand" charset="0"/>
              </a:rPr>
              <a:t>.</a:t>
            </a:r>
            <a:br>
              <a:rPr lang="en-US" sz="3000" dirty="0" smtClean="0">
                <a:solidFill>
                  <a:schemeClr val="accent5">
                    <a:lumMod val="60000"/>
                    <a:lumOff val="40000"/>
                  </a:schemeClr>
                </a:solidFill>
                <a:latin typeface="Patrick Hand" charset="0"/>
              </a:rPr>
            </a:br>
            <a:r>
              <a:rPr lang="en-US" sz="3000" dirty="0" err="1" smtClean="0">
                <a:solidFill>
                  <a:schemeClr val="accent5">
                    <a:lumMod val="60000"/>
                    <a:lumOff val="40000"/>
                  </a:schemeClr>
                </a:solidFill>
                <a:latin typeface="Patrick Hand" charset="0"/>
              </a:rPr>
              <a:t>Namanya</a:t>
            </a:r>
            <a:r>
              <a:rPr lang="en-US" sz="3000" dirty="0" smtClean="0">
                <a:solidFill>
                  <a:schemeClr val="accent5">
                    <a:lumMod val="60000"/>
                    <a:lumOff val="40000"/>
                  </a:schemeClr>
                </a:solidFill>
                <a:latin typeface="Patrick Hand" charset="0"/>
              </a:rPr>
              <a:t> HANA. </a:t>
            </a:r>
            <a:r>
              <a:rPr lang="en-US" sz="3000" dirty="0" err="1" smtClean="0">
                <a:solidFill>
                  <a:schemeClr val="accent5">
                    <a:lumMod val="60000"/>
                    <a:lumOff val="40000"/>
                  </a:schemeClr>
                </a:solidFill>
                <a:latin typeface="Patrick Hand" charset="0"/>
              </a:rPr>
              <a:t>Ia</a:t>
            </a:r>
            <a:r>
              <a:rPr lang="en-US" sz="3000" dirty="0" smtClean="0">
                <a:solidFill>
                  <a:schemeClr val="accent5">
                    <a:lumMod val="60000"/>
                    <a:lumOff val="40000"/>
                  </a:schemeClr>
                </a:solidFill>
                <a:latin typeface="Patrick Hand" charset="0"/>
              </a:rPr>
              <a:t> </a:t>
            </a:r>
            <a:r>
              <a:rPr lang="en-US" sz="3000" dirty="0" err="1" smtClean="0">
                <a:solidFill>
                  <a:schemeClr val="accent5">
                    <a:lumMod val="60000"/>
                    <a:lumOff val="40000"/>
                  </a:schemeClr>
                </a:solidFill>
                <a:latin typeface="Patrick Hand" charset="0"/>
              </a:rPr>
              <a:t>sudah</a:t>
            </a:r>
            <a:r>
              <a:rPr lang="en-US" sz="3000" dirty="0" smtClean="0">
                <a:solidFill>
                  <a:schemeClr val="accent5">
                    <a:lumMod val="60000"/>
                    <a:lumOff val="40000"/>
                  </a:schemeClr>
                </a:solidFill>
                <a:latin typeface="Patrick Hand" charset="0"/>
              </a:rPr>
              <a:t> </a:t>
            </a:r>
            <a:r>
              <a:rPr lang="en-US" sz="3000" dirty="0" err="1" smtClean="0">
                <a:solidFill>
                  <a:schemeClr val="accent5">
                    <a:lumMod val="60000"/>
                    <a:lumOff val="40000"/>
                  </a:schemeClr>
                </a:solidFill>
                <a:latin typeface="Patrick Hand" charset="0"/>
              </a:rPr>
              <a:t>berumur</a:t>
            </a:r>
            <a:r>
              <a:rPr lang="en-US" sz="3000" dirty="0" smtClean="0">
                <a:solidFill>
                  <a:schemeClr val="accent5">
                    <a:lumMod val="60000"/>
                    <a:lumOff val="40000"/>
                  </a:schemeClr>
                </a:solidFill>
                <a:latin typeface="Patrick Hand" charset="0"/>
              </a:rPr>
              <a:t> 84 </a:t>
            </a:r>
            <a:r>
              <a:rPr lang="en-US" sz="3000" dirty="0" err="1" smtClean="0">
                <a:solidFill>
                  <a:schemeClr val="accent5">
                    <a:lumMod val="60000"/>
                    <a:lumOff val="40000"/>
                  </a:schemeClr>
                </a:solidFill>
                <a:latin typeface="Patrick Hand" charset="0"/>
              </a:rPr>
              <a:t>tahun</a:t>
            </a:r>
            <a:r>
              <a:rPr lang="en-US" sz="3000" dirty="0" smtClean="0">
                <a:solidFill>
                  <a:schemeClr val="accent5">
                    <a:lumMod val="60000"/>
                    <a:lumOff val="40000"/>
                  </a:schemeClr>
                </a:solidFill>
                <a:latin typeface="Patrick Hand" charset="0"/>
              </a:rPr>
              <a:t>. </a:t>
            </a:r>
            <a:r>
              <a:rPr lang="en-US" sz="3000" dirty="0" err="1" smtClean="0">
                <a:solidFill>
                  <a:schemeClr val="accent5">
                    <a:lumMod val="60000"/>
                    <a:lumOff val="40000"/>
                  </a:schemeClr>
                </a:solidFill>
                <a:latin typeface="Patrick Hand" charset="0"/>
              </a:rPr>
              <a:t>Ia</a:t>
            </a:r>
            <a:r>
              <a:rPr lang="en-US" sz="3000" dirty="0" smtClean="0">
                <a:solidFill>
                  <a:schemeClr val="accent5">
                    <a:lumMod val="60000"/>
                    <a:lumOff val="40000"/>
                  </a:schemeClr>
                </a:solidFill>
                <a:latin typeface="Patrick Hand" charset="0"/>
              </a:rPr>
              <a:t> </a:t>
            </a:r>
            <a:r>
              <a:rPr lang="en-US" sz="3000" dirty="0" err="1" smtClean="0">
                <a:solidFill>
                  <a:schemeClr val="accent5">
                    <a:lumMod val="60000"/>
                    <a:lumOff val="40000"/>
                  </a:schemeClr>
                </a:solidFill>
                <a:latin typeface="Patrick Hand" charset="0"/>
              </a:rPr>
              <a:t>selalu</a:t>
            </a:r>
            <a:r>
              <a:rPr lang="en-US" sz="3000" dirty="0" smtClean="0">
                <a:solidFill>
                  <a:schemeClr val="accent5">
                    <a:lumMod val="60000"/>
                    <a:lumOff val="40000"/>
                  </a:schemeClr>
                </a:solidFill>
                <a:latin typeface="Patrick Hand" charset="0"/>
              </a:rPr>
              <a:t> </a:t>
            </a:r>
            <a:r>
              <a:rPr lang="en-US" sz="3000" dirty="0" err="1" smtClean="0">
                <a:solidFill>
                  <a:schemeClr val="accent5">
                    <a:lumMod val="60000"/>
                    <a:lumOff val="40000"/>
                  </a:schemeClr>
                </a:solidFill>
                <a:latin typeface="Patrick Hand" charset="0"/>
              </a:rPr>
              <a:t>berada</a:t>
            </a:r>
            <a:r>
              <a:rPr lang="en-US" sz="3000" dirty="0" smtClean="0">
                <a:solidFill>
                  <a:schemeClr val="accent5">
                    <a:lumMod val="60000"/>
                    <a:lumOff val="40000"/>
                  </a:schemeClr>
                </a:solidFill>
                <a:latin typeface="Patrick Hand" charset="0"/>
              </a:rPr>
              <a:t> </a:t>
            </a:r>
            <a:r>
              <a:rPr lang="en-US" sz="3000" dirty="0" err="1" smtClean="0">
                <a:solidFill>
                  <a:schemeClr val="accent5">
                    <a:lumMod val="60000"/>
                    <a:lumOff val="40000"/>
                  </a:schemeClr>
                </a:solidFill>
                <a:latin typeface="Patrick Hand" charset="0"/>
              </a:rPr>
              <a:t>di</a:t>
            </a:r>
            <a:r>
              <a:rPr lang="en-US" sz="3000" dirty="0" smtClean="0">
                <a:solidFill>
                  <a:schemeClr val="accent5">
                    <a:lumMod val="60000"/>
                    <a:lumOff val="40000"/>
                  </a:schemeClr>
                </a:solidFill>
                <a:latin typeface="Patrick Hand" charset="0"/>
              </a:rPr>
              <a:t> Bait Allah. Siang </a:t>
            </a:r>
            <a:r>
              <a:rPr lang="en-US" sz="3000" dirty="0" err="1" smtClean="0">
                <a:solidFill>
                  <a:schemeClr val="accent5">
                    <a:lumMod val="60000"/>
                    <a:lumOff val="40000"/>
                  </a:schemeClr>
                </a:solidFill>
                <a:latin typeface="Patrick Hand" charset="0"/>
              </a:rPr>
              <a:t>malam</a:t>
            </a:r>
            <a:r>
              <a:rPr lang="en-US" sz="3000" dirty="0" smtClean="0">
                <a:solidFill>
                  <a:schemeClr val="accent5">
                    <a:lumMod val="60000"/>
                    <a:lumOff val="40000"/>
                  </a:schemeClr>
                </a:solidFill>
                <a:latin typeface="Patrick Hand" charset="0"/>
              </a:rPr>
              <a:t> </a:t>
            </a:r>
            <a:r>
              <a:rPr lang="en-US" sz="3000" dirty="0" err="1" smtClean="0">
                <a:solidFill>
                  <a:schemeClr val="accent5">
                    <a:lumMod val="60000"/>
                    <a:lumOff val="40000"/>
                  </a:schemeClr>
                </a:solidFill>
                <a:latin typeface="Patrick Hand" charset="0"/>
              </a:rPr>
              <a:t>ia</a:t>
            </a:r>
            <a:r>
              <a:rPr lang="en-US" sz="3000" dirty="0" smtClean="0">
                <a:solidFill>
                  <a:schemeClr val="accent5">
                    <a:lumMod val="60000"/>
                    <a:lumOff val="40000"/>
                  </a:schemeClr>
                </a:solidFill>
                <a:latin typeface="Patrick Hand" charset="0"/>
              </a:rPr>
              <a:t> </a:t>
            </a:r>
            <a:r>
              <a:rPr lang="en-US" sz="3000" dirty="0" err="1" smtClean="0">
                <a:solidFill>
                  <a:schemeClr val="accent5">
                    <a:lumMod val="60000"/>
                    <a:lumOff val="40000"/>
                  </a:schemeClr>
                </a:solidFill>
                <a:latin typeface="Patrick Hand" charset="0"/>
              </a:rPr>
              <a:t>berbakti</a:t>
            </a:r>
            <a:r>
              <a:rPr lang="en-US" sz="3000" dirty="0" smtClean="0">
                <a:solidFill>
                  <a:schemeClr val="accent5">
                    <a:lumMod val="60000"/>
                    <a:lumOff val="40000"/>
                  </a:schemeClr>
                </a:solidFill>
                <a:latin typeface="Patrick Hand" charset="0"/>
              </a:rPr>
              <a:t/>
            </a:r>
            <a:br>
              <a:rPr lang="en-US" sz="3000" dirty="0" smtClean="0">
                <a:solidFill>
                  <a:schemeClr val="accent5">
                    <a:lumMod val="60000"/>
                    <a:lumOff val="40000"/>
                  </a:schemeClr>
                </a:solidFill>
                <a:latin typeface="Patrick Hand" charset="0"/>
              </a:rPr>
            </a:br>
            <a:r>
              <a:rPr lang="en-US" sz="3000" dirty="0" err="1" smtClean="0">
                <a:solidFill>
                  <a:schemeClr val="accent5">
                    <a:lumMod val="60000"/>
                    <a:lumOff val="40000"/>
                  </a:schemeClr>
                </a:solidFill>
                <a:latin typeface="Patrick Hand" charset="0"/>
              </a:rPr>
              <a:t>kepada</a:t>
            </a:r>
            <a:r>
              <a:rPr lang="en-US" sz="3000" dirty="0" smtClean="0">
                <a:solidFill>
                  <a:schemeClr val="accent5">
                    <a:lumMod val="60000"/>
                    <a:lumOff val="40000"/>
                  </a:schemeClr>
                </a:solidFill>
                <a:latin typeface="Patrick Hand" charset="0"/>
              </a:rPr>
              <a:t> Allah </a:t>
            </a:r>
            <a:r>
              <a:rPr lang="en-US" sz="3000" dirty="0" err="1" smtClean="0">
                <a:solidFill>
                  <a:schemeClr val="accent5">
                    <a:lumMod val="60000"/>
                    <a:lumOff val="40000"/>
                  </a:schemeClr>
                </a:solidFill>
                <a:latin typeface="Patrick Hand" charset="0"/>
              </a:rPr>
              <a:t>dengan</a:t>
            </a:r>
            <a:r>
              <a:rPr lang="en-US" sz="3000" dirty="0" smtClean="0">
                <a:solidFill>
                  <a:schemeClr val="accent5">
                    <a:lumMod val="60000"/>
                    <a:lumOff val="40000"/>
                  </a:schemeClr>
                </a:solidFill>
                <a:latin typeface="Patrick Hand" charset="0"/>
              </a:rPr>
              <a:t> </a:t>
            </a:r>
            <a:r>
              <a:rPr lang="en-US" sz="3000" dirty="0" err="1" smtClean="0">
                <a:solidFill>
                  <a:schemeClr val="accent5">
                    <a:lumMod val="60000"/>
                    <a:lumOff val="40000"/>
                  </a:schemeClr>
                </a:solidFill>
                <a:latin typeface="Patrick Hand" charset="0"/>
              </a:rPr>
              <a:t>berdoa</a:t>
            </a:r>
            <a:r>
              <a:rPr lang="en-US" sz="3000" dirty="0" smtClean="0">
                <a:solidFill>
                  <a:schemeClr val="accent5">
                    <a:lumMod val="60000"/>
                    <a:lumOff val="40000"/>
                  </a:schemeClr>
                </a:solidFill>
                <a:latin typeface="Patrick Hand" charset="0"/>
              </a:rPr>
              <a:t> </a:t>
            </a:r>
            <a:r>
              <a:rPr lang="en-US" sz="3000" dirty="0" err="1" smtClean="0">
                <a:solidFill>
                  <a:schemeClr val="accent5">
                    <a:lumMod val="60000"/>
                    <a:lumOff val="40000"/>
                  </a:schemeClr>
                </a:solidFill>
                <a:latin typeface="Patrick Hand" charset="0"/>
              </a:rPr>
              <a:t>dan</a:t>
            </a:r>
            <a:r>
              <a:rPr lang="en-US" sz="3000" dirty="0" smtClean="0">
                <a:solidFill>
                  <a:schemeClr val="accent5">
                    <a:lumMod val="60000"/>
                    <a:lumOff val="40000"/>
                  </a:schemeClr>
                </a:solidFill>
                <a:latin typeface="Patrick Hand" charset="0"/>
              </a:rPr>
              <a:t> </a:t>
            </a:r>
            <a:r>
              <a:rPr lang="en-US" sz="3000" dirty="0" err="1" smtClean="0">
                <a:solidFill>
                  <a:schemeClr val="accent5">
                    <a:lumMod val="60000"/>
                    <a:lumOff val="40000"/>
                  </a:schemeClr>
                </a:solidFill>
                <a:latin typeface="Patrick Hand" charset="0"/>
              </a:rPr>
              <a:t>berpuasa</a:t>
            </a:r>
            <a:r>
              <a:rPr lang="en-US" sz="3000" dirty="0" smtClean="0">
                <a:solidFill>
                  <a:schemeClr val="accent5">
                    <a:lumMod val="60000"/>
                    <a:lumOff val="40000"/>
                  </a:schemeClr>
                </a:solidFill>
                <a:latin typeface="Patrick Hand" charset="0"/>
              </a:rPr>
              <a:t> </a:t>
            </a:r>
            <a:endParaRPr lang="en-US" sz="3000" dirty="0">
              <a:solidFill>
                <a:schemeClr val="accent5">
                  <a:lumMod val="60000"/>
                  <a:lumOff val="40000"/>
                </a:schemeClr>
              </a:solidFill>
              <a:latin typeface="Patrick Hand" charset="0"/>
            </a:endParaRPr>
          </a:p>
        </p:txBody>
      </p:sp>
      <p:pic>
        <p:nvPicPr>
          <p:cNvPr id="3" name="Picture 1"/>
          <p:cNvPicPr>
            <a:picLocks noChangeAspect="1" noChangeArrowheads="1"/>
          </p:cNvPicPr>
          <p:nvPr/>
        </p:nvPicPr>
        <p:blipFill>
          <a:blip r:embed="rId2"/>
          <a:srcRect/>
          <a:stretch>
            <a:fillRect/>
          </a:stretch>
        </p:blipFill>
        <p:spPr bwMode="auto">
          <a:xfrm>
            <a:off x="4672541" y="590550"/>
            <a:ext cx="4165600" cy="3124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76800" y="438150"/>
            <a:ext cx="4038600" cy="4419600"/>
          </a:xfrm>
        </p:spPr>
        <p:txBody>
          <a:bodyPr/>
          <a:lstStyle/>
          <a:p>
            <a:r>
              <a:rPr lang="en-US" sz="3000" dirty="0" err="1" smtClean="0">
                <a:solidFill>
                  <a:schemeClr val="accent5">
                    <a:lumMod val="60000"/>
                    <a:lumOff val="40000"/>
                  </a:schemeClr>
                </a:solidFill>
                <a:latin typeface="Patrick Hand" charset="0"/>
              </a:rPr>
              <a:t>Setelah</a:t>
            </a:r>
            <a:r>
              <a:rPr lang="en-US" sz="3000" dirty="0" smtClean="0">
                <a:solidFill>
                  <a:schemeClr val="accent5">
                    <a:lumMod val="60000"/>
                    <a:lumOff val="40000"/>
                  </a:schemeClr>
                </a:solidFill>
                <a:latin typeface="Patrick Hand" charset="0"/>
              </a:rPr>
              <a:t> Yusuf </a:t>
            </a:r>
            <a:r>
              <a:rPr lang="en-US" sz="3000" dirty="0" err="1" smtClean="0">
                <a:solidFill>
                  <a:schemeClr val="accent5">
                    <a:lumMod val="60000"/>
                    <a:lumOff val="40000"/>
                  </a:schemeClr>
                </a:solidFill>
                <a:latin typeface="Patrick Hand" charset="0"/>
              </a:rPr>
              <a:t>dan</a:t>
            </a:r>
            <a:r>
              <a:rPr lang="en-US" sz="3000" dirty="0" smtClean="0">
                <a:solidFill>
                  <a:schemeClr val="accent5">
                    <a:lumMod val="60000"/>
                    <a:lumOff val="40000"/>
                  </a:schemeClr>
                </a:solidFill>
                <a:latin typeface="Patrick Hand" charset="0"/>
              </a:rPr>
              <a:t> Maria </a:t>
            </a:r>
            <a:r>
              <a:rPr lang="en-US" sz="3000" dirty="0" err="1" smtClean="0">
                <a:solidFill>
                  <a:schemeClr val="accent5">
                    <a:lumMod val="60000"/>
                    <a:lumOff val="40000"/>
                  </a:schemeClr>
                </a:solidFill>
                <a:latin typeface="Patrick Hand" charset="0"/>
              </a:rPr>
              <a:t>melakukan</a:t>
            </a:r>
            <a:r>
              <a:rPr lang="en-US" sz="3000" dirty="0" smtClean="0">
                <a:solidFill>
                  <a:schemeClr val="accent5">
                    <a:lumMod val="60000"/>
                    <a:lumOff val="40000"/>
                  </a:schemeClr>
                </a:solidFill>
                <a:latin typeface="Patrick Hand" charset="0"/>
              </a:rPr>
              <a:t> </a:t>
            </a:r>
            <a:r>
              <a:rPr lang="en-US" sz="3000" dirty="0" err="1" smtClean="0">
                <a:solidFill>
                  <a:schemeClr val="accent5">
                    <a:lumMod val="60000"/>
                    <a:lumOff val="40000"/>
                  </a:schemeClr>
                </a:solidFill>
                <a:latin typeface="Patrick Hand" charset="0"/>
              </a:rPr>
              <a:t>semua</a:t>
            </a:r>
            <a:r>
              <a:rPr lang="en-US" sz="3000" dirty="0" smtClean="0">
                <a:solidFill>
                  <a:schemeClr val="accent5">
                    <a:lumMod val="60000"/>
                    <a:lumOff val="40000"/>
                  </a:schemeClr>
                </a:solidFill>
                <a:latin typeface="Patrick Hand" charset="0"/>
              </a:rPr>
              <a:t> yang </a:t>
            </a:r>
            <a:r>
              <a:rPr lang="en-US" sz="3000" dirty="0" err="1" smtClean="0">
                <a:solidFill>
                  <a:schemeClr val="accent5">
                    <a:lumMod val="60000"/>
                    <a:lumOff val="40000"/>
                  </a:schemeClr>
                </a:solidFill>
                <a:latin typeface="Patrick Hand" charset="0"/>
              </a:rPr>
              <a:t>diwajibkan</a:t>
            </a:r>
            <a:r>
              <a:rPr lang="en-US" sz="3000" dirty="0" smtClean="0">
                <a:solidFill>
                  <a:schemeClr val="accent5">
                    <a:lumMod val="60000"/>
                    <a:lumOff val="40000"/>
                  </a:schemeClr>
                </a:solidFill>
                <a:latin typeface="Patrick Hand" charset="0"/>
              </a:rPr>
              <a:t> </a:t>
            </a:r>
            <a:r>
              <a:rPr lang="en-US" sz="3000" dirty="0" err="1" smtClean="0">
                <a:solidFill>
                  <a:schemeClr val="accent5">
                    <a:lumMod val="60000"/>
                    <a:lumOff val="40000"/>
                  </a:schemeClr>
                </a:solidFill>
                <a:latin typeface="Patrick Hand" charset="0"/>
              </a:rPr>
              <a:t>Hukum</a:t>
            </a:r>
            <a:r>
              <a:rPr lang="en-US" sz="3000" dirty="0" smtClean="0">
                <a:solidFill>
                  <a:schemeClr val="accent5">
                    <a:lumMod val="60000"/>
                    <a:lumOff val="40000"/>
                  </a:schemeClr>
                </a:solidFill>
                <a:latin typeface="Patrick Hand" charset="0"/>
              </a:rPr>
              <a:t/>
            </a:r>
            <a:br>
              <a:rPr lang="en-US" sz="3000" dirty="0" smtClean="0">
                <a:solidFill>
                  <a:schemeClr val="accent5">
                    <a:lumMod val="60000"/>
                    <a:lumOff val="40000"/>
                  </a:schemeClr>
                </a:solidFill>
                <a:latin typeface="Patrick Hand" charset="0"/>
              </a:rPr>
            </a:br>
            <a:r>
              <a:rPr lang="en-US" sz="3000" dirty="0" err="1" smtClean="0">
                <a:solidFill>
                  <a:schemeClr val="accent5">
                    <a:lumMod val="60000"/>
                    <a:lumOff val="40000"/>
                  </a:schemeClr>
                </a:solidFill>
                <a:latin typeface="Patrick Hand" charset="0"/>
              </a:rPr>
              <a:t>Tuhan</a:t>
            </a:r>
            <a:r>
              <a:rPr lang="en-US" sz="3000" dirty="0" smtClean="0">
                <a:solidFill>
                  <a:schemeClr val="accent5">
                    <a:lumMod val="60000"/>
                    <a:lumOff val="40000"/>
                  </a:schemeClr>
                </a:solidFill>
                <a:latin typeface="Patrick Hand" charset="0"/>
              </a:rPr>
              <a:t>, </a:t>
            </a:r>
            <a:r>
              <a:rPr lang="en-US" sz="3000" dirty="0" err="1" smtClean="0">
                <a:solidFill>
                  <a:schemeClr val="accent5">
                    <a:lumMod val="60000"/>
                    <a:lumOff val="40000"/>
                  </a:schemeClr>
                </a:solidFill>
                <a:latin typeface="Patrick Hand" charset="0"/>
              </a:rPr>
              <a:t>mereka</a:t>
            </a:r>
            <a:r>
              <a:rPr lang="en-US" sz="3000" dirty="0" smtClean="0">
                <a:solidFill>
                  <a:schemeClr val="accent5">
                    <a:lumMod val="60000"/>
                    <a:lumOff val="40000"/>
                  </a:schemeClr>
                </a:solidFill>
                <a:latin typeface="Patrick Hand" charset="0"/>
              </a:rPr>
              <a:t> </a:t>
            </a:r>
            <a:r>
              <a:rPr lang="en-US" sz="3000" dirty="0" err="1" smtClean="0">
                <a:solidFill>
                  <a:schemeClr val="accent5">
                    <a:lumMod val="60000"/>
                    <a:lumOff val="40000"/>
                  </a:schemeClr>
                </a:solidFill>
                <a:latin typeface="Patrick Hand" charset="0"/>
              </a:rPr>
              <a:t>pulang</a:t>
            </a:r>
            <a:r>
              <a:rPr lang="en-US" sz="3000" dirty="0" smtClean="0">
                <a:solidFill>
                  <a:schemeClr val="accent5">
                    <a:lumMod val="60000"/>
                    <a:lumOff val="40000"/>
                  </a:schemeClr>
                </a:solidFill>
                <a:latin typeface="Patrick Hand" charset="0"/>
              </a:rPr>
              <a:t> </a:t>
            </a:r>
            <a:r>
              <a:rPr lang="en-US" sz="3000" dirty="0" err="1" smtClean="0">
                <a:solidFill>
                  <a:schemeClr val="accent5">
                    <a:lumMod val="60000"/>
                    <a:lumOff val="40000"/>
                  </a:schemeClr>
                </a:solidFill>
                <a:latin typeface="Patrick Hand" charset="0"/>
              </a:rPr>
              <a:t>ke</a:t>
            </a:r>
            <a:r>
              <a:rPr lang="en-US" sz="3000" dirty="0" smtClean="0">
                <a:solidFill>
                  <a:schemeClr val="accent5">
                    <a:lumMod val="60000"/>
                    <a:lumOff val="40000"/>
                  </a:schemeClr>
                </a:solidFill>
                <a:latin typeface="Patrick Hand" charset="0"/>
              </a:rPr>
              <a:t> </a:t>
            </a:r>
            <a:r>
              <a:rPr lang="en-US" sz="3000" dirty="0" err="1" smtClean="0">
                <a:solidFill>
                  <a:schemeClr val="accent5">
                    <a:lumMod val="60000"/>
                    <a:lumOff val="40000"/>
                  </a:schemeClr>
                </a:solidFill>
                <a:latin typeface="Patrick Hand" charset="0"/>
              </a:rPr>
              <a:t>Nazaret</a:t>
            </a:r>
            <a:r>
              <a:rPr lang="en-US" sz="3000" dirty="0" smtClean="0">
                <a:solidFill>
                  <a:schemeClr val="accent5">
                    <a:lumMod val="60000"/>
                    <a:lumOff val="40000"/>
                  </a:schemeClr>
                </a:solidFill>
                <a:latin typeface="Patrick Hand" charset="0"/>
              </a:rPr>
              <a:t> </a:t>
            </a:r>
            <a:r>
              <a:rPr lang="en-US" sz="3000" dirty="0" err="1" smtClean="0">
                <a:solidFill>
                  <a:schemeClr val="accent5">
                    <a:lumMod val="60000"/>
                    <a:lumOff val="40000"/>
                  </a:schemeClr>
                </a:solidFill>
                <a:latin typeface="Patrick Hand" charset="0"/>
              </a:rPr>
              <a:t>di</a:t>
            </a:r>
            <a:r>
              <a:rPr lang="en-US" sz="3000" dirty="0" smtClean="0">
                <a:solidFill>
                  <a:schemeClr val="accent5">
                    <a:lumMod val="60000"/>
                    <a:lumOff val="40000"/>
                  </a:schemeClr>
                </a:solidFill>
                <a:latin typeface="Patrick Hand" charset="0"/>
              </a:rPr>
              <a:t> </a:t>
            </a:r>
            <a:r>
              <a:rPr lang="en-US" sz="3000" dirty="0" err="1" smtClean="0">
                <a:solidFill>
                  <a:schemeClr val="accent5">
                    <a:lumMod val="60000"/>
                    <a:lumOff val="40000"/>
                  </a:schemeClr>
                </a:solidFill>
                <a:latin typeface="Patrick Hand" charset="0"/>
              </a:rPr>
              <a:t>Galilea</a:t>
            </a:r>
            <a:r>
              <a:rPr lang="en-US" sz="3000" dirty="0" smtClean="0">
                <a:solidFill>
                  <a:schemeClr val="accent5">
                    <a:lumMod val="60000"/>
                    <a:lumOff val="40000"/>
                  </a:schemeClr>
                </a:solidFill>
                <a:latin typeface="Patrick Hand" charset="0"/>
              </a:rPr>
              <a:t>.</a:t>
            </a:r>
            <a:br>
              <a:rPr lang="en-US" sz="3000" dirty="0" smtClean="0">
                <a:solidFill>
                  <a:schemeClr val="accent5">
                    <a:lumMod val="60000"/>
                    <a:lumOff val="40000"/>
                  </a:schemeClr>
                </a:solidFill>
                <a:latin typeface="Patrick Hand" charset="0"/>
              </a:rPr>
            </a:br>
            <a:r>
              <a:rPr lang="en-US" sz="3000" dirty="0" err="1" smtClean="0">
                <a:solidFill>
                  <a:schemeClr val="accent5">
                    <a:lumMod val="60000"/>
                    <a:lumOff val="40000"/>
                  </a:schemeClr>
                </a:solidFill>
                <a:latin typeface="Patrick Hand" charset="0"/>
              </a:rPr>
              <a:t>Yesus</a:t>
            </a:r>
            <a:r>
              <a:rPr lang="en-US" sz="3000" dirty="0" smtClean="0">
                <a:solidFill>
                  <a:schemeClr val="accent5">
                    <a:lumMod val="60000"/>
                    <a:lumOff val="40000"/>
                  </a:schemeClr>
                </a:solidFill>
                <a:latin typeface="Patrick Hand" charset="0"/>
              </a:rPr>
              <a:t> </a:t>
            </a:r>
            <a:r>
              <a:rPr lang="en-US" sz="3000" dirty="0" err="1" smtClean="0">
                <a:solidFill>
                  <a:schemeClr val="accent5">
                    <a:lumMod val="60000"/>
                    <a:lumOff val="40000"/>
                  </a:schemeClr>
                </a:solidFill>
                <a:latin typeface="Patrick Hand" charset="0"/>
              </a:rPr>
              <a:t>semakin</a:t>
            </a:r>
            <a:r>
              <a:rPr lang="en-US" sz="3000" dirty="0" smtClean="0">
                <a:solidFill>
                  <a:schemeClr val="accent5">
                    <a:lumMod val="60000"/>
                    <a:lumOff val="40000"/>
                  </a:schemeClr>
                </a:solidFill>
                <a:latin typeface="Patrick Hand" charset="0"/>
              </a:rPr>
              <a:t> </a:t>
            </a:r>
            <a:r>
              <a:rPr lang="en-US" sz="3000" dirty="0" err="1" smtClean="0">
                <a:solidFill>
                  <a:schemeClr val="accent5">
                    <a:lumMod val="60000"/>
                    <a:lumOff val="40000"/>
                  </a:schemeClr>
                </a:solidFill>
                <a:latin typeface="Patrick Hand" charset="0"/>
              </a:rPr>
              <a:t>bertambah</a:t>
            </a:r>
            <a:r>
              <a:rPr lang="en-US" sz="3000" dirty="0" smtClean="0">
                <a:solidFill>
                  <a:schemeClr val="accent5">
                    <a:lumMod val="60000"/>
                    <a:lumOff val="40000"/>
                  </a:schemeClr>
                </a:solidFill>
                <a:latin typeface="Patrick Hand" charset="0"/>
              </a:rPr>
              <a:t> </a:t>
            </a:r>
            <a:r>
              <a:rPr lang="en-US" sz="3000" dirty="0" err="1" smtClean="0">
                <a:solidFill>
                  <a:schemeClr val="accent5">
                    <a:lumMod val="60000"/>
                    <a:lumOff val="40000"/>
                  </a:schemeClr>
                </a:solidFill>
                <a:latin typeface="Patrick Hand" charset="0"/>
              </a:rPr>
              <a:t>besar</a:t>
            </a:r>
            <a:r>
              <a:rPr lang="en-US" sz="3000" dirty="0" smtClean="0">
                <a:solidFill>
                  <a:schemeClr val="accent5">
                    <a:lumMod val="60000"/>
                    <a:lumOff val="40000"/>
                  </a:schemeClr>
                </a:solidFill>
                <a:latin typeface="Patrick Hand" charset="0"/>
              </a:rPr>
              <a:t> </a:t>
            </a:r>
            <a:r>
              <a:rPr lang="en-US" sz="3000" dirty="0" err="1" smtClean="0">
                <a:solidFill>
                  <a:schemeClr val="accent5">
                    <a:lumMod val="60000"/>
                    <a:lumOff val="40000"/>
                  </a:schemeClr>
                </a:solidFill>
                <a:latin typeface="Patrick Hand" charset="0"/>
              </a:rPr>
              <a:t>dan</a:t>
            </a:r>
            <a:r>
              <a:rPr lang="en-US" sz="3000" dirty="0" smtClean="0">
                <a:solidFill>
                  <a:schemeClr val="accent5">
                    <a:lumMod val="60000"/>
                    <a:lumOff val="40000"/>
                  </a:schemeClr>
                </a:solidFill>
                <a:latin typeface="Patrick Hand" charset="0"/>
              </a:rPr>
              <a:t> </a:t>
            </a:r>
            <a:r>
              <a:rPr lang="en-US" sz="3000" dirty="0" err="1" smtClean="0">
                <a:solidFill>
                  <a:schemeClr val="accent5">
                    <a:lumMod val="60000"/>
                    <a:lumOff val="40000"/>
                  </a:schemeClr>
                </a:solidFill>
                <a:latin typeface="Patrick Hand" charset="0"/>
              </a:rPr>
              <a:t>kuat</a:t>
            </a:r>
            <a:r>
              <a:rPr lang="en-US" sz="3000" dirty="0" smtClean="0">
                <a:solidFill>
                  <a:schemeClr val="accent5">
                    <a:lumMod val="60000"/>
                    <a:lumOff val="40000"/>
                  </a:schemeClr>
                </a:solidFill>
                <a:latin typeface="Patrick Hand" charset="0"/>
              </a:rPr>
              <a:t>. </a:t>
            </a:r>
            <a:r>
              <a:rPr lang="en-US" sz="3000" dirty="0" err="1" smtClean="0">
                <a:solidFill>
                  <a:schemeClr val="accent5">
                    <a:lumMod val="60000"/>
                    <a:lumOff val="40000"/>
                  </a:schemeClr>
                </a:solidFill>
                <a:latin typeface="Patrick Hand" charset="0"/>
              </a:rPr>
              <a:t>Ia</a:t>
            </a:r>
            <a:r>
              <a:rPr lang="en-US" sz="3000" dirty="0" smtClean="0">
                <a:solidFill>
                  <a:schemeClr val="accent5">
                    <a:lumMod val="60000"/>
                    <a:lumOff val="40000"/>
                  </a:schemeClr>
                </a:solidFill>
                <a:latin typeface="Patrick Hand" charset="0"/>
              </a:rPr>
              <a:t> </a:t>
            </a:r>
            <a:r>
              <a:rPr lang="en-US" sz="3000" dirty="0" err="1" smtClean="0">
                <a:solidFill>
                  <a:schemeClr val="accent5">
                    <a:lumMod val="60000"/>
                    <a:lumOff val="40000"/>
                  </a:schemeClr>
                </a:solidFill>
                <a:latin typeface="Patrick Hand" charset="0"/>
              </a:rPr>
              <a:t>semakin</a:t>
            </a:r>
            <a:r>
              <a:rPr lang="en-US" sz="3000" dirty="0" smtClean="0">
                <a:solidFill>
                  <a:schemeClr val="accent5">
                    <a:lumMod val="60000"/>
                    <a:lumOff val="40000"/>
                  </a:schemeClr>
                </a:solidFill>
                <a:latin typeface="Patrick Hand" charset="0"/>
              </a:rPr>
              <a:t> </a:t>
            </a:r>
            <a:r>
              <a:rPr lang="en-US" sz="3000" dirty="0" err="1" smtClean="0">
                <a:solidFill>
                  <a:schemeClr val="accent5">
                    <a:lumMod val="60000"/>
                    <a:lumOff val="40000"/>
                  </a:schemeClr>
                </a:solidFill>
                <a:latin typeface="Patrick Hand" charset="0"/>
              </a:rPr>
              <a:t>bijaksana</a:t>
            </a:r>
            <a:r>
              <a:rPr lang="en-US" sz="3000" dirty="0" smtClean="0">
                <a:solidFill>
                  <a:schemeClr val="accent5">
                    <a:lumMod val="60000"/>
                    <a:lumOff val="40000"/>
                  </a:schemeClr>
                </a:solidFill>
                <a:latin typeface="Patrick Hand" charset="0"/>
              </a:rPr>
              <a:t> </a:t>
            </a:r>
            <a:r>
              <a:rPr lang="en-US" sz="3000" dirty="0" err="1" smtClean="0">
                <a:solidFill>
                  <a:schemeClr val="accent5">
                    <a:lumMod val="60000"/>
                    <a:lumOff val="40000"/>
                  </a:schemeClr>
                </a:solidFill>
                <a:latin typeface="Patrick Hand" charset="0"/>
              </a:rPr>
              <a:t>dan</a:t>
            </a:r>
            <a:r>
              <a:rPr lang="en-US" sz="3000" dirty="0" smtClean="0">
                <a:solidFill>
                  <a:schemeClr val="accent5">
                    <a:lumMod val="60000"/>
                    <a:lumOff val="40000"/>
                  </a:schemeClr>
                </a:solidFill>
                <a:latin typeface="Patrick Hand" charset="0"/>
              </a:rPr>
              <a:t/>
            </a:r>
            <a:br>
              <a:rPr lang="en-US" sz="3000" dirty="0" smtClean="0">
                <a:solidFill>
                  <a:schemeClr val="accent5">
                    <a:lumMod val="60000"/>
                    <a:lumOff val="40000"/>
                  </a:schemeClr>
                </a:solidFill>
                <a:latin typeface="Patrick Hand" charset="0"/>
              </a:rPr>
            </a:br>
            <a:r>
              <a:rPr lang="en-US" sz="3000" dirty="0" err="1" smtClean="0">
                <a:solidFill>
                  <a:schemeClr val="accent5">
                    <a:lumMod val="60000"/>
                    <a:lumOff val="40000"/>
                  </a:schemeClr>
                </a:solidFill>
                <a:latin typeface="Patrick Hand" charset="0"/>
              </a:rPr>
              <a:t>sangat</a:t>
            </a:r>
            <a:r>
              <a:rPr lang="en-US" sz="3000" dirty="0" smtClean="0">
                <a:solidFill>
                  <a:schemeClr val="accent5">
                    <a:lumMod val="60000"/>
                    <a:lumOff val="40000"/>
                  </a:schemeClr>
                </a:solidFill>
                <a:latin typeface="Patrick Hand" charset="0"/>
              </a:rPr>
              <a:t> </a:t>
            </a:r>
            <a:r>
              <a:rPr lang="en-US" sz="3000" dirty="0" err="1" smtClean="0">
                <a:solidFill>
                  <a:schemeClr val="accent5">
                    <a:lumMod val="60000"/>
                    <a:lumOff val="40000"/>
                  </a:schemeClr>
                </a:solidFill>
                <a:latin typeface="Patrick Hand" charset="0"/>
              </a:rPr>
              <a:t>dikasihi</a:t>
            </a:r>
            <a:r>
              <a:rPr lang="en-US" sz="3000" dirty="0" smtClean="0">
                <a:solidFill>
                  <a:schemeClr val="accent5">
                    <a:lumMod val="60000"/>
                    <a:lumOff val="40000"/>
                  </a:schemeClr>
                </a:solidFill>
                <a:latin typeface="Patrick Hand" charset="0"/>
              </a:rPr>
              <a:t> </a:t>
            </a:r>
            <a:r>
              <a:rPr lang="en-US" sz="3000" dirty="0" err="1" smtClean="0">
                <a:solidFill>
                  <a:schemeClr val="accent5">
                    <a:lumMod val="60000"/>
                    <a:lumOff val="40000"/>
                  </a:schemeClr>
                </a:solidFill>
                <a:latin typeface="Patrick Hand" charset="0"/>
              </a:rPr>
              <a:t>oleh</a:t>
            </a:r>
            <a:r>
              <a:rPr lang="en-US" sz="3000" dirty="0" smtClean="0">
                <a:solidFill>
                  <a:schemeClr val="accent5">
                    <a:lumMod val="60000"/>
                    <a:lumOff val="40000"/>
                  </a:schemeClr>
                </a:solidFill>
                <a:latin typeface="Patrick Hand" charset="0"/>
              </a:rPr>
              <a:t> Allah. </a:t>
            </a:r>
            <a:br>
              <a:rPr lang="en-US" sz="3000" dirty="0" smtClean="0">
                <a:solidFill>
                  <a:schemeClr val="accent5">
                    <a:lumMod val="60000"/>
                    <a:lumOff val="40000"/>
                  </a:schemeClr>
                </a:solidFill>
                <a:latin typeface="Patrick Hand" charset="0"/>
              </a:rPr>
            </a:br>
            <a:endParaRPr lang="en-US" sz="3000" dirty="0">
              <a:solidFill>
                <a:schemeClr val="accent5">
                  <a:lumMod val="60000"/>
                  <a:lumOff val="40000"/>
                </a:schemeClr>
              </a:solidFill>
              <a:latin typeface="Patrick Hand" charset="0"/>
            </a:endParaRPr>
          </a:p>
        </p:txBody>
      </p:sp>
      <p:pic>
        <p:nvPicPr>
          <p:cNvPr id="5122" name="Picture 2" descr="Mary and Joseph returned home. Jesus grew up as a strong, robust boy known for wisdom beyond His years. God poured out his blessings on him. – Slide 8"/>
          <p:cNvPicPr>
            <a:picLocks noChangeAspect="1" noChangeArrowheads="1"/>
          </p:cNvPicPr>
          <p:nvPr/>
        </p:nvPicPr>
        <p:blipFill>
          <a:blip r:embed="rId2"/>
          <a:srcRect/>
          <a:stretch>
            <a:fillRect/>
          </a:stretch>
        </p:blipFill>
        <p:spPr bwMode="auto">
          <a:xfrm>
            <a:off x="457199" y="1047750"/>
            <a:ext cx="3962399" cy="2971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theme/theme1.xml><?xml version="1.0" encoding="utf-8"?>
<a:theme xmlns:a="http://schemas.openxmlformats.org/drawingml/2006/main" name="Lettering Portfolio">
  <a:themeElements>
    <a:clrScheme name="Simple Light">
      <a:dk1>
        <a:srgbClr val="000000"/>
      </a:dk1>
      <a:lt1>
        <a:srgbClr val="FFFFFF"/>
      </a:lt1>
      <a:dk2>
        <a:srgbClr val="434343"/>
      </a:dk2>
      <a:lt2>
        <a:srgbClr val="EEEEEE"/>
      </a:lt2>
      <a:accent1>
        <a:srgbClr val="4D4D4D"/>
      </a:accent1>
      <a:accent2>
        <a:srgbClr val="FFFFFF"/>
      </a:accent2>
      <a:accent3>
        <a:srgbClr val="F1C36A"/>
      </a:accent3>
      <a:accent4>
        <a:srgbClr val="ABE5D9"/>
      </a:accent4>
      <a:accent5>
        <a:srgbClr val="FF9E98"/>
      </a:accent5>
      <a:accent6>
        <a:srgbClr val="33333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138</Words>
  <PresentationFormat>On-screen Show (16:9)</PresentationFormat>
  <Paragraphs>16</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Clicker Script</vt:lpstr>
      <vt:lpstr>Patrick Hand</vt:lpstr>
      <vt:lpstr>Montserrat</vt:lpstr>
      <vt:lpstr>Lettering Portfolio</vt:lpstr>
      <vt:lpstr>Yesus dipersembahkan di Bait Allah</vt:lpstr>
      <vt:lpstr>Setelah berumur 8 hari, Yesus disunat. Kemudian Yusuf dan Maria membawa Yesus ke Bait Allah di Yerusalem untuk dipersembahkan kepada Allah </vt:lpstr>
      <vt:lpstr>TRADISI ORANG YAHUDI</vt:lpstr>
      <vt:lpstr>ada seorang bernama SIMEON.  orang baik yang taat pada Allah. Ia sedang menantikan saatnya Allah menyelamatkan Israel. Roh Kudus menyertai Simeon, dan Roh Kudus sudah memberitahukan kepadanya bahwa ia tidak akan mati sebelum melihat Raja Penyelamat yang dijanjikan Tuhan.  </vt:lpstr>
      <vt:lpstr>Oleh bimbingan Roh Kudus, Simeon masuk ke Bait Allah. Ketika Yusuf dan Maria membawa Yesus masuk ke Bait Allah,  </vt:lpstr>
      <vt:lpstr>Simeon menggendong Yesus  lalu memuji Allah. Ia sangat senang bisa melihat Juruselamat </vt:lpstr>
      <vt:lpstr>Kemudian Simeon memberkati mereka dan berkata kepada Maria, “Anak ini sudah dipilih oleh Allah untuk  menyelamatkan banyak orang. </vt:lpstr>
      <vt:lpstr>Pada waktu itu ada juga seorang nabi wanita yang sudah tua sekali. Namanya HANA. Ia sudah berumur 84 tahun. Ia selalu berada di Bait Allah. Siang malam ia berbakti kepada Allah dengan berdoa dan berpuasa </vt:lpstr>
      <vt:lpstr>Setelah Yusuf dan Maria melakukan semua yang diwajibkan Hukum Tuhan, mereka pulang ke Nazaret di Galilea. Yesus semakin bertambah besar dan kuat. Ia semakin bijaksana dan sangat dikasihi oleh Allah.  </vt:lpstr>
      <vt:lpstr>Sama seperti orang tua Yesus, orang tua kita juga melaksanakan kewajiban agama.  Kewajiban agama yang harus dilakukan yaitu :  Waktu kita masih bayi mereka membawa kita ke gereja untuk dibaptis. Pada hari minggu mereka mengajak kita ke gereja untuk berdoa dan memuji Tuhan. Kalau kewajiban agama dijalankan dengan baik, Tuhan memberi berkat dan perlindungan. Karena itu laksanakanlah kewajiban-kewajiban agamamu dengan gembira. </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Yesus dipersembahkan di Bait Allah</dc:title>
  <dc:creator>Helena</dc:creator>
  <cp:lastModifiedBy>Asus</cp:lastModifiedBy>
  <cp:revision>2</cp:revision>
  <dcterms:modified xsi:type="dcterms:W3CDTF">2020-11-13T02:20:43Z</dcterms:modified>
</cp:coreProperties>
</file>