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2" r:id="rId5"/>
    <p:sldId id="283" r:id="rId6"/>
    <p:sldId id="284" r:id="rId7"/>
    <p:sldId id="285" r:id="rId8"/>
    <p:sldId id="286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259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71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78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8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203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9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6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138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556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761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07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9539-11C2-4554-822A-7171A54E5B7A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F1CC-C58D-4685-B188-1E978A4ACC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9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332656"/>
            <a:ext cx="10467594" cy="6120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047" y="1772816"/>
            <a:ext cx="7772400" cy="1470025"/>
          </a:xfrm>
        </p:spPr>
        <p:txBody>
          <a:bodyPr/>
          <a:lstStyle/>
          <a:p>
            <a:r>
              <a:rPr lang="id-ID" dirty="0" smtClean="0">
                <a:latin typeface="Century Gothic" pitchFamily="34" charset="0"/>
              </a:rPr>
              <a:t>Pangajaran </a:t>
            </a:r>
            <a:r>
              <a:rPr lang="id-ID" dirty="0" smtClean="0">
                <a:latin typeface="Century Gothic" pitchFamily="34" charset="0"/>
              </a:rPr>
              <a:t>2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853" y="1628800"/>
            <a:ext cx="6768752" cy="223224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5400" b="1" dirty="0">
                <a:solidFill>
                  <a:sysClr val="windowText" lastClr="000000"/>
                </a:solidFill>
                <a:latin typeface="Century Gothic" pitchFamily="34" charset="0"/>
              </a:rPr>
              <a:t>n</a:t>
            </a:r>
            <a:r>
              <a:rPr lang="id-ID" sz="5400" b="1" dirty="0" smtClean="0">
                <a:solidFill>
                  <a:sysClr val="windowText" lastClr="000000"/>
                </a:solidFill>
                <a:latin typeface="Century Gothic" pitchFamily="34" charset="0"/>
              </a:rPr>
              <a:t>gurus diri sorangan</a:t>
            </a:r>
            <a:endParaRPr lang="id-ID" sz="5400" b="1" dirty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3763"/>
            <a:ext cx="6840760" cy="6810356"/>
          </a:xfrm>
        </p:spPr>
      </p:pic>
      <p:sp>
        <p:nvSpPr>
          <p:cNvPr id="5" name="TextBox 4"/>
          <p:cNvSpPr txBox="1"/>
          <p:nvPr/>
        </p:nvSpPr>
        <p:spPr>
          <a:xfrm rot="21216868">
            <a:off x="2821334" y="5051701"/>
            <a:ext cx="3342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>
                <a:latin typeface="Century Gothic" pitchFamily="34" charset="0"/>
              </a:rPr>
              <a:t>lagu anggota badan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216868">
            <a:off x="3253169" y="1077833"/>
            <a:ext cx="3411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>
                <a:latin typeface="Century Gothic" pitchFamily="34" charset="0"/>
              </a:rPr>
              <a:t>n</a:t>
            </a:r>
            <a:r>
              <a:rPr lang="id-ID" sz="3200" dirty="0" smtClean="0">
                <a:latin typeface="Century Gothic" pitchFamily="34" charset="0"/>
              </a:rPr>
              <a:t>garan </a:t>
            </a:r>
            <a:br>
              <a:rPr lang="id-ID" sz="3200" dirty="0" smtClean="0">
                <a:latin typeface="Century Gothic" pitchFamily="34" charset="0"/>
              </a:rPr>
            </a:br>
            <a:r>
              <a:rPr lang="id-ID" sz="3200" dirty="0" smtClean="0">
                <a:latin typeface="Century Gothic" pitchFamily="34" charset="0"/>
              </a:rPr>
              <a:t>anggota badan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025851">
            <a:off x="3414541" y="429803"/>
            <a:ext cx="405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 rot="20946444">
            <a:off x="4136053" y="3109245"/>
            <a:ext cx="51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6799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71"/>
          <a:stretch/>
        </p:blipFill>
        <p:spPr>
          <a:xfrm>
            <a:off x="179512" y="260648"/>
            <a:ext cx="8742055" cy="6480720"/>
          </a:xfrm>
        </p:spPr>
      </p:pic>
      <p:sp>
        <p:nvSpPr>
          <p:cNvPr id="5" name="TextBox 4"/>
          <p:cNvSpPr txBox="1"/>
          <p:nvPr/>
        </p:nvSpPr>
        <p:spPr>
          <a:xfrm>
            <a:off x="1187624" y="1052736"/>
            <a:ext cx="439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latin typeface="Century Gothic" pitchFamily="34" charset="0"/>
              </a:rPr>
              <a:t>ngaran anggota badan</a:t>
            </a:r>
            <a:endParaRPr lang="id-ID" sz="4000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273" y="908720"/>
            <a:ext cx="10102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d-ID" sz="115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1</a:t>
            </a:r>
            <a:endParaRPr lang="id-ID" sz="115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387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41" r="419" b="56556"/>
          <a:stretch/>
        </p:blipFill>
        <p:spPr>
          <a:xfrm>
            <a:off x="1835696" y="38094"/>
            <a:ext cx="6336704" cy="6858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123728" y="3717032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2987423"/>
            <a:ext cx="504056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p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anon = soca = mata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62911" y="650205"/>
            <a:ext cx="9183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930" y="38094"/>
            <a:ext cx="6071254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s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irah = mastaka = kepala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72259" y="5605317"/>
            <a:ext cx="121801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4958986"/>
            <a:ext cx="31630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p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ipi = damis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243510" y="5949280"/>
            <a:ext cx="1200698" cy="656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4048" y="4681986"/>
            <a:ext cx="4320480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g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ado = angkeut = dagu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899050" y="2529770"/>
            <a:ext cx="1329134" cy="1677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03440" y="1883439"/>
            <a:ext cx="3564904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t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arang = dahi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979712" y="4350823"/>
            <a:ext cx="753024" cy="4568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7146" y="3704492"/>
            <a:ext cx="5829992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c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euli = cepil = telinga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90275" y="4807628"/>
            <a:ext cx="9183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13826" y="4145247"/>
            <a:ext cx="5518414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p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angambung = hidung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0278" y="4990537"/>
            <a:ext cx="4215482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  <a:latin typeface="Century Gothic" pitchFamily="34" charset="0"/>
              </a:rPr>
              <a:t>b</a:t>
            </a:r>
            <a:r>
              <a:rPr lang="id-ID" sz="3600" dirty="0" smtClean="0">
                <a:solidFill>
                  <a:schemeClr val="bg1"/>
                </a:solidFill>
                <a:latin typeface="Century Gothic" pitchFamily="34" charset="0"/>
              </a:rPr>
              <a:t>iwir = lambey </a:t>
            </a:r>
            <a:endParaRPr lang="id-ID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973033" y="5445224"/>
            <a:ext cx="759265" cy="403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5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12" grpId="1" animBg="1"/>
      <p:bldP spid="15" grpId="0" animBg="1"/>
      <p:bldP spid="15" grpId="1" animBg="1"/>
      <p:bldP spid="19" grpId="0" animBg="1"/>
      <p:bldP spid="19" grpId="1" animBg="1"/>
      <p:bldP spid="21" grpId="0" animBg="1"/>
      <p:bldP spid="21" grpId="1" animBg="1"/>
      <p:bldP spid="29" grpId="0" animBg="1"/>
      <p:bldP spid="29" grpId="1" animBg="1"/>
      <p:bldP spid="32" grpId="0" animBg="1"/>
      <p:bldP spid="32" grpId="1" animBg="1"/>
      <p:bldP spid="36" grpId="0" animBg="1"/>
      <p:bldP spid="3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706" y="2852936"/>
            <a:ext cx="2952328" cy="1645619"/>
          </a:xfrm>
        </p:spPr>
        <p:txBody>
          <a:bodyPr>
            <a:normAutofit/>
          </a:bodyPr>
          <a:lstStyle/>
          <a:p>
            <a:r>
              <a:rPr lang="id-ID" sz="3200" dirty="0">
                <a:latin typeface="Century Gothic" pitchFamily="34" charset="0"/>
              </a:rPr>
              <a:t>p</a:t>
            </a:r>
            <a:r>
              <a:rPr lang="id-ID" sz="3200" dirty="0" smtClean="0">
                <a:latin typeface="Century Gothic" pitchFamily="34" charset="0"/>
              </a:rPr>
              <a:t>anangan = tangan</a:t>
            </a:r>
            <a:endParaRPr lang="id-ID" sz="3200" dirty="0">
              <a:latin typeface="Century Gothic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-45519"/>
            <a:ext cx="3240360" cy="6923031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2" t="39784" b="30818"/>
          <a:stretch/>
        </p:blipFill>
        <p:spPr>
          <a:xfrm>
            <a:off x="2771800" y="188640"/>
            <a:ext cx="3168352" cy="6459591"/>
          </a:xfrm>
          <a:prstGeom prst="rect">
            <a:avLst/>
          </a:prstGeom>
        </p:spPr>
      </p:pic>
      <p:sp>
        <p:nvSpPr>
          <p:cNvPr id="8" name="Line Callout 2 7"/>
          <p:cNvSpPr/>
          <p:nvPr/>
        </p:nvSpPr>
        <p:spPr>
          <a:xfrm>
            <a:off x="2771800" y="306228"/>
            <a:ext cx="3168352" cy="6315575"/>
          </a:xfrm>
          <a:prstGeom prst="borderCallout2">
            <a:avLst>
              <a:gd name="adj1" fmla="val 18984"/>
              <a:gd name="adj2" fmla="val -2282"/>
              <a:gd name="adj3" fmla="val 17816"/>
              <a:gd name="adj4" fmla="val -18063"/>
              <a:gd name="adj5" fmla="val 44311"/>
              <a:gd name="adj6" fmla="val -406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63" t="54880" r="-567" b="31824"/>
          <a:stretch/>
        </p:blipFill>
        <p:spPr>
          <a:xfrm>
            <a:off x="2535827" y="1460108"/>
            <a:ext cx="3640298" cy="3916653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2790076" y="1801036"/>
            <a:ext cx="3510116" cy="3356155"/>
          </a:xfrm>
          <a:prstGeom prst="wedgeEllipseCallout">
            <a:avLst>
              <a:gd name="adj1" fmla="val 61301"/>
              <a:gd name="adj2" fmla="val -44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4983926" y="1250678"/>
            <a:ext cx="4046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>
                <a:latin typeface="Century Gothic" pitchFamily="34" charset="0"/>
              </a:rPr>
              <a:t>r</a:t>
            </a:r>
            <a:r>
              <a:rPr lang="id-ID" sz="3200" dirty="0" smtClean="0">
                <a:latin typeface="Century Gothic" pitchFamily="34" charset="0"/>
              </a:rPr>
              <a:t>amo = réma = jari  </a:t>
            </a:r>
            <a:endParaRPr lang="id-ID" sz="3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7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 animBg="1"/>
      <p:bldP spid="8" grpId="1" animBg="1"/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-7969"/>
            <a:ext cx="3816424" cy="693581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2" t="28325" r="40789" b="48071"/>
          <a:stretch/>
        </p:blipFill>
        <p:spPr>
          <a:xfrm>
            <a:off x="1907703" y="116632"/>
            <a:ext cx="5904655" cy="6209555"/>
          </a:xfrm>
          <a:prstGeom prst="ellipse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691680" y="2552710"/>
            <a:ext cx="2088232" cy="1092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710" y="1844824"/>
            <a:ext cx="3671198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id-ID" sz="4000" dirty="0">
                <a:latin typeface="Century Gothic" pitchFamily="34" charset="0"/>
              </a:rPr>
              <a:t>t</a:t>
            </a:r>
            <a:r>
              <a:rPr lang="id-ID" sz="4000" dirty="0" smtClean="0">
                <a:latin typeface="Century Gothic" pitchFamily="34" charset="0"/>
              </a:rPr>
              <a:t>aktak = bahu</a:t>
            </a:r>
            <a:endParaRPr lang="id-ID" sz="4000" dirty="0">
              <a:latin typeface="Century Gothic" pitchFamily="34" charset="0"/>
            </a:endParaRPr>
          </a:p>
        </p:txBody>
      </p:sp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70037" r="8603" b="-1149"/>
          <a:stretch/>
        </p:blipFill>
        <p:spPr>
          <a:xfrm>
            <a:off x="755576" y="701848"/>
            <a:ext cx="7446230" cy="5624339"/>
          </a:xfrm>
          <a:prstGeom prst="ellipse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115616" y="3645024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730" y="2705110"/>
            <a:ext cx="5806398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sz="4000" dirty="0">
                <a:latin typeface="Century Gothic" pitchFamily="34" charset="0"/>
              </a:rPr>
              <a:t>s</a:t>
            </a:r>
            <a:r>
              <a:rPr lang="id-ID" sz="4000" dirty="0" smtClean="0">
                <a:latin typeface="Century Gothic" pitchFamily="34" charset="0"/>
              </a:rPr>
              <a:t>ampéan </a:t>
            </a:r>
            <a:r>
              <a:rPr lang="id-ID" sz="4000" dirty="0">
                <a:latin typeface="Century Gothic" pitchFamily="34" charset="0"/>
              </a:rPr>
              <a:t>= </a:t>
            </a:r>
            <a:r>
              <a:rPr lang="id-ID" sz="4000" dirty="0" smtClean="0">
                <a:latin typeface="Century Gothic" pitchFamily="34" charset="0"/>
              </a:rPr>
              <a:t>suku = kaki</a:t>
            </a:r>
            <a:endParaRPr lang="id-ID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5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9" y="260648"/>
            <a:ext cx="8920333" cy="6453726"/>
          </a:xfrm>
        </p:spPr>
      </p:pic>
      <p:sp>
        <p:nvSpPr>
          <p:cNvPr id="5" name="Rectangle 4"/>
          <p:cNvSpPr/>
          <p:nvPr/>
        </p:nvSpPr>
        <p:spPr>
          <a:xfrm>
            <a:off x="4499992" y="1340768"/>
            <a:ext cx="10102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d-ID" sz="115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2</a:t>
            </a:r>
            <a:endParaRPr lang="id-ID" sz="115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8854" y="1347263"/>
            <a:ext cx="439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>
                <a:latin typeface="Century Gothic" pitchFamily="34" charset="0"/>
              </a:rPr>
              <a:t>l</a:t>
            </a:r>
            <a:r>
              <a:rPr lang="id-ID" sz="4000" dirty="0" smtClean="0">
                <a:latin typeface="Century Gothic" pitchFamily="34" charset="0"/>
              </a:rPr>
              <a:t>agu anggota badan</a:t>
            </a:r>
            <a:endParaRPr lang="id-ID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1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BEGRON PTT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871900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87"/>
            <a:ext cx="4608512" cy="2560417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latin typeface="Century Gothic" pitchFamily="34" charset="0"/>
              </a:rPr>
              <a:t>    </a:t>
            </a:r>
            <a:r>
              <a:rPr lang="en-US" sz="3200" dirty="0" err="1" smtClean="0">
                <a:latin typeface="Century Gothic" pitchFamily="34" charset="0"/>
              </a:rPr>
              <a:t>soca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r>
              <a:rPr lang="id-ID" sz="3200" dirty="0">
                <a:latin typeface="Century Gothic" pitchFamily="34" charset="0"/>
              </a:rPr>
              <a:t/>
            </a:r>
            <a:br>
              <a:rPr lang="id-ID" sz="3200" dirty="0">
                <a:latin typeface="Century Gothic" pitchFamily="34" charset="0"/>
              </a:rPr>
            </a:br>
            <a:r>
              <a:rPr lang="id-ID" sz="3200" dirty="0">
                <a:latin typeface="Century Gothic" pitchFamily="34" charset="0"/>
              </a:rPr>
              <a:t>    </a:t>
            </a:r>
            <a:r>
              <a:rPr lang="en-US" sz="3200" dirty="0">
                <a:latin typeface="Century Gothic" pitchFamily="34" charset="0"/>
              </a:rPr>
              <a:t>nu </a:t>
            </a:r>
            <a:r>
              <a:rPr lang="en-US" sz="3200" dirty="0" err="1">
                <a:latin typeface="Century Gothic" pitchFamily="34" charset="0"/>
              </a:rPr>
              <a:t>kénca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katuhu</a:t>
            </a:r>
            <a:r>
              <a:rPr lang="id-ID" sz="3200" dirty="0">
                <a:latin typeface="Century Gothic" pitchFamily="34" charset="0"/>
              </a:rPr>
              <a:t/>
            </a:r>
            <a:br>
              <a:rPr lang="id-ID" sz="3200" dirty="0">
                <a:latin typeface="Century Gothic" pitchFamily="34" charset="0"/>
              </a:rPr>
            </a:br>
            <a:r>
              <a:rPr lang="id-ID" sz="3200" dirty="0">
                <a:latin typeface="Century Gothic" pitchFamily="34" charset="0"/>
              </a:rPr>
              <a:t>    </a:t>
            </a:r>
            <a:r>
              <a:rPr lang="en-US" sz="3200" dirty="0" err="1">
                <a:latin typeface="Century Gothic" pitchFamily="34" charset="0"/>
              </a:rPr>
              <a:t>sampéan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id-ID" sz="3200" dirty="0">
                <a:latin typeface="Century Gothic" pitchFamily="34" charset="0"/>
              </a:rPr>
              <a:t/>
            </a:r>
            <a:br>
              <a:rPr lang="id-ID" sz="3200" dirty="0">
                <a:latin typeface="Century Gothic" pitchFamily="34" charset="0"/>
              </a:rPr>
            </a:br>
            <a:r>
              <a:rPr lang="id-ID" sz="3200" dirty="0">
                <a:latin typeface="Century Gothic" pitchFamily="34" charset="0"/>
              </a:rPr>
              <a:t>    </a:t>
            </a:r>
            <a:r>
              <a:rPr lang="en-US" sz="3200" dirty="0" err="1">
                <a:latin typeface="Century Gothic" pitchFamily="34" charset="0"/>
              </a:rPr>
              <a:t>maké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sapatu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anyar</a:t>
            </a:r>
            <a:endParaRPr lang="id-I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97718" y="1772816"/>
            <a:ext cx="410080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Century Gothic" pitchFamily="34" charset="0"/>
              </a:rPr>
              <a:t>cepil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endParaRPr lang="id-ID" sz="3200" dirty="0">
              <a:latin typeface="Century Gothic" pitchFamily="34" charset="0"/>
            </a:endParaRPr>
          </a:p>
          <a:p>
            <a:r>
              <a:rPr lang="id-ID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ulah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lepat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nguping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 smtClean="0">
                <a:latin typeface="Century Gothic" pitchFamily="34" charset="0"/>
              </a:rPr>
              <a:t>lambey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anu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manis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 smtClean="0">
                <a:latin typeface="Century Gothic" pitchFamily="34" charset="0"/>
              </a:rPr>
              <a:t>ulah</a:t>
            </a:r>
            <a:r>
              <a:rPr lang="en-US" sz="3200" dirty="0" smtClean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lepat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ucap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3933056"/>
            <a:ext cx="42947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Century Gothic" pitchFamily="34" charset="0"/>
              </a:rPr>
              <a:t>panangan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abdi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dua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>
                <a:latin typeface="Century Gothic" pitchFamily="34" charset="0"/>
              </a:rPr>
              <a:t>nu </a:t>
            </a:r>
            <a:r>
              <a:rPr lang="en-US" sz="3200" dirty="0" err="1">
                <a:latin typeface="Century Gothic" pitchFamily="34" charset="0"/>
              </a:rPr>
              <a:t>kénca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katuhu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>
                <a:latin typeface="Century Gothic" pitchFamily="34" charset="0"/>
              </a:rPr>
              <a:t>ulah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salah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rampa</a:t>
            </a:r>
            <a:endParaRPr lang="id-ID" sz="3200" dirty="0">
              <a:latin typeface="Century Gothic" pitchFamily="34" charset="0"/>
            </a:endParaRPr>
          </a:p>
          <a:p>
            <a:r>
              <a:rPr lang="en-US" sz="3200" dirty="0" err="1">
                <a:latin typeface="Century Gothic" pitchFamily="34" charset="0"/>
              </a:rPr>
              <a:t>bisi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>
                <a:latin typeface="Century Gothic" pitchFamily="34" charset="0"/>
              </a:rPr>
              <a:t>matak</a:t>
            </a:r>
            <a:r>
              <a:rPr lang="en-US" sz="3200" dirty="0">
                <a:latin typeface="Century Gothic" pitchFamily="34" charset="0"/>
              </a:rPr>
              <a:t> </a:t>
            </a:r>
            <a:r>
              <a:rPr lang="en-US" sz="3200" dirty="0" err="1" smtClean="0">
                <a:latin typeface="Century Gothic" pitchFamily="34" charset="0"/>
              </a:rPr>
              <a:t>cilaka</a:t>
            </a:r>
            <a:endParaRPr lang="id-ID" sz="32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75" y="15719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339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9" t="16311" r="15925" b="12258"/>
          <a:stretch/>
        </p:blipFill>
        <p:spPr>
          <a:xfrm>
            <a:off x="-180528" y="-21724"/>
            <a:ext cx="9505056" cy="6879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938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entury Gothic" pitchFamily="34" charset="0"/>
              </a:rPr>
              <a:t/>
            </a:r>
            <a:br>
              <a:rPr lang="id-ID" dirty="0" smtClean="0">
                <a:latin typeface="Century Gothic" pitchFamily="34" charset="0"/>
              </a:rPr>
            </a:br>
            <a:r>
              <a:rPr lang="id-ID" sz="6700" b="1" dirty="0">
                <a:latin typeface="Century Gothic" pitchFamily="34" charset="0"/>
              </a:rPr>
              <a:t>h</a:t>
            </a:r>
            <a:r>
              <a:rPr lang="id-ID" sz="6700" b="1" dirty="0" smtClean="0">
                <a:latin typeface="Century Gothic" pitchFamily="34" charset="0"/>
              </a:rPr>
              <a:t>atur </a:t>
            </a:r>
            <a:r>
              <a:rPr lang="id-ID" sz="6700" b="1" dirty="0">
                <a:latin typeface="Century Gothic" pitchFamily="34" charset="0"/>
              </a:rPr>
              <a:t>nuhun </a:t>
            </a:r>
            <a:br>
              <a:rPr lang="id-ID" sz="6700" b="1" dirty="0">
                <a:latin typeface="Century Gothic" pitchFamily="34" charset="0"/>
              </a:rPr>
            </a:br>
            <a:endParaRPr lang="id-ID" sz="6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386" y="2420888"/>
            <a:ext cx="6336704" cy="12527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d-ID" sz="3600" dirty="0">
                <a:latin typeface="Century Gothic" pitchFamily="34" charset="0"/>
              </a:rPr>
              <a:t>t</a:t>
            </a:r>
            <a:r>
              <a:rPr lang="id-ID" sz="3600" dirty="0" smtClean="0">
                <a:latin typeface="Century Gothic" pitchFamily="34" charset="0"/>
              </a:rPr>
              <a:t>etep semangat</a:t>
            </a:r>
          </a:p>
          <a:p>
            <a:pPr marL="0" indent="0" algn="ctr">
              <a:buNone/>
            </a:pPr>
            <a:r>
              <a:rPr lang="id-ID" sz="3600" dirty="0" smtClean="0">
                <a:latin typeface="Century Gothic" pitchFamily="34" charset="0"/>
              </a:rPr>
              <a:t> jaga kaséhatan</a:t>
            </a:r>
            <a:endParaRPr lang="id-ID" sz="3600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64926"/>
            <a:ext cx="3769924" cy="194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05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101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Pangajaran 2</vt:lpstr>
      <vt:lpstr>2</vt:lpstr>
      <vt:lpstr>PowerPoint Presentation</vt:lpstr>
      <vt:lpstr>PowerPoint Presentation</vt:lpstr>
      <vt:lpstr>panangan = tangan</vt:lpstr>
      <vt:lpstr>PowerPoint Presentation</vt:lpstr>
      <vt:lpstr>PowerPoint Presentation</vt:lpstr>
      <vt:lpstr>    soca abdi dua     nu kénca katuhu     sampéan abdi dua      maké sapatu anyar</vt:lpstr>
      <vt:lpstr> hatur nuhun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1</dc:title>
  <dc:creator>ismail - [2010]</dc:creator>
  <cp:lastModifiedBy>ismail - [2010]</cp:lastModifiedBy>
  <cp:revision>39</cp:revision>
  <dcterms:created xsi:type="dcterms:W3CDTF">2020-06-04T12:41:23Z</dcterms:created>
  <dcterms:modified xsi:type="dcterms:W3CDTF">2020-08-22T05:09:15Z</dcterms:modified>
</cp:coreProperties>
</file>