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4" r:id="rId17"/>
    <p:sldId id="273" r:id="rId18"/>
    <p:sldId id="272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0AAA-2F1D-49C8-A2AF-0DF67E28EBB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BA61-4041-47D0-84EC-AAF6DDF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697" y="3057487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TRANSFORMASI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65183" y="837127"/>
            <a:ext cx="38637" cy="44947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6377" y="3039414"/>
            <a:ext cx="54477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3110248" y="3580327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6242" y="467795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777" y="2854748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x</a:t>
            </a:r>
            <a:endParaRPr lang="en-US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7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65183" y="837127"/>
            <a:ext cx="38637" cy="44947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6377" y="3039414"/>
            <a:ext cx="54477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5692462" y="3580327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6242" y="467795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777" y="2854748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x</a:t>
            </a:r>
            <a:endParaRPr lang="en-US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2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093" y="1704168"/>
            <a:ext cx="116811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Comic Sans MS" panose="030F0702030302020204" pitchFamily="66" charset="0"/>
              </a:rPr>
              <a:t>Transformasi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geometri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dirty="0" err="1">
                <a:latin typeface="Comic Sans MS" panose="030F0702030302020204" pitchFamily="66" charset="0"/>
              </a:rPr>
              <a:t>merupakan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b="1" dirty="0" err="1">
                <a:latin typeface="Comic Sans MS" panose="030F0702030302020204" pitchFamily="66" charset="0"/>
              </a:rPr>
              <a:t>perubahan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atin typeface="Comic Sans MS" panose="030F0702030302020204" pitchFamily="66" charset="0"/>
              </a:rPr>
              <a:t>posisi</a:t>
            </a:r>
            <a:r>
              <a:rPr lang="en-US" sz="4000" b="1" dirty="0">
                <a:latin typeface="Comic Sans MS" panose="030F0702030302020204" pitchFamily="66" charset="0"/>
              </a:rPr>
              <a:t> (</a:t>
            </a:r>
            <a:r>
              <a:rPr lang="en-US" sz="4000" b="1" dirty="0" err="1">
                <a:latin typeface="Comic Sans MS" panose="030F0702030302020204" pitchFamily="66" charset="0"/>
              </a:rPr>
              <a:t>perpindahan</a:t>
            </a:r>
            <a:r>
              <a:rPr lang="en-US" sz="4000" b="1" dirty="0">
                <a:latin typeface="Comic Sans MS" panose="030F0702030302020204" pitchFamily="66" charset="0"/>
              </a:rPr>
              <a:t>)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dirty="0" err="1">
                <a:latin typeface="Comic Sans MS" panose="030F0702030302020204" pitchFamily="66" charset="0"/>
              </a:rPr>
              <a:t>dari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suatu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b="1" dirty="0" err="1">
                <a:latin typeface="Comic Sans MS" panose="030F0702030302020204" pitchFamily="66" charset="0"/>
              </a:rPr>
              <a:t>posisi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atin typeface="Comic Sans MS" panose="030F0702030302020204" pitchFamily="66" charset="0"/>
              </a:rPr>
              <a:t>awal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atin typeface="Comic Sans MS" panose="030F0702030302020204" pitchFamily="66" charset="0"/>
              </a:rPr>
              <a:t>    (</a:t>
            </a:r>
            <a:r>
              <a:rPr lang="en-US" sz="4000" b="1" dirty="0">
                <a:latin typeface="Comic Sans MS" panose="030F0702030302020204" pitchFamily="66" charset="0"/>
              </a:rPr>
              <a:t>x , y)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dirty="0" err="1">
                <a:latin typeface="Comic Sans MS" panose="030F0702030302020204" pitchFamily="66" charset="0"/>
              </a:rPr>
              <a:t>ke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b="1" dirty="0" err="1">
                <a:latin typeface="Comic Sans MS" panose="030F0702030302020204" pitchFamily="66" charset="0"/>
              </a:rPr>
              <a:t>posisi</a:t>
            </a:r>
            <a:r>
              <a:rPr lang="en-US" sz="4000" b="1" dirty="0">
                <a:latin typeface="Comic Sans MS" panose="030F0702030302020204" pitchFamily="66" charset="0"/>
              </a:rPr>
              <a:t> lain</a:t>
            </a:r>
            <a:r>
              <a:rPr lang="en-US" sz="4000" dirty="0">
                <a:latin typeface="Comic Sans MS" panose="030F0702030302020204" pitchFamily="66" charset="0"/>
              </a:rPr>
              <a:t> </a:t>
            </a:r>
            <a:r>
              <a:rPr lang="en-US" sz="4000" b="1" dirty="0">
                <a:latin typeface="Comic Sans MS" panose="030F0702030302020204" pitchFamily="66" charset="0"/>
              </a:rPr>
              <a:t>(x’ , y’)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6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anose="04040805050809020602" pitchFamily="82" charset="0"/>
              </a:rPr>
              <a:t>Jenis</a:t>
            </a:r>
            <a:r>
              <a:rPr lang="en-US" dirty="0" smtClean="0">
                <a:latin typeface="Ravie" panose="04040805050809020602" pitchFamily="82" charset="0"/>
              </a:rPr>
              <a:t> – </a:t>
            </a:r>
            <a:r>
              <a:rPr lang="en-US" dirty="0" err="1" smtClean="0">
                <a:latin typeface="Ravie" panose="04040805050809020602" pitchFamily="82" charset="0"/>
              </a:rPr>
              <a:t>jenis</a:t>
            </a:r>
            <a:r>
              <a:rPr lang="en-US" dirty="0" smtClean="0">
                <a:latin typeface="Ravie" panose="04040805050809020602" pitchFamily="82" charset="0"/>
              </a:rPr>
              <a:t> </a:t>
            </a:r>
            <a:r>
              <a:rPr lang="en-US" dirty="0" err="1" smtClean="0">
                <a:latin typeface="Ravie" panose="04040805050809020602" pitchFamily="82" charset="0"/>
              </a:rPr>
              <a:t>transformasi</a:t>
            </a:r>
            <a:endParaRPr lang="en-US" dirty="0">
              <a:latin typeface="Ravie" panose="04040805050809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23" y="4098357"/>
            <a:ext cx="1961144" cy="196114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936384" y="1638493"/>
            <a:ext cx="5885645" cy="24598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0871" y="1928646"/>
            <a:ext cx="44502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Comic Sans MS" panose="030F0702030302020204" pitchFamily="66" charset="0"/>
              </a:rPr>
              <a:t>Translasi</a:t>
            </a:r>
            <a:r>
              <a:rPr lang="en-US" sz="2800" b="1" dirty="0" smtClean="0">
                <a:latin typeface="Comic Sans MS" panose="030F0702030302020204" pitchFamily="66" charset="0"/>
              </a:rPr>
              <a:t> 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pergeseran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Comic Sans MS" panose="030F0702030302020204" pitchFamily="66" charset="0"/>
              </a:rPr>
              <a:t>Refleksi</a:t>
            </a:r>
            <a:r>
              <a:rPr lang="en-US" sz="2800" b="1" dirty="0" smtClean="0">
                <a:latin typeface="Comic Sans MS" panose="030F0702030302020204" pitchFamily="66" charset="0"/>
              </a:rPr>
              <a:t> 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pencerminan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Comic Sans MS" panose="030F0702030302020204" pitchFamily="66" charset="0"/>
              </a:rPr>
              <a:t>Rotasi</a:t>
            </a:r>
            <a:r>
              <a:rPr lang="en-US" sz="2800" b="1" dirty="0" smtClean="0">
                <a:latin typeface="Comic Sans MS" panose="030F0702030302020204" pitchFamily="66" charset="0"/>
              </a:rPr>
              <a:t> 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perputaran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Comic Sans MS" panose="030F0702030302020204" pitchFamily="66" charset="0"/>
              </a:rPr>
              <a:t>Dilatasi</a:t>
            </a:r>
            <a:r>
              <a:rPr lang="en-US" sz="2800" b="1" dirty="0" smtClean="0">
                <a:latin typeface="Comic Sans MS" panose="030F0702030302020204" pitchFamily="66" charset="0"/>
              </a:rPr>
              <a:t> 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perkalian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>
            <a:off x="1687133" y="2614411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780938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"/>
    </mc:Choice>
    <mc:Fallback>
      <p:transition spd="slow" advTm="1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 rot="3375546">
            <a:off x="3302894" y="2981457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96856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 rot="6883008">
            <a:off x="4211394" y="3227208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08806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"/>
    </mc:Choice>
    <mc:Fallback>
      <p:transition spd="slow" advTm="1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 rot="10022757">
            <a:off x="5499280" y="3528811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96856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 rot="15450466">
            <a:off x="7276564" y="3915178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896856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16676" y="3116687"/>
            <a:ext cx="8590209" cy="19704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miley Face 6"/>
          <p:cNvSpPr/>
          <p:nvPr/>
        </p:nvSpPr>
        <p:spPr>
          <a:xfrm rot="355563">
            <a:off x="8706119" y="4250029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86296"/>
            <a:ext cx="1961144" cy="19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217"/>
            <a:ext cx="10070206" cy="5434884"/>
          </a:xfrm>
        </p:spPr>
      </p:pic>
    </p:spTree>
    <p:extLst>
      <p:ext uri="{BB962C8B-B14F-4D97-AF65-F5344CB8AC3E}">
        <p14:creationId xmlns:p14="http://schemas.microsoft.com/office/powerpoint/2010/main" val="25747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86296"/>
            <a:ext cx="1961144" cy="19611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965916" y="1938424"/>
            <a:ext cx="10470524" cy="2163651"/>
          </a:xfrm>
          <a:prstGeom prst="wedgeRoundRectCallout">
            <a:avLst>
              <a:gd name="adj1" fmla="val 45084"/>
              <a:gd name="adj2" fmla="val 9940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6068" y="2143086"/>
            <a:ext cx="1088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Translasi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merupakan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jenis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transformasi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yang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memindahkan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suatu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titik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sepanjang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garis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lurus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dengan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arah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dan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3600" b="1" i="0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jarak</a:t>
            </a:r>
            <a:r>
              <a:rPr lang="en-US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86296"/>
            <a:ext cx="1961144" cy="1961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31" y="2030491"/>
            <a:ext cx="3294242" cy="306186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975798" y="3142445"/>
            <a:ext cx="4546242" cy="2279561"/>
          </a:xfrm>
          <a:prstGeom prst="wedgeEllipseCallout">
            <a:avLst>
              <a:gd name="adj1" fmla="val 55773"/>
              <a:gd name="adj2" fmla="val 469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Translasi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hanya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berubah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posisinya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Ukurannya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tetap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sama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0779" cy="7038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800" dirty="0" err="1" smtClean="0">
                <a:latin typeface="Ravie" panose="04040805050809020602" pitchFamily="82" charset="0"/>
              </a:rPr>
              <a:t>Translasi</a:t>
            </a:r>
            <a:r>
              <a:rPr lang="en-US" sz="1800" dirty="0" smtClean="0">
                <a:latin typeface="Ravie" panose="04040805050809020602" pitchFamily="82" charset="0"/>
              </a:rPr>
              <a:t> (</a:t>
            </a:r>
            <a:r>
              <a:rPr lang="en-US" sz="1800" dirty="0" err="1" smtClean="0">
                <a:latin typeface="Ravie" panose="04040805050809020602" pitchFamily="82" charset="0"/>
              </a:rPr>
              <a:t>pergeseran</a:t>
            </a:r>
            <a:r>
              <a:rPr lang="en-US" sz="1800" dirty="0" smtClean="0">
                <a:latin typeface="Ravie" panose="04040805050809020602" pitchFamily="82" charset="0"/>
              </a:rPr>
              <a:t>)</a:t>
            </a:r>
            <a:endParaRPr lang="en-US" sz="1800" dirty="0">
              <a:latin typeface="Ravie" panose="040408050508090206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6" y="4886296"/>
            <a:ext cx="1961144" cy="19611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36096" y="1407642"/>
            <a:ext cx="9594760" cy="3103809"/>
          </a:xfrm>
          <a:prstGeom prst="cloudCallout">
            <a:avLst>
              <a:gd name="adj1" fmla="val 53395"/>
              <a:gd name="adj2" fmla="val 7328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66682" y="1983964"/>
                <a:ext cx="6560914" cy="252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Comic Sans MS" panose="030F0702030302020204" pitchFamily="66" charset="0"/>
                  </a:rPr>
                  <a:t>Rumus </a:t>
                </a:r>
                <a:r>
                  <a:rPr lang="en-US" sz="2800" b="1" dirty="0" err="1" smtClean="0">
                    <a:latin typeface="Comic Sans MS" panose="030F0702030302020204" pitchFamily="66" charset="0"/>
                  </a:rPr>
                  <a:t>translasi</a:t>
                </a:r>
                <a:r>
                  <a:rPr lang="en-US" sz="2800" b="1" dirty="0" smtClean="0">
                    <a:latin typeface="Comic Sans MS" panose="030F0702030302020204" pitchFamily="66" charset="0"/>
                  </a:rPr>
                  <a:t> :</a:t>
                </a:r>
              </a:p>
              <a:p>
                <a:endParaRPr lang="en-US" sz="2800" b="1" dirty="0" smtClean="0">
                  <a:latin typeface="Comic Sans MS" panose="030F0702030302020204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</m:groupCh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2800" b="1" dirty="0" smtClean="0">
                  <a:latin typeface="Comic Sans MS" panose="030F0702030302020204" pitchFamily="66" charset="0"/>
                </a:endParaRPr>
              </a:p>
              <a:p>
                <a:endParaRPr lang="en-US" sz="2400" b="1" dirty="0">
                  <a:latin typeface="Comic Sans MS" panose="030F0702030302020204" pitchFamily="66" charset="0"/>
                </a:endParaRPr>
              </a:p>
              <a:p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82" y="1983964"/>
                <a:ext cx="6560914" cy="2527487"/>
              </a:xfrm>
              <a:prstGeom prst="rect">
                <a:avLst/>
              </a:prstGeom>
              <a:blipFill rotWithShape="0">
                <a:blip r:embed="rId3"/>
                <a:stretch>
                  <a:fillRect l="-1952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5902" y="352924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TRANSFORMASI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3176" y="1653690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749300" dist="38100" dir="2700000" algn="tl" rotWithShape="0">
                    <a:schemeClr val="bg1">
                      <a:lumMod val="50000"/>
                      <a:alpha val="5000"/>
                    </a:schemeClr>
                  </a:outerShdw>
                </a:effectLst>
                <a:latin typeface="Ravie" panose="04040805050809020602" pitchFamily="82" charset="0"/>
              </a:rPr>
              <a:t>TRANSFORMASI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749300" dist="38100" dir="2700000" algn="tl" rotWithShape="0">
                  <a:schemeClr val="bg1">
                    <a:lumMod val="50000"/>
                    <a:alpha val="5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5903" y="3315065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TRANSFORMASI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646" y="4474164"/>
            <a:ext cx="571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PERUBAHAN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5607" y="1821116"/>
            <a:ext cx="75729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TRANSFORMASI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avie" panose="04040805050809020602" pitchFamily="82" charset="0"/>
              </a:rPr>
              <a:t>GEOMETRI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65183" y="837127"/>
            <a:ext cx="38637" cy="44947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6377" y="3039414"/>
            <a:ext cx="54477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5550794" y="1996225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6242" y="467795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777" y="2854748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x</a:t>
            </a:r>
            <a:endParaRPr lang="en-US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95" y="5219700"/>
            <a:ext cx="1333500" cy="1638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65183" y="837127"/>
            <a:ext cx="38637" cy="44947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6377" y="3039414"/>
            <a:ext cx="54477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3110248" y="1957588"/>
            <a:ext cx="631065" cy="60530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6242" y="467795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777" y="2854748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x</a:t>
            </a:r>
            <a:endParaRPr lang="en-US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2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"/>
    </mc:Choice>
    <mc:Fallback>
      <p:transition spd="slow" advClick="0" advTm="3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103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– jenis transformasi</vt:lpstr>
      <vt:lpstr>Translasi (pergeseran)</vt:lpstr>
      <vt:lpstr>Translasi (pergeseran)</vt:lpstr>
      <vt:lpstr>Translasi (pergeseran)</vt:lpstr>
      <vt:lpstr>Translasi (pergeseran)</vt:lpstr>
      <vt:lpstr>Translasi (pergeseran)</vt:lpstr>
      <vt:lpstr>Translasi (pergeseran)</vt:lpstr>
      <vt:lpstr>Translasi (pergeseran)</vt:lpstr>
      <vt:lpstr>Translasi (pergeseran)</vt:lpstr>
      <vt:lpstr>Translasi (pergeseran)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</dc:title>
  <dc:creator>IdeapadS210</dc:creator>
  <cp:lastModifiedBy>IdeapadS210</cp:lastModifiedBy>
  <cp:revision>14</cp:revision>
  <dcterms:created xsi:type="dcterms:W3CDTF">2019-03-29T13:52:42Z</dcterms:created>
  <dcterms:modified xsi:type="dcterms:W3CDTF">2019-03-29T16:30:11Z</dcterms:modified>
</cp:coreProperties>
</file>