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8" r:id="rId3"/>
    <p:sldId id="259" r:id="rId4"/>
    <p:sldId id="265" r:id="rId5"/>
    <p:sldId id="312" r:id="rId6"/>
    <p:sldId id="311" r:id="rId7"/>
    <p:sldId id="263" r:id="rId8"/>
    <p:sldId id="309" r:id="rId9"/>
    <p:sldId id="310" r:id="rId10"/>
    <p:sldId id="313" r:id="rId11"/>
    <p:sldId id="314" r:id="rId12"/>
    <p:sldId id="315" r:id="rId13"/>
    <p:sldId id="279" r:id="rId14"/>
    <p:sldId id="317" r:id="rId15"/>
  </p:sldIdLst>
  <p:sldSz cx="9144000" cy="5143500" type="screen16x9"/>
  <p:notesSz cx="6858000" cy="9144000"/>
  <p:embeddedFontLst>
    <p:embeddedFont>
      <p:font typeface="Raleway Thin" pitchFamily="34" charset="0"/>
      <p:regular r:id="rId17"/>
      <p:italic r:id="rId18"/>
    </p:embeddedFont>
    <p:embeddedFont>
      <p:font typeface="Montserrat" charset="0"/>
      <p:regular r:id="rId19"/>
      <p:bold r:id="rId20"/>
      <p:italic r:id="rId21"/>
      <p:boldItalic r:id="rId22"/>
    </p:embeddedFont>
    <p:embeddedFont>
      <p:font typeface="Merriweather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68C9600-429E-4219-9B9A-D928075056AA}">
  <a:tblStyle styleId="{B68C9600-429E-4219-9B9A-D928075056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88437727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88437727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88437727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884377272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8843772722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8843772722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8843772722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8843772722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a421aca9e7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a421aca9e7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8843772722_1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8843772722_1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81080" y="2659444"/>
            <a:ext cx="1890928" cy="1694649"/>
            <a:chOff x="2836117" y="1086675"/>
            <a:chExt cx="1520650" cy="1362806"/>
          </a:xfrm>
        </p:grpSpPr>
        <p:sp>
          <p:nvSpPr>
            <p:cNvPr id="10" name="Google Shape;10;p2"/>
            <p:cNvSpPr/>
            <p:nvPr/>
          </p:nvSpPr>
          <p:spPr>
            <a:xfrm>
              <a:off x="2837711" y="1094490"/>
              <a:ext cx="1514377" cy="1354991"/>
            </a:xfrm>
            <a:custGeom>
              <a:avLst/>
              <a:gdLst/>
              <a:ahLst/>
              <a:cxnLst/>
              <a:rect l="l" t="t" r="r" b="b"/>
              <a:pathLst>
                <a:path w="29454" h="26354" extrusionOk="0">
                  <a:moveTo>
                    <a:pt x="0" y="1"/>
                  </a:moveTo>
                  <a:lnTo>
                    <a:pt x="0" y="26354"/>
                  </a:lnTo>
                  <a:lnTo>
                    <a:pt x="29454" y="26354"/>
                  </a:lnTo>
                  <a:lnTo>
                    <a:pt x="29454" y="1"/>
                  </a:ln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836117" y="1086675"/>
              <a:ext cx="1520650" cy="1362806"/>
            </a:xfrm>
            <a:custGeom>
              <a:avLst/>
              <a:gdLst/>
              <a:ahLst/>
              <a:cxnLst/>
              <a:rect l="l" t="t" r="r" b="b"/>
              <a:pathLst>
                <a:path w="29576" h="26506" extrusionOk="0">
                  <a:moveTo>
                    <a:pt x="1" y="1"/>
                  </a:moveTo>
                  <a:lnTo>
                    <a:pt x="1" y="62"/>
                  </a:lnTo>
                  <a:lnTo>
                    <a:pt x="1" y="26415"/>
                  </a:lnTo>
                  <a:lnTo>
                    <a:pt x="1" y="26506"/>
                  </a:lnTo>
                  <a:lnTo>
                    <a:pt x="61" y="26506"/>
                  </a:lnTo>
                  <a:lnTo>
                    <a:pt x="152" y="26506"/>
                  </a:lnTo>
                  <a:lnTo>
                    <a:pt x="152" y="26506"/>
                  </a:lnTo>
                  <a:lnTo>
                    <a:pt x="153" y="26506"/>
                  </a:lnTo>
                  <a:lnTo>
                    <a:pt x="153" y="26506"/>
                  </a:lnTo>
                  <a:lnTo>
                    <a:pt x="153" y="26506"/>
                  </a:lnTo>
                  <a:lnTo>
                    <a:pt x="21399" y="26445"/>
                  </a:lnTo>
                  <a:lnTo>
                    <a:pt x="21369" y="26445"/>
                  </a:lnTo>
                  <a:lnTo>
                    <a:pt x="153" y="26415"/>
                  </a:lnTo>
                  <a:lnTo>
                    <a:pt x="153" y="26415"/>
                  </a:lnTo>
                  <a:lnTo>
                    <a:pt x="153" y="214"/>
                  </a:lnTo>
                  <a:lnTo>
                    <a:pt x="29424" y="214"/>
                  </a:lnTo>
                  <a:cubicBezTo>
                    <a:pt x="29454" y="8120"/>
                    <a:pt x="29485" y="14663"/>
                    <a:pt x="29485" y="19241"/>
                  </a:cubicBezTo>
                  <a:lnTo>
                    <a:pt x="29485" y="24591"/>
                  </a:lnTo>
                  <a:lnTo>
                    <a:pt x="29485" y="26019"/>
                  </a:lnTo>
                  <a:lnTo>
                    <a:pt x="29485" y="26506"/>
                  </a:lnTo>
                  <a:cubicBezTo>
                    <a:pt x="29485" y="26506"/>
                    <a:pt x="29515" y="26232"/>
                    <a:pt x="29515" y="25928"/>
                  </a:cubicBezTo>
                  <a:lnTo>
                    <a:pt x="29515" y="24530"/>
                  </a:lnTo>
                  <a:cubicBezTo>
                    <a:pt x="29545" y="23314"/>
                    <a:pt x="29545" y="21491"/>
                    <a:pt x="29545" y="19211"/>
                  </a:cubicBezTo>
                  <a:cubicBezTo>
                    <a:pt x="29545" y="14591"/>
                    <a:pt x="29576" y="7995"/>
                    <a:pt x="29576" y="62"/>
                  </a:cubicBezTo>
                  <a:lnTo>
                    <a:pt x="29576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62752" y="1332023"/>
              <a:ext cx="354763" cy="7866"/>
            </a:xfrm>
            <a:custGeom>
              <a:avLst/>
              <a:gdLst/>
              <a:ahLst/>
              <a:cxnLst/>
              <a:rect l="l" t="t" r="r" b="b"/>
              <a:pathLst>
                <a:path w="6900" h="153" extrusionOk="0">
                  <a:moveTo>
                    <a:pt x="3435" y="1"/>
                  </a:moveTo>
                  <a:cubicBezTo>
                    <a:pt x="1520" y="1"/>
                    <a:pt x="0" y="31"/>
                    <a:pt x="0" y="62"/>
                  </a:cubicBezTo>
                  <a:cubicBezTo>
                    <a:pt x="0" y="123"/>
                    <a:pt x="1550" y="153"/>
                    <a:pt x="3435" y="153"/>
                  </a:cubicBezTo>
                  <a:cubicBezTo>
                    <a:pt x="5350" y="153"/>
                    <a:pt x="6900" y="123"/>
                    <a:pt x="6900" y="62"/>
                  </a:cubicBezTo>
                  <a:cubicBezTo>
                    <a:pt x="6900" y="31"/>
                    <a:pt x="5350" y="1"/>
                    <a:pt x="343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083061" y="1433617"/>
              <a:ext cx="976782" cy="7866"/>
            </a:xfrm>
            <a:custGeom>
              <a:avLst/>
              <a:gdLst/>
              <a:ahLst/>
              <a:cxnLst/>
              <a:rect l="l" t="t" r="r" b="b"/>
              <a:pathLst>
                <a:path w="18998" h="153" extrusionOk="0">
                  <a:moveTo>
                    <a:pt x="9484" y="1"/>
                  </a:moveTo>
                  <a:cubicBezTo>
                    <a:pt x="4256" y="1"/>
                    <a:pt x="0" y="31"/>
                    <a:pt x="0" y="61"/>
                  </a:cubicBezTo>
                  <a:cubicBezTo>
                    <a:pt x="0" y="122"/>
                    <a:pt x="4256" y="153"/>
                    <a:pt x="9484" y="153"/>
                  </a:cubicBezTo>
                  <a:cubicBezTo>
                    <a:pt x="14742" y="153"/>
                    <a:pt x="18998" y="122"/>
                    <a:pt x="18998" y="61"/>
                  </a:cubicBezTo>
                  <a:cubicBezTo>
                    <a:pt x="18998" y="31"/>
                    <a:pt x="14742" y="1"/>
                    <a:pt x="948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3064294" y="1607088"/>
              <a:ext cx="1006489" cy="607973"/>
              <a:chOff x="3064294" y="1607088"/>
              <a:chExt cx="1006489" cy="60797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064294" y="1608631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0" y="1"/>
                    </a:moveTo>
                    <a:lnTo>
                      <a:pt x="0" y="1247"/>
                    </a:lnTo>
                    <a:lnTo>
                      <a:pt x="1247" y="1247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222137" y="1608631"/>
                <a:ext cx="62572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48" extrusionOk="0">
                    <a:moveTo>
                      <a:pt x="0" y="1"/>
                    </a:moveTo>
                    <a:lnTo>
                      <a:pt x="0" y="1247"/>
                    </a:lnTo>
                    <a:lnTo>
                      <a:pt x="1216" y="1247"/>
                    </a:lnTo>
                    <a:lnTo>
                      <a:pt x="12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381521" y="1607088"/>
                <a:ext cx="64166" cy="62572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217" extrusionOk="0">
                    <a:moveTo>
                      <a:pt x="1" y="1"/>
                    </a:moveTo>
                    <a:lnTo>
                      <a:pt x="1" y="1216"/>
                    </a:lnTo>
                    <a:lnTo>
                      <a:pt x="1247" y="1216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534685" y="1608631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1" y="1"/>
                    </a:moveTo>
                    <a:lnTo>
                      <a:pt x="1" y="1247"/>
                    </a:lnTo>
                    <a:lnTo>
                      <a:pt x="1247" y="1247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692527" y="1608631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1" y="1"/>
                    </a:moveTo>
                    <a:lnTo>
                      <a:pt x="1" y="1247"/>
                    </a:lnTo>
                    <a:lnTo>
                      <a:pt x="1247" y="1247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50369" y="1608631"/>
                <a:ext cx="62572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48" extrusionOk="0">
                    <a:moveTo>
                      <a:pt x="1" y="1"/>
                    </a:moveTo>
                    <a:lnTo>
                      <a:pt x="1" y="1247"/>
                    </a:lnTo>
                    <a:lnTo>
                      <a:pt x="1216" y="1247"/>
                    </a:lnTo>
                    <a:lnTo>
                      <a:pt x="12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006669" y="1608631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0" y="1"/>
                    </a:moveTo>
                    <a:lnTo>
                      <a:pt x="0" y="1247"/>
                    </a:lnTo>
                    <a:lnTo>
                      <a:pt x="1246" y="1247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64294" y="1744621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0" y="0"/>
                    </a:moveTo>
                    <a:lnTo>
                      <a:pt x="0" y="1247"/>
                    </a:lnTo>
                    <a:lnTo>
                      <a:pt x="1247" y="1247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222137" y="1744621"/>
                <a:ext cx="62572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47" extrusionOk="0">
                    <a:moveTo>
                      <a:pt x="0" y="0"/>
                    </a:moveTo>
                    <a:lnTo>
                      <a:pt x="0" y="1247"/>
                    </a:lnTo>
                    <a:lnTo>
                      <a:pt x="1216" y="1247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78436" y="1744621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0" y="0"/>
                    </a:moveTo>
                    <a:lnTo>
                      <a:pt x="0" y="1247"/>
                    </a:lnTo>
                    <a:lnTo>
                      <a:pt x="1246" y="1247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534685" y="1744621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1" y="0"/>
                    </a:moveTo>
                    <a:lnTo>
                      <a:pt x="1" y="1247"/>
                    </a:lnTo>
                    <a:lnTo>
                      <a:pt x="1247" y="1247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692527" y="1744621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1" y="0"/>
                    </a:moveTo>
                    <a:lnTo>
                      <a:pt x="1" y="1247"/>
                    </a:lnTo>
                    <a:lnTo>
                      <a:pt x="1247" y="1247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851912" y="1741485"/>
                <a:ext cx="64166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247" extrusionOk="0">
                    <a:moveTo>
                      <a:pt x="1" y="1"/>
                    </a:moveTo>
                    <a:lnTo>
                      <a:pt x="1" y="1247"/>
                    </a:lnTo>
                    <a:lnTo>
                      <a:pt x="1247" y="1247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006669" y="1744621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0" y="0"/>
                    </a:moveTo>
                    <a:lnTo>
                      <a:pt x="0" y="1247"/>
                    </a:lnTo>
                    <a:lnTo>
                      <a:pt x="1246" y="1247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064294" y="1880560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0" y="1"/>
                    </a:moveTo>
                    <a:lnTo>
                      <a:pt x="0" y="1247"/>
                    </a:lnTo>
                    <a:lnTo>
                      <a:pt x="1247" y="1247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25273" y="1877475"/>
                <a:ext cx="62572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47" extrusionOk="0">
                    <a:moveTo>
                      <a:pt x="0" y="0"/>
                    </a:moveTo>
                    <a:lnTo>
                      <a:pt x="0" y="1246"/>
                    </a:lnTo>
                    <a:lnTo>
                      <a:pt x="1216" y="1246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378436" y="1880560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0" y="1"/>
                    </a:moveTo>
                    <a:lnTo>
                      <a:pt x="0" y="1247"/>
                    </a:lnTo>
                    <a:lnTo>
                      <a:pt x="1246" y="1247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534685" y="1880560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1" y="1"/>
                    </a:moveTo>
                    <a:lnTo>
                      <a:pt x="1" y="1247"/>
                    </a:lnTo>
                    <a:lnTo>
                      <a:pt x="1247" y="1247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92527" y="1880560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1" y="1"/>
                    </a:moveTo>
                    <a:lnTo>
                      <a:pt x="1" y="1247"/>
                    </a:lnTo>
                    <a:lnTo>
                      <a:pt x="1247" y="1247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850369" y="1880560"/>
                <a:ext cx="62572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48" extrusionOk="0">
                    <a:moveTo>
                      <a:pt x="1" y="1"/>
                    </a:moveTo>
                    <a:lnTo>
                      <a:pt x="1" y="1247"/>
                    </a:lnTo>
                    <a:lnTo>
                      <a:pt x="1216" y="1247"/>
                    </a:lnTo>
                    <a:lnTo>
                      <a:pt x="12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06669" y="1880560"/>
                <a:ext cx="64115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8" extrusionOk="0">
                    <a:moveTo>
                      <a:pt x="0" y="1"/>
                    </a:moveTo>
                    <a:lnTo>
                      <a:pt x="0" y="1247"/>
                    </a:lnTo>
                    <a:lnTo>
                      <a:pt x="1246" y="1247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064294" y="2016550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0" y="0"/>
                    </a:moveTo>
                    <a:lnTo>
                      <a:pt x="0" y="1246"/>
                    </a:lnTo>
                    <a:lnTo>
                      <a:pt x="1247" y="1246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22137" y="2016550"/>
                <a:ext cx="62572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47" extrusionOk="0">
                    <a:moveTo>
                      <a:pt x="0" y="0"/>
                    </a:moveTo>
                    <a:lnTo>
                      <a:pt x="0" y="1246"/>
                    </a:lnTo>
                    <a:lnTo>
                      <a:pt x="1216" y="1246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378436" y="2016550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0" y="0"/>
                    </a:moveTo>
                    <a:lnTo>
                      <a:pt x="0" y="1246"/>
                    </a:lnTo>
                    <a:lnTo>
                      <a:pt x="1246" y="1246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537821" y="2013414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0" y="0"/>
                    </a:moveTo>
                    <a:lnTo>
                      <a:pt x="0" y="1247"/>
                    </a:lnTo>
                    <a:lnTo>
                      <a:pt x="1247" y="1247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692527" y="2016550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1" y="0"/>
                    </a:moveTo>
                    <a:lnTo>
                      <a:pt x="1" y="1246"/>
                    </a:lnTo>
                    <a:lnTo>
                      <a:pt x="1247" y="1246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850369" y="2016550"/>
                <a:ext cx="62572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47" extrusionOk="0">
                    <a:moveTo>
                      <a:pt x="1" y="0"/>
                    </a:moveTo>
                    <a:lnTo>
                      <a:pt x="1" y="1246"/>
                    </a:lnTo>
                    <a:lnTo>
                      <a:pt x="1216" y="1246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006669" y="2016550"/>
                <a:ext cx="64115" cy="641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7" extrusionOk="0">
                    <a:moveTo>
                      <a:pt x="0" y="0"/>
                    </a:moveTo>
                    <a:lnTo>
                      <a:pt x="0" y="1246"/>
                    </a:lnTo>
                    <a:lnTo>
                      <a:pt x="1246" y="1246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064294" y="2152489"/>
                <a:ext cx="64115" cy="62572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17" extrusionOk="0">
                    <a:moveTo>
                      <a:pt x="0" y="1"/>
                    </a:moveTo>
                    <a:lnTo>
                      <a:pt x="0" y="1216"/>
                    </a:lnTo>
                    <a:lnTo>
                      <a:pt x="1247" y="1216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222137" y="2152489"/>
                <a:ext cx="62572" cy="62572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0" y="1"/>
                    </a:moveTo>
                    <a:lnTo>
                      <a:pt x="0" y="1216"/>
                    </a:lnTo>
                    <a:lnTo>
                      <a:pt x="1216" y="1216"/>
                    </a:lnTo>
                    <a:lnTo>
                      <a:pt x="12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378436" y="2152489"/>
                <a:ext cx="64115" cy="62572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17" extrusionOk="0">
                    <a:moveTo>
                      <a:pt x="0" y="1"/>
                    </a:moveTo>
                    <a:lnTo>
                      <a:pt x="0" y="1216"/>
                    </a:lnTo>
                    <a:lnTo>
                      <a:pt x="1246" y="1216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534685" y="2152489"/>
                <a:ext cx="64115" cy="62572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17" extrusionOk="0">
                    <a:moveTo>
                      <a:pt x="1" y="1"/>
                    </a:moveTo>
                    <a:lnTo>
                      <a:pt x="1" y="1216"/>
                    </a:lnTo>
                    <a:lnTo>
                      <a:pt x="1247" y="1216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92527" y="2152489"/>
                <a:ext cx="64115" cy="62572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17" extrusionOk="0">
                    <a:moveTo>
                      <a:pt x="1" y="1"/>
                    </a:moveTo>
                    <a:lnTo>
                      <a:pt x="1" y="1216"/>
                    </a:lnTo>
                    <a:lnTo>
                      <a:pt x="1247" y="1216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851912" y="2149353"/>
                <a:ext cx="64166" cy="64166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248" extrusionOk="0">
                    <a:moveTo>
                      <a:pt x="1" y="1"/>
                    </a:moveTo>
                    <a:lnTo>
                      <a:pt x="1" y="1247"/>
                    </a:lnTo>
                    <a:lnTo>
                      <a:pt x="1247" y="1247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006669" y="2152489"/>
                <a:ext cx="64115" cy="62572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17" extrusionOk="0">
                    <a:moveTo>
                      <a:pt x="0" y="1"/>
                    </a:moveTo>
                    <a:lnTo>
                      <a:pt x="0" y="1216"/>
                    </a:lnTo>
                    <a:lnTo>
                      <a:pt x="1246" y="1216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50;p2"/>
          <p:cNvGrpSpPr/>
          <p:nvPr/>
        </p:nvGrpSpPr>
        <p:grpSpPr>
          <a:xfrm>
            <a:off x="209544" y="167338"/>
            <a:ext cx="2588477" cy="2139680"/>
            <a:chOff x="1750700" y="551575"/>
            <a:chExt cx="2112525" cy="1746250"/>
          </a:xfrm>
        </p:grpSpPr>
        <p:sp>
          <p:nvSpPr>
            <p:cNvPr id="51" name="Google Shape;51;p2"/>
            <p:cNvSpPr/>
            <p:nvPr/>
          </p:nvSpPr>
          <p:spPr>
            <a:xfrm>
              <a:off x="2419400" y="551575"/>
              <a:ext cx="930900" cy="212025"/>
            </a:xfrm>
            <a:custGeom>
              <a:avLst/>
              <a:gdLst/>
              <a:ahLst/>
              <a:cxnLst/>
              <a:rect l="l" t="t" r="r" b="b"/>
              <a:pathLst>
                <a:path w="37236" h="8481" extrusionOk="0">
                  <a:moveTo>
                    <a:pt x="396" y="7812"/>
                  </a:moveTo>
                  <a:lnTo>
                    <a:pt x="396" y="7812"/>
                  </a:lnTo>
                  <a:cubicBezTo>
                    <a:pt x="244" y="7842"/>
                    <a:pt x="122" y="7903"/>
                    <a:pt x="0" y="7964"/>
                  </a:cubicBezTo>
                  <a:cubicBezTo>
                    <a:pt x="122" y="7934"/>
                    <a:pt x="244" y="7873"/>
                    <a:pt x="396" y="7812"/>
                  </a:cubicBezTo>
                  <a:close/>
                  <a:moveTo>
                    <a:pt x="18207" y="0"/>
                  </a:moveTo>
                  <a:lnTo>
                    <a:pt x="18177" y="31"/>
                  </a:lnTo>
                  <a:lnTo>
                    <a:pt x="5289" y="5623"/>
                  </a:lnTo>
                  <a:lnTo>
                    <a:pt x="1429" y="7326"/>
                  </a:lnTo>
                  <a:lnTo>
                    <a:pt x="396" y="7812"/>
                  </a:lnTo>
                  <a:lnTo>
                    <a:pt x="1459" y="7386"/>
                  </a:lnTo>
                  <a:lnTo>
                    <a:pt x="5350" y="5745"/>
                  </a:lnTo>
                  <a:lnTo>
                    <a:pt x="18208" y="256"/>
                  </a:lnTo>
                  <a:lnTo>
                    <a:pt x="18633" y="426"/>
                  </a:lnTo>
                  <a:lnTo>
                    <a:pt x="31764" y="6171"/>
                  </a:lnTo>
                  <a:lnTo>
                    <a:pt x="35746" y="7873"/>
                  </a:lnTo>
                  <a:lnTo>
                    <a:pt x="36840" y="8329"/>
                  </a:lnTo>
                  <a:lnTo>
                    <a:pt x="37144" y="8450"/>
                  </a:lnTo>
                  <a:cubicBezTo>
                    <a:pt x="37174" y="8450"/>
                    <a:pt x="37205" y="8481"/>
                    <a:pt x="37235" y="8481"/>
                  </a:cubicBezTo>
                  <a:cubicBezTo>
                    <a:pt x="37235" y="8481"/>
                    <a:pt x="37205" y="8450"/>
                    <a:pt x="37144" y="8420"/>
                  </a:cubicBezTo>
                  <a:lnTo>
                    <a:pt x="36870" y="8298"/>
                  </a:lnTo>
                  <a:lnTo>
                    <a:pt x="35807" y="7812"/>
                  </a:lnTo>
                  <a:lnTo>
                    <a:pt x="31855" y="6049"/>
                  </a:lnTo>
                  <a:lnTo>
                    <a:pt x="18724" y="243"/>
                  </a:lnTo>
                  <a:lnTo>
                    <a:pt x="18268" y="31"/>
                  </a:lnTo>
                  <a:lnTo>
                    <a:pt x="1820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750700" y="716475"/>
              <a:ext cx="2112525" cy="1581350"/>
            </a:xfrm>
            <a:custGeom>
              <a:avLst/>
              <a:gdLst/>
              <a:ahLst/>
              <a:cxnLst/>
              <a:rect l="l" t="t" r="r" b="b"/>
              <a:pathLst>
                <a:path w="84501" h="63254" extrusionOk="0">
                  <a:moveTo>
                    <a:pt x="0" y="0"/>
                  </a:moveTo>
                  <a:lnTo>
                    <a:pt x="0" y="63253"/>
                  </a:lnTo>
                  <a:lnTo>
                    <a:pt x="84500" y="63253"/>
                  </a:lnTo>
                  <a:lnTo>
                    <a:pt x="84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24400" y="790175"/>
              <a:ext cx="1972700" cy="1443050"/>
            </a:xfrm>
            <a:custGeom>
              <a:avLst/>
              <a:gdLst/>
              <a:ahLst/>
              <a:cxnLst/>
              <a:rect l="l" t="t" r="r" b="b"/>
              <a:pathLst>
                <a:path w="78908" h="57722" extrusionOk="0">
                  <a:moveTo>
                    <a:pt x="1" y="0"/>
                  </a:moveTo>
                  <a:lnTo>
                    <a:pt x="1" y="57722"/>
                  </a:lnTo>
                  <a:lnTo>
                    <a:pt x="78908" y="57722"/>
                  </a:lnTo>
                  <a:lnTo>
                    <a:pt x="78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60575" y="1420125"/>
              <a:ext cx="318425" cy="316125"/>
            </a:xfrm>
            <a:custGeom>
              <a:avLst/>
              <a:gdLst/>
              <a:ahLst/>
              <a:cxnLst/>
              <a:rect l="l" t="t" r="r" b="b"/>
              <a:pathLst>
                <a:path w="12737" h="12645" extrusionOk="0">
                  <a:moveTo>
                    <a:pt x="1" y="0"/>
                  </a:moveTo>
                  <a:cubicBezTo>
                    <a:pt x="1" y="0"/>
                    <a:pt x="61" y="9697"/>
                    <a:pt x="578" y="12645"/>
                  </a:cubicBezTo>
                  <a:lnTo>
                    <a:pt x="12736" y="12098"/>
                  </a:lnTo>
                  <a:cubicBezTo>
                    <a:pt x="12736" y="12098"/>
                    <a:pt x="11673" y="2554"/>
                    <a:pt x="12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40375" y="1454325"/>
              <a:ext cx="143650" cy="172525"/>
            </a:xfrm>
            <a:custGeom>
              <a:avLst/>
              <a:gdLst/>
              <a:ahLst/>
              <a:cxnLst/>
              <a:rect l="l" t="t" r="r" b="b"/>
              <a:pathLst>
                <a:path w="5746" h="6901" extrusionOk="0">
                  <a:moveTo>
                    <a:pt x="2614" y="31"/>
                  </a:moveTo>
                  <a:cubicBezTo>
                    <a:pt x="2547" y="31"/>
                    <a:pt x="2484" y="35"/>
                    <a:pt x="2424" y="43"/>
                  </a:cubicBezTo>
                  <a:lnTo>
                    <a:pt x="2424" y="43"/>
                  </a:lnTo>
                  <a:cubicBezTo>
                    <a:pt x="2490" y="35"/>
                    <a:pt x="2554" y="31"/>
                    <a:pt x="2614" y="31"/>
                  </a:cubicBezTo>
                  <a:close/>
                  <a:moveTo>
                    <a:pt x="2797" y="0"/>
                  </a:moveTo>
                  <a:lnTo>
                    <a:pt x="2797" y="31"/>
                  </a:lnTo>
                  <a:lnTo>
                    <a:pt x="2949" y="31"/>
                  </a:lnTo>
                  <a:cubicBezTo>
                    <a:pt x="3101" y="31"/>
                    <a:pt x="3283" y="61"/>
                    <a:pt x="3435" y="91"/>
                  </a:cubicBezTo>
                  <a:cubicBezTo>
                    <a:pt x="3708" y="122"/>
                    <a:pt x="3952" y="213"/>
                    <a:pt x="4195" y="304"/>
                  </a:cubicBezTo>
                  <a:cubicBezTo>
                    <a:pt x="4529" y="487"/>
                    <a:pt x="4803" y="699"/>
                    <a:pt x="5016" y="973"/>
                  </a:cubicBezTo>
                  <a:cubicBezTo>
                    <a:pt x="5289" y="1307"/>
                    <a:pt x="5471" y="1702"/>
                    <a:pt x="5593" y="2128"/>
                  </a:cubicBezTo>
                  <a:cubicBezTo>
                    <a:pt x="5654" y="2614"/>
                    <a:pt x="5623" y="3101"/>
                    <a:pt x="5441" y="3587"/>
                  </a:cubicBezTo>
                  <a:cubicBezTo>
                    <a:pt x="5350" y="3830"/>
                    <a:pt x="5228" y="4073"/>
                    <a:pt x="5107" y="4316"/>
                  </a:cubicBezTo>
                  <a:cubicBezTo>
                    <a:pt x="4955" y="4560"/>
                    <a:pt x="4833" y="4803"/>
                    <a:pt x="4742" y="5076"/>
                  </a:cubicBezTo>
                  <a:cubicBezTo>
                    <a:pt x="4478" y="5605"/>
                    <a:pt x="4327" y="6191"/>
                    <a:pt x="4235" y="6778"/>
                  </a:cubicBezTo>
                  <a:lnTo>
                    <a:pt x="3070" y="6778"/>
                  </a:lnTo>
                  <a:lnTo>
                    <a:pt x="1851" y="6808"/>
                  </a:lnTo>
                  <a:lnTo>
                    <a:pt x="1851" y="6808"/>
                  </a:lnTo>
                  <a:cubicBezTo>
                    <a:pt x="1787" y="6212"/>
                    <a:pt x="1605" y="5645"/>
                    <a:pt x="1246" y="5137"/>
                  </a:cubicBezTo>
                  <a:cubicBezTo>
                    <a:pt x="1125" y="4894"/>
                    <a:pt x="942" y="4651"/>
                    <a:pt x="791" y="4438"/>
                  </a:cubicBezTo>
                  <a:cubicBezTo>
                    <a:pt x="639" y="4195"/>
                    <a:pt x="487" y="3982"/>
                    <a:pt x="365" y="3739"/>
                  </a:cubicBezTo>
                  <a:cubicBezTo>
                    <a:pt x="152" y="3283"/>
                    <a:pt x="91" y="2797"/>
                    <a:pt x="183" y="2310"/>
                  </a:cubicBezTo>
                  <a:cubicBezTo>
                    <a:pt x="243" y="1885"/>
                    <a:pt x="395" y="1490"/>
                    <a:pt x="639" y="1125"/>
                  </a:cubicBezTo>
                  <a:cubicBezTo>
                    <a:pt x="821" y="821"/>
                    <a:pt x="1094" y="578"/>
                    <a:pt x="1398" y="426"/>
                  </a:cubicBezTo>
                  <a:cubicBezTo>
                    <a:pt x="1611" y="274"/>
                    <a:pt x="1854" y="183"/>
                    <a:pt x="2128" y="122"/>
                  </a:cubicBezTo>
                  <a:cubicBezTo>
                    <a:pt x="2224" y="83"/>
                    <a:pt x="2320" y="57"/>
                    <a:pt x="2424" y="43"/>
                  </a:cubicBezTo>
                  <a:lnTo>
                    <a:pt x="2424" y="43"/>
                  </a:lnTo>
                  <a:cubicBezTo>
                    <a:pt x="2323" y="55"/>
                    <a:pt x="2220" y="73"/>
                    <a:pt x="2128" y="91"/>
                  </a:cubicBezTo>
                  <a:cubicBezTo>
                    <a:pt x="1854" y="152"/>
                    <a:pt x="1611" y="243"/>
                    <a:pt x="1368" y="395"/>
                  </a:cubicBezTo>
                  <a:cubicBezTo>
                    <a:pt x="1064" y="547"/>
                    <a:pt x="791" y="791"/>
                    <a:pt x="578" y="1094"/>
                  </a:cubicBezTo>
                  <a:cubicBezTo>
                    <a:pt x="335" y="1459"/>
                    <a:pt x="183" y="1885"/>
                    <a:pt x="122" y="2310"/>
                  </a:cubicBezTo>
                  <a:cubicBezTo>
                    <a:pt x="0" y="2797"/>
                    <a:pt x="91" y="3313"/>
                    <a:pt x="304" y="3800"/>
                  </a:cubicBezTo>
                  <a:cubicBezTo>
                    <a:pt x="426" y="4012"/>
                    <a:pt x="578" y="4256"/>
                    <a:pt x="730" y="4499"/>
                  </a:cubicBezTo>
                  <a:cubicBezTo>
                    <a:pt x="882" y="4712"/>
                    <a:pt x="1034" y="4955"/>
                    <a:pt x="1186" y="5198"/>
                  </a:cubicBezTo>
                  <a:cubicBezTo>
                    <a:pt x="1520" y="5684"/>
                    <a:pt x="1702" y="6262"/>
                    <a:pt x="1763" y="6870"/>
                  </a:cubicBezTo>
                  <a:lnTo>
                    <a:pt x="1763" y="6900"/>
                  </a:lnTo>
                  <a:lnTo>
                    <a:pt x="4316" y="6900"/>
                  </a:lnTo>
                  <a:lnTo>
                    <a:pt x="4316" y="6839"/>
                  </a:lnTo>
                  <a:cubicBezTo>
                    <a:pt x="4377" y="6262"/>
                    <a:pt x="4560" y="5684"/>
                    <a:pt x="4803" y="5137"/>
                  </a:cubicBezTo>
                  <a:cubicBezTo>
                    <a:pt x="4924" y="4864"/>
                    <a:pt x="5046" y="4620"/>
                    <a:pt x="5167" y="4377"/>
                  </a:cubicBezTo>
                  <a:cubicBezTo>
                    <a:pt x="5319" y="4134"/>
                    <a:pt x="5441" y="3860"/>
                    <a:pt x="5532" y="3617"/>
                  </a:cubicBezTo>
                  <a:cubicBezTo>
                    <a:pt x="5684" y="3131"/>
                    <a:pt x="5745" y="2614"/>
                    <a:pt x="5654" y="2098"/>
                  </a:cubicBezTo>
                  <a:cubicBezTo>
                    <a:pt x="5532" y="1672"/>
                    <a:pt x="5350" y="1277"/>
                    <a:pt x="5076" y="942"/>
                  </a:cubicBezTo>
                  <a:cubicBezTo>
                    <a:pt x="4833" y="639"/>
                    <a:pt x="4560" y="426"/>
                    <a:pt x="4225" y="274"/>
                  </a:cubicBezTo>
                  <a:cubicBezTo>
                    <a:pt x="3982" y="152"/>
                    <a:pt x="3739" y="61"/>
                    <a:pt x="3465" y="31"/>
                  </a:cubicBezTo>
                  <a:cubicBezTo>
                    <a:pt x="3283" y="0"/>
                    <a:pt x="3131" y="0"/>
                    <a:pt x="2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73800" y="1512250"/>
              <a:ext cx="79825" cy="112300"/>
            </a:xfrm>
            <a:custGeom>
              <a:avLst/>
              <a:gdLst/>
              <a:ahLst/>
              <a:cxnLst/>
              <a:rect l="l" t="t" r="r" b="b"/>
              <a:pathLst>
                <a:path w="3193" h="4492" extrusionOk="0">
                  <a:moveTo>
                    <a:pt x="487" y="31"/>
                  </a:moveTo>
                  <a:cubicBezTo>
                    <a:pt x="540" y="31"/>
                    <a:pt x="593" y="39"/>
                    <a:pt x="639" y="54"/>
                  </a:cubicBezTo>
                  <a:cubicBezTo>
                    <a:pt x="730" y="115"/>
                    <a:pt x="821" y="176"/>
                    <a:pt x="882" y="267"/>
                  </a:cubicBezTo>
                  <a:cubicBezTo>
                    <a:pt x="943" y="358"/>
                    <a:pt x="1004" y="449"/>
                    <a:pt x="1004" y="571"/>
                  </a:cubicBezTo>
                  <a:cubicBezTo>
                    <a:pt x="1064" y="753"/>
                    <a:pt x="1064" y="966"/>
                    <a:pt x="1095" y="1179"/>
                  </a:cubicBezTo>
                  <a:cubicBezTo>
                    <a:pt x="1095" y="1208"/>
                    <a:pt x="1095" y="1237"/>
                    <a:pt x="1095" y="1265"/>
                  </a:cubicBezTo>
                  <a:lnTo>
                    <a:pt x="1095" y="1265"/>
                  </a:lnTo>
                  <a:cubicBezTo>
                    <a:pt x="1024" y="1257"/>
                    <a:pt x="953" y="1248"/>
                    <a:pt x="882" y="1240"/>
                  </a:cubicBezTo>
                  <a:cubicBezTo>
                    <a:pt x="639" y="1209"/>
                    <a:pt x="396" y="1118"/>
                    <a:pt x="213" y="936"/>
                  </a:cubicBezTo>
                  <a:cubicBezTo>
                    <a:pt x="153" y="844"/>
                    <a:pt x="92" y="753"/>
                    <a:pt x="61" y="632"/>
                  </a:cubicBezTo>
                  <a:cubicBezTo>
                    <a:pt x="31" y="510"/>
                    <a:pt x="31" y="388"/>
                    <a:pt x="92" y="297"/>
                  </a:cubicBezTo>
                  <a:cubicBezTo>
                    <a:pt x="153" y="176"/>
                    <a:pt x="213" y="115"/>
                    <a:pt x="335" y="54"/>
                  </a:cubicBezTo>
                  <a:cubicBezTo>
                    <a:pt x="381" y="39"/>
                    <a:pt x="434" y="31"/>
                    <a:pt x="487" y="31"/>
                  </a:cubicBezTo>
                  <a:close/>
                  <a:moveTo>
                    <a:pt x="1794" y="1726"/>
                  </a:moveTo>
                  <a:cubicBezTo>
                    <a:pt x="1794" y="1908"/>
                    <a:pt x="1794" y="2089"/>
                    <a:pt x="1824" y="2241"/>
                  </a:cubicBezTo>
                  <a:lnTo>
                    <a:pt x="1824" y="2241"/>
                  </a:lnTo>
                  <a:cubicBezTo>
                    <a:pt x="1821" y="2069"/>
                    <a:pt x="1794" y="1898"/>
                    <a:pt x="1794" y="1726"/>
                  </a:cubicBezTo>
                  <a:close/>
                  <a:moveTo>
                    <a:pt x="1824" y="2241"/>
                  </a:moveTo>
                  <a:cubicBezTo>
                    <a:pt x="1824" y="2252"/>
                    <a:pt x="1824" y="2262"/>
                    <a:pt x="1824" y="2273"/>
                  </a:cubicBezTo>
                  <a:cubicBezTo>
                    <a:pt x="1885" y="2942"/>
                    <a:pt x="1946" y="3489"/>
                    <a:pt x="2007" y="3854"/>
                  </a:cubicBezTo>
                  <a:cubicBezTo>
                    <a:pt x="1946" y="3489"/>
                    <a:pt x="1885" y="2942"/>
                    <a:pt x="1824" y="2243"/>
                  </a:cubicBezTo>
                  <a:cubicBezTo>
                    <a:pt x="1824" y="2242"/>
                    <a:pt x="1824" y="2242"/>
                    <a:pt x="1824" y="2241"/>
                  </a:cubicBezTo>
                  <a:close/>
                  <a:moveTo>
                    <a:pt x="491" y="1"/>
                  </a:moveTo>
                  <a:cubicBezTo>
                    <a:pt x="434" y="1"/>
                    <a:pt x="381" y="8"/>
                    <a:pt x="335" y="24"/>
                  </a:cubicBezTo>
                  <a:cubicBezTo>
                    <a:pt x="213" y="84"/>
                    <a:pt x="122" y="176"/>
                    <a:pt x="61" y="267"/>
                  </a:cubicBezTo>
                  <a:cubicBezTo>
                    <a:pt x="31" y="388"/>
                    <a:pt x="1" y="510"/>
                    <a:pt x="31" y="632"/>
                  </a:cubicBezTo>
                  <a:cubicBezTo>
                    <a:pt x="61" y="753"/>
                    <a:pt x="122" y="875"/>
                    <a:pt x="213" y="966"/>
                  </a:cubicBezTo>
                  <a:cubicBezTo>
                    <a:pt x="305" y="1057"/>
                    <a:pt x="396" y="1118"/>
                    <a:pt x="517" y="1179"/>
                  </a:cubicBezTo>
                  <a:cubicBezTo>
                    <a:pt x="639" y="1240"/>
                    <a:pt x="761" y="1270"/>
                    <a:pt x="882" y="1300"/>
                  </a:cubicBezTo>
                  <a:cubicBezTo>
                    <a:pt x="955" y="1308"/>
                    <a:pt x="1027" y="1314"/>
                    <a:pt x="1096" y="1319"/>
                  </a:cubicBezTo>
                  <a:lnTo>
                    <a:pt x="1096" y="1319"/>
                  </a:lnTo>
                  <a:cubicBezTo>
                    <a:pt x="1102" y="1661"/>
                    <a:pt x="1125" y="1982"/>
                    <a:pt x="1125" y="2303"/>
                  </a:cubicBezTo>
                  <a:cubicBezTo>
                    <a:pt x="1186" y="2972"/>
                    <a:pt x="1216" y="3519"/>
                    <a:pt x="1247" y="3914"/>
                  </a:cubicBezTo>
                  <a:cubicBezTo>
                    <a:pt x="1247" y="3519"/>
                    <a:pt x="1216" y="2972"/>
                    <a:pt x="1186" y="2273"/>
                  </a:cubicBezTo>
                  <a:cubicBezTo>
                    <a:pt x="1159" y="1979"/>
                    <a:pt x="1156" y="1662"/>
                    <a:pt x="1135" y="1321"/>
                  </a:cubicBezTo>
                  <a:lnTo>
                    <a:pt x="1135" y="1321"/>
                  </a:lnTo>
                  <a:cubicBezTo>
                    <a:pt x="1310" y="1331"/>
                    <a:pt x="1476" y="1331"/>
                    <a:pt x="1642" y="1331"/>
                  </a:cubicBezTo>
                  <a:cubicBezTo>
                    <a:pt x="1692" y="1325"/>
                    <a:pt x="1741" y="1320"/>
                    <a:pt x="1788" y="1314"/>
                  </a:cubicBezTo>
                  <a:lnTo>
                    <a:pt x="1788" y="1314"/>
                  </a:lnTo>
                  <a:cubicBezTo>
                    <a:pt x="1781" y="1452"/>
                    <a:pt x="1772" y="1597"/>
                    <a:pt x="1794" y="1726"/>
                  </a:cubicBezTo>
                  <a:lnTo>
                    <a:pt x="1794" y="1313"/>
                  </a:lnTo>
                  <a:lnTo>
                    <a:pt x="1794" y="1313"/>
                  </a:lnTo>
                  <a:cubicBezTo>
                    <a:pt x="2007" y="1289"/>
                    <a:pt x="2205" y="1264"/>
                    <a:pt x="2402" y="1240"/>
                  </a:cubicBezTo>
                  <a:cubicBezTo>
                    <a:pt x="2523" y="1209"/>
                    <a:pt x="2645" y="1179"/>
                    <a:pt x="2767" y="1118"/>
                  </a:cubicBezTo>
                  <a:cubicBezTo>
                    <a:pt x="2888" y="1057"/>
                    <a:pt x="2979" y="966"/>
                    <a:pt x="3071" y="875"/>
                  </a:cubicBezTo>
                  <a:cubicBezTo>
                    <a:pt x="3131" y="784"/>
                    <a:pt x="3192" y="662"/>
                    <a:pt x="3192" y="540"/>
                  </a:cubicBezTo>
                  <a:cubicBezTo>
                    <a:pt x="3192" y="419"/>
                    <a:pt x="3131" y="297"/>
                    <a:pt x="3040" y="206"/>
                  </a:cubicBezTo>
                  <a:cubicBezTo>
                    <a:pt x="2923" y="89"/>
                    <a:pt x="2781" y="35"/>
                    <a:pt x="2631" y="35"/>
                  </a:cubicBezTo>
                  <a:cubicBezTo>
                    <a:pt x="2546" y="35"/>
                    <a:pt x="2459" y="52"/>
                    <a:pt x="2371" y="84"/>
                  </a:cubicBezTo>
                  <a:cubicBezTo>
                    <a:pt x="2189" y="176"/>
                    <a:pt x="2007" y="328"/>
                    <a:pt x="1916" y="540"/>
                  </a:cubicBezTo>
                  <a:cubicBezTo>
                    <a:pt x="1824" y="723"/>
                    <a:pt x="1794" y="936"/>
                    <a:pt x="1794" y="1148"/>
                  </a:cubicBezTo>
                  <a:cubicBezTo>
                    <a:pt x="1824" y="936"/>
                    <a:pt x="1855" y="723"/>
                    <a:pt x="1946" y="540"/>
                  </a:cubicBezTo>
                  <a:cubicBezTo>
                    <a:pt x="2037" y="358"/>
                    <a:pt x="2189" y="206"/>
                    <a:pt x="2371" y="115"/>
                  </a:cubicBezTo>
                  <a:cubicBezTo>
                    <a:pt x="2463" y="81"/>
                    <a:pt x="2554" y="64"/>
                    <a:pt x="2640" y="64"/>
                  </a:cubicBezTo>
                  <a:cubicBezTo>
                    <a:pt x="2784" y="64"/>
                    <a:pt x="2915" y="111"/>
                    <a:pt x="3010" y="206"/>
                  </a:cubicBezTo>
                  <a:cubicBezTo>
                    <a:pt x="3101" y="297"/>
                    <a:pt x="3131" y="419"/>
                    <a:pt x="3131" y="540"/>
                  </a:cubicBezTo>
                  <a:cubicBezTo>
                    <a:pt x="3131" y="662"/>
                    <a:pt x="3101" y="753"/>
                    <a:pt x="3010" y="844"/>
                  </a:cubicBezTo>
                  <a:cubicBezTo>
                    <a:pt x="2949" y="966"/>
                    <a:pt x="2858" y="1027"/>
                    <a:pt x="2736" y="1088"/>
                  </a:cubicBezTo>
                  <a:cubicBezTo>
                    <a:pt x="2645" y="1148"/>
                    <a:pt x="2523" y="1179"/>
                    <a:pt x="2402" y="1209"/>
                  </a:cubicBezTo>
                  <a:cubicBezTo>
                    <a:pt x="2185" y="1233"/>
                    <a:pt x="1988" y="1257"/>
                    <a:pt x="1794" y="1281"/>
                  </a:cubicBezTo>
                  <a:lnTo>
                    <a:pt x="1794" y="1281"/>
                  </a:lnTo>
                  <a:lnTo>
                    <a:pt x="1794" y="1148"/>
                  </a:lnTo>
                  <a:cubicBezTo>
                    <a:pt x="1794" y="1191"/>
                    <a:pt x="1792" y="1236"/>
                    <a:pt x="1790" y="1282"/>
                  </a:cubicBezTo>
                  <a:lnTo>
                    <a:pt x="1790" y="1282"/>
                  </a:lnTo>
                  <a:cubicBezTo>
                    <a:pt x="1741" y="1288"/>
                    <a:pt x="1691" y="1294"/>
                    <a:pt x="1642" y="1300"/>
                  </a:cubicBezTo>
                  <a:cubicBezTo>
                    <a:pt x="1462" y="1300"/>
                    <a:pt x="1294" y="1287"/>
                    <a:pt x="1132" y="1269"/>
                  </a:cubicBezTo>
                  <a:lnTo>
                    <a:pt x="1132" y="1269"/>
                  </a:lnTo>
                  <a:cubicBezTo>
                    <a:pt x="1130" y="1239"/>
                    <a:pt x="1128" y="1209"/>
                    <a:pt x="1125" y="1179"/>
                  </a:cubicBezTo>
                  <a:cubicBezTo>
                    <a:pt x="1125" y="966"/>
                    <a:pt x="1095" y="753"/>
                    <a:pt x="1064" y="540"/>
                  </a:cubicBezTo>
                  <a:cubicBezTo>
                    <a:pt x="1034" y="449"/>
                    <a:pt x="1004" y="358"/>
                    <a:pt x="943" y="267"/>
                  </a:cubicBezTo>
                  <a:cubicBezTo>
                    <a:pt x="882" y="145"/>
                    <a:pt x="791" y="84"/>
                    <a:pt x="669" y="24"/>
                  </a:cubicBezTo>
                  <a:cubicBezTo>
                    <a:pt x="609" y="8"/>
                    <a:pt x="548" y="1"/>
                    <a:pt x="491" y="1"/>
                  </a:cubicBezTo>
                  <a:close/>
                  <a:moveTo>
                    <a:pt x="2007" y="3854"/>
                  </a:moveTo>
                  <a:cubicBezTo>
                    <a:pt x="2037" y="4036"/>
                    <a:pt x="2037" y="4188"/>
                    <a:pt x="2068" y="4279"/>
                  </a:cubicBezTo>
                  <a:cubicBezTo>
                    <a:pt x="2068" y="4249"/>
                    <a:pt x="2037" y="4036"/>
                    <a:pt x="2007" y="3854"/>
                  </a:cubicBezTo>
                  <a:close/>
                  <a:moveTo>
                    <a:pt x="1247" y="4461"/>
                  </a:moveTo>
                  <a:lnTo>
                    <a:pt x="1247" y="4492"/>
                  </a:lnTo>
                  <a:cubicBezTo>
                    <a:pt x="1277" y="4461"/>
                    <a:pt x="1277" y="4461"/>
                    <a:pt x="1247" y="44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85800" y="1621500"/>
              <a:ext cx="64025" cy="64600"/>
            </a:xfrm>
            <a:custGeom>
              <a:avLst/>
              <a:gdLst/>
              <a:ahLst/>
              <a:cxnLst/>
              <a:rect l="l" t="t" r="r" b="b"/>
              <a:pathLst>
                <a:path w="2561" h="2584" extrusionOk="0">
                  <a:moveTo>
                    <a:pt x="98" y="99"/>
                  </a:moveTo>
                  <a:cubicBezTo>
                    <a:pt x="68" y="99"/>
                    <a:pt x="37" y="107"/>
                    <a:pt x="7" y="122"/>
                  </a:cubicBezTo>
                  <a:lnTo>
                    <a:pt x="189" y="122"/>
                  </a:lnTo>
                  <a:cubicBezTo>
                    <a:pt x="159" y="107"/>
                    <a:pt x="129" y="99"/>
                    <a:pt x="98" y="99"/>
                  </a:cubicBezTo>
                  <a:close/>
                  <a:moveTo>
                    <a:pt x="1" y="147"/>
                  </a:moveTo>
                  <a:cubicBezTo>
                    <a:pt x="0" y="147"/>
                    <a:pt x="3" y="151"/>
                    <a:pt x="7" y="161"/>
                  </a:cubicBezTo>
                  <a:lnTo>
                    <a:pt x="7" y="161"/>
                  </a:lnTo>
                  <a:cubicBezTo>
                    <a:pt x="7" y="158"/>
                    <a:pt x="7" y="155"/>
                    <a:pt x="7" y="152"/>
                  </a:cubicBezTo>
                  <a:cubicBezTo>
                    <a:pt x="3" y="149"/>
                    <a:pt x="1" y="147"/>
                    <a:pt x="1" y="147"/>
                  </a:cubicBezTo>
                  <a:close/>
                  <a:moveTo>
                    <a:pt x="2469" y="0"/>
                  </a:moveTo>
                  <a:lnTo>
                    <a:pt x="676" y="91"/>
                  </a:lnTo>
                  <a:lnTo>
                    <a:pt x="189" y="122"/>
                  </a:lnTo>
                  <a:lnTo>
                    <a:pt x="2439" y="122"/>
                  </a:lnTo>
                  <a:cubicBezTo>
                    <a:pt x="2441" y="581"/>
                    <a:pt x="2468" y="1068"/>
                    <a:pt x="2469" y="1581"/>
                  </a:cubicBezTo>
                  <a:lnTo>
                    <a:pt x="2469" y="1581"/>
                  </a:lnTo>
                  <a:lnTo>
                    <a:pt x="2226" y="1885"/>
                  </a:lnTo>
                  <a:lnTo>
                    <a:pt x="1770" y="2432"/>
                  </a:lnTo>
                  <a:lnTo>
                    <a:pt x="1800" y="2432"/>
                  </a:lnTo>
                  <a:lnTo>
                    <a:pt x="862" y="2492"/>
                  </a:lnTo>
                  <a:lnTo>
                    <a:pt x="862" y="2492"/>
                  </a:lnTo>
                  <a:lnTo>
                    <a:pt x="68" y="1581"/>
                  </a:lnTo>
                  <a:lnTo>
                    <a:pt x="68" y="517"/>
                  </a:lnTo>
                  <a:cubicBezTo>
                    <a:pt x="68" y="306"/>
                    <a:pt x="24" y="197"/>
                    <a:pt x="7" y="161"/>
                  </a:cubicBezTo>
                  <a:lnTo>
                    <a:pt x="7" y="161"/>
                  </a:lnTo>
                  <a:cubicBezTo>
                    <a:pt x="8" y="280"/>
                    <a:pt x="37" y="399"/>
                    <a:pt x="37" y="547"/>
                  </a:cubicBezTo>
                  <a:lnTo>
                    <a:pt x="68" y="1611"/>
                  </a:lnTo>
                  <a:lnTo>
                    <a:pt x="858" y="2553"/>
                  </a:lnTo>
                  <a:lnTo>
                    <a:pt x="858" y="2584"/>
                  </a:lnTo>
                  <a:lnTo>
                    <a:pt x="888" y="2584"/>
                  </a:lnTo>
                  <a:lnTo>
                    <a:pt x="1831" y="2523"/>
                  </a:lnTo>
                  <a:lnTo>
                    <a:pt x="1861" y="2523"/>
                  </a:lnTo>
                  <a:lnTo>
                    <a:pt x="1861" y="2493"/>
                  </a:lnTo>
                  <a:cubicBezTo>
                    <a:pt x="2013" y="2310"/>
                    <a:pt x="2165" y="2128"/>
                    <a:pt x="2347" y="1946"/>
                  </a:cubicBezTo>
                  <a:lnTo>
                    <a:pt x="2560" y="1642"/>
                  </a:lnTo>
                  <a:lnTo>
                    <a:pt x="2560" y="1611"/>
                  </a:lnTo>
                  <a:cubicBezTo>
                    <a:pt x="2560" y="1064"/>
                    <a:pt x="2530" y="547"/>
                    <a:pt x="2530" y="61"/>
                  </a:cubicBezTo>
                  <a:lnTo>
                    <a:pt x="2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7475" y="1651700"/>
              <a:ext cx="57025" cy="9325"/>
            </a:xfrm>
            <a:custGeom>
              <a:avLst/>
              <a:gdLst/>
              <a:ahLst/>
              <a:cxnLst/>
              <a:rect l="l" t="t" r="r" b="b"/>
              <a:pathLst>
                <a:path w="2281" h="373" extrusionOk="0">
                  <a:moveTo>
                    <a:pt x="1334" y="0"/>
                  </a:moveTo>
                  <a:cubicBezTo>
                    <a:pt x="1284" y="0"/>
                    <a:pt x="1235" y="3"/>
                    <a:pt x="1186" y="8"/>
                  </a:cubicBezTo>
                  <a:cubicBezTo>
                    <a:pt x="882" y="8"/>
                    <a:pt x="578" y="69"/>
                    <a:pt x="335" y="190"/>
                  </a:cubicBezTo>
                  <a:cubicBezTo>
                    <a:pt x="244" y="221"/>
                    <a:pt x="153" y="282"/>
                    <a:pt x="92" y="312"/>
                  </a:cubicBezTo>
                  <a:cubicBezTo>
                    <a:pt x="62" y="342"/>
                    <a:pt x="31" y="342"/>
                    <a:pt x="1" y="373"/>
                  </a:cubicBezTo>
                  <a:lnTo>
                    <a:pt x="92" y="342"/>
                  </a:lnTo>
                  <a:cubicBezTo>
                    <a:pt x="183" y="282"/>
                    <a:pt x="244" y="251"/>
                    <a:pt x="335" y="221"/>
                  </a:cubicBezTo>
                  <a:cubicBezTo>
                    <a:pt x="609" y="99"/>
                    <a:pt x="882" y="38"/>
                    <a:pt x="1186" y="38"/>
                  </a:cubicBezTo>
                  <a:cubicBezTo>
                    <a:pt x="1460" y="38"/>
                    <a:pt x="1764" y="69"/>
                    <a:pt x="2037" y="160"/>
                  </a:cubicBezTo>
                  <a:cubicBezTo>
                    <a:pt x="2128" y="190"/>
                    <a:pt x="2189" y="221"/>
                    <a:pt x="2280" y="251"/>
                  </a:cubicBezTo>
                  <a:cubicBezTo>
                    <a:pt x="2220" y="221"/>
                    <a:pt x="2128" y="160"/>
                    <a:pt x="2037" y="130"/>
                  </a:cubicBezTo>
                  <a:cubicBezTo>
                    <a:pt x="1812" y="55"/>
                    <a:pt x="1566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87475" y="1642250"/>
              <a:ext cx="59300" cy="9675"/>
            </a:xfrm>
            <a:custGeom>
              <a:avLst/>
              <a:gdLst/>
              <a:ahLst/>
              <a:cxnLst/>
              <a:rect l="l" t="t" r="r" b="b"/>
              <a:pathLst>
                <a:path w="2372" h="387" extrusionOk="0">
                  <a:moveTo>
                    <a:pt x="2280" y="264"/>
                  </a:moveTo>
                  <a:lnTo>
                    <a:pt x="2326" y="280"/>
                  </a:lnTo>
                  <a:lnTo>
                    <a:pt x="2326" y="280"/>
                  </a:lnTo>
                  <a:cubicBezTo>
                    <a:pt x="2311" y="272"/>
                    <a:pt x="2296" y="264"/>
                    <a:pt x="2280" y="264"/>
                  </a:cubicBezTo>
                  <a:close/>
                  <a:moveTo>
                    <a:pt x="2326" y="280"/>
                  </a:moveTo>
                  <a:cubicBezTo>
                    <a:pt x="2341" y="287"/>
                    <a:pt x="2356" y="295"/>
                    <a:pt x="2372" y="295"/>
                  </a:cubicBezTo>
                  <a:lnTo>
                    <a:pt x="2326" y="280"/>
                  </a:lnTo>
                  <a:close/>
                  <a:moveTo>
                    <a:pt x="1273" y="1"/>
                  </a:moveTo>
                  <a:cubicBezTo>
                    <a:pt x="955" y="1"/>
                    <a:pt x="636" y="70"/>
                    <a:pt x="335" y="204"/>
                  </a:cubicBezTo>
                  <a:cubicBezTo>
                    <a:pt x="244" y="234"/>
                    <a:pt x="153" y="264"/>
                    <a:pt x="92" y="325"/>
                  </a:cubicBezTo>
                  <a:cubicBezTo>
                    <a:pt x="183" y="295"/>
                    <a:pt x="244" y="264"/>
                    <a:pt x="335" y="234"/>
                  </a:cubicBezTo>
                  <a:cubicBezTo>
                    <a:pt x="609" y="113"/>
                    <a:pt x="882" y="52"/>
                    <a:pt x="1186" y="52"/>
                  </a:cubicBezTo>
                  <a:cubicBezTo>
                    <a:pt x="1235" y="46"/>
                    <a:pt x="1284" y="44"/>
                    <a:pt x="1334" y="44"/>
                  </a:cubicBezTo>
                  <a:cubicBezTo>
                    <a:pt x="1566" y="44"/>
                    <a:pt x="1812" y="98"/>
                    <a:pt x="2037" y="173"/>
                  </a:cubicBezTo>
                  <a:cubicBezTo>
                    <a:pt x="2128" y="204"/>
                    <a:pt x="2189" y="234"/>
                    <a:pt x="2280" y="264"/>
                  </a:cubicBezTo>
                  <a:cubicBezTo>
                    <a:pt x="2220" y="204"/>
                    <a:pt x="2128" y="173"/>
                    <a:pt x="2037" y="143"/>
                  </a:cubicBezTo>
                  <a:cubicBezTo>
                    <a:pt x="1791" y="47"/>
                    <a:pt x="1532" y="1"/>
                    <a:pt x="1273" y="1"/>
                  </a:cubicBezTo>
                  <a:close/>
                  <a:moveTo>
                    <a:pt x="92" y="325"/>
                  </a:moveTo>
                  <a:cubicBezTo>
                    <a:pt x="62" y="325"/>
                    <a:pt x="31" y="356"/>
                    <a:pt x="1" y="386"/>
                  </a:cubicBezTo>
                  <a:lnTo>
                    <a:pt x="92" y="3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7475" y="1632900"/>
              <a:ext cx="58550" cy="9900"/>
            </a:xfrm>
            <a:custGeom>
              <a:avLst/>
              <a:gdLst/>
              <a:ahLst/>
              <a:cxnLst/>
              <a:rect l="l" t="t" r="r" b="b"/>
              <a:pathLst>
                <a:path w="2342" h="396" extrusionOk="0">
                  <a:moveTo>
                    <a:pt x="2250" y="274"/>
                  </a:moveTo>
                  <a:lnTo>
                    <a:pt x="2296" y="289"/>
                  </a:lnTo>
                  <a:lnTo>
                    <a:pt x="2296" y="289"/>
                  </a:lnTo>
                  <a:cubicBezTo>
                    <a:pt x="2280" y="281"/>
                    <a:pt x="2265" y="274"/>
                    <a:pt x="2250" y="274"/>
                  </a:cubicBezTo>
                  <a:close/>
                  <a:moveTo>
                    <a:pt x="2296" y="289"/>
                  </a:moveTo>
                  <a:lnTo>
                    <a:pt x="2296" y="289"/>
                  </a:lnTo>
                  <a:cubicBezTo>
                    <a:pt x="2311" y="297"/>
                    <a:pt x="2326" y="304"/>
                    <a:pt x="2341" y="304"/>
                  </a:cubicBezTo>
                  <a:lnTo>
                    <a:pt x="2296" y="289"/>
                  </a:lnTo>
                  <a:close/>
                  <a:moveTo>
                    <a:pt x="1156" y="0"/>
                  </a:moveTo>
                  <a:cubicBezTo>
                    <a:pt x="852" y="31"/>
                    <a:pt x="578" y="91"/>
                    <a:pt x="305" y="213"/>
                  </a:cubicBezTo>
                  <a:cubicBezTo>
                    <a:pt x="214" y="243"/>
                    <a:pt x="153" y="274"/>
                    <a:pt x="62" y="335"/>
                  </a:cubicBezTo>
                  <a:cubicBezTo>
                    <a:pt x="122" y="304"/>
                    <a:pt x="214" y="274"/>
                    <a:pt x="305" y="243"/>
                  </a:cubicBezTo>
                  <a:cubicBezTo>
                    <a:pt x="598" y="113"/>
                    <a:pt x="909" y="53"/>
                    <a:pt x="1218" y="53"/>
                  </a:cubicBezTo>
                  <a:cubicBezTo>
                    <a:pt x="1486" y="53"/>
                    <a:pt x="1753" y="98"/>
                    <a:pt x="2007" y="183"/>
                  </a:cubicBezTo>
                  <a:cubicBezTo>
                    <a:pt x="2128" y="213"/>
                    <a:pt x="2189" y="243"/>
                    <a:pt x="2250" y="274"/>
                  </a:cubicBezTo>
                  <a:cubicBezTo>
                    <a:pt x="2189" y="213"/>
                    <a:pt x="2098" y="183"/>
                    <a:pt x="2007" y="152"/>
                  </a:cubicBezTo>
                  <a:cubicBezTo>
                    <a:pt x="1733" y="61"/>
                    <a:pt x="1460" y="0"/>
                    <a:pt x="1156" y="0"/>
                  </a:cubicBezTo>
                  <a:close/>
                  <a:moveTo>
                    <a:pt x="62" y="335"/>
                  </a:moveTo>
                  <a:cubicBezTo>
                    <a:pt x="1" y="365"/>
                    <a:pt x="1" y="395"/>
                    <a:pt x="1" y="395"/>
                  </a:cubicBezTo>
                  <a:lnTo>
                    <a:pt x="62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921675" y="1024225"/>
              <a:ext cx="318400" cy="316125"/>
            </a:xfrm>
            <a:custGeom>
              <a:avLst/>
              <a:gdLst/>
              <a:ahLst/>
              <a:cxnLst/>
              <a:rect l="l" t="t" r="r" b="b"/>
              <a:pathLst>
                <a:path w="12736" h="12645" extrusionOk="0">
                  <a:moveTo>
                    <a:pt x="0" y="0"/>
                  </a:moveTo>
                  <a:cubicBezTo>
                    <a:pt x="0" y="0"/>
                    <a:pt x="91" y="9697"/>
                    <a:pt x="578" y="12645"/>
                  </a:cubicBezTo>
                  <a:lnTo>
                    <a:pt x="12736" y="12067"/>
                  </a:lnTo>
                  <a:cubicBezTo>
                    <a:pt x="12736" y="12067"/>
                    <a:pt x="11672" y="2584"/>
                    <a:pt x="1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74100" y="1125725"/>
              <a:ext cx="203675" cy="14000"/>
            </a:xfrm>
            <a:custGeom>
              <a:avLst/>
              <a:gdLst/>
              <a:ahLst/>
              <a:cxnLst/>
              <a:rect l="l" t="t" r="r" b="b"/>
              <a:pathLst>
                <a:path w="8147" h="560" extrusionOk="0">
                  <a:moveTo>
                    <a:pt x="7630" y="1"/>
                  </a:moveTo>
                  <a:cubicBezTo>
                    <a:pt x="6934" y="1"/>
                    <a:pt x="5602" y="62"/>
                    <a:pt x="4074" y="165"/>
                  </a:cubicBezTo>
                  <a:cubicBezTo>
                    <a:pt x="1824" y="317"/>
                    <a:pt x="0" y="469"/>
                    <a:pt x="0" y="530"/>
                  </a:cubicBezTo>
                  <a:cubicBezTo>
                    <a:pt x="0" y="549"/>
                    <a:pt x="183" y="559"/>
                    <a:pt x="505" y="559"/>
                  </a:cubicBezTo>
                  <a:cubicBezTo>
                    <a:pt x="1198" y="559"/>
                    <a:pt x="2536" y="512"/>
                    <a:pt x="4074" y="408"/>
                  </a:cubicBezTo>
                  <a:cubicBezTo>
                    <a:pt x="6353" y="256"/>
                    <a:pt x="8147" y="105"/>
                    <a:pt x="8147" y="44"/>
                  </a:cubicBezTo>
                  <a:cubicBezTo>
                    <a:pt x="8147" y="14"/>
                    <a:pt x="7959" y="1"/>
                    <a:pt x="7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974100" y="1176650"/>
              <a:ext cx="203675" cy="13975"/>
            </a:xfrm>
            <a:custGeom>
              <a:avLst/>
              <a:gdLst/>
              <a:ahLst/>
              <a:cxnLst/>
              <a:rect l="l" t="t" r="r" b="b"/>
              <a:pathLst>
                <a:path w="8147" h="559" extrusionOk="0">
                  <a:moveTo>
                    <a:pt x="7630" y="0"/>
                  </a:moveTo>
                  <a:cubicBezTo>
                    <a:pt x="6934" y="0"/>
                    <a:pt x="5602" y="62"/>
                    <a:pt x="4074" y="165"/>
                  </a:cubicBezTo>
                  <a:cubicBezTo>
                    <a:pt x="1824" y="317"/>
                    <a:pt x="0" y="469"/>
                    <a:pt x="0" y="530"/>
                  </a:cubicBezTo>
                  <a:cubicBezTo>
                    <a:pt x="0" y="549"/>
                    <a:pt x="186" y="559"/>
                    <a:pt x="512" y="559"/>
                  </a:cubicBezTo>
                  <a:cubicBezTo>
                    <a:pt x="1214" y="559"/>
                    <a:pt x="2567" y="512"/>
                    <a:pt x="4104" y="408"/>
                  </a:cubicBezTo>
                  <a:cubicBezTo>
                    <a:pt x="6353" y="256"/>
                    <a:pt x="8147" y="104"/>
                    <a:pt x="8147" y="43"/>
                  </a:cubicBezTo>
                  <a:cubicBezTo>
                    <a:pt x="8147" y="14"/>
                    <a:pt x="7959" y="0"/>
                    <a:pt x="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009825" y="1226800"/>
              <a:ext cx="116275" cy="9000"/>
            </a:xfrm>
            <a:custGeom>
              <a:avLst/>
              <a:gdLst/>
              <a:ahLst/>
              <a:cxnLst/>
              <a:rect l="l" t="t" r="r" b="b"/>
              <a:pathLst>
                <a:path w="4651" h="360" extrusionOk="0">
                  <a:moveTo>
                    <a:pt x="4096" y="1"/>
                  </a:moveTo>
                  <a:cubicBezTo>
                    <a:pt x="3672" y="1"/>
                    <a:pt x="3043" y="24"/>
                    <a:pt x="2341" y="74"/>
                  </a:cubicBezTo>
                  <a:cubicBezTo>
                    <a:pt x="1064" y="135"/>
                    <a:pt x="0" y="256"/>
                    <a:pt x="30" y="317"/>
                  </a:cubicBezTo>
                  <a:cubicBezTo>
                    <a:pt x="30" y="344"/>
                    <a:pt x="239" y="359"/>
                    <a:pt x="585" y="359"/>
                  </a:cubicBezTo>
                  <a:cubicBezTo>
                    <a:pt x="1009" y="359"/>
                    <a:pt x="1638" y="337"/>
                    <a:pt x="2341" y="286"/>
                  </a:cubicBezTo>
                  <a:cubicBezTo>
                    <a:pt x="3648" y="226"/>
                    <a:pt x="4651" y="104"/>
                    <a:pt x="4651" y="43"/>
                  </a:cubicBezTo>
                  <a:cubicBezTo>
                    <a:pt x="4651" y="16"/>
                    <a:pt x="4442" y="1"/>
                    <a:pt x="4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08000" y="1737000"/>
              <a:ext cx="317650" cy="316125"/>
            </a:xfrm>
            <a:custGeom>
              <a:avLst/>
              <a:gdLst/>
              <a:ahLst/>
              <a:cxnLst/>
              <a:rect l="l" t="t" r="r" b="b"/>
              <a:pathLst>
                <a:path w="12706" h="12645" extrusionOk="0">
                  <a:moveTo>
                    <a:pt x="0" y="0"/>
                  </a:moveTo>
                  <a:cubicBezTo>
                    <a:pt x="0" y="0"/>
                    <a:pt x="61" y="9697"/>
                    <a:pt x="547" y="12645"/>
                  </a:cubicBezTo>
                  <a:lnTo>
                    <a:pt x="12705" y="12067"/>
                  </a:lnTo>
                  <a:cubicBezTo>
                    <a:pt x="12705" y="12067"/>
                    <a:pt x="11642" y="2554"/>
                    <a:pt x="12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59650" y="1838100"/>
              <a:ext cx="203700" cy="14400"/>
            </a:xfrm>
            <a:custGeom>
              <a:avLst/>
              <a:gdLst/>
              <a:ahLst/>
              <a:cxnLst/>
              <a:rect l="l" t="t" r="r" b="b"/>
              <a:pathLst>
                <a:path w="8148" h="576" extrusionOk="0">
                  <a:moveTo>
                    <a:pt x="7643" y="0"/>
                  </a:moveTo>
                  <a:cubicBezTo>
                    <a:pt x="6949" y="0"/>
                    <a:pt x="5611" y="47"/>
                    <a:pt x="4074" y="151"/>
                  </a:cubicBezTo>
                  <a:cubicBezTo>
                    <a:pt x="1825" y="303"/>
                    <a:pt x="1" y="485"/>
                    <a:pt x="1" y="546"/>
                  </a:cubicBezTo>
                  <a:cubicBezTo>
                    <a:pt x="1" y="565"/>
                    <a:pt x="184" y="575"/>
                    <a:pt x="505" y="575"/>
                  </a:cubicBezTo>
                  <a:cubicBezTo>
                    <a:pt x="1199" y="575"/>
                    <a:pt x="2537" y="528"/>
                    <a:pt x="4074" y="425"/>
                  </a:cubicBezTo>
                  <a:cubicBezTo>
                    <a:pt x="6323" y="273"/>
                    <a:pt x="8147" y="90"/>
                    <a:pt x="8147" y="29"/>
                  </a:cubicBezTo>
                  <a:cubicBezTo>
                    <a:pt x="8147" y="10"/>
                    <a:pt x="7964" y="0"/>
                    <a:pt x="7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59650" y="1889575"/>
              <a:ext cx="204450" cy="13825"/>
            </a:xfrm>
            <a:custGeom>
              <a:avLst/>
              <a:gdLst/>
              <a:ahLst/>
              <a:cxnLst/>
              <a:rect l="l" t="t" r="r" b="b"/>
              <a:pathLst>
                <a:path w="8178" h="553" extrusionOk="0">
                  <a:moveTo>
                    <a:pt x="7750" y="0"/>
                  </a:moveTo>
                  <a:cubicBezTo>
                    <a:pt x="7079" y="0"/>
                    <a:pt x="5686" y="72"/>
                    <a:pt x="4074" y="159"/>
                  </a:cubicBezTo>
                  <a:cubicBezTo>
                    <a:pt x="1825" y="311"/>
                    <a:pt x="1" y="463"/>
                    <a:pt x="1" y="524"/>
                  </a:cubicBezTo>
                  <a:cubicBezTo>
                    <a:pt x="1" y="543"/>
                    <a:pt x="184" y="553"/>
                    <a:pt x="506" y="553"/>
                  </a:cubicBezTo>
                  <a:cubicBezTo>
                    <a:pt x="1202" y="553"/>
                    <a:pt x="2547" y="506"/>
                    <a:pt x="4104" y="402"/>
                  </a:cubicBezTo>
                  <a:cubicBezTo>
                    <a:pt x="6354" y="250"/>
                    <a:pt x="8177" y="98"/>
                    <a:pt x="8177" y="37"/>
                  </a:cubicBezTo>
                  <a:cubicBezTo>
                    <a:pt x="8169" y="11"/>
                    <a:pt x="8016" y="0"/>
                    <a:pt x="7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96125" y="1939600"/>
              <a:ext cx="116300" cy="8975"/>
            </a:xfrm>
            <a:custGeom>
              <a:avLst/>
              <a:gdLst/>
              <a:ahLst/>
              <a:cxnLst/>
              <a:rect l="l" t="t" r="r" b="b"/>
              <a:pathLst>
                <a:path w="4652" h="359" extrusionOk="0">
                  <a:moveTo>
                    <a:pt x="4072" y="0"/>
                  </a:moveTo>
                  <a:cubicBezTo>
                    <a:pt x="3643" y="0"/>
                    <a:pt x="3014" y="23"/>
                    <a:pt x="2311" y="73"/>
                  </a:cubicBezTo>
                  <a:cubicBezTo>
                    <a:pt x="1034" y="134"/>
                    <a:pt x="1" y="255"/>
                    <a:pt x="1" y="316"/>
                  </a:cubicBezTo>
                  <a:cubicBezTo>
                    <a:pt x="1" y="343"/>
                    <a:pt x="210" y="358"/>
                    <a:pt x="556" y="358"/>
                  </a:cubicBezTo>
                  <a:cubicBezTo>
                    <a:pt x="979" y="358"/>
                    <a:pt x="1608" y="336"/>
                    <a:pt x="2311" y="286"/>
                  </a:cubicBezTo>
                  <a:cubicBezTo>
                    <a:pt x="3618" y="225"/>
                    <a:pt x="4652" y="103"/>
                    <a:pt x="4652" y="42"/>
                  </a:cubicBezTo>
                  <a:cubicBezTo>
                    <a:pt x="4638" y="15"/>
                    <a:pt x="4422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725625" y="1078925"/>
              <a:ext cx="871625" cy="660375"/>
            </a:xfrm>
            <a:custGeom>
              <a:avLst/>
              <a:gdLst/>
              <a:ahLst/>
              <a:cxnLst/>
              <a:rect l="l" t="t" r="r" b="b"/>
              <a:pathLst>
                <a:path w="34865" h="26415" extrusionOk="0">
                  <a:moveTo>
                    <a:pt x="1" y="1"/>
                  </a:moveTo>
                  <a:lnTo>
                    <a:pt x="1" y="122"/>
                  </a:lnTo>
                  <a:lnTo>
                    <a:pt x="1" y="26293"/>
                  </a:lnTo>
                  <a:lnTo>
                    <a:pt x="1" y="26415"/>
                  </a:lnTo>
                  <a:lnTo>
                    <a:pt x="122" y="26415"/>
                  </a:lnTo>
                  <a:lnTo>
                    <a:pt x="25199" y="26354"/>
                  </a:lnTo>
                  <a:lnTo>
                    <a:pt x="32281" y="26323"/>
                  </a:lnTo>
                  <a:lnTo>
                    <a:pt x="32251" y="26323"/>
                  </a:lnTo>
                  <a:lnTo>
                    <a:pt x="25138" y="26293"/>
                  </a:lnTo>
                  <a:lnTo>
                    <a:pt x="244" y="26232"/>
                  </a:lnTo>
                  <a:lnTo>
                    <a:pt x="244" y="26232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34683" y="274"/>
                  </a:lnTo>
                  <a:lnTo>
                    <a:pt x="34683" y="274"/>
                  </a:lnTo>
                  <a:cubicBezTo>
                    <a:pt x="34713" y="8136"/>
                    <a:pt x="34743" y="14639"/>
                    <a:pt x="34743" y="19180"/>
                  </a:cubicBezTo>
                  <a:cubicBezTo>
                    <a:pt x="34743" y="21460"/>
                    <a:pt x="34743" y="23253"/>
                    <a:pt x="34743" y="24469"/>
                  </a:cubicBezTo>
                  <a:lnTo>
                    <a:pt x="34743" y="25867"/>
                  </a:lnTo>
                  <a:lnTo>
                    <a:pt x="34743" y="26354"/>
                  </a:lnTo>
                  <a:cubicBezTo>
                    <a:pt x="34743" y="26354"/>
                    <a:pt x="34804" y="26141"/>
                    <a:pt x="34804" y="25807"/>
                  </a:cubicBezTo>
                  <a:lnTo>
                    <a:pt x="34804" y="24439"/>
                  </a:lnTo>
                  <a:cubicBezTo>
                    <a:pt x="34804" y="23223"/>
                    <a:pt x="34804" y="21460"/>
                    <a:pt x="34804" y="19180"/>
                  </a:cubicBezTo>
                  <a:cubicBezTo>
                    <a:pt x="34834" y="14591"/>
                    <a:pt x="34834" y="8025"/>
                    <a:pt x="34865" y="122"/>
                  </a:cubicBezTo>
                  <a:lnTo>
                    <a:pt x="348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32025" y="1221800"/>
              <a:ext cx="351850" cy="442275"/>
            </a:xfrm>
            <a:custGeom>
              <a:avLst/>
              <a:gdLst/>
              <a:ahLst/>
              <a:cxnLst/>
              <a:rect l="l" t="t" r="r" b="b"/>
              <a:pathLst>
                <a:path w="14074" h="17691" extrusionOk="0">
                  <a:moveTo>
                    <a:pt x="0" y="0"/>
                  </a:moveTo>
                  <a:lnTo>
                    <a:pt x="0" y="17690"/>
                  </a:lnTo>
                  <a:lnTo>
                    <a:pt x="14073" y="17690"/>
                  </a:lnTo>
                  <a:lnTo>
                    <a:pt x="140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831250" y="1219500"/>
              <a:ext cx="357175" cy="446100"/>
            </a:xfrm>
            <a:custGeom>
              <a:avLst/>
              <a:gdLst/>
              <a:ahLst/>
              <a:cxnLst/>
              <a:rect l="l" t="t" r="r" b="b"/>
              <a:pathLst>
                <a:path w="14287" h="17844" extrusionOk="0">
                  <a:moveTo>
                    <a:pt x="122" y="1"/>
                  </a:moveTo>
                  <a:lnTo>
                    <a:pt x="1" y="123"/>
                  </a:lnTo>
                  <a:lnTo>
                    <a:pt x="1" y="4864"/>
                  </a:lnTo>
                  <a:lnTo>
                    <a:pt x="1" y="9454"/>
                  </a:lnTo>
                  <a:lnTo>
                    <a:pt x="1" y="17722"/>
                  </a:lnTo>
                  <a:lnTo>
                    <a:pt x="1" y="17843"/>
                  </a:lnTo>
                  <a:lnTo>
                    <a:pt x="92" y="17843"/>
                  </a:lnTo>
                  <a:lnTo>
                    <a:pt x="10335" y="17782"/>
                  </a:lnTo>
                  <a:lnTo>
                    <a:pt x="13162" y="17752"/>
                  </a:lnTo>
                  <a:lnTo>
                    <a:pt x="13101" y="17752"/>
                  </a:lnTo>
                  <a:lnTo>
                    <a:pt x="10244" y="17722"/>
                  </a:lnTo>
                  <a:lnTo>
                    <a:pt x="183" y="17691"/>
                  </a:lnTo>
                  <a:lnTo>
                    <a:pt x="183" y="17691"/>
                  </a:lnTo>
                  <a:lnTo>
                    <a:pt x="183" y="9484"/>
                  </a:lnTo>
                  <a:lnTo>
                    <a:pt x="183" y="4895"/>
                  </a:lnTo>
                  <a:lnTo>
                    <a:pt x="183" y="214"/>
                  </a:lnTo>
                  <a:lnTo>
                    <a:pt x="14014" y="214"/>
                  </a:lnTo>
                  <a:cubicBezTo>
                    <a:pt x="14044" y="5389"/>
                    <a:pt x="14074" y="9752"/>
                    <a:pt x="14074" y="12858"/>
                  </a:cubicBezTo>
                  <a:cubicBezTo>
                    <a:pt x="14104" y="14408"/>
                    <a:pt x="14104" y="15624"/>
                    <a:pt x="14104" y="16475"/>
                  </a:cubicBezTo>
                  <a:lnTo>
                    <a:pt x="14104" y="17448"/>
                  </a:lnTo>
                  <a:lnTo>
                    <a:pt x="14104" y="17691"/>
                  </a:lnTo>
                  <a:cubicBezTo>
                    <a:pt x="14104" y="17722"/>
                    <a:pt x="14104" y="17752"/>
                    <a:pt x="14104" y="17782"/>
                  </a:cubicBezTo>
                  <a:cubicBezTo>
                    <a:pt x="14135" y="17752"/>
                    <a:pt x="14165" y="17722"/>
                    <a:pt x="14196" y="17691"/>
                  </a:cubicBezTo>
                  <a:lnTo>
                    <a:pt x="14196" y="17448"/>
                  </a:lnTo>
                  <a:lnTo>
                    <a:pt x="14196" y="16506"/>
                  </a:lnTo>
                  <a:cubicBezTo>
                    <a:pt x="14196" y="15655"/>
                    <a:pt x="14226" y="14439"/>
                    <a:pt x="14226" y="12919"/>
                  </a:cubicBezTo>
                  <a:cubicBezTo>
                    <a:pt x="14226" y="9788"/>
                    <a:pt x="14256" y="5351"/>
                    <a:pt x="14287" y="92"/>
                  </a:cubicBezTo>
                  <a:lnTo>
                    <a:pt x="142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845700" y="1120725"/>
              <a:ext cx="673275" cy="63850"/>
            </a:xfrm>
            <a:custGeom>
              <a:avLst/>
              <a:gdLst/>
              <a:ahLst/>
              <a:cxnLst/>
              <a:rect l="l" t="t" r="r" b="b"/>
              <a:pathLst>
                <a:path w="26931" h="2554" extrusionOk="0">
                  <a:moveTo>
                    <a:pt x="0" y="1"/>
                  </a:moveTo>
                  <a:lnTo>
                    <a:pt x="0" y="2554"/>
                  </a:lnTo>
                  <a:lnTo>
                    <a:pt x="26931" y="2554"/>
                  </a:lnTo>
                  <a:lnTo>
                    <a:pt x="26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844175" y="1116175"/>
              <a:ext cx="677100" cy="69925"/>
            </a:xfrm>
            <a:custGeom>
              <a:avLst/>
              <a:gdLst/>
              <a:ahLst/>
              <a:cxnLst/>
              <a:rect l="l" t="t" r="r" b="b"/>
              <a:pathLst>
                <a:path w="27084" h="2797" extrusionOk="0">
                  <a:moveTo>
                    <a:pt x="122" y="0"/>
                  </a:moveTo>
                  <a:lnTo>
                    <a:pt x="1" y="122"/>
                  </a:lnTo>
                  <a:lnTo>
                    <a:pt x="1" y="2797"/>
                  </a:lnTo>
                  <a:lnTo>
                    <a:pt x="122" y="2797"/>
                  </a:lnTo>
                  <a:lnTo>
                    <a:pt x="19302" y="2736"/>
                  </a:lnTo>
                  <a:lnTo>
                    <a:pt x="24986" y="2705"/>
                  </a:lnTo>
                  <a:lnTo>
                    <a:pt x="24895" y="2705"/>
                  </a:lnTo>
                  <a:lnTo>
                    <a:pt x="19180" y="2675"/>
                  </a:lnTo>
                  <a:lnTo>
                    <a:pt x="213" y="2615"/>
                  </a:lnTo>
                  <a:lnTo>
                    <a:pt x="213" y="2615"/>
                  </a:lnTo>
                  <a:lnTo>
                    <a:pt x="213" y="304"/>
                  </a:lnTo>
                  <a:lnTo>
                    <a:pt x="213" y="304"/>
                  </a:lnTo>
                  <a:cubicBezTo>
                    <a:pt x="12147" y="304"/>
                    <a:pt x="22390" y="274"/>
                    <a:pt x="26964" y="244"/>
                  </a:cubicBezTo>
                  <a:lnTo>
                    <a:pt x="26964" y="244"/>
                  </a:lnTo>
                  <a:cubicBezTo>
                    <a:pt x="26992" y="1035"/>
                    <a:pt x="26992" y="1652"/>
                    <a:pt x="26992" y="2067"/>
                  </a:cubicBezTo>
                  <a:lnTo>
                    <a:pt x="26992" y="2553"/>
                  </a:lnTo>
                  <a:cubicBezTo>
                    <a:pt x="26992" y="2614"/>
                    <a:pt x="26992" y="2675"/>
                    <a:pt x="26992" y="2736"/>
                  </a:cubicBezTo>
                  <a:cubicBezTo>
                    <a:pt x="26992" y="2736"/>
                    <a:pt x="27053" y="2614"/>
                    <a:pt x="27053" y="2523"/>
                  </a:cubicBezTo>
                  <a:lnTo>
                    <a:pt x="27053" y="2037"/>
                  </a:lnTo>
                  <a:cubicBezTo>
                    <a:pt x="27083" y="1581"/>
                    <a:pt x="27083" y="942"/>
                    <a:pt x="27083" y="122"/>
                  </a:cubicBezTo>
                  <a:lnTo>
                    <a:pt x="27083" y="61"/>
                  </a:lnTo>
                  <a:lnTo>
                    <a:pt x="27053" y="61"/>
                  </a:lnTo>
                  <a:cubicBezTo>
                    <a:pt x="22493" y="31"/>
                    <a:pt x="12159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226400" y="1221800"/>
              <a:ext cx="292575" cy="266750"/>
            </a:xfrm>
            <a:custGeom>
              <a:avLst/>
              <a:gdLst/>
              <a:ahLst/>
              <a:cxnLst/>
              <a:rect l="l" t="t" r="r" b="b"/>
              <a:pathLst>
                <a:path w="11703" h="10670" extrusionOk="0">
                  <a:moveTo>
                    <a:pt x="1" y="0"/>
                  </a:moveTo>
                  <a:lnTo>
                    <a:pt x="1" y="10669"/>
                  </a:lnTo>
                  <a:lnTo>
                    <a:pt x="11703" y="10669"/>
                  </a:lnTo>
                  <a:lnTo>
                    <a:pt x="11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24125" y="1219500"/>
              <a:ext cx="297150" cy="272075"/>
            </a:xfrm>
            <a:custGeom>
              <a:avLst/>
              <a:gdLst/>
              <a:ahLst/>
              <a:cxnLst/>
              <a:rect l="l" t="t" r="r" b="b"/>
              <a:pathLst>
                <a:path w="11886" h="10883" extrusionOk="0">
                  <a:moveTo>
                    <a:pt x="122" y="1"/>
                  </a:moveTo>
                  <a:lnTo>
                    <a:pt x="122" y="1"/>
                  </a:lnTo>
                  <a:cubicBezTo>
                    <a:pt x="107" y="16"/>
                    <a:pt x="36" y="87"/>
                    <a:pt x="0" y="123"/>
                  </a:cubicBezTo>
                  <a:lnTo>
                    <a:pt x="0" y="123"/>
                  </a:lnTo>
                  <a:lnTo>
                    <a:pt x="0" y="1551"/>
                  </a:lnTo>
                  <a:lnTo>
                    <a:pt x="0" y="2980"/>
                  </a:lnTo>
                  <a:lnTo>
                    <a:pt x="0" y="5715"/>
                  </a:lnTo>
                  <a:lnTo>
                    <a:pt x="0" y="10761"/>
                  </a:lnTo>
                  <a:lnTo>
                    <a:pt x="0" y="10883"/>
                  </a:lnTo>
                  <a:lnTo>
                    <a:pt x="122" y="10883"/>
                  </a:lnTo>
                  <a:lnTo>
                    <a:pt x="8633" y="10731"/>
                  </a:lnTo>
                  <a:lnTo>
                    <a:pt x="11004" y="10700"/>
                  </a:lnTo>
                  <a:lnTo>
                    <a:pt x="10973" y="10700"/>
                  </a:lnTo>
                  <a:lnTo>
                    <a:pt x="8572" y="10670"/>
                  </a:lnTo>
                  <a:lnTo>
                    <a:pt x="244" y="10640"/>
                  </a:lnTo>
                  <a:lnTo>
                    <a:pt x="244" y="10640"/>
                  </a:lnTo>
                  <a:lnTo>
                    <a:pt x="244" y="5685"/>
                  </a:lnTo>
                  <a:lnTo>
                    <a:pt x="244" y="2949"/>
                  </a:lnTo>
                  <a:lnTo>
                    <a:pt x="244" y="214"/>
                  </a:lnTo>
                  <a:lnTo>
                    <a:pt x="11733" y="214"/>
                  </a:lnTo>
                  <a:cubicBezTo>
                    <a:pt x="11734" y="3335"/>
                    <a:pt x="11764" y="5946"/>
                    <a:pt x="11764" y="7813"/>
                  </a:cubicBezTo>
                  <a:cubicBezTo>
                    <a:pt x="11794" y="8725"/>
                    <a:pt x="11794" y="9454"/>
                    <a:pt x="11794" y="9971"/>
                  </a:cubicBezTo>
                  <a:lnTo>
                    <a:pt x="11794" y="10548"/>
                  </a:lnTo>
                  <a:cubicBezTo>
                    <a:pt x="11794" y="10591"/>
                    <a:pt x="11794" y="10649"/>
                    <a:pt x="11794" y="10700"/>
                  </a:cubicBezTo>
                  <a:lnTo>
                    <a:pt x="11642" y="10700"/>
                  </a:lnTo>
                  <a:cubicBezTo>
                    <a:pt x="11672" y="10715"/>
                    <a:pt x="11703" y="10723"/>
                    <a:pt x="11733" y="10723"/>
                  </a:cubicBezTo>
                  <a:cubicBezTo>
                    <a:pt x="11753" y="10723"/>
                    <a:pt x="11774" y="10720"/>
                    <a:pt x="11794" y="10713"/>
                  </a:cubicBezTo>
                  <a:lnTo>
                    <a:pt x="11794" y="10713"/>
                  </a:lnTo>
                  <a:cubicBezTo>
                    <a:pt x="11794" y="10730"/>
                    <a:pt x="11794" y="10746"/>
                    <a:pt x="11794" y="10761"/>
                  </a:cubicBezTo>
                  <a:cubicBezTo>
                    <a:pt x="11794" y="10744"/>
                    <a:pt x="11796" y="10728"/>
                    <a:pt x="11800" y="10711"/>
                  </a:cubicBezTo>
                  <a:lnTo>
                    <a:pt x="11800" y="10711"/>
                  </a:lnTo>
                  <a:cubicBezTo>
                    <a:pt x="11808" y="10708"/>
                    <a:pt x="11816" y="10704"/>
                    <a:pt x="11824" y="10700"/>
                  </a:cubicBezTo>
                  <a:lnTo>
                    <a:pt x="11802" y="10700"/>
                  </a:lnTo>
                  <a:cubicBezTo>
                    <a:pt x="11811" y="10660"/>
                    <a:pt x="11824" y="10619"/>
                    <a:pt x="11824" y="10579"/>
                  </a:cubicBezTo>
                  <a:lnTo>
                    <a:pt x="11824" y="10001"/>
                  </a:lnTo>
                  <a:cubicBezTo>
                    <a:pt x="11824" y="9484"/>
                    <a:pt x="11824" y="8785"/>
                    <a:pt x="11824" y="7843"/>
                  </a:cubicBezTo>
                  <a:cubicBezTo>
                    <a:pt x="11855" y="5959"/>
                    <a:pt x="11885" y="3284"/>
                    <a:pt x="11885" y="92"/>
                  </a:cubicBezTo>
                  <a:lnTo>
                    <a:pt x="11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26400" y="1530300"/>
              <a:ext cx="292575" cy="133775"/>
            </a:xfrm>
            <a:custGeom>
              <a:avLst/>
              <a:gdLst/>
              <a:ahLst/>
              <a:cxnLst/>
              <a:rect l="l" t="t" r="r" b="b"/>
              <a:pathLst>
                <a:path w="11703" h="5351" extrusionOk="0">
                  <a:moveTo>
                    <a:pt x="1" y="1"/>
                  </a:moveTo>
                  <a:lnTo>
                    <a:pt x="1" y="5350"/>
                  </a:lnTo>
                  <a:lnTo>
                    <a:pt x="11703" y="5350"/>
                  </a:lnTo>
                  <a:lnTo>
                    <a:pt x="1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24125" y="1526500"/>
              <a:ext cx="297150" cy="139100"/>
            </a:xfrm>
            <a:custGeom>
              <a:avLst/>
              <a:gdLst/>
              <a:ahLst/>
              <a:cxnLst/>
              <a:rect l="l" t="t" r="r" b="b"/>
              <a:pathLst>
                <a:path w="11886" h="5564" extrusionOk="0">
                  <a:moveTo>
                    <a:pt x="122" y="1"/>
                  </a:moveTo>
                  <a:lnTo>
                    <a:pt x="0" y="92"/>
                  </a:lnTo>
                  <a:lnTo>
                    <a:pt x="0" y="1490"/>
                  </a:lnTo>
                  <a:lnTo>
                    <a:pt x="0" y="2858"/>
                  </a:lnTo>
                  <a:lnTo>
                    <a:pt x="0" y="5472"/>
                  </a:lnTo>
                  <a:lnTo>
                    <a:pt x="0" y="5563"/>
                  </a:lnTo>
                  <a:lnTo>
                    <a:pt x="122" y="5563"/>
                  </a:lnTo>
                  <a:lnTo>
                    <a:pt x="8572" y="5502"/>
                  </a:lnTo>
                  <a:lnTo>
                    <a:pt x="10973" y="5472"/>
                  </a:lnTo>
                  <a:lnTo>
                    <a:pt x="10912" y="5472"/>
                  </a:lnTo>
                  <a:lnTo>
                    <a:pt x="8481" y="5442"/>
                  </a:lnTo>
                  <a:lnTo>
                    <a:pt x="244" y="5412"/>
                  </a:lnTo>
                  <a:lnTo>
                    <a:pt x="244" y="5412"/>
                  </a:lnTo>
                  <a:lnTo>
                    <a:pt x="244" y="2919"/>
                  </a:lnTo>
                  <a:lnTo>
                    <a:pt x="244" y="274"/>
                  </a:lnTo>
                  <a:lnTo>
                    <a:pt x="244" y="274"/>
                  </a:lnTo>
                  <a:lnTo>
                    <a:pt x="11735" y="244"/>
                  </a:lnTo>
                  <a:lnTo>
                    <a:pt x="11735" y="244"/>
                  </a:lnTo>
                  <a:cubicBezTo>
                    <a:pt x="11764" y="1814"/>
                    <a:pt x="11764" y="3119"/>
                    <a:pt x="11764" y="4043"/>
                  </a:cubicBezTo>
                  <a:cubicBezTo>
                    <a:pt x="11794" y="4499"/>
                    <a:pt x="11794" y="4864"/>
                    <a:pt x="11794" y="5138"/>
                  </a:cubicBezTo>
                  <a:cubicBezTo>
                    <a:pt x="11794" y="5249"/>
                    <a:pt x="11794" y="5361"/>
                    <a:pt x="11794" y="5472"/>
                  </a:cubicBezTo>
                  <a:lnTo>
                    <a:pt x="11612" y="5472"/>
                  </a:lnTo>
                  <a:cubicBezTo>
                    <a:pt x="11642" y="5487"/>
                    <a:pt x="11680" y="5495"/>
                    <a:pt x="11718" y="5495"/>
                  </a:cubicBezTo>
                  <a:cubicBezTo>
                    <a:pt x="11744" y="5495"/>
                    <a:pt x="11770" y="5491"/>
                    <a:pt x="11794" y="5484"/>
                  </a:cubicBezTo>
                  <a:lnTo>
                    <a:pt x="11794" y="5484"/>
                  </a:lnTo>
                  <a:cubicBezTo>
                    <a:pt x="11794" y="5490"/>
                    <a:pt x="11794" y="5496"/>
                    <a:pt x="11794" y="5502"/>
                  </a:cubicBezTo>
                  <a:cubicBezTo>
                    <a:pt x="11796" y="5496"/>
                    <a:pt x="11797" y="5489"/>
                    <a:pt x="11799" y="5483"/>
                  </a:cubicBezTo>
                  <a:lnTo>
                    <a:pt x="11799" y="5483"/>
                  </a:lnTo>
                  <a:cubicBezTo>
                    <a:pt x="11808" y="5480"/>
                    <a:pt x="11816" y="5476"/>
                    <a:pt x="11824" y="5472"/>
                  </a:cubicBezTo>
                  <a:lnTo>
                    <a:pt x="11801" y="5472"/>
                  </a:lnTo>
                  <a:cubicBezTo>
                    <a:pt x="11824" y="5356"/>
                    <a:pt x="11824" y="5219"/>
                    <a:pt x="11824" y="5107"/>
                  </a:cubicBezTo>
                  <a:cubicBezTo>
                    <a:pt x="11855" y="4834"/>
                    <a:pt x="11855" y="4499"/>
                    <a:pt x="11855" y="4043"/>
                  </a:cubicBezTo>
                  <a:cubicBezTo>
                    <a:pt x="11855" y="3101"/>
                    <a:pt x="11855" y="1764"/>
                    <a:pt x="11885" y="92"/>
                  </a:cubicBezTo>
                  <a:lnTo>
                    <a:pt x="11885" y="31"/>
                  </a:lnTo>
                  <a:lnTo>
                    <a:pt x="11824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32775" y="1223300"/>
              <a:ext cx="341975" cy="440775"/>
            </a:xfrm>
            <a:custGeom>
              <a:avLst/>
              <a:gdLst/>
              <a:ahLst/>
              <a:cxnLst/>
              <a:rect l="l" t="t" r="r" b="b"/>
              <a:pathLst>
                <a:path w="13679" h="17631" extrusionOk="0">
                  <a:moveTo>
                    <a:pt x="13679" y="1"/>
                  </a:moveTo>
                  <a:lnTo>
                    <a:pt x="6574" y="9158"/>
                  </a:lnTo>
                  <a:lnTo>
                    <a:pt x="6574" y="9158"/>
                  </a:lnTo>
                  <a:cubicBezTo>
                    <a:pt x="8995" y="6141"/>
                    <a:pt x="11423" y="3124"/>
                    <a:pt x="13679" y="1"/>
                  </a:cubicBezTo>
                  <a:close/>
                  <a:moveTo>
                    <a:pt x="6574" y="9158"/>
                  </a:moveTo>
                  <a:cubicBezTo>
                    <a:pt x="4330" y="11954"/>
                    <a:pt x="2092" y="14750"/>
                    <a:pt x="1" y="17630"/>
                  </a:cubicBezTo>
                  <a:lnTo>
                    <a:pt x="6574" y="91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32775" y="1222550"/>
              <a:ext cx="342750" cy="441525"/>
            </a:xfrm>
            <a:custGeom>
              <a:avLst/>
              <a:gdLst/>
              <a:ahLst/>
              <a:cxnLst/>
              <a:rect l="l" t="t" r="r" b="b"/>
              <a:pathLst>
                <a:path w="13710" h="17661" extrusionOk="0">
                  <a:moveTo>
                    <a:pt x="13709" y="1"/>
                  </a:moveTo>
                  <a:cubicBezTo>
                    <a:pt x="13679" y="1"/>
                    <a:pt x="13648" y="61"/>
                    <a:pt x="13557" y="183"/>
                  </a:cubicBezTo>
                  <a:lnTo>
                    <a:pt x="13132" y="700"/>
                  </a:lnTo>
                  <a:lnTo>
                    <a:pt x="11673" y="2584"/>
                  </a:lnTo>
                  <a:cubicBezTo>
                    <a:pt x="10426" y="4195"/>
                    <a:pt x="8694" y="6353"/>
                    <a:pt x="6748" y="8754"/>
                  </a:cubicBezTo>
                  <a:cubicBezTo>
                    <a:pt x="4834" y="11186"/>
                    <a:pt x="3101" y="13375"/>
                    <a:pt x="1885" y="14986"/>
                  </a:cubicBezTo>
                  <a:cubicBezTo>
                    <a:pt x="1277" y="15806"/>
                    <a:pt x="791" y="16475"/>
                    <a:pt x="487" y="16931"/>
                  </a:cubicBezTo>
                  <a:cubicBezTo>
                    <a:pt x="335" y="17144"/>
                    <a:pt x="213" y="17326"/>
                    <a:pt x="92" y="17478"/>
                  </a:cubicBezTo>
                  <a:cubicBezTo>
                    <a:pt x="61" y="17539"/>
                    <a:pt x="1" y="17600"/>
                    <a:pt x="1" y="17660"/>
                  </a:cubicBezTo>
                  <a:cubicBezTo>
                    <a:pt x="31" y="17630"/>
                    <a:pt x="92" y="17569"/>
                    <a:pt x="122" y="17508"/>
                  </a:cubicBezTo>
                  <a:lnTo>
                    <a:pt x="517" y="16992"/>
                  </a:lnTo>
                  <a:cubicBezTo>
                    <a:pt x="882" y="16505"/>
                    <a:pt x="1399" y="15837"/>
                    <a:pt x="1976" y="15077"/>
                  </a:cubicBezTo>
                  <a:cubicBezTo>
                    <a:pt x="3253" y="13496"/>
                    <a:pt x="4986" y="11308"/>
                    <a:pt x="6931" y="8906"/>
                  </a:cubicBezTo>
                  <a:cubicBezTo>
                    <a:pt x="8846" y="6505"/>
                    <a:pt x="10578" y="4317"/>
                    <a:pt x="11794" y="2675"/>
                  </a:cubicBezTo>
                  <a:cubicBezTo>
                    <a:pt x="12402" y="1885"/>
                    <a:pt x="12888" y="1216"/>
                    <a:pt x="13192" y="730"/>
                  </a:cubicBezTo>
                  <a:lnTo>
                    <a:pt x="13588" y="213"/>
                  </a:lnTo>
                  <a:cubicBezTo>
                    <a:pt x="13618" y="153"/>
                    <a:pt x="13679" y="92"/>
                    <a:pt x="137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832025" y="1221800"/>
              <a:ext cx="351850" cy="442275"/>
            </a:xfrm>
            <a:custGeom>
              <a:avLst/>
              <a:gdLst/>
              <a:ahLst/>
              <a:cxnLst/>
              <a:rect l="l" t="t" r="r" b="b"/>
              <a:pathLst>
                <a:path w="14074" h="17691" extrusionOk="0">
                  <a:moveTo>
                    <a:pt x="0" y="0"/>
                  </a:moveTo>
                  <a:lnTo>
                    <a:pt x="14073" y="1769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831250" y="1221775"/>
              <a:ext cx="354150" cy="442325"/>
            </a:xfrm>
            <a:custGeom>
              <a:avLst/>
              <a:gdLst/>
              <a:ahLst/>
              <a:cxnLst/>
              <a:rect l="l" t="t" r="r" b="b"/>
              <a:pathLst>
                <a:path w="14166" h="17693" extrusionOk="0">
                  <a:moveTo>
                    <a:pt x="62" y="1"/>
                  </a:moveTo>
                  <a:cubicBezTo>
                    <a:pt x="62" y="1"/>
                    <a:pt x="62" y="1"/>
                    <a:pt x="62" y="1"/>
                  </a:cubicBezTo>
                  <a:cubicBezTo>
                    <a:pt x="1" y="62"/>
                    <a:pt x="3101" y="4044"/>
                    <a:pt x="6992" y="8937"/>
                  </a:cubicBezTo>
                  <a:cubicBezTo>
                    <a:pt x="10823" y="13764"/>
                    <a:pt x="13995" y="17692"/>
                    <a:pt x="14103" y="17692"/>
                  </a:cubicBezTo>
                  <a:cubicBezTo>
                    <a:pt x="14103" y="17692"/>
                    <a:pt x="14104" y="17692"/>
                    <a:pt x="14104" y="17691"/>
                  </a:cubicBezTo>
                  <a:cubicBezTo>
                    <a:pt x="14165" y="17661"/>
                    <a:pt x="11065" y="13679"/>
                    <a:pt x="7174" y="8785"/>
                  </a:cubicBezTo>
                  <a:cubicBezTo>
                    <a:pt x="3299" y="3911"/>
                    <a:pt x="117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 txBox="1">
            <a:spLocks noGrp="1"/>
          </p:cNvSpPr>
          <p:nvPr>
            <p:ph type="ctrTitle"/>
          </p:nvPr>
        </p:nvSpPr>
        <p:spPr>
          <a:xfrm>
            <a:off x="4572175" y="768100"/>
            <a:ext cx="3858600" cy="28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subTitle" idx="1"/>
          </p:nvPr>
        </p:nvSpPr>
        <p:spPr>
          <a:xfrm>
            <a:off x="4572175" y="3663500"/>
            <a:ext cx="3858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1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1"/>
          <p:cNvGrpSpPr/>
          <p:nvPr/>
        </p:nvGrpSpPr>
        <p:grpSpPr>
          <a:xfrm>
            <a:off x="1128553" y="320900"/>
            <a:ext cx="8675862" cy="4822731"/>
            <a:chOff x="1128553" y="320900"/>
            <a:chExt cx="8675862" cy="4822731"/>
          </a:xfrm>
        </p:grpSpPr>
        <p:grpSp>
          <p:nvGrpSpPr>
            <p:cNvPr id="879" name="Google Shape;879;p31"/>
            <p:cNvGrpSpPr/>
            <p:nvPr/>
          </p:nvGrpSpPr>
          <p:grpSpPr>
            <a:xfrm>
              <a:off x="4144928" y="2744679"/>
              <a:ext cx="807854" cy="2394277"/>
              <a:chOff x="5973728" y="2744679"/>
              <a:chExt cx="807854" cy="2394277"/>
            </a:xfrm>
          </p:grpSpPr>
          <p:sp>
            <p:nvSpPr>
              <p:cNvPr id="880" name="Google Shape;880;p31"/>
              <p:cNvSpPr/>
              <p:nvPr/>
            </p:nvSpPr>
            <p:spPr>
              <a:xfrm>
                <a:off x="5973728" y="2744679"/>
                <a:ext cx="807854" cy="1559091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42381" extrusionOk="0">
                    <a:moveTo>
                      <a:pt x="9457" y="1"/>
                    </a:moveTo>
                    <a:cubicBezTo>
                      <a:pt x="9377" y="1"/>
                      <a:pt x="9332" y="9"/>
                      <a:pt x="9332" y="9"/>
                    </a:cubicBezTo>
                    <a:lnTo>
                      <a:pt x="9379" y="9"/>
                    </a:lnTo>
                    <a:cubicBezTo>
                      <a:pt x="9055" y="20"/>
                      <a:pt x="7069" y="288"/>
                      <a:pt x="7265" y="5176"/>
                    </a:cubicBezTo>
                    <a:cubicBezTo>
                      <a:pt x="7325" y="7912"/>
                      <a:pt x="7599" y="10617"/>
                      <a:pt x="8025" y="13322"/>
                    </a:cubicBezTo>
                    <a:cubicBezTo>
                      <a:pt x="8025" y="13322"/>
                      <a:pt x="7973" y="14320"/>
                      <a:pt x="7260" y="14320"/>
                    </a:cubicBezTo>
                    <a:cubicBezTo>
                      <a:pt x="7196" y="14320"/>
                      <a:pt x="7127" y="14312"/>
                      <a:pt x="7052" y="14295"/>
                    </a:cubicBezTo>
                    <a:cubicBezTo>
                      <a:pt x="6357" y="14115"/>
                      <a:pt x="5247" y="13439"/>
                      <a:pt x="4372" y="13439"/>
                    </a:cubicBezTo>
                    <a:cubicBezTo>
                      <a:pt x="4061" y="13439"/>
                      <a:pt x="3779" y="13525"/>
                      <a:pt x="3556" y="13748"/>
                    </a:cubicBezTo>
                    <a:cubicBezTo>
                      <a:pt x="2705" y="14629"/>
                      <a:pt x="3009" y="16027"/>
                      <a:pt x="4164" y="17638"/>
                    </a:cubicBezTo>
                    <a:cubicBezTo>
                      <a:pt x="5289" y="19249"/>
                      <a:pt x="7751" y="22866"/>
                      <a:pt x="7964" y="23201"/>
                    </a:cubicBezTo>
                    <a:cubicBezTo>
                      <a:pt x="8195" y="23490"/>
                      <a:pt x="8262" y="24056"/>
                      <a:pt x="7715" y="24056"/>
                    </a:cubicBezTo>
                    <a:cubicBezTo>
                      <a:pt x="7688" y="24056"/>
                      <a:pt x="7659" y="24055"/>
                      <a:pt x="7629" y="24052"/>
                    </a:cubicBezTo>
                    <a:cubicBezTo>
                      <a:pt x="7237" y="24016"/>
                      <a:pt x="5578" y="23489"/>
                      <a:pt x="4152" y="23489"/>
                    </a:cubicBezTo>
                    <a:cubicBezTo>
                      <a:pt x="3147" y="23489"/>
                      <a:pt x="2257" y="23750"/>
                      <a:pt x="2006" y="24629"/>
                    </a:cubicBezTo>
                    <a:cubicBezTo>
                      <a:pt x="1429" y="26757"/>
                      <a:pt x="5441" y="30709"/>
                      <a:pt x="5866" y="31134"/>
                    </a:cubicBezTo>
                    <a:cubicBezTo>
                      <a:pt x="6292" y="31560"/>
                      <a:pt x="6322" y="31864"/>
                      <a:pt x="6140" y="32137"/>
                    </a:cubicBezTo>
                    <a:cubicBezTo>
                      <a:pt x="6112" y="32174"/>
                      <a:pt x="6055" y="32191"/>
                      <a:pt x="5973" y="32191"/>
                    </a:cubicBezTo>
                    <a:cubicBezTo>
                      <a:pt x="5524" y="32191"/>
                      <a:pt x="4338" y="31686"/>
                      <a:pt x="3283" y="31377"/>
                    </a:cubicBezTo>
                    <a:cubicBezTo>
                      <a:pt x="2741" y="31222"/>
                      <a:pt x="2155" y="31095"/>
                      <a:pt x="1641" y="31095"/>
                    </a:cubicBezTo>
                    <a:cubicBezTo>
                      <a:pt x="946" y="31095"/>
                      <a:pt x="383" y="31329"/>
                      <a:pt x="243" y="32046"/>
                    </a:cubicBezTo>
                    <a:cubicBezTo>
                      <a:pt x="0" y="33292"/>
                      <a:pt x="1763" y="36970"/>
                      <a:pt x="8359" y="40800"/>
                    </a:cubicBezTo>
                    <a:lnTo>
                      <a:pt x="11520" y="42380"/>
                    </a:lnTo>
                    <a:lnTo>
                      <a:pt x="14529" y="40466"/>
                    </a:lnTo>
                    <a:cubicBezTo>
                      <a:pt x="20700" y="35997"/>
                      <a:pt x="22067" y="32168"/>
                      <a:pt x="21733" y="30952"/>
                    </a:cubicBezTo>
                    <a:cubicBezTo>
                      <a:pt x="21551" y="30344"/>
                      <a:pt x="21087" y="30131"/>
                      <a:pt x="20513" y="30131"/>
                    </a:cubicBezTo>
                    <a:cubicBezTo>
                      <a:pt x="19940" y="30131"/>
                      <a:pt x="19256" y="30344"/>
                      <a:pt x="18633" y="30587"/>
                    </a:cubicBezTo>
                    <a:cubicBezTo>
                      <a:pt x="17573" y="30984"/>
                      <a:pt x="16421" y="31635"/>
                      <a:pt x="16002" y="31635"/>
                    </a:cubicBezTo>
                    <a:cubicBezTo>
                      <a:pt x="15940" y="31635"/>
                      <a:pt x="15894" y="31621"/>
                      <a:pt x="15867" y="31590"/>
                    </a:cubicBezTo>
                    <a:cubicBezTo>
                      <a:pt x="15684" y="31347"/>
                      <a:pt x="15684" y="31073"/>
                      <a:pt x="16049" y="30587"/>
                    </a:cubicBezTo>
                    <a:cubicBezTo>
                      <a:pt x="16444" y="30101"/>
                      <a:pt x="20000" y="25784"/>
                      <a:pt x="19210" y="23748"/>
                    </a:cubicBezTo>
                    <a:cubicBezTo>
                      <a:pt x="18937" y="23033"/>
                      <a:pt x="18257" y="22795"/>
                      <a:pt x="17457" y="22795"/>
                    </a:cubicBezTo>
                    <a:cubicBezTo>
                      <a:pt x="15944" y="22795"/>
                      <a:pt x="14005" y="23649"/>
                      <a:pt x="13587" y="23748"/>
                    </a:cubicBezTo>
                    <a:cubicBezTo>
                      <a:pt x="13530" y="23759"/>
                      <a:pt x="13479" y="23764"/>
                      <a:pt x="13433" y="23764"/>
                    </a:cubicBezTo>
                    <a:cubicBezTo>
                      <a:pt x="12955" y="23764"/>
                      <a:pt x="12995" y="23229"/>
                      <a:pt x="13161" y="22897"/>
                    </a:cubicBezTo>
                    <a:cubicBezTo>
                      <a:pt x="13344" y="22563"/>
                      <a:pt x="15411" y="18733"/>
                      <a:pt x="16414" y="17000"/>
                    </a:cubicBezTo>
                    <a:cubicBezTo>
                      <a:pt x="17417" y="15268"/>
                      <a:pt x="17569" y="13869"/>
                      <a:pt x="16627" y="13079"/>
                    </a:cubicBezTo>
                    <a:cubicBezTo>
                      <a:pt x="16411" y="12904"/>
                      <a:pt x="16165" y="12833"/>
                      <a:pt x="15903" y="12833"/>
                    </a:cubicBezTo>
                    <a:cubicBezTo>
                      <a:pt x="14987" y="12833"/>
                      <a:pt x="13878" y="13700"/>
                      <a:pt x="13192" y="13961"/>
                    </a:cubicBezTo>
                    <a:cubicBezTo>
                      <a:pt x="13089" y="13996"/>
                      <a:pt x="12996" y="14012"/>
                      <a:pt x="12912" y="14012"/>
                    </a:cubicBezTo>
                    <a:cubicBezTo>
                      <a:pt x="12270" y="14012"/>
                      <a:pt x="12128" y="13109"/>
                      <a:pt x="12128" y="13109"/>
                    </a:cubicBezTo>
                    <a:cubicBezTo>
                      <a:pt x="12280" y="10374"/>
                      <a:pt x="12280" y="7638"/>
                      <a:pt x="12067" y="4903"/>
                    </a:cubicBezTo>
                    <a:cubicBezTo>
                      <a:pt x="11779" y="317"/>
                      <a:pt x="9955" y="1"/>
                      <a:pt x="9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1"/>
              <p:cNvSpPr/>
              <p:nvPr/>
            </p:nvSpPr>
            <p:spPr>
              <a:xfrm>
                <a:off x="6325357" y="2925003"/>
                <a:ext cx="77901" cy="1581164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42981" extrusionOk="0">
                    <a:moveTo>
                      <a:pt x="0" y="1"/>
                    </a:moveTo>
                    <a:lnTo>
                      <a:pt x="0" y="335"/>
                    </a:lnTo>
                    <a:cubicBezTo>
                      <a:pt x="31" y="609"/>
                      <a:pt x="31" y="1034"/>
                      <a:pt x="61" y="1581"/>
                    </a:cubicBezTo>
                    <a:cubicBezTo>
                      <a:pt x="122" y="2675"/>
                      <a:pt x="213" y="4256"/>
                      <a:pt x="304" y="6201"/>
                    </a:cubicBezTo>
                    <a:cubicBezTo>
                      <a:pt x="486" y="10122"/>
                      <a:pt x="730" y="15533"/>
                      <a:pt x="1003" y="21490"/>
                    </a:cubicBezTo>
                    <a:cubicBezTo>
                      <a:pt x="1277" y="27448"/>
                      <a:pt x="1520" y="32858"/>
                      <a:pt x="1733" y="36779"/>
                    </a:cubicBezTo>
                    <a:cubicBezTo>
                      <a:pt x="1854" y="38755"/>
                      <a:pt x="1945" y="40305"/>
                      <a:pt x="2006" y="41399"/>
                    </a:cubicBezTo>
                    <a:cubicBezTo>
                      <a:pt x="2037" y="41947"/>
                      <a:pt x="2097" y="42372"/>
                      <a:pt x="2097" y="42646"/>
                    </a:cubicBezTo>
                    <a:cubicBezTo>
                      <a:pt x="2128" y="42798"/>
                      <a:pt x="2128" y="42919"/>
                      <a:pt x="2128" y="42980"/>
                    </a:cubicBezTo>
                    <a:lnTo>
                      <a:pt x="2128" y="42646"/>
                    </a:lnTo>
                    <a:cubicBezTo>
                      <a:pt x="2097" y="42372"/>
                      <a:pt x="2067" y="41947"/>
                      <a:pt x="2067" y="41399"/>
                    </a:cubicBezTo>
                    <a:cubicBezTo>
                      <a:pt x="2006" y="40305"/>
                      <a:pt x="1915" y="38725"/>
                      <a:pt x="1824" y="36779"/>
                    </a:cubicBezTo>
                    <a:cubicBezTo>
                      <a:pt x="1611" y="32858"/>
                      <a:pt x="1398" y="27448"/>
                      <a:pt x="1125" y="21490"/>
                    </a:cubicBezTo>
                    <a:cubicBezTo>
                      <a:pt x="851" y="15533"/>
                      <a:pt x="608" y="10122"/>
                      <a:pt x="395" y="6201"/>
                    </a:cubicBezTo>
                    <a:cubicBezTo>
                      <a:pt x="274" y="4226"/>
                      <a:pt x="183" y="2675"/>
                      <a:pt x="122" y="1581"/>
                    </a:cubicBezTo>
                    <a:cubicBezTo>
                      <a:pt x="91" y="1034"/>
                      <a:pt x="61" y="609"/>
                      <a:pt x="31" y="335"/>
                    </a:cubicBezTo>
                    <a:cubicBezTo>
                      <a:pt x="0" y="183"/>
                      <a:pt x="0" y="6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1"/>
              <p:cNvSpPr/>
              <p:nvPr/>
            </p:nvSpPr>
            <p:spPr>
              <a:xfrm>
                <a:off x="6189574" y="3314123"/>
                <a:ext cx="163636" cy="172239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4682" extrusionOk="0">
                    <a:moveTo>
                      <a:pt x="1" y="0"/>
                    </a:moveTo>
                    <a:cubicBezTo>
                      <a:pt x="31" y="61"/>
                      <a:pt x="92" y="122"/>
                      <a:pt x="153" y="213"/>
                    </a:cubicBezTo>
                    <a:lnTo>
                      <a:pt x="639" y="699"/>
                    </a:lnTo>
                    <a:lnTo>
                      <a:pt x="2220" y="2371"/>
                    </a:lnTo>
                    <a:cubicBezTo>
                      <a:pt x="2828" y="3040"/>
                      <a:pt x="3375" y="3617"/>
                      <a:pt x="3770" y="4043"/>
                    </a:cubicBezTo>
                    <a:cubicBezTo>
                      <a:pt x="3983" y="4256"/>
                      <a:pt x="4165" y="4408"/>
                      <a:pt x="4287" y="4529"/>
                    </a:cubicBezTo>
                    <a:cubicBezTo>
                      <a:pt x="4408" y="4651"/>
                      <a:pt x="4469" y="4681"/>
                      <a:pt x="4469" y="4681"/>
                    </a:cubicBezTo>
                    <a:cubicBezTo>
                      <a:pt x="4439" y="4620"/>
                      <a:pt x="4378" y="4560"/>
                      <a:pt x="4317" y="4499"/>
                    </a:cubicBezTo>
                    <a:lnTo>
                      <a:pt x="3831" y="3982"/>
                    </a:lnTo>
                    <a:lnTo>
                      <a:pt x="2281" y="2280"/>
                    </a:lnTo>
                    <a:cubicBezTo>
                      <a:pt x="1673" y="1642"/>
                      <a:pt x="1125" y="1034"/>
                      <a:pt x="700" y="639"/>
                    </a:cubicBezTo>
                    <a:cubicBezTo>
                      <a:pt x="487" y="426"/>
                      <a:pt x="335" y="274"/>
                      <a:pt x="214" y="152"/>
                    </a:cubicBezTo>
                    <a:cubicBezTo>
                      <a:pt x="153" y="92"/>
                      <a:pt x="62" y="3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1"/>
              <p:cNvSpPr/>
              <p:nvPr/>
            </p:nvSpPr>
            <p:spPr>
              <a:xfrm>
                <a:off x="6364273" y="3287196"/>
                <a:ext cx="192555" cy="19582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5323" extrusionOk="0">
                    <a:moveTo>
                      <a:pt x="5257" y="1"/>
                    </a:moveTo>
                    <a:cubicBezTo>
                      <a:pt x="5199" y="1"/>
                      <a:pt x="4008" y="1164"/>
                      <a:pt x="2615" y="2617"/>
                    </a:cubicBezTo>
                    <a:cubicBezTo>
                      <a:pt x="1156" y="4076"/>
                      <a:pt x="1" y="5292"/>
                      <a:pt x="31" y="5322"/>
                    </a:cubicBezTo>
                    <a:cubicBezTo>
                      <a:pt x="32" y="5322"/>
                      <a:pt x="32" y="5323"/>
                      <a:pt x="33" y="5323"/>
                    </a:cubicBezTo>
                    <a:cubicBezTo>
                      <a:pt x="92" y="5323"/>
                      <a:pt x="1265" y="4149"/>
                      <a:pt x="2676" y="2708"/>
                    </a:cubicBezTo>
                    <a:cubicBezTo>
                      <a:pt x="4135" y="1219"/>
                      <a:pt x="5259" y="33"/>
                      <a:pt x="5259" y="3"/>
                    </a:cubicBezTo>
                    <a:cubicBezTo>
                      <a:pt x="5259" y="1"/>
                      <a:pt x="5259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1"/>
              <p:cNvSpPr/>
              <p:nvPr/>
            </p:nvSpPr>
            <p:spPr>
              <a:xfrm>
                <a:off x="6364273" y="3694268"/>
                <a:ext cx="207015" cy="126402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3436" extrusionOk="0">
                    <a:moveTo>
                      <a:pt x="5655" y="1"/>
                    </a:moveTo>
                    <a:lnTo>
                      <a:pt x="5655" y="1"/>
                    </a:lnTo>
                    <a:cubicBezTo>
                      <a:pt x="5594" y="31"/>
                      <a:pt x="5503" y="62"/>
                      <a:pt x="5442" y="122"/>
                    </a:cubicBezTo>
                    <a:lnTo>
                      <a:pt x="4834" y="518"/>
                    </a:lnTo>
                    <a:cubicBezTo>
                      <a:pt x="4348" y="852"/>
                      <a:pt x="3648" y="1308"/>
                      <a:pt x="2889" y="1764"/>
                    </a:cubicBezTo>
                    <a:cubicBezTo>
                      <a:pt x="2098" y="2250"/>
                      <a:pt x="1369" y="2645"/>
                      <a:pt x="852" y="2949"/>
                    </a:cubicBezTo>
                    <a:lnTo>
                      <a:pt x="244" y="3314"/>
                    </a:lnTo>
                    <a:cubicBezTo>
                      <a:pt x="153" y="3344"/>
                      <a:pt x="62" y="3375"/>
                      <a:pt x="1" y="3436"/>
                    </a:cubicBezTo>
                    <a:cubicBezTo>
                      <a:pt x="92" y="3405"/>
                      <a:pt x="183" y="3375"/>
                      <a:pt x="244" y="3344"/>
                    </a:cubicBezTo>
                    <a:cubicBezTo>
                      <a:pt x="396" y="3284"/>
                      <a:pt x="609" y="3162"/>
                      <a:pt x="882" y="3040"/>
                    </a:cubicBezTo>
                    <a:cubicBezTo>
                      <a:pt x="1430" y="2767"/>
                      <a:pt x="2159" y="2372"/>
                      <a:pt x="2949" y="1885"/>
                    </a:cubicBezTo>
                    <a:cubicBezTo>
                      <a:pt x="3709" y="1399"/>
                      <a:pt x="4408" y="943"/>
                      <a:pt x="4895" y="578"/>
                    </a:cubicBezTo>
                    <a:cubicBezTo>
                      <a:pt x="5138" y="426"/>
                      <a:pt x="5320" y="274"/>
                      <a:pt x="5472" y="153"/>
                    </a:cubicBezTo>
                    <a:cubicBezTo>
                      <a:pt x="5594" y="62"/>
                      <a:pt x="5655" y="1"/>
                      <a:pt x="5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1"/>
              <p:cNvSpPr/>
              <p:nvPr/>
            </p:nvSpPr>
            <p:spPr>
              <a:xfrm>
                <a:off x="6172881" y="3703243"/>
                <a:ext cx="192555" cy="11518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3131" extrusionOk="0">
                    <a:moveTo>
                      <a:pt x="1" y="0"/>
                    </a:moveTo>
                    <a:cubicBezTo>
                      <a:pt x="31" y="30"/>
                      <a:pt x="122" y="91"/>
                      <a:pt x="183" y="122"/>
                    </a:cubicBezTo>
                    <a:cubicBezTo>
                      <a:pt x="305" y="213"/>
                      <a:pt x="518" y="334"/>
                      <a:pt x="730" y="486"/>
                    </a:cubicBezTo>
                    <a:cubicBezTo>
                      <a:pt x="1217" y="790"/>
                      <a:pt x="1855" y="1185"/>
                      <a:pt x="2585" y="1611"/>
                    </a:cubicBezTo>
                    <a:cubicBezTo>
                      <a:pt x="3314" y="2067"/>
                      <a:pt x="3983" y="2432"/>
                      <a:pt x="4469" y="2705"/>
                    </a:cubicBezTo>
                    <a:cubicBezTo>
                      <a:pt x="4712" y="2857"/>
                      <a:pt x="4895" y="2948"/>
                      <a:pt x="5047" y="3040"/>
                    </a:cubicBezTo>
                    <a:cubicBezTo>
                      <a:pt x="5107" y="3070"/>
                      <a:pt x="5168" y="3100"/>
                      <a:pt x="5259" y="3131"/>
                    </a:cubicBezTo>
                    <a:cubicBezTo>
                      <a:pt x="5199" y="3070"/>
                      <a:pt x="5138" y="3040"/>
                      <a:pt x="5077" y="2979"/>
                    </a:cubicBezTo>
                    <a:cubicBezTo>
                      <a:pt x="4925" y="2888"/>
                      <a:pt x="4743" y="2766"/>
                      <a:pt x="4499" y="2644"/>
                    </a:cubicBezTo>
                    <a:cubicBezTo>
                      <a:pt x="4044" y="2340"/>
                      <a:pt x="3375" y="1915"/>
                      <a:pt x="2645" y="1489"/>
                    </a:cubicBezTo>
                    <a:cubicBezTo>
                      <a:pt x="1916" y="1064"/>
                      <a:pt x="1278" y="669"/>
                      <a:pt x="791" y="395"/>
                    </a:cubicBezTo>
                    <a:cubicBezTo>
                      <a:pt x="548" y="274"/>
                      <a:pt x="335" y="152"/>
                      <a:pt x="214" y="91"/>
                    </a:cubicBezTo>
                    <a:cubicBezTo>
                      <a:pt x="153" y="30"/>
                      <a:pt x="6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1"/>
              <p:cNvSpPr/>
              <p:nvPr/>
            </p:nvSpPr>
            <p:spPr>
              <a:xfrm>
                <a:off x="6133965" y="4000657"/>
                <a:ext cx="249260" cy="145384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39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1" y="61"/>
                      <a:pt x="182" y="122"/>
                      <a:pt x="274" y="183"/>
                    </a:cubicBezTo>
                    <a:lnTo>
                      <a:pt x="1003" y="608"/>
                    </a:lnTo>
                    <a:cubicBezTo>
                      <a:pt x="1611" y="973"/>
                      <a:pt x="2462" y="1490"/>
                      <a:pt x="3404" y="2037"/>
                    </a:cubicBezTo>
                    <a:cubicBezTo>
                      <a:pt x="4316" y="2584"/>
                      <a:pt x="5167" y="3070"/>
                      <a:pt x="5806" y="3405"/>
                    </a:cubicBezTo>
                    <a:lnTo>
                      <a:pt x="6535" y="3830"/>
                    </a:lnTo>
                    <a:cubicBezTo>
                      <a:pt x="6626" y="3860"/>
                      <a:pt x="6718" y="3921"/>
                      <a:pt x="6809" y="3952"/>
                    </a:cubicBezTo>
                    <a:cubicBezTo>
                      <a:pt x="6748" y="3891"/>
                      <a:pt x="6657" y="3830"/>
                      <a:pt x="6566" y="3769"/>
                    </a:cubicBezTo>
                    <a:lnTo>
                      <a:pt x="5836" y="3344"/>
                    </a:lnTo>
                    <a:cubicBezTo>
                      <a:pt x="5228" y="2979"/>
                      <a:pt x="4407" y="2462"/>
                      <a:pt x="3465" y="1915"/>
                    </a:cubicBezTo>
                    <a:cubicBezTo>
                      <a:pt x="2523" y="1368"/>
                      <a:pt x="1672" y="882"/>
                      <a:pt x="1034" y="547"/>
                    </a:cubicBezTo>
                    <a:lnTo>
                      <a:pt x="274" y="152"/>
                    </a:lnTo>
                    <a:cubicBezTo>
                      <a:pt x="182" y="91"/>
                      <a:pt x="91" y="3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1"/>
              <p:cNvSpPr/>
              <p:nvPr/>
            </p:nvSpPr>
            <p:spPr>
              <a:xfrm>
                <a:off x="6377635" y="3971559"/>
                <a:ext cx="258193" cy="170032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4622" extrusionOk="0">
                    <a:moveTo>
                      <a:pt x="7053" y="1"/>
                    </a:moveTo>
                    <a:lnTo>
                      <a:pt x="7053" y="1"/>
                    </a:lnTo>
                    <a:cubicBezTo>
                      <a:pt x="6961" y="62"/>
                      <a:pt x="6870" y="123"/>
                      <a:pt x="6779" y="183"/>
                    </a:cubicBezTo>
                    <a:lnTo>
                      <a:pt x="6019" y="700"/>
                    </a:lnTo>
                    <a:cubicBezTo>
                      <a:pt x="5411" y="1156"/>
                      <a:pt x="4530" y="1733"/>
                      <a:pt x="3557" y="2372"/>
                    </a:cubicBezTo>
                    <a:cubicBezTo>
                      <a:pt x="2584" y="3010"/>
                      <a:pt x="1703" y="3557"/>
                      <a:pt x="1034" y="3952"/>
                    </a:cubicBezTo>
                    <a:lnTo>
                      <a:pt x="274" y="4408"/>
                    </a:lnTo>
                    <a:cubicBezTo>
                      <a:pt x="183" y="4469"/>
                      <a:pt x="92" y="4530"/>
                      <a:pt x="1" y="4621"/>
                    </a:cubicBezTo>
                    <a:cubicBezTo>
                      <a:pt x="122" y="4560"/>
                      <a:pt x="213" y="4530"/>
                      <a:pt x="305" y="4469"/>
                    </a:cubicBezTo>
                    <a:cubicBezTo>
                      <a:pt x="517" y="4348"/>
                      <a:pt x="791" y="4226"/>
                      <a:pt x="1125" y="4013"/>
                    </a:cubicBezTo>
                    <a:cubicBezTo>
                      <a:pt x="1764" y="3648"/>
                      <a:pt x="2676" y="3101"/>
                      <a:pt x="3648" y="2463"/>
                    </a:cubicBezTo>
                    <a:cubicBezTo>
                      <a:pt x="4621" y="1825"/>
                      <a:pt x="5472" y="1217"/>
                      <a:pt x="6110" y="761"/>
                    </a:cubicBezTo>
                    <a:cubicBezTo>
                      <a:pt x="6414" y="548"/>
                      <a:pt x="6657" y="366"/>
                      <a:pt x="6809" y="244"/>
                    </a:cubicBezTo>
                    <a:cubicBezTo>
                      <a:pt x="6901" y="183"/>
                      <a:pt x="6992" y="92"/>
                      <a:pt x="70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1"/>
              <p:cNvSpPr/>
              <p:nvPr/>
            </p:nvSpPr>
            <p:spPr>
              <a:xfrm>
                <a:off x="6231858" y="4341661"/>
                <a:ext cx="320499" cy="79729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21673" extrusionOk="0">
                    <a:moveTo>
                      <a:pt x="1" y="1"/>
                    </a:moveTo>
                    <a:lnTo>
                      <a:pt x="2858" y="21673"/>
                    </a:lnTo>
                    <a:lnTo>
                      <a:pt x="5898" y="21673"/>
                    </a:lnTo>
                    <a:lnTo>
                      <a:pt x="87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31"/>
            <p:cNvGrpSpPr/>
            <p:nvPr/>
          </p:nvGrpSpPr>
          <p:grpSpPr>
            <a:xfrm>
              <a:off x="1128553" y="320900"/>
              <a:ext cx="1712499" cy="4822731"/>
              <a:chOff x="4024153" y="320900"/>
              <a:chExt cx="1712499" cy="4822731"/>
            </a:xfrm>
          </p:grpSpPr>
          <p:sp>
            <p:nvSpPr>
              <p:cNvPr id="890" name="Google Shape;890;p31"/>
              <p:cNvSpPr/>
              <p:nvPr/>
            </p:nvSpPr>
            <p:spPr>
              <a:xfrm>
                <a:off x="4497068" y="4034205"/>
                <a:ext cx="1078274" cy="352240"/>
              </a:xfrm>
              <a:custGeom>
                <a:avLst/>
                <a:gdLst/>
                <a:ahLst/>
                <a:cxnLst/>
                <a:rect l="l" t="t" r="r" b="b"/>
                <a:pathLst>
                  <a:path w="29455" h="9575" extrusionOk="0">
                    <a:moveTo>
                      <a:pt x="1" y="0"/>
                    </a:moveTo>
                    <a:lnTo>
                      <a:pt x="1" y="9575"/>
                    </a:lnTo>
                    <a:lnTo>
                      <a:pt x="29454" y="9575"/>
                    </a:lnTo>
                    <a:lnTo>
                      <a:pt x="294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1"/>
              <p:cNvSpPr/>
              <p:nvPr/>
            </p:nvSpPr>
            <p:spPr>
              <a:xfrm>
                <a:off x="4452588" y="3935803"/>
                <a:ext cx="1160568" cy="98443"/>
              </a:xfrm>
              <a:custGeom>
                <a:avLst/>
                <a:gdLst/>
                <a:ahLst/>
                <a:cxnLst/>
                <a:rect l="l" t="t" r="r" b="b"/>
                <a:pathLst>
                  <a:path w="31703" h="2676" extrusionOk="0">
                    <a:moveTo>
                      <a:pt x="0" y="0"/>
                    </a:moveTo>
                    <a:lnTo>
                      <a:pt x="0" y="2675"/>
                    </a:lnTo>
                    <a:lnTo>
                      <a:pt x="31703" y="2675"/>
                    </a:lnTo>
                    <a:lnTo>
                      <a:pt x="317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1"/>
              <p:cNvSpPr/>
              <p:nvPr/>
            </p:nvSpPr>
            <p:spPr>
              <a:xfrm>
                <a:off x="5010070" y="3935803"/>
                <a:ext cx="603109" cy="450647"/>
              </a:xfrm>
              <a:custGeom>
                <a:avLst/>
                <a:gdLst/>
                <a:ahLst/>
                <a:cxnLst/>
                <a:rect l="l" t="t" r="r" b="b"/>
                <a:pathLst>
                  <a:path w="16475" h="12250" extrusionOk="0">
                    <a:moveTo>
                      <a:pt x="0" y="0"/>
                    </a:moveTo>
                    <a:lnTo>
                      <a:pt x="0" y="2432"/>
                    </a:lnTo>
                    <a:lnTo>
                      <a:pt x="608" y="12250"/>
                    </a:lnTo>
                    <a:lnTo>
                      <a:pt x="15441" y="12250"/>
                    </a:lnTo>
                    <a:lnTo>
                      <a:pt x="15441" y="2675"/>
                    </a:lnTo>
                    <a:lnTo>
                      <a:pt x="16475" y="2675"/>
                    </a:lnTo>
                    <a:lnTo>
                      <a:pt x="164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1"/>
              <p:cNvSpPr/>
              <p:nvPr/>
            </p:nvSpPr>
            <p:spPr>
              <a:xfrm>
                <a:off x="4648409" y="4091223"/>
                <a:ext cx="218144" cy="52569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429" extrusionOk="0">
                    <a:moveTo>
                      <a:pt x="1" y="0"/>
                    </a:moveTo>
                    <a:lnTo>
                      <a:pt x="1" y="1429"/>
                    </a:lnTo>
                    <a:lnTo>
                      <a:pt x="5958" y="1429"/>
                    </a:lnTo>
                    <a:lnTo>
                      <a:pt x="59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1"/>
              <p:cNvSpPr/>
              <p:nvPr/>
            </p:nvSpPr>
            <p:spPr>
              <a:xfrm>
                <a:off x="4620587" y="4210851"/>
                <a:ext cx="280450" cy="111871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3041" extrusionOk="0">
                    <a:moveTo>
                      <a:pt x="1" y="1"/>
                    </a:moveTo>
                    <a:lnTo>
                      <a:pt x="1" y="3040"/>
                    </a:lnTo>
                    <a:lnTo>
                      <a:pt x="7661" y="3040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1"/>
              <p:cNvSpPr/>
              <p:nvPr/>
            </p:nvSpPr>
            <p:spPr>
              <a:xfrm>
                <a:off x="4024153" y="320900"/>
                <a:ext cx="1712499" cy="4822731"/>
              </a:xfrm>
              <a:custGeom>
                <a:avLst/>
                <a:gdLst/>
                <a:ahLst/>
                <a:cxnLst/>
                <a:rect l="l" t="t" r="r" b="b"/>
                <a:pathLst>
                  <a:path w="46780" h="131097" extrusionOk="0">
                    <a:moveTo>
                      <a:pt x="8694" y="28694"/>
                    </a:moveTo>
                    <a:lnTo>
                      <a:pt x="5958" y="39819"/>
                    </a:lnTo>
                    <a:lnTo>
                      <a:pt x="3375" y="28694"/>
                    </a:lnTo>
                    <a:close/>
                    <a:moveTo>
                      <a:pt x="42980" y="28694"/>
                    </a:moveTo>
                    <a:lnTo>
                      <a:pt x="40245" y="39819"/>
                    </a:lnTo>
                    <a:lnTo>
                      <a:pt x="37661" y="28694"/>
                    </a:lnTo>
                    <a:close/>
                    <a:moveTo>
                      <a:pt x="37114" y="30609"/>
                    </a:moveTo>
                    <a:lnTo>
                      <a:pt x="39728" y="41855"/>
                    </a:lnTo>
                    <a:lnTo>
                      <a:pt x="37205" y="52129"/>
                    </a:lnTo>
                    <a:lnTo>
                      <a:pt x="37114" y="30609"/>
                    </a:lnTo>
                    <a:close/>
                    <a:moveTo>
                      <a:pt x="2706" y="29940"/>
                    </a:moveTo>
                    <a:lnTo>
                      <a:pt x="5472" y="41855"/>
                    </a:lnTo>
                    <a:lnTo>
                      <a:pt x="2797" y="52767"/>
                    </a:lnTo>
                    <a:lnTo>
                      <a:pt x="2706" y="29940"/>
                    </a:lnTo>
                    <a:close/>
                    <a:moveTo>
                      <a:pt x="9211" y="30700"/>
                    </a:moveTo>
                    <a:lnTo>
                      <a:pt x="9211" y="53649"/>
                    </a:lnTo>
                    <a:lnTo>
                      <a:pt x="6445" y="41885"/>
                    </a:lnTo>
                    <a:lnTo>
                      <a:pt x="9211" y="30700"/>
                    </a:lnTo>
                    <a:close/>
                    <a:moveTo>
                      <a:pt x="43649" y="29970"/>
                    </a:moveTo>
                    <a:lnTo>
                      <a:pt x="43649" y="54408"/>
                    </a:lnTo>
                    <a:lnTo>
                      <a:pt x="40701" y="41855"/>
                    </a:lnTo>
                    <a:lnTo>
                      <a:pt x="43649" y="29970"/>
                    </a:lnTo>
                    <a:close/>
                    <a:moveTo>
                      <a:pt x="34409" y="28694"/>
                    </a:moveTo>
                    <a:lnTo>
                      <a:pt x="34409" y="55746"/>
                    </a:lnTo>
                    <a:lnTo>
                      <a:pt x="12007" y="55746"/>
                    </a:lnTo>
                    <a:lnTo>
                      <a:pt x="11886" y="28694"/>
                    </a:lnTo>
                    <a:close/>
                    <a:moveTo>
                      <a:pt x="40214" y="43922"/>
                    </a:moveTo>
                    <a:lnTo>
                      <a:pt x="42980" y="55746"/>
                    </a:lnTo>
                    <a:lnTo>
                      <a:pt x="37296" y="55746"/>
                    </a:lnTo>
                    <a:lnTo>
                      <a:pt x="40214" y="43922"/>
                    </a:lnTo>
                    <a:close/>
                    <a:moveTo>
                      <a:pt x="43649" y="55715"/>
                    </a:moveTo>
                    <a:lnTo>
                      <a:pt x="43649" y="55746"/>
                    </a:lnTo>
                    <a:lnTo>
                      <a:pt x="43467" y="55746"/>
                    </a:lnTo>
                    <a:lnTo>
                      <a:pt x="43649" y="55715"/>
                    </a:lnTo>
                    <a:close/>
                    <a:moveTo>
                      <a:pt x="5958" y="43952"/>
                    </a:moveTo>
                    <a:lnTo>
                      <a:pt x="8694" y="55776"/>
                    </a:lnTo>
                    <a:lnTo>
                      <a:pt x="3040" y="55776"/>
                    </a:lnTo>
                    <a:lnTo>
                      <a:pt x="5958" y="43952"/>
                    </a:lnTo>
                    <a:close/>
                    <a:moveTo>
                      <a:pt x="9211" y="58603"/>
                    </a:moveTo>
                    <a:lnTo>
                      <a:pt x="9211" y="83527"/>
                    </a:lnTo>
                    <a:lnTo>
                      <a:pt x="3040" y="83558"/>
                    </a:lnTo>
                    <a:lnTo>
                      <a:pt x="3040" y="83467"/>
                    </a:lnTo>
                    <a:lnTo>
                      <a:pt x="2949" y="83467"/>
                    </a:lnTo>
                    <a:lnTo>
                      <a:pt x="2828" y="58603"/>
                    </a:lnTo>
                    <a:close/>
                    <a:moveTo>
                      <a:pt x="34439" y="58603"/>
                    </a:moveTo>
                    <a:lnTo>
                      <a:pt x="34439" y="83558"/>
                    </a:lnTo>
                    <a:lnTo>
                      <a:pt x="12129" y="83558"/>
                    </a:lnTo>
                    <a:lnTo>
                      <a:pt x="12007" y="58603"/>
                    </a:lnTo>
                    <a:close/>
                    <a:moveTo>
                      <a:pt x="43649" y="58603"/>
                    </a:moveTo>
                    <a:lnTo>
                      <a:pt x="43649" y="83558"/>
                    </a:lnTo>
                    <a:lnTo>
                      <a:pt x="37661" y="83558"/>
                    </a:lnTo>
                    <a:lnTo>
                      <a:pt x="37631" y="83467"/>
                    </a:lnTo>
                    <a:lnTo>
                      <a:pt x="37357" y="83527"/>
                    </a:lnTo>
                    <a:lnTo>
                      <a:pt x="37236" y="58603"/>
                    </a:lnTo>
                    <a:close/>
                    <a:moveTo>
                      <a:pt x="8360" y="86445"/>
                    </a:moveTo>
                    <a:lnTo>
                      <a:pt x="5958" y="96142"/>
                    </a:lnTo>
                    <a:lnTo>
                      <a:pt x="3679" y="86445"/>
                    </a:lnTo>
                    <a:close/>
                    <a:moveTo>
                      <a:pt x="42980" y="86415"/>
                    </a:moveTo>
                    <a:lnTo>
                      <a:pt x="40579" y="96142"/>
                    </a:lnTo>
                    <a:lnTo>
                      <a:pt x="38299" y="86415"/>
                    </a:lnTo>
                    <a:close/>
                    <a:moveTo>
                      <a:pt x="2949" y="87418"/>
                    </a:moveTo>
                    <a:lnTo>
                      <a:pt x="5472" y="98178"/>
                    </a:lnTo>
                    <a:lnTo>
                      <a:pt x="3071" y="108026"/>
                    </a:lnTo>
                    <a:lnTo>
                      <a:pt x="2949" y="87418"/>
                    </a:lnTo>
                    <a:close/>
                    <a:moveTo>
                      <a:pt x="37388" y="86597"/>
                    </a:moveTo>
                    <a:lnTo>
                      <a:pt x="40093" y="98178"/>
                    </a:lnTo>
                    <a:lnTo>
                      <a:pt x="37479" y="108756"/>
                    </a:lnTo>
                    <a:lnTo>
                      <a:pt x="37388" y="86597"/>
                    </a:lnTo>
                    <a:close/>
                    <a:moveTo>
                      <a:pt x="43649" y="87692"/>
                    </a:moveTo>
                    <a:lnTo>
                      <a:pt x="43649" y="109242"/>
                    </a:lnTo>
                    <a:lnTo>
                      <a:pt x="41065" y="98178"/>
                    </a:lnTo>
                    <a:lnTo>
                      <a:pt x="43649" y="87692"/>
                    </a:lnTo>
                    <a:close/>
                    <a:moveTo>
                      <a:pt x="9211" y="87023"/>
                    </a:moveTo>
                    <a:lnTo>
                      <a:pt x="9211" y="109972"/>
                    </a:lnTo>
                    <a:lnTo>
                      <a:pt x="6445" y="98208"/>
                    </a:lnTo>
                    <a:lnTo>
                      <a:pt x="9211" y="87023"/>
                    </a:lnTo>
                    <a:close/>
                    <a:moveTo>
                      <a:pt x="5958" y="100245"/>
                    </a:moveTo>
                    <a:lnTo>
                      <a:pt x="8390" y="110640"/>
                    </a:lnTo>
                    <a:lnTo>
                      <a:pt x="3405" y="110640"/>
                    </a:lnTo>
                    <a:lnTo>
                      <a:pt x="5958" y="100245"/>
                    </a:lnTo>
                    <a:close/>
                    <a:moveTo>
                      <a:pt x="34409" y="86415"/>
                    </a:moveTo>
                    <a:lnTo>
                      <a:pt x="34409" y="110640"/>
                    </a:lnTo>
                    <a:lnTo>
                      <a:pt x="12250" y="110640"/>
                    </a:lnTo>
                    <a:lnTo>
                      <a:pt x="12159" y="86415"/>
                    </a:lnTo>
                    <a:close/>
                    <a:moveTo>
                      <a:pt x="40549" y="100245"/>
                    </a:moveTo>
                    <a:lnTo>
                      <a:pt x="42980" y="110640"/>
                    </a:lnTo>
                    <a:lnTo>
                      <a:pt x="37995" y="110640"/>
                    </a:lnTo>
                    <a:lnTo>
                      <a:pt x="40549" y="100245"/>
                    </a:lnTo>
                    <a:close/>
                    <a:moveTo>
                      <a:pt x="1" y="0"/>
                    </a:moveTo>
                    <a:lnTo>
                      <a:pt x="1" y="131097"/>
                    </a:lnTo>
                    <a:lnTo>
                      <a:pt x="3162" y="131097"/>
                    </a:lnTo>
                    <a:lnTo>
                      <a:pt x="3071" y="113497"/>
                    </a:lnTo>
                    <a:lnTo>
                      <a:pt x="9211" y="113497"/>
                    </a:lnTo>
                    <a:lnTo>
                      <a:pt x="9211" y="131097"/>
                    </a:lnTo>
                    <a:lnTo>
                      <a:pt x="12372" y="131097"/>
                    </a:lnTo>
                    <a:lnTo>
                      <a:pt x="12281" y="113497"/>
                    </a:lnTo>
                    <a:lnTo>
                      <a:pt x="34409" y="113497"/>
                    </a:lnTo>
                    <a:lnTo>
                      <a:pt x="34409" y="131097"/>
                    </a:lnTo>
                    <a:lnTo>
                      <a:pt x="37570" y="131097"/>
                    </a:lnTo>
                    <a:lnTo>
                      <a:pt x="37509" y="113497"/>
                    </a:lnTo>
                    <a:lnTo>
                      <a:pt x="43649" y="113497"/>
                    </a:lnTo>
                    <a:lnTo>
                      <a:pt x="43649" y="131097"/>
                    </a:lnTo>
                    <a:lnTo>
                      <a:pt x="46780" y="131097"/>
                    </a:lnTo>
                    <a:lnTo>
                      <a:pt x="46172" y="0"/>
                    </a:lnTo>
                    <a:lnTo>
                      <a:pt x="43649" y="0"/>
                    </a:lnTo>
                    <a:lnTo>
                      <a:pt x="43649" y="25837"/>
                    </a:lnTo>
                    <a:lnTo>
                      <a:pt x="37084" y="25837"/>
                    </a:lnTo>
                    <a:lnTo>
                      <a:pt x="36962" y="0"/>
                    </a:lnTo>
                    <a:lnTo>
                      <a:pt x="34409" y="0"/>
                    </a:lnTo>
                    <a:lnTo>
                      <a:pt x="34409" y="25837"/>
                    </a:lnTo>
                    <a:lnTo>
                      <a:pt x="11855" y="25837"/>
                    </a:lnTo>
                    <a:lnTo>
                      <a:pt x="11734" y="0"/>
                    </a:lnTo>
                    <a:lnTo>
                      <a:pt x="9211" y="0"/>
                    </a:lnTo>
                    <a:lnTo>
                      <a:pt x="9211" y="25837"/>
                    </a:lnTo>
                    <a:lnTo>
                      <a:pt x="2676" y="25837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1"/>
              <p:cNvSpPr/>
              <p:nvPr/>
            </p:nvSpPr>
            <p:spPr>
              <a:xfrm>
                <a:off x="5059016" y="1657070"/>
                <a:ext cx="153605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9545" extrusionOk="0">
                    <a:moveTo>
                      <a:pt x="1" y="0"/>
                    </a:moveTo>
                    <a:lnTo>
                      <a:pt x="1" y="19544"/>
                    </a:lnTo>
                    <a:lnTo>
                      <a:pt x="4195" y="19544"/>
                    </a:ln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1"/>
              <p:cNvSpPr/>
              <p:nvPr/>
            </p:nvSpPr>
            <p:spPr>
              <a:xfrm>
                <a:off x="5097968" y="2172513"/>
                <a:ext cx="71238" cy="61509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672" extrusionOk="0">
                    <a:moveTo>
                      <a:pt x="1125" y="0"/>
                    </a:moveTo>
                    <a:cubicBezTo>
                      <a:pt x="365" y="0"/>
                      <a:pt x="1" y="912"/>
                      <a:pt x="517" y="1429"/>
                    </a:cubicBezTo>
                    <a:cubicBezTo>
                      <a:pt x="685" y="1596"/>
                      <a:pt x="894" y="1671"/>
                      <a:pt x="1099" y="1671"/>
                    </a:cubicBezTo>
                    <a:cubicBezTo>
                      <a:pt x="1529" y="1671"/>
                      <a:pt x="1946" y="1345"/>
                      <a:pt x="1946" y="852"/>
                    </a:cubicBezTo>
                    <a:cubicBezTo>
                      <a:pt x="1946" y="365"/>
                      <a:pt x="1581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1"/>
              <p:cNvSpPr/>
              <p:nvPr/>
            </p:nvSpPr>
            <p:spPr>
              <a:xfrm>
                <a:off x="5113563" y="1847143"/>
                <a:ext cx="46748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995" extrusionOk="0">
                    <a:moveTo>
                      <a:pt x="0" y="0"/>
                    </a:moveTo>
                    <a:lnTo>
                      <a:pt x="0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1"/>
              <p:cNvSpPr/>
              <p:nvPr/>
            </p:nvSpPr>
            <p:spPr>
              <a:xfrm>
                <a:off x="4903245" y="1657070"/>
                <a:ext cx="153605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9545" extrusionOk="0">
                    <a:moveTo>
                      <a:pt x="0" y="0"/>
                    </a:moveTo>
                    <a:lnTo>
                      <a:pt x="0" y="19544"/>
                    </a:lnTo>
                    <a:lnTo>
                      <a:pt x="4195" y="19544"/>
                    </a:ln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1"/>
              <p:cNvSpPr/>
              <p:nvPr/>
            </p:nvSpPr>
            <p:spPr>
              <a:xfrm>
                <a:off x="4941062" y="2172513"/>
                <a:ext cx="72373" cy="6150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672" extrusionOk="0">
                    <a:moveTo>
                      <a:pt x="1126" y="0"/>
                    </a:moveTo>
                    <a:cubicBezTo>
                      <a:pt x="396" y="0"/>
                      <a:pt x="1" y="912"/>
                      <a:pt x="548" y="1429"/>
                    </a:cubicBezTo>
                    <a:cubicBezTo>
                      <a:pt x="715" y="1596"/>
                      <a:pt x="921" y="1671"/>
                      <a:pt x="1123" y="1671"/>
                    </a:cubicBezTo>
                    <a:cubicBezTo>
                      <a:pt x="1546" y="1671"/>
                      <a:pt x="1956" y="1345"/>
                      <a:pt x="1977" y="852"/>
                    </a:cubicBezTo>
                    <a:cubicBezTo>
                      <a:pt x="1977" y="365"/>
                      <a:pt x="1581" y="0"/>
                      <a:pt x="1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1"/>
              <p:cNvSpPr/>
              <p:nvPr/>
            </p:nvSpPr>
            <p:spPr>
              <a:xfrm>
                <a:off x="4957755" y="1847143"/>
                <a:ext cx="46784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995" extrusionOk="0">
                    <a:moveTo>
                      <a:pt x="1" y="0"/>
                    </a:moveTo>
                    <a:lnTo>
                      <a:pt x="1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1"/>
              <p:cNvSpPr/>
              <p:nvPr/>
            </p:nvSpPr>
            <p:spPr>
              <a:xfrm>
                <a:off x="4754136" y="1657070"/>
                <a:ext cx="153568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9545" extrusionOk="0">
                    <a:moveTo>
                      <a:pt x="0" y="0"/>
                    </a:moveTo>
                    <a:lnTo>
                      <a:pt x="0" y="19544"/>
                    </a:lnTo>
                    <a:lnTo>
                      <a:pt x="4195" y="19544"/>
                    </a:ln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1"/>
              <p:cNvSpPr/>
              <p:nvPr/>
            </p:nvSpPr>
            <p:spPr>
              <a:xfrm>
                <a:off x="4793088" y="2172513"/>
                <a:ext cx="71238" cy="61509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672" extrusionOk="0">
                    <a:moveTo>
                      <a:pt x="1125" y="0"/>
                    </a:moveTo>
                    <a:cubicBezTo>
                      <a:pt x="365" y="0"/>
                      <a:pt x="0" y="912"/>
                      <a:pt x="547" y="1429"/>
                    </a:cubicBezTo>
                    <a:cubicBezTo>
                      <a:pt x="715" y="1596"/>
                      <a:pt x="920" y="1671"/>
                      <a:pt x="1122" y="1671"/>
                    </a:cubicBezTo>
                    <a:cubicBezTo>
                      <a:pt x="1543" y="1671"/>
                      <a:pt x="1946" y="1345"/>
                      <a:pt x="1946" y="852"/>
                    </a:cubicBezTo>
                    <a:cubicBezTo>
                      <a:pt x="1946" y="365"/>
                      <a:pt x="1581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1"/>
              <p:cNvSpPr/>
              <p:nvPr/>
            </p:nvSpPr>
            <p:spPr>
              <a:xfrm>
                <a:off x="4809782" y="1847143"/>
                <a:ext cx="46748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995" extrusionOk="0">
                    <a:moveTo>
                      <a:pt x="0" y="0"/>
                    </a:moveTo>
                    <a:lnTo>
                      <a:pt x="0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1"/>
              <p:cNvSpPr/>
              <p:nvPr/>
            </p:nvSpPr>
            <p:spPr>
              <a:xfrm>
                <a:off x="4291216" y="3285063"/>
                <a:ext cx="767806" cy="109590"/>
              </a:xfrm>
              <a:custGeom>
                <a:avLst/>
                <a:gdLst/>
                <a:ahLst/>
                <a:cxnLst/>
                <a:rect l="l" t="t" r="r" b="b"/>
                <a:pathLst>
                  <a:path w="20974" h="2979" extrusionOk="0">
                    <a:moveTo>
                      <a:pt x="1" y="0"/>
                    </a:moveTo>
                    <a:lnTo>
                      <a:pt x="1" y="2979"/>
                    </a:lnTo>
                    <a:lnTo>
                      <a:pt x="20974" y="2979"/>
                    </a:lnTo>
                    <a:lnTo>
                      <a:pt x="209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1"/>
              <p:cNvSpPr/>
              <p:nvPr/>
            </p:nvSpPr>
            <p:spPr>
              <a:xfrm>
                <a:off x="4315707" y="3302940"/>
                <a:ext cx="741119" cy="73833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007" extrusionOk="0">
                    <a:moveTo>
                      <a:pt x="20244" y="0"/>
                    </a:moveTo>
                    <a:cubicBezTo>
                      <a:pt x="20244" y="0"/>
                      <a:pt x="1703" y="152"/>
                      <a:pt x="517" y="426"/>
                    </a:cubicBezTo>
                    <a:cubicBezTo>
                      <a:pt x="244" y="487"/>
                      <a:pt x="0" y="1642"/>
                      <a:pt x="517" y="1733"/>
                    </a:cubicBezTo>
                    <a:cubicBezTo>
                      <a:pt x="1034" y="1824"/>
                      <a:pt x="20244" y="2006"/>
                      <a:pt x="20244" y="2006"/>
                    </a:cubicBezTo>
                    <a:lnTo>
                      <a:pt x="20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1"/>
              <p:cNvSpPr/>
              <p:nvPr/>
            </p:nvSpPr>
            <p:spPr>
              <a:xfrm>
                <a:off x="4380249" y="3172130"/>
                <a:ext cx="607575" cy="10959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2979" extrusionOk="0">
                    <a:moveTo>
                      <a:pt x="0" y="0"/>
                    </a:moveTo>
                    <a:lnTo>
                      <a:pt x="0" y="2979"/>
                    </a:lnTo>
                    <a:lnTo>
                      <a:pt x="16596" y="2979"/>
                    </a:lnTo>
                    <a:lnTo>
                      <a:pt x="165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1"/>
              <p:cNvSpPr/>
              <p:nvPr/>
            </p:nvSpPr>
            <p:spPr>
              <a:xfrm>
                <a:off x="4399176" y="3190008"/>
                <a:ext cx="587550" cy="72729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1977" extrusionOk="0">
                    <a:moveTo>
                      <a:pt x="16049" y="0"/>
                    </a:moveTo>
                    <a:cubicBezTo>
                      <a:pt x="16049" y="0"/>
                      <a:pt x="1368" y="152"/>
                      <a:pt x="426" y="426"/>
                    </a:cubicBezTo>
                    <a:cubicBezTo>
                      <a:pt x="213" y="487"/>
                      <a:pt x="0" y="1611"/>
                      <a:pt x="426" y="1733"/>
                    </a:cubicBezTo>
                    <a:cubicBezTo>
                      <a:pt x="851" y="1824"/>
                      <a:pt x="16049" y="1976"/>
                      <a:pt x="16049" y="1976"/>
                    </a:cubicBezTo>
                    <a:lnTo>
                      <a:pt x="160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1"/>
              <p:cNvSpPr/>
              <p:nvPr/>
            </p:nvSpPr>
            <p:spPr>
              <a:xfrm>
                <a:off x="4376917" y="3064789"/>
                <a:ext cx="608673" cy="108486"/>
              </a:xfrm>
              <a:custGeom>
                <a:avLst/>
                <a:gdLst/>
                <a:ahLst/>
                <a:cxnLst/>
                <a:rect l="l" t="t" r="r" b="b"/>
                <a:pathLst>
                  <a:path w="16627" h="2949" extrusionOk="0">
                    <a:moveTo>
                      <a:pt x="0" y="0"/>
                    </a:moveTo>
                    <a:lnTo>
                      <a:pt x="0" y="2949"/>
                    </a:lnTo>
                    <a:lnTo>
                      <a:pt x="16627" y="2949"/>
                    </a:lnTo>
                    <a:lnTo>
                      <a:pt x="165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1"/>
              <p:cNvSpPr/>
              <p:nvPr/>
            </p:nvSpPr>
            <p:spPr>
              <a:xfrm>
                <a:off x="4395807" y="3082667"/>
                <a:ext cx="587550" cy="72729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1977" extrusionOk="0">
                    <a:moveTo>
                      <a:pt x="16050" y="0"/>
                    </a:moveTo>
                    <a:cubicBezTo>
                      <a:pt x="16050" y="0"/>
                      <a:pt x="1369" y="122"/>
                      <a:pt x="427" y="426"/>
                    </a:cubicBezTo>
                    <a:cubicBezTo>
                      <a:pt x="214" y="487"/>
                      <a:pt x="1" y="1611"/>
                      <a:pt x="427" y="1733"/>
                    </a:cubicBezTo>
                    <a:cubicBezTo>
                      <a:pt x="852" y="1824"/>
                      <a:pt x="16050" y="1976"/>
                      <a:pt x="16050" y="1976"/>
                    </a:cubicBezTo>
                    <a:lnTo>
                      <a:pt x="160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1"/>
              <p:cNvSpPr/>
              <p:nvPr/>
            </p:nvSpPr>
            <p:spPr>
              <a:xfrm>
                <a:off x="5128024" y="565783"/>
                <a:ext cx="153568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9545" extrusionOk="0">
                    <a:moveTo>
                      <a:pt x="0" y="0"/>
                    </a:moveTo>
                    <a:lnTo>
                      <a:pt x="0" y="19544"/>
                    </a:lnTo>
                    <a:lnTo>
                      <a:pt x="4195" y="19544"/>
                    </a:ln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1"/>
              <p:cNvSpPr/>
              <p:nvPr/>
            </p:nvSpPr>
            <p:spPr>
              <a:xfrm>
                <a:off x="5166976" y="1081226"/>
                <a:ext cx="71238" cy="61472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671" extrusionOk="0">
                    <a:moveTo>
                      <a:pt x="1094" y="0"/>
                    </a:moveTo>
                    <a:cubicBezTo>
                      <a:pt x="365" y="0"/>
                      <a:pt x="0" y="912"/>
                      <a:pt x="517" y="1429"/>
                    </a:cubicBezTo>
                    <a:cubicBezTo>
                      <a:pt x="683" y="1595"/>
                      <a:pt x="890" y="1670"/>
                      <a:pt x="1095" y="1670"/>
                    </a:cubicBezTo>
                    <a:cubicBezTo>
                      <a:pt x="1526" y="1670"/>
                      <a:pt x="1946" y="1337"/>
                      <a:pt x="1946" y="821"/>
                    </a:cubicBezTo>
                    <a:cubicBezTo>
                      <a:pt x="1946" y="365"/>
                      <a:pt x="1550" y="0"/>
                      <a:pt x="10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1"/>
              <p:cNvSpPr/>
              <p:nvPr/>
            </p:nvSpPr>
            <p:spPr>
              <a:xfrm>
                <a:off x="5182535" y="755855"/>
                <a:ext cx="46784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995" extrusionOk="0">
                    <a:moveTo>
                      <a:pt x="1" y="0"/>
                    </a:moveTo>
                    <a:lnTo>
                      <a:pt x="1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1"/>
              <p:cNvSpPr/>
              <p:nvPr/>
            </p:nvSpPr>
            <p:spPr>
              <a:xfrm>
                <a:off x="4972216" y="565783"/>
                <a:ext cx="152507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19545" extrusionOk="0">
                    <a:moveTo>
                      <a:pt x="1" y="0"/>
                    </a:moveTo>
                    <a:lnTo>
                      <a:pt x="1" y="19544"/>
                    </a:lnTo>
                    <a:lnTo>
                      <a:pt x="4165" y="19544"/>
                    </a:lnTo>
                    <a:lnTo>
                      <a:pt x="41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1"/>
              <p:cNvSpPr/>
              <p:nvPr/>
            </p:nvSpPr>
            <p:spPr>
              <a:xfrm>
                <a:off x="5011168" y="1081226"/>
                <a:ext cx="71275" cy="61472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671" extrusionOk="0">
                    <a:moveTo>
                      <a:pt x="1125" y="0"/>
                    </a:moveTo>
                    <a:cubicBezTo>
                      <a:pt x="366" y="0"/>
                      <a:pt x="1" y="912"/>
                      <a:pt x="518" y="1429"/>
                    </a:cubicBezTo>
                    <a:cubicBezTo>
                      <a:pt x="694" y="1595"/>
                      <a:pt x="904" y="1670"/>
                      <a:pt x="1109" y="1670"/>
                    </a:cubicBezTo>
                    <a:cubicBezTo>
                      <a:pt x="1540" y="1670"/>
                      <a:pt x="1946" y="1337"/>
                      <a:pt x="1946" y="821"/>
                    </a:cubicBezTo>
                    <a:cubicBezTo>
                      <a:pt x="1946" y="365"/>
                      <a:pt x="1581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1"/>
              <p:cNvSpPr/>
              <p:nvPr/>
            </p:nvSpPr>
            <p:spPr>
              <a:xfrm>
                <a:off x="5026763" y="755855"/>
                <a:ext cx="46748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995" extrusionOk="0">
                    <a:moveTo>
                      <a:pt x="0" y="0"/>
                    </a:moveTo>
                    <a:lnTo>
                      <a:pt x="0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1"/>
              <p:cNvSpPr/>
              <p:nvPr/>
            </p:nvSpPr>
            <p:spPr>
              <a:xfrm>
                <a:off x="4823108" y="565783"/>
                <a:ext cx="153605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9545" extrusionOk="0">
                    <a:moveTo>
                      <a:pt x="1" y="0"/>
                    </a:moveTo>
                    <a:lnTo>
                      <a:pt x="1" y="19544"/>
                    </a:lnTo>
                    <a:lnTo>
                      <a:pt x="4196" y="19544"/>
                    </a:lnTo>
                    <a:lnTo>
                      <a:pt x="4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4862059" y="1081226"/>
                <a:ext cx="71275" cy="61472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671" extrusionOk="0">
                    <a:moveTo>
                      <a:pt x="1125" y="0"/>
                    </a:moveTo>
                    <a:cubicBezTo>
                      <a:pt x="366" y="0"/>
                      <a:pt x="1" y="912"/>
                      <a:pt x="518" y="1429"/>
                    </a:cubicBezTo>
                    <a:cubicBezTo>
                      <a:pt x="693" y="1595"/>
                      <a:pt x="904" y="1670"/>
                      <a:pt x="1109" y="1670"/>
                    </a:cubicBezTo>
                    <a:cubicBezTo>
                      <a:pt x="1540" y="1670"/>
                      <a:pt x="1946" y="1337"/>
                      <a:pt x="1946" y="821"/>
                    </a:cubicBezTo>
                    <a:cubicBezTo>
                      <a:pt x="1946" y="365"/>
                      <a:pt x="1581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1"/>
              <p:cNvSpPr/>
              <p:nvPr/>
            </p:nvSpPr>
            <p:spPr>
              <a:xfrm>
                <a:off x="4877655" y="755855"/>
                <a:ext cx="47883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995" extrusionOk="0">
                    <a:moveTo>
                      <a:pt x="0" y="0"/>
                    </a:moveTo>
                    <a:lnTo>
                      <a:pt x="0" y="7994"/>
                    </a:lnTo>
                    <a:lnTo>
                      <a:pt x="1307" y="7994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31"/>
            <p:cNvGrpSpPr/>
            <p:nvPr/>
          </p:nvGrpSpPr>
          <p:grpSpPr>
            <a:xfrm>
              <a:off x="5674122" y="3255965"/>
              <a:ext cx="1066020" cy="1881891"/>
              <a:chOff x="6664722" y="3255965"/>
              <a:chExt cx="1066020" cy="1881891"/>
            </a:xfrm>
          </p:grpSpPr>
          <p:sp>
            <p:nvSpPr>
              <p:cNvPr id="921" name="Google Shape;921;p31"/>
              <p:cNvSpPr/>
              <p:nvPr/>
            </p:nvSpPr>
            <p:spPr>
              <a:xfrm>
                <a:off x="6932920" y="4272356"/>
                <a:ext cx="55643" cy="8655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3527" extrusionOk="0">
                    <a:moveTo>
                      <a:pt x="0" y="0"/>
                    </a:moveTo>
                    <a:lnTo>
                      <a:pt x="0" y="23527"/>
                    </a:lnTo>
                    <a:lnTo>
                      <a:pt x="1520" y="23527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7636178" y="4272356"/>
                <a:ext cx="56778" cy="86550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3527" extrusionOk="0">
                    <a:moveTo>
                      <a:pt x="0" y="0"/>
                    </a:moveTo>
                    <a:lnTo>
                      <a:pt x="0" y="23527"/>
                    </a:lnTo>
                    <a:lnTo>
                      <a:pt x="1550" y="23527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6908428" y="4177302"/>
                <a:ext cx="822314" cy="108523"/>
              </a:xfrm>
              <a:custGeom>
                <a:avLst/>
                <a:gdLst/>
                <a:ahLst/>
                <a:cxnLst/>
                <a:rect l="l" t="t" r="r" b="b"/>
                <a:pathLst>
                  <a:path w="22463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2463" y="2949"/>
                    </a:lnTo>
                    <a:lnTo>
                      <a:pt x="224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1"/>
              <p:cNvSpPr/>
              <p:nvPr/>
            </p:nvSpPr>
            <p:spPr>
              <a:xfrm>
                <a:off x="6664722" y="3255965"/>
                <a:ext cx="386173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27904" extrusionOk="0">
                    <a:moveTo>
                      <a:pt x="3314" y="1"/>
                    </a:moveTo>
                    <a:lnTo>
                      <a:pt x="1" y="913"/>
                    </a:lnTo>
                    <a:lnTo>
                      <a:pt x="7235" y="27904"/>
                    </a:lnTo>
                    <a:lnTo>
                      <a:pt x="10548" y="27022"/>
                    </a:lnTo>
                    <a:lnTo>
                      <a:pt x="3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5" name="Google Shape;925;p31"/>
            <p:cNvGrpSpPr/>
            <p:nvPr/>
          </p:nvGrpSpPr>
          <p:grpSpPr>
            <a:xfrm>
              <a:off x="7257412" y="3553378"/>
              <a:ext cx="2547003" cy="1585612"/>
              <a:chOff x="7638412" y="3553378"/>
              <a:chExt cx="2547003" cy="1585612"/>
            </a:xfrm>
          </p:grpSpPr>
          <p:sp>
            <p:nvSpPr>
              <p:cNvPr id="926" name="Google Shape;926;p31"/>
              <p:cNvSpPr/>
              <p:nvPr/>
            </p:nvSpPr>
            <p:spPr>
              <a:xfrm>
                <a:off x="8161408" y="3619372"/>
                <a:ext cx="94594" cy="1517411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1248" extrusionOk="0">
                    <a:moveTo>
                      <a:pt x="0" y="0"/>
                    </a:moveTo>
                    <a:lnTo>
                      <a:pt x="0" y="41247"/>
                    </a:lnTo>
                    <a:lnTo>
                      <a:pt x="2584" y="41247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8159174" y="3614884"/>
                <a:ext cx="101293" cy="152189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41370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0" y="19272"/>
                      <a:pt x="31" y="35564"/>
                      <a:pt x="61" y="41308"/>
                    </a:cubicBezTo>
                    <a:lnTo>
                      <a:pt x="61" y="41339"/>
                    </a:lnTo>
                    <a:lnTo>
                      <a:pt x="91" y="41339"/>
                    </a:lnTo>
                    <a:lnTo>
                      <a:pt x="122" y="41369"/>
                    </a:lnTo>
                    <a:cubicBezTo>
                      <a:pt x="182" y="35606"/>
                      <a:pt x="183" y="19371"/>
                      <a:pt x="183" y="244"/>
                    </a:cubicBezTo>
                    <a:lnTo>
                      <a:pt x="2584" y="244"/>
                    </a:lnTo>
                    <a:cubicBezTo>
                      <a:pt x="2584" y="11715"/>
                      <a:pt x="2614" y="21942"/>
                      <a:pt x="2614" y="29332"/>
                    </a:cubicBezTo>
                    <a:cubicBezTo>
                      <a:pt x="2614" y="33071"/>
                      <a:pt x="2645" y="36050"/>
                      <a:pt x="2645" y="38147"/>
                    </a:cubicBezTo>
                    <a:lnTo>
                      <a:pt x="2645" y="40518"/>
                    </a:lnTo>
                    <a:lnTo>
                      <a:pt x="2645" y="41156"/>
                    </a:lnTo>
                    <a:lnTo>
                      <a:pt x="2645" y="41369"/>
                    </a:lnTo>
                    <a:cubicBezTo>
                      <a:pt x="2645" y="41369"/>
                      <a:pt x="2645" y="41308"/>
                      <a:pt x="2705" y="41126"/>
                    </a:cubicBezTo>
                    <a:lnTo>
                      <a:pt x="2705" y="40518"/>
                    </a:lnTo>
                    <a:lnTo>
                      <a:pt x="2705" y="38147"/>
                    </a:lnTo>
                    <a:cubicBezTo>
                      <a:pt x="2705" y="36080"/>
                      <a:pt x="2736" y="33071"/>
                      <a:pt x="2736" y="29363"/>
                    </a:cubicBezTo>
                    <a:cubicBezTo>
                      <a:pt x="2736" y="21916"/>
                      <a:pt x="2766" y="11612"/>
                      <a:pt x="2766" y="92"/>
                    </a:cubicBezTo>
                    <a:lnTo>
                      <a:pt x="27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9611306" y="3621616"/>
                <a:ext cx="94630" cy="151627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41217" extrusionOk="0">
                    <a:moveTo>
                      <a:pt x="1" y="0"/>
                    </a:moveTo>
                    <a:lnTo>
                      <a:pt x="1" y="41217"/>
                    </a:lnTo>
                    <a:lnTo>
                      <a:pt x="2584" y="41217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1"/>
              <p:cNvSpPr/>
              <p:nvPr/>
            </p:nvSpPr>
            <p:spPr>
              <a:xfrm>
                <a:off x="9609073" y="3618231"/>
                <a:ext cx="101293" cy="152075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41339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" y="19302"/>
                      <a:pt x="31" y="35564"/>
                      <a:pt x="62" y="41339"/>
                    </a:cubicBezTo>
                    <a:lnTo>
                      <a:pt x="92" y="41339"/>
                    </a:lnTo>
                    <a:lnTo>
                      <a:pt x="122" y="41338"/>
                    </a:lnTo>
                    <a:lnTo>
                      <a:pt x="122" y="41338"/>
                    </a:lnTo>
                    <a:lnTo>
                      <a:pt x="122" y="41339"/>
                    </a:lnTo>
                    <a:cubicBezTo>
                      <a:pt x="122" y="41339"/>
                      <a:pt x="122" y="41339"/>
                      <a:pt x="122" y="41338"/>
                    </a:cubicBezTo>
                    <a:lnTo>
                      <a:pt x="122" y="41338"/>
                    </a:lnTo>
                    <a:lnTo>
                      <a:pt x="2037" y="41309"/>
                    </a:lnTo>
                    <a:lnTo>
                      <a:pt x="123" y="41309"/>
                    </a:lnTo>
                    <a:cubicBezTo>
                      <a:pt x="153" y="35516"/>
                      <a:pt x="183" y="19290"/>
                      <a:pt x="183" y="183"/>
                    </a:cubicBezTo>
                    <a:lnTo>
                      <a:pt x="2584" y="183"/>
                    </a:lnTo>
                    <a:cubicBezTo>
                      <a:pt x="2585" y="11636"/>
                      <a:pt x="2615" y="21905"/>
                      <a:pt x="2615" y="29302"/>
                    </a:cubicBezTo>
                    <a:cubicBezTo>
                      <a:pt x="2615" y="33011"/>
                      <a:pt x="2645" y="36020"/>
                      <a:pt x="2645" y="38087"/>
                    </a:cubicBezTo>
                    <a:lnTo>
                      <a:pt x="2645" y="40488"/>
                    </a:lnTo>
                    <a:lnTo>
                      <a:pt x="2645" y="41096"/>
                    </a:lnTo>
                    <a:lnTo>
                      <a:pt x="2645" y="41339"/>
                    </a:lnTo>
                    <a:cubicBezTo>
                      <a:pt x="2645" y="41339"/>
                      <a:pt x="2706" y="41278"/>
                      <a:pt x="2706" y="41126"/>
                    </a:cubicBezTo>
                    <a:lnTo>
                      <a:pt x="2706" y="40518"/>
                    </a:lnTo>
                    <a:lnTo>
                      <a:pt x="2706" y="38147"/>
                    </a:lnTo>
                    <a:cubicBezTo>
                      <a:pt x="2706" y="36080"/>
                      <a:pt x="2736" y="33071"/>
                      <a:pt x="2736" y="29393"/>
                    </a:cubicBezTo>
                    <a:cubicBezTo>
                      <a:pt x="2736" y="21947"/>
                      <a:pt x="2767" y="11612"/>
                      <a:pt x="2767" y="92"/>
                    </a:cubicBez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1"/>
              <p:cNvSpPr/>
              <p:nvPr/>
            </p:nvSpPr>
            <p:spPr>
              <a:xfrm>
                <a:off x="7638412" y="3553378"/>
                <a:ext cx="2547003" cy="91748"/>
              </a:xfrm>
              <a:custGeom>
                <a:avLst/>
                <a:gdLst/>
                <a:ahLst/>
                <a:cxnLst/>
                <a:rect l="l" t="t" r="r" b="b"/>
                <a:pathLst>
                  <a:path w="69576" h="2494" extrusionOk="0">
                    <a:moveTo>
                      <a:pt x="0" y="1"/>
                    </a:moveTo>
                    <a:lnTo>
                      <a:pt x="0" y="2493"/>
                    </a:lnTo>
                    <a:lnTo>
                      <a:pt x="69576" y="2493"/>
                    </a:lnTo>
                    <a:lnTo>
                      <a:pt x="695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1" name="Google Shape;931;p31"/>
            <p:cNvGrpSpPr/>
            <p:nvPr/>
          </p:nvGrpSpPr>
          <p:grpSpPr>
            <a:xfrm>
              <a:off x="6113382" y="480719"/>
              <a:ext cx="2736037" cy="1922378"/>
              <a:chOff x="6537109" y="1399016"/>
              <a:chExt cx="2454505" cy="1957216"/>
            </a:xfrm>
          </p:grpSpPr>
          <p:sp>
            <p:nvSpPr>
              <p:cNvPr id="932" name="Google Shape;932;p31"/>
              <p:cNvSpPr/>
              <p:nvPr/>
            </p:nvSpPr>
            <p:spPr>
              <a:xfrm>
                <a:off x="6609794" y="1402912"/>
                <a:ext cx="2321461" cy="1953320"/>
              </a:xfrm>
              <a:custGeom>
                <a:avLst/>
                <a:gdLst/>
                <a:ahLst/>
                <a:cxnLst/>
                <a:rect l="l" t="t" r="r" b="b"/>
                <a:pathLst>
                  <a:path w="57267" h="45625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" y="45563"/>
                    </a:lnTo>
                    <a:lnTo>
                      <a:pt x="1" y="45624"/>
                    </a:lnTo>
                    <a:lnTo>
                      <a:pt x="62" y="45624"/>
                    </a:lnTo>
                    <a:lnTo>
                      <a:pt x="41400" y="45594"/>
                    </a:lnTo>
                    <a:lnTo>
                      <a:pt x="53041" y="45563"/>
                    </a:lnTo>
                    <a:lnTo>
                      <a:pt x="41339" y="45533"/>
                    </a:lnTo>
                    <a:lnTo>
                      <a:pt x="183" y="45503"/>
                    </a:lnTo>
                    <a:lnTo>
                      <a:pt x="183" y="45503"/>
                    </a:lnTo>
                    <a:lnTo>
                      <a:pt x="183" y="244"/>
                    </a:lnTo>
                    <a:lnTo>
                      <a:pt x="57084" y="244"/>
                    </a:lnTo>
                    <a:cubicBezTo>
                      <a:pt x="57115" y="13894"/>
                      <a:pt x="57145" y="25240"/>
                      <a:pt x="57145" y="33132"/>
                    </a:cubicBezTo>
                    <a:lnTo>
                      <a:pt x="57145" y="42341"/>
                    </a:lnTo>
                    <a:lnTo>
                      <a:pt x="57145" y="44773"/>
                    </a:lnTo>
                    <a:lnTo>
                      <a:pt x="57145" y="45624"/>
                    </a:lnTo>
                    <a:cubicBezTo>
                      <a:pt x="57145" y="45624"/>
                      <a:pt x="57206" y="45259"/>
                      <a:pt x="57206" y="44712"/>
                    </a:cubicBezTo>
                    <a:lnTo>
                      <a:pt x="57206" y="42311"/>
                    </a:lnTo>
                    <a:cubicBezTo>
                      <a:pt x="57236" y="40183"/>
                      <a:pt x="57236" y="37083"/>
                      <a:pt x="57236" y="33132"/>
                    </a:cubicBezTo>
                    <a:cubicBezTo>
                      <a:pt x="57236" y="25168"/>
                      <a:pt x="57266" y="13800"/>
                      <a:pt x="57266" y="92"/>
                    </a:cubicBezTo>
                    <a:lnTo>
                      <a:pt x="572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1"/>
              <p:cNvSpPr/>
              <p:nvPr/>
            </p:nvSpPr>
            <p:spPr>
              <a:xfrm>
                <a:off x="6910464" y="1771205"/>
                <a:ext cx="83832" cy="986443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3041" extrusionOk="0">
                    <a:moveTo>
                      <a:pt x="0" y="0"/>
                    </a:moveTo>
                    <a:lnTo>
                      <a:pt x="0" y="23040"/>
                    </a:lnTo>
                    <a:lnTo>
                      <a:pt x="2067" y="23040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1"/>
              <p:cNvSpPr/>
              <p:nvPr/>
            </p:nvSpPr>
            <p:spPr>
              <a:xfrm>
                <a:off x="7071887" y="2105674"/>
                <a:ext cx="83832" cy="65199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5229" extrusionOk="0">
                    <a:moveTo>
                      <a:pt x="0" y="0"/>
                    </a:moveTo>
                    <a:lnTo>
                      <a:pt x="0" y="15228"/>
                    </a:lnTo>
                    <a:lnTo>
                      <a:pt x="2067" y="15228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1"/>
              <p:cNvSpPr/>
              <p:nvPr/>
            </p:nvSpPr>
            <p:spPr>
              <a:xfrm>
                <a:off x="7233310" y="1893527"/>
                <a:ext cx="83832" cy="869308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305" extrusionOk="0">
                    <a:moveTo>
                      <a:pt x="0" y="1"/>
                    </a:moveTo>
                    <a:lnTo>
                      <a:pt x="0" y="20305"/>
                    </a:lnTo>
                    <a:lnTo>
                      <a:pt x="2067" y="20305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1"/>
              <p:cNvSpPr/>
              <p:nvPr/>
            </p:nvSpPr>
            <p:spPr>
              <a:xfrm>
                <a:off x="7394692" y="1808925"/>
                <a:ext cx="83832" cy="950009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2190" extrusionOk="0">
                    <a:moveTo>
                      <a:pt x="1" y="1"/>
                    </a:moveTo>
                    <a:lnTo>
                      <a:pt x="1" y="22190"/>
                    </a:lnTo>
                    <a:lnTo>
                      <a:pt x="2068" y="22190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1"/>
              <p:cNvSpPr/>
              <p:nvPr/>
            </p:nvSpPr>
            <p:spPr>
              <a:xfrm>
                <a:off x="7556114" y="2126482"/>
                <a:ext cx="83832" cy="63118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743" extrusionOk="0">
                    <a:moveTo>
                      <a:pt x="1" y="0"/>
                    </a:moveTo>
                    <a:lnTo>
                      <a:pt x="1" y="14742"/>
                    </a:lnTo>
                    <a:lnTo>
                      <a:pt x="2068" y="14742"/>
                    </a:lnTo>
                    <a:lnTo>
                      <a:pt x="2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1"/>
              <p:cNvSpPr/>
              <p:nvPr/>
            </p:nvSpPr>
            <p:spPr>
              <a:xfrm>
                <a:off x="7718793" y="2250088"/>
                <a:ext cx="83791" cy="50758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1856" extrusionOk="0">
                    <a:moveTo>
                      <a:pt x="0" y="1"/>
                    </a:moveTo>
                    <a:lnTo>
                      <a:pt x="0" y="11855"/>
                    </a:lnTo>
                    <a:lnTo>
                      <a:pt x="2067" y="11855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7880175" y="1871391"/>
                <a:ext cx="83832" cy="88626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701" extrusionOk="0">
                    <a:moveTo>
                      <a:pt x="1" y="1"/>
                    </a:moveTo>
                    <a:lnTo>
                      <a:pt x="1" y="20700"/>
                    </a:lnTo>
                    <a:lnTo>
                      <a:pt x="2068" y="20700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1"/>
              <p:cNvSpPr/>
              <p:nvPr/>
            </p:nvSpPr>
            <p:spPr>
              <a:xfrm>
                <a:off x="8041598" y="2031476"/>
                <a:ext cx="83832" cy="72618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6962" extrusionOk="0">
                    <a:moveTo>
                      <a:pt x="1" y="0"/>
                    </a:moveTo>
                    <a:lnTo>
                      <a:pt x="1" y="16961"/>
                    </a:lnTo>
                    <a:lnTo>
                      <a:pt x="2068" y="16961"/>
                    </a:lnTo>
                    <a:lnTo>
                      <a:pt x="2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1"/>
              <p:cNvSpPr/>
              <p:nvPr/>
            </p:nvSpPr>
            <p:spPr>
              <a:xfrm>
                <a:off x="8203020" y="1903931"/>
                <a:ext cx="83832" cy="85372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9941" extrusionOk="0">
                    <a:moveTo>
                      <a:pt x="1" y="1"/>
                    </a:moveTo>
                    <a:lnTo>
                      <a:pt x="1" y="19940"/>
                    </a:lnTo>
                    <a:lnTo>
                      <a:pt x="2067" y="19940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1"/>
              <p:cNvSpPr/>
              <p:nvPr/>
            </p:nvSpPr>
            <p:spPr>
              <a:xfrm>
                <a:off x="8364443" y="2175933"/>
                <a:ext cx="83832" cy="58173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3588" extrusionOk="0">
                    <a:moveTo>
                      <a:pt x="0" y="0"/>
                    </a:moveTo>
                    <a:lnTo>
                      <a:pt x="0" y="13587"/>
                    </a:lnTo>
                    <a:lnTo>
                      <a:pt x="2067" y="13587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1"/>
              <p:cNvSpPr/>
              <p:nvPr/>
            </p:nvSpPr>
            <p:spPr>
              <a:xfrm>
                <a:off x="8525865" y="2065300"/>
                <a:ext cx="83832" cy="69236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6172" extrusionOk="0">
                    <a:moveTo>
                      <a:pt x="0" y="1"/>
                    </a:moveTo>
                    <a:lnTo>
                      <a:pt x="0" y="16171"/>
                    </a:lnTo>
                    <a:lnTo>
                      <a:pt x="2067" y="16171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6871021" y="2822694"/>
                <a:ext cx="1773151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43741" h="184" extrusionOk="0">
                    <a:moveTo>
                      <a:pt x="21855" y="1"/>
                    </a:moveTo>
                    <a:cubicBezTo>
                      <a:pt x="9788" y="1"/>
                      <a:pt x="1" y="62"/>
                      <a:pt x="1" y="92"/>
                    </a:cubicBezTo>
                    <a:cubicBezTo>
                      <a:pt x="1" y="153"/>
                      <a:pt x="9788" y="183"/>
                      <a:pt x="21855" y="183"/>
                    </a:cubicBezTo>
                    <a:cubicBezTo>
                      <a:pt x="33953" y="183"/>
                      <a:pt x="43740" y="153"/>
                      <a:pt x="43740" y="92"/>
                    </a:cubicBezTo>
                    <a:cubicBezTo>
                      <a:pt x="43740" y="62"/>
                      <a:pt x="33953" y="1"/>
                      <a:pt x="21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6905519" y="2900788"/>
                <a:ext cx="124491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84" extrusionOk="0">
                    <a:moveTo>
                      <a:pt x="1524" y="1"/>
                    </a:moveTo>
                    <a:cubicBezTo>
                      <a:pt x="1012" y="1"/>
                      <a:pt x="502" y="31"/>
                      <a:pt x="1" y="92"/>
                    </a:cubicBezTo>
                    <a:cubicBezTo>
                      <a:pt x="502" y="153"/>
                      <a:pt x="1012" y="183"/>
                      <a:pt x="1524" y="183"/>
                    </a:cubicBezTo>
                    <a:cubicBezTo>
                      <a:pt x="2037" y="183"/>
                      <a:pt x="2554" y="153"/>
                      <a:pt x="3071" y="92"/>
                    </a:cubicBezTo>
                    <a:cubicBezTo>
                      <a:pt x="2554" y="31"/>
                      <a:pt x="2037" y="1"/>
                      <a:pt x="15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7087900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7262862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40" y="1"/>
                    </a:moveTo>
                    <a:cubicBezTo>
                      <a:pt x="1224" y="1"/>
                      <a:pt x="609" y="31"/>
                      <a:pt x="1" y="92"/>
                    </a:cubicBezTo>
                    <a:cubicBezTo>
                      <a:pt x="609" y="138"/>
                      <a:pt x="1224" y="160"/>
                      <a:pt x="1840" y="160"/>
                    </a:cubicBezTo>
                    <a:cubicBezTo>
                      <a:pt x="2455" y="160"/>
                      <a:pt x="3071" y="138"/>
                      <a:pt x="3679" y="92"/>
                    </a:cubicBezTo>
                    <a:cubicBezTo>
                      <a:pt x="3071" y="31"/>
                      <a:pt x="2455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7439081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7614043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51" y="1"/>
                    </a:moveTo>
                    <a:cubicBezTo>
                      <a:pt x="1239" y="1"/>
                      <a:pt x="624" y="31"/>
                      <a:pt x="0" y="92"/>
                    </a:cubicBezTo>
                    <a:cubicBezTo>
                      <a:pt x="624" y="138"/>
                      <a:pt x="1239" y="160"/>
                      <a:pt x="1851" y="160"/>
                    </a:cubicBezTo>
                    <a:cubicBezTo>
                      <a:pt x="2462" y="160"/>
                      <a:pt x="3070" y="138"/>
                      <a:pt x="3678" y="92"/>
                    </a:cubicBezTo>
                    <a:cubicBezTo>
                      <a:pt x="3070" y="31"/>
                      <a:pt x="2462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1"/>
              <p:cNvSpPr/>
              <p:nvPr/>
            </p:nvSpPr>
            <p:spPr>
              <a:xfrm>
                <a:off x="7791478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1"/>
              <p:cNvSpPr/>
              <p:nvPr/>
            </p:nvSpPr>
            <p:spPr>
              <a:xfrm>
                <a:off x="7966440" y="2904684"/>
                <a:ext cx="14792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" extrusionOk="0">
                    <a:moveTo>
                      <a:pt x="1824" y="1"/>
                    </a:moveTo>
                    <a:cubicBezTo>
                      <a:pt x="1216" y="1"/>
                      <a:pt x="609" y="31"/>
                      <a:pt x="1" y="92"/>
                    </a:cubicBezTo>
                    <a:cubicBezTo>
                      <a:pt x="609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8141403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40" y="1"/>
                    </a:moveTo>
                    <a:cubicBezTo>
                      <a:pt x="1224" y="1"/>
                      <a:pt x="609" y="31"/>
                      <a:pt x="1" y="92"/>
                    </a:cubicBezTo>
                    <a:cubicBezTo>
                      <a:pt x="609" y="138"/>
                      <a:pt x="1224" y="160"/>
                      <a:pt x="1840" y="160"/>
                    </a:cubicBezTo>
                    <a:cubicBezTo>
                      <a:pt x="2455" y="160"/>
                      <a:pt x="3071" y="138"/>
                      <a:pt x="3679" y="92"/>
                    </a:cubicBezTo>
                    <a:cubicBezTo>
                      <a:pt x="3071" y="31"/>
                      <a:pt x="2455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8317621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28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8" y="160"/>
                    </a:cubicBezTo>
                    <a:cubicBezTo>
                      <a:pt x="2440" y="160"/>
                      <a:pt x="3055" y="138"/>
                      <a:pt x="3678" y="92"/>
                    </a:cubicBezTo>
                    <a:cubicBezTo>
                      <a:pt x="3055" y="31"/>
                      <a:pt x="2440" y="1"/>
                      <a:pt x="1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8493800" y="2904684"/>
                <a:ext cx="14792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" extrusionOk="0">
                    <a:moveTo>
                      <a:pt x="1825" y="1"/>
                    </a:moveTo>
                    <a:cubicBezTo>
                      <a:pt x="1217" y="1"/>
                      <a:pt x="609" y="31"/>
                      <a:pt x="1" y="92"/>
                    </a:cubicBezTo>
                    <a:cubicBezTo>
                      <a:pt x="609" y="138"/>
                      <a:pt x="1217" y="160"/>
                      <a:pt x="1825" y="160"/>
                    </a:cubicBezTo>
                    <a:cubicBezTo>
                      <a:pt x="2433" y="160"/>
                      <a:pt x="3041" y="138"/>
                      <a:pt x="3648" y="92"/>
                    </a:cubicBezTo>
                    <a:cubicBezTo>
                      <a:pt x="3041" y="31"/>
                      <a:pt x="2433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1"/>
              <p:cNvSpPr/>
              <p:nvPr/>
            </p:nvSpPr>
            <p:spPr>
              <a:xfrm>
                <a:off x="6537109" y="1399016"/>
                <a:ext cx="2454505" cy="72910"/>
              </a:xfrm>
              <a:custGeom>
                <a:avLst/>
                <a:gdLst/>
                <a:ahLst/>
                <a:cxnLst/>
                <a:rect l="l" t="t" r="r" b="b"/>
                <a:pathLst>
                  <a:path w="60549" h="1703" extrusionOk="0">
                    <a:moveTo>
                      <a:pt x="1" y="0"/>
                    </a:moveTo>
                    <a:lnTo>
                      <a:pt x="1" y="1702"/>
                    </a:lnTo>
                    <a:lnTo>
                      <a:pt x="60549" y="1702"/>
                    </a:lnTo>
                    <a:lnTo>
                      <a:pt x="60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2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32"/>
          <p:cNvGrpSpPr/>
          <p:nvPr/>
        </p:nvGrpSpPr>
        <p:grpSpPr>
          <a:xfrm>
            <a:off x="-50" y="841260"/>
            <a:ext cx="9144043" cy="2899307"/>
            <a:chOff x="-50" y="841260"/>
            <a:chExt cx="9144043" cy="2899307"/>
          </a:xfrm>
        </p:grpSpPr>
        <p:grpSp>
          <p:nvGrpSpPr>
            <p:cNvPr id="958" name="Google Shape;958;p32"/>
            <p:cNvGrpSpPr/>
            <p:nvPr/>
          </p:nvGrpSpPr>
          <p:grpSpPr>
            <a:xfrm>
              <a:off x="6735009" y="841260"/>
              <a:ext cx="2117786" cy="2643774"/>
              <a:chOff x="6735009" y="841260"/>
              <a:chExt cx="2117786" cy="2643774"/>
            </a:xfrm>
          </p:grpSpPr>
          <p:sp>
            <p:nvSpPr>
              <p:cNvPr id="959" name="Google Shape;959;p32"/>
              <p:cNvSpPr/>
              <p:nvPr/>
            </p:nvSpPr>
            <p:spPr>
              <a:xfrm>
                <a:off x="8436197" y="2005115"/>
                <a:ext cx="318478" cy="1364379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29937" extrusionOk="0">
                    <a:moveTo>
                      <a:pt x="5763" y="1"/>
                    </a:moveTo>
                    <a:cubicBezTo>
                      <a:pt x="5276" y="1"/>
                      <a:pt x="4793" y="298"/>
                      <a:pt x="4704" y="949"/>
                    </a:cubicBezTo>
                    <a:lnTo>
                      <a:pt x="1" y="29936"/>
                    </a:lnTo>
                    <a:lnTo>
                      <a:pt x="2135" y="29936"/>
                    </a:lnTo>
                    <a:lnTo>
                      <a:pt x="6839" y="1283"/>
                    </a:lnTo>
                    <a:cubicBezTo>
                      <a:pt x="6987" y="466"/>
                      <a:pt x="6372" y="1"/>
                      <a:pt x="57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>
                <a:off x="7796183" y="1095160"/>
                <a:ext cx="963911" cy="1052463"/>
              </a:xfrm>
              <a:custGeom>
                <a:avLst/>
                <a:gdLst/>
                <a:ahLst/>
                <a:cxnLst/>
                <a:rect l="l" t="t" r="r" b="b"/>
                <a:pathLst>
                  <a:path w="21150" h="23093" extrusionOk="0">
                    <a:moveTo>
                      <a:pt x="1068" y="0"/>
                    </a:moveTo>
                    <a:lnTo>
                      <a:pt x="934" y="234"/>
                    </a:lnTo>
                    <a:lnTo>
                      <a:pt x="0" y="1801"/>
                    </a:lnTo>
                    <a:lnTo>
                      <a:pt x="18847" y="22716"/>
                    </a:lnTo>
                    <a:cubicBezTo>
                      <a:pt x="19088" y="22982"/>
                      <a:pt x="19366" y="23093"/>
                      <a:pt x="19633" y="23093"/>
                    </a:cubicBezTo>
                    <a:cubicBezTo>
                      <a:pt x="20440" y="23093"/>
                      <a:pt x="21150" y="22084"/>
                      <a:pt x="20448" y="21282"/>
                    </a:cubicBez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8048533" y="3357288"/>
                <a:ext cx="804262" cy="127747"/>
              </a:xfrm>
              <a:custGeom>
                <a:avLst/>
                <a:gdLst/>
                <a:ahLst/>
                <a:cxnLst/>
                <a:rect l="l" t="t" r="r" b="b"/>
                <a:pathLst>
                  <a:path w="17647" h="2803" extrusionOk="0">
                    <a:moveTo>
                      <a:pt x="9507" y="1"/>
                    </a:moveTo>
                    <a:cubicBezTo>
                      <a:pt x="4037" y="1"/>
                      <a:pt x="801" y="1602"/>
                      <a:pt x="1" y="2803"/>
                    </a:cubicBezTo>
                    <a:lnTo>
                      <a:pt x="17646" y="2803"/>
                    </a:lnTo>
                    <a:cubicBezTo>
                      <a:pt x="17646" y="2803"/>
                      <a:pt x="15378" y="1"/>
                      <a:pt x="9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>
                <a:off x="7797687" y="841260"/>
                <a:ext cx="92791" cy="100356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02" extrusionOk="0">
                    <a:moveTo>
                      <a:pt x="935" y="0"/>
                    </a:moveTo>
                    <a:lnTo>
                      <a:pt x="1" y="1368"/>
                    </a:lnTo>
                    <a:lnTo>
                      <a:pt x="1168" y="2202"/>
                    </a:lnTo>
                    <a:lnTo>
                      <a:pt x="2035" y="868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>
                <a:off x="7163735" y="850375"/>
                <a:ext cx="755634" cy="836210"/>
              </a:xfrm>
              <a:custGeom>
                <a:avLst/>
                <a:gdLst/>
                <a:ahLst/>
                <a:cxnLst/>
                <a:rect l="l" t="t" r="r" b="b"/>
                <a:pathLst>
                  <a:path w="16580" h="18348" extrusionOk="0">
                    <a:moveTo>
                      <a:pt x="12710" y="1"/>
                    </a:moveTo>
                    <a:lnTo>
                      <a:pt x="9007" y="4470"/>
                    </a:lnTo>
                    <a:cubicBezTo>
                      <a:pt x="2603" y="5504"/>
                      <a:pt x="1" y="9541"/>
                      <a:pt x="1" y="9541"/>
                    </a:cubicBezTo>
                    <a:lnTo>
                      <a:pt x="11509" y="18347"/>
                    </a:lnTo>
                    <a:cubicBezTo>
                      <a:pt x="15445" y="14011"/>
                      <a:pt x="13577" y="7773"/>
                      <a:pt x="13577" y="7773"/>
                    </a:cubicBezTo>
                    <a:lnTo>
                      <a:pt x="16579" y="2803"/>
                    </a:lnTo>
                    <a:lnTo>
                      <a:pt x="127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>
                <a:off x="7574232" y="1054097"/>
                <a:ext cx="208323" cy="150534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33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01" y="634"/>
                      <a:pt x="1434" y="1235"/>
                      <a:pt x="2235" y="1735"/>
                    </a:cubicBezTo>
                    <a:cubicBezTo>
                      <a:pt x="2969" y="2335"/>
                      <a:pt x="3736" y="2869"/>
                      <a:pt x="4570" y="3303"/>
                    </a:cubicBezTo>
                    <a:cubicBezTo>
                      <a:pt x="3870" y="2669"/>
                      <a:pt x="3136" y="2102"/>
                      <a:pt x="2368" y="1568"/>
                    </a:cubicBezTo>
                    <a:cubicBezTo>
                      <a:pt x="1601" y="1001"/>
                      <a:pt x="834" y="46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>
                <a:off x="6735009" y="1424897"/>
                <a:ext cx="407486" cy="188726"/>
              </a:xfrm>
              <a:custGeom>
                <a:avLst/>
                <a:gdLst/>
                <a:ahLst/>
                <a:cxnLst/>
                <a:rect l="l" t="t" r="r" b="b"/>
                <a:pathLst>
                  <a:path w="8941" h="4141" extrusionOk="0">
                    <a:moveTo>
                      <a:pt x="8900" y="0"/>
                    </a:moveTo>
                    <a:cubicBezTo>
                      <a:pt x="8765" y="0"/>
                      <a:pt x="6787" y="877"/>
                      <a:pt x="4437" y="1972"/>
                    </a:cubicBezTo>
                    <a:cubicBezTo>
                      <a:pt x="1969" y="3106"/>
                      <a:pt x="1" y="4073"/>
                      <a:pt x="34" y="4140"/>
                    </a:cubicBezTo>
                    <a:cubicBezTo>
                      <a:pt x="35" y="4141"/>
                      <a:pt x="36" y="4141"/>
                      <a:pt x="38" y="4141"/>
                    </a:cubicBezTo>
                    <a:cubicBezTo>
                      <a:pt x="142" y="4141"/>
                      <a:pt x="2115" y="3285"/>
                      <a:pt x="4504" y="2172"/>
                    </a:cubicBezTo>
                    <a:cubicBezTo>
                      <a:pt x="6973" y="1038"/>
                      <a:pt x="8941" y="70"/>
                      <a:pt x="8907" y="4"/>
                    </a:cubicBezTo>
                    <a:cubicBezTo>
                      <a:pt x="8907" y="1"/>
                      <a:pt x="8905" y="0"/>
                      <a:pt x="89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>
                <a:off x="7025415" y="1599860"/>
                <a:ext cx="320802" cy="32394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108" extrusionOk="0">
                    <a:moveTo>
                      <a:pt x="6970" y="0"/>
                    </a:moveTo>
                    <a:cubicBezTo>
                      <a:pt x="6904" y="0"/>
                      <a:pt x="5317" y="1523"/>
                      <a:pt x="3436" y="3470"/>
                    </a:cubicBezTo>
                    <a:cubicBezTo>
                      <a:pt x="1535" y="5438"/>
                      <a:pt x="0" y="7072"/>
                      <a:pt x="67" y="7106"/>
                    </a:cubicBezTo>
                    <a:cubicBezTo>
                      <a:pt x="68" y="7107"/>
                      <a:pt x="69" y="7108"/>
                      <a:pt x="71" y="7108"/>
                    </a:cubicBezTo>
                    <a:cubicBezTo>
                      <a:pt x="166" y="7108"/>
                      <a:pt x="1741" y="5564"/>
                      <a:pt x="3603" y="3637"/>
                    </a:cubicBezTo>
                    <a:cubicBezTo>
                      <a:pt x="5504" y="1669"/>
                      <a:pt x="7039" y="34"/>
                      <a:pt x="6972" y="1"/>
                    </a:cubicBezTo>
                    <a:cubicBezTo>
                      <a:pt x="6971" y="0"/>
                      <a:pt x="6971" y="0"/>
                      <a:pt x="69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>
                <a:off x="7473875" y="1724509"/>
                <a:ext cx="38055" cy="399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774" extrusionOk="0">
                    <a:moveTo>
                      <a:pt x="833" y="1"/>
                    </a:moveTo>
                    <a:cubicBezTo>
                      <a:pt x="764" y="1"/>
                      <a:pt x="566" y="1956"/>
                      <a:pt x="334" y="4371"/>
                    </a:cubicBezTo>
                    <a:cubicBezTo>
                      <a:pt x="134" y="6806"/>
                      <a:pt x="1" y="8774"/>
                      <a:pt x="67" y="8774"/>
                    </a:cubicBezTo>
                    <a:cubicBezTo>
                      <a:pt x="134" y="8774"/>
                      <a:pt x="334" y="6806"/>
                      <a:pt x="568" y="4404"/>
                    </a:cubicBezTo>
                    <a:cubicBezTo>
                      <a:pt x="734" y="2936"/>
                      <a:pt x="801" y="1469"/>
                      <a:pt x="834" y="1"/>
                    </a:cubicBezTo>
                    <a:cubicBezTo>
                      <a:pt x="834" y="1"/>
                      <a:pt x="833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8" name="Google Shape;968;p32"/>
            <p:cNvSpPr/>
            <p:nvPr/>
          </p:nvSpPr>
          <p:spPr>
            <a:xfrm>
              <a:off x="-50" y="3432775"/>
              <a:ext cx="9144043" cy="307792"/>
            </a:xfrm>
            <a:custGeom>
              <a:avLst/>
              <a:gdLst/>
              <a:ahLst/>
              <a:cxnLst/>
              <a:rect l="l" t="t" r="r" b="b"/>
              <a:pathLst>
                <a:path w="160612" h="7022" extrusionOk="0">
                  <a:moveTo>
                    <a:pt x="1" y="0"/>
                  </a:moveTo>
                  <a:lnTo>
                    <a:pt x="1" y="7021"/>
                  </a:lnTo>
                  <a:lnTo>
                    <a:pt x="160612" y="7021"/>
                  </a:lnTo>
                  <a:lnTo>
                    <a:pt x="160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9" name="Google Shape;969;p32"/>
            <p:cNvGrpSpPr/>
            <p:nvPr/>
          </p:nvGrpSpPr>
          <p:grpSpPr>
            <a:xfrm>
              <a:off x="225661" y="977445"/>
              <a:ext cx="1292382" cy="2515666"/>
              <a:chOff x="4795800" y="2825600"/>
              <a:chExt cx="889825" cy="1732075"/>
            </a:xfrm>
          </p:grpSpPr>
          <p:sp>
            <p:nvSpPr>
              <p:cNvPr id="970" name="Google Shape;970;p32"/>
              <p:cNvSpPr/>
              <p:nvPr/>
            </p:nvSpPr>
            <p:spPr>
              <a:xfrm>
                <a:off x="4795800" y="3522600"/>
                <a:ext cx="356950" cy="216450"/>
              </a:xfrm>
              <a:custGeom>
                <a:avLst/>
                <a:gdLst/>
                <a:ahLst/>
                <a:cxnLst/>
                <a:rect l="l" t="t" r="r" b="b"/>
                <a:pathLst>
                  <a:path w="14278" h="8658" extrusionOk="0">
                    <a:moveTo>
                      <a:pt x="6903" y="0"/>
                    </a:moveTo>
                    <a:cubicBezTo>
                      <a:pt x="6103" y="0"/>
                      <a:pt x="5298" y="74"/>
                      <a:pt x="4504" y="206"/>
                    </a:cubicBezTo>
                    <a:cubicBezTo>
                      <a:pt x="3236" y="407"/>
                      <a:pt x="1902" y="774"/>
                      <a:pt x="1034" y="1741"/>
                    </a:cubicBezTo>
                    <a:cubicBezTo>
                      <a:pt x="167" y="2708"/>
                      <a:pt x="0" y="4409"/>
                      <a:pt x="1001" y="5243"/>
                    </a:cubicBezTo>
                    <a:cubicBezTo>
                      <a:pt x="1602" y="5710"/>
                      <a:pt x="2402" y="5777"/>
                      <a:pt x="3203" y="5777"/>
                    </a:cubicBezTo>
                    <a:cubicBezTo>
                      <a:pt x="3888" y="5765"/>
                      <a:pt x="4606" y="5715"/>
                      <a:pt x="5315" y="5715"/>
                    </a:cubicBezTo>
                    <a:cubicBezTo>
                      <a:pt x="6503" y="5715"/>
                      <a:pt x="7666" y="5855"/>
                      <a:pt x="8607" y="6544"/>
                    </a:cubicBezTo>
                    <a:cubicBezTo>
                      <a:pt x="9440" y="7211"/>
                      <a:pt x="10008" y="8246"/>
                      <a:pt x="11042" y="8579"/>
                    </a:cubicBezTo>
                    <a:cubicBezTo>
                      <a:pt x="11220" y="8633"/>
                      <a:pt x="11401" y="8657"/>
                      <a:pt x="11581" y="8657"/>
                    </a:cubicBezTo>
                    <a:cubicBezTo>
                      <a:pt x="12416" y="8657"/>
                      <a:pt x="13238" y="8125"/>
                      <a:pt x="13677" y="7412"/>
                    </a:cubicBezTo>
                    <a:cubicBezTo>
                      <a:pt x="14177" y="6478"/>
                      <a:pt x="14277" y="5377"/>
                      <a:pt x="13977" y="4376"/>
                    </a:cubicBezTo>
                    <a:cubicBezTo>
                      <a:pt x="13744" y="2942"/>
                      <a:pt x="12843" y="1708"/>
                      <a:pt x="11575" y="1040"/>
                    </a:cubicBezTo>
                    <a:cubicBezTo>
                      <a:pt x="10124" y="304"/>
                      <a:pt x="8523" y="0"/>
                      <a:pt x="6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>
                <a:off x="4975925" y="2825600"/>
                <a:ext cx="262725" cy="515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20632" extrusionOk="0">
                    <a:moveTo>
                      <a:pt x="4597" y="1"/>
                    </a:moveTo>
                    <a:cubicBezTo>
                      <a:pt x="3688" y="1"/>
                      <a:pt x="2824" y="397"/>
                      <a:pt x="2202" y="1100"/>
                    </a:cubicBezTo>
                    <a:cubicBezTo>
                      <a:pt x="1468" y="1934"/>
                      <a:pt x="968" y="3002"/>
                      <a:pt x="768" y="4103"/>
                    </a:cubicBezTo>
                    <a:cubicBezTo>
                      <a:pt x="1" y="7772"/>
                      <a:pt x="1068" y="11575"/>
                      <a:pt x="2102" y="15177"/>
                    </a:cubicBezTo>
                    <a:cubicBezTo>
                      <a:pt x="2569" y="16745"/>
                      <a:pt x="3036" y="18413"/>
                      <a:pt x="4237" y="19547"/>
                    </a:cubicBezTo>
                    <a:cubicBezTo>
                      <a:pt x="4871" y="20163"/>
                      <a:pt x="5919" y="20632"/>
                      <a:pt x="6952" y="20632"/>
                    </a:cubicBezTo>
                    <a:cubicBezTo>
                      <a:pt x="7821" y="20632"/>
                      <a:pt x="8680" y="20300"/>
                      <a:pt x="9274" y="19447"/>
                    </a:cubicBezTo>
                    <a:lnTo>
                      <a:pt x="9240" y="19447"/>
                    </a:lnTo>
                    <a:cubicBezTo>
                      <a:pt x="10308" y="17946"/>
                      <a:pt x="10508" y="16011"/>
                      <a:pt x="10508" y="14210"/>
                    </a:cubicBezTo>
                    <a:cubicBezTo>
                      <a:pt x="10475" y="10274"/>
                      <a:pt x="9607" y="6404"/>
                      <a:pt x="7906" y="2868"/>
                    </a:cubicBezTo>
                    <a:cubicBezTo>
                      <a:pt x="7339" y="1668"/>
                      <a:pt x="6505" y="400"/>
                      <a:pt x="5238" y="66"/>
                    </a:cubicBezTo>
                    <a:cubicBezTo>
                      <a:pt x="5023" y="22"/>
                      <a:pt x="4809" y="1"/>
                      <a:pt x="45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>
                <a:off x="5255325" y="2977000"/>
                <a:ext cx="430300" cy="426750"/>
              </a:xfrm>
              <a:custGeom>
                <a:avLst/>
                <a:gdLst/>
                <a:ahLst/>
                <a:cxnLst/>
                <a:rect l="l" t="t" r="r" b="b"/>
                <a:pathLst>
                  <a:path w="17212" h="17070" extrusionOk="0">
                    <a:moveTo>
                      <a:pt x="13566" y="0"/>
                    </a:moveTo>
                    <a:cubicBezTo>
                      <a:pt x="12682" y="0"/>
                      <a:pt x="11808" y="172"/>
                      <a:pt x="11007" y="515"/>
                    </a:cubicBezTo>
                    <a:cubicBezTo>
                      <a:pt x="8539" y="1382"/>
                      <a:pt x="6304" y="2717"/>
                      <a:pt x="4336" y="4451"/>
                    </a:cubicBezTo>
                    <a:cubicBezTo>
                      <a:pt x="2701" y="5919"/>
                      <a:pt x="1267" y="7754"/>
                      <a:pt x="633" y="9822"/>
                    </a:cubicBezTo>
                    <a:cubicBezTo>
                      <a:pt x="1" y="11918"/>
                      <a:pt x="265" y="14413"/>
                      <a:pt x="1690" y="16080"/>
                    </a:cubicBezTo>
                    <a:lnTo>
                      <a:pt x="1690" y="16080"/>
                    </a:lnTo>
                    <a:lnTo>
                      <a:pt x="1500" y="15859"/>
                    </a:lnTo>
                    <a:lnTo>
                      <a:pt x="1500" y="15859"/>
                    </a:lnTo>
                    <a:cubicBezTo>
                      <a:pt x="2139" y="16697"/>
                      <a:pt x="3135" y="17070"/>
                      <a:pt x="4261" y="17070"/>
                    </a:cubicBezTo>
                    <a:cubicBezTo>
                      <a:pt x="5018" y="17070"/>
                      <a:pt x="5833" y="16902"/>
                      <a:pt x="6637" y="16593"/>
                    </a:cubicBezTo>
                    <a:cubicBezTo>
                      <a:pt x="8605" y="15793"/>
                      <a:pt x="10106" y="14158"/>
                      <a:pt x="11441" y="12457"/>
                    </a:cubicBezTo>
                    <a:cubicBezTo>
                      <a:pt x="13042" y="10355"/>
                      <a:pt x="14510" y="8121"/>
                      <a:pt x="15811" y="5786"/>
                    </a:cubicBezTo>
                    <a:cubicBezTo>
                      <a:pt x="16511" y="4485"/>
                      <a:pt x="17212" y="2850"/>
                      <a:pt x="16511" y="1516"/>
                    </a:cubicBezTo>
                    <a:cubicBezTo>
                      <a:pt x="15977" y="648"/>
                      <a:pt x="15010" y="48"/>
                      <a:pt x="14009" y="15"/>
                    </a:cubicBezTo>
                    <a:cubicBezTo>
                      <a:pt x="13861" y="5"/>
                      <a:pt x="13714" y="0"/>
                      <a:pt x="13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>
                <a:off x="4965075" y="3588000"/>
                <a:ext cx="24605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17205" extrusionOk="0">
                    <a:moveTo>
                      <a:pt x="422" y="1"/>
                    </a:moveTo>
                    <a:cubicBezTo>
                      <a:pt x="276" y="1"/>
                      <a:pt x="134" y="9"/>
                      <a:pt x="1" y="26"/>
                    </a:cubicBezTo>
                    <a:cubicBezTo>
                      <a:pt x="268" y="92"/>
                      <a:pt x="535" y="126"/>
                      <a:pt x="835" y="126"/>
                    </a:cubicBezTo>
                    <a:cubicBezTo>
                      <a:pt x="1569" y="259"/>
                      <a:pt x="2336" y="493"/>
                      <a:pt x="3003" y="826"/>
                    </a:cubicBezTo>
                    <a:cubicBezTo>
                      <a:pt x="4037" y="1326"/>
                      <a:pt x="4904" y="2060"/>
                      <a:pt x="5605" y="2994"/>
                    </a:cubicBezTo>
                    <a:cubicBezTo>
                      <a:pt x="6472" y="4095"/>
                      <a:pt x="7139" y="5329"/>
                      <a:pt x="7673" y="6630"/>
                    </a:cubicBezTo>
                    <a:cubicBezTo>
                      <a:pt x="8173" y="7931"/>
                      <a:pt x="8607" y="9265"/>
                      <a:pt x="8907" y="10633"/>
                    </a:cubicBezTo>
                    <a:cubicBezTo>
                      <a:pt x="9141" y="11767"/>
                      <a:pt x="9308" y="12901"/>
                      <a:pt x="9441" y="14036"/>
                    </a:cubicBezTo>
                    <a:cubicBezTo>
                      <a:pt x="9508" y="14970"/>
                      <a:pt x="9608" y="15737"/>
                      <a:pt x="9674" y="16371"/>
                    </a:cubicBezTo>
                    <a:cubicBezTo>
                      <a:pt x="9674" y="16637"/>
                      <a:pt x="9708" y="16938"/>
                      <a:pt x="9775" y="17205"/>
                    </a:cubicBezTo>
                    <a:cubicBezTo>
                      <a:pt x="9808" y="16938"/>
                      <a:pt x="9841" y="16637"/>
                      <a:pt x="9841" y="16371"/>
                    </a:cubicBezTo>
                    <a:cubicBezTo>
                      <a:pt x="9808" y="15804"/>
                      <a:pt x="9808" y="15003"/>
                      <a:pt x="9708" y="14036"/>
                    </a:cubicBezTo>
                    <a:cubicBezTo>
                      <a:pt x="9641" y="12868"/>
                      <a:pt x="9474" y="11701"/>
                      <a:pt x="9274" y="10566"/>
                    </a:cubicBezTo>
                    <a:cubicBezTo>
                      <a:pt x="8974" y="9165"/>
                      <a:pt x="8540" y="7798"/>
                      <a:pt x="8007" y="6497"/>
                    </a:cubicBezTo>
                    <a:cubicBezTo>
                      <a:pt x="7506" y="5129"/>
                      <a:pt x="6772" y="3895"/>
                      <a:pt x="5872" y="2761"/>
                    </a:cubicBezTo>
                    <a:cubicBezTo>
                      <a:pt x="5138" y="1827"/>
                      <a:pt x="4204" y="1093"/>
                      <a:pt x="3136" y="593"/>
                    </a:cubicBezTo>
                    <a:cubicBezTo>
                      <a:pt x="2436" y="259"/>
                      <a:pt x="1635" y="59"/>
                      <a:pt x="868" y="26"/>
                    </a:cubicBezTo>
                    <a:cubicBezTo>
                      <a:pt x="718" y="9"/>
                      <a:pt x="568" y="1"/>
                      <a:pt x="4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>
                <a:off x="5096850" y="3013225"/>
                <a:ext cx="114275" cy="95987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38395" extrusionOk="0">
                    <a:moveTo>
                      <a:pt x="0" y="0"/>
                    </a:moveTo>
                    <a:cubicBezTo>
                      <a:pt x="0" y="134"/>
                      <a:pt x="0" y="267"/>
                      <a:pt x="67" y="400"/>
                    </a:cubicBezTo>
                    <a:cubicBezTo>
                      <a:pt x="134" y="701"/>
                      <a:pt x="167" y="1001"/>
                      <a:pt x="334" y="1501"/>
                    </a:cubicBezTo>
                    <a:cubicBezTo>
                      <a:pt x="467" y="2002"/>
                      <a:pt x="567" y="2569"/>
                      <a:pt x="734" y="3236"/>
                    </a:cubicBezTo>
                    <a:cubicBezTo>
                      <a:pt x="901" y="3903"/>
                      <a:pt x="1068" y="4703"/>
                      <a:pt x="1235" y="5537"/>
                    </a:cubicBezTo>
                    <a:cubicBezTo>
                      <a:pt x="2035" y="9340"/>
                      <a:pt x="2769" y="15144"/>
                      <a:pt x="3303" y="20148"/>
                    </a:cubicBezTo>
                    <a:cubicBezTo>
                      <a:pt x="3903" y="25452"/>
                      <a:pt x="4203" y="29221"/>
                      <a:pt x="4303" y="32723"/>
                    </a:cubicBezTo>
                    <a:cubicBezTo>
                      <a:pt x="4337" y="34491"/>
                      <a:pt x="4337" y="35892"/>
                      <a:pt x="4337" y="36893"/>
                    </a:cubicBezTo>
                    <a:lnTo>
                      <a:pt x="4337" y="38027"/>
                    </a:lnTo>
                    <a:cubicBezTo>
                      <a:pt x="4337" y="38127"/>
                      <a:pt x="4337" y="38261"/>
                      <a:pt x="4370" y="38394"/>
                    </a:cubicBezTo>
                    <a:cubicBezTo>
                      <a:pt x="4403" y="38294"/>
                      <a:pt x="4403" y="38161"/>
                      <a:pt x="4403" y="38027"/>
                    </a:cubicBezTo>
                    <a:cubicBezTo>
                      <a:pt x="4437" y="37727"/>
                      <a:pt x="4437" y="37360"/>
                      <a:pt x="4470" y="36893"/>
                    </a:cubicBezTo>
                    <a:cubicBezTo>
                      <a:pt x="4537" y="35892"/>
                      <a:pt x="4570" y="34491"/>
                      <a:pt x="4537" y="32723"/>
                    </a:cubicBezTo>
                    <a:cubicBezTo>
                      <a:pt x="4504" y="29221"/>
                      <a:pt x="4270" y="24384"/>
                      <a:pt x="3670" y="19047"/>
                    </a:cubicBezTo>
                    <a:cubicBezTo>
                      <a:pt x="3169" y="14477"/>
                      <a:pt x="2435" y="9974"/>
                      <a:pt x="1468" y="5504"/>
                    </a:cubicBezTo>
                    <a:cubicBezTo>
                      <a:pt x="1268" y="4637"/>
                      <a:pt x="1101" y="3870"/>
                      <a:pt x="901" y="3202"/>
                    </a:cubicBezTo>
                    <a:cubicBezTo>
                      <a:pt x="734" y="2535"/>
                      <a:pt x="601" y="1901"/>
                      <a:pt x="467" y="1468"/>
                    </a:cubicBezTo>
                    <a:cubicBezTo>
                      <a:pt x="334" y="1034"/>
                      <a:pt x="200" y="667"/>
                      <a:pt x="134" y="400"/>
                    </a:cubicBezTo>
                    <a:cubicBezTo>
                      <a:pt x="100" y="267"/>
                      <a:pt x="34" y="1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>
                <a:off x="5204425" y="3084925"/>
                <a:ext cx="315250" cy="654675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26187" extrusionOk="0">
                    <a:moveTo>
                      <a:pt x="12543" y="1"/>
                    </a:moveTo>
                    <a:cubicBezTo>
                      <a:pt x="12209" y="201"/>
                      <a:pt x="11876" y="401"/>
                      <a:pt x="11575" y="635"/>
                    </a:cubicBezTo>
                    <a:lnTo>
                      <a:pt x="11042" y="1002"/>
                    </a:lnTo>
                    <a:cubicBezTo>
                      <a:pt x="10842" y="1135"/>
                      <a:pt x="10675" y="1302"/>
                      <a:pt x="10475" y="1502"/>
                    </a:cubicBezTo>
                    <a:cubicBezTo>
                      <a:pt x="9974" y="1869"/>
                      <a:pt x="9541" y="2302"/>
                      <a:pt x="9107" y="2736"/>
                    </a:cubicBezTo>
                    <a:cubicBezTo>
                      <a:pt x="6672" y="5338"/>
                      <a:pt x="4737" y="8340"/>
                      <a:pt x="3403" y="11642"/>
                    </a:cubicBezTo>
                    <a:cubicBezTo>
                      <a:pt x="2602" y="13444"/>
                      <a:pt x="1968" y="15278"/>
                      <a:pt x="1468" y="17146"/>
                    </a:cubicBezTo>
                    <a:cubicBezTo>
                      <a:pt x="1001" y="18681"/>
                      <a:pt x="668" y="20249"/>
                      <a:pt x="401" y="21816"/>
                    </a:cubicBezTo>
                    <a:cubicBezTo>
                      <a:pt x="201" y="23151"/>
                      <a:pt x="67" y="24251"/>
                      <a:pt x="34" y="25019"/>
                    </a:cubicBezTo>
                    <a:cubicBezTo>
                      <a:pt x="0" y="25386"/>
                      <a:pt x="0" y="25786"/>
                      <a:pt x="34" y="26186"/>
                    </a:cubicBezTo>
                    <a:cubicBezTo>
                      <a:pt x="100" y="25819"/>
                      <a:pt x="167" y="25419"/>
                      <a:pt x="201" y="25019"/>
                    </a:cubicBezTo>
                    <a:cubicBezTo>
                      <a:pt x="267" y="24285"/>
                      <a:pt x="401" y="23184"/>
                      <a:pt x="668" y="21850"/>
                    </a:cubicBezTo>
                    <a:cubicBezTo>
                      <a:pt x="934" y="20315"/>
                      <a:pt x="1301" y="18781"/>
                      <a:pt x="1768" y="17246"/>
                    </a:cubicBezTo>
                    <a:cubicBezTo>
                      <a:pt x="2302" y="15378"/>
                      <a:pt x="2936" y="13577"/>
                      <a:pt x="3736" y="11809"/>
                    </a:cubicBezTo>
                    <a:cubicBezTo>
                      <a:pt x="5071" y="8540"/>
                      <a:pt x="6939" y="5538"/>
                      <a:pt x="9307" y="2936"/>
                    </a:cubicBezTo>
                    <a:cubicBezTo>
                      <a:pt x="11142" y="935"/>
                      <a:pt x="12609" y="68"/>
                      <a:pt x="125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>
                <a:off x="4971750" y="4152375"/>
                <a:ext cx="4595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8381" h="12810" extrusionOk="0">
                    <a:moveTo>
                      <a:pt x="1" y="0"/>
                    </a:moveTo>
                    <a:lnTo>
                      <a:pt x="968" y="12809"/>
                    </a:lnTo>
                    <a:lnTo>
                      <a:pt x="17447" y="12809"/>
                    </a:lnTo>
                    <a:lnTo>
                      <a:pt x="183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>
                <a:off x="4922550" y="4025600"/>
                <a:ext cx="548750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21950" h="5072" extrusionOk="0">
                    <a:moveTo>
                      <a:pt x="1" y="1"/>
                    </a:moveTo>
                    <a:lnTo>
                      <a:pt x="1" y="5071"/>
                    </a:lnTo>
                    <a:lnTo>
                      <a:pt x="21950" y="5071"/>
                    </a:lnTo>
                    <a:lnTo>
                      <a:pt x="219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>
                <a:off x="4931725" y="4460925"/>
                <a:ext cx="53957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402" extrusionOk="0">
                    <a:moveTo>
                      <a:pt x="1" y="0"/>
                    </a:moveTo>
                    <a:lnTo>
                      <a:pt x="1" y="1401"/>
                    </a:lnTo>
                    <a:lnTo>
                      <a:pt x="21583" y="1401"/>
                    </a:lnTo>
                    <a:lnTo>
                      <a:pt x="215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>
                <a:off x="4951750" y="4495950"/>
                <a:ext cx="4937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2469" extrusionOk="0">
                    <a:moveTo>
                      <a:pt x="0" y="0"/>
                    </a:moveTo>
                    <a:lnTo>
                      <a:pt x="1168" y="2469"/>
                    </a:lnTo>
                    <a:lnTo>
                      <a:pt x="18747" y="2469"/>
                    </a:lnTo>
                    <a:lnTo>
                      <a:pt x="197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>
                <a:off x="4945900" y="4496775"/>
                <a:ext cx="501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049" h="201" extrusionOk="0">
                    <a:moveTo>
                      <a:pt x="10008" y="1"/>
                    </a:moveTo>
                    <a:cubicBezTo>
                      <a:pt x="4471" y="1"/>
                      <a:pt x="1" y="34"/>
                      <a:pt x="1" y="101"/>
                    </a:cubicBezTo>
                    <a:cubicBezTo>
                      <a:pt x="1" y="167"/>
                      <a:pt x="4471" y="201"/>
                      <a:pt x="10008" y="201"/>
                    </a:cubicBezTo>
                    <a:cubicBezTo>
                      <a:pt x="15545" y="201"/>
                      <a:pt x="20048" y="167"/>
                      <a:pt x="20048" y="101"/>
                    </a:cubicBezTo>
                    <a:cubicBezTo>
                      <a:pt x="20048" y="34"/>
                      <a:pt x="15545" y="1"/>
                      <a:pt x="10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3714925" y="1729950"/>
            <a:ext cx="41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title" idx="2" hasCustomPrompt="1"/>
          </p:nvPr>
        </p:nvSpPr>
        <p:spPr>
          <a:xfrm>
            <a:off x="2600425" y="1729950"/>
            <a:ext cx="1114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3"/>
          <p:cNvGrpSpPr/>
          <p:nvPr/>
        </p:nvGrpSpPr>
        <p:grpSpPr>
          <a:xfrm>
            <a:off x="-699748" y="-152400"/>
            <a:ext cx="11000192" cy="5048192"/>
            <a:chOff x="-699748" y="-152400"/>
            <a:chExt cx="11000192" cy="5048192"/>
          </a:xfrm>
        </p:grpSpPr>
        <p:grpSp>
          <p:nvGrpSpPr>
            <p:cNvPr id="221" name="Google Shape;221;p13"/>
            <p:cNvGrpSpPr/>
            <p:nvPr/>
          </p:nvGrpSpPr>
          <p:grpSpPr>
            <a:xfrm>
              <a:off x="7987564" y="989460"/>
              <a:ext cx="2312880" cy="1844285"/>
              <a:chOff x="6537109" y="1399016"/>
              <a:chExt cx="2454505" cy="1957216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6609794" y="1402912"/>
                <a:ext cx="2321461" cy="1953320"/>
              </a:xfrm>
              <a:custGeom>
                <a:avLst/>
                <a:gdLst/>
                <a:ahLst/>
                <a:cxnLst/>
                <a:rect l="l" t="t" r="r" b="b"/>
                <a:pathLst>
                  <a:path w="57267" h="45625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" y="45563"/>
                    </a:lnTo>
                    <a:lnTo>
                      <a:pt x="1" y="45624"/>
                    </a:lnTo>
                    <a:lnTo>
                      <a:pt x="62" y="45624"/>
                    </a:lnTo>
                    <a:lnTo>
                      <a:pt x="41400" y="45594"/>
                    </a:lnTo>
                    <a:lnTo>
                      <a:pt x="53041" y="45563"/>
                    </a:lnTo>
                    <a:lnTo>
                      <a:pt x="41339" y="45533"/>
                    </a:lnTo>
                    <a:lnTo>
                      <a:pt x="183" y="45503"/>
                    </a:lnTo>
                    <a:lnTo>
                      <a:pt x="183" y="45503"/>
                    </a:lnTo>
                    <a:lnTo>
                      <a:pt x="183" y="244"/>
                    </a:lnTo>
                    <a:lnTo>
                      <a:pt x="57084" y="244"/>
                    </a:lnTo>
                    <a:cubicBezTo>
                      <a:pt x="57115" y="13894"/>
                      <a:pt x="57145" y="25240"/>
                      <a:pt x="57145" y="33132"/>
                    </a:cubicBezTo>
                    <a:lnTo>
                      <a:pt x="57145" y="42341"/>
                    </a:lnTo>
                    <a:lnTo>
                      <a:pt x="57145" y="44773"/>
                    </a:lnTo>
                    <a:lnTo>
                      <a:pt x="57145" y="45624"/>
                    </a:lnTo>
                    <a:cubicBezTo>
                      <a:pt x="57145" y="45624"/>
                      <a:pt x="57206" y="45259"/>
                      <a:pt x="57206" y="44712"/>
                    </a:cubicBezTo>
                    <a:lnTo>
                      <a:pt x="57206" y="42311"/>
                    </a:lnTo>
                    <a:cubicBezTo>
                      <a:pt x="57236" y="40183"/>
                      <a:pt x="57236" y="37083"/>
                      <a:pt x="57236" y="33132"/>
                    </a:cubicBezTo>
                    <a:cubicBezTo>
                      <a:pt x="57236" y="25168"/>
                      <a:pt x="57266" y="13800"/>
                      <a:pt x="57266" y="92"/>
                    </a:cubicBezTo>
                    <a:lnTo>
                      <a:pt x="572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>
                <a:off x="6910464" y="1771205"/>
                <a:ext cx="83832" cy="986443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3041" extrusionOk="0">
                    <a:moveTo>
                      <a:pt x="0" y="0"/>
                    </a:moveTo>
                    <a:lnTo>
                      <a:pt x="0" y="23040"/>
                    </a:lnTo>
                    <a:lnTo>
                      <a:pt x="2067" y="23040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7071887" y="2105674"/>
                <a:ext cx="83832" cy="65199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5229" extrusionOk="0">
                    <a:moveTo>
                      <a:pt x="0" y="0"/>
                    </a:moveTo>
                    <a:lnTo>
                      <a:pt x="0" y="15228"/>
                    </a:lnTo>
                    <a:lnTo>
                      <a:pt x="2067" y="15228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7233310" y="1893527"/>
                <a:ext cx="83832" cy="869308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305" extrusionOk="0">
                    <a:moveTo>
                      <a:pt x="0" y="1"/>
                    </a:moveTo>
                    <a:lnTo>
                      <a:pt x="0" y="20305"/>
                    </a:lnTo>
                    <a:lnTo>
                      <a:pt x="2067" y="20305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7394692" y="1808925"/>
                <a:ext cx="83832" cy="950009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2190" extrusionOk="0">
                    <a:moveTo>
                      <a:pt x="1" y="1"/>
                    </a:moveTo>
                    <a:lnTo>
                      <a:pt x="1" y="22190"/>
                    </a:lnTo>
                    <a:lnTo>
                      <a:pt x="2068" y="22190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7556114" y="2126482"/>
                <a:ext cx="83832" cy="63118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743" extrusionOk="0">
                    <a:moveTo>
                      <a:pt x="1" y="0"/>
                    </a:moveTo>
                    <a:lnTo>
                      <a:pt x="1" y="14742"/>
                    </a:lnTo>
                    <a:lnTo>
                      <a:pt x="2068" y="14742"/>
                    </a:lnTo>
                    <a:lnTo>
                      <a:pt x="2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18793" y="2250088"/>
                <a:ext cx="83791" cy="50758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1856" extrusionOk="0">
                    <a:moveTo>
                      <a:pt x="0" y="1"/>
                    </a:moveTo>
                    <a:lnTo>
                      <a:pt x="0" y="11855"/>
                    </a:lnTo>
                    <a:lnTo>
                      <a:pt x="2067" y="11855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>
                <a:off x="7880175" y="1871391"/>
                <a:ext cx="83832" cy="88626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701" extrusionOk="0">
                    <a:moveTo>
                      <a:pt x="1" y="1"/>
                    </a:moveTo>
                    <a:lnTo>
                      <a:pt x="1" y="20700"/>
                    </a:lnTo>
                    <a:lnTo>
                      <a:pt x="2068" y="20700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8041598" y="2031476"/>
                <a:ext cx="83832" cy="72618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6962" extrusionOk="0">
                    <a:moveTo>
                      <a:pt x="1" y="0"/>
                    </a:moveTo>
                    <a:lnTo>
                      <a:pt x="1" y="16961"/>
                    </a:lnTo>
                    <a:lnTo>
                      <a:pt x="2068" y="16961"/>
                    </a:lnTo>
                    <a:lnTo>
                      <a:pt x="2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8203020" y="1903931"/>
                <a:ext cx="83832" cy="85372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9941" extrusionOk="0">
                    <a:moveTo>
                      <a:pt x="1" y="1"/>
                    </a:moveTo>
                    <a:lnTo>
                      <a:pt x="1" y="19940"/>
                    </a:lnTo>
                    <a:lnTo>
                      <a:pt x="2067" y="19940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3"/>
              <p:cNvSpPr/>
              <p:nvPr/>
            </p:nvSpPr>
            <p:spPr>
              <a:xfrm>
                <a:off x="8364443" y="2175933"/>
                <a:ext cx="83832" cy="58173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3588" extrusionOk="0">
                    <a:moveTo>
                      <a:pt x="0" y="0"/>
                    </a:moveTo>
                    <a:lnTo>
                      <a:pt x="0" y="13587"/>
                    </a:lnTo>
                    <a:lnTo>
                      <a:pt x="2067" y="13587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>
                <a:off x="8525865" y="2065300"/>
                <a:ext cx="83832" cy="69236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6172" extrusionOk="0">
                    <a:moveTo>
                      <a:pt x="0" y="1"/>
                    </a:moveTo>
                    <a:lnTo>
                      <a:pt x="0" y="16171"/>
                    </a:lnTo>
                    <a:lnTo>
                      <a:pt x="2067" y="16171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>
                <a:off x="6871021" y="2822694"/>
                <a:ext cx="1773151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43741" h="184" extrusionOk="0">
                    <a:moveTo>
                      <a:pt x="21855" y="1"/>
                    </a:moveTo>
                    <a:cubicBezTo>
                      <a:pt x="9788" y="1"/>
                      <a:pt x="1" y="62"/>
                      <a:pt x="1" y="92"/>
                    </a:cubicBezTo>
                    <a:cubicBezTo>
                      <a:pt x="1" y="153"/>
                      <a:pt x="9788" y="183"/>
                      <a:pt x="21855" y="183"/>
                    </a:cubicBezTo>
                    <a:cubicBezTo>
                      <a:pt x="33953" y="183"/>
                      <a:pt x="43740" y="153"/>
                      <a:pt x="43740" y="92"/>
                    </a:cubicBezTo>
                    <a:cubicBezTo>
                      <a:pt x="43740" y="62"/>
                      <a:pt x="33953" y="1"/>
                      <a:pt x="21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6905519" y="2900788"/>
                <a:ext cx="124491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84" extrusionOk="0">
                    <a:moveTo>
                      <a:pt x="1524" y="1"/>
                    </a:moveTo>
                    <a:cubicBezTo>
                      <a:pt x="1012" y="1"/>
                      <a:pt x="502" y="31"/>
                      <a:pt x="1" y="92"/>
                    </a:cubicBezTo>
                    <a:cubicBezTo>
                      <a:pt x="502" y="153"/>
                      <a:pt x="1012" y="183"/>
                      <a:pt x="1524" y="183"/>
                    </a:cubicBezTo>
                    <a:cubicBezTo>
                      <a:pt x="2037" y="183"/>
                      <a:pt x="2554" y="153"/>
                      <a:pt x="3071" y="92"/>
                    </a:cubicBezTo>
                    <a:cubicBezTo>
                      <a:pt x="2554" y="31"/>
                      <a:pt x="2037" y="1"/>
                      <a:pt x="15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7087900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7262862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40" y="1"/>
                    </a:moveTo>
                    <a:cubicBezTo>
                      <a:pt x="1224" y="1"/>
                      <a:pt x="609" y="31"/>
                      <a:pt x="1" y="92"/>
                    </a:cubicBezTo>
                    <a:cubicBezTo>
                      <a:pt x="609" y="138"/>
                      <a:pt x="1224" y="160"/>
                      <a:pt x="1840" y="160"/>
                    </a:cubicBezTo>
                    <a:cubicBezTo>
                      <a:pt x="2455" y="160"/>
                      <a:pt x="3071" y="138"/>
                      <a:pt x="3679" y="92"/>
                    </a:cubicBezTo>
                    <a:cubicBezTo>
                      <a:pt x="3071" y="31"/>
                      <a:pt x="2455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>
                <a:off x="7439081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>
                <a:off x="7614043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51" y="1"/>
                    </a:moveTo>
                    <a:cubicBezTo>
                      <a:pt x="1239" y="1"/>
                      <a:pt x="624" y="31"/>
                      <a:pt x="0" y="92"/>
                    </a:cubicBezTo>
                    <a:cubicBezTo>
                      <a:pt x="624" y="138"/>
                      <a:pt x="1239" y="160"/>
                      <a:pt x="1851" y="160"/>
                    </a:cubicBezTo>
                    <a:cubicBezTo>
                      <a:pt x="2462" y="160"/>
                      <a:pt x="3070" y="138"/>
                      <a:pt x="3678" y="92"/>
                    </a:cubicBezTo>
                    <a:cubicBezTo>
                      <a:pt x="3070" y="31"/>
                      <a:pt x="2462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>
                <a:off x="7791478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7966440" y="2904684"/>
                <a:ext cx="14792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" extrusionOk="0">
                    <a:moveTo>
                      <a:pt x="1824" y="1"/>
                    </a:moveTo>
                    <a:cubicBezTo>
                      <a:pt x="1216" y="1"/>
                      <a:pt x="609" y="31"/>
                      <a:pt x="1" y="92"/>
                    </a:cubicBezTo>
                    <a:cubicBezTo>
                      <a:pt x="609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8141403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40" y="1"/>
                    </a:moveTo>
                    <a:cubicBezTo>
                      <a:pt x="1224" y="1"/>
                      <a:pt x="609" y="31"/>
                      <a:pt x="1" y="92"/>
                    </a:cubicBezTo>
                    <a:cubicBezTo>
                      <a:pt x="609" y="138"/>
                      <a:pt x="1224" y="160"/>
                      <a:pt x="1840" y="160"/>
                    </a:cubicBezTo>
                    <a:cubicBezTo>
                      <a:pt x="2455" y="160"/>
                      <a:pt x="3071" y="138"/>
                      <a:pt x="3679" y="92"/>
                    </a:cubicBezTo>
                    <a:cubicBezTo>
                      <a:pt x="3071" y="31"/>
                      <a:pt x="2455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8317621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28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8" y="160"/>
                    </a:cubicBezTo>
                    <a:cubicBezTo>
                      <a:pt x="2440" y="160"/>
                      <a:pt x="3055" y="138"/>
                      <a:pt x="3678" y="92"/>
                    </a:cubicBezTo>
                    <a:cubicBezTo>
                      <a:pt x="3055" y="31"/>
                      <a:pt x="2440" y="1"/>
                      <a:pt x="1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8493800" y="2904684"/>
                <a:ext cx="14792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" extrusionOk="0">
                    <a:moveTo>
                      <a:pt x="1825" y="1"/>
                    </a:moveTo>
                    <a:cubicBezTo>
                      <a:pt x="1217" y="1"/>
                      <a:pt x="609" y="31"/>
                      <a:pt x="1" y="92"/>
                    </a:cubicBezTo>
                    <a:cubicBezTo>
                      <a:pt x="609" y="138"/>
                      <a:pt x="1217" y="160"/>
                      <a:pt x="1825" y="160"/>
                    </a:cubicBezTo>
                    <a:cubicBezTo>
                      <a:pt x="2433" y="160"/>
                      <a:pt x="3041" y="138"/>
                      <a:pt x="3648" y="92"/>
                    </a:cubicBezTo>
                    <a:cubicBezTo>
                      <a:pt x="3041" y="31"/>
                      <a:pt x="2433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6537109" y="1399016"/>
                <a:ext cx="2454505" cy="72910"/>
              </a:xfrm>
              <a:custGeom>
                <a:avLst/>
                <a:gdLst/>
                <a:ahLst/>
                <a:cxnLst/>
                <a:rect l="l" t="t" r="r" b="b"/>
                <a:pathLst>
                  <a:path w="60549" h="1703" extrusionOk="0">
                    <a:moveTo>
                      <a:pt x="1" y="0"/>
                    </a:moveTo>
                    <a:lnTo>
                      <a:pt x="1" y="1702"/>
                    </a:lnTo>
                    <a:lnTo>
                      <a:pt x="60549" y="1702"/>
                    </a:lnTo>
                    <a:lnTo>
                      <a:pt x="60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p13"/>
            <p:cNvSpPr/>
            <p:nvPr/>
          </p:nvSpPr>
          <p:spPr>
            <a:xfrm>
              <a:off x="-50" y="4588000"/>
              <a:ext cx="9144043" cy="307792"/>
            </a:xfrm>
            <a:custGeom>
              <a:avLst/>
              <a:gdLst/>
              <a:ahLst/>
              <a:cxnLst/>
              <a:rect l="l" t="t" r="r" b="b"/>
              <a:pathLst>
                <a:path w="160612" h="7022" extrusionOk="0">
                  <a:moveTo>
                    <a:pt x="1" y="0"/>
                  </a:moveTo>
                  <a:lnTo>
                    <a:pt x="1" y="7021"/>
                  </a:lnTo>
                  <a:lnTo>
                    <a:pt x="160612" y="7021"/>
                  </a:lnTo>
                  <a:lnTo>
                    <a:pt x="160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13"/>
            <p:cNvGrpSpPr/>
            <p:nvPr/>
          </p:nvGrpSpPr>
          <p:grpSpPr>
            <a:xfrm>
              <a:off x="-699748" y="1978818"/>
              <a:ext cx="1464181" cy="2137966"/>
              <a:chOff x="1060053" y="1172568"/>
              <a:chExt cx="1186629" cy="1733393"/>
            </a:xfrm>
          </p:grpSpPr>
          <p:grpSp>
            <p:nvGrpSpPr>
              <p:cNvPr id="248" name="Google Shape;248;p13"/>
              <p:cNvGrpSpPr/>
              <p:nvPr/>
            </p:nvGrpSpPr>
            <p:grpSpPr>
              <a:xfrm>
                <a:off x="1060053" y="1172568"/>
                <a:ext cx="1186629" cy="1733393"/>
                <a:chOff x="1060053" y="1172568"/>
                <a:chExt cx="1186629" cy="1733393"/>
              </a:xfrm>
            </p:grpSpPr>
            <p:sp>
              <p:nvSpPr>
                <p:cNvPr id="249" name="Google Shape;249;p13"/>
                <p:cNvSpPr/>
                <p:nvPr/>
              </p:nvSpPr>
              <p:spPr>
                <a:xfrm>
                  <a:off x="2170268" y="1172568"/>
                  <a:ext cx="76413" cy="17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123" extrusionOk="0">
                      <a:moveTo>
                        <a:pt x="0" y="0"/>
                      </a:moveTo>
                      <a:lnTo>
                        <a:pt x="0" y="40123"/>
                      </a:lnTo>
                      <a:lnTo>
                        <a:pt x="1885" y="40123"/>
                      </a:ln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13"/>
                <p:cNvSpPr/>
                <p:nvPr/>
              </p:nvSpPr>
              <p:spPr>
                <a:xfrm>
                  <a:off x="1073633" y="1186868"/>
                  <a:ext cx="1085554" cy="170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" h="39850" extrusionOk="0">
                      <a:moveTo>
                        <a:pt x="0" y="1"/>
                      </a:moveTo>
                      <a:lnTo>
                        <a:pt x="0" y="39819"/>
                      </a:lnTo>
                      <a:cubicBezTo>
                        <a:pt x="0" y="39819"/>
                        <a:pt x="30" y="39849"/>
                        <a:pt x="30" y="39849"/>
                      </a:cubicBezTo>
                      <a:lnTo>
                        <a:pt x="26748" y="39849"/>
                      </a:lnTo>
                      <a:cubicBezTo>
                        <a:pt x="26748" y="39849"/>
                        <a:pt x="26779" y="39819"/>
                        <a:pt x="26779" y="39819"/>
                      </a:cubicBezTo>
                      <a:lnTo>
                        <a:pt x="2677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13"/>
                <p:cNvSpPr/>
                <p:nvPr/>
              </p:nvSpPr>
              <p:spPr>
                <a:xfrm>
                  <a:off x="1060053" y="1172568"/>
                  <a:ext cx="1111457" cy="173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8" h="40488" extrusionOk="0">
                      <a:moveTo>
                        <a:pt x="26779" y="639"/>
                      </a:moveTo>
                      <a:cubicBezTo>
                        <a:pt x="26779" y="639"/>
                        <a:pt x="26810" y="639"/>
                        <a:pt x="26810" y="669"/>
                      </a:cubicBezTo>
                      <a:lnTo>
                        <a:pt x="26810" y="39819"/>
                      </a:lnTo>
                      <a:cubicBezTo>
                        <a:pt x="26810" y="39849"/>
                        <a:pt x="26779" y="39849"/>
                        <a:pt x="26779" y="39849"/>
                      </a:cubicBezTo>
                      <a:lnTo>
                        <a:pt x="669" y="39849"/>
                      </a:lnTo>
                      <a:cubicBezTo>
                        <a:pt x="669" y="39849"/>
                        <a:pt x="639" y="39849"/>
                        <a:pt x="639" y="39819"/>
                      </a:cubicBezTo>
                      <a:lnTo>
                        <a:pt x="639" y="669"/>
                      </a:lnTo>
                      <a:cubicBezTo>
                        <a:pt x="639" y="639"/>
                        <a:pt x="669" y="639"/>
                        <a:pt x="669" y="639"/>
                      </a:cubicBezTo>
                      <a:close/>
                      <a:moveTo>
                        <a:pt x="31" y="0"/>
                      </a:moveTo>
                      <a:cubicBezTo>
                        <a:pt x="31" y="0"/>
                        <a:pt x="1" y="31"/>
                        <a:pt x="1" y="31"/>
                      </a:cubicBezTo>
                      <a:lnTo>
                        <a:pt x="1" y="40457"/>
                      </a:lnTo>
                      <a:cubicBezTo>
                        <a:pt x="1" y="40457"/>
                        <a:pt x="31" y="40487"/>
                        <a:pt x="31" y="40487"/>
                      </a:cubicBezTo>
                      <a:lnTo>
                        <a:pt x="27387" y="40487"/>
                      </a:lnTo>
                      <a:cubicBezTo>
                        <a:pt x="27418" y="40487"/>
                        <a:pt x="27418" y="40457"/>
                        <a:pt x="27418" y="40457"/>
                      </a:cubicBezTo>
                      <a:lnTo>
                        <a:pt x="27418" y="31"/>
                      </a:lnTo>
                      <a:cubicBezTo>
                        <a:pt x="27418" y="31"/>
                        <a:pt x="27418" y="0"/>
                        <a:pt x="273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13"/>
                <p:cNvSpPr/>
                <p:nvPr/>
              </p:nvSpPr>
              <p:spPr>
                <a:xfrm>
                  <a:off x="1183288" y="1290994"/>
                  <a:ext cx="868719" cy="1495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0" h="34925" extrusionOk="0">
                      <a:moveTo>
                        <a:pt x="31" y="0"/>
                      </a:moveTo>
                      <a:cubicBezTo>
                        <a:pt x="0" y="0"/>
                        <a:pt x="0" y="31"/>
                        <a:pt x="0" y="31"/>
                      </a:cubicBezTo>
                      <a:lnTo>
                        <a:pt x="0" y="34894"/>
                      </a:lnTo>
                      <a:cubicBezTo>
                        <a:pt x="0" y="34894"/>
                        <a:pt x="0" y="34925"/>
                        <a:pt x="31" y="34925"/>
                      </a:cubicBezTo>
                      <a:lnTo>
                        <a:pt x="21399" y="34925"/>
                      </a:lnTo>
                      <a:cubicBezTo>
                        <a:pt x="21399" y="34925"/>
                        <a:pt x="21429" y="34894"/>
                        <a:pt x="21429" y="34894"/>
                      </a:cubicBezTo>
                      <a:lnTo>
                        <a:pt x="21429" y="31"/>
                      </a:lnTo>
                      <a:cubicBezTo>
                        <a:pt x="21429" y="31"/>
                        <a:pt x="21399" y="0"/>
                        <a:pt x="21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3" name="Google Shape;253;p13"/>
              <p:cNvSpPr/>
              <p:nvPr/>
            </p:nvSpPr>
            <p:spPr>
              <a:xfrm>
                <a:off x="1373047" y="1715246"/>
                <a:ext cx="486734" cy="603828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1410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1"/>
                    </a:cubicBezTo>
                    <a:lnTo>
                      <a:pt x="0" y="14073"/>
                    </a:lnTo>
                    <a:cubicBezTo>
                      <a:pt x="0" y="14104"/>
                      <a:pt x="0" y="14104"/>
                      <a:pt x="0" y="14104"/>
                    </a:cubicBezTo>
                    <a:lnTo>
                      <a:pt x="12006" y="14104"/>
                    </a:lnTo>
                    <a:cubicBezTo>
                      <a:pt x="12006" y="14104"/>
                      <a:pt x="12006" y="14104"/>
                      <a:pt x="12006" y="14073"/>
                    </a:cubicBezTo>
                    <a:lnTo>
                      <a:pt x="12006" y="31"/>
                    </a:lnTo>
                    <a:cubicBezTo>
                      <a:pt x="12006" y="0"/>
                      <a:pt x="12006" y="0"/>
                      <a:pt x="120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3"/>
              <p:cNvSpPr/>
              <p:nvPr/>
            </p:nvSpPr>
            <p:spPr>
              <a:xfrm>
                <a:off x="1377952" y="1769192"/>
                <a:ext cx="443642" cy="484980"/>
              </a:xfrm>
              <a:custGeom>
                <a:avLst/>
                <a:gdLst/>
                <a:ahLst/>
                <a:cxnLst/>
                <a:rect l="l" t="t" r="r" b="b"/>
                <a:pathLst>
                  <a:path w="10944" h="11328" extrusionOk="0">
                    <a:moveTo>
                      <a:pt x="5529" y="2003"/>
                    </a:moveTo>
                    <a:cubicBezTo>
                      <a:pt x="5641" y="2003"/>
                      <a:pt x="5754" y="2010"/>
                      <a:pt x="5867" y="2023"/>
                    </a:cubicBezTo>
                    <a:cubicBezTo>
                      <a:pt x="6323" y="2084"/>
                      <a:pt x="6688" y="2479"/>
                      <a:pt x="6688" y="2935"/>
                    </a:cubicBezTo>
                    <a:cubicBezTo>
                      <a:pt x="6688" y="3421"/>
                      <a:pt x="6445" y="3908"/>
                      <a:pt x="6050" y="4212"/>
                    </a:cubicBezTo>
                    <a:cubicBezTo>
                      <a:pt x="5654" y="4546"/>
                      <a:pt x="5198" y="4819"/>
                      <a:pt x="4682" y="4971"/>
                    </a:cubicBezTo>
                    <a:cubicBezTo>
                      <a:pt x="4329" y="5101"/>
                      <a:pt x="3963" y="5162"/>
                      <a:pt x="3599" y="5162"/>
                    </a:cubicBezTo>
                    <a:cubicBezTo>
                      <a:pt x="3530" y="5162"/>
                      <a:pt x="3461" y="5160"/>
                      <a:pt x="3392" y="5155"/>
                    </a:cubicBezTo>
                    <a:lnTo>
                      <a:pt x="3392" y="5155"/>
                    </a:lnTo>
                    <a:cubicBezTo>
                      <a:pt x="3294" y="4760"/>
                      <a:pt x="3294" y="4342"/>
                      <a:pt x="3375" y="3938"/>
                    </a:cubicBezTo>
                    <a:cubicBezTo>
                      <a:pt x="3527" y="3330"/>
                      <a:pt x="3861" y="2813"/>
                      <a:pt x="4317" y="2449"/>
                    </a:cubicBezTo>
                    <a:cubicBezTo>
                      <a:pt x="4530" y="2266"/>
                      <a:pt x="4803" y="2145"/>
                      <a:pt x="5077" y="2053"/>
                    </a:cubicBezTo>
                    <a:cubicBezTo>
                      <a:pt x="5219" y="2018"/>
                      <a:pt x="5372" y="2003"/>
                      <a:pt x="5529" y="2003"/>
                    </a:cubicBezTo>
                    <a:close/>
                    <a:moveTo>
                      <a:pt x="8512" y="5196"/>
                    </a:moveTo>
                    <a:cubicBezTo>
                      <a:pt x="8595" y="5196"/>
                      <a:pt x="8677" y="5203"/>
                      <a:pt x="8755" y="5215"/>
                    </a:cubicBezTo>
                    <a:cubicBezTo>
                      <a:pt x="8967" y="5245"/>
                      <a:pt x="9180" y="5336"/>
                      <a:pt x="9363" y="5458"/>
                    </a:cubicBezTo>
                    <a:cubicBezTo>
                      <a:pt x="9484" y="5579"/>
                      <a:pt x="9515" y="5762"/>
                      <a:pt x="9484" y="5944"/>
                    </a:cubicBezTo>
                    <a:cubicBezTo>
                      <a:pt x="9423" y="6157"/>
                      <a:pt x="9302" y="6339"/>
                      <a:pt x="9150" y="6522"/>
                    </a:cubicBezTo>
                    <a:cubicBezTo>
                      <a:pt x="8937" y="6704"/>
                      <a:pt x="8694" y="6856"/>
                      <a:pt x="8451" y="7008"/>
                    </a:cubicBezTo>
                    <a:cubicBezTo>
                      <a:pt x="7904" y="7281"/>
                      <a:pt x="7296" y="7464"/>
                      <a:pt x="6688" y="7494"/>
                    </a:cubicBezTo>
                    <a:cubicBezTo>
                      <a:pt x="6612" y="7494"/>
                      <a:pt x="6537" y="7493"/>
                      <a:pt x="6462" y="7489"/>
                    </a:cubicBezTo>
                    <a:lnTo>
                      <a:pt x="6462" y="7489"/>
                    </a:lnTo>
                    <a:cubicBezTo>
                      <a:pt x="6483" y="7235"/>
                      <a:pt x="6540" y="6990"/>
                      <a:pt x="6627" y="6765"/>
                    </a:cubicBezTo>
                    <a:cubicBezTo>
                      <a:pt x="6779" y="6309"/>
                      <a:pt x="7083" y="5914"/>
                      <a:pt x="7448" y="5610"/>
                    </a:cubicBezTo>
                    <a:cubicBezTo>
                      <a:pt x="7630" y="5458"/>
                      <a:pt x="7843" y="5336"/>
                      <a:pt x="8086" y="5275"/>
                    </a:cubicBezTo>
                    <a:cubicBezTo>
                      <a:pt x="8221" y="5218"/>
                      <a:pt x="8368" y="5196"/>
                      <a:pt x="8512" y="5196"/>
                    </a:cubicBezTo>
                    <a:close/>
                    <a:moveTo>
                      <a:pt x="2041" y="0"/>
                    </a:moveTo>
                    <a:cubicBezTo>
                      <a:pt x="1966" y="0"/>
                      <a:pt x="1825" y="27"/>
                      <a:pt x="1642" y="108"/>
                    </a:cubicBezTo>
                    <a:cubicBezTo>
                      <a:pt x="1247" y="260"/>
                      <a:pt x="882" y="564"/>
                      <a:pt x="639" y="929"/>
                    </a:cubicBezTo>
                    <a:cubicBezTo>
                      <a:pt x="183" y="1506"/>
                      <a:pt x="1" y="2205"/>
                      <a:pt x="62" y="2935"/>
                    </a:cubicBezTo>
                    <a:cubicBezTo>
                      <a:pt x="214" y="3908"/>
                      <a:pt x="761" y="4759"/>
                      <a:pt x="1551" y="5306"/>
                    </a:cubicBezTo>
                    <a:cubicBezTo>
                      <a:pt x="1884" y="5514"/>
                      <a:pt x="2231" y="5679"/>
                      <a:pt x="2602" y="5792"/>
                    </a:cubicBezTo>
                    <a:lnTo>
                      <a:pt x="2602" y="5792"/>
                    </a:lnTo>
                    <a:cubicBezTo>
                      <a:pt x="2650" y="5916"/>
                      <a:pt x="2705" y="6038"/>
                      <a:pt x="2767" y="6157"/>
                    </a:cubicBezTo>
                    <a:cubicBezTo>
                      <a:pt x="3132" y="6917"/>
                      <a:pt x="3739" y="7525"/>
                      <a:pt x="4469" y="7920"/>
                    </a:cubicBezTo>
                    <a:cubicBezTo>
                      <a:pt x="4912" y="8170"/>
                      <a:pt x="5391" y="8335"/>
                      <a:pt x="5884" y="8407"/>
                    </a:cubicBezTo>
                    <a:lnTo>
                      <a:pt x="5884" y="8407"/>
                    </a:lnTo>
                    <a:cubicBezTo>
                      <a:pt x="6100" y="9259"/>
                      <a:pt x="6596" y="10000"/>
                      <a:pt x="7326" y="10534"/>
                    </a:cubicBezTo>
                    <a:cubicBezTo>
                      <a:pt x="7873" y="10929"/>
                      <a:pt x="8542" y="11203"/>
                      <a:pt x="9241" y="11294"/>
                    </a:cubicBezTo>
                    <a:cubicBezTo>
                      <a:pt x="9461" y="11317"/>
                      <a:pt x="9659" y="11327"/>
                      <a:pt x="9837" y="11327"/>
                    </a:cubicBezTo>
                    <a:cubicBezTo>
                      <a:pt x="10569" y="11327"/>
                      <a:pt x="10943" y="11160"/>
                      <a:pt x="10943" y="11111"/>
                    </a:cubicBezTo>
                    <a:cubicBezTo>
                      <a:pt x="10943" y="11020"/>
                      <a:pt x="10335" y="11142"/>
                      <a:pt x="9271" y="10929"/>
                    </a:cubicBezTo>
                    <a:cubicBezTo>
                      <a:pt x="8664" y="10777"/>
                      <a:pt x="8116" y="10503"/>
                      <a:pt x="7630" y="10108"/>
                    </a:cubicBezTo>
                    <a:cubicBezTo>
                      <a:pt x="7120" y="9649"/>
                      <a:pt x="6739" y="9083"/>
                      <a:pt x="6557" y="8447"/>
                    </a:cubicBezTo>
                    <a:lnTo>
                      <a:pt x="6557" y="8447"/>
                    </a:lnTo>
                    <a:cubicBezTo>
                      <a:pt x="6621" y="8445"/>
                      <a:pt x="6685" y="8441"/>
                      <a:pt x="6749" y="8437"/>
                    </a:cubicBezTo>
                    <a:cubicBezTo>
                      <a:pt x="7509" y="8406"/>
                      <a:pt x="8268" y="8193"/>
                      <a:pt x="8937" y="7829"/>
                    </a:cubicBezTo>
                    <a:cubicBezTo>
                      <a:pt x="9241" y="7646"/>
                      <a:pt x="9575" y="7433"/>
                      <a:pt x="9819" y="7160"/>
                    </a:cubicBezTo>
                    <a:cubicBezTo>
                      <a:pt x="10123" y="6856"/>
                      <a:pt x="10335" y="6491"/>
                      <a:pt x="10426" y="6066"/>
                    </a:cubicBezTo>
                    <a:cubicBezTo>
                      <a:pt x="10487" y="5610"/>
                      <a:pt x="10335" y="5154"/>
                      <a:pt x="10001" y="4819"/>
                    </a:cubicBezTo>
                    <a:cubicBezTo>
                      <a:pt x="9697" y="4546"/>
                      <a:pt x="9302" y="4394"/>
                      <a:pt x="8907" y="4333"/>
                    </a:cubicBezTo>
                    <a:cubicBezTo>
                      <a:pt x="8821" y="4326"/>
                      <a:pt x="8734" y="4322"/>
                      <a:pt x="8649" y="4322"/>
                    </a:cubicBezTo>
                    <a:cubicBezTo>
                      <a:pt x="8371" y="4322"/>
                      <a:pt x="8098" y="4362"/>
                      <a:pt x="7843" y="4455"/>
                    </a:cubicBezTo>
                    <a:cubicBezTo>
                      <a:pt x="7509" y="4576"/>
                      <a:pt x="7235" y="4759"/>
                      <a:pt x="6961" y="4971"/>
                    </a:cubicBezTo>
                    <a:cubicBezTo>
                      <a:pt x="6249" y="5589"/>
                      <a:pt x="5815" y="6466"/>
                      <a:pt x="5775" y="7400"/>
                    </a:cubicBezTo>
                    <a:lnTo>
                      <a:pt x="5775" y="7400"/>
                    </a:lnTo>
                    <a:cubicBezTo>
                      <a:pt x="5468" y="7331"/>
                      <a:pt x="5174" y="7224"/>
                      <a:pt x="4894" y="7069"/>
                    </a:cubicBezTo>
                    <a:cubicBezTo>
                      <a:pt x="4419" y="6804"/>
                      <a:pt x="4012" y="6402"/>
                      <a:pt x="3734" y="5942"/>
                    </a:cubicBezTo>
                    <a:lnTo>
                      <a:pt x="3734" y="5942"/>
                    </a:lnTo>
                    <a:cubicBezTo>
                      <a:pt x="4138" y="5938"/>
                      <a:pt x="4538" y="5884"/>
                      <a:pt x="4925" y="5762"/>
                    </a:cubicBezTo>
                    <a:cubicBezTo>
                      <a:pt x="5533" y="5579"/>
                      <a:pt x="6110" y="5275"/>
                      <a:pt x="6627" y="4850"/>
                    </a:cubicBezTo>
                    <a:cubicBezTo>
                      <a:pt x="6901" y="4637"/>
                      <a:pt x="7144" y="4333"/>
                      <a:pt x="7296" y="4029"/>
                    </a:cubicBezTo>
                    <a:cubicBezTo>
                      <a:pt x="7509" y="3695"/>
                      <a:pt x="7600" y="3300"/>
                      <a:pt x="7600" y="2905"/>
                    </a:cubicBezTo>
                    <a:cubicBezTo>
                      <a:pt x="7600" y="2449"/>
                      <a:pt x="7448" y="2053"/>
                      <a:pt x="7174" y="1719"/>
                    </a:cubicBezTo>
                    <a:cubicBezTo>
                      <a:pt x="6870" y="1385"/>
                      <a:pt x="6505" y="1172"/>
                      <a:pt x="6050" y="1081"/>
                    </a:cubicBezTo>
                    <a:cubicBezTo>
                      <a:pt x="5884" y="1043"/>
                      <a:pt x="5713" y="1026"/>
                      <a:pt x="5541" y="1026"/>
                    </a:cubicBezTo>
                    <a:cubicBezTo>
                      <a:pt x="5303" y="1026"/>
                      <a:pt x="5063" y="1058"/>
                      <a:pt x="4834" y="1111"/>
                    </a:cubicBezTo>
                    <a:cubicBezTo>
                      <a:pt x="4439" y="1233"/>
                      <a:pt x="4074" y="1415"/>
                      <a:pt x="3739" y="1658"/>
                    </a:cubicBezTo>
                    <a:cubicBezTo>
                      <a:pt x="3101" y="2175"/>
                      <a:pt x="2645" y="2905"/>
                      <a:pt x="2463" y="3695"/>
                    </a:cubicBezTo>
                    <a:cubicBezTo>
                      <a:pt x="2358" y="4100"/>
                      <a:pt x="2334" y="4520"/>
                      <a:pt x="2385" y="4933"/>
                    </a:cubicBezTo>
                    <a:lnTo>
                      <a:pt x="2385" y="4933"/>
                    </a:lnTo>
                    <a:cubicBezTo>
                      <a:pt x="2234" y="4875"/>
                      <a:pt x="2087" y="4807"/>
                      <a:pt x="1946" y="4728"/>
                    </a:cubicBezTo>
                    <a:cubicBezTo>
                      <a:pt x="1277" y="4303"/>
                      <a:pt x="791" y="3634"/>
                      <a:pt x="609" y="2874"/>
                    </a:cubicBezTo>
                    <a:cubicBezTo>
                      <a:pt x="517" y="2266"/>
                      <a:pt x="639" y="1658"/>
                      <a:pt x="943" y="1142"/>
                    </a:cubicBezTo>
                    <a:cubicBezTo>
                      <a:pt x="1156" y="777"/>
                      <a:pt x="1429" y="503"/>
                      <a:pt x="1733" y="291"/>
                    </a:cubicBezTo>
                    <a:cubicBezTo>
                      <a:pt x="1976" y="139"/>
                      <a:pt x="2098" y="47"/>
                      <a:pt x="2098" y="17"/>
                    </a:cubicBezTo>
                    <a:cubicBezTo>
                      <a:pt x="2098" y="7"/>
                      <a:pt x="2078" y="0"/>
                      <a:pt x="20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13"/>
            <p:cNvGrpSpPr/>
            <p:nvPr/>
          </p:nvGrpSpPr>
          <p:grpSpPr>
            <a:xfrm>
              <a:off x="1795737" y="-152400"/>
              <a:ext cx="1642511" cy="2038379"/>
              <a:chOff x="3810276" y="-1"/>
              <a:chExt cx="1520562" cy="1887039"/>
            </a:xfrm>
          </p:grpSpPr>
          <p:sp>
            <p:nvSpPr>
              <p:cNvPr id="256" name="Google Shape;256;p13"/>
              <p:cNvSpPr/>
              <p:nvPr/>
            </p:nvSpPr>
            <p:spPr>
              <a:xfrm>
                <a:off x="3810276" y="1219407"/>
                <a:ext cx="1520562" cy="239493"/>
              </a:xfrm>
              <a:custGeom>
                <a:avLst/>
                <a:gdLst/>
                <a:ahLst/>
                <a:cxnLst/>
                <a:rect l="l" t="t" r="r" b="b"/>
                <a:pathLst>
                  <a:path w="37510" h="5594" extrusionOk="0">
                    <a:moveTo>
                      <a:pt x="16597" y="1"/>
                    </a:moveTo>
                    <a:lnTo>
                      <a:pt x="1" y="5593"/>
                    </a:lnTo>
                    <a:lnTo>
                      <a:pt x="37509" y="5593"/>
                    </a:lnTo>
                    <a:lnTo>
                      <a:pt x="219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3"/>
              <p:cNvSpPr/>
              <p:nvPr/>
            </p:nvSpPr>
            <p:spPr>
              <a:xfrm>
                <a:off x="4426373" y="1441959"/>
                <a:ext cx="315503" cy="445079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396" extrusionOk="0">
                    <a:moveTo>
                      <a:pt x="6080" y="0"/>
                    </a:moveTo>
                    <a:lnTo>
                      <a:pt x="6080" y="0"/>
                    </a:lnTo>
                    <a:cubicBezTo>
                      <a:pt x="6049" y="91"/>
                      <a:pt x="6019" y="152"/>
                      <a:pt x="6019" y="243"/>
                    </a:cubicBezTo>
                    <a:cubicBezTo>
                      <a:pt x="5958" y="487"/>
                      <a:pt x="5928" y="730"/>
                      <a:pt x="5898" y="973"/>
                    </a:cubicBezTo>
                    <a:cubicBezTo>
                      <a:pt x="5837" y="1885"/>
                      <a:pt x="6019" y="2827"/>
                      <a:pt x="6475" y="3648"/>
                    </a:cubicBezTo>
                    <a:cubicBezTo>
                      <a:pt x="6718" y="4164"/>
                      <a:pt x="7053" y="4681"/>
                      <a:pt x="7296" y="5289"/>
                    </a:cubicBezTo>
                    <a:cubicBezTo>
                      <a:pt x="7569" y="5958"/>
                      <a:pt x="7630" y="6657"/>
                      <a:pt x="7478" y="7356"/>
                    </a:cubicBezTo>
                    <a:cubicBezTo>
                      <a:pt x="7326" y="8116"/>
                      <a:pt x="6931" y="8815"/>
                      <a:pt x="6353" y="9332"/>
                    </a:cubicBezTo>
                    <a:cubicBezTo>
                      <a:pt x="5715" y="9909"/>
                      <a:pt x="4925" y="10213"/>
                      <a:pt x="4074" y="10213"/>
                    </a:cubicBezTo>
                    <a:cubicBezTo>
                      <a:pt x="3223" y="10213"/>
                      <a:pt x="2432" y="9940"/>
                      <a:pt x="1764" y="9423"/>
                    </a:cubicBezTo>
                    <a:cubicBezTo>
                      <a:pt x="609" y="8420"/>
                      <a:pt x="183" y="6839"/>
                      <a:pt x="730" y="5411"/>
                    </a:cubicBezTo>
                    <a:cubicBezTo>
                      <a:pt x="973" y="4864"/>
                      <a:pt x="1277" y="4316"/>
                      <a:pt x="1673" y="3830"/>
                    </a:cubicBezTo>
                    <a:cubicBezTo>
                      <a:pt x="2007" y="3435"/>
                      <a:pt x="2250" y="2979"/>
                      <a:pt x="2493" y="2493"/>
                    </a:cubicBezTo>
                    <a:cubicBezTo>
                      <a:pt x="2645" y="2158"/>
                      <a:pt x="2706" y="1763"/>
                      <a:pt x="2706" y="1368"/>
                    </a:cubicBezTo>
                    <a:cubicBezTo>
                      <a:pt x="2706" y="1125"/>
                      <a:pt x="2645" y="882"/>
                      <a:pt x="2554" y="639"/>
                    </a:cubicBezTo>
                    <a:cubicBezTo>
                      <a:pt x="2524" y="547"/>
                      <a:pt x="2463" y="487"/>
                      <a:pt x="2402" y="426"/>
                    </a:cubicBezTo>
                    <a:lnTo>
                      <a:pt x="2402" y="426"/>
                    </a:lnTo>
                    <a:cubicBezTo>
                      <a:pt x="2554" y="699"/>
                      <a:pt x="2645" y="1034"/>
                      <a:pt x="2645" y="1368"/>
                    </a:cubicBezTo>
                    <a:cubicBezTo>
                      <a:pt x="2615" y="1733"/>
                      <a:pt x="2524" y="2128"/>
                      <a:pt x="2372" y="2462"/>
                    </a:cubicBezTo>
                    <a:cubicBezTo>
                      <a:pt x="2159" y="2949"/>
                      <a:pt x="1885" y="3374"/>
                      <a:pt x="1551" y="3769"/>
                    </a:cubicBezTo>
                    <a:cubicBezTo>
                      <a:pt x="1156" y="4256"/>
                      <a:pt x="821" y="4803"/>
                      <a:pt x="578" y="5380"/>
                    </a:cubicBezTo>
                    <a:cubicBezTo>
                      <a:pt x="1" y="6839"/>
                      <a:pt x="426" y="8541"/>
                      <a:pt x="1642" y="9575"/>
                    </a:cubicBezTo>
                    <a:cubicBezTo>
                      <a:pt x="2341" y="10122"/>
                      <a:pt x="3192" y="10396"/>
                      <a:pt x="4074" y="10396"/>
                    </a:cubicBezTo>
                    <a:cubicBezTo>
                      <a:pt x="4955" y="10396"/>
                      <a:pt x="5806" y="10061"/>
                      <a:pt x="6475" y="9484"/>
                    </a:cubicBezTo>
                    <a:cubicBezTo>
                      <a:pt x="7053" y="8937"/>
                      <a:pt x="7478" y="8177"/>
                      <a:pt x="7630" y="7386"/>
                    </a:cubicBezTo>
                    <a:cubicBezTo>
                      <a:pt x="7782" y="6657"/>
                      <a:pt x="7691" y="5927"/>
                      <a:pt x="7417" y="5228"/>
                    </a:cubicBezTo>
                    <a:cubicBezTo>
                      <a:pt x="7144" y="4590"/>
                      <a:pt x="6809" y="4073"/>
                      <a:pt x="6566" y="3557"/>
                    </a:cubicBezTo>
                    <a:cubicBezTo>
                      <a:pt x="6110" y="2766"/>
                      <a:pt x="5898" y="1885"/>
                      <a:pt x="5928" y="973"/>
                    </a:cubicBezTo>
                    <a:cubicBezTo>
                      <a:pt x="5958" y="669"/>
                      <a:pt x="5989" y="335"/>
                      <a:pt x="60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3"/>
              <p:cNvSpPr/>
              <p:nvPr/>
            </p:nvSpPr>
            <p:spPr>
              <a:xfrm>
                <a:off x="4533597" y="1457586"/>
                <a:ext cx="113383" cy="256704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5996" extrusionOk="0">
                    <a:moveTo>
                      <a:pt x="1268" y="4243"/>
                    </a:moveTo>
                    <a:cubicBezTo>
                      <a:pt x="1259" y="4399"/>
                      <a:pt x="1246" y="4555"/>
                      <a:pt x="1246" y="4711"/>
                    </a:cubicBezTo>
                    <a:cubicBezTo>
                      <a:pt x="1246" y="4985"/>
                      <a:pt x="1186" y="5228"/>
                      <a:pt x="1125" y="5471"/>
                    </a:cubicBezTo>
                    <a:cubicBezTo>
                      <a:pt x="1049" y="5673"/>
                      <a:pt x="869" y="5791"/>
                      <a:pt x="689" y="5791"/>
                    </a:cubicBezTo>
                    <a:cubicBezTo>
                      <a:pt x="652" y="5791"/>
                      <a:pt x="614" y="5786"/>
                      <a:pt x="578" y="5775"/>
                    </a:cubicBezTo>
                    <a:cubicBezTo>
                      <a:pt x="335" y="5684"/>
                      <a:pt x="213" y="5441"/>
                      <a:pt x="274" y="5198"/>
                    </a:cubicBezTo>
                    <a:cubicBezTo>
                      <a:pt x="381" y="4621"/>
                      <a:pt x="808" y="4304"/>
                      <a:pt x="1268" y="4243"/>
                    </a:cubicBezTo>
                    <a:close/>
                    <a:moveTo>
                      <a:pt x="1772" y="4279"/>
                    </a:moveTo>
                    <a:lnTo>
                      <a:pt x="1772" y="4279"/>
                    </a:lnTo>
                    <a:cubicBezTo>
                      <a:pt x="2171" y="4392"/>
                      <a:pt x="2511" y="4710"/>
                      <a:pt x="2584" y="5228"/>
                    </a:cubicBezTo>
                    <a:cubicBezTo>
                      <a:pt x="2645" y="5471"/>
                      <a:pt x="2523" y="5775"/>
                      <a:pt x="2310" y="5836"/>
                    </a:cubicBezTo>
                    <a:cubicBezTo>
                      <a:pt x="2219" y="5836"/>
                      <a:pt x="2097" y="5806"/>
                      <a:pt x="2037" y="5714"/>
                    </a:cubicBezTo>
                    <a:cubicBezTo>
                      <a:pt x="1945" y="5623"/>
                      <a:pt x="1915" y="5532"/>
                      <a:pt x="1885" y="5410"/>
                    </a:cubicBezTo>
                    <a:cubicBezTo>
                      <a:pt x="1836" y="5033"/>
                      <a:pt x="1797" y="4656"/>
                      <a:pt x="1772" y="4279"/>
                    </a:cubicBezTo>
                    <a:close/>
                    <a:moveTo>
                      <a:pt x="2037" y="0"/>
                    </a:moveTo>
                    <a:lnTo>
                      <a:pt x="2037" y="0"/>
                    </a:lnTo>
                    <a:cubicBezTo>
                      <a:pt x="2006" y="30"/>
                      <a:pt x="1976" y="91"/>
                      <a:pt x="1976" y="152"/>
                    </a:cubicBezTo>
                    <a:cubicBezTo>
                      <a:pt x="1945" y="274"/>
                      <a:pt x="1885" y="426"/>
                      <a:pt x="1854" y="669"/>
                    </a:cubicBezTo>
                    <a:cubicBezTo>
                      <a:pt x="1733" y="1277"/>
                      <a:pt x="1642" y="1915"/>
                      <a:pt x="1581" y="2553"/>
                    </a:cubicBezTo>
                    <a:cubicBezTo>
                      <a:pt x="1550" y="3039"/>
                      <a:pt x="1543" y="3517"/>
                      <a:pt x="1558" y="3996"/>
                    </a:cubicBezTo>
                    <a:lnTo>
                      <a:pt x="1558" y="3996"/>
                    </a:lnTo>
                    <a:cubicBezTo>
                      <a:pt x="1515" y="3992"/>
                      <a:pt x="1472" y="3990"/>
                      <a:pt x="1429" y="3989"/>
                    </a:cubicBezTo>
                    <a:lnTo>
                      <a:pt x="1429" y="3989"/>
                    </a:lnTo>
                    <a:cubicBezTo>
                      <a:pt x="1429" y="3987"/>
                      <a:pt x="1429" y="3984"/>
                      <a:pt x="1429" y="3982"/>
                    </a:cubicBezTo>
                    <a:cubicBezTo>
                      <a:pt x="1429" y="3526"/>
                      <a:pt x="1398" y="3100"/>
                      <a:pt x="1338" y="2644"/>
                    </a:cubicBezTo>
                    <a:cubicBezTo>
                      <a:pt x="1277" y="2006"/>
                      <a:pt x="1155" y="1368"/>
                      <a:pt x="973" y="760"/>
                    </a:cubicBezTo>
                    <a:cubicBezTo>
                      <a:pt x="912" y="547"/>
                      <a:pt x="851" y="365"/>
                      <a:pt x="790" y="243"/>
                    </a:cubicBezTo>
                    <a:cubicBezTo>
                      <a:pt x="790" y="182"/>
                      <a:pt x="760" y="152"/>
                      <a:pt x="730" y="91"/>
                    </a:cubicBezTo>
                    <a:lnTo>
                      <a:pt x="730" y="91"/>
                    </a:lnTo>
                    <a:cubicBezTo>
                      <a:pt x="730" y="91"/>
                      <a:pt x="790" y="334"/>
                      <a:pt x="882" y="760"/>
                    </a:cubicBezTo>
                    <a:cubicBezTo>
                      <a:pt x="1034" y="1398"/>
                      <a:pt x="1155" y="2037"/>
                      <a:pt x="1216" y="2675"/>
                    </a:cubicBezTo>
                    <a:cubicBezTo>
                      <a:pt x="1246" y="3100"/>
                      <a:pt x="1277" y="3556"/>
                      <a:pt x="1277" y="3982"/>
                    </a:cubicBezTo>
                    <a:cubicBezTo>
                      <a:pt x="1277" y="3987"/>
                      <a:pt x="1277" y="3992"/>
                      <a:pt x="1277" y="3996"/>
                    </a:cubicBezTo>
                    <a:lnTo>
                      <a:pt x="1277" y="3996"/>
                    </a:lnTo>
                    <a:cubicBezTo>
                      <a:pt x="715" y="4052"/>
                      <a:pt x="186" y="4430"/>
                      <a:pt x="61" y="5137"/>
                    </a:cubicBezTo>
                    <a:cubicBezTo>
                      <a:pt x="0" y="5471"/>
                      <a:pt x="183" y="5806"/>
                      <a:pt x="517" y="5958"/>
                    </a:cubicBezTo>
                    <a:cubicBezTo>
                      <a:pt x="568" y="5968"/>
                      <a:pt x="622" y="5974"/>
                      <a:pt x="676" y="5974"/>
                    </a:cubicBezTo>
                    <a:cubicBezTo>
                      <a:pt x="784" y="5974"/>
                      <a:pt x="892" y="5947"/>
                      <a:pt x="973" y="5866"/>
                    </a:cubicBezTo>
                    <a:cubicBezTo>
                      <a:pt x="1125" y="5806"/>
                      <a:pt x="1216" y="5684"/>
                      <a:pt x="1277" y="5532"/>
                    </a:cubicBezTo>
                    <a:cubicBezTo>
                      <a:pt x="1368" y="5258"/>
                      <a:pt x="1398" y="4985"/>
                      <a:pt x="1398" y="4742"/>
                    </a:cubicBezTo>
                    <a:cubicBezTo>
                      <a:pt x="1418" y="4562"/>
                      <a:pt x="1425" y="4395"/>
                      <a:pt x="1428" y="4232"/>
                    </a:cubicBezTo>
                    <a:lnTo>
                      <a:pt x="1428" y="4232"/>
                    </a:lnTo>
                    <a:cubicBezTo>
                      <a:pt x="1429" y="4232"/>
                      <a:pt x="1431" y="4232"/>
                      <a:pt x="1433" y="4232"/>
                    </a:cubicBezTo>
                    <a:cubicBezTo>
                      <a:pt x="1478" y="4232"/>
                      <a:pt x="1523" y="4235"/>
                      <a:pt x="1568" y="4240"/>
                    </a:cubicBezTo>
                    <a:lnTo>
                      <a:pt x="1568" y="4240"/>
                    </a:lnTo>
                    <a:cubicBezTo>
                      <a:pt x="1587" y="4638"/>
                      <a:pt x="1621" y="5037"/>
                      <a:pt x="1672" y="5441"/>
                    </a:cubicBezTo>
                    <a:cubicBezTo>
                      <a:pt x="1702" y="5562"/>
                      <a:pt x="1794" y="5714"/>
                      <a:pt x="1885" y="5836"/>
                    </a:cubicBezTo>
                    <a:cubicBezTo>
                      <a:pt x="1985" y="5937"/>
                      <a:pt x="2107" y="5996"/>
                      <a:pt x="2249" y="5996"/>
                    </a:cubicBezTo>
                    <a:cubicBezTo>
                      <a:pt x="2279" y="5996"/>
                      <a:pt x="2309" y="5993"/>
                      <a:pt x="2341" y="5988"/>
                    </a:cubicBezTo>
                    <a:cubicBezTo>
                      <a:pt x="2523" y="5958"/>
                      <a:pt x="2675" y="5836"/>
                      <a:pt x="2736" y="5654"/>
                    </a:cubicBezTo>
                    <a:cubicBezTo>
                      <a:pt x="2797" y="5502"/>
                      <a:pt x="2797" y="5350"/>
                      <a:pt x="2797" y="5167"/>
                    </a:cubicBezTo>
                    <a:cubicBezTo>
                      <a:pt x="2696" y="4526"/>
                      <a:pt x="2257" y="4144"/>
                      <a:pt x="1757" y="4028"/>
                    </a:cubicBezTo>
                    <a:lnTo>
                      <a:pt x="1757" y="4028"/>
                    </a:lnTo>
                    <a:cubicBezTo>
                      <a:pt x="1733" y="3546"/>
                      <a:pt x="1732" y="3065"/>
                      <a:pt x="1763" y="2584"/>
                    </a:cubicBezTo>
                    <a:cubicBezTo>
                      <a:pt x="1794" y="1945"/>
                      <a:pt x="1854" y="1307"/>
                      <a:pt x="1945" y="699"/>
                    </a:cubicBezTo>
                    <a:cubicBezTo>
                      <a:pt x="2006" y="456"/>
                      <a:pt x="2037" y="213"/>
                      <a:pt x="2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3"/>
              <p:cNvSpPr/>
              <p:nvPr/>
            </p:nvSpPr>
            <p:spPr>
              <a:xfrm>
                <a:off x="4586580" y="-1"/>
                <a:ext cx="8634" cy="1206371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8178" extrusionOk="0">
                    <a:moveTo>
                      <a:pt x="122" y="1"/>
                    </a:moveTo>
                    <a:cubicBezTo>
                      <a:pt x="91" y="92"/>
                      <a:pt x="91" y="183"/>
                      <a:pt x="91" y="275"/>
                    </a:cubicBezTo>
                    <a:cubicBezTo>
                      <a:pt x="91" y="487"/>
                      <a:pt x="91" y="761"/>
                      <a:pt x="91" y="1095"/>
                    </a:cubicBezTo>
                    <a:cubicBezTo>
                      <a:pt x="61" y="1825"/>
                      <a:pt x="61" y="2858"/>
                      <a:pt x="61" y="4104"/>
                    </a:cubicBezTo>
                    <a:cubicBezTo>
                      <a:pt x="31" y="6688"/>
                      <a:pt x="0" y="10183"/>
                      <a:pt x="31" y="14074"/>
                    </a:cubicBezTo>
                    <a:cubicBezTo>
                      <a:pt x="61" y="17965"/>
                      <a:pt x="61" y="21460"/>
                      <a:pt x="61" y="24044"/>
                    </a:cubicBezTo>
                    <a:cubicBezTo>
                      <a:pt x="91" y="25320"/>
                      <a:pt x="91" y="26324"/>
                      <a:pt x="91" y="27083"/>
                    </a:cubicBezTo>
                    <a:cubicBezTo>
                      <a:pt x="91" y="27418"/>
                      <a:pt x="91" y="27691"/>
                      <a:pt x="91" y="27874"/>
                    </a:cubicBezTo>
                    <a:cubicBezTo>
                      <a:pt x="91" y="27995"/>
                      <a:pt x="91" y="28086"/>
                      <a:pt x="122" y="28178"/>
                    </a:cubicBezTo>
                    <a:cubicBezTo>
                      <a:pt x="122" y="28086"/>
                      <a:pt x="152" y="27995"/>
                      <a:pt x="152" y="27874"/>
                    </a:cubicBezTo>
                    <a:cubicBezTo>
                      <a:pt x="152" y="27691"/>
                      <a:pt x="152" y="27418"/>
                      <a:pt x="152" y="27083"/>
                    </a:cubicBezTo>
                    <a:cubicBezTo>
                      <a:pt x="152" y="26324"/>
                      <a:pt x="183" y="25290"/>
                      <a:pt x="183" y="24044"/>
                    </a:cubicBezTo>
                    <a:cubicBezTo>
                      <a:pt x="183" y="21460"/>
                      <a:pt x="213" y="17965"/>
                      <a:pt x="213" y="14074"/>
                    </a:cubicBezTo>
                    <a:cubicBezTo>
                      <a:pt x="213" y="10183"/>
                      <a:pt x="183" y="6688"/>
                      <a:pt x="183" y="4104"/>
                    </a:cubicBezTo>
                    <a:cubicBezTo>
                      <a:pt x="152" y="2858"/>
                      <a:pt x="152" y="1825"/>
                      <a:pt x="152" y="1095"/>
                    </a:cubicBezTo>
                    <a:cubicBezTo>
                      <a:pt x="152" y="761"/>
                      <a:pt x="152" y="487"/>
                      <a:pt x="152" y="275"/>
                    </a:cubicBezTo>
                    <a:cubicBezTo>
                      <a:pt x="152" y="183"/>
                      <a:pt x="122" y="92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3"/>
              <p:cNvSpPr/>
              <p:nvPr/>
            </p:nvSpPr>
            <p:spPr>
              <a:xfrm>
                <a:off x="4483046" y="1022887"/>
                <a:ext cx="215700" cy="196552"/>
              </a:xfrm>
              <a:custGeom>
                <a:avLst/>
                <a:gdLst/>
                <a:ahLst/>
                <a:cxnLst/>
                <a:rect l="l" t="t" r="r" b="b"/>
                <a:pathLst>
                  <a:path w="5321" h="4591" extrusionOk="0">
                    <a:moveTo>
                      <a:pt x="1034" y="1"/>
                    </a:moveTo>
                    <a:lnTo>
                      <a:pt x="1" y="4591"/>
                    </a:lnTo>
                    <a:lnTo>
                      <a:pt x="5320" y="4591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1"/>
          </p:nvPr>
        </p:nvSpPr>
        <p:spPr>
          <a:xfrm>
            <a:off x="845375" y="254840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2"/>
          </p:nvPr>
        </p:nvSpPr>
        <p:spPr>
          <a:xfrm>
            <a:off x="2708675" y="254840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3"/>
          </p:nvPr>
        </p:nvSpPr>
        <p:spPr>
          <a:xfrm>
            <a:off x="4571975" y="254840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subTitle" idx="4"/>
          </p:nvPr>
        </p:nvSpPr>
        <p:spPr>
          <a:xfrm>
            <a:off x="6435275" y="254840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5"/>
          </p:nvPr>
        </p:nvSpPr>
        <p:spPr>
          <a:xfrm>
            <a:off x="845375" y="2952475"/>
            <a:ext cx="18633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08675" y="2952475"/>
            <a:ext cx="18633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7"/>
          </p:nvPr>
        </p:nvSpPr>
        <p:spPr>
          <a:xfrm>
            <a:off x="4571975" y="2952475"/>
            <a:ext cx="18633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8"/>
          </p:nvPr>
        </p:nvSpPr>
        <p:spPr>
          <a:xfrm>
            <a:off x="6435275" y="2952475"/>
            <a:ext cx="18633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9" hasCustomPrompt="1"/>
          </p:nvPr>
        </p:nvSpPr>
        <p:spPr>
          <a:xfrm>
            <a:off x="844325" y="191570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 hasCustomPrompt="1"/>
          </p:nvPr>
        </p:nvSpPr>
        <p:spPr>
          <a:xfrm>
            <a:off x="2707625" y="191570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0925" y="191570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15" hasCustomPrompt="1"/>
          </p:nvPr>
        </p:nvSpPr>
        <p:spPr>
          <a:xfrm>
            <a:off x="6434225" y="191570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4"/>
          <p:cNvGrpSpPr/>
          <p:nvPr/>
        </p:nvGrpSpPr>
        <p:grpSpPr>
          <a:xfrm>
            <a:off x="-1156436" y="539510"/>
            <a:ext cx="10300429" cy="4356282"/>
            <a:chOff x="-1156436" y="539510"/>
            <a:chExt cx="10300429" cy="4356282"/>
          </a:xfrm>
        </p:grpSpPr>
        <p:sp>
          <p:nvSpPr>
            <p:cNvPr id="276" name="Google Shape;276;p14"/>
            <p:cNvSpPr/>
            <p:nvPr/>
          </p:nvSpPr>
          <p:spPr>
            <a:xfrm>
              <a:off x="-50" y="4588000"/>
              <a:ext cx="9144043" cy="307792"/>
            </a:xfrm>
            <a:custGeom>
              <a:avLst/>
              <a:gdLst/>
              <a:ahLst/>
              <a:cxnLst/>
              <a:rect l="l" t="t" r="r" b="b"/>
              <a:pathLst>
                <a:path w="160612" h="7022" extrusionOk="0">
                  <a:moveTo>
                    <a:pt x="1" y="0"/>
                  </a:moveTo>
                  <a:lnTo>
                    <a:pt x="1" y="7021"/>
                  </a:lnTo>
                  <a:lnTo>
                    <a:pt x="160612" y="7021"/>
                  </a:lnTo>
                  <a:lnTo>
                    <a:pt x="160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14"/>
            <p:cNvGrpSpPr/>
            <p:nvPr/>
          </p:nvGrpSpPr>
          <p:grpSpPr>
            <a:xfrm>
              <a:off x="2751360" y="539510"/>
              <a:ext cx="1570662" cy="1298337"/>
              <a:chOff x="1750700" y="551575"/>
              <a:chExt cx="2112525" cy="1746250"/>
            </a:xfrm>
          </p:grpSpPr>
          <p:sp>
            <p:nvSpPr>
              <p:cNvPr id="278" name="Google Shape;278;p14"/>
              <p:cNvSpPr/>
              <p:nvPr/>
            </p:nvSpPr>
            <p:spPr>
              <a:xfrm>
                <a:off x="2419400" y="551575"/>
                <a:ext cx="930900" cy="212025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8481" extrusionOk="0">
                    <a:moveTo>
                      <a:pt x="396" y="7812"/>
                    </a:moveTo>
                    <a:lnTo>
                      <a:pt x="396" y="7812"/>
                    </a:lnTo>
                    <a:cubicBezTo>
                      <a:pt x="244" y="7842"/>
                      <a:pt x="122" y="7903"/>
                      <a:pt x="0" y="7964"/>
                    </a:cubicBezTo>
                    <a:cubicBezTo>
                      <a:pt x="122" y="7934"/>
                      <a:pt x="244" y="7873"/>
                      <a:pt x="396" y="7812"/>
                    </a:cubicBezTo>
                    <a:close/>
                    <a:moveTo>
                      <a:pt x="18207" y="0"/>
                    </a:moveTo>
                    <a:lnTo>
                      <a:pt x="18177" y="31"/>
                    </a:lnTo>
                    <a:lnTo>
                      <a:pt x="5289" y="5623"/>
                    </a:lnTo>
                    <a:lnTo>
                      <a:pt x="1429" y="7326"/>
                    </a:lnTo>
                    <a:lnTo>
                      <a:pt x="396" y="7812"/>
                    </a:lnTo>
                    <a:lnTo>
                      <a:pt x="1459" y="7386"/>
                    </a:lnTo>
                    <a:lnTo>
                      <a:pt x="5350" y="5745"/>
                    </a:lnTo>
                    <a:lnTo>
                      <a:pt x="18208" y="256"/>
                    </a:lnTo>
                    <a:lnTo>
                      <a:pt x="18633" y="426"/>
                    </a:lnTo>
                    <a:lnTo>
                      <a:pt x="31764" y="6171"/>
                    </a:lnTo>
                    <a:lnTo>
                      <a:pt x="35746" y="7873"/>
                    </a:lnTo>
                    <a:lnTo>
                      <a:pt x="36840" y="8329"/>
                    </a:lnTo>
                    <a:lnTo>
                      <a:pt x="37144" y="8450"/>
                    </a:lnTo>
                    <a:cubicBezTo>
                      <a:pt x="37174" y="8450"/>
                      <a:pt x="37205" y="8481"/>
                      <a:pt x="37235" y="8481"/>
                    </a:cubicBezTo>
                    <a:cubicBezTo>
                      <a:pt x="37235" y="8481"/>
                      <a:pt x="37205" y="8450"/>
                      <a:pt x="37144" y="8420"/>
                    </a:cubicBezTo>
                    <a:lnTo>
                      <a:pt x="36870" y="8298"/>
                    </a:lnTo>
                    <a:lnTo>
                      <a:pt x="35807" y="7812"/>
                    </a:lnTo>
                    <a:lnTo>
                      <a:pt x="31855" y="6049"/>
                    </a:lnTo>
                    <a:lnTo>
                      <a:pt x="18724" y="243"/>
                    </a:lnTo>
                    <a:lnTo>
                      <a:pt x="18268" y="31"/>
                    </a:lnTo>
                    <a:lnTo>
                      <a:pt x="1820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4"/>
              <p:cNvSpPr/>
              <p:nvPr/>
            </p:nvSpPr>
            <p:spPr>
              <a:xfrm>
                <a:off x="1750700" y="716475"/>
                <a:ext cx="2112525" cy="1581350"/>
              </a:xfrm>
              <a:custGeom>
                <a:avLst/>
                <a:gdLst/>
                <a:ahLst/>
                <a:cxnLst/>
                <a:rect l="l" t="t" r="r" b="b"/>
                <a:pathLst>
                  <a:path w="84501" h="63254" extrusionOk="0">
                    <a:moveTo>
                      <a:pt x="0" y="0"/>
                    </a:moveTo>
                    <a:lnTo>
                      <a:pt x="0" y="63253"/>
                    </a:lnTo>
                    <a:lnTo>
                      <a:pt x="84500" y="63253"/>
                    </a:lnTo>
                    <a:lnTo>
                      <a:pt x="84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4"/>
              <p:cNvSpPr/>
              <p:nvPr/>
            </p:nvSpPr>
            <p:spPr>
              <a:xfrm>
                <a:off x="1824400" y="790175"/>
                <a:ext cx="1972700" cy="1443050"/>
              </a:xfrm>
              <a:custGeom>
                <a:avLst/>
                <a:gdLst/>
                <a:ahLst/>
                <a:cxnLst/>
                <a:rect l="l" t="t" r="r" b="b"/>
                <a:pathLst>
                  <a:path w="78908" h="57722" extrusionOk="0">
                    <a:moveTo>
                      <a:pt x="1" y="0"/>
                    </a:moveTo>
                    <a:lnTo>
                      <a:pt x="1" y="57722"/>
                    </a:lnTo>
                    <a:lnTo>
                      <a:pt x="78908" y="57722"/>
                    </a:lnTo>
                    <a:lnTo>
                      <a:pt x="789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4"/>
              <p:cNvSpPr/>
              <p:nvPr/>
            </p:nvSpPr>
            <p:spPr>
              <a:xfrm>
                <a:off x="2260575" y="1420125"/>
                <a:ext cx="318425" cy="316125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2645" extrusionOk="0">
                    <a:moveTo>
                      <a:pt x="1" y="0"/>
                    </a:moveTo>
                    <a:cubicBezTo>
                      <a:pt x="1" y="0"/>
                      <a:pt x="61" y="9697"/>
                      <a:pt x="578" y="12645"/>
                    </a:cubicBezTo>
                    <a:lnTo>
                      <a:pt x="12736" y="12098"/>
                    </a:lnTo>
                    <a:cubicBezTo>
                      <a:pt x="12736" y="12098"/>
                      <a:pt x="11673" y="2554"/>
                      <a:pt x="120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4"/>
              <p:cNvSpPr/>
              <p:nvPr/>
            </p:nvSpPr>
            <p:spPr>
              <a:xfrm>
                <a:off x="2340375" y="1454325"/>
                <a:ext cx="143650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01" extrusionOk="0">
                    <a:moveTo>
                      <a:pt x="2614" y="31"/>
                    </a:moveTo>
                    <a:cubicBezTo>
                      <a:pt x="2547" y="31"/>
                      <a:pt x="2484" y="35"/>
                      <a:pt x="2424" y="43"/>
                    </a:cubicBezTo>
                    <a:lnTo>
                      <a:pt x="2424" y="43"/>
                    </a:lnTo>
                    <a:cubicBezTo>
                      <a:pt x="2490" y="35"/>
                      <a:pt x="2554" y="31"/>
                      <a:pt x="2614" y="31"/>
                    </a:cubicBezTo>
                    <a:close/>
                    <a:moveTo>
                      <a:pt x="2797" y="0"/>
                    </a:moveTo>
                    <a:lnTo>
                      <a:pt x="2797" y="31"/>
                    </a:lnTo>
                    <a:lnTo>
                      <a:pt x="2949" y="31"/>
                    </a:lnTo>
                    <a:cubicBezTo>
                      <a:pt x="3101" y="31"/>
                      <a:pt x="3283" y="61"/>
                      <a:pt x="3435" y="91"/>
                    </a:cubicBezTo>
                    <a:cubicBezTo>
                      <a:pt x="3708" y="122"/>
                      <a:pt x="3952" y="213"/>
                      <a:pt x="4195" y="304"/>
                    </a:cubicBezTo>
                    <a:cubicBezTo>
                      <a:pt x="4529" y="487"/>
                      <a:pt x="4803" y="699"/>
                      <a:pt x="5016" y="973"/>
                    </a:cubicBezTo>
                    <a:cubicBezTo>
                      <a:pt x="5289" y="1307"/>
                      <a:pt x="5471" y="1702"/>
                      <a:pt x="5593" y="2128"/>
                    </a:cubicBezTo>
                    <a:cubicBezTo>
                      <a:pt x="5654" y="2614"/>
                      <a:pt x="5623" y="3101"/>
                      <a:pt x="5441" y="3587"/>
                    </a:cubicBezTo>
                    <a:cubicBezTo>
                      <a:pt x="5350" y="3830"/>
                      <a:pt x="5228" y="4073"/>
                      <a:pt x="5107" y="4316"/>
                    </a:cubicBezTo>
                    <a:cubicBezTo>
                      <a:pt x="4955" y="4560"/>
                      <a:pt x="4833" y="4803"/>
                      <a:pt x="4742" y="5076"/>
                    </a:cubicBezTo>
                    <a:cubicBezTo>
                      <a:pt x="4478" y="5605"/>
                      <a:pt x="4327" y="6191"/>
                      <a:pt x="4235" y="6778"/>
                    </a:cubicBezTo>
                    <a:lnTo>
                      <a:pt x="3070" y="6778"/>
                    </a:lnTo>
                    <a:lnTo>
                      <a:pt x="1851" y="6808"/>
                    </a:lnTo>
                    <a:lnTo>
                      <a:pt x="1851" y="6808"/>
                    </a:lnTo>
                    <a:cubicBezTo>
                      <a:pt x="1787" y="6212"/>
                      <a:pt x="1605" y="5645"/>
                      <a:pt x="1246" y="5137"/>
                    </a:cubicBezTo>
                    <a:cubicBezTo>
                      <a:pt x="1125" y="4894"/>
                      <a:pt x="942" y="4651"/>
                      <a:pt x="791" y="4438"/>
                    </a:cubicBezTo>
                    <a:cubicBezTo>
                      <a:pt x="639" y="4195"/>
                      <a:pt x="487" y="3982"/>
                      <a:pt x="365" y="3739"/>
                    </a:cubicBezTo>
                    <a:cubicBezTo>
                      <a:pt x="152" y="3283"/>
                      <a:pt x="91" y="2797"/>
                      <a:pt x="183" y="2310"/>
                    </a:cubicBezTo>
                    <a:cubicBezTo>
                      <a:pt x="243" y="1885"/>
                      <a:pt x="395" y="1490"/>
                      <a:pt x="639" y="1125"/>
                    </a:cubicBezTo>
                    <a:cubicBezTo>
                      <a:pt x="821" y="821"/>
                      <a:pt x="1094" y="578"/>
                      <a:pt x="1398" y="426"/>
                    </a:cubicBezTo>
                    <a:cubicBezTo>
                      <a:pt x="1611" y="274"/>
                      <a:pt x="1854" y="183"/>
                      <a:pt x="2128" y="122"/>
                    </a:cubicBezTo>
                    <a:cubicBezTo>
                      <a:pt x="2224" y="83"/>
                      <a:pt x="2320" y="57"/>
                      <a:pt x="2424" y="43"/>
                    </a:cubicBezTo>
                    <a:lnTo>
                      <a:pt x="2424" y="43"/>
                    </a:lnTo>
                    <a:cubicBezTo>
                      <a:pt x="2323" y="55"/>
                      <a:pt x="2220" y="73"/>
                      <a:pt x="2128" y="91"/>
                    </a:cubicBezTo>
                    <a:cubicBezTo>
                      <a:pt x="1854" y="152"/>
                      <a:pt x="1611" y="243"/>
                      <a:pt x="1368" y="395"/>
                    </a:cubicBezTo>
                    <a:cubicBezTo>
                      <a:pt x="1064" y="547"/>
                      <a:pt x="791" y="791"/>
                      <a:pt x="578" y="1094"/>
                    </a:cubicBezTo>
                    <a:cubicBezTo>
                      <a:pt x="335" y="1459"/>
                      <a:pt x="183" y="1885"/>
                      <a:pt x="122" y="2310"/>
                    </a:cubicBezTo>
                    <a:cubicBezTo>
                      <a:pt x="0" y="2797"/>
                      <a:pt x="91" y="3313"/>
                      <a:pt x="304" y="3800"/>
                    </a:cubicBezTo>
                    <a:cubicBezTo>
                      <a:pt x="426" y="4012"/>
                      <a:pt x="578" y="4256"/>
                      <a:pt x="730" y="4499"/>
                    </a:cubicBezTo>
                    <a:cubicBezTo>
                      <a:pt x="882" y="4712"/>
                      <a:pt x="1034" y="4955"/>
                      <a:pt x="1186" y="5198"/>
                    </a:cubicBezTo>
                    <a:cubicBezTo>
                      <a:pt x="1520" y="5684"/>
                      <a:pt x="1702" y="6262"/>
                      <a:pt x="1763" y="6870"/>
                    </a:cubicBezTo>
                    <a:lnTo>
                      <a:pt x="1763" y="6900"/>
                    </a:lnTo>
                    <a:lnTo>
                      <a:pt x="4316" y="6900"/>
                    </a:lnTo>
                    <a:lnTo>
                      <a:pt x="4316" y="6839"/>
                    </a:lnTo>
                    <a:cubicBezTo>
                      <a:pt x="4377" y="6262"/>
                      <a:pt x="4560" y="5684"/>
                      <a:pt x="4803" y="5137"/>
                    </a:cubicBezTo>
                    <a:cubicBezTo>
                      <a:pt x="4924" y="4864"/>
                      <a:pt x="5046" y="4620"/>
                      <a:pt x="5167" y="4377"/>
                    </a:cubicBezTo>
                    <a:cubicBezTo>
                      <a:pt x="5319" y="4134"/>
                      <a:pt x="5441" y="3860"/>
                      <a:pt x="5532" y="3617"/>
                    </a:cubicBezTo>
                    <a:cubicBezTo>
                      <a:pt x="5684" y="3131"/>
                      <a:pt x="5745" y="2614"/>
                      <a:pt x="5654" y="2098"/>
                    </a:cubicBezTo>
                    <a:cubicBezTo>
                      <a:pt x="5532" y="1672"/>
                      <a:pt x="5350" y="1277"/>
                      <a:pt x="5076" y="942"/>
                    </a:cubicBezTo>
                    <a:cubicBezTo>
                      <a:pt x="4833" y="639"/>
                      <a:pt x="4560" y="426"/>
                      <a:pt x="4225" y="274"/>
                    </a:cubicBezTo>
                    <a:cubicBezTo>
                      <a:pt x="3982" y="152"/>
                      <a:pt x="3739" y="61"/>
                      <a:pt x="3465" y="31"/>
                    </a:cubicBezTo>
                    <a:cubicBezTo>
                      <a:pt x="3283" y="0"/>
                      <a:pt x="3131" y="0"/>
                      <a:pt x="29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4"/>
              <p:cNvSpPr/>
              <p:nvPr/>
            </p:nvSpPr>
            <p:spPr>
              <a:xfrm>
                <a:off x="2373800" y="1512250"/>
                <a:ext cx="79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4492" extrusionOk="0">
                    <a:moveTo>
                      <a:pt x="487" y="31"/>
                    </a:moveTo>
                    <a:cubicBezTo>
                      <a:pt x="540" y="31"/>
                      <a:pt x="593" y="39"/>
                      <a:pt x="639" y="54"/>
                    </a:cubicBezTo>
                    <a:cubicBezTo>
                      <a:pt x="730" y="115"/>
                      <a:pt x="821" y="176"/>
                      <a:pt x="882" y="267"/>
                    </a:cubicBezTo>
                    <a:cubicBezTo>
                      <a:pt x="943" y="358"/>
                      <a:pt x="1004" y="449"/>
                      <a:pt x="1004" y="571"/>
                    </a:cubicBezTo>
                    <a:cubicBezTo>
                      <a:pt x="1064" y="753"/>
                      <a:pt x="1064" y="966"/>
                      <a:pt x="1095" y="1179"/>
                    </a:cubicBezTo>
                    <a:cubicBezTo>
                      <a:pt x="1095" y="1208"/>
                      <a:pt x="1095" y="1237"/>
                      <a:pt x="1095" y="1265"/>
                    </a:cubicBezTo>
                    <a:lnTo>
                      <a:pt x="1095" y="1265"/>
                    </a:lnTo>
                    <a:cubicBezTo>
                      <a:pt x="1024" y="1257"/>
                      <a:pt x="953" y="1248"/>
                      <a:pt x="882" y="1240"/>
                    </a:cubicBezTo>
                    <a:cubicBezTo>
                      <a:pt x="639" y="1209"/>
                      <a:pt x="396" y="1118"/>
                      <a:pt x="213" y="936"/>
                    </a:cubicBezTo>
                    <a:cubicBezTo>
                      <a:pt x="153" y="844"/>
                      <a:pt x="92" y="753"/>
                      <a:pt x="61" y="632"/>
                    </a:cubicBezTo>
                    <a:cubicBezTo>
                      <a:pt x="31" y="510"/>
                      <a:pt x="31" y="388"/>
                      <a:pt x="92" y="297"/>
                    </a:cubicBezTo>
                    <a:cubicBezTo>
                      <a:pt x="153" y="176"/>
                      <a:pt x="213" y="115"/>
                      <a:pt x="335" y="54"/>
                    </a:cubicBezTo>
                    <a:cubicBezTo>
                      <a:pt x="381" y="39"/>
                      <a:pt x="434" y="31"/>
                      <a:pt x="487" y="31"/>
                    </a:cubicBezTo>
                    <a:close/>
                    <a:moveTo>
                      <a:pt x="1794" y="1726"/>
                    </a:moveTo>
                    <a:cubicBezTo>
                      <a:pt x="1794" y="1908"/>
                      <a:pt x="1794" y="2089"/>
                      <a:pt x="1824" y="2241"/>
                    </a:cubicBezTo>
                    <a:lnTo>
                      <a:pt x="1824" y="2241"/>
                    </a:lnTo>
                    <a:cubicBezTo>
                      <a:pt x="1821" y="2069"/>
                      <a:pt x="1794" y="1898"/>
                      <a:pt x="1794" y="1726"/>
                    </a:cubicBezTo>
                    <a:close/>
                    <a:moveTo>
                      <a:pt x="1824" y="2241"/>
                    </a:moveTo>
                    <a:cubicBezTo>
                      <a:pt x="1824" y="2252"/>
                      <a:pt x="1824" y="2262"/>
                      <a:pt x="1824" y="2273"/>
                    </a:cubicBezTo>
                    <a:cubicBezTo>
                      <a:pt x="1885" y="2942"/>
                      <a:pt x="1946" y="3489"/>
                      <a:pt x="2007" y="3854"/>
                    </a:cubicBezTo>
                    <a:cubicBezTo>
                      <a:pt x="1946" y="3489"/>
                      <a:pt x="1885" y="2942"/>
                      <a:pt x="1824" y="2243"/>
                    </a:cubicBezTo>
                    <a:cubicBezTo>
                      <a:pt x="1824" y="2242"/>
                      <a:pt x="1824" y="2242"/>
                      <a:pt x="1824" y="2241"/>
                    </a:cubicBezTo>
                    <a:close/>
                    <a:moveTo>
                      <a:pt x="491" y="1"/>
                    </a:moveTo>
                    <a:cubicBezTo>
                      <a:pt x="434" y="1"/>
                      <a:pt x="381" y="8"/>
                      <a:pt x="335" y="24"/>
                    </a:cubicBezTo>
                    <a:cubicBezTo>
                      <a:pt x="213" y="84"/>
                      <a:pt x="122" y="176"/>
                      <a:pt x="61" y="267"/>
                    </a:cubicBezTo>
                    <a:cubicBezTo>
                      <a:pt x="31" y="388"/>
                      <a:pt x="1" y="510"/>
                      <a:pt x="31" y="632"/>
                    </a:cubicBezTo>
                    <a:cubicBezTo>
                      <a:pt x="61" y="753"/>
                      <a:pt x="122" y="875"/>
                      <a:pt x="213" y="966"/>
                    </a:cubicBezTo>
                    <a:cubicBezTo>
                      <a:pt x="305" y="1057"/>
                      <a:pt x="396" y="1118"/>
                      <a:pt x="517" y="1179"/>
                    </a:cubicBezTo>
                    <a:cubicBezTo>
                      <a:pt x="639" y="1240"/>
                      <a:pt x="761" y="1270"/>
                      <a:pt x="882" y="1300"/>
                    </a:cubicBezTo>
                    <a:cubicBezTo>
                      <a:pt x="955" y="1308"/>
                      <a:pt x="1027" y="1314"/>
                      <a:pt x="1096" y="1319"/>
                    </a:cubicBezTo>
                    <a:lnTo>
                      <a:pt x="1096" y="1319"/>
                    </a:lnTo>
                    <a:cubicBezTo>
                      <a:pt x="1102" y="1661"/>
                      <a:pt x="1125" y="1982"/>
                      <a:pt x="1125" y="2303"/>
                    </a:cubicBezTo>
                    <a:cubicBezTo>
                      <a:pt x="1186" y="2972"/>
                      <a:pt x="1216" y="3519"/>
                      <a:pt x="1247" y="3914"/>
                    </a:cubicBezTo>
                    <a:cubicBezTo>
                      <a:pt x="1247" y="3519"/>
                      <a:pt x="1216" y="2972"/>
                      <a:pt x="1186" y="2273"/>
                    </a:cubicBezTo>
                    <a:cubicBezTo>
                      <a:pt x="1159" y="1979"/>
                      <a:pt x="1156" y="1662"/>
                      <a:pt x="1135" y="1321"/>
                    </a:cubicBezTo>
                    <a:lnTo>
                      <a:pt x="1135" y="1321"/>
                    </a:lnTo>
                    <a:cubicBezTo>
                      <a:pt x="1310" y="1331"/>
                      <a:pt x="1476" y="1331"/>
                      <a:pt x="1642" y="1331"/>
                    </a:cubicBezTo>
                    <a:cubicBezTo>
                      <a:pt x="1692" y="1325"/>
                      <a:pt x="1741" y="1320"/>
                      <a:pt x="1788" y="1314"/>
                    </a:cubicBezTo>
                    <a:lnTo>
                      <a:pt x="1788" y="1314"/>
                    </a:lnTo>
                    <a:cubicBezTo>
                      <a:pt x="1781" y="1452"/>
                      <a:pt x="1772" y="1597"/>
                      <a:pt x="1794" y="1726"/>
                    </a:cubicBezTo>
                    <a:lnTo>
                      <a:pt x="1794" y="1313"/>
                    </a:lnTo>
                    <a:lnTo>
                      <a:pt x="1794" y="1313"/>
                    </a:lnTo>
                    <a:cubicBezTo>
                      <a:pt x="2007" y="1289"/>
                      <a:pt x="2205" y="1264"/>
                      <a:pt x="2402" y="1240"/>
                    </a:cubicBezTo>
                    <a:cubicBezTo>
                      <a:pt x="2523" y="1209"/>
                      <a:pt x="2645" y="1179"/>
                      <a:pt x="2767" y="1118"/>
                    </a:cubicBezTo>
                    <a:cubicBezTo>
                      <a:pt x="2888" y="1057"/>
                      <a:pt x="2979" y="966"/>
                      <a:pt x="3071" y="875"/>
                    </a:cubicBezTo>
                    <a:cubicBezTo>
                      <a:pt x="3131" y="784"/>
                      <a:pt x="3192" y="662"/>
                      <a:pt x="3192" y="540"/>
                    </a:cubicBezTo>
                    <a:cubicBezTo>
                      <a:pt x="3192" y="419"/>
                      <a:pt x="3131" y="297"/>
                      <a:pt x="3040" y="206"/>
                    </a:cubicBezTo>
                    <a:cubicBezTo>
                      <a:pt x="2923" y="89"/>
                      <a:pt x="2781" y="35"/>
                      <a:pt x="2631" y="35"/>
                    </a:cubicBezTo>
                    <a:cubicBezTo>
                      <a:pt x="2546" y="35"/>
                      <a:pt x="2459" y="52"/>
                      <a:pt x="2371" y="84"/>
                    </a:cubicBezTo>
                    <a:cubicBezTo>
                      <a:pt x="2189" y="176"/>
                      <a:pt x="2007" y="328"/>
                      <a:pt x="1916" y="540"/>
                    </a:cubicBezTo>
                    <a:cubicBezTo>
                      <a:pt x="1824" y="723"/>
                      <a:pt x="1794" y="936"/>
                      <a:pt x="1794" y="1148"/>
                    </a:cubicBezTo>
                    <a:cubicBezTo>
                      <a:pt x="1824" y="936"/>
                      <a:pt x="1855" y="723"/>
                      <a:pt x="1946" y="540"/>
                    </a:cubicBezTo>
                    <a:cubicBezTo>
                      <a:pt x="2037" y="358"/>
                      <a:pt x="2189" y="206"/>
                      <a:pt x="2371" y="115"/>
                    </a:cubicBezTo>
                    <a:cubicBezTo>
                      <a:pt x="2463" y="81"/>
                      <a:pt x="2554" y="64"/>
                      <a:pt x="2640" y="64"/>
                    </a:cubicBezTo>
                    <a:cubicBezTo>
                      <a:pt x="2784" y="64"/>
                      <a:pt x="2915" y="111"/>
                      <a:pt x="3010" y="206"/>
                    </a:cubicBezTo>
                    <a:cubicBezTo>
                      <a:pt x="3101" y="297"/>
                      <a:pt x="3131" y="419"/>
                      <a:pt x="3131" y="540"/>
                    </a:cubicBezTo>
                    <a:cubicBezTo>
                      <a:pt x="3131" y="662"/>
                      <a:pt x="3101" y="753"/>
                      <a:pt x="3010" y="844"/>
                    </a:cubicBezTo>
                    <a:cubicBezTo>
                      <a:pt x="2949" y="966"/>
                      <a:pt x="2858" y="1027"/>
                      <a:pt x="2736" y="1088"/>
                    </a:cubicBezTo>
                    <a:cubicBezTo>
                      <a:pt x="2645" y="1148"/>
                      <a:pt x="2523" y="1179"/>
                      <a:pt x="2402" y="1209"/>
                    </a:cubicBezTo>
                    <a:cubicBezTo>
                      <a:pt x="2185" y="1233"/>
                      <a:pt x="1988" y="1257"/>
                      <a:pt x="1794" y="1281"/>
                    </a:cubicBezTo>
                    <a:lnTo>
                      <a:pt x="1794" y="1281"/>
                    </a:lnTo>
                    <a:lnTo>
                      <a:pt x="1794" y="1148"/>
                    </a:lnTo>
                    <a:cubicBezTo>
                      <a:pt x="1794" y="1191"/>
                      <a:pt x="1792" y="1236"/>
                      <a:pt x="1790" y="1282"/>
                    </a:cubicBezTo>
                    <a:lnTo>
                      <a:pt x="1790" y="1282"/>
                    </a:lnTo>
                    <a:cubicBezTo>
                      <a:pt x="1741" y="1288"/>
                      <a:pt x="1691" y="1294"/>
                      <a:pt x="1642" y="1300"/>
                    </a:cubicBezTo>
                    <a:cubicBezTo>
                      <a:pt x="1462" y="1300"/>
                      <a:pt x="1294" y="1287"/>
                      <a:pt x="1132" y="1269"/>
                    </a:cubicBezTo>
                    <a:lnTo>
                      <a:pt x="1132" y="1269"/>
                    </a:lnTo>
                    <a:cubicBezTo>
                      <a:pt x="1130" y="1239"/>
                      <a:pt x="1128" y="1209"/>
                      <a:pt x="1125" y="1179"/>
                    </a:cubicBezTo>
                    <a:cubicBezTo>
                      <a:pt x="1125" y="966"/>
                      <a:pt x="1095" y="753"/>
                      <a:pt x="1064" y="540"/>
                    </a:cubicBezTo>
                    <a:cubicBezTo>
                      <a:pt x="1034" y="449"/>
                      <a:pt x="1004" y="358"/>
                      <a:pt x="943" y="267"/>
                    </a:cubicBezTo>
                    <a:cubicBezTo>
                      <a:pt x="882" y="145"/>
                      <a:pt x="791" y="84"/>
                      <a:pt x="669" y="24"/>
                    </a:cubicBezTo>
                    <a:cubicBezTo>
                      <a:pt x="609" y="8"/>
                      <a:pt x="548" y="1"/>
                      <a:pt x="491" y="1"/>
                    </a:cubicBezTo>
                    <a:close/>
                    <a:moveTo>
                      <a:pt x="2007" y="3854"/>
                    </a:moveTo>
                    <a:cubicBezTo>
                      <a:pt x="2037" y="4036"/>
                      <a:pt x="2037" y="4188"/>
                      <a:pt x="2068" y="4279"/>
                    </a:cubicBezTo>
                    <a:cubicBezTo>
                      <a:pt x="2068" y="4249"/>
                      <a:pt x="2037" y="4036"/>
                      <a:pt x="2007" y="3854"/>
                    </a:cubicBezTo>
                    <a:close/>
                    <a:moveTo>
                      <a:pt x="1247" y="4461"/>
                    </a:moveTo>
                    <a:lnTo>
                      <a:pt x="1247" y="4492"/>
                    </a:lnTo>
                    <a:cubicBezTo>
                      <a:pt x="1277" y="4461"/>
                      <a:pt x="1277" y="4461"/>
                      <a:pt x="1247" y="44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4"/>
              <p:cNvSpPr/>
              <p:nvPr/>
            </p:nvSpPr>
            <p:spPr>
              <a:xfrm>
                <a:off x="2385800" y="1621500"/>
                <a:ext cx="640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84" extrusionOk="0">
                    <a:moveTo>
                      <a:pt x="98" y="99"/>
                    </a:moveTo>
                    <a:cubicBezTo>
                      <a:pt x="68" y="99"/>
                      <a:pt x="37" y="107"/>
                      <a:pt x="7" y="122"/>
                    </a:cubicBezTo>
                    <a:lnTo>
                      <a:pt x="189" y="122"/>
                    </a:lnTo>
                    <a:cubicBezTo>
                      <a:pt x="159" y="107"/>
                      <a:pt x="129" y="99"/>
                      <a:pt x="98" y="99"/>
                    </a:cubicBezTo>
                    <a:close/>
                    <a:moveTo>
                      <a:pt x="1" y="147"/>
                    </a:moveTo>
                    <a:cubicBezTo>
                      <a:pt x="0" y="147"/>
                      <a:pt x="3" y="151"/>
                      <a:pt x="7" y="161"/>
                    </a:cubicBezTo>
                    <a:lnTo>
                      <a:pt x="7" y="161"/>
                    </a:lnTo>
                    <a:cubicBezTo>
                      <a:pt x="7" y="158"/>
                      <a:pt x="7" y="155"/>
                      <a:pt x="7" y="152"/>
                    </a:cubicBezTo>
                    <a:cubicBezTo>
                      <a:pt x="3" y="149"/>
                      <a:pt x="1" y="147"/>
                      <a:pt x="1" y="147"/>
                    </a:cubicBezTo>
                    <a:close/>
                    <a:moveTo>
                      <a:pt x="2469" y="0"/>
                    </a:moveTo>
                    <a:lnTo>
                      <a:pt x="676" y="91"/>
                    </a:lnTo>
                    <a:lnTo>
                      <a:pt x="189" y="122"/>
                    </a:lnTo>
                    <a:lnTo>
                      <a:pt x="2439" y="122"/>
                    </a:lnTo>
                    <a:cubicBezTo>
                      <a:pt x="2441" y="581"/>
                      <a:pt x="2468" y="1068"/>
                      <a:pt x="2469" y="1581"/>
                    </a:cubicBezTo>
                    <a:lnTo>
                      <a:pt x="2469" y="1581"/>
                    </a:lnTo>
                    <a:lnTo>
                      <a:pt x="2226" y="1885"/>
                    </a:lnTo>
                    <a:lnTo>
                      <a:pt x="1770" y="2432"/>
                    </a:lnTo>
                    <a:lnTo>
                      <a:pt x="1800" y="2432"/>
                    </a:lnTo>
                    <a:lnTo>
                      <a:pt x="862" y="2492"/>
                    </a:lnTo>
                    <a:lnTo>
                      <a:pt x="862" y="2492"/>
                    </a:lnTo>
                    <a:lnTo>
                      <a:pt x="68" y="1581"/>
                    </a:lnTo>
                    <a:lnTo>
                      <a:pt x="68" y="517"/>
                    </a:lnTo>
                    <a:cubicBezTo>
                      <a:pt x="68" y="306"/>
                      <a:pt x="24" y="197"/>
                      <a:pt x="7" y="161"/>
                    </a:cubicBezTo>
                    <a:lnTo>
                      <a:pt x="7" y="161"/>
                    </a:lnTo>
                    <a:cubicBezTo>
                      <a:pt x="8" y="280"/>
                      <a:pt x="37" y="399"/>
                      <a:pt x="37" y="547"/>
                    </a:cubicBezTo>
                    <a:lnTo>
                      <a:pt x="68" y="1611"/>
                    </a:lnTo>
                    <a:lnTo>
                      <a:pt x="858" y="2553"/>
                    </a:lnTo>
                    <a:lnTo>
                      <a:pt x="858" y="2584"/>
                    </a:lnTo>
                    <a:lnTo>
                      <a:pt x="888" y="2584"/>
                    </a:lnTo>
                    <a:lnTo>
                      <a:pt x="1831" y="2523"/>
                    </a:lnTo>
                    <a:lnTo>
                      <a:pt x="1861" y="2523"/>
                    </a:lnTo>
                    <a:lnTo>
                      <a:pt x="1861" y="2493"/>
                    </a:lnTo>
                    <a:cubicBezTo>
                      <a:pt x="2013" y="2310"/>
                      <a:pt x="2165" y="2128"/>
                      <a:pt x="2347" y="1946"/>
                    </a:cubicBezTo>
                    <a:lnTo>
                      <a:pt x="2560" y="1642"/>
                    </a:lnTo>
                    <a:lnTo>
                      <a:pt x="2560" y="1611"/>
                    </a:lnTo>
                    <a:cubicBezTo>
                      <a:pt x="2560" y="1064"/>
                      <a:pt x="2530" y="547"/>
                      <a:pt x="2530" y="61"/>
                    </a:cubicBezTo>
                    <a:lnTo>
                      <a:pt x="25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4"/>
              <p:cNvSpPr/>
              <p:nvPr/>
            </p:nvSpPr>
            <p:spPr>
              <a:xfrm>
                <a:off x="2387475" y="1651700"/>
                <a:ext cx="570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373" extrusionOk="0">
                    <a:moveTo>
                      <a:pt x="1334" y="0"/>
                    </a:moveTo>
                    <a:cubicBezTo>
                      <a:pt x="1284" y="0"/>
                      <a:pt x="1235" y="3"/>
                      <a:pt x="1186" y="8"/>
                    </a:cubicBezTo>
                    <a:cubicBezTo>
                      <a:pt x="882" y="8"/>
                      <a:pt x="578" y="69"/>
                      <a:pt x="335" y="190"/>
                    </a:cubicBezTo>
                    <a:cubicBezTo>
                      <a:pt x="244" y="221"/>
                      <a:pt x="153" y="282"/>
                      <a:pt x="92" y="312"/>
                    </a:cubicBezTo>
                    <a:cubicBezTo>
                      <a:pt x="62" y="342"/>
                      <a:pt x="31" y="342"/>
                      <a:pt x="1" y="373"/>
                    </a:cubicBezTo>
                    <a:lnTo>
                      <a:pt x="92" y="342"/>
                    </a:lnTo>
                    <a:cubicBezTo>
                      <a:pt x="183" y="282"/>
                      <a:pt x="244" y="251"/>
                      <a:pt x="335" y="221"/>
                    </a:cubicBezTo>
                    <a:cubicBezTo>
                      <a:pt x="609" y="99"/>
                      <a:pt x="882" y="38"/>
                      <a:pt x="1186" y="38"/>
                    </a:cubicBezTo>
                    <a:cubicBezTo>
                      <a:pt x="1460" y="38"/>
                      <a:pt x="1764" y="69"/>
                      <a:pt x="2037" y="160"/>
                    </a:cubicBezTo>
                    <a:cubicBezTo>
                      <a:pt x="2128" y="190"/>
                      <a:pt x="2189" y="221"/>
                      <a:pt x="2280" y="251"/>
                    </a:cubicBezTo>
                    <a:cubicBezTo>
                      <a:pt x="2220" y="221"/>
                      <a:pt x="2128" y="160"/>
                      <a:pt x="2037" y="130"/>
                    </a:cubicBezTo>
                    <a:cubicBezTo>
                      <a:pt x="1812" y="55"/>
                      <a:pt x="1566" y="0"/>
                      <a:pt x="1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4"/>
              <p:cNvSpPr/>
              <p:nvPr/>
            </p:nvSpPr>
            <p:spPr>
              <a:xfrm>
                <a:off x="2387475" y="1642250"/>
                <a:ext cx="593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387" extrusionOk="0">
                    <a:moveTo>
                      <a:pt x="2280" y="264"/>
                    </a:moveTo>
                    <a:lnTo>
                      <a:pt x="2326" y="280"/>
                    </a:lnTo>
                    <a:lnTo>
                      <a:pt x="2326" y="280"/>
                    </a:lnTo>
                    <a:cubicBezTo>
                      <a:pt x="2311" y="272"/>
                      <a:pt x="2296" y="264"/>
                      <a:pt x="2280" y="264"/>
                    </a:cubicBezTo>
                    <a:close/>
                    <a:moveTo>
                      <a:pt x="2326" y="280"/>
                    </a:moveTo>
                    <a:cubicBezTo>
                      <a:pt x="2341" y="287"/>
                      <a:pt x="2356" y="295"/>
                      <a:pt x="2372" y="295"/>
                    </a:cubicBezTo>
                    <a:lnTo>
                      <a:pt x="2326" y="280"/>
                    </a:lnTo>
                    <a:close/>
                    <a:moveTo>
                      <a:pt x="1273" y="1"/>
                    </a:moveTo>
                    <a:cubicBezTo>
                      <a:pt x="955" y="1"/>
                      <a:pt x="636" y="70"/>
                      <a:pt x="335" y="204"/>
                    </a:cubicBezTo>
                    <a:cubicBezTo>
                      <a:pt x="244" y="234"/>
                      <a:pt x="153" y="264"/>
                      <a:pt x="92" y="325"/>
                    </a:cubicBezTo>
                    <a:cubicBezTo>
                      <a:pt x="183" y="295"/>
                      <a:pt x="244" y="264"/>
                      <a:pt x="335" y="234"/>
                    </a:cubicBezTo>
                    <a:cubicBezTo>
                      <a:pt x="609" y="113"/>
                      <a:pt x="882" y="52"/>
                      <a:pt x="1186" y="52"/>
                    </a:cubicBezTo>
                    <a:cubicBezTo>
                      <a:pt x="1235" y="46"/>
                      <a:pt x="1284" y="44"/>
                      <a:pt x="1334" y="44"/>
                    </a:cubicBezTo>
                    <a:cubicBezTo>
                      <a:pt x="1566" y="44"/>
                      <a:pt x="1812" y="98"/>
                      <a:pt x="2037" y="173"/>
                    </a:cubicBezTo>
                    <a:cubicBezTo>
                      <a:pt x="2128" y="204"/>
                      <a:pt x="2189" y="234"/>
                      <a:pt x="2280" y="264"/>
                    </a:cubicBezTo>
                    <a:cubicBezTo>
                      <a:pt x="2220" y="204"/>
                      <a:pt x="2128" y="173"/>
                      <a:pt x="2037" y="143"/>
                    </a:cubicBezTo>
                    <a:cubicBezTo>
                      <a:pt x="1791" y="47"/>
                      <a:pt x="1532" y="1"/>
                      <a:pt x="1273" y="1"/>
                    </a:cubicBezTo>
                    <a:close/>
                    <a:moveTo>
                      <a:pt x="92" y="325"/>
                    </a:moveTo>
                    <a:cubicBezTo>
                      <a:pt x="62" y="325"/>
                      <a:pt x="31" y="356"/>
                      <a:pt x="1" y="386"/>
                    </a:cubicBezTo>
                    <a:lnTo>
                      <a:pt x="92" y="32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4"/>
              <p:cNvSpPr/>
              <p:nvPr/>
            </p:nvSpPr>
            <p:spPr>
              <a:xfrm>
                <a:off x="2387475" y="1632900"/>
                <a:ext cx="58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396" extrusionOk="0">
                    <a:moveTo>
                      <a:pt x="2250" y="274"/>
                    </a:moveTo>
                    <a:lnTo>
                      <a:pt x="2296" y="289"/>
                    </a:lnTo>
                    <a:lnTo>
                      <a:pt x="2296" y="289"/>
                    </a:lnTo>
                    <a:cubicBezTo>
                      <a:pt x="2280" y="281"/>
                      <a:pt x="2265" y="274"/>
                      <a:pt x="2250" y="274"/>
                    </a:cubicBezTo>
                    <a:close/>
                    <a:moveTo>
                      <a:pt x="2296" y="289"/>
                    </a:moveTo>
                    <a:lnTo>
                      <a:pt x="2296" y="289"/>
                    </a:lnTo>
                    <a:cubicBezTo>
                      <a:pt x="2311" y="297"/>
                      <a:pt x="2326" y="304"/>
                      <a:pt x="2341" y="304"/>
                    </a:cubicBezTo>
                    <a:lnTo>
                      <a:pt x="2296" y="289"/>
                    </a:lnTo>
                    <a:close/>
                    <a:moveTo>
                      <a:pt x="1156" y="0"/>
                    </a:moveTo>
                    <a:cubicBezTo>
                      <a:pt x="852" y="31"/>
                      <a:pt x="578" y="91"/>
                      <a:pt x="305" y="213"/>
                    </a:cubicBezTo>
                    <a:cubicBezTo>
                      <a:pt x="214" y="243"/>
                      <a:pt x="153" y="274"/>
                      <a:pt x="62" y="335"/>
                    </a:cubicBezTo>
                    <a:cubicBezTo>
                      <a:pt x="122" y="304"/>
                      <a:pt x="214" y="274"/>
                      <a:pt x="305" y="243"/>
                    </a:cubicBezTo>
                    <a:cubicBezTo>
                      <a:pt x="598" y="113"/>
                      <a:pt x="909" y="53"/>
                      <a:pt x="1218" y="53"/>
                    </a:cubicBezTo>
                    <a:cubicBezTo>
                      <a:pt x="1486" y="53"/>
                      <a:pt x="1753" y="98"/>
                      <a:pt x="2007" y="183"/>
                    </a:cubicBezTo>
                    <a:cubicBezTo>
                      <a:pt x="2128" y="213"/>
                      <a:pt x="2189" y="243"/>
                      <a:pt x="2250" y="274"/>
                    </a:cubicBezTo>
                    <a:cubicBezTo>
                      <a:pt x="2189" y="213"/>
                      <a:pt x="2098" y="183"/>
                      <a:pt x="2007" y="152"/>
                    </a:cubicBezTo>
                    <a:cubicBezTo>
                      <a:pt x="1733" y="61"/>
                      <a:pt x="1460" y="0"/>
                      <a:pt x="1156" y="0"/>
                    </a:cubicBezTo>
                    <a:close/>
                    <a:moveTo>
                      <a:pt x="62" y="335"/>
                    </a:moveTo>
                    <a:cubicBezTo>
                      <a:pt x="1" y="365"/>
                      <a:pt x="1" y="395"/>
                      <a:pt x="1" y="395"/>
                    </a:cubicBezTo>
                    <a:lnTo>
                      <a:pt x="62" y="3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4"/>
              <p:cNvSpPr/>
              <p:nvPr/>
            </p:nvSpPr>
            <p:spPr>
              <a:xfrm>
                <a:off x="1921675" y="1024225"/>
                <a:ext cx="318400" cy="316125"/>
              </a:xfrm>
              <a:custGeom>
                <a:avLst/>
                <a:gdLst/>
                <a:ahLst/>
                <a:cxnLst/>
                <a:rect l="l" t="t" r="r" b="b"/>
                <a:pathLst>
                  <a:path w="12736" h="12645" extrusionOk="0">
                    <a:moveTo>
                      <a:pt x="0" y="0"/>
                    </a:moveTo>
                    <a:cubicBezTo>
                      <a:pt x="0" y="0"/>
                      <a:pt x="91" y="9697"/>
                      <a:pt x="578" y="12645"/>
                    </a:cubicBezTo>
                    <a:lnTo>
                      <a:pt x="12736" y="12067"/>
                    </a:lnTo>
                    <a:cubicBezTo>
                      <a:pt x="12736" y="12067"/>
                      <a:pt x="11672" y="2584"/>
                      <a:pt x="120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4"/>
              <p:cNvSpPr/>
              <p:nvPr/>
            </p:nvSpPr>
            <p:spPr>
              <a:xfrm>
                <a:off x="1974100" y="1125725"/>
                <a:ext cx="2036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560" extrusionOk="0">
                    <a:moveTo>
                      <a:pt x="7630" y="1"/>
                    </a:moveTo>
                    <a:cubicBezTo>
                      <a:pt x="6934" y="1"/>
                      <a:pt x="5602" y="62"/>
                      <a:pt x="4074" y="165"/>
                    </a:cubicBezTo>
                    <a:cubicBezTo>
                      <a:pt x="1824" y="317"/>
                      <a:pt x="0" y="469"/>
                      <a:pt x="0" y="530"/>
                    </a:cubicBezTo>
                    <a:cubicBezTo>
                      <a:pt x="0" y="549"/>
                      <a:pt x="183" y="559"/>
                      <a:pt x="505" y="559"/>
                    </a:cubicBezTo>
                    <a:cubicBezTo>
                      <a:pt x="1198" y="559"/>
                      <a:pt x="2536" y="512"/>
                      <a:pt x="4074" y="408"/>
                    </a:cubicBezTo>
                    <a:cubicBezTo>
                      <a:pt x="6353" y="256"/>
                      <a:pt x="8147" y="105"/>
                      <a:pt x="8147" y="44"/>
                    </a:cubicBezTo>
                    <a:cubicBezTo>
                      <a:pt x="8147" y="14"/>
                      <a:pt x="7959" y="1"/>
                      <a:pt x="7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4"/>
              <p:cNvSpPr/>
              <p:nvPr/>
            </p:nvSpPr>
            <p:spPr>
              <a:xfrm>
                <a:off x="1974100" y="1176650"/>
                <a:ext cx="20367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559" extrusionOk="0">
                    <a:moveTo>
                      <a:pt x="7630" y="0"/>
                    </a:moveTo>
                    <a:cubicBezTo>
                      <a:pt x="6934" y="0"/>
                      <a:pt x="5602" y="62"/>
                      <a:pt x="4074" y="165"/>
                    </a:cubicBezTo>
                    <a:cubicBezTo>
                      <a:pt x="1824" y="317"/>
                      <a:pt x="0" y="469"/>
                      <a:pt x="0" y="530"/>
                    </a:cubicBezTo>
                    <a:cubicBezTo>
                      <a:pt x="0" y="549"/>
                      <a:pt x="186" y="559"/>
                      <a:pt x="512" y="559"/>
                    </a:cubicBezTo>
                    <a:cubicBezTo>
                      <a:pt x="1214" y="559"/>
                      <a:pt x="2567" y="512"/>
                      <a:pt x="4104" y="408"/>
                    </a:cubicBezTo>
                    <a:cubicBezTo>
                      <a:pt x="6353" y="256"/>
                      <a:pt x="8147" y="104"/>
                      <a:pt x="8147" y="43"/>
                    </a:cubicBezTo>
                    <a:cubicBezTo>
                      <a:pt x="8147" y="14"/>
                      <a:pt x="7959" y="0"/>
                      <a:pt x="7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4"/>
              <p:cNvSpPr/>
              <p:nvPr/>
            </p:nvSpPr>
            <p:spPr>
              <a:xfrm>
                <a:off x="2009825" y="1226800"/>
                <a:ext cx="116275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60" extrusionOk="0">
                    <a:moveTo>
                      <a:pt x="4096" y="1"/>
                    </a:moveTo>
                    <a:cubicBezTo>
                      <a:pt x="3672" y="1"/>
                      <a:pt x="3043" y="24"/>
                      <a:pt x="2341" y="74"/>
                    </a:cubicBezTo>
                    <a:cubicBezTo>
                      <a:pt x="1064" y="135"/>
                      <a:pt x="0" y="256"/>
                      <a:pt x="30" y="317"/>
                    </a:cubicBezTo>
                    <a:cubicBezTo>
                      <a:pt x="30" y="344"/>
                      <a:pt x="239" y="359"/>
                      <a:pt x="585" y="359"/>
                    </a:cubicBezTo>
                    <a:cubicBezTo>
                      <a:pt x="1009" y="359"/>
                      <a:pt x="1638" y="337"/>
                      <a:pt x="2341" y="286"/>
                    </a:cubicBezTo>
                    <a:cubicBezTo>
                      <a:pt x="3648" y="226"/>
                      <a:pt x="4651" y="104"/>
                      <a:pt x="4651" y="43"/>
                    </a:cubicBezTo>
                    <a:cubicBezTo>
                      <a:pt x="4651" y="16"/>
                      <a:pt x="4442" y="1"/>
                      <a:pt x="40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4"/>
              <p:cNvSpPr/>
              <p:nvPr/>
            </p:nvSpPr>
            <p:spPr>
              <a:xfrm>
                <a:off x="1908000" y="1737000"/>
                <a:ext cx="317650" cy="316125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2645" extrusionOk="0">
                    <a:moveTo>
                      <a:pt x="0" y="0"/>
                    </a:moveTo>
                    <a:cubicBezTo>
                      <a:pt x="0" y="0"/>
                      <a:pt x="61" y="9697"/>
                      <a:pt x="547" y="12645"/>
                    </a:cubicBezTo>
                    <a:lnTo>
                      <a:pt x="12705" y="12067"/>
                    </a:lnTo>
                    <a:cubicBezTo>
                      <a:pt x="12705" y="12067"/>
                      <a:pt x="11642" y="2554"/>
                      <a:pt x="12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4"/>
              <p:cNvSpPr/>
              <p:nvPr/>
            </p:nvSpPr>
            <p:spPr>
              <a:xfrm>
                <a:off x="1959650" y="1838100"/>
                <a:ext cx="2037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576" extrusionOk="0">
                    <a:moveTo>
                      <a:pt x="7643" y="0"/>
                    </a:moveTo>
                    <a:cubicBezTo>
                      <a:pt x="6949" y="0"/>
                      <a:pt x="5611" y="47"/>
                      <a:pt x="4074" y="151"/>
                    </a:cubicBezTo>
                    <a:cubicBezTo>
                      <a:pt x="1825" y="303"/>
                      <a:pt x="1" y="485"/>
                      <a:pt x="1" y="546"/>
                    </a:cubicBezTo>
                    <a:cubicBezTo>
                      <a:pt x="1" y="565"/>
                      <a:pt x="184" y="575"/>
                      <a:pt x="505" y="575"/>
                    </a:cubicBezTo>
                    <a:cubicBezTo>
                      <a:pt x="1199" y="575"/>
                      <a:pt x="2537" y="528"/>
                      <a:pt x="4074" y="425"/>
                    </a:cubicBezTo>
                    <a:cubicBezTo>
                      <a:pt x="6323" y="273"/>
                      <a:pt x="8147" y="90"/>
                      <a:pt x="8147" y="29"/>
                    </a:cubicBezTo>
                    <a:cubicBezTo>
                      <a:pt x="8147" y="10"/>
                      <a:pt x="7964" y="0"/>
                      <a:pt x="76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1959650" y="1889575"/>
                <a:ext cx="20445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553" extrusionOk="0">
                    <a:moveTo>
                      <a:pt x="7750" y="0"/>
                    </a:moveTo>
                    <a:cubicBezTo>
                      <a:pt x="7079" y="0"/>
                      <a:pt x="5686" y="72"/>
                      <a:pt x="4074" y="159"/>
                    </a:cubicBezTo>
                    <a:cubicBezTo>
                      <a:pt x="1825" y="311"/>
                      <a:pt x="1" y="463"/>
                      <a:pt x="1" y="524"/>
                    </a:cubicBezTo>
                    <a:cubicBezTo>
                      <a:pt x="1" y="543"/>
                      <a:pt x="184" y="553"/>
                      <a:pt x="506" y="553"/>
                    </a:cubicBezTo>
                    <a:cubicBezTo>
                      <a:pt x="1202" y="553"/>
                      <a:pt x="2547" y="506"/>
                      <a:pt x="4104" y="402"/>
                    </a:cubicBezTo>
                    <a:cubicBezTo>
                      <a:pt x="6354" y="250"/>
                      <a:pt x="8177" y="98"/>
                      <a:pt x="8177" y="37"/>
                    </a:cubicBezTo>
                    <a:cubicBezTo>
                      <a:pt x="8169" y="11"/>
                      <a:pt x="8016" y="0"/>
                      <a:pt x="77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4"/>
              <p:cNvSpPr/>
              <p:nvPr/>
            </p:nvSpPr>
            <p:spPr>
              <a:xfrm>
                <a:off x="1996125" y="1939600"/>
                <a:ext cx="116300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59" extrusionOk="0">
                    <a:moveTo>
                      <a:pt x="4072" y="0"/>
                    </a:moveTo>
                    <a:cubicBezTo>
                      <a:pt x="3643" y="0"/>
                      <a:pt x="3014" y="23"/>
                      <a:pt x="2311" y="73"/>
                    </a:cubicBezTo>
                    <a:cubicBezTo>
                      <a:pt x="1034" y="134"/>
                      <a:pt x="1" y="255"/>
                      <a:pt x="1" y="316"/>
                    </a:cubicBezTo>
                    <a:cubicBezTo>
                      <a:pt x="1" y="343"/>
                      <a:pt x="210" y="358"/>
                      <a:pt x="556" y="358"/>
                    </a:cubicBezTo>
                    <a:cubicBezTo>
                      <a:pt x="979" y="358"/>
                      <a:pt x="1608" y="336"/>
                      <a:pt x="2311" y="286"/>
                    </a:cubicBezTo>
                    <a:cubicBezTo>
                      <a:pt x="3618" y="225"/>
                      <a:pt x="4652" y="103"/>
                      <a:pt x="4652" y="42"/>
                    </a:cubicBezTo>
                    <a:cubicBezTo>
                      <a:pt x="4638" y="15"/>
                      <a:pt x="4422" y="0"/>
                      <a:pt x="4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4"/>
              <p:cNvSpPr/>
              <p:nvPr/>
            </p:nvSpPr>
            <p:spPr>
              <a:xfrm>
                <a:off x="2725625" y="1078925"/>
                <a:ext cx="8716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34865" h="26415" extrusionOk="0">
                    <a:moveTo>
                      <a:pt x="1" y="1"/>
                    </a:moveTo>
                    <a:lnTo>
                      <a:pt x="1" y="122"/>
                    </a:lnTo>
                    <a:lnTo>
                      <a:pt x="1" y="26293"/>
                    </a:lnTo>
                    <a:lnTo>
                      <a:pt x="1" y="26415"/>
                    </a:lnTo>
                    <a:lnTo>
                      <a:pt x="122" y="26415"/>
                    </a:lnTo>
                    <a:lnTo>
                      <a:pt x="25199" y="26354"/>
                    </a:lnTo>
                    <a:lnTo>
                      <a:pt x="32281" y="26323"/>
                    </a:lnTo>
                    <a:lnTo>
                      <a:pt x="32251" y="26323"/>
                    </a:lnTo>
                    <a:lnTo>
                      <a:pt x="25138" y="26293"/>
                    </a:lnTo>
                    <a:lnTo>
                      <a:pt x="244" y="26232"/>
                    </a:lnTo>
                    <a:lnTo>
                      <a:pt x="244" y="26232"/>
                    </a:lnTo>
                    <a:lnTo>
                      <a:pt x="244" y="305"/>
                    </a:lnTo>
                    <a:lnTo>
                      <a:pt x="244" y="305"/>
                    </a:lnTo>
                    <a:lnTo>
                      <a:pt x="34683" y="274"/>
                    </a:lnTo>
                    <a:lnTo>
                      <a:pt x="34683" y="274"/>
                    </a:lnTo>
                    <a:cubicBezTo>
                      <a:pt x="34713" y="8136"/>
                      <a:pt x="34743" y="14639"/>
                      <a:pt x="34743" y="19180"/>
                    </a:cubicBezTo>
                    <a:cubicBezTo>
                      <a:pt x="34743" y="21460"/>
                      <a:pt x="34743" y="23253"/>
                      <a:pt x="34743" y="24469"/>
                    </a:cubicBezTo>
                    <a:lnTo>
                      <a:pt x="34743" y="25867"/>
                    </a:lnTo>
                    <a:lnTo>
                      <a:pt x="34743" y="26354"/>
                    </a:lnTo>
                    <a:cubicBezTo>
                      <a:pt x="34743" y="26354"/>
                      <a:pt x="34804" y="26141"/>
                      <a:pt x="34804" y="25807"/>
                    </a:cubicBezTo>
                    <a:lnTo>
                      <a:pt x="34804" y="24439"/>
                    </a:lnTo>
                    <a:cubicBezTo>
                      <a:pt x="34804" y="23223"/>
                      <a:pt x="34804" y="21460"/>
                      <a:pt x="34804" y="19180"/>
                    </a:cubicBezTo>
                    <a:cubicBezTo>
                      <a:pt x="34834" y="14591"/>
                      <a:pt x="34834" y="8025"/>
                      <a:pt x="34865" y="122"/>
                    </a:cubicBezTo>
                    <a:lnTo>
                      <a:pt x="348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4"/>
              <p:cNvSpPr/>
              <p:nvPr/>
            </p:nvSpPr>
            <p:spPr>
              <a:xfrm>
                <a:off x="2832025" y="1221800"/>
                <a:ext cx="351850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14074" h="17691" extrusionOk="0">
                    <a:moveTo>
                      <a:pt x="0" y="0"/>
                    </a:moveTo>
                    <a:lnTo>
                      <a:pt x="0" y="17690"/>
                    </a:lnTo>
                    <a:lnTo>
                      <a:pt x="14073" y="17690"/>
                    </a:lnTo>
                    <a:lnTo>
                      <a:pt x="140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4"/>
              <p:cNvSpPr/>
              <p:nvPr/>
            </p:nvSpPr>
            <p:spPr>
              <a:xfrm>
                <a:off x="2831250" y="1219500"/>
                <a:ext cx="357175" cy="446100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7844" extrusionOk="0">
                    <a:moveTo>
                      <a:pt x="122" y="1"/>
                    </a:moveTo>
                    <a:lnTo>
                      <a:pt x="1" y="123"/>
                    </a:lnTo>
                    <a:lnTo>
                      <a:pt x="1" y="4864"/>
                    </a:lnTo>
                    <a:lnTo>
                      <a:pt x="1" y="9454"/>
                    </a:lnTo>
                    <a:lnTo>
                      <a:pt x="1" y="17722"/>
                    </a:lnTo>
                    <a:lnTo>
                      <a:pt x="1" y="17843"/>
                    </a:lnTo>
                    <a:lnTo>
                      <a:pt x="92" y="17843"/>
                    </a:lnTo>
                    <a:lnTo>
                      <a:pt x="10335" y="17782"/>
                    </a:lnTo>
                    <a:lnTo>
                      <a:pt x="13162" y="17752"/>
                    </a:lnTo>
                    <a:lnTo>
                      <a:pt x="13101" y="17752"/>
                    </a:lnTo>
                    <a:lnTo>
                      <a:pt x="10244" y="17722"/>
                    </a:lnTo>
                    <a:lnTo>
                      <a:pt x="183" y="17691"/>
                    </a:lnTo>
                    <a:lnTo>
                      <a:pt x="183" y="17691"/>
                    </a:lnTo>
                    <a:lnTo>
                      <a:pt x="183" y="9484"/>
                    </a:lnTo>
                    <a:lnTo>
                      <a:pt x="183" y="4895"/>
                    </a:lnTo>
                    <a:lnTo>
                      <a:pt x="183" y="214"/>
                    </a:lnTo>
                    <a:lnTo>
                      <a:pt x="14014" y="214"/>
                    </a:lnTo>
                    <a:cubicBezTo>
                      <a:pt x="14044" y="5389"/>
                      <a:pt x="14074" y="9752"/>
                      <a:pt x="14074" y="12858"/>
                    </a:cubicBezTo>
                    <a:cubicBezTo>
                      <a:pt x="14104" y="14408"/>
                      <a:pt x="14104" y="15624"/>
                      <a:pt x="14104" y="16475"/>
                    </a:cubicBezTo>
                    <a:lnTo>
                      <a:pt x="14104" y="17448"/>
                    </a:lnTo>
                    <a:lnTo>
                      <a:pt x="14104" y="17691"/>
                    </a:lnTo>
                    <a:cubicBezTo>
                      <a:pt x="14104" y="17722"/>
                      <a:pt x="14104" y="17752"/>
                      <a:pt x="14104" y="17782"/>
                    </a:cubicBezTo>
                    <a:cubicBezTo>
                      <a:pt x="14135" y="17752"/>
                      <a:pt x="14165" y="17722"/>
                      <a:pt x="14196" y="17691"/>
                    </a:cubicBezTo>
                    <a:lnTo>
                      <a:pt x="14196" y="17448"/>
                    </a:lnTo>
                    <a:lnTo>
                      <a:pt x="14196" y="16506"/>
                    </a:lnTo>
                    <a:cubicBezTo>
                      <a:pt x="14196" y="15655"/>
                      <a:pt x="14226" y="14439"/>
                      <a:pt x="14226" y="12919"/>
                    </a:cubicBezTo>
                    <a:cubicBezTo>
                      <a:pt x="14226" y="9788"/>
                      <a:pt x="14256" y="5351"/>
                      <a:pt x="14287" y="92"/>
                    </a:cubicBezTo>
                    <a:lnTo>
                      <a:pt x="142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4"/>
              <p:cNvSpPr/>
              <p:nvPr/>
            </p:nvSpPr>
            <p:spPr>
              <a:xfrm>
                <a:off x="2845700" y="1120725"/>
                <a:ext cx="673275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26931" h="2554" extrusionOk="0">
                    <a:moveTo>
                      <a:pt x="0" y="1"/>
                    </a:moveTo>
                    <a:lnTo>
                      <a:pt x="0" y="2554"/>
                    </a:lnTo>
                    <a:lnTo>
                      <a:pt x="26931" y="2554"/>
                    </a:lnTo>
                    <a:lnTo>
                      <a:pt x="269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4"/>
              <p:cNvSpPr/>
              <p:nvPr/>
            </p:nvSpPr>
            <p:spPr>
              <a:xfrm>
                <a:off x="2844175" y="1116175"/>
                <a:ext cx="67710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084" h="2797" extrusionOk="0">
                    <a:moveTo>
                      <a:pt x="122" y="0"/>
                    </a:moveTo>
                    <a:lnTo>
                      <a:pt x="1" y="122"/>
                    </a:lnTo>
                    <a:lnTo>
                      <a:pt x="1" y="2797"/>
                    </a:lnTo>
                    <a:lnTo>
                      <a:pt x="122" y="2797"/>
                    </a:lnTo>
                    <a:lnTo>
                      <a:pt x="19302" y="2736"/>
                    </a:lnTo>
                    <a:lnTo>
                      <a:pt x="24986" y="2705"/>
                    </a:lnTo>
                    <a:lnTo>
                      <a:pt x="24895" y="2705"/>
                    </a:lnTo>
                    <a:lnTo>
                      <a:pt x="19180" y="2675"/>
                    </a:lnTo>
                    <a:lnTo>
                      <a:pt x="213" y="2615"/>
                    </a:lnTo>
                    <a:lnTo>
                      <a:pt x="213" y="2615"/>
                    </a:lnTo>
                    <a:lnTo>
                      <a:pt x="213" y="304"/>
                    </a:lnTo>
                    <a:lnTo>
                      <a:pt x="213" y="304"/>
                    </a:lnTo>
                    <a:cubicBezTo>
                      <a:pt x="12147" y="304"/>
                      <a:pt x="22390" y="274"/>
                      <a:pt x="26964" y="244"/>
                    </a:cubicBezTo>
                    <a:lnTo>
                      <a:pt x="26964" y="244"/>
                    </a:lnTo>
                    <a:cubicBezTo>
                      <a:pt x="26992" y="1035"/>
                      <a:pt x="26992" y="1652"/>
                      <a:pt x="26992" y="2067"/>
                    </a:cubicBezTo>
                    <a:lnTo>
                      <a:pt x="26992" y="2553"/>
                    </a:lnTo>
                    <a:cubicBezTo>
                      <a:pt x="26992" y="2614"/>
                      <a:pt x="26992" y="2675"/>
                      <a:pt x="26992" y="2736"/>
                    </a:cubicBezTo>
                    <a:cubicBezTo>
                      <a:pt x="26992" y="2736"/>
                      <a:pt x="27053" y="2614"/>
                      <a:pt x="27053" y="2523"/>
                    </a:cubicBezTo>
                    <a:lnTo>
                      <a:pt x="27053" y="2037"/>
                    </a:lnTo>
                    <a:cubicBezTo>
                      <a:pt x="27083" y="1581"/>
                      <a:pt x="27083" y="942"/>
                      <a:pt x="27083" y="122"/>
                    </a:cubicBezTo>
                    <a:lnTo>
                      <a:pt x="27083" y="61"/>
                    </a:lnTo>
                    <a:lnTo>
                      <a:pt x="27053" y="61"/>
                    </a:lnTo>
                    <a:cubicBezTo>
                      <a:pt x="22493" y="31"/>
                      <a:pt x="12159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4"/>
              <p:cNvSpPr/>
              <p:nvPr/>
            </p:nvSpPr>
            <p:spPr>
              <a:xfrm>
                <a:off x="3226400" y="1221800"/>
                <a:ext cx="292575" cy="266750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0670" extrusionOk="0">
                    <a:moveTo>
                      <a:pt x="1" y="0"/>
                    </a:moveTo>
                    <a:lnTo>
                      <a:pt x="1" y="10669"/>
                    </a:lnTo>
                    <a:lnTo>
                      <a:pt x="11703" y="10669"/>
                    </a:lnTo>
                    <a:lnTo>
                      <a:pt x="117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3224125" y="1219500"/>
                <a:ext cx="297150" cy="272075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0883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107" y="16"/>
                      <a:pt x="36" y="87"/>
                      <a:pt x="0" y="123"/>
                    </a:cubicBezTo>
                    <a:lnTo>
                      <a:pt x="0" y="123"/>
                    </a:lnTo>
                    <a:lnTo>
                      <a:pt x="0" y="1551"/>
                    </a:lnTo>
                    <a:lnTo>
                      <a:pt x="0" y="2980"/>
                    </a:lnTo>
                    <a:lnTo>
                      <a:pt x="0" y="5715"/>
                    </a:lnTo>
                    <a:lnTo>
                      <a:pt x="0" y="10761"/>
                    </a:lnTo>
                    <a:lnTo>
                      <a:pt x="0" y="10883"/>
                    </a:lnTo>
                    <a:lnTo>
                      <a:pt x="122" y="10883"/>
                    </a:lnTo>
                    <a:lnTo>
                      <a:pt x="8633" y="10731"/>
                    </a:lnTo>
                    <a:lnTo>
                      <a:pt x="11004" y="10700"/>
                    </a:lnTo>
                    <a:lnTo>
                      <a:pt x="10973" y="10700"/>
                    </a:lnTo>
                    <a:lnTo>
                      <a:pt x="8572" y="10670"/>
                    </a:lnTo>
                    <a:lnTo>
                      <a:pt x="244" y="10640"/>
                    </a:lnTo>
                    <a:lnTo>
                      <a:pt x="244" y="10640"/>
                    </a:lnTo>
                    <a:lnTo>
                      <a:pt x="244" y="5685"/>
                    </a:lnTo>
                    <a:lnTo>
                      <a:pt x="244" y="2949"/>
                    </a:lnTo>
                    <a:lnTo>
                      <a:pt x="244" y="214"/>
                    </a:lnTo>
                    <a:lnTo>
                      <a:pt x="11733" y="214"/>
                    </a:lnTo>
                    <a:cubicBezTo>
                      <a:pt x="11734" y="3335"/>
                      <a:pt x="11764" y="5946"/>
                      <a:pt x="11764" y="7813"/>
                    </a:cubicBezTo>
                    <a:cubicBezTo>
                      <a:pt x="11794" y="8725"/>
                      <a:pt x="11794" y="9454"/>
                      <a:pt x="11794" y="9971"/>
                    </a:cubicBezTo>
                    <a:lnTo>
                      <a:pt x="11794" y="10548"/>
                    </a:lnTo>
                    <a:cubicBezTo>
                      <a:pt x="11794" y="10591"/>
                      <a:pt x="11794" y="10649"/>
                      <a:pt x="11794" y="10700"/>
                    </a:cubicBezTo>
                    <a:lnTo>
                      <a:pt x="11642" y="10700"/>
                    </a:lnTo>
                    <a:cubicBezTo>
                      <a:pt x="11672" y="10715"/>
                      <a:pt x="11703" y="10723"/>
                      <a:pt x="11733" y="10723"/>
                    </a:cubicBezTo>
                    <a:cubicBezTo>
                      <a:pt x="11753" y="10723"/>
                      <a:pt x="11774" y="10720"/>
                      <a:pt x="11794" y="10713"/>
                    </a:cubicBezTo>
                    <a:lnTo>
                      <a:pt x="11794" y="10713"/>
                    </a:lnTo>
                    <a:cubicBezTo>
                      <a:pt x="11794" y="10730"/>
                      <a:pt x="11794" y="10746"/>
                      <a:pt x="11794" y="10761"/>
                    </a:cubicBezTo>
                    <a:cubicBezTo>
                      <a:pt x="11794" y="10744"/>
                      <a:pt x="11796" y="10728"/>
                      <a:pt x="11800" y="10711"/>
                    </a:cubicBezTo>
                    <a:lnTo>
                      <a:pt x="11800" y="10711"/>
                    </a:lnTo>
                    <a:cubicBezTo>
                      <a:pt x="11808" y="10708"/>
                      <a:pt x="11816" y="10704"/>
                      <a:pt x="11824" y="10700"/>
                    </a:cubicBezTo>
                    <a:lnTo>
                      <a:pt x="11802" y="10700"/>
                    </a:lnTo>
                    <a:cubicBezTo>
                      <a:pt x="11811" y="10660"/>
                      <a:pt x="11824" y="10619"/>
                      <a:pt x="11824" y="10579"/>
                    </a:cubicBezTo>
                    <a:lnTo>
                      <a:pt x="11824" y="10001"/>
                    </a:lnTo>
                    <a:cubicBezTo>
                      <a:pt x="11824" y="9484"/>
                      <a:pt x="11824" y="8785"/>
                      <a:pt x="11824" y="7843"/>
                    </a:cubicBezTo>
                    <a:cubicBezTo>
                      <a:pt x="11855" y="5959"/>
                      <a:pt x="11885" y="3284"/>
                      <a:pt x="11885" y="92"/>
                    </a:cubicBezTo>
                    <a:lnTo>
                      <a:pt x="118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3226400" y="1530300"/>
                <a:ext cx="292575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5351" extrusionOk="0">
                    <a:moveTo>
                      <a:pt x="1" y="1"/>
                    </a:moveTo>
                    <a:lnTo>
                      <a:pt x="1" y="5350"/>
                    </a:lnTo>
                    <a:lnTo>
                      <a:pt x="11703" y="5350"/>
                    </a:lnTo>
                    <a:lnTo>
                      <a:pt x="1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4"/>
              <p:cNvSpPr/>
              <p:nvPr/>
            </p:nvSpPr>
            <p:spPr>
              <a:xfrm>
                <a:off x="3224125" y="1526500"/>
                <a:ext cx="297150" cy="139100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5564" extrusionOk="0">
                    <a:moveTo>
                      <a:pt x="122" y="1"/>
                    </a:moveTo>
                    <a:lnTo>
                      <a:pt x="0" y="92"/>
                    </a:lnTo>
                    <a:lnTo>
                      <a:pt x="0" y="1490"/>
                    </a:lnTo>
                    <a:lnTo>
                      <a:pt x="0" y="2858"/>
                    </a:lnTo>
                    <a:lnTo>
                      <a:pt x="0" y="5472"/>
                    </a:lnTo>
                    <a:lnTo>
                      <a:pt x="0" y="5563"/>
                    </a:lnTo>
                    <a:lnTo>
                      <a:pt x="122" y="5563"/>
                    </a:lnTo>
                    <a:lnTo>
                      <a:pt x="8572" y="5502"/>
                    </a:lnTo>
                    <a:lnTo>
                      <a:pt x="10973" y="5472"/>
                    </a:lnTo>
                    <a:lnTo>
                      <a:pt x="10912" y="5472"/>
                    </a:lnTo>
                    <a:lnTo>
                      <a:pt x="8481" y="5442"/>
                    </a:lnTo>
                    <a:lnTo>
                      <a:pt x="244" y="5412"/>
                    </a:lnTo>
                    <a:lnTo>
                      <a:pt x="244" y="5412"/>
                    </a:lnTo>
                    <a:lnTo>
                      <a:pt x="244" y="2919"/>
                    </a:lnTo>
                    <a:lnTo>
                      <a:pt x="244" y="274"/>
                    </a:lnTo>
                    <a:lnTo>
                      <a:pt x="244" y="274"/>
                    </a:lnTo>
                    <a:lnTo>
                      <a:pt x="11735" y="244"/>
                    </a:lnTo>
                    <a:lnTo>
                      <a:pt x="11735" y="244"/>
                    </a:lnTo>
                    <a:cubicBezTo>
                      <a:pt x="11764" y="1814"/>
                      <a:pt x="11764" y="3119"/>
                      <a:pt x="11764" y="4043"/>
                    </a:cubicBezTo>
                    <a:cubicBezTo>
                      <a:pt x="11794" y="4499"/>
                      <a:pt x="11794" y="4864"/>
                      <a:pt x="11794" y="5138"/>
                    </a:cubicBezTo>
                    <a:cubicBezTo>
                      <a:pt x="11794" y="5249"/>
                      <a:pt x="11794" y="5361"/>
                      <a:pt x="11794" y="5472"/>
                    </a:cubicBezTo>
                    <a:lnTo>
                      <a:pt x="11612" y="5472"/>
                    </a:lnTo>
                    <a:cubicBezTo>
                      <a:pt x="11642" y="5487"/>
                      <a:pt x="11680" y="5495"/>
                      <a:pt x="11718" y="5495"/>
                    </a:cubicBezTo>
                    <a:cubicBezTo>
                      <a:pt x="11744" y="5495"/>
                      <a:pt x="11770" y="5491"/>
                      <a:pt x="11794" y="5484"/>
                    </a:cubicBezTo>
                    <a:lnTo>
                      <a:pt x="11794" y="5484"/>
                    </a:lnTo>
                    <a:cubicBezTo>
                      <a:pt x="11794" y="5490"/>
                      <a:pt x="11794" y="5496"/>
                      <a:pt x="11794" y="5502"/>
                    </a:cubicBezTo>
                    <a:cubicBezTo>
                      <a:pt x="11796" y="5496"/>
                      <a:pt x="11797" y="5489"/>
                      <a:pt x="11799" y="5483"/>
                    </a:cubicBezTo>
                    <a:lnTo>
                      <a:pt x="11799" y="5483"/>
                    </a:lnTo>
                    <a:cubicBezTo>
                      <a:pt x="11808" y="5480"/>
                      <a:pt x="11816" y="5476"/>
                      <a:pt x="11824" y="5472"/>
                    </a:cubicBezTo>
                    <a:lnTo>
                      <a:pt x="11801" y="5472"/>
                    </a:lnTo>
                    <a:cubicBezTo>
                      <a:pt x="11824" y="5356"/>
                      <a:pt x="11824" y="5219"/>
                      <a:pt x="11824" y="5107"/>
                    </a:cubicBezTo>
                    <a:cubicBezTo>
                      <a:pt x="11855" y="4834"/>
                      <a:pt x="11855" y="4499"/>
                      <a:pt x="11855" y="4043"/>
                    </a:cubicBezTo>
                    <a:cubicBezTo>
                      <a:pt x="11855" y="3101"/>
                      <a:pt x="11855" y="1764"/>
                      <a:pt x="11885" y="92"/>
                    </a:cubicBezTo>
                    <a:lnTo>
                      <a:pt x="11885" y="31"/>
                    </a:lnTo>
                    <a:lnTo>
                      <a:pt x="11824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2832775" y="1223300"/>
                <a:ext cx="34197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7631" extrusionOk="0">
                    <a:moveTo>
                      <a:pt x="13679" y="1"/>
                    </a:moveTo>
                    <a:lnTo>
                      <a:pt x="6574" y="9158"/>
                    </a:lnTo>
                    <a:lnTo>
                      <a:pt x="6574" y="9158"/>
                    </a:lnTo>
                    <a:cubicBezTo>
                      <a:pt x="8995" y="6141"/>
                      <a:pt x="11423" y="3124"/>
                      <a:pt x="13679" y="1"/>
                    </a:cubicBezTo>
                    <a:close/>
                    <a:moveTo>
                      <a:pt x="6574" y="9158"/>
                    </a:moveTo>
                    <a:cubicBezTo>
                      <a:pt x="4330" y="11954"/>
                      <a:pt x="2092" y="14750"/>
                      <a:pt x="1" y="17630"/>
                    </a:cubicBezTo>
                    <a:lnTo>
                      <a:pt x="6574" y="91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2832775" y="1222550"/>
                <a:ext cx="342750" cy="4415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661" extrusionOk="0">
                    <a:moveTo>
                      <a:pt x="13709" y="1"/>
                    </a:moveTo>
                    <a:cubicBezTo>
                      <a:pt x="13679" y="1"/>
                      <a:pt x="13648" y="61"/>
                      <a:pt x="13557" y="183"/>
                    </a:cubicBezTo>
                    <a:lnTo>
                      <a:pt x="13132" y="700"/>
                    </a:lnTo>
                    <a:lnTo>
                      <a:pt x="11673" y="2584"/>
                    </a:lnTo>
                    <a:cubicBezTo>
                      <a:pt x="10426" y="4195"/>
                      <a:pt x="8694" y="6353"/>
                      <a:pt x="6748" y="8754"/>
                    </a:cubicBezTo>
                    <a:cubicBezTo>
                      <a:pt x="4834" y="11186"/>
                      <a:pt x="3101" y="13375"/>
                      <a:pt x="1885" y="14986"/>
                    </a:cubicBezTo>
                    <a:cubicBezTo>
                      <a:pt x="1277" y="15806"/>
                      <a:pt x="791" y="16475"/>
                      <a:pt x="487" y="16931"/>
                    </a:cubicBezTo>
                    <a:cubicBezTo>
                      <a:pt x="335" y="17144"/>
                      <a:pt x="213" y="17326"/>
                      <a:pt x="92" y="17478"/>
                    </a:cubicBezTo>
                    <a:cubicBezTo>
                      <a:pt x="61" y="17539"/>
                      <a:pt x="1" y="17600"/>
                      <a:pt x="1" y="17660"/>
                    </a:cubicBezTo>
                    <a:cubicBezTo>
                      <a:pt x="31" y="17630"/>
                      <a:pt x="92" y="17569"/>
                      <a:pt x="122" y="17508"/>
                    </a:cubicBezTo>
                    <a:lnTo>
                      <a:pt x="517" y="16992"/>
                    </a:lnTo>
                    <a:cubicBezTo>
                      <a:pt x="882" y="16505"/>
                      <a:pt x="1399" y="15837"/>
                      <a:pt x="1976" y="15077"/>
                    </a:cubicBezTo>
                    <a:cubicBezTo>
                      <a:pt x="3253" y="13496"/>
                      <a:pt x="4986" y="11308"/>
                      <a:pt x="6931" y="8906"/>
                    </a:cubicBezTo>
                    <a:cubicBezTo>
                      <a:pt x="8846" y="6505"/>
                      <a:pt x="10578" y="4317"/>
                      <a:pt x="11794" y="2675"/>
                    </a:cubicBezTo>
                    <a:cubicBezTo>
                      <a:pt x="12402" y="1885"/>
                      <a:pt x="12888" y="1216"/>
                      <a:pt x="13192" y="730"/>
                    </a:cubicBezTo>
                    <a:lnTo>
                      <a:pt x="13588" y="213"/>
                    </a:lnTo>
                    <a:cubicBezTo>
                      <a:pt x="13618" y="153"/>
                      <a:pt x="13679" y="92"/>
                      <a:pt x="1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2832025" y="1221800"/>
                <a:ext cx="351850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14074" h="17691" extrusionOk="0">
                    <a:moveTo>
                      <a:pt x="0" y="0"/>
                    </a:moveTo>
                    <a:lnTo>
                      <a:pt x="14073" y="1769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2831250" y="1221775"/>
                <a:ext cx="3541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17693" extrusionOk="0">
                    <a:moveTo>
                      <a:pt x="62" y="1"/>
                    </a:moveTo>
                    <a:cubicBezTo>
                      <a:pt x="62" y="1"/>
                      <a:pt x="62" y="1"/>
                      <a:pt x="62" y="1"/>
                    </a:cubicBezTo>
                    <a:cubicBezTo>
                      <a:pt x="1" y="62"/>
                      <a:pt x="3101" y="4044"/>
                      <a:pt x="6992" y="8937"/>
                    </a:cubicBezTo>
                    <a:cubicBezTo>
                      <a:pt x="10823" y="13764"/>
                      <a:pt x="13995" y="17692"/>
                      <a:pt x="14103" y="17692"/>
                    </a:cubicBezTo>
                    <a:cubicBezTo>
                      <a:pt x="14103" y="17692"/>
                      <a:pt x="14104" y="17692"/>
                      <a:pt x="14104" y="17691"/>
                    </a:cubicBezTo>
                    <a:cubicBezTo>
                      <a:pt x="14165" y="17661"/>
                      <a:pt x="11065" y="13679"/>
                      <a:pt x="7174" y="8785"/>
                    </a:cubicBezTo>
                    <a:cubicBezTo>
                      <a:pt x="3299" y="3911"/>
                      <a:pt x="117" y="1"/>
                      <a:pt x="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14"/>
            <p:cNvGrpSpPr/>
            <p:nvPr/>
          </p:nvGrpSpPr>
          <p:grpSpPr>
            <a:xfrm>
              <a:off x="4168075" y="3354225"/>
              <a:ext cx="1914200" cy="1293350"/>
              <a:chOff x="5963525" y="3083700"/>
              <a:chExt cx="1914200" cy="1293350"/>
            </a:xfrm>
          </p:grpSpPr>
          <p:sp>
            <p:nvSpPr>
              <p:cNvPr id="310" name="Google Shape;310;p14"/>
              <p:cNvSpPr/>
              <p:nvPr/>
            </p:nvSpPr>
            <p:spPr>
              <a:xfrm>
                <a:off x="6028875" y="3871700"/>
                <a:ext cx="1555525" cy="505350"/>
              </a:xfrm>
              <a:custGeom>
                <a:avLst/>
                <a:gdLst/>
                <a:ahLst/>
                <a:cxnLst/>
                <a:rect l="l" t="t" r="r" b="b"/>
                <a:pathLst>
                  <a:path w="62221" h="20214" extrusionOk="0">
                    <a:moveTo>
                      <a:pt x="0" y="1"/>
                    </a:moveTo>
                    <a:lnTo>
                      <a:pt x="0" y="20214"/>
                    </a:lnTo>
                    <a:lnTo>
                      <a:pt x="62220" y="20214"/>
                    </a:lnTo>
                    <a:lnTo>
                      <a:pt x="622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5963525" y="3730375"/>
                <a:ext cx="167482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66993" h="5654" extrusionOk="0">
                    <a:moveTo>
                      <a:pt x="0" y="0"/>
                    </a:moveTo>
                    <a:lnTo>
                      <a:pt x="0" y="5654"/>
                    </a:lnTo>
                    <a:lnTo>
                      <a:pt x="66993" y="5654"/>
                    </a:lnTo>
                    <a:lnTo>
                      <a:pt x="669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6768250" y="3730375"/>
                <a:ext cx="870100" cy="646675"/>
              </a:xfrm>
              <a:custGeom>
                <a:avLst/>
                <a:gdLst/>
                <a:ahLst/>
                <a:cxnLst/>
                <a:rect l="l" t="t" r="r" b="b"/>
                <a:pathLst>
                  <a:path w="34804" h="25867" extrusionOk="0">
                    <a:moveTo>
                      <a:pt x="0" y="0"/>
                    </a:moveTo>
                    <a:lnTo>
                      <a:pt x="0" y="5107"/>
                    </a:lnTo>
                    <a:lnTo>
                      <a:pt x="1307" y="25867"/>
                    </a:lnTo>
                    <a:lnTo>
                      <a:pt x="32645" y="25867"/>
                    </a:lnTo>
                    <a:lnTo>
                      <a:pt x="32645" y="5654"/>
                    </a:lnTo>
                    <a:lnTo>
                      <a:pt x="34804" y="5654"/>
                    </a:lnTo>
                    <a:lnTo>
                      <a:pt x="348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6246200" y="3953025"/>
                <a:ext cx="31537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3040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12615" y="3040"/>
                    </a:lnTo>
                    <a:lnTo>
                      <a:pt x="126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4"/>
              <p:cNvSpPr/>
              <p:nvPr/>
            </p:nvSpPr>
            <p:spPr>
              <a:xfrm>
                <a:off x="6205925" y="4124000"/>
                <a:ext cx="405050" cy="161100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6444" extrusionOk="0">
                    <a:moveTo>
                      <a:pt x="1" y="0"/>
                    </a:moveTo>
                    <a:lnTo>
                      <a:pt x="1" y="6444"/>
                    </a:lnTo>
                    <a:lnTo>
                      <a:pt x="16202" y="6444"/>
                    </a:lnTo>
                    <a:lnTo>
                      <a:pt x="162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4"/>
              <p:cNvSpPr/>
              <p:nvPr/>
            </p:nvSpPr>
            <p:spPr>
              <a:xfrm>
                <a:off x="6268250" y="3225050"/>
                <a:ext cx="1555525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62221" h="20244" extrusionOk="0">
                    <a:moveTo>
                      <a:pt x="0" y="0"/>
                    </a:moveTo>
                    <a:lnTo>
                      <a:pt x="0" y="20244"/>
                    </a:lnTo>
                    <a:lnTo>
                      <a:pt x="62220" y="20244"/>
                    </a:lnTo>
                    <a:lnTo>
                      <a:pt x="622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4"/>
              <p:cNvSpPr/>
              <p:nvPr/>
            </p:nvSpPr>
            <p:spPr>
              <a:xfrm>
                <a:off x="6202900" y="3083700"/>
                <a:ext cx="1674825" cy="141375"/>
              </a:xfrm>
              <a:custGeom>
                <a:avLst/>
                <a:gdLst/>
                <a:ahLst/>
                <a:cxnLst/>
                <a:rect l="l" t="t" r="r" b="b"/>
                <a:pathLst>
                  <a:path w="66993" h="5655" extrusionOk="0">
                    <a:moveTo>
                      <a:pt x="0" y="1"/>
                    </a:moveTo>
                    <a:lnTo>
                      <a:pt x="0" y="5654"/>
                    </a:lnTo>
                    <a:lnTo>
                      <a:pt x="66992" y="5654"/>
                    </a:lnTo>
                    <a:lnTo>
                      <a:pt x="669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>
                <a:off x="7007625" y="3083700"/>
                <a:ext cx="870100" cy="647450"/>
              </a:xfrm>
              <a:custGeom>
                <a:avLst/>
                <a:gdLst/>
                <a:ahLst/>
                <a:cxnLst/>
                <a:rect l="l" t="t" r="r" b="b"/>
                <a:pathLst>
                  <a:path w="34804" h="25898" extrusionOk="0">
                    <a:moveTo>
                      <a:pt x="0" y="1"/>
                    </a:moveTo>
                    <a:lnTo>
                      <a:pt x="0" y="5137"/>
                    </a:lnTo>
                    <a:lnTo>
                      <a:pt x="1307" y="25898"/>
                    </a:lnTo>
                    <a:lnTo>
                      <a:pt x="32645" y="25898"/>
                    </a:lnTo>
                    <a:lnTo>
                      <a:pt x="32645" y="5654"/>
                    </a:lnTo>
                    <a:lnTo>
                      <a:pt x="34803" y="5654"/>
                    </a:lnTo>
                    <a:lnTo>
                      <a:pt x="348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4"/>
              <p:cNvSpPr/>
              <p:nvPr/>
            </p:nvSpPr>
            <p:spPr>
              <a:xfrm>
                <a:off x="6485575" y="3306350"/>
                <a:ext cx="31537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3040" extrusionOk="0">
                    <a:moveTo>
                      <a:pt x="0" y="0"/>
                    </a:moveTo>
                    <a:lnTo>
                      <a:pt x="0" y="3040"/>
                    </a:lnTo>
                    <a:lnTo>
                      <a:pt x="12614" y="3040"/>
                    </a:lnTo>
                    <a:lnTo>
                      <a:pt x="126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4"/>
              <p:cNvSpPr/>
              <p:nvPr/>
            </p:nvSpPr>
            <p:spPr>
              <a:xfrm>
                <a:off x="6445300" y="3478075"/>
                <a:ext cx="405050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6415" extrusionOk="0">
                    <a:moveTo>
                      <a:pt x="0" y="1"/>
                    </a:moveTo>
                    <a:lnTo>
                      <a:pt x="0" y="6414"/>
                    </a:lnTo>
                    <a:lnTo>
                      <a:pt x="16201" y="6414"/>
                    </a:lnTo>
                    <a:lnTo>
                      <a:pt x="162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4"/>
              <p:cNvSpPr/>
              <p:nvPr/>
            </p:nvSpPr>
            <p:spPr>
              <a:xfrm>
                <a:off x="6265950" y="4227325"/>
                <a:ext cx="23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245" extrusionOk="0">
                    <a:moveTo>
                      <a:pt x="1" y="1"/>
                    </a:moveTo>
                    <a:cubicBezTo>
                      <a:pt x="1" y="62"/>
                      <a:pt x="1" y="122"/>
                      <a:pt x="31" y="214"/>
                    </a:cubicBezTo>
                    <a:cubicBezTo>
                      <a:pt x="31" y="214"/>
                      <a:pt x="62" y="244"/>
                      <a:pt x="62" y="244"/>
                    </a:cubicBezTo>
                    <a:cubicBezTo>
                      <a:pt x="92" y="214"/>
                      <a:pt x="92" y="214"/>
                      <a:pt x="62" y="183"/>
                    </a:cubicBezTo>
                    <a:cubicBezTo>
                      <a:pt x="62" y="183"/>
                      <a:pt x="62" y="62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4"/>
              <p:cNvSpPr/>
              <p:nvPr/>
            </p:nvSpPr>
            <p:spPr>
              <a:xfrm>
                <a:off x="6265200" y="4269125"/>
                <a:ext cx="23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44" extrusionOk="0">
                    <a:moveTo>
                      <a:pt x="31" y="1"/>
                    </a:moveTo>
                    <a:cubicBezTo>
                      <a:pt x="1" y="61"/>
                      <a:pt x="1" y="122"/>
                      <a:pt x="1" y="183"/>
                    </a:cubicBezTo>
                    <a:cubicBezTo>
                      <a:pt x="1" y="213"/>
                      <a:pt x="1" y="244"/>
                      <a:pt x="31" y="244"/>
                    </a:cubicBezTo>
                    <a:cubicBezTo>
                      <a:pt x="31" y="244"/>
                      <a:pt x="31" y="213"/>
                      <a:pt x="61" y="183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4"/>
              <p:cNvSpPr/>
              <p:nvPr/>
            </p:nvSpPr>
            <p:spPr>
              <a:xfrm>
                <a:off x="6360950" y="4221250"/>
                <a:ext cx="23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257" extrusionOk="0">
                    <a:moveTo>
                      <a:pt x="61" y="1"/>
                    </a:moveTo>
                    <a:lnTo>
                      <a:pt x="0" y="31"/>
                    </a:lnTo>
                    <a:cubicBezTo>
                      <a:pt x="0" y="92"/>
                      <a:pt x="0" y="153"/>
                      <a:pt x="0" y="213"/>
                    </a:cubicBezTo>
                    <a:cubicBezTo>
                      <a:pt x="0" y="235"/>
                      <a:pt x="0" y="256"/>
                      <a:pt x="22" y="256"/>
                    </a:cubicBezTo>
                    <a:cubicBezTo>
                      <a:pt x="31" y="256"/>
                      <a:pt x="43" y="253"/>
                      <a:pt x="61" y="244"/>
                    </a:cubicBezTo>
                    <a:cubicBezTo>
                      <a:pt x="92" y="244"/>
                      <a:pt x="61" y="244"/>
                      <a:pt x="61" y="213"/>
                    </a:cubicBez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14"/>
            <p:cNvGrpSpPr/>
            <p:nvPr/>
          </p:nvGrpSpPr>
          <p:grpSpPr>
            <a:xfrm>
              <a:off x="-1156436" y="989460"/>
              <a:ext cx="2312880" cy="1844285"/>
              <a:chOff x="6537109" y="1399016"/>
              <a:chExt cx="2454505" cy="1957216"/>
            </a:xfrm>
          </p:grpSpPr>
          <p:sp>
            <p:nvSpPr>
              <p:cNvPr id="324" name="Google Shape;324;p14"/>
              <p:cNvSpPr/>
              <p:nvPr/>
            </p:nvSpPr>
            <p:spPr>
              <a:xfrm>
                <a:off x="6609794" y="1402912"/>
                <a:ext cx="2321461" cy="1953320"/>
              </a:xfrm>
              <a:custGeom>
                <a:avLst/>
                <a:gdLst/>
                <a:ahLst/>
                <a:cxnLst/>
                <a:rect l="l" t="t" r="r" b="b"/>
                <a:pathLst>
                  <a:path w="57267" h="45625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" y="45563"/>
                    </a:lnTo>
                    <a:lnTo>
                      <a:pt x="1" y="45624"/>
                    </a:lnTo>
                    <a:lnTo>
                      <a:pt x="62" y="45624"/>
                    </a:lnTo>
                    <a:lnTo>
                      <a:pt x="41400" y="45594"/>
                    </a:lnTo>
                    <a:lnTo>
                      <a:pt x="53041" y="45563"/>
                    </a:lnTo>
                    <a:lnTo>
                      <a:pt x="41339" y="45533"/>
                    </a:lnTo>
                    <a:lnTo>
                      <a:pt x="183" y="45503"/>
                    </a:lnTo>
                    <a:lnTo>
                      <a:pt x="183" y="45503"/>
                    </a:lnTo>
                    <a:lnTo>
                      <a:pt x="183" y="244"/>
                    </a:lnTo>
                    <a:lnTo>
                      <a:pt x="57084" y="244"/>
                    </a:lnTo>
                    <a:cubicBezTo>
                      <a:pt x="57115" y="13894"/>
                      <a:pt x="57145" y="25240"/>
                      <a:pt x="57145" y="33132"/>
                    </a:cubicBezTo>
                    <a:lnTo>
                      <a:pt x="57145" y="42341"/>
                    </a:lnTo>
                    <a:lnTo>
                      <a:pt x="57145" y="44773"/>
                    </a:lnTo>
                    <a:lnTo>
                      <a:pt x="57145" y="45624"/>
                    </a:lnTo>
                    <a:cubicBezTo>
                      <a:pt x="57145" y="45624"/>
                      <a:pt x="57206" y="45259"/>
                      <a:pt x="57206" y="44712"/>
                    </a:cubicBezTo>
                    <a:lnTo>
                      <a:pt x="57206" y="42311"/>
                    </a:lnTo>
                    <a:cubicBezTo>
                      <a:pt x="57236" y="40183"/>
                      <a:pt x="57236" y="37083"/>
                      <a:pt x="57236" y="33132"/>
                    </a:cubicBezTo>
                    <a:cubicBezTo>
                      <a:pt x="57236" y="25168"/>
                      <a:pt x="57266" y="13800"/>
                      <a:pt x="57266" y="92"/>
                    </a:cubicBezTo>
                    <a:lnTo>
                      <a:pt x="572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4"/>
              <p:cNvSpPr/>
              <p:nvPr/>
            </p:nvSpPr>
            <p:spPr>
              <a:xfrm>
                <a:off x="6910464" y="1771205"/>
                <a:ext cx="83832" cy="986443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3041" extrusionOk="0">
                    <a:moveTo>
                      <a:pt x="0" y="0"/>
                    </a:moveTo>
                    <a:lnTo>
                      <a:pt x="0" y="23040"/>
                    </a:lnTo>
                    <a:lnTo>
                      <a:pt x="2067" y="23040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4"/>
              <p:cNvSpPr/>
              <p:nvPr/>
            </p:nvSpPr>
            <p:spPr>
              <a:xfrm>
                <a:off x="7071887" y="2105674"/>
                <a:ext cx="83832" cy="65199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5229" extrusionOk="0">
                    <a:moveTo>
                      <a:pt x="0" y="0"/>
                    </a:moveTo>
                    <a:lnTo>
                      <a:pt x="0" y="15228"/>
                    </a:lnTo>
                    <a:lnTo>
                      <a:pt x="2067" y="15228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4"/>
              <p:cNvSpPr/>
              <p:nvPr/>
            </p:nvSpPr>
            <p:spPr>
              <a:xfrm>
                <a:off x="7233310" y="1893527"/>
                <a:ext cx="83832" cy="869308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305" extrusionOk="0">
                    <a:moveTo>
                      <a:pt x="0" y="1"/>
                    </a:moveTo>
                    <a:lnTo>
                      <a:pt x="0" y="20305"/>
                    </a:lnTo>
                    <a:lnTo>
                      <a:pt x="2067" y="20305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4"/>
              <p:cNvSpPr/>
              <p:nvPr/>
            </p:nvSpPr>
            <p:spPr>
              <a:xfrm>
                <a:off x="7394692" y="1808925"/>
                <a:ext cx="83832" cy="950009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2190" extrusionOk="0">
                    <a:moveTo>
                      <a:pt x="1" y="1"/>
                    </a:moveTo>
                    <a:lnTo>
                      <a:pt x="1" y="22190"/>
                    </a:lnTo>
                    <a:lnTo>
                      <a:pt x="2068" y="22190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4"/>
              <p:cNvSpPr/>
              <p:nvPr/>
            </p:nvSpPr>
            <p:spPr>
              <a:xfrm>
                <a:off x="7556114" y="2126482"/>
                <a:ext cx="83832" cy="63118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743" extrusionOk="0">
                    <a:moveTo>
                      <a:pt x="1" y="0"/>
                    </a:moveTo>
                    <a:lnTo>
                      <a:pt x="1" y="14742"/>
                    </a:lnTo>
                    <a:lnTo>
                      <a:pt x="2068" y="14742"/>
                    </a:lnTo>
                    <a:lnTo>
                      <a:pt x="2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>
                <a:off x="7718793" y="2250088"/>
                <a:ext cx="83791" cy="50758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1856" extrusionOk="0">
                    <a:moveTo>
                      <a:pt x="0" y="1"/>
                    </a:moveTo>
                    <a:lnTo>
                      <a:pt x="0" y="11855"/>
                    </a:lnTo>
                    <a:lnTo>
                      <a:pt x="2067" y="11855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4"/>
              <p:cNvSpPr/>
              <p:nvPr/>
            </p:nvSpPr>
            <p:spPr>
              <a:xfrm>
                <a:off x="7880175" y="1871391"/>
                <a:ext cx="83832" cy="88626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701" extrusionOk="0">
                    <a:moveTo>
                      <a:pt x="1" y="1"/>
                    </a:moveTo>
                    <a:lnTo>
                      <a:pt x="1" y="20700"/>
                    </a:lnTo>
                    <a:lnTo>
                      <a:pt x="2068" y="20700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4"/>
              <p:cNvSpPr/>
              <p:nvPr/>
            </p:nvSpPr>
            <p:spPr>
              <a:xfrm>
                <a:off x="8041598" y="2031476"/>
                <a:ext cx="83832" cy="72618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6962" extrusionOk="0">
                    <a:moveTo>
                      <a:pt x="1" y="0"/>
                    </a:moveTo>
                    <a:lnTo>
                      <a:pt x="1" y="16961"/>
                    </a:lnTo>
                    <a:lnTo>
                      <a:pt x="2068" y="16961"/>
                    </a:lnTo>
                    <a:lnTo>
                      <a:pt x="2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4"/>
              <p:cNvSpPr/>
              <p:nvPr/>
            </p:nvSpPr>
            <p:spPr>
              <a:xfrm>
                <a:off x="8203020" y="1903931"/>
                <a:ext cx="83832" cy="85372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9941" extrusionOk="0">
                    <a:moveTo>
                      <a:pt x="1" y="1"/>
                    </a:moveTo>
                    <a:lnTo>
                      <a:pt x="1" y="19940"/>
                    </a:lnTo>
                    <a:lnTo>
                      <a:pt x="2067" y="19940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4"/>
              <p:cNvSpPr/>
              <p:nvPr/>
            </p:nvSpPr>
            <p:spPr>
              <a:xfrm>
                <a:off x="8364443" y="2175933"/>
                <a:ext cx="83832" cy="58173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3588" extrusionOk="0">
                    <a:moveTo>
                      <a:pt x="0" y="0"/>
                    </a:moveTo>
                    <a:lnTo>
                      <a:pt x="0" y="13587"/>
                    </a:lnTo>
                    <a:lnTo>
                      <a:pt x="2067" y="13587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4"/>
              <p:cNvSpPr/>
              <p:nvPr/>
            </p:nvSpPr>
            <p:spPr>
              <a:xfrm>
                <a:off x="8525865" y="2065300"/>
                <a:ext cx="83832" cy="69236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6172" extrusionOk="0">
                    <a:moveTo>
                      <a:pt x="0" y="1"/>
                    </a:moveTo>
                    <a:lnTo>
                      <a:pt x="0" y="16171"/>
                    </a:lnTo>
                    <a:lnTo>
                      <a:pt x="2067" y="16171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4"/>
              <p:cNvSpPr/>
              <p:nvPr/>
            </p:nvSpPr>
            <p:spPr>
              <a:xfrm>
                <a:off x="6871021" y="2822694"/>
                <a:ext cx="1773151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43741" h="184" extrusionOk="0">
                    <a:moveTo>
                      <a:pt x="21855" y="1"/>
                    </a:moveTo>
                    <a:cubicBezTo>
                      <a:pt x="9788" y="1"/>
                      <a:pt x="1" y="62"/>
                      <a:pt x="1" y="92"/>
                    </a:cubicBezTo>
                    <a:cubicBezTo>
                      <a:pt x="1" y="153"/>
                      <a:pt x="9788" y="183"/>
                      <a:pt x="21855" y="183"/>
                    </a:cubicBezTo>
                    <a:cubicBezTo>
                      <a:pt x="33953" y="183"/>
                      <a:pt x="43740" y="153"/>
                      <a:pt x="43740" y="92"/>
                    </a:cubicBezTo>
                    <a:cubicBezTo>
                      <a:pt x="43740" y="62"/>
                      <a:pt x="33953" y="1"/>
                      <a:pt x="21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6905519" y="2900788"/>
                <a:ext cx="124491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84" extrusionOk="0">
                    <a:moveTo>
                      <a:pt x="1524" y="1"/>
                    </a:moveTo>
                    <a:cubicBezTo>
                      <a:pt x="1012" y="1"/>
                      <a:pt x="502" y="31"/>
                      <a:pt x="1" y="92"/>
                    </a:cubicBezTo>
                    <a:cubicBezTo>
                      <a:pt x="502" y="153"/>
                      <a:pt x="1012" y="183"/>
                      <a:pt x="1524" y="183"/>
                    </a:cubicBezTo>
                    <a:cubicBezTo>
                      <a:pt x="2037" y="183"/>
                      <a:pt x="2554" y="153"/>
                      <a:pt x="3071" y="92"/>
                    </a:cubicBezTo>
                    <a:cubicBezTo>
                      <a:pt x="2554" y="31"/>
                      <a:pt x="2037" y="1"/>
                      <a:pt x="15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7087900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4"/>
              <p:cNvSpPr/>
              <p:nvPr/>
            </p:nvSpPr>
            <p:spPr>
              <a:xfrm>
                <a:off x="7262862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40" y="1"/>
                    </a:moveTo>
                    <a:cubicBezTo>
                      <a:pt x="1224" y="1"/>
                      <a:pt x="609" y="31"/>
                      <a:pt x="1" y="92"/>
                    </a:cubicBezTo>
                    <a:cubicBezTo>
                      <a:pt x="609" y="138"/>
                      <a:pt x="1224" y="160"/>
                      <a:pt x="1840" y="160"/>
                    </a:cubicBezTo>
                    <a:cubicBezTo>
                      <a:pt x="2455" y="160"/>
                      <a:pt x="3071" y="138"/>
                      <a:pt x="3679" y="92"/>
                    </a:cubicBezTo>
                    <a:cubicBezTo>
                      <a:pt x="3071" y="31"/>
                      <a:pt x="2455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4"/>
              <p:cNvSpPr/>
              <p:nvPr/>
            </p:nvSpPr>
            <p:spPr>
              <a:xfrm>
                <a:off x="7439081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4"/>
              <p:cNvSpPr/>
              <p:nvPr/>
            </p:nvSpPr>
            <p:spPr>
              <a:xfrm>
                <a:off x="7614043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51" y="1"/>
                    </a:moveTo>
                    <a:cubicBezTo>
                      <a:pt x="1239" y="1"/>
                      <a:pt x="624" y="31"/>
                      <a:pt x="0" y="92"/>
                    </a:cubicBezTo>
                    <a:cubicBezTo>
                      <a:pt x="624" y="138"/>
                      <a:pt x="1239" y="160"/>
                      <a:pt x="1851" y="160"/>
                    </a:cubicBezTo>
                    <a:cubicBezTo>
                      <a:pt x="2462" y="160"/>
                      <a:pt x="3070" y="138"/>
                      <a:pt x="3678" y="92"/>
                    </a:cubicBezTo>
                    <a:cubicBezTo>
                      <a:pt x="3070" y="31"/>
                      <a:pt x="2462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4"/>
              <p:cNvSpPr/>
              <p:nvPr/>
            </p:nvSpPr>
            <p:spPr>
              <a:xfrm>
                <a:off x="7791478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>
                <a:off x="7966440" y="2904684"/>
                <a:ext cx="14792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" extrusionOk="0">
                    <a:moveTo>
                      <a:pt x="1824" y="1"/>
                    </a:moveTo>
                    <a:cubicBezTo>
                      <a:pt x="1216" y="1"/>
                      <a:pt x="609" y="31"/>
                      <a:pt x="1" y="92"/>
                    </a:cubicBezTo>
                    <a:cubicBezTo>
                      <a:pt x="609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8141403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40" y="1"/>
                    </a:moveTo>
                    <a:cubicBezTo>
                      <a:pt x="1224" y="1"/>
                      <a:pt x="609" y="31"/>
                      <a:pt x="1" y="92"/>
                    </a:cubicBezTo>
                    <a:cubicBezTo>
                      <a:pt x="609" y="138"/>
                      <a:pt x="1224" y="160"/>
                      <a:pt x="1840" y="160"/>
                    </a:cubicBezTo>
                    <a:cubicBezTo>
                      <a:pt x="2455" y="160"/>
                      <a:pt x="3071" y="138"/>
                      <a:pt x="3679" y="92"/>
                    </a:cubicBezTo>
                    <a:cubicBezTo>
                      <a:pt x="3071" y="31"/>
                      <a:pt x="2455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>
                <a:off x="8317621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28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8" y="160"/>
                    </a:cubicBezTo>
                    <a:cubicBezTo>
                      <a:pt x="2440" y="160"/>
                      <a:pt x="3055" y="138"/>
                      <a:pt x="3678" y="92"/>
                    </a:cubicBezTo>
                    <a:cubicBezTo>
                      <a:pt x="3055" y="31"/>
                      <a:pt x="2440" y="1"/>
                      <a:pt x="1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8493800" y="2904684"/>
                <a:ext cx="14792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" extrusionOk="0">
                    <a:moveTo>
                      <a:pt x="1825" y="1"/>
                    </a:moveTo>
                    <a:cubicBezTo>
                      <a:pt x="1217" y="1"/>
                      <a:pt x="609" y="31"/>
                      <a:pt x="1" y="92"/>
                    </a:cubicBezTo>
                    <a:cubicBezTo>
                      <a:pt x="609" y="138"/>
                      <a:pt x="1217" y="160"/>
                      <a:pt x="1825" y="160"/>
                    </a:cubicBezTo>
                    <a:cubicBezTo>
                      <a:pt x="2433" y="160"/>
                      <a:pt x="3041" y="138"/>
                      <a:pt x="3648" y="92"/>
                    </a:cubicBezTo>
                    <a:cubicBezTo>
                      <a:pt x="3041" y="31"/>
                      <a:pt x="2433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>
                <a:off x="6537109" y="1399016"/>
                <a:ext cx="2454505" cy="72910"/>
              </a:xfrm>
              <a:custGeom>
                <a:avLst/>
                <a:gdLst/>
                <a:ahLst/>
                <a:cxnLst/>
                <a:rect l="l" t="t" r="r" b="b"/>
                <a:pathLst>
                  <a:path w="60549" h="1703" extrusionOk="0">
                    <a:moveTo>
                      <a:pt x="1" y="0"/>
                    </a:moveTo>
                    <a:lnTo>
                      <a:pt x="1" y="1702"/>
                    </a:lnTo>
                    <a:lnTo>
                      <a:pt x="60549" y="1702"/>
                    </a:lnTo>
                    <a:lnTo>
                      <a:pt x="60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8" name="Google Shape;348;p14"/>
          <p:cNvSpPr txBox="1">
            <a:spLocks noGrp="1"/>
          </p:cNvSpPr>
          <p:nvPr>
            <p:ph type="title"/>
          </p:nvPr>
        </p:nvSpPr>
        <p:spPr>
          <a:xfrm>
            <a:off x="4999725" y="1155400"/>
            <a:ext cx="31263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349" name="Google Shape;349;p14"/>
          <p:cNvSpPr txBox="1">
            <a:spLocks noGrp="1"/>
          </p:cNvSpPr>
          <p:nvPr>
            <p:ph type="body" idx="1"/>
          </p:nvPr>
        </p:nvSpPr>
        <p:spPr>
          <a:xfrm>
            <a:off x="4999725" y="2026700"/>
            <a:ext cx="3126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"/>
          <p:cNvSpPr txBox="1">
            <a:spLocks noGrp="1"/>
          </p:cNvSpPr>
          <p:nvPr>
            <p:ph type="title"/>
          </p:nvPr>
        </p:nvSpPr>
        <p:spPr>
          <a:xfrm>
            <a:off x="4572000" y="3002488"/>
            <a:ext cx="3339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subTitle" idx="1"/>
          </p:nvPr>
        </p:nvSpPr>
        <p:spPr>
          <a:xfrm>
            <a:off x="4572000" y="1739400"/>
            <a:ext cx="3858900" cy="10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516" name="Google Shape;516;p17"/>
          <p:cNvSpPr/>
          <p:nvPr/>
        </p:nvSpPr>
        <p:spPr>
          <a:xfrm>
            <a:off x="-2032950" y="538800"/>
            <a:ext cx="4065900" cy="4065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2880">
          <p15:clr>
            <a:srgbClr val="FA7B17"/>
          </p15:clr>
        </p15:guide>
        <p15:guide id="2" orient="horz" pos="1148">
          <p15:clr>
            <a:srgbClr val="FA7B17"/>
          </p15:clr>
        </p15:guide>
        <p15:guide id="3" orient="horz" pos="1783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8"/>
          <p:cNvGrpSpPr/>
          <p:nvPr/>
        </p:nvGrpSpPr>
        <p:grpSpPr>
          <a:xfrm>
            <a:off x="1128553" y="320900"/>
            <a:ext cx="8675862" cy="4822731"/>
            <a:chOff x="1128553" y="320900"/>
            <a:chExt cx="8675862" cy="4822731"/>
          </a:xfrm>
        </p:grpSpPr>
        <p:grpSp>
          <p:nvGrpSpPr>
            <p:cNvPr id="519" name="Google Shape;519;p18"/>
            <p:cNvGrpSpPr/>
            <p:nvPr/>
          </p:nvGrpSpPr>
          <p:grpSpPr>
            <a:xfrm>
              <a:off x="4144928" y="2744679"/>
              <a:ext cx="807854" cy="2394277"/>
              <a:chOff x="5973728" y="2744679"/>
              <a:chExt cx="807854" cy="2394277"/>
            </a:xfrm>
          </p:grpSpPr>
          <p:sp>
            <p:nvSpPr>
              <p:cNvPr id="520" name="Google Shape;520;p18"/>
              <p:cNvSpPr/>
              <p:nvPr/>
            </p:nvSpPr>
            <p:spPr>
              <a:xfrm>
                <a:off x="5973728" y="2744679"/>
                <a:ext cx="807854" cy="1559091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42381" extrusionOk="0">
                    <a:moveTo>
                      <a:pt x="9457" y="1"/>
                    </a:moveTo>
                    <a:cubicBezTo>
                      <a:pt x="9377" y="1"/>
                      <a:pt x="9332" y="9"/>
                      <a:pt x="9332" y="9"/>
                    </a:cubicBezTo>
                    <a:lnTo>
                      <a:pt x="9379" y="9"/>
                    </a:lnTo>
                    <a:cubicBezTo>
                      <a:pt x="9055" y="20"/>
                      <a:pt x="7069" y="288"/>
                      <a:pt x="7265" y="5176"/>
                    </a:cubicBezTo>
                    <a:cubicBezTo>
                      <a:pt x="7325" y="7912"/>
                      <a:pt x="7599" y="10617"/>
                      <a:pt x="8025" y="13322"/>
                    </a:cubicBezTo>
                    <a:cubicBezTo>
                      <a:pt x="8025" y="13322"/>
                      <a:pt x="7973" y="14320"/>
                      <a:pt x="7260" y="14320"/>
                    </a:cubicBezTo>
                    <a:cubicBezTo>
                      <a:pt x="7196" y="14320"/>
                      <a:pt x="7127" y="14312"/>
                      <a:pt x="7052" y="14295"/>
                    </a:cubicBezTo>
                    <a:cubicBezTo>
                      <a:pt x="6357" y="14115"/>
                      <a:pt x="5247" y="13439"/>
                      <a:pt x="4372" y="13439"/>
                    </a:cubicBezTo>
                    <a:cubicBezTo>
                      <a:pt x="4061" y="13439"/>
                      <a:pt x="3779" y="13525"/>
                      <a:pt x="3556" y="13748"/>
                    </a:cubicBezTo>
                    <a:cubicBezTo>
                      <a:pt x="2705" y="14629"/>
                      <a:pt x="3009" y="16027"/>
                      <a:pt x="4164" y="17638"/>
                    </a:cubicBezTo>
                    <a:cubicBezTo>
                      <a:pt x="5289" y="19249"/>
                      <a:pt x="7751" y="22866"/>
                      <a:pt x="7964" y="23201"/>
                    </a:cubicBezTo>
                    <a:cubicBezTo>
                      <a:pt x="8195" y="23490"/>
                      <a:pt x="8262" y="24056"/>
                      <a:pt x="7715" y="24056"/>
                    </a:cubicBezTo>
                    <a:cubicBezTo>
                      <a:pt x="7688" y="24056"/>
                      <a:pt x="7659" y="24055"/>
                      <a:pt x="7629" y="24052"/>
                    </a:cubicBezTo>
                    <a:cubicBezTo>
                      <a:pt x="7237" y="24016"/>
                      <a:pt x="5578" y="23489"/>
                      <a:pt x="4152" y="23489"/>
                    </a:cubicBezTo>
                    <a:cubicBezTo>
                      <a:pt x="3147" y="23489"/>
                      <a:pt x="2257" y="23750"/>
                      <a:pt x="2006" y="24629"/>
                    </a:cubicBezTo>
                    <a:cubicBezTo>
                      <a:pt x="1429" y="26757"/>
                      <a:pt x="5441" y="30709"/>
                      <a:pt x="5866" y="31134"/>
                    </a:cubicBezTo>
                    <a:cubicBezTo>
                      <a:pt x="6292" y="31560"/>
                      <a:pt x="6322" y="31864"/>
                      <a:pt x="6140" y="32137"/>
                    </a:cubicBezTo>
                    <a:cubicBezTo>
                      <a:pt x="6112" y="32174"/>
                      <a:pt x="6055" y="32191"/>
                      <a:pt x="5973" y="32191"/>
                    </a:cubicBezTo>
                    <a:cubicBezTo>
                      <a:pt x="5524" y="32191"/>
                      <a:pt x="4338" y="31686"/>
                      <a:pt x="3283" y="31377"/>
                    </a:cubicBezTo>
                    <a:cubicBezTo>
                      <a:pt x="2741" y="31222"/>
                      <a:pt x="2155" y="31095"/>
                      <a:pt x="1641" y="31095"/>
                    </a:cubicBezTo>
                    <a:cubicBezTo>
                      <a:pt x="946" y="31095"/>
                      <a:pt x="383" y="31329"/>
                      <a:pt x="243" y="32046"/>
                    </a:cubicBezTo>
                    <a:cubicBezTo>
                      <a:pt x="0" y="33292"/>
                      <a:pt x="1763" y="36970"/>
                      <a:pt x="8359" y="40800"/>
                    </a:cubicBezTo>
                    <a:lnTo>
                      <a:pt x="11520" y="42380"/>
                    </a:lnTo>
                    <a:lnTo>
                      <a:pt x="14529" y="40466"/>
                    </a:lnTo>
                    <a:cubicBezTo>
                      <a:pt x="20700" y="35997"/>
                      <a:pt x="22067" y="32168"/>
                      <a:pt x="21733" y="30952"/>
                    </a:cubicBezTo>
                    <a:cubicBezTo>
                      <a:pt x="21551" y="30344"/>
                      <a:pt x="21087" y="30131"/>
                      <a:pt x="20513" y="30131"/>
                    </a:cubicBezTo>
                    <a:cubicBezTo>
                      <a:pt x="19940" y="30131"/>
                      <a:pt x="19256" y="30344"/>
                      <a:pt x="18633" y="30587"/>
                    </a:cubicBezTo>
                    <a:cubicBezTo>
                      <a:pt x="17573" y="30984"/>
                      <a:pt x="16421" y="31635"/>
                      <a:pt x="16002" y="31635"/>
                    </a:cubicBezTo>
                    <a:cubicBezTo>
                      <a:pt x="15940" y="31635"/>
                      <a:pt x="15894" y="31621"/>
                      <a:pt x="15867" y="31590"/>
                    </a:cubicBezTo>
                    <a:cubicBezTo>
                      <a:pt x="15684" y="31347"/>
                      <a:pt x="15684" y="31073"/>
                      <a:pt x="16049" y="30587"/>
                    </a:cubicBezTo>
                    <a:cubicBezTo>
                      <a:pt x="16444" y="30101"/>
                      <a:pt x="20000" y="25784"/>
                      <a:pt x="19210" y="23748"/>
                    </a:cubicBezTo>
                    <a:cubicBezTo>
                      <a:pt x="18937" y="23033"/>
                      <a:pt x="18257" y="22795"/>
                      <a:pt x="17457" y="22795"/>
                    </a:cubicBezTo>
                    <a:cubicBezTo>
                      <a:pt x="15944" y="22795"/>
                      <a:pt x="14005" y="23649"/>
                      <a:pt x="13587" y="23748"/>
                    </a:cubicBezTo>
                    <a:cubicBezTo>
                      <a:pt x="13530" y="23759"/>
                      <a:pt x="13479" y="23764"/>
                      <a:pt x="13433" y="23764"/>
                    </a:cubicBezTo>
                    <a:cubicBezTo>
                      <a:pt x="12955" y="23764"/>
                      <a:pt x="12995" y="23229"/>
                      <a:pt x="13161" y="22897"/>
                    </a:cubicBezTo>
                    <a:cubicBezTo>
                      <a:pt x="13344" y="22563"/>
                      <a:pt x="15411" y="18733"/>
                      <a:pt x="16414" y="17000"/>
                    </a:cubicBezTo>
                    <a:cubicBezTo>
                      <a:pt x="17417" y="15268"/>
                      <a:pt x="17569" y="13869"/>
                      <a:pt x="16627" y="13079"/>
                    </a:cubicBezTo>
                    <a:cubicBezTo>
                      <a:pt x="16411" y="12904"/>
                      <a:pt x="16165" y="12833"/>
                      <a:pt x="15903" y="12833"/>
                    </a:cubicBezTo>
                    <a:cubicBezTo>
                      <a:pt x="14987" y="12833"/>
                      <a:pt x="13878" y="13700"/>
                      <a:pt x="13192" y="13961"/>
                    </a:cubicBezTo>
                    <a:cubicBezTo>
                      <a:pt x="13089" y="13996"/>
                      <a:pt x="12996" y="14012"/>
                      <a:pt x="12912" y="14012"/>
                    </a:cubicBezTo>
                    <a:cubicBezTo>
                      <a:pt x="12270" y="14012"/>
                      <a:pt x="12128" y="13109"/>
                      <a:pt x="12128" y="13109"/>
                    </a:cubicBezTo>
                    <a:cubicBezTo>
                      <a:pt x="12280" y="10374"/>
                      <a:pt x="12280" y="7638"/>
                      <a:pt x="12067" y="4903"/>
                    </a:cubicBezTo>
                    <a:cubicBezTo>
                      <a:pt x="11779" y="317"/>
                      <a:pt x="9955" y="1"/>
                      <a:pt x="9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8"/>
              <p:cNvSpPr/>
              <p:nvPr/>
            </p:nvSpPr>
            <p:spPr>
              <a:xfrm>
                <a:off x="6325357" y="2925003"/>
                <a:ext cx="77901" cy="1581164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42981" extrusionOk="0">
                    <a:moveTo>
                      <a:pt x="0" y="1"/>
                    </a:moveTo>
                    <a:lnTo>
                      <a:pt x="0" y="335"/>
                    </a:lnTo>
                    <a:cubicBezTo>
                      <a:pt x="31" y="609"/>
                      <a:pt x="31" y="1034"/>
                      <a:pt x="61" y="1581"/>
                    </a:cubicBezTo>
                    <a:cubicBezTo>
                      <a:pt x="122" y="2675"/>
                      <a:pt x="213" y="4256"/>
                      <a:pt x="304" y="6201"/>
                    </a:cubicBezTo>
                    <a:cubicBezTo>
                      <a:pt x="486" y="10122"/>
                      <a:pt x="730" y="15533"/>
                      <a:pt x="1003" y="21490"/>
                    </a:cubicBezTo>
                    <a:cubicBezTo>
                      <a:pt x="1277" y="27448"/>
                      <a:pt x="1520" y="32858"/>
                      <a:pt x="1733" y="36779"/>
                    </a:cubicBezTo>
                    <a:cubicBezTo>
                      <a:pt x="1854" y="38755"/>
                      <a:pt x="1945" y="40305"/>
                      <a:pt x="2006" y="41399"/>
                    </a:cubicBezTo>
                    <a:cubicBezTo>
                      <a:pt x="2037" y="41947"/>
                      <a:pt x="2097" y="42372"/>
                      <a:pt x="2097" y="42646"/>
                    </a:cubicBezTo>
                    <a:cubicBezTo>
                      <a:pt x="2128" y="42798"/>
                      <a:pt x="2128" y="42919"/>
                      <a:pt x="2128" y="42980"/>
                    </a:cubicBezTo>
                    <a:lnTo>
                      <a:pt x="2128" y="42646"/>
                    </a:lnTo>
                    <a:cubicBezTo>
                      <a:pt x="2097" y="42372"/>
                      <a:pt x="2067" y="41947"/>
                      <a:pt x="2067" y="41399"/>
                    </a:cubicBezTo>
                    <a:cubicBezTo>
                      <a:pt x="2006" y="40305"/>
                      <a:pt x="1915" y="38725"/>
                      <a:pt x="1824" y="36779"/>
                    </a:cubicBezTo>
                    <a:cubicBezTo>
                      <a:pt x="1611" y="32858"/>
                      <a:pt x="1398" y="27448"/>
                      <a:pt x="1125" y="21490"/>
                    </a:cubicBezTo>
                    <a:cubicBezTo>
                      <a:pt x="851" y="15533"/>
                      <a:pt x="608" y="10122"/>
                      <a:pt x="395" y="6201"/>
                    </a:cubicBezTo>
                    <a:cubicBezTo>
                      <a:pt x="274" y="4226"/>
                      <a:pt x="183" y="2675"/>
                      <a:pt x="122" y="1581"/>
                    </a:cubicBezTo>
                    <a:cubicBezTo>
                      <a:pt x="91" y="1034"/>
                      <a:pt x="61" y="609"/>
                      <a:pt x="31" y="335"/>
                    </a:cubicBezTo>
                    <a:cubicBezTo>
                      <a:pt x="0" y="183"/>
                      <a:pt x="0" y="6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8"/>
              <p:cNvSpPr/>
              <p:nvPr/>
            </p:nvSpPr>
            <p:spPr>
              <a:xfrm>
                <a:off x="6189574" y="3314123"/>
                <a:ext cx="163636" cy="172239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4682" extrusionOk="0">
                    <a:moveTo>
                      <a:pt x="1" y="0"/>
                    </a:moveTo>
                    <a:cubicBezTo>
                      <a:pt x="31" y="61"/>
                      <a:pt x="92" y="122"/>
                      <a:pt x="153" y="213"/>
                    </a:cubicBezTo>
                    <a:lnTo>
                      <a:pt x="639" y="699"/>
                    </a:lnTo>
                    <a:lnTo>
                      <a:pt x="2220" y="2371"/>
                    </a:lnTo>
                    <a:cubicBezTo>
                      <a:pt x="2828" y="3040"/>
                      <a:pt x="3375" y="3617"/>
                      <a:pt x="3770" y="4043"/>
                    </a:cubicBezTo>
                    <a:cubicBezTo>
                      <a:pt x="3983" y="4256"/>
                      <a:pt x="4165" y="4408"/>
                      <a:pt x="4287" y="4529"/>
                    </a:cubicBezTo>
                    <a:cubicBezTo>
                      <a:pt x="4408" y="4651"/>
                      <a:pt x="4469" y="4681"/>
                      <a:pt x="4469" y="4681"/>
                    </a:cubicBezTo>
                    <a:cubicBezTo>
                      <a:pt x="4439" y="4620"/>
                      <a:pt x="4378" y="4560"/>
                      <a:pt x="4317" y="4499"/>
                    </a:cubicBezTo>
                    <a:lnTo>
                      <a:pt x="3831" y="3982"/>
                    </a:lnTo>
                    <a:lnTo>
                      <a:pt x="2281" y="2280"/>
                    </a:lnTo>
                    <a:cubicBezTo>
                      <a:pt x="1673" y="1642"/>
                      <a:pt x="1125" y="1034"/>
                      <a:pt x="700" y="639"/>
                    </a:cubicBezTo>
                    <a:cubicBezTo>
                      <a:pt x="487" y="426"/>
                      <a:pt x="335" y="274"/>
                      <a:pt x="214" y="152"/>
                    </a:cubicBezTo>
                    <a:cubicBezTo>
                      <a:pt x="153" y="92"/>
                      <a:pt x="62" y="3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8"/>
              <p:cNvSpPr/>
              <p:nvPr/>
            </p:nvSpPr>
            <p:spPr>
              <a:xfrm>
                <a:off x="6364273" y="3287196"/>
                <a:ext cx="192555" cy="19582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5323" extrusionOk="0">
                    <a:moveTo>
                      <a:pt x="5257" y="1"/>
                    </a:moveTo>
                    <a:cubicBezTo>
                      <a:pt x="5199" y="1"/>
                      <a:pt x="4008" y="1164"/>
                      <a:pt x="2615" y="2617"/>
                    </a:cubicBezTo>
                    <a:cubicBezTo>
                      <a:pt x="1156" y="4076"/>
                      <a:pt x="1" y="5292"/>
                      <a:pt x="31" y="5322"/>
                    </a:cubicBezTo>
                    <a:cubicBezTo>
                      <a:pt x="32" y="5322"/>
                      <a:pt x="32" y="5323"/>
                      <a:pt x="33" y="5323"/>
                    </a:cubicBezTo>
                    <a:cubicBezTo>
                      <a:pt x="92" y="5323"/>
                      <a:pt x="1265" y="4149"/>
                      <a:pt x="2676" y="2708"/>
                    </a:cubicBezTo>
                    <a:cubicBezTo>
                      <a:pt x="4135" y="1219"/>
                      <a:pt x="5259" y="33"/>
                      <a:pt x="5259" y="3"/>
                    </a:cubicBezTo>
                    <a:cubicBezTo>
                      <a:pt x="5259" y="1"/>
                      <a:pt x="5259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6364273" y="3694268"/>
                <a:ext cx="207015" cy="126402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3436" extrusionOk="0">
                    <a:moveTo>
                      <a:pt x="5655" y="1"/>
                    </a:moveTo>
                    <a:lnTo>
                      <a:pt x="5655" y="1"/>
                    </a:lnTo>
                    <a:cubicBezTo>
                      <a:pt x="5594" y="31"/>
                      <a:pt x="5503" y="62"/>
                      <a:pt x="5442" y="122"/>
                    </a:cubicBezTo>
                    <a:lnTo>
                      <a:pt x="4834" y="518"/>
                    </a:lnTo>
                    <a:cubicBezTo>
                      <a:pt x="4348" y="852"/>
                      <a:pt x="3648" y="1308"/>
                      <a:pt x="2889" y="1764"/>
                    </a:cubicBezTo>
                    <a:cubicBezTo>
                      <a:pt x="2098" y="2250"/>
                      <a:pt x="1369" y="2645"/>
                      <a:pt x="852" y="2949"/>
                    </a:cubicBezTo>
                    <a:lnTo>
                      <a:pt x="244" y="3314"/>
                    </a:lnTo>
                    <a:cubicBezTo>
                      <a:pt x="153" y="3344"/>
                      <a:pt x="62" y="3375"/>
                      <a:pt x="1" y="3436"/>
                    </a:cubicBezTo>
                    <a:cubicBezTo>
                      <a:pt x="92" y="3405"/>
                      <a:pt x="183" y="3375"/>
                      <a:pt x="244" y="3344"/>
                    </a:cubicBezTo>
                    <a:cubicBezTo>
                      <a:pt x="396" y="3284"/>
                      <a:pt x="609" y="3162"/>
                      <a:pt x="882" y="3040"/>
                    </a:cubicBezTo>
                    <a:cubicBezTo>
                      <a:pt x="1430" y="2767"/>
                      <a:pt x="2159" y="2372"/>
                      <a:pt x="2949" y="1885"/>
                    </a:cubicBezTo>
                    <a:cubicBezTo>
                      <a:pt x="3709" y="1399"/>
                      <a:pt x="4408" y="943"/>
                      <a:pt x="4895" y="578"/>
                    </a:cubicBezTo>
                    <a:cubicBezTo>
                      <a:pt x="5138" y="426"/>
                      <a:pt x="5320" y="274"/>
                      <a:pt x="5472" y="153"/>
                    </a:cubicBezTo>
                    <a:cubicBezTo>
                      <a:pt x="5594" y="62"/>
                      <a:pt x="5655" y="1"/>
                      <a:pt x="5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6172881" y="3703243"/>
                <a:ext cx="192555" cy="11518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3131" extrusionOk="0">
                    <a:moveTo>
                      <a:pt x="1" y="0"/>
                    </a:moveTo>
                    <a:cubicBezTo>
                      <a:pt x="31" y="30"/>
                      <a:pt x="122" y="91"/>
                      <a:pt x="183" y="122"/>
                    </a:cubicBezTo>
                    <a:cubicBezTo>
                      <a:pt x="305" y="213"/>
                      <a:pt x="518" y="334"/>
                      <a:pt x="730" y="486"/>
                    </a:cubicBezTo>
                    <a:cubicBezTo>
                      <a:pt x="1217" y="790"/>
                      <a:pt x="1855" y="1185"/>
                      <a:pt x="2585" y="1611"/>
                    </a:cubicBezTo>
                    <a:cubicBezTo>
                      <a:pt x="3314" y="2067"/>
                      <a:pt x="3983" y="2432"/>
                      <a:pt x="4469" y="2705"/>
                    </a:cubicBezTo>
                    <a:cubicBezTo>
                      <a:pt x="4712" y="2857"/>
                      <a:pt x="4895" y="2948"/>
                      <a:pt x="5047" y="3040"/>
                    </a:cubicBezTo>
                    <a:cubicBezTo>
                      <a:pt x="5107" y="3070"/>
                      <a:pt x="5168" y="3100"/>
                      <a:pt x="5259" y="3131"/>
                    </a:cubicBezTo>
                    <a:cubicBezTo>
                      <a:pt x="5199" y="3070"/>
                      <a:pt x="5138" y="3040"/>
                      <a:pt x="5077" y="2979"/>
                    </a:cubicBezTo>
                    <a:cubicBezTo>
                      <a:pt x="4925" y="2888"/>
                      <a:pt x="4743" y="2766"/>
                      <a:pt x="4499" y="2644"/>
                    </a:cubicBezTo>
                    <a:cubicBezTo>
                      <a:pt x="4044" y="2340"/>
                      <a:pt x="3375" y="1915"/>
                      <a:pt x="2645" y="1489"/>
                    </a:cubicBezTo>
                    <a:cubicBezTo>
                      <a:pt x="1916" y="1064"/>
                      <a:pt x="1278" y="669"/>
                      <a:pt x="791" y="395"/>
                    </a:cubicBezTo>
                    <a:cubicBezTo>
                      <a:pt x="548" y="274"/>
                      <a:pt x="335" y="152"/>
                      <a:pt x="214" y="91"/>
                    </a:cubicBezTo>
                    <a:cubicBezTo>
                      <a:pt x="153" y="30"/>
                      <a:pt x="62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6133965" y="4000657"/>
                <a:ext cx="249260" cy="145384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39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1" y="61"/>
                      <a:pt x="182" y="122"/>
                      <a:pt x="274" y="183"/>
                    </a:cubicBezTo>
                    <a:lnTo>
                      <a:pt x="1003" y="608"/>
                    </a:lnTo>
                    <a:cubicBezTo>
                      <a:pt x="1611" y="973"/>
                      <a:pt x="2462" y="1490"/>
                      <a:pt x="3404" y="2037"/>
                    </a:cubicBezTo>
                    <a:cubicBezTo>
                      <a:pt x="4316" y="2584"/>
                      <a:pt x="5167" y="3070"/>
                      <a:pt x="5806" y="3405"/>
                    </a:cubicBezTo>
                    <a:lnTo>
                      <a:pt x="6535" y="3830"/>
                    </a:lnTo>
                    <a:cubicBezTo>
                      <a:pt x="6626" y="3860"/>
                      <a:pt x="6718" y="3921"/>
                      <a:pt x="6809" y="3952"/>
                    </a:cubicBezTo>
                    <a:cubicBezTo>
                      <a:pt x="6748" y="3891"/>
                      <a:pt x="6657" y="3830"/>
                      <a:pt x="6566" y="3769"/>
                    </a:cubicBezTo>
                    <a:lnTo>
                      <a:pt x="5836" y="3344"/>
                    </a:lnTo>
                    <a:cubicBezTo>
                      <a:pt x="5228" y="2979"/>
                      <a:pt x="4407" y="2462"/>
                      <a:pt x="3465" y="1915"/>
                    </a:cubicBezTo>
                    <a:cubicBezTo>
                      <a:pt x="2523" y="1368"/>
                      <a:pt x="1672" y="882"/>
                      <a:pt x="1034" y="547"/>
                    </a:cubicBezTo>
                    <a:lnTo>
                      <a:pt x="274" y="152"/>
                    </a:lnTo>
                    <a:cubicBezTo>
                      <a:pt x="182" y="91"/>
                      <a:pt x="91" y="3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6377635" y="3971559"/>
                <a:ext cx="258193" cy="170032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4622" extrusionOk="0">
                    <a:moveTo>
                      <a:pt x="7053" y="1"/>
                    </a:moveTo>
                    <a:lnTo>
                      <a:pt x="7053" y="1"/>
                    </a:lnTo>
                    <a:cubicBezTo>
                      <a:pt x="6961" y="62"/>
                      <a:pt x="6870" y="123"/>
                      <a:pt x="6779" y="183"/>
                    </a:cubicBezTo>
                    <a:lnTo>
                      <a:pt x="6019" y="700"/>
                    </a:lnTo>
                    <a:cubicBezTo>
                      <a:pt x="5411" y="1156"/>
                      <a:pt x="4530" y="1733"/>
                      <a:pt x="3557" y="2372"/>
                    </a:cubicBezTo>
                    <a:cubicBezTo>
                      <a:pt x="2584" y="3010"/>
                      <a:pt x="1703" y="3557"/>
                      <a:pt x="1034" y="3952"/>
                    </a:cubicBezTo>
                    <a:lnTo>
                      <a:pt x="274" y="4408"/>
                    </a:lnTo>
                    <a:cubicBezTo>
                      <a:pt x="183" y="4469"/>
                      <a:pt x="92" y="4530"/>
                      <a:pt x="1" y="4621"/>
                    </a:cubicBezTo>
                    <a:cubicBezTo>
                      <a:pt x="122" y="4560"/>
                      <a:pt x="213" y="4530"/>
                      <a:pt x="305" y="4469"/>
                    </a:cubicBezTo>
                    <a:cubicBezTo>
                      <a:pt x="517" y="4348"/>
                      <a:pt x="791" y="4226"/>
                      <a:pt x="1125" y="4013"/>
                    </a:cubicBezTo>
                    <a:cubicBezTo>
                      <a:pt x="1764" y="3648"/>
                      <a:pt x="2676" y="3101"/>
                      <a:pt x="3648" y="2463"/>
                    </a:cubicBezTo>
                    <a:cubicBezTo>
                      <a:pt x="4621" y="1825"/>
                      <a:pt x="5472" y="1217"/>
                      <a:pt x="6110" y="761"/>
                    </a:cubicBezTo>
                    <a:cubicBezTo>
                      <a:pt x="6414" y="548"/>
                      <a:pt x="6657" y="366"/>
                      <a:pt x="6809" y="244"/>
                    </a:cubicBezTo>
                    <a:cubicBezTo>
                      <a:pt x="6901" y="183"/>
                      <a:pt x="6992" y="92"/>
                      <a:pt x="70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8"/>
              <p:cNvSpPr/>
              <p:nvPr/>
            </p:nvSpPr>
            <p:spPr>
              <a:xfrm>
                <a:off x="6231858" y="4341661"/>
                <a:ext cx="320499" cy="79729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21673" extrusionOk="0">
                    <a:moveTo>
                      <a:pt x="1" y="1"/>
                    </a:moveTo>
                    <a:lnTo>
                      <a:pt x="2858" y="21673"/>
                    </a:lnTo>
                    <a:lnTo>
                      <a:pt x="5898" y="21673"/>
                    </a:lnTo>
                    <a:lnTo>
                      <a:pt x="87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18"/>
            <p:cNvGrpSpPr/>
            <p:nvPr/>
          </p:nvGrpSpPr>
          <p:grpSpPr>
            <a:xfrm>
              <a:off x="1128553" y="320900"/>
              <a:ext cx="1712499" cy="4822731"/>
              <a:chOff x="4024153" y="320900"/>
              <a:chExt cx="1712499" cy="4822731"/>
            </a:xfrm>
          </p:grpSpPr>
          <p:sp>
            <p:nvSpPr>
              <p:cNvPr id="530" name="Google Shape;530;p18"/>
              <p:cNvSpPr/>
              <p:nvPr/>
            </p:nvSpPr>
            <p:spPr>
              <a:xfrm>
                <a:off x="4497068" y="4034205"/>
                <a:ext cx="1078274" cy="352240"/>
              </a:xfrm>
              <a:custGeom>
                <a:avLst/>
                <a:gdLst/>
                <a:ahLst/>
                <a:cxnLst/>
                <a:rect l="l" t="t" r="r" b="b"/>
                <a:pathLst>
                  <a:path w="29455" h="9575" extrusionOk="0">
                    <a:moveTo>
                      <a:pt x="1" y="0"/>
                    </a:moveTo>
                    <a:lnTo>
                      <a:pt x="1" y="9575"/>
                    </a:lnTo>
                    <a:lnTo>
                      <a:pt x="29454" y="9575"/>
                    </a:lnTo>
                    <a:lnTo>
                      <a:pt x="294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8"/>
              <p:cNvSpPr/>
              <p:nvPr/>
            </p:nvSpPr>
            <p:spPr>
              <a:xfrm>
                <a:off x="4452588" y="3935803"/>
                <a:ext cx="1160568" cy="98443"/>
              </a:xfrm>
              <a:custGeom>
                <a:avLst/>
                <a:gdLst/>
                <a:ahLst/>
                <a:cxnLst/>
                <a:rect l="l" t="t" r="r" b="b"/>
                <a:pathLst>
                  <a:path w="31703" h="2676" extrusionOk="0">
                    <a:moveTo>
                      <a:pt x="0" y="0"/>
                    </a:moveTo>
                    <a:lnTo>
                      <a:pt x="0" y="2675"/>
                    </a:lnTo>
                    <a:lnTo>
                      <a:pt x="31703" y="2675"/>
                    </a:lnTo>
                    <a:lnTo>
                      <a:pt x="317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8"/>
              <p:cNvSpPr/>
              <p:nvPr/>
            </p:nvSpPr>
            <p:spPr>
              <a:xfrm>
                <a:off x="5010070" y="3935803"/>
                <a:ext cx="603109" cy="450647"/>
              </a:xfrm>
              <a:custGeom>
                <a:avLst/>
                <a:gdLst/>
                <a:ahLst/>
                <a:cxnLst/>
                <a:rect l="l" t="t" r="r" b="b"/>
                <a:pathLst>
                  <a:path w="16475" h="12250" extrusionOk="0">
                    <a:moveTo>
                      <a:pt x="0" y="0"/>
                    </a:moveTo>
                    <a:lnTo>
                      <a:pt x="0" y="2432"/>
                    </a:lnTo>
                    <a:lnTo>
                      <a:pt x="608" y="12250"/>
                    </a:lnTo>
                    <a:lnTo>
                      <a:pt x="15441" y="12250"/>
                    </a:lnTo>
                    <a:lnTo>
                      <a:pt x="15441" y="2675"/>
                    </a:lnTo>
                    <a:lnTo>
                      <a:pt x="16475" y="2675"/>
                    </a:lnTo>
                    <a:lnTo>
                      <a:pt x="164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4648409" y="4091223"/>
                <a:ext cx="218144" cy="52569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429" extrusionOk="0">
                    <a:moveTo>
                      <a:pt x="1" y="0"/>
                    </a:moveTo>
                    <a:lnTo>
                      <a:pt x="1" y="1429"/>
                    </a:lnTo>
                    <a:lnTo>
                      <a:pt x="5958" y="1429"/>
                    </a:lnTo>
                    <a:lnTo>
                      <a:pt x="59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4620587" y="4210851"/>
                <a:ext cx="280450" cy="111871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3041" extrusionOk="0">
                    <a:moveTo>
                      <a:pt x="1" y="1"/>
                    </a:moveTo>
                    <a:lnTo>
                      <a:pt x="1" y="3040"/>
                    </a:lnTo>
                    <a:lnTo>
                      <a:pt x="7661" y="3040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4024153" y="320900"/>
                <a:ext cx="1712499" cy="4822731"/>
              </a:xfrm>
              <a:custGeom>
                <a:avLst/>
                <a:gdLst/>
                <a:ahLst/>
                <a:cxnLst/>
                <a:rect l="l" t="t" r="r" b="b"/>
                <a:pathLst>
                  <a:path w="46780" h="131097" extrusionOk="0">
                    <a:moveTo>
                      <a:pt x="8694" y="28694"/>
                    </a:moveTo>
                    <a:lnTo>
                      <a:pt x="5958" y="39819"/>
                    </a:lnTo>
                    <a:lnTo>
                      <a:pt x="3375" y="28694"/>
                    </a:lnTo>
                    <a:close/>
                    <a:moveTo>
                      <a:pt x="42980" y="28694"/>
                    </a:moveTo>
                    <a:lnTo>
                      <a:pt x="40245" y="39819"/>
                    </a:lnTo>
                    <a:lnTo>
                      <a:pt x="37661" y="28694"/>
                    </a:lnTo>
                    <a:close/>
                    <a:moveTo>
                      <a:pt x="37114" y="30609"/>
                    </a:moveTo>
                    <a:lnTo>
                      <a:pt x="39728" y="41855"/>
                    </a:lnTo>
                    <a:lnTo>
                      <a:pt x="37205" y="52129"/>
                    </a:lnTo>
                    <a:lnTo>
                      <a:pt x="37114" y="30609"/>
                    </a:lnTo>
                    <a:close/>
                    <a:moveTo>
                      <a:pt x="2706" y="29940"/>
                    </a:moveTo>
                    <a:lnTo>
                      <a:pt x="5472" y="41855"/>
                    </a:lnTo>
                    <a:lnTo>
                      <a:pt x="2797" y="52767"/>
                    </a:lnTo>
                    <a:lnTo>
                      <a:pt x="2706" y="29940"/>
                    </a:lnTo>
                    <a:close/>
                    <a:moveTo>
                      <a:pt x="9211" y="30700"/>
                    </a:moveTo>
                    <a:lnTo>
                      <a:pt x="9211" y="53649"/>
                    </a:lnTo>
                    <a:lnTo>
                      <a:pt x="6445" y="41885"/>
                    </a:lnTo>
                    <a:lnTo>
                      <a:pt x="9211" y="30700"/>
                    </a:lnTo>
                    <a:close/>
                    <a:moveTo>
                      <a:pt x="43649" y="29970"/>
                    </a:moveTo>
                    <a:lnTo>
                      <a:pt x="43649" y="54408"/>
                    </a:lnTo>
                    <a:lnTo>
                      <a:pt x="40701" y="41855"/>
                    </a:lnTo>
                    <a:lnTo>
                      <a:pt x="43649" y="29970"/>
                    </a:lnTo>
                    <a:close/>
                    <a:moveTo>
                      <a:pt x="34409" y="28694"/>
                    </a:moveTo>
                    <a:lnTo>
                      <a:pt x="34409" y="55746"/>
                    </a:lnTo>
                    <a:lnTo>
                      <a:pt x="12007" y="55746"/>
                    </a:lnTo>
                    <a:lnTo>
                      <a:pt x="11886" y="28694"/>
                    </a:lnTo>
                    <a:close/>
                    <a:moveTo>
                      <a:pt x="40214" y="43922"/>
                    </a:moveTo>
                    <a:lnTo>
                      <a:pt x="42980" y="55746"/>
                    </a:lnTo>
                    <a:lnTo>
                      <a:pt x="37296" y="55746"/>
                    </a:lnTo>
                    <a:lnTo>
                      <a:pt x="40214" y="43922"/>
                    </a:lnTo>
                    <a:close/>
                    <a:moveTo>
                      <a:pt x="43649" y="55715"/>
                    </a:moveTo>
                    <a:lnTo>
                      <a:pt x="43649" y="55746"/>
                    </a:lnTo>
                    <a:lnTo>
                      <a:pt x="43467" y="55746"/>
                    </a:lnTo>
                    <a:lnTo>
                      <a:pt x="43649" y="55715"/>
                    </a:lnTo>
                    <a:close/>
                    <a:moveTo>
                      <a:pt x="5958" y="43952"/>
                    </a:moveTo>
                    <a:lnTo>
                      <a:pt x="8694" y="55776"/>
                    </a:lnTo>
                    <a:lnTo>
                      <a:pt x="3040" y="55776"/>
                    </a:lnTo>
                    <a:lnTo>
                      <a:pt x="5958" y="43952"/>
                    </a:lnTo>
                    <a:close/>
                    <a:moveTo>
                      <a:pt x="9211" y="58603"/>
                    </a:moveTo>
                    <a:lnTo>
                      <a:pt x="9211" y="83527"/>
                    </a:lnTo>
                    <a:lnTo>
                      <a:pt x="3040" y="83558"/>
                    </a:lnTo>
                    <a:lnTo>
                      <a:pt x="3040" y="83467"/>
                    </a:lnTo>
                    <a:lnTo>
                      <a:pt x="2949" y="83467"/>
                    </a:lnTo>
                    <a:lnTo>
                      <a:pt x="2828" y="58603"/>
                    </a:lnTo>
                    <a:close/>
                    <a:moveTo>
                      <a:pt x="34439" y="58603"/>
                    </a:moveTo>
                    <a:lnTo>
                      <a:pt x="34439" y="83558"/>
                    </a:lnTo>
                    <a:lnTo>
                      <a:pt x="12129" y="83558"/>
                    </a:lnTo>
                    <a:lnTo>
                      <a:pt x="12007" y="58603"/>
                    </a:lnTo>
                    <a:close/>
                    <a:moveTo>
                      <a:pt x="43649" y="58603"/>
                    </a:moveTo>
                    <a:lnTo>
                      <a:pt x="43649" y="83558"/>
                    </a:lnTo>
                    <a:lnTo>
                      <a:pt x="37661" y="83558"/>
                    </a:lnTo>
                    <a:lnTo>
                      <a:pt x="37631" y="83467"/>
                    </a:lnTo>
                    <a:lnTo>
                      <a:pt x="37357" y="83527"/>
                    </a:lnTo>
                    <a:lnTo>
                      <a:pt x="37236" y="58603"/>
                    </a:lnTo>
                    <a:close/>
                    <a:moveTo>
                      <a:pt x="8360" y="86445"/>
                    </a:moveTo>
                    <a:lnTo>
                      <a:pt x="5958" y="96142"/>
                    </a:lnTo>
                    <a:lnTo>
                      <a:pt x="3679" y="86445"/>
                    </a:lnTo>
                    <a:close/>
                    <a:moveTo>
                      <a:pt x="42980" y="86415"/>
                    </a:moveTo>
                    <a:lnTo>
                      <a:pt x="40579" y="96142"/>
                    </a:lnTo>
                    <a:lnTo>
                      <a:pt x="38299" y="86415"/>
                    </a:lnTo>
                    <a:close/>
                    <a:moveTo>
                      <a:pt x="2949" y="87418"/>
                    </a:moveTo>
                    <a:lnTo>
                      <a:pt x="5472" y="98178"/>
                    </a:lnTo>
                    <a:lnTo>
                      <a:pt x="3071" y="108026"/>
                    </a:lnTo>
                    <a:lnTo>
                      <a:pt x="2949" y="87418"/>
                    </a:lnTo>
                    <a:close/>
                    <a:moveTo>
                      <a:pt x="37388" y="86597"/>
                    </a:moveTo>
                    <a:lnTo>
                      <a:pt x="40093" y="98178"/>
                    </a:lnTo>
                    <a:lnTo>
                      <a:pt x="37479" y="108756"/>
                    </a:lnTo>
                    <a:lnTo>
                      <a:pt x="37388" y="86597"/>
                    </a:lnTo>
                    <a:close/>
                    <a:moveTo>
                      <a:pt x="43649" y="87692"/>
                    </a:moveTo>
                    <a:lnTo>
                      <a:pt x="43649" y="109242"/>
                    </a:lnTo>
                    <a:lnTo>
                      <a:pt x="41065" y="98178"/>
                    </a:lnTo>
                    <a:lnTo>
                      <a:pt x="43649" y="87692"/>
                    </a:lnTo>
                    <a:close/>
                    <a:moveTo>
                      <a:pt x="9211" y="87023"/>
                    </a:moveTo>
                    <a:lnTo>
                      <a:pt x="9211" y="109972"/>
                    </a:lnTo>
                    <a:lnTo>
                      <a:pt x="6445" y="98208"/>
                    </a:lnTo>
                    <a:lnTo>
                      <a:pt x="9211" y="87023"/>
                    </a:lnTo>
                    <a:close/>
                    <a:moveTo>
                      <a:pt x="5958" y="100245"/>
                    </a:moveTo>
                    <a:lnTo>
                      <a:pt x="8390" y="110640"/>
                    </a:lnTo>
                    <a:lnTo>
                      <a:pt x="3405" y="110640"/>
                    </a:lnTo>
                    <a:lnTo>
                      <a:pt x="5958" y="100245"/>
                    </a:lnTo>
                    <a:close/>
                    <a:moveTo>
                      <a:pt x="34409" y="86415"/>
                    </a:moveTo>
                    <a:lnTo>
                      <a:pt x="34409" y="110640"/>
                    </a:lnTo>
                    <a:lnTo>
                      <a:pt x="12250" y="110640"/>
                    </a:lnTo>
                    <a:lnTo>
                      <a:pt x="12159" y="86415"/>
                    </a:lnTo>
                    <a:close/>
                    <a:moveTo>
                      <a:pt x="40549" y="100245"/>
                    </a:moveTo>
                    <a:lnTo>
                      <a:pt x="42980" y="110640"/>
                    </a:lnTo>
                    <a:lnTo>
                      <a:pt x="37995" y="110640"/>
                    </a:lnTo>
                    <a:lnTo>
                      <a:pt x="40549" y="100245"/>
                    </a:lnTo>
                    <a:close/>
                    <a:moveTo>
                      <a:pt x="1" y="0"/>
                    </a:moveTo>
                    <a:lnTo>
                      <a:pt x="1" y="131097"/>
                    </a:lnTo>
                    <a:lnTo>
                      <a:pt x="3162" y="131097"/>
                    </a:lnTo>
                    <a:lnTo>
                      <a:pt x="3071" y="113497"/>
                    </a:lnTo>
                    <a:lnTo>
                      <a:pt x="9211" y="113497"/>
                    </a:lnTo>
                    <a:lnTo>
                      <a:pt x="9211" y="131097"/>
                    </a:lnTo>
                    <a:lnTo>
                      <a:pt x="12372" y="131097"/>
                    </a:lnTo>
                    <a:lnTo>
                      <a:pt x="12281" y="113497"/>
                    </a:lnTo>
                    <a:lnTo>
                      <a:pt x="34409" y="113497"/>
                    </a:lnTo>
                    <a:lnTo>
                      <a:pt x="34409" y="131097"/>
                    </a:lnTo>
                    <a:lnTo>
                      <a:pt x="37570" y="131097"/>
                    </a:lnTo>
                    <a:lnTo>
                      <a:pt x="37509" y="113497"/>
                    </a:lnTo>
                    <a:lnTo>
                      <a:pt x="43649" y="113497"/>
                    </a:lnTo>
                    <a:lnTo>
                      <a:pt x="43649" y="131097"/>
                    </a:lnTo>
                    <a:lnTo>
                      <a:pt x="46780" y="131097"/>
                    </a:lnTo>
                    <a:lnTo>
                      <a:pt x="46172" y="0"/>
                    </a:lnTo>
                    <a:lnTo>
                      <a:pt x="43649" y="0"/>
                    </a:lnTo>
                    <a:lnTo>
                      <a:pt x="43649" y="25837"/>
                    </a:lnTo>
                    <a:lnTo>
                      <a:pt x="37084" y="25837"/>
                    </a:lnTo>
                    <a:lnTo>
                      <a:pt x="36962" y="0"/>
                    </a:lnTo>
                    <a:lnTo>
                      <a:pt x="34409" y="0"/>
                    </a:lnTo>
                    <a:lnTo>
                      <a:pt x="34409" y="25837"/>
                    </a:lnTo>
                    <a:lnTo>
                      <a:pt x="11855" y="25837"/>
                    </a:lnTo>
                    <a:lnTo>
                      <a:pt x="11734" y="0"/>
                    </a:lnTo>
                    <a:lnTo>
                      <a:pt x="9211" y="0"/>
                    </a:lnTo>
                    <a:lnTo>
                      <a:pt x="9211" y="25837"/>
                    </a:lnTo>
                    <a:lnTo>
                      <a:pt x="2676" y="25837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5059016" y="1657070"/>
                <a:ext cx="153605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9545" extrusionOk="0">
                    <a:moveTo>
                      <a:pt x="1" y="0"/>
                    </a:moveTo>
                    <a:lnTo>
                      <a:pt x="1" y="19544"/>
                    </a:lnTo>
                    <a:lnTo>
                      <a:pt x="4195" y="19544"/>
                    </a:ln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5097968" y="2172513"/>
                <a:ext cx="71238" cy="61509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672" extrusionOk="0">
                    <a:moveTo>
                      <a:pt x="1125" y="0"/>
                    </a:moveTo>
                    <a:cubicBezTo>
                      <a:pt x="365" y="0"/>
                      <a:pt x="1" y="912"/>
                      <a:pt x="517" y="1429"/>
                    </a:cubicBezTo>
                    <a:cubicBezTo>
                      <a:pt x="685" y="1596"/>
                      <a:pt x="894" y="1671"/>
                      <a:pt x="1099" y="1671"/>
                    </a:cubicBezTo>
                    <a:cubicBezTo>
                      <a:pt x="1529" y="1671"/>
                      <a:pt x="1946" y="1345"/>
                      <a:pt x="1946" y="852"/>
                    </a:cubicBezTo>
                    <a:cubicBezTo>
                      <a:pt x="1946" y="365"/>
                      <a:pt x="1581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5113563" y="1847143"/>
                <a:ext cx="46748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995" extrusionOk="0">
                    <a:moveTo>
                      <a:pt x="0" y="0"/>
                    </a:moveTo>
                    <a:lnTo>
                      <a:pt x="0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4903245" y="1657070"/>
                <a:ext cx="153605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9545" extrusionOk="0">
                    <a:moveTo>
                      <a:pt x="0" y="0"/>
                    </a:moveTo>
                    <a:lnTo>
                      <a:pt x="0" y="19544"/>
                    </a:lnTo>
                    <a:lnTo>
                      <a:pt x="4195" y="19544"/>
                    </a:ln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4941062" y="2172513"/>
                <a:ext cx="72373" cy="6150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672" extrusionOk="0">
                    <a:moveTo>
                      <a:pt x="1126" y="0"/>
                    </a:moveTo>
                    <a:cubicBezTo>
                      <a:pt x="396" y="0"/>
                      <a:pt x="1" y="912"/>
                      <a:pt x="548" y="1429"/>
                    </a:cubicBezTo>
                    <a:cubicBezTo>
                      <a:pt x="715" y="1596"/>
                      <a:pt x="921" y="1671"/>
                      <a:pt x="1123" y="1671"/>
                    </a:cubicBezTo>
                    <a:cubicBezTo>
                      <a:pt x="1546" y="1671"/>
                      <a:pt x="1956" y="1345"/>
                      <a:pt x="1977" y="852"/>
                    </a:cubicBezTo>
                    <a:cubicBezTo>
                      <a:pt x="1977" y="365"/>
                      <a:pt x="1581" y="0"/>
                      <a:pt x="1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4957755" y="1847143"/>
                <a:ext cx="46784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995" extrusionOk="0">
                    <a:moveTo>
                      <a:pt x="1" y="0"/>
                    </a:moveTo>
                    <a:lnTo>
                      <a:pt x="1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4754136" y="1657070"/>
                <a:ext cx="153568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9545" extrusionOk="0">
                    <a:moveTo>
                      <a:pt x="0" y="0"/>
                    </a:moveTo>
                    <a:lnTo>
                      <a:pt x="0" y="19544"/>
                    </a:lnTo>
                    <a:lnTo>
                      <a:pt x="4195" y="19544"/>
                    </a:ln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4793088" y="2172513"/>
                <a:ext cx="71238" cy="61509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672" extrusionOk="0">
                    <a:moveTo>
                      <a:pt x="1125" y="0"/>
                    </a:moveTo>
                    <a:cubicBezTo>
                      <a:pt x="365" y="0"/>
                      <a:pt x="0" y="912"/>
                      <a:pt x="547" y="1429"/>
                    </a:cubicBezTo>
                    <a:cubicBezTo>
                      <a:pt x="715" y="1596"/>
                      <a:pt x="920" y="1671"/>
                      <a:pt x="1122" y="1671"/>
                    </a:cubicBezTo>
                    <a:cubicBezTo>
                      <a:pt x="1543" y="1671"/>
                      <a:pt x="1946" y="1345"/>
                      <a:pt x="1946" y="852"/>
                    </a:cubicBezTo>
                    <a:cubicBezTo>
                      <a:pt x="1946" y="365"/>
                      <a:pt x="1581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4809782" y="1847143"/>
                <a:ext cx="46748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995" extrusionOk="0">
                    <a:moveTo>
                      <a:pt x="0" y="0"/>
                    </a:moveTo>
                    <a:lnTo>
                      <a:pt x="0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4291216" y="3285063"/>
                <a:ext cx="767806" cy="109590"/>
              </a:xfrm>
              <a:custGeom>
                <a:avLst/>
                <a:gdLst/>
                <a:ahLst/>
                <a:cxnLst/>
                <a:rect l="l" t="t" r="r" b="b"/>
                <a:pathLst>
                  <a:path w="20974" h="2979" extrusionOk="0">
                    <a:moveTo>
                      <a:pt x="1" y="0"/>
                    </a:moveTo>
                    <a:lnTo>
                      <a:pt x="1" y="2979"/>
                    </a:lnTo>
                    <a:lnTo>
                      <a:pt x="20974" y="2979"/>
                    </a:lnTo>
                    <a:lnTo>
                      <a:pt x="209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4315707" y="3302940"/>
                <a:ext cx="741119" cy="73833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007" extrusionOk="0">
                    <a:moveTo>
                      <a:pt x="20244" y="0"/>
                    </a:moveTo>
                    <a:cubicBezTo>
                      <a:pt x="20244" y="0"/>
                      <a:pt x="1703" y="152"/>
                      <a:pt x="517" y="426"/>
                    </a:cubicBezTo>
                    <a:cubicBezTo>
                      <a:pt x="244" y="487"/>
                      <a:pt x="0" y="1642"/>
                      <a:pt x="517" y="1733"/>
                    </a:cubicBezTo>
                    <a:cubicBezTo>
                      <a:pt x="1034" y="1824"/>
                      <a:pt x="20244" y="2006"/>
                      <a:pt x="20244" y="2006"/>
                    </a:cubicBezTo>
                    <a:lnTo>
                      <a:pt x="20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4380249" y="3172130"/>
                <a:ext cx="607575" cy="10959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2979" extrusionOk="0">
                    <a:moveTo>
                      <a:pt x="0" y="0"/>
                    </a:moveTo>
                    <a:lnTo>
                      <a:pt x="0" y="2979"/>
                    </a:lnTo>
                    <a:lnTo>
                      <a:pt x="16596" y="2979"/>
                    </a:lnTo>
                    <a:lnTo>
                      <a:pt x="165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4399176" y="3190008"/>
                <a:ext cx="587550" cy="72729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1977" extrusionOk="0">
                    <a:moveTo>
                      <a:pt x="16049" y="0"/>
                    </a:moveTo>
                    <a:cubicBezTo>
                      <a:pt x="16049" y="0"/>
                      <a:pt x="1368" y="152"/>
                      <a:pt x="426" y="426"/>
                    </a:cubicBezTo>
                    <a:cubicBezTo>
                      <a:pt x="213" y="487"/>
                      <a:pt x="0" y="1611"/>
                      <a:pt x="426" y="1733"/>
                    </a:cubicBezTo>
                    <a:cubicBezTo>
                      <a:pt x="851" y="1824"/>
                      <a:pt x="16049" y="1976"/>
                      <a:pt x="16049" y="1976"/>
                    </a:cubicBezTo>
                    <a:lnTo>
                      <a:pt x="160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4376917" y="3064789"/>
                <a:ext cx="608673" cy="108486"/>
              </a:xfrm>
              <a:custGeom>
                <a:avLst/>
                <a:gdLst/>
                <a:ahLst/>
                <a:cxnLst/>
                <a:rect l="l" t="t" r="r" b="b"/>
                <a:pathLst>
                  <a:path w="16627" h="2949" extrusionOk="0">
                    <a:moveTo>
                      <a:pt x="0" y="0"/>
                    </a:moveTo>
                    <a:lnTo>
                      <a:pt x="0" y="2949"/>
                    </a:lnTo>
                    <a:lnTo>
                      <a:pt x="16627" y="2949"/>
                    </a:lnTo>
                    <a:lnTo>
                      <a:pt x="165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4395807" y="3082667"/>
                <a:ext cx="587550" cy="72729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1977" extrusionOk="0">
                    <a:moveTo>
                      <a:pt x="16050" y="0"/>
                    </a:moveTo>
                    <a:cubicBezTo>
                      <a:pt x="16050" y="0"/>
                      <a:pt x="1369" y="122"/>
                      <a:pt x="427" y="426"/>
                    </a:cubicBezTo>
                    <a:cubicBezTo>
                      <a:pt x="214" y="487"/>
                      <a:pt x="1" y="1611"/>
                      <a:pt x="427" y="1733"/>
                    </a:cubicBezTo>
                    <a:cubicBezTo>
                      <a:pt x="852" y="1824"/>
                      <a:pt x="16050" y="1976"/>
                      <a:pt x="16050" y="1976"/>
                    </a:cubicBezTo>
                    <a:lnTo>
                      <a:pt x="160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5128024" y="565783"/>
                <a:ext cx="153568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9545" extrusionOk="0">
                    <a:moveTo>
                      <a:pt x="0" y="0"/>
                    </a:moveTo>
                    <a:lnTo>
                      <a:pt x="0" y="19544"/>
                    </a:lnTo>
                    <a:lnTo>
                      <a:pt x="4195" y="19544"/>
                    </a:ln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5166976" y="1081226"/>
                <a:ext cx="71238" cy="61472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671" extrusionOk="0">
                    <a:moveTo>
                      <a:pt x="1094" y="0"/>
                    </a:moveTo>
                    <a:cubicBezTo>
                      <a:pt x="365" y="0"/>
                      <a:pt x="0" y="912"/>
                      <a:pt x="517" y="1429"/>
                    </a:cubicBezTo>
                    <a:cubicBezTo>
                      <a:pt x="683" y="1595"/>
                      <a:pt x="890" y="1670"/>
                      <a:pt x="1095" y="1670"/>
                    </a:cubicBezTo>
                    <a:cubicBezTo>
                      <a:pt x="1526" y="1670"/>
                      <a:pt x="1946" y="1337"/>
                      <a:pt x="1946" y="821"/>
                    </a:cubicBezTo>
                    <a:cubicBezTo>
                      <a:pt x="1946" y="365"/>
                      <a:pt x="1550" y="0"/>
                      <a:pt x="10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5182535" y="755855"/>
                <a:ext cx="46784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995" extrusionOk="0">
                    <a:moveTo>
                      <a:pt x="1" y="0"/>
                    </a:moveTo>
                    <a:lnTo>
                      <a:pt x="1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4972216" y="565783"/>
                <a:ext cx="152507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19545" extrusionOk="0">
                    <a:moveTo>
                      <a:pt x="1" y="0"/>
                    </a:moveTo>
                    <a:lnTo>
                      <a:pt x="1" y="19544"/>
                    </a:lnTo>
                    <a:lnTo>
                      <a:pt x="4165" y="19544"/>
                    </a:lnTo>
                    <a:lnTo>
                      <a:pt x="41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5011168" y="1081226"/>
                <a:ext cx="71275" cy="61472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671" extrusionOk="0">
                    <a:moveTo>
                      <a:pt x="1125" y="0"/>
                    </a:moveTo>
                    <a:cubicBezTo>
                      <a:pt x="366" y="0"/>
                      <a:pt x="1" y="912"/>
                      <a:pt x="518" y="1429"/>
                    </a:cubicBezTo>
                    <a:cubicBezTo>
                      <a:pt x="694" y="1595"/>
                      <a:pt x="904" y="1670"/>
                      <a:pt x="1109" y="1670"/>
                    </a:cubicBezTo>
                    <a:cubicBezTo>
                      <a:pt x="1540" y="1670"/>
                      <a:pt x="1946" y="1337"/>
                      <a:pt x="1946" y="821"/>
                    </a:cubicBezTo>
                    <a:cubicBezTo>
                      <a:pt x="1946" y="365"/>
                      <a:pt x="1581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5026763" y="755855"/>
                <a:ext cx="46748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995" extrusionOk="0">
                    <a:moveTo>
                      <a:pt x="0" y="0"/>
                    </a:moveTo>
                    <a:lnTo>
                      <a:pt x="0" y="7994"/>
                    </a:lnTo>
                    <a:lnTo>
                      <a:pt x="1277" y="7994"/>
                    </a:lnTo>
                    <a:lnTo>
                      <a:pt x="12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4823108" y="565783"/>
                <a:ext cx="153605" cy="719012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9545" extrusionOk="0">
                    <a:moveTo>
                      <a:pt x="1" y="0"/>
                    </a:moveTo>
                    <a:lnTo>
                      <a:pt x="1" y="19544"/>
                    </a:lnTo>
                    <a:lnTo>
                      <a:pt x="4196" y="19544"/>
                    </a:lnTo>
                    <a:lnTo>
                      <a:pt x="4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4862059" y="1081226"/>
                <a:ext cx="71275" cy="61472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671" extrusionOk="0">
                    <a:moveTo>
                      <a:pt x="1125" y="0"/>
                    </a:moveTo>
                    <a:cubicBezTo>
                      <a:pt x="366" y="0"/>
                      <a:pt x="1" y="912"/>
                      <a:pt x="518" y="1429"/>
                    </a:cubicBezTo>
                    <a:cubicBezTo>
                      <a:pt x="693" y="1595"/>
                      <a:pt x="904" y="1670"/>
                      <a:pt x="1109" y="1670"/>
                    </a:cubicBezTo>
                    <a:cubicBezTo>
                      <a:pt x="1540" y="1670"/>
                      <a:pt x="1946" y="1337"/>
                      <a:pt x="1946" y="821"/>
                    </a:cubicBezTo>
                    <a:cubicBezTo>
                      <a:pt x="1946" y="365"/>
                      <a:pt x="1581" y="0"/>
                      <a:pt x="1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4877655" y="755855"/>
                <a:ext cx="47883" cy="294116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995" extrusionOk="0">
                    <a:moveTo>
                      <a:pt x="0" y="0"/>
                    </a:moveTo>
                    <a:lnTo>
                      <a:pt x="0" y="7994"/>
                    </a:lnTo>
                    <a:lnTo>
                      <a:pt x="1307" y="7994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18"/>
            <p:cNvGrpSpPr/>
            <p:nvPr/>
          </p:nvGrpSpPr>
          <p:grpSpPr>
            <a:xfrm>
              <a:off x="5674122" y="3255965"/>
              <a:ext cx="1066020" cy="1881891"/>
              <a:chOff x="6664722" y="3255965"/>
              <a:chExt cx="1066020" cy="1881891"/>
            </a:xfrm>
          </p:grpSpPr>
          <p:sp>
            <p:nvSpPr>
              <p:cNvPr id="561" name="Google Shape;561;p18"/>
              <p:cNvSpPr/>
              <p:nvPr/>
            </p:nvSpPr>
            <p:spPr>
              <a:xfrm>
                <a:off x="6932920" y="4272356"/>
                <a:ext cx="55643" cy="8655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3527" extrusionOk="0">
                    <a:moveTo>
                      <a:pt x="0" y="0"/>
                    </a:moveTo>
                    <a:lnTo>
                      <a:pt x="0" y="23527"/>
                    </a:lnTo>
                    <a:lnTo>
                      <a:pt x="1520" y="23527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7636178" y="4272356"/>
                <a:ext cx="56778" cy="86550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3527" extrusionOk="0">
                    <a:moveTo>
                      <a:pt x="0" y="0"/>
                    </a:moveTo>
                    <a:lnTo>
                      <a:pt x="0" y="23527"/>
                    </a:lnTo>
                    <a:lnTo>
                      <a:pt x="1550" y="23527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6908428" y="4177302"/>
                <a:ext cx="822314" cy="108523"/>
              </a:xfrm>
              <a:custGeom>
                <a:avLst/>
                <a:gdLst/>
                <a:ahLst/>
                <a:cxnLst/>
                <a:rect l="l" t="t" r="r" b="b"/>
                <a:pathLst>
                  <a:path w="22463" h="2950" extrusionOk="0">
                    <a:moveTo>
                      <a:pt x="0" y="1"/>
                    </a:moveTo>
                    <a:lnTo>
                      <a:pt x="0" y="2949"/>
                    </a:lnTo>
                    <a:lnTo>
                      <a:pt x="22463" y="2949"/>
                    </a:lnTo>
                    <a:lnTo>
                      <a:pt x="224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6664722" y="3255965"/>
                <a:ext cx="386173" cy="1026518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27904" extrusionOk="0">
                    <a:moveTo>
                      <a:pt x="3314" y="1"/>
                    </a:moveTo>
                    <a:lnTo>
                      <a:pt x="1" y="913"/>
                    </a:lnTo>
                    <a:lnTo>
                      <a:pt x="7235" y="27904"/>
                    </a:lnTo>
                    <a:lnTo>
                      <a:pt x="10548" y="27022"/>
                    </a:lnTo>
                    <a:lnTo>
                      <a:pt x="3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18"/>
            <p:cNvGrpSpPr/>
            <p:nvPr/>
          </p:nvGrpSpPr>
          <p:grpSpPr>
            <a:xfrm>
              <a:off x="7257412" y="3553378"/>
              <a:ext cx="2547003" cy="1585612"/>
              <a:chOff x="7638412" y="3553378"/>
              <a:chExt cx="2547003" cy="1585612"/>
            </a:xfrm>
          </p:grpSpPr>
          <p:sp>
            <p:nvSpPr>
              <p:cNvPr id="566" name="Google Shape;566;p18"/>
              <p:cNvSpPr/>
              <p:nvPr/>
            </p:nvSpPr>
            <p:spPr>
              <a:xfrm>
                <a:off x="8161408" y="3619372"/>
                <a:ext cx="94594" cy="1517411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41248" extrusionOk="0">
                    <a:moveTo>
                      <a:pt x="0" y="0"/>
                    </a:moveTo>
                    <a:lnTo>
                      <a:pt x="0" y="41247"/>
                    </a:lnTo>
                    <a:lnTo>
                      <a:pt x="2584" y="41247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8159174" y="3614884"/>
                <a:ext cx="101293" cy="152189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41370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0" y="19272"/>
                      <a:pt x="31" y="35564"/>
                      <a:pt x="61" y="41308"/>
                    </a:cubicBezTo>
                    <a:lnTo>
                      <a:pt x="61" y="41339"/>
                    </a:lnTo>
                    <a:lnTo>
                      <a:pt x="91" y="41339"/>
                    </a:lnTo>
                    <a:lnTo>
                      <a:pt x="122" y="41369"/>
                    </a:lnTo>
                    <a:cubicBezTo>
                      <a:pt x="182" y="35606"/>
                      <a:pt x="183" y="19371"/>
                      <a:pt x="183" y="244"/>
                    </a:cubicBezTo>
                    <a:lnTo>
                      <a:pt x="2584" y="244"/>
                    </a:lnTo>
                    <a:cubicBezTo>
                      <a:pt x="2584" y="11715"/>
                      <a:pt x="2614" y="21942"/>
                      <a:pt x="2614" y="29332"/>
                    </a:cubicBezTo>
                    <a:cubicBezTo>
                      <a:pt x="2614" y="33071"/>
                      <a:pt x="2645" y="36050"/>
                      <a:pt x="2645" y="38147"/>
                    </a:cubicBezTo>
                    <a:lnTo>
                      <a:pt x="2645" y="40518"/>
                    </a:lnTo>
                    <a:lnTo>
                      <a:pt x="2645" y="41156"/>
                    </a:lnTo>
                    <a:lnTo>
                      <a:pt x="2645" y="41369"/>
                    </a:lnTo>
                    <a:cubicBezTo>
                      <a:pt x="2645" y="41369"/>
                      <a:pt x="2645" y="41308"/>
                      <a:pt x="2705" y="41126"/>
                    </a:cubicBezTo>
                    <a:lnTo>
                      <a:pt x="2705" y="40518"/>
                    </a:lnTo>
                    <a:lnTo>
                      <a:pt x="2705" y="38147"/>
                    </a:lnTo>
                    <a:cubicBezTo>
                      <a:pt x="2705" y="36080"/>
                      <a:pt x="2736" y="33071"/>
                      <a:pt x="2736" y="29363"/>
                    </a:cubicBezTo>
                    <a:cubicBezTo>
                      <a:pt x="2736" y="21916"/>
                      <a:pt x="2766" y="11612"/>
                      <a:pt x="2766" y="92"/>
                    </a:cubicBezTo>
                    <a:lnTo>
                      <a:pt x="27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9611306" y="3621616"/>
                <a:ext cx="94630" cy="151627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41217" extrusionOk="0">
                    <a:moveTo>
                      <a:pt x="1" y="0"/>
                    </a:moveTo>
                    <a:lnTo>
                      <a:pt x="1" y="41217"/>
                    </a:lnTo>
                    <a:lnTo>
                      <a:pt x="2584" y="41217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9609073" y="3618231"/>
                <a:ext cx="101293" cy="152075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41339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" y="19302"/>
                      <a:pt x="31" y="35564"/>
                      <a:pt x="62" y="41339"/>
                    </a:cubicBezTo>
                    <a:lnTo>
                      <a:pt x="92" y="41339"/>
                    </a:lnTo>
                    <a:lnTo>
                      <a:pt x="122" y="41338"/>
                    </a:lnTo>
                    <a:lnTo>
                      <a:pt x="122" y="41338"/>
                    </a:lnTo>
                    <a:lnTo>
                      <a:pt x="122" y="41339"/>
                    </a:lnTo>
                    <a:cubicBezTo>
                      <a:pt x="122" y="41339"/>
                      <a:pt x="122" y="41339"/>
                      <a:pt x="122" y="41338"/>
                    </a:cubicBezTo>
                    <a:lnTo>
                      <a:pt x="122" y="41338"/>
                    </a:lnTo>
                    <a:lnTo>
                      <a:pt x="2037" y="41309"/>
                    </a:lnTo>
                    <a:lnTo>
                      <a:pt x="123" y="41309"/>
                    </a:lnTo>
                    <a:cubicBezTo>
                      <a:pt x="153" y="35516"/>
                      <a:pt x="183" y="19290"/>
                      <a:pt x="183" y="183"/>
                    </a:cubicBezTo>
                    <a:lnTo>
                      <a:pt x="2584" y="183"/>
                    </a:lnTo>
                    <a:cubicBezTo>
                      <a:pt x="2585" y="11636"/>
                      <a:pt x="2615" y="21905"/>
                      <a:pt x="2615" y="29302"/>
                    </a:cubicBezTo>
                    <a:cubicBezTo>
                      <a:pt x="2615" y="33011"/>
                      <a:pt x="2645" y="36020"/>
                      <a:pt x="2645" y="38087"/>
                    </a:cubicBezTo>
                    <a:lnTo>
                      <a:pt x="2645" y="40488"/>
                    </a:lnTo>
                    <a:lnTo>
                      <a:pt x="2645" y="41096"/>
                    </a:lnTo>
                    <a:lnTo>
                      <a:pt x="2645" y="41339"/>
                    </a:lnTo>
                    <a:cubicBezTo>
                      <a:pt x="2645" y="41339"/>
                      <a:pt x="2706" y="41278"/>
                      <a:pt x="2706" y="41126"/>
                    </a:cubicBezTo>
                    <a:lnTo>
                      <a:pt x="2706" y="40518"/>
                    </a:lnTo>
                    <a:lnTo>
                      <a:pt x="2706" y="38147"/>
                    </a:lnTo>
                    <a:cubicBezTo>
                      <a:pt x="2706" y="36080"/>
                      <a:pt x="2736" y="33071"/>
                      <a:pt x="2736" y="29393"/>
                    </a:cubicBezTo>
                    <a:cubicBezTo>
                      <a:pt x="2736" y="21947"/>
                      <a:pt x="2767" y="11612"/>
                      <a:pt x="2767" y="92"/>
                    </a:cubicBez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8"/>
              <p:cNvSpPr/>
              <p:nvPr/>
            </p:nvSpPr>
            <p:spPr>
              <a:xfrm>
                <a:off x="7638412" y="3553378"/>
                <a:ext cx="2547003" cy="91748"/>
              </a:xfrm>
              <a:custGeom>
                <a:avLst/>
                <a:gdLst/>
                <a:ahLst/>
                <a:cxnLst/>
                <a:rect l="l" t="t" r="r" b="b"/>
                <a:pathLst>
                  <a:path w="69576" h="2494" extrusionOk="0">
                    <a:moveTo>
                      <a:pt x="0" y="1"/>
                    </a:moveTo>
                    <a:lnTo>
                      <a:pt x="0" y="2493"/>
                    </a:lnTo>
                    <a:lnTo>
                      <a:pt x="69576" y="2493"/>
                    </a:lnTo>
                    <a:lnTo>
                      <a:pt x="695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" name="Google Shape;571;p18"/>
            <p:cNvGrpSpPr/>
            <p:nvPr/>
          </p:nvGrpSpPr>
          <p:grpSpPr>
            <a:xfrm>
              <a:off x="6113382" y="480719"/>
              <a:ext cx="2736037" cy="1922378"/>
              <a:chOff x="6537109" y="1399016"/>
              <a:chExt cx="2454505" cy="1957216"/>
            </a:xfrm>
          </p:grpSpPr>
          <p:sp>
            <p:nvSpPr>
              <p:cNvPr id="572" name="Google Shape;572;p18"/>
              <p:cNvSpPr/>
              <p:nvPr/>
            </p:nvSpPr>
            <p:spPr>
              <a:xfrm>
                <a:off x="6609794" y="1402912"/>
                <a:ext cx="2321461" cy="1953320"/>
              </a:xfrm>
              <a:custGeom>
                <a:avLst/>
                <a:gdLst/>
                <a:ahLst/>
                <a:cxnLst/>
                <a:rect l="l" t="t" r="r" b="b"/>
                <a:pathLst>
                  <a:path w="57267" h="45625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" y="45563"/>
                    </a:lnTo>
                    <a:lnTo>
                      <a:pt x="1" y="45624"/>
                    </a:lnTo>
                    <a:lnTo>
                      <a:pt x="62" y="45624"/>
                    </a:lnTo>
                    <a:lnTo>
                      <a:pt x="41400" y="45594"/>
                    </a:lnTo>
                    <a:lnTo>
                      <a:pt x="53041" y="45563"/>
                    </a:lnTo>
                    <a:lnTo>
                      <a:pt x="41339" y="45533"/>
                    </a:lnTo>
                    <a:lnTo>
                      <a:pt x="183" y="45503"/>
                    </a:lnTo>
                    <a:lnTo>
                      <a:pt x="183" y="45503"/>
                    </a:lnTo>
                    <a:lnTo>
                      <a:pt x="183" y="244"/>
                    </a:lnTo>
                    <a:lnTo>
                      <a:pt x="57084" y="244"/>
                    </a:lnTo>
                    <a:cubicBezTo>
                      <a:pt x="57115" y="13894"/>
                      <a:pt x="57145" y="25240"/>
                      <a:pt x="57145" y="33132"/>
                    </a:cubicBezTo>
                    <a:lnTo>
                      <a:pt x="57145" y="42341"/>
                    </a:lnTo>
                    <a:lnTo>
                      <a:pt x="57145" y="44773"/>
                    </a:lnTo>
                    <a:lnTo>
                      <a:pt x="57145" y="45624"/>
                    </a:lnTo>
                    <a:cubicBezTo>
                      <a:pt x="57145" y="45624"/>
                      <a:pt x="57206" y="45259"/>
                      <a:pt x="57206" y="44712"/>
                    </a:cubicBezTo>
                    <a:lnTo>
                      <a:pt x="57206" y="42311"/>
                    </a:lnTo>
                    <a:cubicBezTo>
                      <a:pt x="57236" y="40183"/>
                      <a:pt x="57236" y="37083"/>
                      <a:pt x="57236" y="33132"/>
                    </a:cubicBezTo>
                    <a:cubicBezTo>
                      <a:pt x="57236" y="25168"/>
                      <a:pt x="57266" y="13800"/>
                      <a:pt x="57266" y="92"/>
                    </a:cubicBezTo>
                    <a:lnTo>
                      <a:pt x="572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6910464" y="1771205"/>
                <a:ext cx="83832" cy="986443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3041" extrusionOk="0">
                    <a:moveTo>
                      <a:pt x="0" y="0"/>
                    </a:moveTo>
                    <a:lnTo>
                      <a:pt x="0" y="23040"/>
                    </a:lnTo>
                    <a:lnTo>
                      <a:pt x="2067" y="23040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7071887" y="2105674"/>
                <a:ext cx="83832" cy="65199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5229" extrusionOk="0">
                    <a:moveTo>
                      <a:pt x="0" y="0"/>
                    </a:moveTo>
                    <a:lnTo>
                      <a:pt x="0" y="15228"/>
                    </a:lnTo>
                    <a:lnTo>
                      <a:pt x="2067" y="15228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8"/>
              <p:cNvSpPr/>
              <p:nvPr/>
            </p:nvSpPr>
            <p:spPr>
              <a:xfrm>
                <a:off x="7233310" y="1893527"/>
                <a:ext cx="83832" cy="869308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305" extrusionOk="0">
                    <a:moveTo>
                      <a:pt x="0" y="1"/>
                    </a:moveTo>
                    <a:lnTo>
                      <a:pt x="0" y="20305"/>
                    </a:lnTo>
                    <a:lnTo>
                      <a:pt x="2067" y="20305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8"/>
              <p:cNvSpPr/>
              <p:nvPr/>
            </p:nvSpPr>
            <p:spPr>
              <a:xfrm>
                <a:off x="7394692" y="1808925"/>
                <a:ext cx="83832" cy="950009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2190" extrusionOk="0">
                    <a:moveTo>
                      <a:pt x="1" y="1"/>
                    </a:moveTo>
                    <a:lnTo>
                      <a:pt x="1" y="22190"/>
                    </a:lnTo>
                    <a:lnTo>
                      <a:pt x="2068" y="22190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8"/>
              <p:cNvSpPr/>
              <p:nvPr/>
            </p:nvSpPr>
            <p:spPr>
              <a:xfrm>
                <a:off x="7556114" y="2126482"/>
                <a:ext cx="83832" cy="63118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743" extrusionOk="0">
                    <a:moveTo>
                      <a:pt x="1" y="0"/>
                    </a:moveTo>
                    <a:lnTo>
                      <a:pt x="1" y="14742"/>
                    </a:lnTo>
                    <a:lnTo>
                      <a:pt x="2068" y="14742"/>
                    </a:lnTo>
                    <a:lnTo>
                      <a:pt x="2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8"/>
              <p:cNvSpPr/>
              <p:nvPr/>
            </p:nvSpPr>
            <p:spPr>
              <a:xfrm>
                <a:off x="7718793" y="2250088"/>
                <a:ext cx="83791" cy="50758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1856" extrusionOk="0">
                    <a:moveTo>
                      <a:pt x="0" y="1"/>
                    </a:moveTo>
                    <a:lnTo>
                      <a:pt x="0" y="11855"/>
                    </a:lnTo>
                    <a:lnTo>
                      <a:pt x="2067" y="11855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8"/>
              <p:cNvSpPr/>
              <p:nvPr/>
            </p:nvSpPr>
            <p:spPr>
              <a:xfrm>
                <a:off x="7880175" y="1871391"/>
                <a:ext cx="83832" cy="886262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0701" extrusionOk="0">
                    <a:moveTo>
                      <a:pt x="1" y="1"/>
                    </a:moveTo>
                    <a:lnTo>
                      <a:pt x="1" y="20700"/>
                    </a:lnTo>
                    <a:lnTo>
                      <a:pt x="2068" y="20700"/>
                    </a:lnTo>
                    <a:lnTo>
                      <a:pt x="20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8"/>
              <p:cNvSpPr/>
              <p:nvPr/>
            </p:nvSpPr>
            <p:spPr>
              <a:xfrm>
                <a:off x="8041598" y="2031476"/>
                <a:ext cx="83832" cy="72618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6962" extrusionOk="0">
                    <a:moveTo>
                      <a:pt x="1" y="0"/>
                    </a:moveTo>
                    <a:lnTo>
                      <a:pt x="1" y="16961"/>
                    </a:lnTo>
                    <a:lnTo>
                      <a:pt x="2068" y="16961"/>
                    </a:lnTo>
                    <a:lnTo>
                      <a:pt x="20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8"/>
              <p:cNvSpPr/>
              <p:nvPr/>
            </p:nvSpPr>
            <p:spPr>
              <a:xfrm>
                <a:off x="8203020" y="1903931"/>
                <a:ext cx="83832" cy="85372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9941" extrusionOk="0">
                    <a:moveTo>
                      <a:pt x="1" y="1"/>
                    </a:moveTo>
                    <a:lnTo>
                      <a:pt x="1" y="19940"/>
                    </a:lnTo>
                    <a:lnTo>
                      <a:pt x="2067" y="19940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8"/>
              <p:cNvSpPr/>
              <p:nvPr/>
            </p:nvSpPr>
            <p:spPr>
              <a:xfrm>
                <a:off x="8364443" y="2175933"/>
                <a:ext cx="83832" cy="581736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3588" extrusionOk="0">
                    <a:moveTo>
                      <a:pt x="0" y="0"/>
                    </a:moveTo>
                    <a:lnTo>
                      <a:pt x="0" y="13587"/>
                    </a:lnTo>
                    <a:lnTo>
                      <a:pt x="2067" y="13587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8"/>
              <p:cNvSpPr/>
              <p:nvPr/>
            </p:nvSpPr>
            <p:spPr>
              <a:xfrm>
                <a:off x="8525865" y="2065300"/>
                <a:ext cx="83832" cy="69236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6172" extrusionOk="0">
                    <a:moveTo>
                      <a:pt x="0" y="1"/>
                    </a:moveTo>
                    <a:lnTo>
                      <a:pt x="0" y="16171"/>
                    </a:lnTo>
                    <a:lnTo>
                      <a:pt x="2067" y="16171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8"/>
              <p:cNvSpPr/>
              <p:nvPr/>
            </p:nvSpPr>
            <p:spPr>
              <a:xfrm>
                <a:off x="6871021" y="2822694"/>
                <a:ext cx="1773151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43741" h="184" extrusionOk="0">
                    <a:moveTo>
                      <a:pt x="21855" y="1"/>
                    </a:moveTo>
                    <a:cubicBezTo>
                      <a:pt x="9788" y="1"/>
                      <a:pt x="1" y="62"/>
                      <a:pt x="1" y="92"/>
                    </a:cubicBezTo>
                    <a:cubicBezTo>
                      <a:pt x="1" y="153"/>
                      <a:pt x="9788" y="183"/>
                      <a:pt x="21855" y="183"/>
                    </a:cubicBezTo>
                    <a:cubicBezTo>
                      <a:pt x="33953" y="183"/>
                      <a:pt x="43740" y="153"/>
                      <a:pt x="43740" y="92"/>
                    </a:cubicBezTo>
                    <a:cubicBezTo>
                      <a:pt x="43740" y="62"/>
                      <a:pt x="33953" y="1"/>
                      <a:pt x="21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8"/>
              <p:cNvSpPr/>
              <p:nvPr/>
            </p:nvSpPr>
            <p:spPr>
              <a:xfrm>
                <a:off x="6905519" y="2900788"/>
                <a:ext cx="124491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84" extrusionOk="0">
                    <a:moveTo>
                      <a:pt x="1524" y="1"/>
                    </a:moveTo>
                    <a:cubicBezTo>
                      <a:pt x="1012" y="1"/>
                      <a:pt x="502" y="31"/>
                      <a:pt x="1" y="92"/>
                    </a:cubicBezTo>
                    <a:cubicBezTo>
                      <a:pt x="502" y="153"/>
                      <a:pt x="1012" y="183"/>
                      <a:pt x="1524" y="183"/>
                    </a:cubicBezTo>
                    <a:cubicBezTo>
                      <a:pt x="2037" y="183"/>
                      <a:pt x="2554" y="153"/>
                      <a:pt x="3071" y="92"/>
                    </a:cubicBezTo>
                    <a:cubicBezTo>
                      <a:pt x="2554" y="31"/>
                      <a:pt x="2037" y="1"/>
                      <a:pt x="15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8"/>
              <p:cNvSpPr/>
              <p:nvPr/>
            </p:nvSpPr>
            <p:spPr>
              <a:xfrm>
                <a:off x="7087900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8"/>
              <p:cNvSpPr/>
              <p:nvPr/>
            </p:nvSpPr>
            <p:spPr>
              <a:xfrm>
                <a:off x="7262862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40" y="1"/>
                    </a:moveTo>
                    <a:cubicBezTo>
                      <a:pt x="1224" y="1"/>
                      <a:pt x="609" y="31"/>
                      <a:pt x="1" y="92"/>
                    </a:cubicBezTo>
                    <a:cubicBezTo>
                      <a:pt x="609" y="138"/>
                      <a:pt x="1224" y="160"/>
                      <a:pt x="1840" y="160"/>
                    </a:cubicBezTo>
                    <a:cubicBezTo>
                      <a:pt x="2455" y="160"/>
                      <a:pt x="3071" y="138"/>
                      <a:pt x="3679" y="92"/>
                    </a:cubicBezTo>
                    <a:cubicBezTo>
                      <a:pt x="3071" y="31"/>
                      <a:pt x="2455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8"/>
              <p:cNvSpPr/>
              <p:nvPr/>
            </p:nvSpPr>
            <p:spPr>
              <a:xfrm>
                <a:off x="7439081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8"/>
              <p:cNvSpPr/>
              <p:nvPr/>
            </p:nvSpPr>
            <p:spPr>
              <a:xfrm>
                <a:off x="7614043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51" y="1"/>
                    </a:moveTo>
                    <a:cubicBezTo>
                      <a:pt x="1239" y="1"/>
                      <a:pt x="624" y="31"/>
                      <a:pt x="0" y="92"/>
                    </a:cubicBezTo>
                    <a:cubicBezTo>
                      <a:pt x="624" y="138"/>
                      <a:pt x="1239" y="160"/>
                      <a:pt x="1851" y="160"/>
                    </a:cubicBezTo>
                    <a:cubicBezTo>
                      <a:pt x="2462" y="160"/>
                      <a:pt x="3070" y="138"/>
                      <a:pt x="3678" y="92"/>
                    </a:cubicBezTo>
                    <a:cubicBezTo>
                      <a:pt x="3070" y="31"/>
                      <a:pt x="2462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8"/>
              <p:cNvSpPr/>
              <p:nvPr/>
            </p:nvSpPr>
            <p:spPr>
              <a:xfrm>
                <a:off x="7791478" y="2904684"/>
                <a:ext cx="14788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61" extrusionOk="0">
                    <a:moveTo>
                      <a:pt x="1824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8"/>
              <p:cNvSpPr/>
              <p:nvPr/>
            </p:nvSpPr>
            <p:spPr>
              <a:xfrm>
                <a:off x="7966440" y="2904684"/>
                <a:ext cx="14792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" extrusionOk="0">
                    <a:moveTo>
                      <a:pt x="1824" y="1"/>
                    </a:moveTo>
                    <a:cubicBezTo>
                      <a:pt x="1216" y="1"/>
                      <a:pt x="609" y="31"/>
                      <a:pt x="1" y="92"/>
                    </a:cubicBezTo>
                    <a:cubicBezTo>
                      <a:pt x="609" y="138"/>
                      <a:pt x="1216" y="160"/>
                      <a:pt x="1824" y="160"/>
                    </a:cubicBezTo>
                    <a:cubicBezTo>
                      <a:pt x="2432" y="160"/>
                      <a:pt x="3040" y="138"/>
                      <a:pt x="3648" y="92"/>
                    </a:cubicBezTo>
                    <a:cubicBezTo>
                      <a:pt x="3040" y="31"/>
                      <a:pt x="2432" y="1"/>
                      <a:pt x="1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8"/>
              <p:cNvSpPr/>
              <p:nvPr/>
            </p:nvSpPr>
            <p:spPr>
              <a:xfrm>
                <a:off x="8141403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40" y="1"/>
                    </a:moveTo>
                    <a:cubicBezTo>
                      <a:pt x="1224" y="1"/>
                      <a:pt x="609" y="31"/>
                      <a:pt x="1" y="92"/>
                    </a:cubicBezTo>
                    <a:cubicBezTo>
                      <a:pt x="609" y="138"/>
                      <a:pt x="1224" y="160"/>
                      <a:pt x="1840" y="160"/>
                    </a:cubicBezTo>
                    <a:cubicBezTo>
                      <a:pt x="2455" y="160"/>
                      <a:pt x="3071" y="138"/>
                      <a:pt x="3679" y="92"/>
                    </a:cubicBezTo>
                    <a:cubicBezTo>
                      <a:pt x="3071" y="31"/>
                      <a:pt x="2455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8"/>
              <p:cNvSpPr/>
              <p:nvPr/>
            </p:nvSpPr>
            <p:spPr>
              <a:xfrm>
                <a:off x="8317621" y="2904684"/>
                <a:ext cx="149137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161" extrusionOk="0">
                    <a:moveTo>
                      <a:pt x="1828" y="1"/>
                    </a:moveTo>
                    <a:cubicBezTo>
                      <a:pt x="1216" y="1"/>
                      <a:pt x="608" y="31"/>
                      <a:pt x="0" y="92"/>
                    </a:cubicBezTo>
                    <a:cubicBezTo>
                      <a:pt x="608" y="138"/>
                      <a:pt x="1216" y="160"/>
                      <a:pt x="1828" y="160"/>
                    </a:cubicBezTo>
                    <a:cubicBezTo>
                      <a:pt x="2440" y="160"/>
                      <a:pt x="3055" y="138"/>
                      <a:pt x="3678" y="92"/>
                    </a:cubicBezTo>
                    <a:cubicBezTo>
                      <a:pt x="3055" y="31"/>
                      <a:pt x="2440" y="1"/>
                      <a:pt x="1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8493800" y="2904684"/>
                <a:ext cx="14792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61" extrusionOk="0">
                    <a:moveTo>
                      <a:pt x="1825" y="1"/>
                    </a:moveTo>
                    <a:cubicBezTo>
                      <a:pt x="1217" y="1"/>
                      <a:pt x="609" y="31"/>
                      <a:pt x="1" y="92"/>
                    </a:cubicBezTo>
                    <a:cubicBezTo>
                      <a:pt x="609" y="138"/>
                      <a:pt x="1217" y="160"/>
                      <a:pt x="1825" y="160"/>
                    </a:cubicBezTo>
                    <a:cubicBezTo>
                      <a:pt x="2433" y="160"/>
                      <a:pt x="3041" y="138"/>
                      <a:pt x="3648" y="92"/>
                    </a:cubicBezTo>
                    <a:cubicBezTo>
                      <a:pt x="3041" y="31"/>
                      <a:pt x="2433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8"/>
              <p:cNvSpPr/>
              <p:nvPr/>
            </p:nvSpPr>
            <p:spPr>
              <a:xfrm>
                <a:off x="6537109" y="1399016"/>
                <a:ext cx="2454505" cy="72910"/>
              </a:xfrm>
              <a:custGeom>
                <a:avLst/>
                <a:gdLst/>
                <a:ahLst/>
                <a:cxnLst/>
                <a:rect l="l" t="t" r="r" b="b"/>
                <a:pathLst>
                  <a:path w="60549" h="1703" extrusionOk="0">
                    <a:moveTo>
                      <a:pt x="1" y="0"/>
                    </a:moveTo>
                    <a:lnTo>
                      <a:pt x="1" y="1702"/>
                    </a:lnTo>
                    <a:lnTo>
                      <a:pt x="60549" y="1702"/>
                    </a:lnTo>
                    <a:lnTo>
                      <a:pt x="60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7" name="Google Shape;597;p18"/>
          <p:cNvSpPr txBox="1">
            <a:spLocks noGrp="1"/>
          </p:cNvSpPr>
          <p:nvPr>
            <p:ph type="subTitle" idx="1"/>
          </p:nvPr>
        </p:nvSpPr>
        <p:spPr>
          <a:xfrm>
            <a:off x="1015050" y="2167663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8"/>
          <p:cNvSpPr txBox="1">
            <a:spLocks noGrp="1"/>
          </p:cNvSpPr>
          <p:nvPr>
            <p:ph type="subTitle" idx="2"/>
          </p:nvPr>
        </p:nvSpPr>
        <p:spPr>
          <a:xfrm>
            <a:off x="3640350" y="2167663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8"/>
          <p:cNvSpPr txBox="1">
            <a:spLocks noGrp="1"/>
          </p:cNvSpPr>
          <p:nvPr>
            <p:ph type="subTitle" idx="3"/>
          </p:nvPr>
        </p:nvSpPr>
        <p:spPr>
          <a:xfrm>
            <a:off x="6113250" y="2167663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8"/>
          <p:cNvSpPr txBox="1">
            <a:spLocks noGrp="1"/>
          </p:cNvSpPr>
          <p:nvPr>
            <p:ph type="subTitle" idx="4"/>
          </p:nvPr>
        </p:nvSpPr>
        <p:spPr>
          <a:xfrm>
            <a:off x="1015050" y="2571761"/>
            <a:ext cx="18633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8"/>
          <p:cNvSpPr txBox="1">
            <a:spLocks noGrp="1"/>
          </p:cNvSpPr>
          <p:nvPr>
            <p:ph type="subTitle" idx="5"/>
          </p:nvPr>
        </p:nvSpPr>
        <p:spPr>
          <a:xfrm>
            <a:off x="3640350" y="2571761"/>
            <a:ext cx="18633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8"/>
          <p:cNvSpPr txBox="1">
            <a:spLocks noGrp="1"/>
          </p:cNvSpPr>
          <p:nvPr>
            <p:ph type="subTitle" idx="6"/>
          </p:nvPr>
        </p:nvSpPr>
        <p:spPr>
          <a:xfrm>
            <a:off x="6113250" y="2571761"/>
            <a:ext cx="18633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0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1000">
        <p:push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5"/>
          <p:cNvSpPr txBox="1">
            <a:spLocks noGrp="1"/>
          </p:cNvSpPr>
          <p:nvPr>
            <p:ph type="ctrTitle"/>
          </p:nvPr>
        </p:nvSpPr>
        <p:spPr>
          <a:xfrm>
            <a:off x="4953000" y="819150"/>
            <a:ext cx="3858600" cy="28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ALLAH MEMBERKATI PEMIMPIN ISRAEL </a:t>
            </a:r>
            <a:endParaRPr sz="4000" b="1"/>
          </a:p>
        </p:txBody>
      </p:sp>
      <p:pic>
        <p:nvPicPr>
          <p:cNvPr id="113666" name="Picture 2" descr="This story about God choosing a new King is found in the Bible in the first book of Samuel. – Slid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95350"/>
            <a:ext cx="4572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38150"/>
            <a:ext cx="4572000" cy="4114800"/>
          </a:xfrm>
        </p:spPr>
        <p:txBody>
          <a:bodyPr/>
          <a:lstStyle/>
          <a:p>
            <a:pPr marL="0" lvl="0" indent="0"/>
            <a:r>
              <a:rPr lang="id-ID" dirty="0" smtClean="0"/>
              <a:t>Pada awalnya raja Saul bertindak sebagai wakil Allah. Ia disenangi oleh rakyatnya, akan tetapi </a:t>
            </a:r>
            <a:r>
              <a:rPr lang="id-ID" dirty="0" smtClean="0"/>
              <a:t>lama-k</a:t>
            </a:r>
            <a:r>
              <a:rPr lang="en-US" dirty="0" smtClean="0"/>
              <a:t>e</a:t>
            </a:r>
            <a:r>
              <a:rPr lang="id-ID" dirty="0" smtClean="0"/>
              <a:t>lamaan </a:t>
            </a:r>
            <a:r>
              <a:rPr lang="id-ID" dirty="0" smtClean="0"/>
              <a:t>ia mulai sombong dan lupa diri. Ia mulai memerintah sekehendak diri sendiri dan tidak lagi mau mendengarkan Samuel.</a:t>
            </a:r>
            <a:endParaRPr lang="en-US" dirty="0" smtClean="0"/>
          </a:p>
          <a:p>
            <a:pPr marL="0" indent="0"/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guncang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damai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Now King Saul has already outlawed all mediums from the land of Israel. But his servant knew that there was a woman living in Endor who was a medium. –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971550"/>
            <a:ext cx="4165599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4350"/>
            <a:ext cx="4800600" cy="4191000"/>
          </a:xfrm>
        </p:spPr>
        <p:txBody>
          <a:bodyPr/>
          <a:lstStyle/>
          <a:p>
            <a:pPr indent="-52388"/>
            <a:r>
              <a:rPr lang="en-US" sz="2400" dirty="0" smtClean="0"/>
              <a:t>Saul </a:t>
            </a:r>
            <a:r>
              <a:rPr lang="en-US" sz="2400" dirty="0" err="1" smtClean="0"/>
              <a:t>lupa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raja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Israel </a:t>
            </a:r>
            <a:r>
              <a:rPr lang="en-US" sz="2400" dirty="0" err="1" smtClean="0"/>
              <a:t>hanyalah</a:t>
            </a:r>
            <a:r>
              <a:rPr lang="en-US" sz="2400" dirty="0" smtClean="0"/>
              <a:t> </a:t>
            </a:r>
            <a:r>
              <a:rPr lang="en-US" sz="2400" dirty="0" err="1" smtClean="0"/>
              <a:t>abdi</a:t>
            </a:r>
            <a:r>
              <a:rPr lang="en-US" sz="2400" dirty="0" smtClean="0"/>
              <a:t> Allah.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diangkat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dipilih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Allah</a:t>
            </a:r>
            <a:br>
              <a:rPr lang="en-US" sz="2400" dirty="0" smtClean="0"/>
            </a:b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membimbing</a:t>
            </a:r>
            <a:r>
              <a:rPr lang="en-US" sz="2400" dirty="0" smtClean="0"/>
              <a:t> </a:t>
            </a:r>
            <a:r>
              <a:rPr lang="en-US" sz="2400" dirty="0" err="1" smtClean="0"/>
              <a:t>umat</a:t>
            </a:r>
            <a:r>
              <a:rPr lang="en-US" sz="2400" dirty="0" smtClean="0"/>
              <a:t> Israel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kehendak</a:t>
            </a:r>
            <a:r>
              <a:rPr lang="en-US" sz="2400" dirty="0" smtClean="0"/>
              <a:t> </a:t>
            </a:r>
            <a:r>
              <a:rPr lang="en-US" sz="2400" dirty="0" err="1" smtClean="0"/>
              <a:t>Tuhan</a:t>
            </a:r>
            <a:r>
              <a:rPr lang="en-US" sz="2400" dirty="0" smtClean="0"/>
              <a:t>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smtClean="0"/>
              <a:t>raja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setia</a:t>
            </a:r>
            <a:r>
              <a:rPr lang="en-US" sz="2400" dirty="0" smtClean="0"/>
              <a:t>,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diganti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raja yang lain.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2050" name="Picture 2" descr="Saul tried to find out what the Lord wanted him to do but the Lord gave no answer. So Saul foolishly decided to do something that God had strictly forbidden - visit a medium (a person who claims to be able to speak to the spirits of the dead). – Slid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666750"/>
            <a:ext cx="4063999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00150"/>
            <a:ext cx="4343400" cy="3048000"/>
          </a:xfrm>
        </p:spPr>
        <p:txBody>
          <a:bodyPr/>
          <a:lstStyle/>
          <a:p>
            <a:pPr indent="0"/>
            <a:r>
              <a:rPr lang="en-US" dirty="0" smtClean="0"/>
              <a:t>Allah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smtClean="0"/>
              <a:t>raja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Israel, </a:t>
            </a:r>
            <a:r>
              <a:rPr lang="en-US" dirty="0" err="1" smtClean="0"/>
              <a:t>yaitu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DAUD</a:t>
            </a:r>
            <a:r>
              <a:rPr lang="en-US" dirty="0" smtClean="0"/>
              <a:t>.</a:t>
            </a:r>
          </a:p>
          <a:p>
            <a:pPr indent="0"/>
            <a:r>
              <a:rPr lang="en-US" dirty="0" err="1" smtClean="0"/>
              <a:t>Daud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tokoh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 yang paling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paling </a:t>
            </a:r>
            <a:r>
              <a:rPr lang="en-US" dirty="0" err="1" smtClean="0"/>
              <a:t>dikasihi</a:t>
            </a:r>
            <a:r>
              <a:rPr lang="en-US" dirty="0" smtClean="0"/>
              <a:t> Allah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Alkitab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It was God’s will for David to lead the people. Once again they will be blessed and their voices would ring, ‘Praise be to God and long live the king!’ – Slid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00150"/>
            <a:ext cx="426719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1" name="Google Shape;1601;p58"/>
          <p:cNvCxnSpPr/>
          <p:nvPr/>
        </p:nvCxnSpPr>
        <p:spPr>
          <a:xfrm>
            <a:off x="1404175" y="2759610"/>
            <a:ext cx="6322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5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RAJA ISRAEL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8"/>
          <p:cNvSpPr/>
          <p:nvPr/>
        </p:nvSpPr>
        <p:spPr>
          <a:xfrm>
            <a:off x="7062975" y="2421510"/>
            <a:ext cx="676200" cy="67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8"/>
          <p:cNvSpPr/>
          <p:nvPr/>
        </p:nvSpPr>
        <p:spPr>
          <a:xfrm>
            <a:off x="1387800" y="2421510"/>
            <a:ext cx="676200" cy="676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58"/>
          <p:cNvSpPr/>
          <p:nvPr/>
        </p:nvSpPr>
        <p:spPr>
          <a:xfrm>
            <a:off x="5171250" y="2421510"/>
            <a:ext cx="676200" cy="6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58"/>
          <p:cNvSpPr/>
          <p:nvPr/>
        </p:nvSpPr>
        <p:spPr>
          <a:xfrm>
            <a:off x="3279525" y="2421510"/>
            <a:ext cx="676200" cy="676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58"/>
          <p:cNvSpPr txBox="1">
            <a:spLocks noGrp="1"/>
          </p:cNvSpPr>
          <p:nvPr>
            <p:ph type="title" idx="4294967295"/>
          </p:nvPr>
        </p:nvSpPr>
        <p:spPr>
          <a:xfrm>
            <a:off x="793200" y="255756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8" name="Google Shape;1608;p58"/>
          <p:cNvSpPr txBox="1">
            <a:spLocks noGrp="1"/>
          </p:cNvSpPr>
          <p:nvPr>
            <p:ph type="title" idx="4294967295"/>
          </p:nvPr>
        </p:nvSpPr>
        <p:spPr>
          <a:xfrm>
            <a:off x="2684925" y="255756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9" name="Google Shape;1609;p58"/>
          <p:cNvSpPr txBox="1">
            <a:spLocks noGrp="1"/>
          </p:cNvSpPr>
          <p:nvPr>
            <p:ph type="title" idx="4294967295"/>
          </p:nvPr>
        </p:nvSpPr>
        <p:spPr>
          <a:xfrm>
            <a:off x="4576650" y="255756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0" name="Google Shape;1610;p58"/>
          <p:cNvSpPr txBox="1">
            <a:spLocks noGrp="1"/>
          </p:cNvSpPr>
          <p:nvPr>
            <p:ph type="title" idx="4294967295"/>
          </p:nvPr>
        </p:nvSpPr>
        <p:spPr>
          <a:xfrm>
            <a:off x="6468375" y="255756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1" name="Google Shape;1611;p58"/>
          <p:cNvSpPr txBox="1"/>
          <p:nvPr/>
        </p:nvSpPr>
        <p:spPr>
          <a:xfrm>
            <a:off x="951000" y="3195969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SAUL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2" name="Google Shape;1612;p58"/>
          <p:cNvSpPr txBox="1"/>
          <p:nvPr/>
        </p:nvSpPr>
        <p:spPr>
          <a:xfrm>
            <a:off x="2842725" y="3195969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3" name="Google Shape;1613;p58"/>
          <p:cNvSpPr txBox="1"/>
          <p:nvPr/>
        </p:nvSpPr>
        <p:spPr>
          <a:xfrm>
            <a:off x="4734450" y="3195969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4" name="Google Shape;1614;p58"/>
          <p:cNvSpPr txBox="1"/>
          <p:nvPr/>
        </p:nvSpPr>
        <p:spPr>
          <a:xfrm>
            <a:off x="6626175" y="3195969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11;p58"/>
          <p:cNvSpPr txBox="1"/>
          <p:nvPr/>
        </p:nvSpPr>
        <p:spPr>
          <a:xfrm>
            <a:off x="2819400" y="3257550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DAUD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5750"/>
            <a:ext cx="8305800" cy="4724400"/>
          </a:xfrm>
        </p:spPr>
        <p:txBody>
          <a:bodyPr/>
          <a:lstStyle/>
          <a:p>
            <a:pPr marL="0" lvl="0" indent="0"/>
            <a:r>
              <a:rPr lang="id-ID" sz="1600" dirty="0" smtClean="0"/>
              <a:t>Dari kisah pemimpin Bangsa Israel tersebut, bisa ditemukan beberapa hal sebubungan dengan pemimpin yang tak lain adalah wakil Allah di dunia, yaitu:</a:t>
            </a:r>
            <a:endParaRPr lang="en-US" sz="1600" dirty="0" smtClean="0"/>
          </a:p>
          <a:p>
            <a:pPr marL="574675" lvl="1">
              <a:buFont typeface="Wingdings" pitchFamily="2" charset="2"/>
              <a:buChar char="Ø"/>
            </a:pPr>
            <a:r>
              <a:rPr lang="id-ID" sz="1600" dirty="0" smtClean="0"/>
              <a:t>Allah memilih pemimpin bukan hanya dari kalangan terpandang.</a:t>
            </a:r>
            <a:endParaRPr lang="en-US" sz="1600" dirty="0" smtClean="0"/>
          </a:p>
          <a:p>
            <a:pPr marL="574675" lvl="1">
              <a:buFont typeface="Wingdings" pitchFamily="2" charset="2"/>
              <a:buChar char="Ø"/>
            </a:pPr>
            <a:r>
              <a:rPr lang="id-ID" sz="1600" dirty="0" smtClean="0"/>
              <a:t>Pemimpin yang memerintah atas nama Allah pasti memimpin demi kesejahteraan rakyat.</a:t>
            </a:r>
            <a:endParaRPr lang="en-US" sz="1600" dirty="0" smtClean="0"/>
          </a:p>
          <a:p>
            <a:pPr marL="574675" lvl="1">
              <a:buFont typeface="Wingdings" pitchFamily="2" charset="2"/>
              <a:buChar char="Ø"/>
            </a:pPr>
            <a:r>
              <a:rPr lang="id-ID" sz="1600" dirty="0" smtClean="0"/>
              <a:t>Jika kekuasaan raja disalah</a:t>
            </a:r>
            <a:r>
              <a:rPr lang="en-US" sz="1600" dirty="0" smtClean="0"/>
              <a:t>g</a:t>
            </a:r>
            <a:r>
              <a:rPr lang="id-ID" sz="1600" dirty="0" smtClean="0"/>
              <a:t>unakan maka Allah meninggalkannya.</a:t>
            </a:r>
            <a:endParaRPr lang="en-US" sz="1600" dirty="0" smtClean="0"/>
          </a:p>
          <a:p>
            <a:pPr marL="574675" lvl="1">
              <a:buFont typeface="Wingdings" pitchFamily="2" charset="2"/>
              <a:buChar char="Ø"/>
            </a:pPr>
            <a:r>
              <a:rPr lang="id-ID" sz="1600" dirty="0" smtClean="0"/>
              <a:t>Pemimpin adalah orang yang tekun beribadah.</a:t>
            </a:r>
            <a:endParaRPr lang="en-US" sz="1600" dirty="0" smtClean="0"/>
          </a:p>
          <a:p>
            <a:pPr marL="574675" lvl="1">
              <a:buFont typeface="Wingdings" pitchFamily="2" charset="2"/>
              <a:buChar char="Ø"/>
            </a:pPr>
            <a:r>
              <a:rPr lang="id-ID" sz="1600" dirty="0" smtClean="0"/>
              <a:t>Pemimpin harus setia kepada Allah.</a:t>
            </a:r>
            <a:endParaRPr lang="en-US" sz="1600" dirty="0" smtClean="0"/>
          </a:p>
          <a:p>
            <a:pPr marL="574675" lvl="1">
              <a:buFont typeface="Wingdings" pitchFamily="2" charset="2"/>
              <a:buChar char="Ø"/>
            </a:pPr>
            <a:r>
              <a:rPr lang="id-ID" sz="1600" dirty="0" smtClean="0"/>
              <a:t>Pemimpin harus memimpin dengan bijaksana dan adil.</a:t>
            </a:r>
            <a:endParaRPr lang="en-US" sz="1600" dirty="0" smtClean="0"/>
          </a:p>
          <a:p>
            <a:pPr marL="574675" lvl="1">
              <a:buFont typeface="Wingdings" pitchFamily="2" charset="2"/>
              <a:buChar char="Ø"/>
            </a:pPr>
            <a:r>
              <a:rPr lang="id-ID" sz="1600" dirty="0" smtClean="0"/>
              <a:t>Pemimpin bukan menggunakan kekerasan melainkan berpegang pada kekuatan doa.</a:t>
            </a:r>
            <a:endParaRPr lang="en-US" sz="1600" dirty="0" smtClean="0"/>
          </a:p>
          <a:p>
            <a:pPr marL="574675" lvl="1">
              <a:buFont typeface="Wingdings" pitchFamily="2" charset="2"/>
              <a:buChar char="Ø"/>
            </a:pPr>
            <a:r>
              <a:rPr lang="id-ID" sz="1600" dirty="0" smtClean="0"/>
              <a:t>Pemimpin sangat dihormati oleh rakyanya.</a:t>
            </a:r>
            <a:endParaRPr lang="en-US" sz="1600" dirty="0" smtClean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37"/>
          <p:cNvSpPr/>
          <p:nvPr/>
        </p:nvSpPr>
        <p:spPr>
          <a:xfrm>
            <a:off x="3301700" y="1683225"/>
            <a:ext cx="676200" cy="67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5166050" y="1683225"/>
            <a:ext cx="676200" cy="67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7029350" y="1683225"/>
            <a:ext cx="676200" cy="676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1438925" y="1683225"/>
            <a:ext cx="676200" cy="6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1"/>
                </a:solidFill>
              </a:rPr>
              <a:t>PEMIMPIN ISRAEL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036" name="Google Shape;1036;p37"/>
          <p:cNvSpPr txBox="1">
            <a:spLocks noGrp="1"/>
          </p:cNvSpPr>
          <p:nvPr>
            <p:ph type="subTitle" idx="2"/>
          </p:nvPr>
        </p:nvSpPr>
        <p:spPr>
          <a:xfrm>
            <a:off x="2708675" y="254840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YOSUA</a:t>
            </a:r>
            <a:endParaRPr/>
          </a:p>
        </p:txBody>
      </p:sp>
      <p:sp>
        <p:nvSpPr>
          <p:cNvPr id="1037" name="Google Shape;1037;p37"/>
          <p:cNvSpPr txBox="1">
            <a:spLocks noGrp="1"/>
          </p:cNvSpPr>
          <p:nvPr>
            <p:ph type="subTitle" idx="3"/>
          </p:nvPr>
        </p:nvSpPr>
        <p:spPr>
          <a:xfrm>
            <a:off x="4343400" y="2548400"/>
            <a:ext cx="2285999" cy="404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HAKIM-HAKIM (Gideon, Debora, Simson)</a:t>
            </a:r>
            <a:endParaRPr/>
          </a:p>
        </p:txBody>
      </p:sp>
      <p:sp>
        <p:nvSpPr>
          <p:cNvPr id="1038" name="Google Shape;1038;p37"/>
          <p:cNvSpPr txBox="1">
            <a:spLocks noGrp="1"/>
          </p:cNvSpPr>
          <p:nvPr>
            <p:ph type="subTitle" idx="4"/>
          </p:nvPr>
        </p:nvSpPr>
        <p:spPr>
          <a:xfrm>
            <a:off x="6435275" y="254840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SAMUEL</a:t>
            </a:r>
            <a:endParaRPr/>
          </a:p>
        </p:txBody>
      </p:sp>
      <p:sp>
        <p:nvSpPr>
          <p:cNvPr id="1039" name="Google Shape;1039;p37"/>
          <p:cNvSpPr txBox="1">
            <a:spLocks noGrp="1"/>
          </p:cNvSpPr>
          <p:nvPr>
            <p:ph type="subTitle" idx="1"/>
          </p:nvPr>
        </p:nvSpPr>
        <p:spPr>
          <a:xfrm>
            <a:off x="845375" y="254840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MUSA</a:t>
            </a:r>
            <a:endParaRPr/>
          </a:p>
        </p:txBody>
      </p:sp>
      <p:sp>
        <p:nvSpPr>
          <p:cNvPr id="1044" name="Google Shape;1044;p37"/>
          <p:cNvSpPr txBox="1">
            <a:spLocks noGrp="1"/>
          </p:cNvSpPr>
          <p:nvPr>
            <p:ph type="title" idx="9"/>
          </p:nvPr>
        </p:nvSpPr>
        <p:spPr>
          <a:xfrm>
            <a:off x="844325" y="191570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45" name="Google Shape;1045;p37"/>
          <p:cNvSpPr txBox="1">
            <a:spLocks noGrp="1"/>
          </p:cNvSpPr>
          <p:nvPr>
            <p:ph type="title" idx="13"/>
          </p:nvPr>
        </p:nvSpPr>
        <p:spPr>
          <a:xfrm>
            <a:off x="2707625" y="191570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46" name="Google Shape;1046;p37"/>
          <p:cNvSpPr txBox="1">
            <a:spLocks noGrp="1"/>
          </p:cNvSpPr>
          <p:nvPr>
            <p:ph type="title" idx="14"/>
          </p:nvPr>
        </p:nvSpPr>
        <p:spPr>
          <a:xfrm>
            <a:off x="4570925" y="191570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47" name="Google Shape;1047;p37"/>
          <p:cNvSpPr txBox="1">
            <a:spLocks noGrp="1"/>
          </p:cNvSpPr>
          <p:nvPr>
            <p:ph type="title" idx="15"/>
          </p:nvPr>
        </p:nvSpPr>
        <p:spPr>
          <a:xfrm>
            <a:off x="6434225" y="191570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5495930" y="3135896"/>
            <a:ext cx="41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8133668" y="3892597"/>
            <a:ext cx="35795" cy="32109"/>
          </a:xfrm>
          <a:custGeom>
            <a:avLst/>
            <a:gdLst/>
            <a:ahLst/>
            <a:cxnLst/>
            <a:rect l="l" t="t" r="r" b="b"/>
            <a:pathLst>
              <a:path w="883" h="750" extrusionOk="0">
                <a:moveTo>
                  <a:pt x="487" y="0"/>
                </a:moveTo>
                <a:cubicBezTo>
                  <a:pt x="153" y="0"/>
                  <a:pt x="1" y="395"/>
                  <a:pt x="213" y="638"/>
                </a:cubicBezTo>
                <a:cubicBezTo>
                  <a:pt x="291" y="716"/>
                  <a:pt x="387" y="750"/>
                  <a:pt x="482" y="750"/>
                </a:cubicBezTo>
                <a:cubicBezTo>
                  <a:pt x="684" y="750"/>
                  <a:pt x="882" y="593"/>
                  <a:pt x="882" y="365"/>
                </a:cubicBezTo>
                <a:cubicBezTo>
                  <a:pt x="882" y="152"/>
                  <a:pt x="700" y="0"/>
                  <a:pt x="487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38"/>
          <p:cNvGrpSpPr/>
          <p:nvPr/>
        </p:nvGrpSpPr>
        <p:grpSpPr>
          <a:xfrm flipH="1">
            <a:off x="713225" y="2297750"/>
            <a:ext cx="1570725" cy="2273625"/>
            <a:chOff x="6145900" y="2318300"/>
            <a:chExt cx="1570725" cy="2273625"/>
          </a:xfrm>
        </p:grpSpPr>
        <p:sp>
          <p:nvSpPr>
            <p:cNvPr id="1055" name="Google Shape;1055;p38"/>
            <p:cNvSpPr/>
            <p:nvPr/>
          </p:nvSpPr>
          <p:spPr>
            <a:xfrm>
              <a:off x="6145900" y="2318300"/>
              <a:ext cx="625425" cy="583625"/>
            </a:xfrm>
            <a:custGeom>
              <a:avLst/>
              <a:gdLst/>
              <a:ahLst/>
              <a:cxnLst/>
              <a:rect l="l" t="t" r="r" b="b"/>
              <a:pathLst>
                <a:path w="25017" h="23345" extrusionOk="0">
                  <a:moveTo>
                    <a:pt x="15199" y="1"/>
                  </a:moveTo>
                  <a:lnTo>
                    <a:pt x="10609" y="8056"/>
                  </a:lnTo>
                  <a:lnTo>
                    <a:pt x="1" y="18694"/>
                  </a:lnTo>
                  <a:lnTo>
                    <a:pt x="25017" y="23345"/>
                  </a:lnTo>
                  <a:lnTo>
                    <a:pt x="21065" y="10518"/>
                  </a:lnTo>
                  <a:lnTo>
                    <a:pt x="19697" y="852"/>
                  </a:lnTo>
                  <a:lnTo>
                    <a:pt x="15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7161875" y="4382175"/>
              <a:ext cx="399750" cy="209750"/>
            </a:xfrm>
            <a:custGeom>
              <a:avLst/>
              <a:gdLst/>
              <a:ahLst/>
              <a:cxnLst/>
              <a:rect l="l" t="t" r="r" b="b"/>
              <a:pathLst>
                <a:path w="15990" h="8390" extrusionOk="0">
                  <a:moveTo>
                    <a:pt x="7995" y="0"/>
                  </a:moveTo>
                  <a:cubicBezTo>
                    <a:pt x="3557" y="0"/>
                    <a:pt x="1" y="3587"/>
                    <a:pt x="1" y="7994"/>
                  </a:cubicBezTo>
                  <a:lnTo>
                    <a:pt x="1" y="8390"/>
                  </a:lnTo>
                  <a:lnTo>
                    <a:pt x="15959" y="8390"/>
                  </a:lnTo>
                  <a:cubicBezTo>
                    <a:pt x="15959" y="8268"/>
                    <a:pt x="15989" y="8146"/>
                    <a:pt x="15989" y="7994"/>
                  </a:cubicBezTo>
                  <a:cubicBezTo>
                    <a:pt x="15989" y="3587"/>
                    <a:pt x="12402" y="0"/>
                    <a:pt x="79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7352625" y="3365750"/>
              <a:ext cx="282850" cy="1024800"/>
            </a:xfrm>
            <a:custGeom>
              <a:avLst/>
              <a:gdLst/>
              <a:ahLst/>
              <a:cxnLst/>
              <a:rect l="l" t="t" r="r" b="b"/>
              <a:pathLst>
                <a:path w="11314" h="40992" extrusionOk="0">
                  <a:moveTo>
                    <a:pt x="10940" y="0"/>
                  </a:moveTo>
                  <a:cubicBezTo>
                    <a:pt x="10813" y="0"/>
                    <a:pt x="10688" y="70"/>
                    <a:pt x="10639" y="231"/>
                  </a:cubicBezTo>
                  <a:lnTo>
                    <a:pt x="61" y="40597"/>
                  </a:lnTo>
                  <a:cubicBezTo>
                    <a:pt x="0" y="40779"/>
                    <a:pt x="152" y="40992"/>
                    <a:pt x="365" y="40992"/>
                  </a:cubicBezTo>
                  <a:cubicBezTo>
                    <a:pt x="487" y="40992"/>
                    <a:pt x="639" y="40901"/>
                    <a:pt x="669" y="40749"/>
                  </a:cubicBezTo>
                  <a:lnTo>
                    <a:pt x="11277" y="383"/>
                  </a:lnTo>
                  <a:cubicBezTo>
                    <a:pt x="11313" y="149"/>
                    <a:pt x="11125" y="0"/>
                    <a:pt x="10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7422525" y="3390375"/>
              <a:ext cx="282700" cy="1025250"/>
            </a:xfrm>
            <a:custGeom>
              <a:avLst/>
              <a:gdLst/>
              <a:ahLst/>
              <a:cxnLst/>
              <a:rect l="l" t="t" r="r" b="b"/>
              <a:pathLst>
                <a:path w="11308" h="41010" extrusionOk="0">
                  <a:moveTo>
                    <a:pt x="10966" y="0"/>
                  </a:moveTo>
                  <a:cubicBezTo>
                    <a:pt x="10815" y="0"/>
                    <a:pt x="10692" y="90"/>
                    <a:pt x="10639" y="249"/>
                  </a:cubicBezTo>
                  <a:lnTo>
                    <a:pt x="61" y="40615"/>
                  </a:lnTo>
                  <a:cubicBezTo>
                    <a:pt x="1" y="40767"/>
                    <a:pt x="122" y="40949"/>
                    <a:pt x="274" y="40979"/>
                  </a:cubicBezTo>
                  <a:lnTo>
                    <a:pt x="365" y="41010"/>
                  </a:lnTo>
                  <a:cubicBezTo>
                    <a:pt x="487" y="41010"/>
                    <a:pt x="639" y="40888"/>
                    <a:pt x="669" y="40767"/>
                  </a:cubicBezTo>
                  <a:lnTo>
                    <a:pt x="11247" y="401"/>
                  </a:lnTo>
                  <a:cubicBezTo>
                    <a:pt x="11308" y="219"/>
                    <a:pt x="11186" y="67"/>
                    <a:pt x="11034" y="6"/>
                  </a:cubicBezTo>
                  <a:cubicBezTo>
                    <a:pt x="11011" y="2"/>
                    <a:pt x="10988" y="0"/>
                    <a:pt x="10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99575" y="3333525"/>
              <a:ext cx="117050" cy="99725"/>
            </a:xfrm>
            <a:custGeom>
              <a:avLst/>
              <a:gdLst/>
              <a:ahLst/>
              <a:cxnLst/>
              <a:rect l="l" t="t" r="r" b="b"/>
              <a:pathLst>
                <a:path w="4682" h="3989" extrusionOk="0">
                  <a:moveTo>
                    <a:pt x="2676" y="0"/>
                  </a:moveTo>
                  <a:cubicBezTo>
                    <a:pt x="882" y="0"/>
                    <a:pt x="1" y="2159"/>
                    <a:pt x="1247" y="3405"/>
                  </a:cubicBezTo>
                  <a:cubicBezTo>
                    <a:pt x="1660" y="3808"/>
                    <a:pt x="2165" y="3988"/>
                    <a:pt x="2660" y="3988"/>
                  </a:cubicBezTo>
                  <a:cubicBezTo>
                    <a:pt x="3694" y="3988"/>
                    <a:pt x="4682" y="3199"/>
                    <a:pt x="4682" y="2007"/>
                  </a:cubicBezTo>
                  <a:cubicBezTo>
                    <a:pt x="4651" y="882"/>
                    <a:pt x="3770" y="0"/>
                    <a:pt x="2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6525100" y="2398100"/>
              <a:ext cx="1188500" cy="1002325"/>
            </a:xfrm>
            <a:custGeom>
              <a:avLst/>
              <a:gdLst/>
              <a:ahLst/>
              <a:cxnLst/>
              <a:rect l="l" t="t" r="r" b="b"/>
              <a:pathLst>
                <a:path w="47540" h="40093" extrusionOk="0">
                  <a:moveTo>
                    <a:pt x="25229" y="1"/>
                  </a:moveTo>
                  <a:lnTo>
                    <a:pt x="0" y="1581"/>
                  </a:lnTo>
                  <a:lnTo>
                    <a:pt x="31" y="2189"/>
                  </a:lnTo>
                  <a:lnTo>
                    <a:pt x="24864" y="669"/>
                  </a:lnTo>
                  <a:lnTo>
                    <a:pt x="46992" y="40092"/>
                  </a:lnTo>
                  <a:lnTo>
                    <a:pt x="47539" y="39758"/>
                  </a:lnTo>
                  <a:lnTo>
                    <a:pt x="25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7090450" y="2420900"/>
              <a:ext cx="562350" cy="988650"/>
            </a:xfrm>
            <a:custGeom>
              <a:avLst/>
              <a:gdLst/>
              <a:ahLst/>
              <a:cxnLst/>
              <a:rect l="l" t="t" r="r" b="b"/>
              <a:pathLst>
                <a:path w="22494" h="39546" extrusionOk="0">
                  <a:moveTo>
                    <a:pt x="578" y="0"/>
                  </a:moveTo>
                  <a:lnTo>
                    <a:pt x="1" y="335"/>
                  </a:lnTo>
                  <a:lnTo>
                    <a:pt x="21946" y="39545"/>
                  </a:lnTo>
                  <a:lnTo>
                    <a:pt x="22494" y="39241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7073100" y="2377450"/>
              <a:ext cx="104775" cy="89825"/>
            </a:xfrm>
            <a:custGeom>
              <a:avLst/>
              <a:gdLst/>
              <a:ahLst/>
              <a:cxnLst/>
              <a:rect l="l" t="t" r="r" b="b"/>
              <a:pathLst>
                <a:path w="4191" h="3593" extrusionOk="0">
                  <a:moveTo>
                    <a:pt x="2120" y="0"/>
                  </a:moveTo>
                  <a:cubicBezTo>
                    <a:pt x="972" y="0"/>
                    <a:pt x="0" y="1138"/>
                    <a:pt x="421" y="2377"/>
                  </a:cubicBezTo>
                  <a:cubicBezTo>
                    <a:pt x="710" y="3180"/>
                    <a:pt x="1423" y="3592"/>
                    <a:pt x="2135" y="3592"/>
                  </a:cubicBezTo>
                  <a:cubicBezTo>
                    <a:pt x="2770" y="3592"/>
                    <a:pt x="3405" y="3263"/>
                    <a:pt x="3734" y="2589"/>
                  </a:cubicBezTo>
                  <a:cubicBezTo>
                    <a:pt x="4190" y="1708"/>
                    <a:pt x="3826" y="614"/>
                    <a:pt x="2914" y="188"/>
                  </a:cubicBezTo>
                  <a:cubicBezTo>
                    <a:pt x="2649" y="59"/>
                    <a:pt x="2380" y="0"/>
                    <a:pt x="2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4" name="Google Shape;1064;p38"/>
          <p:cNvSpPr txBox="1">
            <a:spLocks noGrp="1"/>
          </p:cNvSpPr>
          <p:nvPr>
            <p:ph type="body" idx="1"/>
          </p:nvPr>
        </p:nvSpPr>
        <p:spPr>
          <a:xfrm>
            <a:off x="4724400" y="438150"/>
            <a:ext cx="4038600" cy="2514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hakim-hakim </a:t>
            </a:r>
            <a:r>
              <a:rPr lang="en-US" dirty="0" err="1" smtClean="0"/>
              <a:t>bangsa</a:t>
            </a:r>
            <a:r>
              <a:rPr lang="en-US" dirty="0" smtClean="0"/>
              <a:t> Israel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kacau</a:t>
            </a:r>
            <a:r>
              <a:rPr lang="en-US" dirty="0" smtClean="0"/>
              <a:t>/ </a:t>
            </a:r>
            <a:r>
              <a:rPr lang="en-US" dirty="0" err="1" smtClean="0"/>
              <a:t>berantakan</a:t>
            </a:r>
            <a:r>
              <a:rPr lang="en-US" dirty="0" smtClean="0"/>
              <a:t> (</a:t>
            </a:r>
            <a:r>
              <a:rPr lang="id-ID" dirty="0" smtClean="0"/>
              <a:t>kehidupan moral dan religius </a:t>
            </a:r>
            <a:r>
              <a:rPr lang="en-US" dirty="0" smtClean="0"/>
              <a:t>)</a:t>
            </a:r>
            <a:r>
              <a:rPr lang="id-ID" dirty="0" smtClean="0"/>
              <a:t>. </a:t>
            </a:r>
            <a:r>
              <a:rPr lang="id-ID" dirty="0" smtClean="0"/>
              <a:t>Meskipun Bangsa Israel sering melupakan Allah dengan membuat </a:t>
            </a:r>
            <a:r>
              <a:rPr lang="id-ID" dirty="0" smtClean="0"/>
              <a:t>berhala-b</a:t>
            </a:r>
            <a:r>
              <a:rPr lang="en-US" dirty="0" smtClean="0"/>
              <a:t>e</a:t>
            </a:r>
            <a:r>
              <a:rPr lang="id-ID" dirty="0" smtClean="0"/>
              <a:t>rhala </a:t>
            </a:r>
            <a:r>
              <a:rPr lang="id-ID" dirty="0" smtClean="0"/>
              <a:t>di rumah mereka, Allah tetap memberkati mereka dengan mengutus para nabi, salah satunya adalah Samuel.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1065" name="Google Shape;1065;p38"/>
          <p:cNvGrpSpPr/>
          <p:nvPr/>
        </p:nvGrpSpPr>
        <p:grpSpPr>
          <a:xfrm>
            <a:off x="720601" y="1754981"/>
            <a:ext cx="4850909" cy="2844486"/>
            <a:chOff x="214112" y="1014178"/>
            <a:chExt cx="5960812" cy="3585185"/>
          </a:xfrm>
        </p:grpSpPr>
        <p:sp>
          <p:nvSpPr>
            <p:cNvPr id="1066" name="Google Shape;1066;p38"/>
            <p:cNvSpPr/>
            <p:nvPr/>
          </p:nvSpPr>
          <p:spPr>
            <a:xfrm flipH="1">
              <a:off x="2039258" y="2194113"/>
              <a:ext cx="526651" cy="754826"/>
            </a:xfrm>
            <a:custGeom>
              <a:avLst/>
              <a:gdLst/>
              <a:ahLst/>
              <a:cxnLst/>
              <a:rect l="l" t="t" r="r" b="b"/>
              <a:pathLst>
                <a:path w="6201" h="8633" extrusionOk="0">
                  <a:moveTo>
                    <a:pt x="5715" y="1"/>
                  </a:moveTo>
                  <a:lnTo>
                    <a:pt x="426" y="1429"/>
                  </a:lnTo>
                  <a:lnTo>
                    <a:pt x="0" y="8572"/>
                  </a:lnTo>
                  <a:lnTo>
                    <a:pt x="6201" y="8633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 flipH="1">
              <a:off x="2059896" y="2194113"/>
              <a:ext cx="464737" cy="319313"/>
            </a:xfrm>
            <a:custGeom>
              <a:avLst/>
              <a:gdLst/>
              <a:ahLst/>
              <a:cxnLst/>
              <a:rect l="l" t="t" r="r" b="b"/>
              <a:pathLst>
                <a:path w="5472" h="3652" extrusionOk="0">
                  <a:moveTo>
                    <a:pt x="5259" y="1"/>
                  </a:moveTo>
                  <a:lnTo>
                    <a:pt x="0" y="1429"/>
                  </a:lnTo>
                  <a:cubicBezTo>
                    <a:pt x="0" y="1429"/>
                    <a:pt x="1691" y="3652"/>
                    <a:pt x="4283" y="3652"/>
                  </a:cubicBezTo>
                  <a:cubicBezTo>
                    <a:pt x="4661" y="3652"/>
                    <a:pt x="5058" y="3604"/>
                    <a:pt x="5472" y="3496"/>
                  </a:cubicBezTo>
                  <a:lnTo>
                    <a:pt x="52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 flipH="1">
              <a:off x="1298329" y="1014178"/>
              <a:ext cx="1889777" cy="1320881"/>
            </a:xfrm>
            <a:custGeom>
              <a:avLst/>
              <a:gdLst/>
              <a:ahLst/>
              <a:cxnLst/>
              <a:rect l="l" t="t" r="r" b="b"/>
              <a:pathLst>
                <a:path w="22251" h="15107" extrusionOk="0">
                  <a:moveTo>
                    <a:pt x="9963" y="1"/>
                  </a:moveTo>
                  <a:cubicBezTo>
                    <a:pt x="9599" y="1"/>
                    <a:pt x="9217" y="20"/>
                    <a:pt x="8816" y="61"/>
                  </a:cubicBezTo>
                  <a:cubicBezTo>
                    <a:pt x="3284" y="638"/>
                    <a:pt x="4104" y="6353"/>
                    <a:pt x="3284" y="7508"/>
                  </a:cubicBezTo>
                  <a:cubicBezTo>
                    <a:pt x="2098" y="9088"/>
                    <a:pt x="1" y="10851"/>
                    <a:pt x="1217" y="15076"/>
                  </a:cubicBezTo>
                  <a:lnTo>
                    <a:pt x="21247" y="15106"/>
                  </a:lnTo>
                  <a:cubicBezTo>
                    <a:pt x="21247" y="15106"/>
                    <a:pt x="22250" y="12948"/>
                    <a:pt x="20001" y="11641"/>
                  </a:cubicBezTo>
                  <a:cubicBezTo>
                    <a:pt x="20001" y="11641"/>
                    <a:pt x="19211" y="11155"/>
                    <a:pt x="19697" y="9666"/>
                  </a:cubicBezTo>
                  <a:cubicBezTo>
                    <a:pt x="20184" y="8176"/>
                    <a:pt x="18451" y="7447"/>
                    <a:pt x="17539" y="5532"/>
                  </a:cubicBezTo>
                  <a:cubicBezTo>
                    <a:pt x="16493" y="3384"/>
                    <a:pt x="14791" y="1"/>
                    <a:pt x="9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 flipH="1">
              <a:off x="1799161" y="1157659"/>
              <a:ext cx="1014574" cy="1233183"/>
            </a:xfrm>
            <a:custGeom>
              <a:avLst/>
              <a:gdLst/>
              <a:ahLst/>
              <a:cxnLst/>
              <a:rect l="l" t="t" r="r" b="b"/>
              <a:pathLst>
                <a:path w="11946" h="14104" extrusionOk="0">
                  <a:moveTo>
                    <a:pt x="5988" y="0"/>
                  </a:moveTo>
                  <a:cubicBezTo>
                    <a:pt x="1520" y="61"/>
                    <a:pt x="0" y="1885"/>
                    <a:pt x="0" y="6201"/>
                  </a:cubicBezTo>
                  <a:cubicBezTo>
                    <a:pt x="0" y="10547"/>
                    <a:pt x="2432" y="14104"/>
                    <a:pt x="5988" y="14104"/>
                  </a:cubicBezTo>
                  <a:cubicBezTo>
                    <a:pt x="9484" y="14104"/>
                    <a:pt x="11946" y="10517"/>
                    <a:pt x="11946" y="6201"/>
                  </a:cubicBezTo>
                  <a:cubicBezTo>
                    <a:pt x="11946" y="1885"/>
                    <a:pt x="10456" y="0"/>
                    <a:pt x="5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 flipH="1">
              <a:off x="1905027" y="1896263"/>
              <a:ext cx="271097" cy="244993"/>
            </a:xfrm>
            <a:custGeom>
              <a:avLst/>
              <a:gdLst/>
              <a:ahLst/>
              <a:cxnLst/>
              <a:rect l="l" t="t" r="r" b="b"/>
              <a:pathLst>
                <a:path w="3192" h="2802" extrusionOk="0">
                  <a:moveTo>
                    <a:pt x="1497" y="1"/>
                  </a:moveTo>
                  <a:cubicBezTo>
                    <a:pt x="641" y="1"/>
                    <a:pt x="0" y="646"/>
                    <a:pt x="0" y="1403"/>
                  </a:cubicBezTo>
                  <a:cubicBezTo>
                    <a:pt x="0" y="2193"/>
                    <a:pt x="730" y="2801"/>
                    <a:pt x="1611" y="2801"/>
                  </a:cubicBezTo>
                  <a:cubicBezTo>
                    <a:pt x="2462" y="2801"/>
                    <a:pt x="3192" y="2163"/>
                    <a:pt x="3192" y="1403"/>
                  </a:cubicBezTo>
                  <a:cubicBezTo>
                    <a:pt x="3192" y="613"/>
                    <a:pt x="2462" y="5"/>
                    <a:pt x="1611" y="5"/>
                  </a:cubicBezTo>
                  <a:cubicBezTo>
                    <a:pt x="1573" y="2"/>
                    <a:pt x="1534" y="1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 flipH="1">
              <a:off x="2458730" y="1895084"/>
              <a:ext cx="271181" cy="247354"/>
            </a:xfrm>
            <a:custGeom>
              <a:avLst/>
              <a:gdLst/>
              <a:ahLst/>
              <a:cxnLst/>
              <a:rect l="l" t="t" r="r" b="b"/>
              <a:pathLst>
                <a:path w="3193" h="2829" extrusionOk="0">
                  <a:moveTo>
                    <a:pt x="1551" y="1"/>
                  </a:moveTo>
                  <a:cubicBezTo>
                    <a:pt x="697" y="1"/>
                    <a:pt x="1" y="628"/>
                    <a:pt x="1" y="1400"/>
                  </a:cubicBezTo>
                  <a:cubicBezTo>
                    <a:pt x="1" y="2220"/>
                    <a:pt x="730" y="2828"/>
                    <a:pt x="1612" y="2828"/>
                  </a:cubicBezTo>
                  <a:cubicBezTo>
                    <a:pt x="2463" y="2828"/>
                    <a:pt x="3192" y="2160"/>
                    <a:pt x="3192" y="1400"/>
                  </a:cubicBezTo>
                  <a:cubicBezTo>
                    <a:pt x="3192" y="640"/>
                    <a:pt x="2463" y="2"/>
                    <a:pt x="1612" y="2"/>
                  </a:cubicBezTo>
                  <a:cubicBezTo>
                    <a:pt x="1592" y="1"/>
                    <a:pt x="1571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 flipH="1">
              <a:off x="2764645" y="1742336"/>
              <a:ext cx="224640" cy="233976"/>
            </a:xfrm>
            <a:custGeom>
              <a:avLst/>
              <a:gdLst/>
              <a:ahLst/>
              <a:cxnLst/>
              <a:rect l="l" t="t" r="r" b="b"/>
              <a:pathLst>
                <a:path w="2645" h="2676" extrusionOk="0">
                  <a:moveTo>
                    <a:pt x="1307" y="0"/>
                  </a:moveTo>
                  <a:cubicBezTo>
                    <a:pt x="608" y="0"/>
                    <a:pt x="0" y="608"/>
                    <a:pt x="0" y="1338"/>
                  </a:cubicBezTo>
                  <a:cubicBezTo>
                    <a:pt x="0" y="2067"/>
                    <a:pt x="608" y="2675"/>
                    <a:pt x="1307" y="2675"/>
                  </a:cubicBezTo>
                  <a:cubicBezTo>
                    <a:pt x="2037" y="2675"/>
                    <a:pt x="2645" y="2067"/>
                    <a:pt x="2645" y="1338"/>
                  </a:cubicBezTo>
                  <a:cubicBezTo>
                    <a:pt x="2645" y="608"/>
                    <a:pt x="2037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 flipH="1">
              <a:off x="2855011" y="1814033"/>
              <a:ext cx="74908" cy="55958"/>
            </a:xfrm>
            <a:custGeom>
              <a:avLst/>
              <a:gdLst/>
              <a:ahLst/>
              <a:cxnLst/>
              <a:rect l="l" t="t" r="r" b="b"/>
              <a:pathLst>
                <a:path w="882" h="640" fill="none" extrusionOk="0">
                  <a:moveTo>
                    <a:pt x="0" y="305"/>
                  </a:moveTo>
                  <a:cubicBezTo>
                    <a:pt x="0" y="305"/>
                    <a:pt x="426" y="1"/>
                    <a:pt x="882" y="639"/>
                  </a:cubicBezTo>
                </a:path>
              </a:pathLst>
            </a:custGeom>
            <a:noFill/>
            <a:ln w="5325" cap="rnd" cmpd="sng">
              <a:solidFill>
                <a:srgbClr val="0F1B3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 flipH="1">
              <a:off x="1657158" y="1742336"/>
              <a:ext cx="227273" cy="233976"/>
            </a:xfrm>
            <a:custGeom>
              <a:avLst/>
              <a:gdLst/>
              <a:ahLst/>
              <a:cxnLst/>
              <a:rect l="l" t="t" r="r" b="b"/>
              <a:pathLst>
                <a:path w="2676" h="2676" extrusionOk="0">
                  <a:moveTo>
                    <a:pt x="1338" y="0"/>
                  </a:moveTo>
                  <a:cubicBezTo>
                    <a:pt x="609" y="0"/>
                    <a:pt x="1" y="608"/>
                    <a:pt x="1" y="1338"/>
                  </a:cubicBezTo>
                  <a:cubicBezTo>
                    <a:pt x="1" y="2067"/>
                    <a:pt x="609" y="2675"/>
                    <a:pt x="1338" y="2675"/>
                  </a:cubicBezTo>
                  <a:cubicBezTo>
                    <a:pt x="2068" y="2675"/>
                    <a:pt x="2675" y="2067"/>
                    <a:pt x="2675" y="1338"/>
                  </a:cubicBezTo>
                  <a:cubicBezTo>
                    <a:pt x="2675" y="608"/>
                    <a:pt x="2068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 flipH="1">
              <a:off x="1719157" y="1814033"/>
              <a:ext cx="74908" cy="55958"/>
            </a:xfrm>
            <a:custGeom>
              <a:avLst/>
              <a:gdLst/>
              <a:ahLst/>
              <a:cxnLst/>
              <a:rect l="l" t="t" r="r" b="b"/>
              <a:pathLst>
                <a:path w="882" h="640" fill="none" extrusionOk="0">
                  <a:moveTo>
                    <a:pt x="882" y="305"/>
                  </a:moveTo>
                  <a:cubicBezTo>
                    <a:pt x="882" y="305"/>
                    <a:pt x="456" y="1"/>
                    <a:pt x="0" y="639"/>
                  </a:cubicBezTo>
                </a:path>
              </a:pathLst>
            </a:custGeom>
            <a:noFill/>
            <a:ln w="5325" cap="rnd" cmpd="sng">
              <a:solidFill>
                <a:srgbClr val="0F1B3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 flipH="1">
              <a:off x="2039258" y="1776873"/>
              <a:ext cx="56818" cy="66538"/>
            </a:xfrm>
            <a:custGeom>
              <a:avLst/>
              <a:gdLst/>
              <a:ahLst/>
              <a:cxnLst/>
              <a:rect l="l" t="t" r="r" b="b"/>
              <a:pathLst>
                <a:path w="669" h="761" extrusionOk="0">
                  <a:moveTo>
                    <a:pt x="335" y="0"/>
                  </a:moveTo>
                  <a:cubicBezTo>
                    <a:pt x="152" y="0"/>
                    <a:pt x="0" y="152"/>
                    <a:pt x="0" y="365"/>
                  </a:cubicBezTo>
                  <a:cubicBezTo>
                    <a:pt x="0" y="608"/>
                    <a:pt x="152" y="760"/>
                    <a:pt x="335" y="760"/>
                  </a:cubicBezTo>
                  <a:cubicBezTo>
                    <a:pt x="517" y="760"/>
                    <a:pt x="669" y="608"/>
                    <a:pt x="669" y="36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rgbClr val="0F1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 flipH="1">
              <a:off x="2509091" y="1776873"/>
              <a:ext cx="59451" cy="66538"/>
            </a:xfrm>
            <a:custGeom>
              <a:avLst/>
              <a:gdLst/>
              <a:ahLst/>
              <a:cxnLst/>
              <a:rect l="l" t="t" r="r" b="b"/>
              <a:pathLst>
                <a:path w="700" h="761" extrusionOk="0">
                  <a:moveTo>
                    <a:pt x="366" y="0"/>
                  </a:moveTo>
                  <a:cubicBezTo>
                    <a:pt x="153" y="0"/>
                    <a:pt x="1" y="152"/>
                    <a:pt x="1" y="365"/>
                  </a:cubicBezTo>
                  <a:cubicBezTo>
                    <a:pt x="1" y="608"/>
                    <a:pt x="153" y="760"/>
                    <a:pt x="366" y="760"/>
                  </a:cubicBezTo>
                  <a:cubicBezTo>
                    <a:pt x="548" y="760"/>
                    <a:pt x="700" y="608"/>
                    <a:pt x="700" y="365"/>
                  </a:cubicBezTo>
                  <a:cubicBezTo>
                    <a:pt x="700" y="152"/>
                    <a:pt x="548" y="0"/>
                    <a:pt x="366" y="0"/>
                  </a:cubicBezTo>
                  <a:close/>
                </a:path>
              </a:pathLst>
            </a:custGeom>
            <a:solidFill>
              <a:srgbClr val="0F1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 flipH="1">
              <a:off x="2237994" y="1845947"/>
              <a:ext cx="59451" cy="114365"/>
            </a:xfrm>
            <a:custGeom>
              <a:avLst/>
              <a:gdLst/>
              <a:ahLst/>
              <a:cxnLst/>
              <a:rect l="l" t="t" r="r" b="b"/>
              <a:pathLst>
                <a:path w="700" h="1308" fill="none" extrusionOk="0">
                  <a:moveTo>
                    <a:pt x="152" y="1308"/>
                  </a:moveTo>
                  <a:lnTo>
                    <a:pt x="699" y="761"/>
                  </a:lnTo>
                  <a:cubicBezTo>
                    <a:pt x="304" y="396"/>
                    <a:pt x="0" y="1"/>
                    <a:pt x="0" y="1"/>
                  </a:cubicBezTo>
                </a:path>
              </a:pathLst>
            </a:custGeom>
            <a:noFill/>
            <a:ln w="5325" cap="rnd" cmpd="sng">
              <a:solidFill>
                <a:srgbClr val="0F1B3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 flipH="1">
              <a:off x="2225085" y="1978848"/>
              <a:ext cx="198906" cy="172859"/>
            </a:xfrm>
            <a:custGeom>
              <a:avLst/>
              <a:gdLst/>
              <a:ahLst/>
              <a:cxnLst/>
              <a:rect l="l" t="t" r="r" b="b"/>
              <a:pathLst>
                <a:path w="2342" h="1977" fill="none" extrusionOk="0">
                  <a:moveTo>
                    <a:pt x="2341" y="700"/>
                  </a:moveTo>
                  <a:cubicBezTo>
                    <a:pt x="2341" y="700"/>
                    <a:pt x="1126" y="1976"/>
                    <a:pt x="1" y="0"/>
                  </a:cubicBezTo>
                </a:path>
              </a:pathLst>
            </a:custGeom>
            <a:noFill/>
            <a:ln w="5325" cap="rnd" cmpd="sng">
              <a:solidFill>
                <a:srgbClr val="0F1B3C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 flipH="1">
              <a:off x="1654610" y="1080978"/>
              <a:ext cx="1048121" cy="667391"/>
            </a:xfrm>
            <a:custGeom>
              <a:avLst/>
              <a:gdLst/>
              <a:ahLst/>
              <a:cxnLst/>
              <a:rect l="l" t="t" r="r" b="b"/>
              <a:pathLst>
                <a:path w="12341" h="7633" extrusionOk="0">
                  <a:moveTo>
                    <a:pt x="4973" y="0"/>
                  </a:moveTo>
                  <a:cubicBezTo>
                    <a:pt x="3249" y="0"/>
                    <a:pt x="1341" y="554"/>
                    <a:pt x="365" y="1607"/>
                  </a:cubicBezTo>
                  <a:cubicBezTo>
                    <a:pt x="335" y="1637"/>
                    <a:pt x="304" y="1789"/>
                    <a:pt x="304" y="1789"/>
                  </a:cubicBezTo>
                  <a:lnTo>
                    <a:pt x="0" y="2397"/>
                  </a:lnTo>
                  <a:cubicBezTo>
                    <a:pt x="0" y="2397"/>
                    <a:pt x="3898" y="7633"/>
                    <a:pt x="10243" y="7633"/>
                  </a:cubicBezTo>
                  <a:cubicBezTo>
                    <a:pt x="10383" y="7633"/>
                    <a:pt x="10526" y="7630"/>
                    <a:pt x="10669" y="7625"/>
                  </a:cubicBezTo>
                  <a:cubicBezTo>
                    <a:pt x="12341" y="5376"/>
                    <a:pt x="11155" y="634"/>
                    <a:pt x="5897" y="57"/>
                  </a:cubicBezTo>
                  <a:cubicBezTo>
                    <a:pt x="5600" y="19"/>
                    <a:pt x="5289" y="0"/>
                    <a:pt x="4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 flipH="1">
              <a:off x="2651009" y="1216240"/>
              <a:ext cx="299888" cy="550054"/>
            </a:xfrm>
            <a:custGeom>
              <a:avLst/>
              <a:gdLst/>
              <a:ahLst/>
              <a:cxnLst/>
              <a:rect l="l" t="t" r="r" b="b"/>
              <a:pathLst>
                <a:path w="3531" h="6291" extrusionOk="0">
                  <a:moveTo>
                    <a:pt x="2994" y="1"/>
                  </a:moveTo>
                  <a:cubicBezTo>
                    <a:pt x="1588" y="1"/>
                    <a:pt x="1" y="3849"/>
                    <a:pt x="1676" y="6291"/>
                  </a:cubicBezTo>
                  <a:cubicBezTo>
                    <a:pt x="1676" y="6291"/>
                    <a:pt x="2953" y="3707"/>
                    <a:pt x="3257" y="1124"/>
                  </a:cubicBezTo>
                  <a:cubicBezTo>
                    <a:pt x="3257" y="1124"/>
                    <a:pt x="3530" y="121"/>
                    <a:pt x="3287" y="60"/>
                  </a:cubicBezTo>
                  <a:cubicBezTo>
                    <a:pt x="3191" y="20"/>
                    <a:pt x="3093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 flipH="1">
              <a:off x="1347418" y="2566149"/>
              <a:ext cx="1956872" cy="2025257"/>
            </a:xfrm>
            <a:custGeom>
              <a:avLst/>
              <a:gdLst/>
              <a:ahLst/>
              <a:cxnLst/>
              <a:rect l="l" t="t" r="r" b="b"/>
              <a:pathLst>
                <a:path w="23041" h="23163" extrusionOk="0">
                  <a:moveTo>
                    <a:pt x="14652" y="1"/>
                  </a:moveTo>
                  <a:cubicBezTo>
                    <a:pt x="14351" y="903"/>
                    <a:pt x="13545" y="2251"/>
                    <a:pt x="11528" y="2251"/>
                  </a:cubicBezTo>
                  <a:cubicBezTo>
                    <a:pt x="11505" y="2251"/>
                    <a:pt x="11483" y="2250"/>
                    <a:pt x="11460" y="2250"/>
                  </a:cubicBezTo>
                  <a:cubicBezTo>
                    <a:pt x="9089" y="2220"/>
                    <a:pt x="8664" y="700"/>
                    <a:pt x="8512" y="214"/>
                  </a:cubicBezTo>
                  <a:cubicBezTo>
                    <a:pt x="5290" y="457"/>
                    <a:pt x="3101" y="913"/>
                    <a:pt x="3101" y="913"/>
                  </a:cubicBezTo>
                  <a:lnTo>
                    <a:pt x="1" y="22950"/>
                  </a:lnTo>
                  <a:lnTo>
                    <a:pt x="20032" y="23162"/>
                  </a:lnTo>
                  <a:lnTo>
                    <a:pt x="22585" y="5624"/>
                  </a:lnTo>
                  <a:cubicBezTo>
                    <a:pt x="23041" y="3101"/>
                    <a:pt x="22859" y="730"/>
                    <a:pt x="20214" y="396"/>
                  </a:cubicBezTo>
                  <a:cubicBezTo>
                    <a:pt x="18330" y="153"/>
                    <a:pt x="16415" y="62"/>
                    <a:pt x="14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 flipH="1">
              <a:off x="3399667" y="1015926"/>
              <a:ext cx="651328" cy="792948"/>
            </a:xfrm>
            <a:custGeom>
              <a:avLst/>
              <a:gdLst/>
              <a:ahLst/>
              <a:cxnLst/>
              <a:rect l="l" t="t" r="r" b="b"/>
              <a:pathLst>
                <a:path w="7669" h="9069" extrusionOk="0">
                  <a:moveTo>
                    <a:pt x="5165" y="1"/>
                  </a:moveTo>
                  <a:cubicBezTo>
                    <a:pt x="4872" y="1"/>
                    <a:pt x="4616" y="230"/>
                    <a:pt x="4507" y="557"/>
                  </a:cubicBezTo>
                  <a:cubicBezTo>
                    <a:pt x="4300" y="1444"/>
                    <a:pt x="3892" y="2993"/>
                    <a:pt x="3870" y="2993"/>
                  </a:cubicBezTo>
                  <a:cubicBezTo>
                    <a:pt x="3869" y="2993"/>
                    <a:pt x="3869" y="2992"/>
                    <a:pt x="3869" y="2989"/>
                  </a:cubicBezTo>
                  <a:cubicBezTo>
                    <a:pt x="3869" y="2959"/>
                    <a:pt x="3930" y="1834"/>
                    <a:pt x="3960" y="983"/>
                  </a:cubicBezTo>
                  <a:cubicBezTo>
                    <a:pt x="4017" y="556"/>
                    <a:pt x="3675" y="156"/>
                    <a:pt x="3282" y="156"/>
                  </a:cubicBezTo>
                  <a:cubicBezTo>
                    <a:pt x="3255" y="156"/>
                    <a:pt x="3228" y="158"/>
                    <a:pt x="3200" y="162"/>
                  </a:cubicBezTo>
                  <a:cubicBezTo>
                    <a:pt x="2866" y="162"/>
                    <a:pt x="2562" y="466"/>
                    <a:pt x="2531" y="831"/>
                  </a:cubicBezTo>
                  <a:lnTo>
                    <a:pt x="2228" y="3111"/>
                  </a:lnTo>
                  <a:lnTo>
                    <a:pt x="1954" y="1834"/>
                  </a:lnTo>
                  <a:cubicBezTo>
                    <a:pt x="1904" y="1483"/>
                    <a:pt x="1605" y="1256"/>
                    <a:pt x="1297" y="1256"/>
                  </a:cubicBezTo>
                  <a:cubicBezTo>
                    <a:pt x="1232" y="1256"/>
                    <a:pt x="1166" y="1266"/>
                    <a:pt x="1103" y="1287"/>
                  </a:cubicBezTo>
                  <a:cubicBezTo>
                    <a:pt x="738" y="1408"/>
                    <a:pt x="556" y="1773"/>
                    <a:pt x="647" y="2138"/>
                  </a:cubicBezTo>
                  <a:lnTo>
                    <a:pt x="1103" y="4114"/>
                  </a:lnTo>
                  <a:cubicBezTo>
                    <a:pt x="1103" y="4114"/>
                    <a:pt x="0" y="8614"/>
                    <a:pt x="38" y="8614"/>
                  </a:cubicBezTo>
                  <a:cubicBezTo>
                    <a:pt x="38" y="8614"/>
                    <a:pt x="38" y="8613"/>
                    <a:pt x="39" y="8612"/>
                  </a:cubicBezTo>
                  <a:cubicBezTo>
                    <a:pt x="41" y="8609"/>
                    <a:pt x="59" y="8607"/>
                    <a:pt x="92" y="8607"/>
                  </a:cubicBezTo>
                  <a:cubicBezTo>
                    <a:pt x="651" y="8607"/>
                    <a:pt x="5449" y="9068"/>
                    <a:pt x="5449" y="9068"/>
                  </a:cubicBezTo>
                  <a:cubicBezTo>
                    <a:pt x="5510" y="8977"/>
                    <a:pt x="7334" y="3871"/>
                    <a:pt x="7638" y="1287"/>
                  </a:cubicBezTo>
                  <a:cubicBezTo>
                    <a:pt x="7668" y="861"/>
                    <a:pt x="7395" y="497"/>
                    <a:pt x="7030" y="405"/>
                  </a:cubicBezTo>
                  <a:cubicBezTo>
                    <a:pt x="7009" y="404"/>
                    <a:pt x="6989" y="403"/>
                    <a:pt x="6969" y="403"/>
                  </a:cubicBezTo>
                  <a:cubicBezTo>
                    <a:pt x="6628" y="403"/>
                    <a:pt x="6324" y="639"/>
                    <a:pt x="6209" y="983"/>
                  </a:cubicBezTo>
                  <a:lnTo>
                    <a:pt x="5662" y="3232"/>
                  </a:lnTo>
                  <a:lnTo>
                    <a:pt x="5905" y="861"/>
                  </a:lnTo>
                  <a:cubicBezTo>
                    <a:pt x="5966" y="466"/>
                    <a:pt x="5693" y="41"/>
                    <a:pt x="5267" y="10"/>
                  </a:cubicBezTo>
                  <a:cubicBezTo>
                    <a:pt x="5233" y="4"/>
                    <a:pt x="5198" y="1"/>
                    <a:pt x="5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 flipH="1">
              <a:off x="3549398" y="1343633"/>
              <a:ext cx="327915" cy="236687"/>
            </a:xfrm>
            <a:custGeom>
              <a:avLst/>
              <a:gdLst/>
              <a:ahLst/>
              <a:cxnLst/>
              <a:rect l="l" t="t" r="r" b="b"/>
              <a:pathLst>
                <a:path w="3861" h="2707" fill="none" extrusionOk="0">
                  <a:moveTo>
                    <a:pt x="3860" y="1825"/>
                  </a:moveTo>
                  <a:cubicBezTo>
                    <a:pt x="3860" y="1825"/>
                    <a:pt x="3587" y="822"/>
                    <a:pt x="2523" y="153"/>
                  </a:cubicBezTo>
                  <a:cubicBezTo>
                    <a:pt x="2310" y="1"/>
                    <a:pt x="2006" y="62"/>
                    <a:pt x="1824" y="214"/>
                  </a:cubicBezTo>
                  <a:lnTo>
                    <a:pt x="1824" y="214"/>
                  </a:lnTo>
                  <a:cubicBezTo>
                    <a:pt x="1490" y="426"/>
                    <a:pt x="1398" y="913"/>
                    <a:pt x="1581" y="1278"/>
                  </a:cubicBezTo>
                  <a:lnTo>
                    <a:pt x="2067" y="2098"/>
                  </a:lnTo>
                  <a:cubicBezTo>
                    <a:pt x="2067" y="2098"/>
                    <a:pt x="1307" y="1460"/>
                    <a:pt x="0" y="2706"/>
                  </a:cubicBezTo>
                </a:path>
              </a:pathLst>
            </a:custGeom>
            <a:noFill/>
            <a:ln w="38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 flipH="1">
              <a:off x="3557127" y="1747670"/>
              <a:ext cx="575825" cy="233889"/>
            </a:xfrm>
            <a:custGeom>
              <a:avLst/>
              <a:gdLst/>
              <a:ahLst/>
              <a:cxnLst/>
              <a:rect l="l" t="t" r="r" b="b"/>
              <a:pathLst>
                <a:path w="6780" h="2675" extrusionOk="0">
                  <a:moveTo>
                    <a:pt x="548" y="0"/>
                  </a:moveTo>
                  <a:lnTo>
                    <a:pt x="1" y="1915"/>
                  </a:lnTo>
                  <a:lnTo>
                    <a:pt x="6111" y="2675"/>
                  </a:lnTo>
                  <a:lnTo>
                    <a:pt x="67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 flipH="1">
              <a:off x="2581366" y="1859237"/>
              <a:ext cx="1912963" cy="1494876"/>
            </a:xfrm>
            <a:custGeom>
              <a:avLst/>
              <a:gdLst/>
              <a:ahLst/>
              <a:cxnLst/>
              <a:rect l="l" t="t" r="r" b="b"/>
              <a:pathLst>
                <a:path w="22524" h="17097" extrusionOk="0">
                  <a:moveTo>
                    <a:pt x="3800" y="1"/>
                  </a:moveTo>
                  <a:cubicBezTo>
                    <a:pt x="3800" y="1"/>
                    <a:pt x="1" y="11825"/>
                    <a:pt x="92" y="14408"/>
                  </a:cubicBezTo>
                  <a:cubicBezTo>
                    <a:pt x="161" y="16523"/>
                    <a:pt x="3996" y="17097"/>
                    <a:pt x="8134" y="17097"/>
                  </a:cubicBezTo>
                  <a:cubicBezTo>
                    <a:pt x="13034" y="17097"/>
                    <a:pt x="18360" y="16293"/>
                    <a:pt x="18360" y="16293"/>
                  </a:cubicBezTo>
                  <a:lnTo>
                    <a:pt x="22524" y="8329"/>
                  </a:lnTo>
                  <a:lnTo>
                    <a:pt x="22524" y="8329"/>
                  </a:lnTo>
                  <a:cubicBezTo>
                    <a:pt x="17600" y="8663"/>
                    <a:pt x="13770" y="9119"/>
                    <a:pt x="9788" y="9514"/>
                  </a:cubicBezTo>
                  <a:lnTo>
                    <a:pt x="11308" y="153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flipH="1">
              <a:off x="3077018" y="2962142"/>
              <a:ext cx="209183" cy="345631"/>
            </a:xfrm>
            <a:custGeom>
              <a:avLst/>
              <a:gdLst/>
              <a:ahLst/>
              <a:cxnLst/>
              <a:rect l="l" t="t" r="r" b="b"/>
              <a:pathLst>
                <a:path w="2463" h="3953" extrusionOk="0">
                  <a:moveTo>
                    <a:pt x="2463" y="1"/>
                  </a:moveTo>
                  <a:lnTo>
                    <a:pt x="1" y="3952"/>
                  </a:lnTo>
                  <a:lnTo>
                    <a:pt x="1855" y="3831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 flipH="1">
              <a:off x="1866256" y="4033833"/>
              <a:ext cx="348638" cy="270524"/>
            </a:xfrm>
            <a:custGeom>
              <a:avLst/>
              <a:gdLst/>
              <a:ahLst/>
              <a:cxnLst/>
              <a:rect l="l" t="t" r="r" b="b"/>
              <a:pathLst>
                <a:path w="4105" h="3094" extrusionOk="0">
                  <a:moveTo>
                    <a:pt x="1986" y="0"/>
                  </a:moveTo>
                  <a:cubicBezTo>
                    <a:pt x="1412" y="0"/>
                    <a:pt x="742" y="296"/>
                    <a:pt x="1" y="1148"/>
                  </a:cubicBezTo>
                  <a:lnTo>
                    <a:pt x="974" y="3094"/>
                  </a:lnTo>
                  <a:lnTo>
                    <a:pt x="4104" y="1543"/>
                  </a:lnTo>
                  <a:cubicBezTo>
                    <a:pt x="4104" y="1543"/>
                    <a:pt x="3296" y="0"/>
                    <a:pt x="1986" y="0"/>
                  </a:cubicBezTo>
                  <a:close/>
                </a:path>
              </a:pathLst>
            </a:custGeom>
            <a:solidFill>
              <a:srgbClr val="FF8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 flipH="1">
              <a:off x="1984988" y="3788490"/>
              <a:ext cx="529284" cy="478707"/>
            </a:xfrm>
            <a:custGeom>
              <a:avLst/>
              <a:gdLst/>
              <a:ahLst/>
              <a:cxnLst/>
              <a:rect l="l" t="t" r="r" b="b"/>
              <a:pathLst>
                <a:path w="6232" h="5475" extrusionOk="0">
                  <a:moveTo>
                    <a:pt x="4771" y="1"/>
                  </a:moveTo>
                  <a:cubicBezTo>
                    <a:pt x="4751" y="1"/>
                    <a:pt x="4731" y="1"/>
                    <a:pt x="4711" y="3"/>
                  </a:cubicBezTo>
                  <a:lnTo>
                    <a:pt x="730" y="489"/>
                  </a:lnTo>
                  <a:cubicBezTo>
                    <a:pt x="304" y="550"/>
                    <a:pt x="0" y="976"/>
                    <a:pt x="91" y="1401"/>
                  </a:cubicBezTo>
                  <a:lnTo>
                    <a:pt x="912" y="5474"/>
                  </a:lnTo>
                  <a:lnTo>
                    <a:pt x="6231" y="4866"/>
                  </a:lnTo>
                  <a:lnTo>
                    <a:pt x="5562" y="641"/>
                  </a:lnTo>
                  <a:cubicBezTo>
                    <a:pt x="5476" y="266"/>
                    <a:pt x="5143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 flipH="1">
              <a:off x="1615882" y="4134208"/>
              <a:ext cx="916480" cy="451427"/>
            </a:xfrm>
            <a:custGeom>
              <a:avLst/>
              <a:gdLst/>
              <a:ahLst/>
              <a:cxnLst/>
              <a:rect l="l" t="t" r="r" b="b"/>
              <a:pathLst>
                <a:path w="10791" h="5163" extrusionOk="0">
                  <a:moveTo>
                    <a:pt x="5897" y="0"/>
                  </a:moveTo>
                  <a:lnTo>
                    <a:pt x="851" y="122"/>
                  </a:lnTo>
                  <a:cubicBezTo>
                    <a:pt x="152" y="152"/>
                    <a:pt x="0" y="1155"/>
                    <a:pt x="639" y="1429"/>
                  </a:cubicBezTo>
                  <a:cubicBezTo>
                    <a:pt x="699" y="1459"/>
                    <a:pt x="730" y="1459"/>
                    <a:pt x="760" y="1459"/>
                  </a:cubicBezTo>
                  <a:cubicBezTo>
                    <a:pt x="1186" y="2189"/>
                    <a:pt x="1338" y="2979"/>
                    <a:pt x="1611" y="3769"/>
                  </a:cubicBezTo>
                  <a:cubicBezTo>
                    <a:pt x="1921" y="4859"/>
                    <a:pt x="3755" y="5163"/>
                    <a:pt x="5703" y="5163"/>
                  </a:cubicBezTo>
                  <a:cubicBezTo>
                    <a:pt x="8156" y="5163"/>
                    <a:pt x="10791" y="4681"/>
                    <a:pt x="10791" y="4681"/>
                  </a:cubicBezTo>
                  <a:lnTo>
                    <a:pt x="10791" y="152"/>
                  </a:lnTo>
                  <a:lnTo>
                    <a:pt x="5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 flipH="1">
              <a:off x="1556516" y="4035844"/>
              <a:ext cx="320186" cy="558185"/>
            </a:xfrm>
            <a:custGeom>
              <a:avLst/>
              <a:gdLst/>
              <a:ahLst/>
              <a:cxnLst/>
              <a:rect l="l" t="t" r="r" b="b"/>
              <a:pathLst>
                <a:path w="3770" h="6384" extrusionOk="0">
                  <a:moveTo>
                    <a:pt x="2645" y="1"/>
                  </a:moveTo>
                  <a:lnTo>
                    <a:pt x="1" y="153"/>
                  </a:lnTo>
                  <a:lnTo>
                    <a:pt x="1825" y="6384"/>
                  </a:lnTo>
                  <a:lnTo>
                    <a:pt x="3770" y="6353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 flipH="1">
              <a:off x="214112" y="2629976"/>
              <a:ext cx="1765865" cy="1969386"/>
            </a:xfrm>
            <a:custGeom>
              <a:avLst/>
              <a:gdLst/>
              <a:ahLst/>
              <a:cxnLst/>
              <a:rect l="l" t="t" r="r" b="b"/>
              <a:pathLst>
                <a:path w="20792" h="22524" extrusionOk="0">
                  <a:moveTo>
                    <a:pt x="5776" y="0"/>
                  </a:moveTo>
                  <a:cubicBezTo>
                    <a:pt x="5776" y="0"/>
                    <a:pt x="1" y="3952"/>
                    <a:pt x="1034" y="5532"/>
                  </a:cubicBezTo>
                  <a:lnTo>
                    <a:pt x="7509" y="14925"/>
                  </a:lnTo>
                  <a:lnTo>
                    <a:pt x="2463" y="14955"/>
                  </a:lnTo>
                  <a:lnTo>
                    <a:pt x="4530" y="22524"/>
                  </a:lnTo>
                  <a:cubicBezTo>
                    <a:pt x="4530" y="22524"/>
                    <a:pt x="17357" y="22220"/>
                    <a:pt x="16141" y="22220"/>
                  </a:cubicBezTo>
                  <a:cubicBezTo>
                    <a:pt x="20792" y="21764"/>
                    <a:pt x="12524" y="4256"/>
                    <a:pt x="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 flipH="1">
              <a:off x="1409332" y="3246568"/>
              <a:ext cx="69812" cy="481067"/>
            </a:xfrm>
            <a:custGeom>
              <a:avLst/>
              <a:gdLst/>
              <a:ahLst/>
              <a:cxnLst/>
              <a:rect l="l" t="t" r="r" b="b"/>
              <a:pathLst>
                <a:path w="822" h="5502" fill="none" extrusionOk="0">
                  <a:moveTo>
                    <a:pt x="1" y="5502"/>
                  </a:moveTo>
                  <a:lnTo>
                    <a:pt x="821" y="0"/>
                  </a:lnTo>
                </a:path>
              </a:pathLst>
            </a:custGeom>
            <a:noFill/>
            <a:ln w="76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 flipH="1">
              <a:off x="2607185" y="4418547"/>
              <a:ext cx="1179848" cy="154235"/>
            </a:xfrm>
            <a:custGeom>
              <a:avLst/>
              <a:gdLst/>
              <a:ahLst/>
              <a:cxnLst/>
              <a:rect l="l" t="t" r="r" b="b"/>
              <a:pathLst>
                <a:path w="13892" h="1764" extrusionOk="0">
                  <a:moveTo>
                    <a:pt x="1" y="1"/>
                  </a:moveTo>
                  <a:lnTo>
                    <a:pt x="1" y="1764"/>
                  </a:lnTo>
                  <a:lnTo>
                    <a:pt x="13892" y="1764"/>
                  </a:lnTo>
                  <a:lnTo>
                    <a:pt x="13284" y="487"/>
                  </a:lnTo>
                  <a:cubicBezTo>
                    <a:pt x="13132" y="183"/>
                    <a:pt x="12828" y="1"/>
                    <a:pt x="12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 flipH="1">
              <a:off x="3523580" y="3172161"/>
              <a:ext cx="2651345" cy="1400621"/>
            </a:xfrm>
            <a:custGeom>
              <a:avLst/>
              <a:gdLst/>
              <a:ahLst/>
              <a:cxnLst/>
              <a:rect l="l" t="t" r="r" b="b"/>
              <a:pathLst>
                <a:path w="31218" h="16019" extrusionOk="0">
                  <a:moveTo>
                    <a:pt x="609" y="0"/>
                  </a:moveTo>
                  <a:cubicBezTo>
                    <a:pt x="214" y="0"/>
                    <a:pt x="1" y="365"/>
                    <a:pt x="153" y="730"/>
                  </a:cubicBezTo>
                  <a:lnTo>
                    <a:pt x="7478" y="16019"/>
                  </a:lnTo>
                  <a:lnTo>
                    <a:pt x="31217" y="16019"/>
                  </a:lnTo>
                  <a:lnTo>
                    <a:pt x="23679" y="730"/>
                  </a:lnTo>
                  <a:cubicBezTo>
                    <a:pt x="23436" y="274"/>
                    <a:pt x="22980" y="0"/>
                    <a:pt x="22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flipH="1">
              <a:off x="4778166" y="3751243"/>
              <a:ext cx="346005" cy="343357"/>
            </a:xfrm>
            <a:custGeom>
              <a:avLst/>
              <a:gdLst/>
              <a:ahLst/>
              <a:cxnLst/>
              <a:rect l="l" t="t" r="r" b="b"/>
              <a:pathLst>
                <a:path w="4074" h="3927" extrusionOk="0">
                  <a:moveTo>
                    <a:pt x="1874" y="1"/>
                  </a:moveTo>
                  <a:cubicBezTo>
                    <a:pt x="1597" y="1"/>
                    <a:pt x="1319" y="70"/>
                    <a:pt x="1064" y="216"/>
                  </a:cubicBezTo>
                  <a:cubicBezTo>
                    <a:pt x="243" y="733"/>
                    <a:pt x="0" y="1918"/>
                    <a:pt x="547" y="2861"/>
                  </a:cubicBezTo>
                  <a:cubicBezTo>
                    <a:pt x="910" y="3543"/>
                    <a:pt x="1556" y="3926"/>
                    <a:pt x="2204" y="3926"/>
                  </a:cubicBezTo>
                  <a:cubicBezTo>
                    <a:pt x="2480" y="3926"/>
                    <a:pt x="2755" y="3857"/>
                    <a:pt x="3009" y="3712"/>
                  </a:cubicBezTo>
                  <a:cubicBezTo>
                    <a:pt x="3830" y="3164"/>
                    <a:pt x="4073" y="2009"/>
                    <a:pt x="3526" y="1037"/>
                  </a:cubicBezTo>
                  <a:cubicBezTo>
                    <a:pt x="3164" y="377"/>
                    <a:pt x="2520" y="1"/>
                    <a:pt x="1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4"/>
          <p:cNvSpPr/>
          <p:nvPr/>
        </p:nvSpPr>
        <p:spPr>
          <a:xfrm>
            <a:off x="3657600" y="2495550"/>
            <a:ext cx="1975200" cy="1975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38" name="Google Shape;1238;p44"/>
          <p:cNvSpPr/>
          <p:nvPr/>
        </p:nvSpPr>
        <p:spPr>
          <a:xfrm>
            <a:off x="6096000" y="1809750"/>
            <a:ext cx="1975200" cy="1975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39" name="Google Shape;1239;p44"/>
          <p:cNvSpPr/>
          <p:nvPr/>
        </p:nvSpPr>
        <p:spPr>
          <a:xfrm>
            <a:off x="959100" y="1786200"/>
            <a:ext cx="1975200" cy="197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40" name="Google Shape;1240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44975" cy="6606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MENGAPA ALLAH MEMILIH SAMUEL ?</a:t>
            </a:r>
            <a:endParaRPr b="1"/>
          </a:p>
        </p:txBody>
      </p:sp>
      <p:sp>
        <p:nvSpPr>
          <p:cNvPr id="1241" name="Google Shape;1241;p44"/>
          <p:cNvSpPr txBox="1">
            <a:spLocks noGrp="1"/>
          </p:cNvSpPr>
          <p:nvPr>
            <p:ph type="subTitle" idx="1"/>
          </p:nvPr>
        </p:nvSpPr>
        <p:spPr>
          <a:xfrm>
            <a:off x="990600" y="249555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lt1"/>
                </a:solidFill>
              </a:rPr>
              <a:t>TAAT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2" name="Google Shape;1242;p44"/>
          <p:cNvSpPr txBox="1">
            <a:spLocks noGrp="1"/>
          </p:cNvSpPr>
          <p:nvPr>
            <p:ph type="subTitle" idx="3"/>
          </p:nvPr>
        </p:nvSpPr>
        <p:spPr>
          <a:xfrm>
            <a:off x="6172200" y="241935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IMAN YANG KUAT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3" name="Google Shape;1243;p44"/>
          <p:cNvSpPr txBox="1">
            <a:spLocks noGrp="1"/>
          </p:cNvSpPr>
          <p:nvPr>
            <p:ph type="subTitle" idx="2"/>
          </p:nvPr>
        </p:nvSpPr>
        <p:spPr>
          <a:xfrm>
            <a:off x="3733800" y="318135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lt1"/>
                </a:solidFill>
              </a:rPr>
              <a:t>PENDOA YANG TEKUN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514600" y="127635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075906" y="184705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324600" y="142875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4"/>
          <p:cNvSpPr/>
          <p:nvPr/>
        </p:nvSpPr>
        <p:spPr>
          <a:xfrm>
            <a:off x="6934200" y="1809750"/>
            <a:ext cx="1371600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38" name="Google Shape;1238;p44"/>
          <p:cNvSpPr/>
          <p:nvPr/>
        </p:nvSpPr>
        <p:spPr>
          <a:xfrm>
            <a:off x="6629400" y="285750"/>
            <a:ext cx="1447800" cy="137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39" name="Google Shape;1239;p44"/>
          <p:cNvSpPr/>
          <p:nvPr/>
        </p:nvSpPr>
        <p:spPr>
          <a:xfrm>
            <a:off x="6400800" y="3333750"/>
            <a:ext cx="13716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40" name="Google Shape;1240;p44"/>
          <p:cNvSpPr txBox="1">
            <a:spLocks noGrp="1"/>
          </p:cNvSpPr>
          <p:nvPr>
            <p:ph type="title"/>
          </p:nvPr>
        </p:nvSpPr>
        <p:spPr>
          <a:xfrm>
            <a:off x="914400" y="1733550"/>
            <a:ext cx="39624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SAMUEL </a:t>
            </a:r>
            <a:endParaRPr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41" name="Google Shape;1241;p44"/>
          <p:cNvSpPr txBox="1">
            <a:spLocks noGrp="1"/>
          </p:cNvSpPr>
          <p:nvPr>
            <p:ph type="subTitle" idx="1"/>
          </p:nvPr>
        </p:nvSpPr>
        <p:spPr>
          <a:xfrm>
            <a:off x="6400800" y="74295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lt1"/>
                </a:solidFill>
              </a:rPr>
              <a:t>NABI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2" name="Google Shape;1242;p44"/>
          <p:cNvSpPr txBox="1">
            <a:spLocks noGrp="1"/>
          </p:cNvSpPr>
          <p:nvPr>
            <p:ph type="subTitle" idx="3"/>
          </p:nvPr>
        </p:nvSpPr>
        <p:spPr>
          <a:xfrm>
            <a:off x="6096000" y="371475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IMAM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3" name="Google Shape;1243;p44"/>
          <p:cNvSpPr txBox="1">
            <a:spLocks noGrp="1"/>
          </p:cNvSpPr>
          <p:nvPr>
            <p:ph type="subTitle" idx="2"/>
          </p:nvPr>
        </p:nvSpPr>
        <p:spPr>
          <a:xfrm>
            <a:off x="6705600" y="2266950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lt1"/>
                </a:solidFill>
              </a:rPr>
              <a:t>PELIHAT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53000" y="120015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05400" y="211455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34315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047750"/>
            <a:ext cx="4876800" cy="16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-52388"/>
            <a:r>
              <a:rPr lang="en-US" dirty="0" smtClean="0"/>
              <a:t>Samuel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2 </a:t>
            </a:r>
            <a:r>
              <a:rPr lang="en-US" dirty="0" err="1" smtClean="0"/>
              <a:t>zaman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dirty="0" err="1" smtClean="0"/>
              <a:t>zaman</a:t>
            </a:r>
            <a:r>
              <a:rPr lang="en-US" b="1" dirty="0" smtClean="0"/>
              <a:t> hakim-hakim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raja-raja.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42"/>
          <p:cNvSpPr txBox="1">
            <a:spLocks noGrp="1"/>
          </p:cNvSpPr>
          <p:nvPr>
            <p:ph type="subTitle" idx="1"/>
          </p:nvPr>
        </p:nvSpPr>
        <p:spPr>
          <a:xfrm>
            <a:off x="4800600" y="590550"/>
            <a:ext cx="3962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Di medan perang, Samuel tidak menggunakan pedang sebagai senjata, melainkan senjatanya adalah doa. </a:t>
            </a:r>
            <a:r>
              <a:rPr lang="en-US" dirty="0" smtClean="0"/>
              <a:t>I</a:t>
            </a:r>
            <a:r>
              <a:rPr lang="en" dirty="0" smtClean="0"/>
              <a:t>a selalu mempersembahkan kurban secara teratur kepada Tuhan seperti Musa, sehingga ia dihormati dan dihargai oleh umat Israel. </a:t>
            </a:r>
            <a:endParaRPr/>
          </a:p>
        </p:txBody>
      </p:sp>
      <p:sp>
        <p:nvSpPr>
          <p:cNvPr id="1216" name="Google Shape;1216;p42"/>
          <p:cNvSpPr/>
          <p:nvPr/>
        </p:nvSpPr>
        <p:spPr>
          <a:xfrm>
            <a:off x="-3548675" y="1432900"/>
            <a:ext cx="1886100" cy="1886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42"/>
          <p:cNvGrpSpPr/>
          <p:nvPr/>
        </p:nvGrpSpPr>
        <p:grpSpPr>
          <a:xfrm>
            <a:off x="-4125850" y="1442900"/>
            <a:ext cx="2049396" cy="1876102"/>
            <a:chOff x="5018150" y="1442900"/>
            <a:chExt cx="2049396" cy="1876102"/>
          </a:xfrm>
        </p:grpSpPr>
        <p:sp>
          <p:nvSpPr>
            <p:cNvPr id="1218" name="Google Shape;1218;p42"/>
            <p:cNvSpPr/>
            <p:nvPr/>
          </p:nvSpPr>
          <p:spPr>
            <a:xfrm>
              <a:off x="5556522" y="1442900"/>
              <a:ext cx="59527" cy="87284"/>
            </a:xfrm>
            <a:custGeom>
              <a:avLst/>
              <a:gdLst/>
              <a:ahLst/>
              <a:cxnLst/>
              <a:rect l="l" t="t" r="r" b="b"/>
              <a:pathLst>
                <a:path w="1825" h="2676" extrusionOk="0">
                  <a:moveTo>
                    <a:pt x="274" y="0"/>
                  </a:moveTo>
                  <a:lnTo>
                    <a:pt x="1" y="2493"/>
                  </a:lnTo>
                  <a:lnTo>
                    <a:pt x="943" y="2675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5018150" y="1502364"/>
              <a:ext cx="815992" cy="761456"/>
            </a:xfrm>
            <a:custGeom>
              <a:avLst/>
              <a:gdLst/>
              <a:ahLst/>
              <a:cxnLst/>
              <a:rect l="l" t="t" r="r" b="b"/>
              <a:pathLst>
                <a:path w="25017" h="23345" extrusionOk="0">
                  <a:moveTo>
                    <a:pt x="15199" y="1"/>
                  </a:moveTo>
                  <a:lnTo>
                    <a:pt x="10609" y="8056"/>
                  </a:lnTo>
                  <a:lnTo>
                    <a:pt x="1" y="18694"/>
                  </a:lnTo>
                  <a:lnTo>
                    <a:pt x="25017" y="23345"/>
                  </a:lnTo>
                  <a:lnTo>
                    <a:pt x="21065" y="10518"/>
                  </a:lnTo>
                  <a:lnTo>
                    <a:pt x="19697" y="852"/>
                  </a:lnTo>
                  <a:lnTo>
                    <a:pt x="15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6592625" y="2869025"/>
              <a:ext cx="369034" cy="439229"/>
            </a:xfrm>
            <a:custGeom>
              <a:avLst/>
              <a:gdLst/>
              <a:ahLst/>
              <a:cxnLst/>
              <a:rect l="l" t="t" r="r" b="b"/>
              <a:pathLst>
                <a:path w="11314" h="40992" extrusionOk="0">
                  <a:moveTo>
                    <a:pt x="10940" y="0"/>
                  </a:moveTo>
                  <a:cubicBezTo>
                    <a:pt x="10813" y="0"/>
                    <a:pt x="10688" y="70"/>
                    <a:pt x="10639" y="231"/>
                  </a:cubicBezTo>
                  <a:lnTo>
                    <a:pt x="61" y="40597"/>
                  </a:lnTo>
                  <a:cubicBezTo>
                    <a:pt x="0" y="40779"/>
                    <a:pt x="152" y="40992"/>
                    <a:pt x="365" y="40992"/>
                  </a:cubicBezTo>
                  <a:cubicBezTo>
                    <a:pt x="487" y="40992"/>
                    <a:pt x="639" y="40901"/>
                    <a:pt x="669" y="40749"/>
                  </a:cubicBezTo>
                  <a:lnTo>
                    <a:pt x="11277" y="383"/>
                  </a:lnTo>
                  <a:cubicBezTo>
                    <a:pt x="11313" y="149"/>
                    <a:pt x="11125" y="0"/>
                    <a:pt x="10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6683829" y="2879580"/>
              <a:ext cx="368839" cy="439422"/>
            </a:xfrm>
            <a:custGeom>
              <a:avLst/>
              <a:gdLst/>
              <a:ahLst/>
              <a:cxnLst/>
              <a:rect l="l" t="t" r="r" b="b"/>
              <a:pathLst>
                <a:path w="11308" h="41010" extrusionOk="0">
                  <a:moveTo>
                    <a:pt x="10966" y="0"/>
                  </a:moveTo>
                  <a:cubicBezTo>
                    <a:pt x="10815" y="0"/>
                    <a:pt x="10692" y="90"/>
                    <a:pt x="10639" y="249"/>
                  </a:cubicBezTo>
                  <a:lnTo>
                    <a:pt x="61" y="40615"/>
                  </a:lnTo>
                  <a:cubicBezTo>
                    <a:pt x="1" y="40767"/>
                    <a:pt x="122" y="40949"/>
                    <a:pt x="274" y="40979"/>
                  </a:cubicBezTo>
                  <a:lnTo>
                    <a:pt x="365" y="41010"/>
                  </a:lnTo>
                  <a:cubicBezTo>
                    <a:pt x="487" y="41010"/>
                    <a:pt x="639" y="40888"/>
                    <a:pt x="669" y="40767"/>
                  </a:cubicBezTo>
                  <a:lnTo>
                    <a:pt x="11247" y="401"/>
                  </a:lnTo>
                  <a:cubicBezTo>
                    <a:pt x="11308" y="219"/>
                    <a:pt x="11186" y="67"/>
                    <a:pt x="11034" y="6"/>
                  </a:cubicBezTo>
                  <a:cubicBezTo>
                    <a:pt x="11011" y="2"/>
                    <a:pt x="10988" y="0"/>
                    <a:pt x="10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6914831" y="2826980"/>
              <a:ext cx="152715" cy="130111"/>
            </a:xfrm>
            <a:custGeom>
              <a:avLst/>
              <a:gdLst/>
              <a:ahLst/>
              <a:cxnLst/>
              <a:rect l="l" t="t" r="r" b="b"/>
              <a:pathLst>
                <a:path w="4682" h="3989" extrusionOk="0">
                  <a:moveTo>
                    <a:pt x="2676" y="0"/>
                  </a:moveTo>
                  <a:cubicBezTo>
                    <a:pt x="882" y="0"/>
                    <a:pt x="1" y="2159"/>
                    <a:pt x="1247" y="3405"/>
                  </a:cubicBezTo>
                  <a:cubicBezTo>
                    <a:pt x="1660" y="3808"/>
                    <a:pt x="2165" y="3988"/>
                    <a:pt x="2660" y="3988"/>
                  </a:cubicBezTo>
                  <a:cubicBezTo>
                    <a:pt x="3694" y="3988"/>
                    <a:pt x="4682" y="3199"/>
                    <a:pt x="4682" y="2007"/>
                  </a:cubicBezTo>
                  <a:cubicBezTo>
                    <a:pt x="4651" y="882"/>
                    <a:pt x="3770" y="0"/>
                    <a:pt x="2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5512911" y="1606483"/>
              <a:ext cx="1550636" cy="1307733"/>
            </a:xfrm>
            <a:custGeom>
              <a:avLst/>
              <a:gdLst/>
              <a:ahLst/>
              <a:cxnLst/>
              <a:rect l="l" t="t" r="r" b="b"/>
              <a:pathLst>
                <a:path w="47540" h="40093" extrusionOk="0">
                  <a:moveTo>
                    <a:pt x="25229" y="1"/>
                  </a:moveTo>
                  <a:lnTo>
                    <a:pt x="0" y="1581"/>
                  </a:lnTo>
                  <a:lnTo>
                    <a:pt x="31" y="2189"/>
                  </a:lnTo>
                  <a:lnTo>
                    <a:pt x="24864" y="669"/>
                  </a:lnTo>
                  <a:lnTo>
                    <a:pt x="46992" y="40092"/>
                  </a:lnTo>
                  <a:lnTo>
                    <a:pt x="47539" y="39758"/>
                  </a:lnTo>
                  <a:lnTo>
                    <a:pt x="252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6250551" y="1636231"/>
              <a:ext cx="733698" cy="1289892"/>
            </a:xfrm>
            <a:custGeom>
              <a:avLst/>
              <a:gdLst/>
              <a:ahLst/>
              <a:cxnLst/>
              <a:rect l="l" t="t" r="r" b="b"/>
              <a:pathLst>
                <a:path w="22494" h="39546" extrusionOk="0">
                  <a:moveTo>
                    <a:pt x="578" y="0"/>
                  </a:moveTo>
                  <a:lnTo>
                    <a:pt x="1" y="335"/>
                  </a:lnTo>
                  <a:lnTo>
                    <a:pt x="21946" y="39545"/>
                  </a:lnTo>
                  <a:lnTo>
                    <a:pt x="22494" y="39241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6227913" y="1579540"/>
              <a:ext cx="136700" cy="117195"/>
            </a:xfrm>
            <a:custGeom>
              <a:avLst/>
              <a:gdLst/>
              <a:ahLst/>
              <a:cxnLst/>
              <a:rect l="l" t="t" r="r" b="b"/>
              <a:pathLst>
                <a:path w="4191" h="3593" extrusionOk="0">
                  <a:moveTo>
                    <a:pt x="2120" y="0"/>
                  </a:moveTo>
                  <a:cubicBezTo>
                    <a:pt x="972" y="0"/>
                    <a:pt x="0" y="1138"/>
                    <a:pt x="421" y="2377"/>
                  </a:cubicBezTo>
                  <a:cubicBezTo>
                    <a:pt x="710" y="3180"/>
                    <a:pt x="1423" y="3592"/>
                    <a:pt x="2135" y="3592"/>
                  </a:cubicBezTo>
                  <a:cubicBezTo>
                    <a:pt x="2770" y="3592"/>
                    <a:pt x="3405" y="3263"/>
                    <a:pt x="3734" y="2589"/>
                  </a:cubicBezTo>
                  <a:cubicBezTo>
                    <a:pt x="4190" y="1708"/>
                    <a:pt x="3826" y="614"/>
                    <a:pt x="2914" y="188"/>
                  </a:cubicBezTo>
                  <a:cubicBezTo>
                    <a:pt x="2649" y="59"/>
                    <a:pt x="2380" y="0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Asus\Downloads\slide power point\samu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971550"/>
            <a:ext cx="4108907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666750"/>
            <a:ext cx="4343400" cy="4038600"/>
          </a:xfrm>
        </p:spPr>
        <p:txBody>
          <a:bodyPr/>
          <a:lstStyle/>
          <a:p>
            <a:pPr marL="117475" indent="0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Israel.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raja.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yang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satu-satunya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Allah.  </a:t>
            </a:r>
            <a:endParaRPr lang="en-US" dirty="0"/>
          </a:p>
        </p:txBody>
      </p:sp>
      <p:pic>
        <p:nvPicPr>
          <p:cNvPr id="2053" name="Picture 5" descr="C:\Users\Asus\Downloads\slide power point\samu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19150"/>
            <a:ext cx="4038600" cy="331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971550"/>
            <a:ext cx="3505200" cy="3352800"/>
          </a:xfrm>
        </p:spPr>
        <p:txBody>
          <a:bodyPr/>
          <a:lstStyle/>
          <a:p>
            <a:pPr indent="0"/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Allah </a:t>
            </a:r>
            <a:r>
              <a:rPr lang="en-US" dirty="0" err="1" smtClean="0"/>
              <a:t>akhirnya</a:t>
            </a:r>
            <a:r>
              <a:rPr lang="en-US" dirty="0" smtClean="0"/>
              <a:t> Samuel </a:t>
            </a:r>
            <a:r>
              <a:rPr lang="en-US" dirty="0" err="1" smtClean="0"/>
              <a:t>memilih</a:t>
            </a:r>
            <a:r>
              <a:rPr lang="en-US" dirty="0" smtClean="0"/>
              <a:t> Saul </a:t>
            </a:r>
            <a:r>
              <a:rPr lang="en-US" dirty="0" err="1" smtClean="0"/>
              <a:t>sebagai</a:t>
            </a:r>
            <a:r>
              <a:rPr lang="en-US" dirty="0" smtClean="0"/>
              <a:t> RAJA. </a:t>
            </a:r>
            <a:endParaRPr lang="en-US" dirty="0"/>
          </a:p>
        </p:txBody>
      </p:sp>
      <p:pic>
        <p:nvPicPr>
          <p:cNvPr id="143362" name="Picture 2" descr="C:\Users\Asus\Downloads\slide power point\samu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4957762" cy="2975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ning Work Slides by Slidesgo">
  <a:themeElements>
    <a:clrScheme name="Simple Light">
      <a:dk1>
        <a:srgbClr val="22211C"/>
      </a:dk1>
      <a:lt1>
        <a:srgbClr val="FFFFFF"/>
      </a:lt1>
      <a:dk2>
        <a:srgbClr val="FFFAF6"/>
      </a:dk2>
      <a:lt2>
        <a:srgbClr val="FFF0E1"/>
      </a:lt2>
      <a:accent1>
        <a:srgbClr val="008B86"/>
      </a:accent1>
      <a:accent2>
        <a:srgbClr val="FF4202"/>
      </a:accent2>
      <a:accent3>
        <a:srgbClr val="FE82A4"/>
      </a:accent3>
      <a:accent4>
        <a:srgbClr val="6F99FF"/>
      </a:accent4>
      <a:accent5>
        <a:srgbClr val="FFCA64"/>
      </a:accent5>
      <a:accent6>
        <a:srgbClr val="C34918"/>
      </a:accent6>
      <a:hlink>
        <a:srgbClr val="2221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347</Words>
  <PresentationFormat>On-screen Show (16:9)</PresentationFormat>
  <Paragraphs>44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Raleway Thin</vt:lpstr>
      <vt:lpstr>Montserrat</vt:lpstr>
      <vt:lpstr>Wingdings</vt:lpstr>
      <vt:lpstr>Merriweather</vt:lpstr>
      <vt:lpstr>Morning Work Slides by Slidesgo</vt:lpstr>
      <vt:lpstr>ALLAH MEMBERKATI PEMIMPIN ISRAEL </vt:lpstr>
      <vt:lpstr>PEMIMPIN ISRAEL</vt:lpstr>
      <vt:lpstr>Slide 3</vt:lpstr>
      <vt:lpstr>MENGAPA ALLAH MEMILIH SAMUEL ?</vt:lpstr>
      <vt:lpstr>SAMUEL </vt:lpstr>
      <vt:lpstr>Slide 6</vt:lpstr>
      <vt:lpstr>Slide 7</vt:lpstr>
      <vt:lpstr>Slide 8</vt:lpstr>
      <vt:lpstr>Slide 9</vt:lpstr>
      <vt:lpstr>Slide 10</vt:lpstr>
      <vt:lpstr>Slide 11</vt:lpstr>
      <vt:lpstr>Slide 12</vt:lpstr>
      <vt:lpstr>RAJA ISRAEL 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MEMBERKATI PEMIMPIN ISRAEL</dc:title>
  <dc:creator>Helena</dc:creator>
  <cp:lastModifiedBy>Asus</cp:lastModifiedBy>
  <cp:revision>3</cp:revision>
  <dcterms:modified xsi:type="dcterms:W3CDTF">2020-11-13T04:49:30Z</dcterms:modified>
</cp:coreProperties>
</file>