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9" r:id="rId5"/>
    <p:sldId id="260" r:id="rId6"/>
    <p:sldId id="261" r:id="rId7"/>
    <p:sldId id="285" r:id="rId8"/>
    <p:sldId id="286" r:id="rId9"/>
    <p:sldId id="288" r:id="rId10"/>
    <p:sldId id="289" r:id="rId11"/>
    <p:sldId id="290" r:id="rId12"/>
    <p:sldId id="264" r:id="rId13"/>
    <p:sldId id="265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25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712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78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58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20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19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6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138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556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761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079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9539-11C2-4554-822A-7171A54E5B7A}" type="datetimeFigureOut">
              <a:rPr lang="id-ID" smtClean="0"/>
              <a:t>15/08/2020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7F1CC-C58D-4685-B188-1E978A4ACC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79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550" y="404664"/>
            <a:ext cx="10467594" cy="6120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047" y="1772816"/>
            <a:ext cx="7772400" cy="1470025"/>
          </a:xfrm>
        </p:spPr>
        <p:txBody>
          <a:bodyPr/>
          <a:lstStyle/>
          <a:p>
            <a:r>
              <a:rPr lang="id-ID" dirty="0" smtClean="0">
                <a:latin typeface="Century Gothic" pitchFamily="34" charset="0"/>
              </a:rPr>
              <a:t>Pangajaran 1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7871" y="1628800"/>
            <a:ext cx="6768752" cy="237626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5400" b="1" dirty="0">
                <a:solidFill>
                  <a:sysClr val="windowText" lastClr="000000"/>
                </a:solidFill>
                <a:latin typeface="Century Gothic" pitchFamily="34" charset="0"/>
              </a:rPr>
              <a:t>a</a:t>
            </a:r>
            <a:r>
              <a:rPr lang="id-ID" sz="54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nggota  </a:t>
            </a:r>
          </a:p>
          <a:p>
            <a:r>
              <a:rPr lang="id-ID" sz="5400" b="1" dirty="0" smtClean="0">
                <a:solidFill>
                  <a:sysClr val="windowText" lastClr="000000"/>
                </a:solidFill>
                <a:latin typeface="Century Gothic" pitchFamily="34" charset="0"/>
              </a:rPr>
              <a:t>badan</a:t>
            </a:r>
            <a:endParaRPr lang="id-ID" sz="5400" b="1" dirty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6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1"/>
          <a:stretch/>
        </p:blipFill>
        <p:spPr>
          <a:xfrm>
            <a:off x="-248894" y="0"/>
            <a:ext cx="939289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29119" y="90872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sangkan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urang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séhat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urang</a:t>
            </a:r>
            <a:r>
              <a:rPr lang="en-US" sz="3200" dirty="0">
                <a:latin typeface="Century Gothic" pitchFamily="34" charset="0"/>
              </a:rPr>
              <a:t> kudu </a:t>
            </a:r>
            <a:endParaRPr lang="id-ID" sz="3200" dirty="0" smtClean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153" y="2348880"/>
            <a:ext cx="4046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err="1">
                <a:latin typeface="Century Gothic" pitchFamily="34" charset="0"/>
              </a:rPr>
              <a:t>ngarawat</a:t>
            </a:r>
            <a:r>
              <a:rPr lang="en-US" sz="3200" b="1" dirty="0">
                <a:latin typeface="Century Gothic" pitchFamily="34" charset="0"/>
              </a:rPr>
              <a:t> </a:t>
            </a:r>
            <a:r>
              <a:rPr lang="en-US" sz="3200" b="1" dirty="0" err="1">
                <a:latin typeface="Century Gothic" pitchFamily="34" charset="0"/>
              </a:rPr>
              <a:t>anggota</a:t>
            </a:r>
            <a:r>
              <a:rPr lang="en-US" sz="3200" b="1" dirty="0">
                <a:latin typeface="Century Gothic" pitchFamily="34" charset="0"/>
              </a:rPr>
              <a:t> </a:t>
            </a:r>
            <a:endParaRPr lang="id-ID" sz="3200" b="1" dirty="0" smtClean="0">
              <a:latin typeface="Century Gothic" pitchFamily="34" charset="0"/>
            </a:endParaRPr>
          </a:p>
          <a:p>
            <a:pPr lvl="0"/>
            <a:r>
              <a:rPr lang="en-US" sz="3200" b="1" dirty="0" err="1" smtClean="0">
                <a:latin typeface="Century Gothic" pitchFamily="34" charset="0"/>
              </a:rPr>
              <a:t>badan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1067" y="895959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isuk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jeung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soré</a:t>
            </a:r>
            <a:r>
              <a:rPr lang="en-US" sz="3200" dirty="0">
                <a:latin typeface="Century Gothic" pitchFamily="34" charset="0"/>
              </a:rPr>
              <a:t> kudu </a:t>
            </a:r>
            <a:r>
              <a:rPr lang="en-US" sz="3200" b="1" dirty="0" err="1">
                <a:latin typeface="Century Gothic" pitchFamily="34" charset="0"/>
              </a:rPr>
              <a:t>mandi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maké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b="1" dirty="0" err="1">
                <a:latin typeface="Century Gothic" pitchFamily="34" charset="0"/>
              </a:rPr>
              <a:t>sabun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1067" y="2299275"/>
            <a:ext cx="408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Century Gothic" pitchFamily="34" charset="0"/>
              </a:rPr>
              <a:t>kuku nu </a:t>
            </a:r>
            <a:r>
              <a:rPr lang="en-US" sz="3200" dirty="0" err="1">
                <a:latin typeface="Century Gothic" pitchFamily="34" charset="0"/>
              </a:rPr>
              <a:t>panjang</a:t>
            </a:r>
            <a:r>
              <a:rPr lang="en-US" sz="3200" dirty="0">
                <a:latin typeface="Century Gothic" pitchFamily="34" charset="0"/>
              </a:rPr>
              <a:t> kudu </a:t>
            </a:r>
            <a:r>
              <a:rPr lang="en-US" sz="3200" b="1" dirty="0" err="1">
                <a:latin typeface="Century Gothic" pitchFamily="34" charset="0"/>
              </a:rPr>
              <a:t>dipotong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3967" y="895959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ngosok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waos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maké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b="1" dirty="0" err="1">
                <a:latin typeface="Century Gothic" pitchFamily="34" charset="0"/>
              </a:rPr>
              <a:t>sikat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sareng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b="1" dirty="0" err="1">
                <a:latin typeface="Century Gothic" pitchFamily="34" charset="0"/>
              </a:rPr>
              <a:t>odol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6684" y="2492896"/>
            <a:ext cx="408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maké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baju</a:t>
            </a:r>
            <a:r>
              <a:rPr lang="en-US" sz="3200" dirty="0">
                <a:latin typeface="Century Gothic" pitchFamily="34" charset="0"/>
              </a:rPr>
              <a:t> kudu nu </a:t>
            </a:r>
            <a:r>
              <a:rPr lang="en-US" sz="3200" b="1" dirty="0" err="1">
                <a:latin typeface="Century Gothic" pitchFamily="34" charset="0"/>
              </a:rPr>
              <a:t>beresih</a:t>
            </a:r>
            <a:endParaRPr lang="id-ID" sz="3200" dirty="0"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97" y="3610759"/>
            <a:ext cx="2314575" cy="1971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41" y="3613808"/>
            <a:ext cx="2246731" cy="2567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81" y="3706008"/>
            <a:ext cx="3221049" cy="1781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12" y="3618706"/>
            <a:ext cx="3864293" cy="2258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82" y="3671610"/>
            <a:ext cx="2664690" cy="25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7" y="196913"/>
            <a:ext cx="8920333" cy="6453726"/>
          </a:xfrm>
        </p:spPr>
      </p:pic>
      <p:sp>
        <p:nvSpPr>
          <p:cNvPr id="5" name="Rectangle 4"/>
          <p:cNvSpPr/>
          <p:nvPr/>
        </p:nvSpPr>
        <p:spPr>
          <a:xfrm>
            <a:off x="4499992" y="1340768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1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4</a:t>
            </a:r>
            <a:endParaRPr lang="id-ID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8854" y="1263824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latin typeface="Century Gothic" pitchFamily="34" charset="0"/>
              </a:rPr>
              <a:t>l</a:t>
            </a:r>
            <a:r>
              <a:rPr lang="id-ID" sz="4000" dirty="0" smtClean="0">
                <a:latin typeface="Century Gothic" pitchFamily="34" charset="0"/>
              </a:rPr>
              <a:t>atihan</a:t>
            </a:r>
          </a:p>
          <a:p>
            <a:pPr algn="ctr"/>
            <a:r>
              <a:rPr lang="id-ID" sz="4000" dirty="0" smtClean="0">
                <a:latin typeface="Century Gothic" pitchFamily="34" charset="0"/>
              </a:rPr>
              <a:t>ngalengkepan kalimah </a:t>
            </a:r>
            <a:endParaRPr lang="id-ID" sz="4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8182"/>
            <a:ext cx="10513168" cy="6886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  <a:solidFill>
            <a:srgbClr val="F3D7BF"/>
          </a:solidFill>
        </p:spPr>
        <p:txBody>
          <a:bodyPr>
            <a:normAutofit/>
          </a:bodyPr>
          <a:lstStyle/>
          <a:p>
            <a:pPr lvl="0"/>
            <a:r>
              <a:rPr lang="id-ID" sz="3600" b="1" dirty="0" err="1">
                <a:latin typeface="Century Gothic" pitchFamily="34" charset="0"/>
              </a:rPr>
              <a:t>l</a:t>
            </a:r>
            <a:r>
              <a:rPr lang="en-US" sz="3600" b="1" dirty="0" err="1" smtClean="0">
                <a:latin typeface="Century Gothic" pitchFamily="34" charset="0"/>
              </a:rPr>
              <a:t>engkepan</a:t>
            </a:r>
            <a:r>
              <a:rPr lang="en-US" sz="3600" b="1" dirty="0" smtClean="0">
                <a:latin typeface="Century Gothic" pitchFamily="34" charset="0"/>
              </a:rPr>
              <a:t> </a:t>
            </a:r>
            <a:r>
              <a:rPr lang="en-US" sz="3600" b="1" dirty="0" err="1">
                <a:latin typeface="Century Gothic" pitchFamily="34" charset="0"/>
              </a:rPr>
              <a:t>kalimah</a:t>
            </a:r>
            <a:r>
              <a:rPr lang="en-US" sz="3600" b="1" dirty="0">
                <a:latin typeface="Century Gothic" pitchFamily="34" charset="0"/>
              </a:rPr>
              <a:t> di </a:t>
            </a:r>
            <a:r>
              <a:rPr lang="en-US" sz="3600" b="1" dirty="0" err="1">
                <a:latin typeface="Century Gothic" pitchFamily="34" charset="0"/>
              </a:rPr>
              <a:t>handap</a:t>
            </a:r>
            <a:r>
              <a:rPr lang="en-US" sz="3600" b="1" dirty="0">
                <a:latin typeface="Century Gothic" pitchFamily="34" charset="0"/>
              </a:rPr>
              <a:t> </a:t>
            </a:r>
            <a:r>
              <a:rPr lang="en-US" sz="3600" b="1" dirty="0" err="1" smtClean="0">
                <a:latin typeface="Century Gothic" pitchFamily="34" charset="0"/>
              </a:rPr>
              <a:t>ieu</a:t>
            </a:r>
            <a:r>
              <a:rPr lang="id-ID" sz="3600" b="1" dirty="0" smtClean="0">
                <a:latin typeface="Century Gothic" pitchFamily="34" charset="0"/>
              </a:rPr>
              <a:t>!</a:t>
            </a:r>
            <a:endParaRPr lang="id-ID" sz="36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528391"/>
          </a:xfrm>
          <a:solidFill>
            <a:srgbClr val="F3D7BF"/>
          </a:solidFill>
        </p:spPr>
        <p:txBody>
          <a:bodyPr/>
          <a:lstStyle/>
          <a:p>
            <a:pPr lvl="0"/>
            <a:r>
              <a:rPr lang="en-US" dirty="0" err="1">
                <a:latin typeface="Century Gothic" pitchFamily="34" charset="0"/>
              </a:rPr>
              <a:t>soca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abdi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aya</a:t>
            </a:r>
            <a:r>
              <a:rPr lang="en-US" dirty="0">
                <a:latin typeface="Century Gothic" pitchFamily="34" charset="0"/>
              </a:rPr>
              <a:t>  </a:t>
            </a:r>
            <a:r>
              <a:rPr lang="en-US" b="1" dirty="0" err="1">
                <a:latin typeface="Century Gothic" pitchFamily="34" charset="0"/>
              </a:rPr>
              <a:t>dua</a:t>
            </a:r>
            <a:endParaRPr lang="id-ID" dirty="0">
              <a:latin typeface="Century Gothic" pitchFamily="34" charset="0"/>
            </a:endParaRPr>
          </a:p>
          <a:p>
            <a:pPr lvl="0"/>
            <a:r>
              <a:rPr lang="en-US" dirty="0">
                <a:latin typeface="Century Gothic" pitchFamily="34" charset="0"/>
              </a:rPr>
              <a:t>nu </a:t>
            </a:r>
            <a:r>
              <a:rPr lang="en-US" dirty="0" err="1" smtClean="0">
                <a:latin typeface="Century Gothic" pitchFamily="34" charset="0"/>
              </a:rPr>
              <a:t>kénca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katuhu</a:t>
            </a:r>
            <a:endParaRPr lang="id-ID" dirty="0">
              <a:latin typeface="Century Gothic" pitchFamily="34" charset="0"/>
            </a:endParaRPr>
          </a:p>
          <a:p>
            <a:pPr lvl="0"/>
            <a:r>
              <a:rPr lang="en-US" dirty="0" err="1" smtClean="0">
                <a:latin typeface="Century Gothic" pitchFamily="34" charset="0"/>
              </a:rPr>
              <a:t>sampéan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abdi</a:t>
            </a:r>
            <a:r>
              <a:rPr lang="en-US" dirty="0">
                <a:latin typeface="Century Gothic" pitchFamily="34" charset="0"/>
              </a:rPr>
              <a:t>  </a:t>
            </a:r>
            <a:r>
              <a:rPr lang="en-US" dirty="0" err="1">
                <a:latin typeface="Century Gothic" pitchFamily="34" charset="0"/>
              </a:rPr>
              <a:t>dua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maké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id-ID" dirty="0">
                <a:latin typeface="Century Gothic" pitchFamily="34" charset="0"/>
              </a:rPr>
              <a:t> </a:t>
            </a:r>
            <a:r>
              <a:rPr lang="id-ID" dirty="0" smtClean="0">
                <a:latin typeface="Century Gothic" pitchFamily="34" charset="0"/>
              </a:rPr>
              <a:t>________  </a:t>
            </a:r>
            <a:r>
              <a:rPr lang="en-US" dirty="0" err="1">
                <a:latin typeface="Century Gothic" pitchFamily="34" charset="0"/>
              </a:rPr>
              <a:t>anyar</a:t>
            </a:r>
            <a:r>
              <a:rPr lang="en-US" dirty="0">
                <a:latin typeface="Century Gothic" pitchFamily="34" charset="0"/>
              </a:rPr>
              <a:t>.</a:t>
            </a:r>
            <a:endParaRPr lang="id-ID" dirty="0">
              <a:latin typeface="Century Gothic" pitchFamily="34" charset="0"/>
            </a:endParaRPr>
          </a:p>
          <a:p>
            <a:pPr lvl="0"/>
            <a:r>
              <a:rPr lang="en-US" dirty="0" err="1" smtClean="0">
                <a:latin typeface="Century Gothic" pitchFamily="34" charset="0"/>
              </a:rPr>
              <a:t>cepil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abdi</a:t>
            </a:r>
            <a:r>
              <a:rPr lang="en-US" dirty="0">
                <a:latin typeface="Century Gothic" pitchFamily="34" charset="0"/>
              </a:rPr>
              <a:t>  </a:t>
            </a:r>
            <a:r>
              <a:rPr lang="en-US" dirty="0" err="1">
                <a:latin typeface="Century Gothic" pitchFamily="34" charset="0"/>
              </a:rPr>
              <a:t>dua</a:t>
            </a:r>
            <a:r>
              <a:rPr lang="en-US" dirty="0">
                <a:latin typeface="Century Gothic" pitchFamily="34" charset="0"/>
              </a:rPr>
              <a:t>  </a:t>
            </a:r>
            <a:r>
              <a:rPr lang="en-US" dirty="0" err="1">
                <a:latin typeface="Century Gothic" pitchFamily="34" charset="0"/>
              </a:rPr>
              <a:t>ulah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lepat</a:t>
            </a:r>
            <a:r>
              <a:rPr lang="id-ID" dirty="0">
                <a:latin typeface="Century Gothic" pitchFamily="34" charset="0"/>
              </a:rPr>
              <a:t> </a:t>
            </a:r>
            <a:r>
              <a:rPr lang="id-ID" dirty="0" smtClean="0">
                <a:latin typeface="Century Gothic" pitchFamily="34" charset="0"/>
              </a:rPr>
              <a:t>______</a:t>
            </a:r>
            <a:endParaRPr lang="id-ID" dirty="0">
              <a:latin typeface="Century Gothic" pitchFamily="34" charset="0"/>
            </a:endParaRPr>
          </a:p>
          <a:p>
            <a:pPr lvl="0"/>
            <a:r>
              <a:rPr lang="en-US" dirty="0" err="1">
                <a:latin typeface="Century Gothic" pitchFamily="34" charset="0"/>
              </a:rPr>
              <a:t>lambey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anu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manis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ulah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lepat</a:t>
            </a:r>
            <a:r>
              <a:rPr lang="id-ID" dirty="0">
                <a:latin typeface="Century Gothic" pitchFamily="34" charset="0"/>
              </a:rPr>
              <a:t> </a:t>
            </a:r>
            <a:r>
              <a:rPr lang="id-ID" dirty="0" smtClean="0">
                <a:latin typeface="Century Gothic" pitchFamily="34" charset="0"/>
              </a:rPr>
              <a:t>_______</a:t>
            </a:r>
            <a:endParaRPr lang="id-ID" dirty="0">
              <a:latin typeface="Century Gothic" pitchFamily="34" charset="0"/>
            </a:endParaRPr>
          </a:p>
          <a:p>
            <a:endParaRPr lang="id-ID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16311" r="15925" b="12258"/>
          <a:stretch/>
        </p:blipFill>
        <p:spPr>
          <a:xfrm>
            <a:off x="-180528" y="-21724"/>
            <a:ext cx="9505056" cy="6879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3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Century Gothic" pitchFamily="34" charset="0"/>
              </a:rPr>
              <a:t/>
            </a:r>
            <a:br>
              <a:rPr lang="id-ID" dirty="0" smtClean="0">
                <a:latin typeface="Century Gothic" pitchFamily="34" charset="0"/>
              </a:rPr>
            </a:br>
            <a:r>
              <a:rPr lang="id-ID" sz="6700" b="1" dirty="0">
                <a:latin typeface="Century Gothic" pitchFamily="34" charset="0"/>
              </a:rPr>
              <a:t>h</a:t>
            </a:r>
            <a:r>
              <a:rPr lang="id-ID" sz="6700" b="1" dirty="0" smtClean="0">
                <a:latin typeface="Century Gothic" pitchFamily="34" charset="0"/>
              </a:rPr>
              <a:t>atur </a:t>
            </a:r>
            <a:r>
              <a:rPr lang="id-ID" sz="6700" b="1" dirty="0">
                <a:latin typeface="Century Gothic" pitchFamily="34" charset="0"/>
              </a:rPr>
              <a:t>nuhun </a:t>
            </a:r>
            <a:br>
              <a:rPr lang="id-ID" sz="6700" b="1" dirty="0">
                <a:latin typeface="Century Gothic" pitchFamily="34" charset="0"/>
              </a:rPr>
            </a:br>
            <a:endParaRPr lang="id-ID" sz="6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386" y="2420888"/>
            <a:ext cx="6336704" cy="12527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sz="3600" dirty="0">
                <a:latin typeface="Century Gothic" pitchFamily="34" charset="0"/>
              </a:rPr>
              <a:t>t</a:t>
            </a:r>
            <a:r>
              <a:rPr lang="id-ID" sz="3600" dirty="0" smtClean="0">
                <a:latin typeface="Century Gothic" pitchFamily="34" charset="0"/>
              </a:rPr>
              <a:t>etep semangat</a:t>
            </a:r>
          </a:p>
          <a:p>
            <a:pPr marL="0" indent="0" algn="ctr">
              <a:buNone/>
            </a:pPr>
            <a:r>
              <a:rPr lang="id-ID" sz="3600" dirty="0" smtClean="0">
                <a:latin typeface="Century Gothic" pitchFamily="34" charset="0"/>
              </a:rPr>
              <a:t> jaga kaséhatan</a:t>
            </a:r>
            <a:endParaRPr lang="id-ID" sz="36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4926"/>
            <a:ext cx="3769924" cy="194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44"/>
            <a:ext cx="6840760" cy="6810356"/>
          </a:xfrm>
        </p:spPr>
      </p:pic>
      <p:sp>
        <p:nvSpPr>
          <p:cNvPr id="7" name="TextBox 6"/>
          <p:cNvSpPr txBox="1"/>
          <p:nvPr/>
        </p:nvSpPr>
        <p:spPr>
          <a:xfrm rot="451699">
            <a:off x="3527888" y="87779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Century Gothic" pitchFamily="34" charset="0"/>
              </a:rPr>
              <a:t>n</a:t>
            </a:r>
            <a:r>
              <a:rPr lang="id-ID" sz="2400" dirty="0" smtClean="0">
                <a:latin typeface="Century Gothic" pitchFamily="34" charset="0"/>
              </a:rPr>
              <a:t>garan anggota badan</a:t>
            </a:r>
            <a:endParaRPr lang="id-ID" sz="24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439124">
            <a:off x="3283610" y="346506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Century Gothic" pitchFamily="34" charset="0"/>
              </a:rPr>
              <a:t>c</a:t>
            </a:r>
            <a:r>
              <a:rPr lang="id-ID" sz="2400" dirty="0" smtClean="0">
                <a:latin typeface="Century Gothic" pitchFamily="34" charset="0"/>
              </a:rPr>
              <a:t>ara ngarawat anggota badan</a:t>
            </a:r>
            <a:endParaRPr lang="id-ID" sz="24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1521" y="540722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Century Gothic" pitchFamily="34" charset="0"/>
              </a:rPr>
              <a:t>l</a:t>
            </a:r>
            <a:r>
              <a:rPr lang="id-ID" sz="2400" dirty="0" smtClean="0">
                <a:latin typeface="Century Gothic" pitchFamily="34" charset="0"/>
              </a:rPr>
              <a:t>atihan ngalengkapkeun kalimah</a:t>
            </a:r>
            <a:endParaRPr lang="id-ID" sz="2400" dirty="0">
              <a:latin typeface="Century Gothic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 rot="20946444">
            <a:off x="5424641" y="357181"/>
            <a:ext cx="5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344725">
            <a:off x="3867544" y="2553626"/>
            <a:ext cx="405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8701" y="4915661"/>
            <a:ext cx="405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67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1"/>
          <a:stretch/>
        </p:blipFill>
        <p:spPr>
          <a:xfrm>
            <a:off x="179512" y="260648"/>
            <a:ext cx="8742055" cy="6480720"/>
          </a:xfrm>
        </p:spPr>
      </p:pic>
      <p:sp>
        <p:nvSpPr>
          <p:cNvPr id="5" name="TextBox 4"/>
          <p:cNvSpPr txBox="1"/>
          <p:nvPr/>
        </p:nvSpPr>
        <p:spPr>
          <a:xfrm>
            <a:off x="1187624" y="105273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latin typeface="Century Gothic" pitchFamily="34" charset="0"/>
              </a:rPr>
              <a:t>n</a:t>
            </a:r>
            <a:r>
              <a:rPr lang="id-ID" sz="4000" dirty="0" smtClean="0">
                <a:latin typeface="Century Gothic" pitchFamily="34" charset="0"/>
              </a:rPr>
              <a:t>garan  anggota badan</a:t>
            </a:r>
            <a:endParaRPr lang="id-ID" sz="40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273" y="908720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115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1</a:t>
            </a:r>
            <a:endParaRPr lang="id-ID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8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181130"/>
            <a:ext cx="10044608" cy="8416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36" y="-235066"/>
            <a:ext cx="7577125" cy="783745"/>
          </a:xfrm>
          <a:solidFill>
            <a:srgbClr val="F3D7BF"/>
          </a:solidFill>
        </p:spPr>
        <p:txBody>
          <a:bodyPr>
            <a:normAutofit/>
          </a:bodyPr>
          <a:lstStyle/>
          <a:p>
            <a:r>
              <a:rPr lang="id-ID" b="1" dirty="0">
                <a:latin typeface="Century Gothic" pitchFamily="34" charset="0"/>
              </a:rPr>
              <a:t>n</a:t>
            </a:r>
            <a:r>
              <a:rPr lang="id-ID" b="1" dirty="0" smtClean="0">
                <a:latin typeface="Century Gothic" pitchFamily="34" charset="0"/>
              </a:rPr>
              <a:t>garan anggota badan</a:t>
            </a:r>
            <a:endParaRPr lang="id-ID" b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1" b="2925"/>
          <a:stretch/>
        </p:blipFill>
        <p:spPr bwMode="auto">
          <a:xfrm>
            <a:off x="2885270" y="833426"/>
            <a:ext cx="3312368" cy="45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43955" y="3657834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 </a:t>
            </a:r>
            <a:r>
              <a:rPr lang="id-ID" dirty="0">
                <a:latin typeface="Century Gothic" pitchFamily="34" charset="0"/>
              </a:rPr>
              <a:t>r</a:t>
            </a:r>
            <a:r>
              <a:rPr lang="en-US" dirty="0" err="1">
                <a:latin typeface="Century Gothic" pitchFamily="34" charset="0"/>
              </a:rPr>
              <a:t>amo</a:t>
            </a:r>
            <a:r>
              <a:rPr lang="id-ID" dirty="0">
                <a:latin typeface="Century Gothic" pitchFamily="34" charset="0"/>
              </a:rPr>
              <a:t> = 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réma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3836" y="3101992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panangan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6370" y="90872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latin typeface="Century Gothic" pitchFamily="34" charset="0"/>
              </a:rPr>
              <a:t>sirah</a:t>
            </a:r>
            <a:r>
              <a:rPr lang="en-US" dirty="0">
                <a:latin typeface="Century Gothic" pitchFamily="34" charset="0"/>
              </a:rPr>
              <a:t> = </a:t>
            </a:r>
            <a:r>
              <a:rPr lang="en-US" dirty="0" err="1">
                <a:latin typeface="Century Gothic" pitchFamily="34" charset="0"/>
              </a:rPr>
              <a:t>mastaka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4617" y="1601611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id-ID" dirty="0">
                <a:latin typeface="Century Gothic" pitchFamily="34" charset="0"/>
              </a:rPr>
              <a:t>p</a:t>
            </a:r>
            <a:r>
              <a:rPr lang="en-US" dirty="0">
                <a:latin typeface="Century Gothic" pitchFamily="34" charset="0"/>
              </a:rPr>
              <a:t>anon = </a:t>
            </a:r>
            <a:r>
              <a:rPr lang="en-US" dirty="0" err="1">
                <a:latin typeface="Century Gothic" pitchFamily="34" charset="0"/>
              </a:rPr>
              <a:t>soca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3836" y="2149081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id-ID" dirty="0">
                <a:latin typeface="Century Gothic" pitchFamily="34" charset="0"/>
              </a:rPr>
              <a:t>p</a:t>
            </a:r>
            <a:r>
              <a:rPr lang="en-US" dirty="0" err="1">
                <a:latin typeface="Century Gothic" pitchFamily="34" charset="0"/>
              </a:rPr>
              <a:t>ipi</a:t>
            </a:r>
            <a:r>
              <a:rPr lang="id-ID" dirty="0">
                <a:latin typeface="Century Gothic" pitchFamily="34" charset="0"/>
              </a:rPr>
              <a:t> = </a:t>
            </a:r>
            <a:r>
              <a:rPr lang="en-US" dirty="0" err="1">
                <a:latin typeface="Century Gothic" pitchFamily="34" charset="0"/>
              </a:rPr>
              <a:t>damis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3836" y="2543888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id-ID" dirty="0">
                <a:latin typeface="Century Gothic" pitchFamily="34" charset="0"/>
              </a:rPr>
              <a:t>g</a:t>
            </a:r>
            <a:r>
              <a:rPr lang="en-US" dirty="0">
                <a:latin typeface="Century Gothic" pitchFamily="34" charset="0"/>
              </a:rPr>
              <a:t>ado = </a:t>
            </a:r>
            <a:r>
              <a:rPr lang="en-US" dirty="0" err="1">
                <a:latin typeface="Century Gothic" pitchFamily="34" charset="0"/>
              </a:rPr>
              <a:t>angkeut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7244" y="954687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Century Gothic" pitchFamily="34" charset="0"/>
              </a:rPr>
              <a:t>t</a:t>
            </a:r>
            <a:r>
              <a:rPr lang="en-US" dirty="0">
                <a:latin typeface="Century Gothic" pitchFamily="34" charset="0"/>
              </a:rPr>
              <a:t>a</a:t>
            </a:r>
            <a:r>
              <a:rPr lang="id-ID" dirty="0">
                <a:latin typeface="Century Gothic" pitchFamily="34" charset="0"/>
              </a:rPr>
              <a:t>rang </a:t>
            </a:r>
            <a:r>
              <a:rPr lang="en-US" dirty="0">
                <a:latin typeface="Century Gothic" pitchFamily="34" charset="0"/>
              </a:rPr>
              <a:t>= </a:t>
            </a:r>
            <a:r>
              <a:rPr lang="en-US" dirty="0" err="1">
                <a:latin typeface="Century Gothic" pitchFamily="34" charset="0"/>
              </a:rPr>
              <a:t>dahi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7700" y="1601611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id-ID" dirty="0">
                <a:latin typeface="Century Gothic" pitchFamily="34" charset="0"/>
              </a:rPr>
              <a:t>c</a:t>
            </a:r>
            <a:r>
              <a:rPr lang="en-US" dirty="0" err="1">
                <a:latin typeface="Century Gothic" pitchFamily="34" charset="0"/>
              </a:rPr>
              <a:t>euli</a:t>
            </a:r>
            <a:r>
              <a:rPr lang="en-US" dirty="0">
                <a:latin typeface="Century Gothic" pitchFamily="34" charset="0"/>
              </a:rPr>
              <a:t> =  </a:t>
            </a:r>
            <a:r>
              <a:rPr lang="en-US" dirty="0" err="1">
                <a:latin typeface="Century Gothic" pitchFamily="34" charset="0"/>
              </a:rPr>
              <a:t>cepil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2908" y="2149081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latin typeface="Century Gothic" pitchFamily="34" charset="0"/>
              </a:rPr>
              <a:t>pangambung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0390" y="2725429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Century Gothic" pitchFamily="34" charset="0"/>
              </a:rPr>
              <a:t>biwir = 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>
                <a:latin typeface="Century Gothic" pitchFamily="34" charset="0"/>
              </a:rPr>
              <a:t>lambey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1873" y="3277363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latin typeface="Century Gothic" pitchFamily="34" charset="0"/>
              </a:rPr>
              <a:t>taktak</a:t>
            </a:r>
            <a:endParaRPr lang="id-ID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2428" y="3842500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entury Gothic" pitchFamily="34" charset="0"/>
              </a:rPr>
              <a:t>sampéan</a:t>
            </a:r>
            <a:endParaRPr lang="id-ID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43407"/>
            <a:ext cx="9721080" cy="724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82" y="11663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Century Gothic" pitchFamily="34" charset="0"/>
              </a:rPr>
              <a:t>ngaran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ramo</a:t>
            </a:r>
            <a:r>
              <a:rPr lang="id-ID" b="1" dirty="0" smtClean="0">
                <a:latin typeface="Century Gothic" pitchFamily="34" charset="0"/>
              </a:rPr>
              <a:t> = jari 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2296" b="14133"/>
          <a:stretch/>
        </p:blipFill>
        <p:spPr bwMode="auto">
          <a:xfrm>
            <a:off x="2861187" y="1778418"/>
            <a:ext cx="3204979" cy="330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059832" y="1914557"/>
            <a:ext cx="504056" cy="841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37436" y="1778418"/>
            <a:ext cx="184746" cy="632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72100" y="1355624"/>
            <a:ext cx="594066" cy="1219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08378" y="3022299"/>
            <a:ext cx="612068" cy="14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88298" y="4003263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48338" y="3567952"/>
            <a:ext cx="155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entury Gothic" pitchFamily="34" charset="0"/>
              </a:rPr>
              <a:t>jempol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58154" y="2421358"/>
            <a:ext cx="1281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entury Gothic" pitchFamily="34" charset="0"/>
              </a:rPr>
              <a:t>curuk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3110" y="770849"/>
            <a:ext cx="2420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entury Gothic" pitchFamily="34" charset="0"/>
              </a:rPr>
              <a:t>jajangkung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2048" name="Rectangle 2047"/>
          <p:cNvSpPr/>
          <p:nvPr/>
        </p:nvSpPr>
        <p:spPr>
          <a:xfrm>
            <a:off x="2263780" y="1312300"/>
            <a:ext cx="159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entury Gothic" pitchFamily="34" charset="0"/>
              </a:rPr>
              <a:t>cinggir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2049" name="Rectangle 2048"/>
          <p:cNvSpPr/>
          <p:nvPr/>
        </p:nvSpPr>
        <p:spPr>
          <a:xfrm>
            <a:off x="3978015" y="1043272"/>
            <a:ext cx="91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entury Gothic" pitchFamily="34" charset="0"/>
              </a:rPr>
              <a:t>jariji</a:t>
            </a:r>
            <a:endParaRPr lang="id-ID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2048" grpId="0"/>
      <p:bldP spid="20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711483"/>
            <a:ext cx="10750547" cy="8118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62247">
            <a:off x="1572512" y="206803"/>
            <a:ext cx="6251177" cy="51034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 err="1" smtClean="0">
                <a:latin typeface="Century Gothic" pitchFamily="34" charset="0"/>
              </a:rPr>
              <a:t>jumlah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pana</a:t>
            </a:r>
            <a:r>
              <a:rPr lang="id-ID" sz="3000" dirty="0" smtClean="0">
                <a:latin typeface="Century Gothic" pitchFamily="34" charset="0"/>
              </a:rPr>
              <a:t>n</a:t>
            </a:r>
            <a:r>
              <a:rPr lang="en-US" sz="3000" dirty="0" err="1" smtClean="0">
                <a:latin typeface="Century Gothic" pitchFamily="34" charset="0"/>
              </a:rPr>
              <a:t>gan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id-ID" sz="3000" dirty="0" smtClean="0">
                <a:latin typeface="Century Gothic" pitchFamily="34" charset="0"/>
              </a:rPr>
              <a:t>abdi </a:t>
            </a:r>
            <a:r>
              <a:rPr lang="en-US" sz="3000" dirty="0" err="1" smtClean="0">
                <a:latin typeface="Century Gothic" pitchFamily="34" charset="0"/>
              </a:rPr>
              <a:t>aya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b="1" dirty="0" err="1" smtClean="0">
                <a:latin typeface="Century Gothic" pitchFamily="34" charset="0"/>
              </a:rPr>
              <a:t>sapuluh</a:t>
            </a:r>
            <a:endParaRPr lang="id-ID" sz="3000" b="1" dirty="0" smtClean="0">
              <a:latin typeface="Century Gothic" pitchFamily="34" charset="0"/>
            </a:endParaRPr>
          </a:p>
          <a:p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nu </a:t>
            </a:r>
            <a:r>
              <a:rPr lang="en-US" sz="3000" dirty="0" err="1" smtClean="0">
                <a:latin typeface="Century Gothic" pitchFamily="34" charset="0"/>
              </a:rPr>
              <a:t>pangalitna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disebut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b="1" dirty="0" err="1" smtClean="0">
                <a:latin typeface="Century Gothic" pitchFamily="34" charset="0"/>
              </a:rPr>
              <a:t>cinggir</a:t>
            </a:r>
            <a:endParaRPr lang="id-ID" sz="3000" b="1" dirty="0" smtClean="0">
              <a:latin typeface="Century Gothic" pitchFamily="34" charset="0"/>
            </a:endParaRPr>
          </a:p>
          <a:p>
            <a:pPr lvl="0"/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nu </a:t>
            </a:r>
            <a:r>
              <a:rPr lang="en-US" sz="3000" dirty="0" err="1" smtClean="0">
                <a:latin typeface="Century Gothic" pitchFamily="34" charset="0"/>
              </a:rPr>
              <a:t>pangpondokna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disebut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b="1" dirty="0" err="1" smtClean="0">
                <a:latin typeface="Century Gothic" pitchFamily="34" charset="0"/>
              </a:rPr>
              <a:t>jempol</a:t>
            </a:r>
            <a:endParaRPr lang="id-ID" sz="3000" dirty="0" smtClean="0">
              <a:latin typeface="Century Gothic" pitchFamily="34" charset="0"/>
            </a:endParaRPr>
          </a:p>
          <a:p>
            <a:pPr lvl="0"/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nu</a:t>
            </a:r>
            <a:r>
              <a:rPr lang="id-ID" sz="3000" dirty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pangjangkungna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disebut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b="1" dirty="0" err="1" smtClean="0">
                <a:latin typeface="Century Gothic" pitchFamily="34" charset="0"/>
              </a:rPr>
              <a:t>jajangkung</a:t>
            </a:r>
            <a:endParaRPr lang="id-ID" sz="3000" dirty="0" smtClean="0">
              <a:latin typeface="Century Gothic" pitchFamily="34" charset="0"/>
            </a:endParaRPr>
          </a:p>
          <a:p>
            <a:pPr lvl="0"/>
            <a:r>
              <a:rPr lang="en-US" sz="3000" dirty="0" err="1" smtClean="0">
                <a:latin typeface="Century Gothic" pitchFamily="34" charset="0"/>
              </a:rPr>
              <a:t>ramo</a:t>
            </a:r>
            <a:r>
              <a:rPr lang="en-US" sz="3000" dirty="0" smtClean="0">
                <a:latin typeface="Century Gothic" pitchFamily="34" charset="0"/>
              </a:rPr>
              <a:t> nu </a:t>
            </a:r>
            <a:r>
              <a:rPr lang="en-US" sz="3000" dirty="0" err="1" smtClean="0">
                <a:latin typeface="Century Gothic" pitchFamily="34" charset="0"/>
              </a:rPr>
              <a:t>sok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dipaké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nunjuk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disebut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b="1" dirty="0" err="1" smtClean="0">
                <a:latin typeface="Century Gothic" pitchFamily="34" charset="0"/>
              </a:rPr>
              <a:t>curuk</a:t>
            </a:r>
            <a:r>
              <a:rPr lang="en-US" sz="3000" b="1" dirty="0" smtClean="0">
                <a:latin typeface="Century Gothic" pitchFamily="34" charset="0"/>
              </a:rPr>
              <a:t> </a:t>
            </a:r>
            <a:endParaRPr lang="id-ID" sz="3000" b="1" dirty="0" smtClean="0">
              <a:latin typeface="Century Gothic" pitchFamily="34" charset="0"/>
            </a:endParaRPr>
          </a:p>
          <a:p>
            <a:r>
              <a:rPr lang="en-US" sz="3000" dirty="0" err="1">
                <a:latin typeface="Century Gothic" pitchFamily="34" charset="0"/>
              </a:rPr>
              <a:t>ramo</a:t>
            </a:r>
            <a:r>
              <a:rPr lang="en-US" sz="3000" dirty="0">
                <a:latin typeface="Century Gothic" pitchFamily="34" charset="0"/>
              </a:rPr>
              <a:t> nu </a:t>
            </a:r>
            <a:r>
              <a:rPr lang="en-US" sz="3000" dirty="0" err="1">
                <a:latin typeface="Century Gothic" pitchFamily="34" charset="0"/>
              </a:rPr>
              <a:t>sok</a:t>
            </a:r>
            <a:r>
              <a:rPr lang="en-US" sz="3000" dirty="0">
                <a:latin typeface="Century Gothic" pitchFamily="34" charset="0"/>
              </a:rPr>
              <a:t> </a:t>
            </a:r>
            <a:r>
              <a:rPr lang="en-US" sz="3000" dirty="0" err="1">
                <a:latin typeface="Century Gothic" pitchFamily="34" charset="0"/>
              </a:rPr>
              <a:t>dipakéan</a:t>
            </a:r>
            <a:r>
              <a:rPr lang="en-US" sz="3000" dirty="0">
                <a:latin typeface="Century Gothic" pitchFamily="34" charset="0"/>
              </a:rPr>
              <a:t> </a:t>
            </a:r>
            <a:r>
              <a:rPr lang="en-US" sz="3000" dirty="0" err="1">
                <a:latin typeface="Century Gothic" pitchFamily="34" charset="0"/>
              </a:rPr>
              <a:t>ali</a:t>
            </a:r>
            <a:r>
              <a:rPr lang="en-US" sz="3000" dirty="0">
                <a:latin typeface="Century Gothic" pitchFamily="34" charset="0"/>
              </a:rPr>
              <a:t> </a:t>
            </a:r>
            <a:r>
              <a:rPr lang="id-ID" sz="3000" dirty="0" smtClean="0">
                <a:latin typeface="Century Gothic" pitchFamily="34" charset="0"/>
              </a:rPr>
              <a:t>(</a:t>
            </a:r>
            <a:r>
              <a:rPr lang="en-US" sz="3000" dirty="0" err="1" smtClean="0">
                <a:latin typeface="Century Gothic" pitchFamily="34" charset="0"/>
              </a:rPr>
              <a:t>cincin</a:t>
            </a:r>
            <a:r>
              <a:rPr lang="en-US" sz="3000" dirty="0" smtClean="0">
                <a:latin typeface="Century Gothic" pitchFamily="34" charset="0"/>
              </a:rPr>
              <a:t>) </a:t>
            </a:r>
            <a:r>
              <a:rPr lang="en-US" sz="3000" dirty="0" err="1" smtClean="0">
                <a:latin typeface="Century Gothic" pitchFamily="34" charset="0"/>
              </a:rPr>
              <a:t>disebut</a:t>
            </a: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b="1" dirty="0" err="1">
                <a:latin typeface="Century Gothic" pitchFamily="34" charset="0"/>
              </a:rPr>
              <a:t>jariji</a:t>
            </a:r>
            <a:endParaRPr lang="id-ID" sz="3000" dirty="0">
              <a:latin typeface="Century Gothic" pitchFamily="34" charset="0"/>
            </a:endParaRPr>
          </a:p>
          <a:p>
            <a:pPr marL="0" lvl="0" indent="0">
              <a:buNone/>
            </a:pPr>
            <a:endParaRPr lang="id-ID" b="1" dirty="0" smtClean="0"/>
          </a:p>
          <a:p>
            <a:pPr lvl="0"/>
            <a:endParaRPr lang="id-ID" b="1" dirty="0" smtClean="0"/>
          </a:p>
          <a:p>
            <a:pPr lvl="0"/>
            <a:endParaRPr lang="id-ID" dirty="0" smtClean="0"/>
          </a:p>
          <a:p>
            <a:endParaRPr lang="id-ID" b="1" dirty="0"/>
          </a:p>
          <a:p>
            <a:endParaRPr lang="id-ID" b="1" dirty="0" smtClean="0"/>
          </a:p>
          <a:p>
            <a:pPr marL="0" indent="0">
              <a:buNone/>
            </a:pPr>
            <a:endParaRPr lang="id-ID" b="1" dirty="0" smtClean="0"/>
          </a:p>
          <a:p>
            <a:pPr marL="0" indent="0">
              <a:buNone/>
            </a:pPr>
            <a:endParaRPr lang="id-ID" dirty="0" smtClean="0"/>
          </a:p>
          <a:p>
            <a:pPr lvl="0"/>
            <a:endParaRPr lang="en-US" b="1" dirty="0" smtClean="0"/>
          </a:p>
          <a:p>
            <a:pPr marL="0" lv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6311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" y="18225"/>
            <a:ext cx="9632707" cy="6722713"/>
          </a:xfrm>
        </p:spPr>
      </p:pic>
      <p:sp>
        <p:nvSpPr>
          <p:cNvPr id="5" name="Rectangle 4"/>
          <p:cNvSpPr/>
          <p:nvPr/>
        </p:nvSpPr>
        <p:spPr>
          <a:xfrm>
            <a:off x="3851920" y="2996952"/>
            <a:ext cx="10102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1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2</a:t>
            </a:r>
            <a:endParaRPr lang="id-ID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6806" y="3039771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>
                <a:latin typeface="Century Gothic" pitchFamily="34" charset="0"/>
              </a:rPr>
              <a:t>n</a:t>
            </a:r>
            <a:r>
              <a:rPr lang="id-ID" sz="3600" dirty="0" smtClean="0">
                <a:latin typeface="Century Gothic" pitchFamily="34" charset="0"/>
              </a:rPr>
              <a:t>genalkeun kagunaan anggota badan</a:t>
            </a:r>
            <a:endParaRPr lang="id-ID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379" r="5435" b="13477"/>
          <a:stretch/>
        </p:blipFill>
        <p:spPr>
          <a:xfrm>
            <a:off x="395536" y="-56404"/>
            <a:ext cx="8748464" cy="6914404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" b="22304"/>
          <a:stretch/>
        </p:blipFill>
        <p:spPr bwMode="auto">
          <a:xfrm>
            <a:off x="3334133" y="1628800"/>
            <a:ext cx="3168352" cy="14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799" y="3352636"/>
            <a:ext cx="4273927" cy="584775"/>
          </a:xfrm>
          <a:prstGeom prst="rect">
            <a:avLst/>
          </a:prstGeom>
          <a:solidFill>
            <a:srgbClr val="F3D7BF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>
                <a:latin typeface="Century Gothic" pitchFamily="34" charset="0"/>
              </a:rPr>
              <a:t>soca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 err="1">
                <a:latin typeface="Century Gothic" pitchFamily="34" charset="0"/>
              </a:rPr>
              <a:t>kanggo</a:t>
            </a: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b="1" dirty="0" err="1" smtClean="0">
                <a:latin typeface="Century Gothic" pitchFamily="34" charset="0"/>
              </a:rPr>
              <a:t>ningali</a:t>
            </a:r>
            <a:endParaRPr lang="id-ID" sz="3200" dirty="0"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t="6749" r="19185"/>
          <a:stretch/>
        </p:blipFill>
        <p:spPr bwMode="auto">
          <a:xfrm>
            <a:off x="3228143" y="1776781"/>
            <a:ext cx="2808312" cy="26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4728" y="1484784"/>
            <a:ext cx="5787162" cy="461665"/>
          </a:xfrm>
          <a:prstGeom prst="rect">
            <a:avLst/>
          </a:prstGeom>
          <a:solidFill>
            <a:srgbClr val="F3D7BF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400" dirty="0" err="1">
                <a:latin typeface="Century Gothic" pitchFamily="34" charset="0"/>
              </a:rPr>
              <a:t>cepil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mirengkeun</a:t>
            </a:r>
            <a:r>
              <a:rPr lang="id-ID" sz="2400" b="1" dirty="0">
                <a:latin typeface="Century Gothic" pitchFamily="34" charset="0"/>
              </a:rPr>
              <a:t>, </a:t>
            </a:r>
            <a:r>
              <a:rPr lang="id-ID" sz="2400" b="1" dirty="0" smtClean="0">
                <a:latin typeface="Century Gothic" pitchFamily="34" charset="0"/>
              </a:rPr>
              <a:t>ngadangu</a:t>
            </a:r>
            <a:endParaRPr lang="id-ID" sz="2400" dirty="0"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 r="5924" b="13921"/>
          <a:stretch/>
        </p:blipFill>
        <p:spPr bwMode="auto">
          <a:xfrm>
            <a:off x="2614796" y="1504296"/>
            <a:ext cx="4437886" cy="188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54461" y="3342019"/>
            <a:ext cx="5327695" cy="707886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Century Gothic" pitchFamily="34" charset="0"/>
              </a:rPr>
              <a:t>panangan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kanggo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nyepeng</a:t>
            </a:r>
            <a:r>
              <a:rPr lang="id-ID" sz="2000" b="1" dirty="0">
                <a:latin typeface="Century Gothic" pitchFamily="34" charset="0"/>
              </a:rPr>
              <a:t>, kanggo</a:t>
            </a:r>
            <a:r>
              <a:rPr lang="id-ID" sz="2000" dirty="0">
                <a:latin typeface="Century Gothic" pitchFamily="34" charset="0"/>
              </a:rPr>
              <a:t> </a:t>
            </a:r>
            <a:r>
              <a:rPr lang="id-ID" sz="2000" b="1" dirty="0">
                <a:latin typeface="Century Gothic" pitchFamily="34" charset="0"/>
              </a:rPr>
              <a:t>nulis, kanggo dahar, </a:t>
            </a:r>
            <a:r>
              <a:rPr lang="id-ID" sz="2000" b="1" dirty="0" smtClean="0">
                <a:latin typeface="Century Gothic" pitchFamily="34" charset="0"/>
              </a:rPr>
              <a:t>tuang</a:t>
            </a:r>
            <a:endParaRPr lang="id-ID" sz="2000" dirty="0">
              <a:latin typeface="Century Gothic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4" r="11303"/>
          <a:stretch/>
        </p:blipFill>
        <p:spPr bwMode="auto">
          <a:xfrm>
            <a:off x="4553425" y="1418825"/>
            <a:ext cx="2966059" cy="29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696" y="1346284"/>
            <a:ext cx="3456384" cy="1200329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Century Gothic" pitchFamily="34" charset="0"/>
              </a:rPr>
              <a:t>pangambung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nga</a:t>
            </a:r>
            <a:r>
              <a:rPr lang="id-ID" sz="2400" b="1" dirty="0">
                <a:latin typeface="Century Gothic" pitchFamily="34" charset="0"/>
              </a:rPr>
              <a:t>m</a:t>
            </a:r>
            <a:r>
              <a:rPr lang="en-US" sz="2400" b="1" dirty="0">
                <a:latin typeface="Century Gothic" pitchFamily="34" charset="0"/>
              </a:rPr>
              <a:t>bung, </a:t>
            </a:r>
            <a:r>
              <a:rPr lang="en-US" sz="2400" b="1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 smtClean="0">
                <a:latin typeface="Century Gothic" pitchFamily="34" charset="0"/>
              </a:rPr>
              <a:t>napas</a:t>
            </a:r>
            <a:endParaRPr lang="id-ID" sz="2400" dirty="0">
              <a:latin typeface="Century Gothic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r="4365" b="7880"/>
          <a:stretch/>
        </p:blipFill>
        <p:spPr bwMode="auto">
          <a:xfrm>
            <a:off x="2960208" y="2420547"/>
            <a:ext cx="354227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50230" y="1418825"/>
            <a:ext cx="6061660" cy="954107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Century Gothic" pitchFamily="34" charset="0"/>
              </a:rPr>
              <a:t>sampéan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kanggo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id-ID" sz="2800" b="1" dirty="0">
                <a:latin typeface="Century Gothic" pitchFamily="34" charset="0"/>
              </a:rPr>
              <a:t>jalan</a:t>
            </a:r>
            <a:r>
              <a:rPr lang="en-US" sz="2800" b="1" dirty="0">
                <a:latin typeface="Century Gothic" pitchFamily="34" charset="0"/>
              </a:rPr>
              <a:t>, </a:t>
            </a:r>
            <a:r>
              <a:rPr lang="id-ID" sz="2800" b="1" dirty="0">
                <a:latin typeface="Century Gothic" pitchFamily="34" charset="0"/>
              </a:rPr>
              <a:t>lu</a:t>
            </a:r>
            <a:r>
              <a:rPr lang="en-US" sz="2800" b="1" dirty="0" err="1">
                <a:latin typeface="Century Gothic" pitchFamily="34" charset="0"/>
              </a:rPr>
              <a:t>lumpat</a:t>
            </a:r>
            <a:r>
              <a:rPr lang="en-US" sz="2800" b="1" dirty="0">
                <a:latin typeface="Century Gothic" pitchFamily="34" charset="0"/>
              </a:rPr>
              <a:t>, </a:t>
            </a:r>
            <a:r>
              <a:rPr lang="en-US" sz="2800" b="1" dirty="0" err="1">
                <a:latin typeface="Century Gothic" pitchFamily="34" charset="0"/>
              </a:rPr>
              <a:t>najong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bal</a:t>
            </a:r>
            <a:endParaRPr lang="id-ID" sz="2800" dirty="0">
              <a:latin typeface="Century Gothic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r="40290"/>
          <a:stretch/>
        </p:blipFill>
        <p:spPr>
          <a:xfrm>
            <a:off x="3575750" y="1578535"/>
            <a:ext cx="1957947" cy="240855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563888" y="3414641"/>
            <a:ext cx="733811" cy="353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35826" y="3768583"/>
            <a:ext cx="5183658" cy="830997"/>
          </a:xfrm>
          <a:prstGeom prst="rect">
            <a:avLst/>
          </a:prstGeom>
          <a:solidFill>
            <a:srgbClr val="F3D7B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Century Gothic" pitchFamily="34" charset="0"/>
              </a:rPr>
              <a:t>létah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kanggo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err="1">
                <a:latin typeface="Century Gothic" pitchFamily="34" charset="0"/>
              </a:rPr>
              <a:t>ngecap</a:t>
            </a:r>
            <a:r>
              <a:rPr lang="en-US" sz="2400" b="1" dirty="0">
                <a:latin typeface="Century Gothic" pitchFamily="34" charset="0"/>
              </a:rPr>
              <a:t> rasa </a:t>
            </a:r>
            <a:r>
              <a:rPr lang="en-US" sz="2400" dirty="0">
                <a:latin typeface="Century Gothic" pitchFamily="34" charset="0"/>
              </a:rPr>
              <a:t>(</a:t>
            </a:r>
            <a:r>
              <a:rPr lang="en-US" sz="2400" dirty="0" err="1">
                <a:latin typeface="Century Gothic" pitchFamily="34" charset="0"/>
              </a:rPr>
              <a:t>amis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asin</a:t>
            </a:r>
            <a:r>
              <a:rPr lang="en-US" sz="2400" dirty="0">
                <a:latin typeface="Century Gothic" pitchFamily="34" charset="0"/>
              </a:rPr>
              <a:t> , </a:t>
            </a:r>
            <a:r>
              <a:rPr lang="en-US" sz="2400" dirty="0" err="1">
                <a:latin typeface="Century Gothic" pitchFamily="34" charset="0"/>
              </a:rPr>
              <a:t>pait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lada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aseum</a:t>
            </a:r>
            <a:r>
              <a:rPr lang="id-ID" dirty="0" smtClean="0">
                <a:latin typeface="Century Gothic" pitchFamily="34" charset="0"/>
              </a:rPr>
              <a:t>.</a:t>
            </a:r>
            <a:endParaRPr lang="id-ID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1"/>
          <a:stretch/>
        </p:blipFill>
        <p:spPr>
          <a:xfrm>
            <a:off x="179512" y="260648"/>
            <a:ext cx="8742055" cy="6480720"/>
          </a:xfrm>
        </p:spPr>
      </p:pic>
      <p:sp>
        <p:nvSpPr>
          <p:cNvPr id="5" name="TextBox 4"/>
          <p:cNvSpPr txBox="1"/>
          <p:nvPr/>
        </p:nvSpPr>
        <p:spPr>
          <a:xfrm>
            <a:off x="1187624" y="105273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latin typeface="Century Gothic" pitchFamily="34" charset="0"/>
              </a:rPr>
              <a:t>c</a:t>
            </a:r>
            <a:r>
              <a:rPr lang="id-ID" sz="4000" dirty="0" smtClean="0">
                <a:latin typeface="Century Gothic" pitchFamily="34" charset="0"/>
              </a:rPr>
              <a:t>ara ngarawat anggota badan</a:t>
            </a:r>
            <a:endParaRPr lang="id-ID" sz="40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273" y="908720"/>
            <a:ext cx="10102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11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3</a:t>
            </a:r>
            <a:endParaRPr lang="id-ID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6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251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Pangajaran 1</vt:lpstr>
      <vt:lpstr>1</vt:lpstr>
      <vt:lpstr>PowerPoint Presentation</vt:lpstr>
      <vt:lpstr>ngaran anggota badan</vt:lpstr>
      <vt:lpstr>ngaran ramo = jari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lengkepan kalimah di handap ieu!</vt:lpstr>
      <vt:lpstr> hatur nuhun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Pangajaran 1</dc:title>
  <dc:creator>ismail - [2010]</dc:creator>
  <cp:lastModifiedBy>RWKSD</cp:lastModifiedBy>
  <cp:revision>34</cp:revision>
  <dcterms:created xsi:type="dcterms:W3CDTF">2020-06-04T12:41:23Z</dcterms:created>
  <dcterms:modified xsi:type="dcterms:W3CDTF">2020-08-15T02:42:09Z</dcterms:modified>
</cp:coreProperties>
</file>