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7"/>
  </p:notesMasterIdLst>
  <p:sldIdLst>
    <p:sldId id="319" r:id="rId2"/>
    <p:sldId id="287" r:id="rId3"/>
    <p:sldId id="320" r:id="rId4"/>
    <p:sldId id="256" r:id="rId5"/>
    <p:sldId id="260" r:id="rId6"/>
    <p:sldId id="309" r:id="rId7"/>
    <p:sldId id="312" r:id="rId8"/>
    <p:sldId id="311" r:id="rId9"/>
    <p:sldId id="310" r:id="rId10"/>
    <p:sldId id="313" r:id="rId11"/>
    <p:sldId id="314" r:id="rId12"/>
    <p:sldId id="315" r:id="rId13"/>
    <p:sldId id="316" r:id="rId14"/>
    <p:sldId id="262" r:id="rId15"/>
    <p:sldId id="269" r:id="rId16"/>
  </p:sldIdLst>
  <p:sldSz cx="9144000" cy="5143500" type="screen16x9"/>
  <p:notesSz cx="6858000" cy="9144000"/>
  <p:embeddedFontLst>
    <p:embeddedFont>
      <p:font typeface="Coming Soon" charset="0"/>
      <p:regular r:id="rId18"/>
    </p:embeddedFont>
    <p:embeddedFont>
      <p:font typeface="Didact Gothic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069">
          <p15:clr>
            <a:srgbClr val="9AA0A6"/>
          </p15:clr>
        </p15:guide>
        <p15:guide id="2" pos="10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45F457E2-A0FE-47A5-9447-CB23BF8B8122}">
  <a:tblStyle styleId="{45F457E2-A0FE-47A5-9447-CB23BF8B81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432" y="24"/>
      </p:cViewPr>
      <p:guideLst>
        <p:guide orient="horz" pos="1069"/>
        <p:guide pos="10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g98b8cc72eb_0_1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0" name="Google Shape;2610;g98b8cc72eb_0_1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93f406efa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93f406efa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93f406efa9_0_1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93f406efa9_0_1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g98b8cc72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0" name="Google Shape;2030;g98b8cc72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236436" y="-190137"/>
            <a:ext cx="4975928" cy="4761774"/>
            <a:chOff x="1451300" y="-1046625"/>
            <a:chExt cx="4423441" cy="4355812"/>
          </a:xfrm>
        </p:grpSpPr>
        <p:sp>
          <p:nvSpPr>
            <p:cNvPr id="11" name="Google Shape;11;p2"/>
            <p:cNvSpPr/>
            <p:nvPr/>
          </p:nvSpPr>
          <p:spPr>
            <a:xfrm>
              <a:off x="1490255" y="-621798"/>
              <a:ext cx="4190682" cy="3907465"/>
            </a:xfrm>
            <a:custGeom>
              <a:avLst/>
              <a:gdLst/>
              <a:ahLst/>
              <a:cxnLst/>
              <a:rect l="l" t="t" r="r" b="b"/>
              <a:pathLst>
                <a:path w="17105" h="15949" extrusionOk="0">
                  <a:moveTo>
                    <a:pt x="14826" y="760"/>
                  </a:moveTo>
                  <a:cubicBezTo>
                    <a:pt x="14953" y="760"/>
                    <a:pt x="15063" y="810"/>
                    <a:pt x="15158" y="896"/>
                  </a:cubicBezTo>
                  <a:cubicBezTo>
                    <a:pt x="15249" y="978"/>
                    <a:pt x="15285" y="1105"/>
                    <a:pt x="15295" y="1228"/>
                  </a:cubicBezTo>
                  <a:cubicBezTo>
                    <a:pt x="15295" y="1292"/>
                    <a:pt x="15281" y="1351"/>
                    <a:pt x="15254" y="1405"/>
                  </a:cubicBezTo>
                  <a:cubicBezTo>
                    <a:pt x="15235" y="1465"/>
                    <a:pt x="15199" y="1515"/>
                    <a:pt x="15158" y="1555"/>
                  </a:cubicBezTo>
                  <a:cubicBezTo>
                    <a:pt x="15072" y="1642"/>
                    <a:pt x="14944" y="1696"/>
                    <a:pt x="14826" y="1696"/>
                  </a:cubicBezTo>
                  <a:lnTo>
                    <a:pt x="14812" y="1696"/>
                  </a:lnTo>
                  <a:cubicBezTo>
                    <a:pt x="14685" y="1696"/>
                    <a:pt x="14571" y="1642"/>
                    <a:pt x="14481" y="1555"/>
                  </a:cubicBezTo>
                  <a:cubicBezTo>
                    <a:pt x="14390" y="1474"/>
                    <a:pt x="14349" y="1346"/>
                    <a:pt x="14344" y="1228"/>
                  </a:cubicBezTo>
                  <a:cubicBezTo>
                    <a:pt x="14340" y="1164"/>
                    <a:pt x="14353" y="1101"/>
                    <a:pt x="14385" y="1046"/>
                  </a:cubicBezTo>
                  <a:cubicBezTo>
                    <a:pt x="14403" y="987"/>
                    <a:pt x="14435" y="937"/>
                    <a:pt x="14481" y="896"/>
                  </a:cubicBezTo>
                  <a:cubicBezTo>
                    <a:pt x="14562" y="810"/>
                    <a:pt x="14690" y="760"/>
                    <a:pt x="14812" y="760"/>
                  </a:cubicBezTo>
                  <a:close/>
                  <a:moveTo>
                    <a:pt x="1474" y="937"/>
                  </a:moveTo>
                  <a:cubicBezTo>
                    <a:pt x="1602" y="937"/>
                    <a:pt x="1715" y="992"/>
                    <a:pt x="1806" y="1073"/>
                  </a:cubicBezTo>
                  <a:cubicBezTo>
                    <a:pt x="1897" y="1160"/>
                    <a:pt x="1938" y="1283"/>
                    <a:pt x="1943" y="1405"/>
                  </a:cubicBezTo>
                  <a:cubicBezTo>
                    <a:pt x="1943" y="1469"/>
                    <a:pt x="1929" y="1528"/>
                    <a:pt x="1902" y="1587"/>
                  </a:cubicBezTo>
                  <a:cubicBezTo>
                    <a:pt x="1884" y="1642"/>
                    <a:pt x="1852" y="1692"/>
                    <a:pt x="1806" y="1737"/>
                  </a:cubicBezTo>
                  <a:cubicBezTo>
                    <a:pt x="1720" y="1819"/>
                    <a:pt x="1593" y="1874"/>
                    <a:pt x="1474" y="1874"/>
                  </a:cubicBezTo>
                  <a:lnTo>
                    <a:pt x="1461" y="1874"/>
                  </a:lnTo>
                  <a:cubicBezTo>
                    <a:pt x="1333" y="1874"/>
                    <a:pt x="1220" y="1819"/>
                    <a:pt x="1129" y="1737"/>
                  </a:cubicBezTo>
                  <a:cubicBezTo>
                    <a:pt x="1038" y="1651"/>
                    <a:pt x="997" y="1528"/>
                    <a:pt x="992" y="1405"/>
                  </a:cubicBezTo>
                  <a:cubicBezTo>
                    <a:pt x="988" y="1342"/>
                    <a:pt x="1001" y="1283"/>
                    <a:pt x="1033" y="1223"/>
                  </a:cubicBezTo>
                  <a:cubicBezTo>
                    <a:pt x="1051" y="1169"/>
                    <a:pt x="1083" y="1119"/>
                    <a:pt x="1129" y="1073"/>
                  </a:cubicBezTo>
                  <a:cubicBezTo>
                    <a:pt x="1215" y="992"/>
                    <a:pt x="1338" y="937"/>
                    <a:pt x="1461" y="937"/>
                  </a:cubicBezTo>
                  <a:close/>
                  <a:moveTo>
                    <a:pt x="3325" y="937"/>
                  </a:moveTo>
                  <a:cubicBezTo>
                    <a:pt x="3925" y="937"/>
                    <a:pt x="3925" y="1874"/>
                    <a:pt x="3325" y="1874"/>
                  </a:cubicBezTo>
                  <a:cubicBezTo>
                    <a:pt x="2720" y="1874"/>
                    <a:pt x="2720" y="937"/>
                    <a:pt x="3325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5"/>
                    <a:pt x="13439" y="1087"/>
                  </a:cubicBezTo>
                  <a:cubicBezTo>
                    <a:pt x="13530" y="1173"/>
                    <a:pt x="13571" y="1301"/>
                    <a:pt x="13576" y="1419"/>
                  </a:cubicBezTo>
                  <a:cubicBezTo>
                    <a:pt x="13580" y="1483"/>
                    <a:pt x="13566" y="1546"/>
                    <a:pt x="13535" y="1601"/>
                  </a:cubicBezTo>
                  <a:cubicBezTo>
                    <a:pt x="13516" y="1660"/>
                    <a:pt x="13485" y="1710"/>
                    <a:pt x="13439" y="1751"/>
                  </a:cubicBezTo>
                  <a:cubicBezTo>
                    <a:pt x="13439" y="1756"/>
                    <a:pt x="13435" y="1756"/>
                    <a:pt x="13430" y="1760"/>
                  </a:cubicBezTo>
                  <a:cubicBezTo>
                    <a:pt x="13430" y="1760"/>
                    <a:pt x="13425" y="1765"/>
                    <a:pt x="13425" y="1765"/>
                  </a:cubicBezTo>
                  <a:cubicBezTo>
                    <a:pt x="13339" y="1860"/>
                    <a:pt x="13216" y="1897"/>
                    <a:pt x="13093" y="1901"/>
                  </a:cubicBezTo>
                  <a:cubicBezTo>
                    <a:pt x="13086" y="1902"/>
                    <a:pt x="13078" y="1902"/>
                    <a:pt x="13070" y="1902"/>
                  </a:cubicBezTo>
                  <a:cubicBezTo>
                    <a:pt x="13015" y="1902"/>
                    <a:pt x="12963" y="1888"/>
                    <a:pt x="12912" y="1860"/>
                  </a:cubicBezTo>
                  <a:cubicBezTo>
                    <a:pt x="12857" y="1842"/>
                    <a:pt x="12807" y="1810"/>
                    <a:pt x="12762" y="1765"/>
                  </a:cubicBezTo>
                  <a:cubicBezTo>
                    <a:pt x="12680" y="1683"/>
                    <a:pt x="12625" y="1555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34" y="1383"/>
                    <a:pt x="12639" y="1342"/>
                    <a:pt x="12643" y="1301"/>
                  </a:cubicBezTo>
                  <a:cubicBezTo>
                    <a:pt x="12661" y="1223"/>
                    <a:pt x="12711" y="1151"/>
                    <a:pt x="12766" y="1092"/>
                  </a:cubicBezTo>
                  <a:cubicBezTo>
                    <a:pt x="12852" y="996"/>
                    <a:pt x="12984" y="955"/>
                    <a:pt x="13107" y="951"/>
                  </a:cubicBezTo>
                  <a:close/>
                  <a:moveTo>
                    <a:pt x="5331" y="968"/>
                  </a:moveTo>
                  <a:cubicBezTo>
                    <a:pt x="5446" y="968"/>
                    <a:pt x="5555" y="1029"/>
                    <a:pt x="5640" y="1105"/>
                  </a:cubicBezTo>
                  <a:cubicBezTo>
                    <a:pt x="5685" y="1146"/>
                    <a:pt x="5717" y="1196"/>
                    <a:pt x="5735" y="1255"/>
                  </a:cubicBezTo>
                  <a:cubicBezTo>
                    <a:pt x="5763" y="1310"/>
                    <a:pt x="5776" y="1369"/>
                    <a:pt x="5776" y="1433"/>
                  </a:cubicBezTo>
                  <a:cubicBezTo>
                    <a:pt x="5776" y="1555"/>
                    <a:pt x="5722" y="1683"/>
                    <a:pt x="5640" y="1765"/>
                  </a:cubicBezTo>
                  <a:cubicBezTo>
                    <a:pt x="5635" y="1769"/>
                    <a:pt x="5626" y="1774"/>
                    <a:pt x="5622" y="1783"/>
                  </a:cubicBezTo>
                  <a:cubicBezTo>
                    <a:pt x="5535" y="1869"/>
                    <a:pt x="5417" y="1910"/>
                    <a:pt x="5294" y="1919"/>
                  </a:cubicBezTo>
                  <a:cubicBezTo>
                    <a:pt x="5290" y="1919"/>
                    <a:pt x="5286" y="1919"/>
                    <a:pt x="5281" y="1919"/>
                  </a:cubicBezTo>
                  <a:cubicBezTo>
                    <a:pt x="5159" y="1919"/>
                    <a:pt x="5050" y="1858"/>
                    <a:pt x="4962" y="1783"/>
                  </a:cubicBezTo>
                  <a:cubicBezTo>
                    <a:pt x="4917" y="1737"/>
                    <a:pt x="4885" y="1687"/>
                    <a:pt x="4867" y="1628"/>
                  </a:cubicBezTo>
                  <a:cubicBezTo>
                    <a:pt x="4835" y="1574"/>
                    <a:pt x="4821" y="1515"/>
                    <a:pt x="4826" y="1451"/>
                  </a:cubicBezTo>
                  <a:cubicBezTo>
                    <a:pt x="4826" y="1328"/>
                    <a:pt x="4876" y="1205"/>
                    <a:pt x="4962" y="1119"/>
                  </a:cubicBezTo>
                  <a:cubicBezTo>
                    <a:pt x="4967" y="1114"/>
                    <a:pt x="4971" y="1110"/>
                    <a:pt x="4976" y="1105"/>
                  </a:cubicBezTo>
                  <a:cubicBezTo>
                    <a:pt x="5067" y="1014"/>
                    <a:pt x="5185" y="973"/>
                    <a:pt x="5308" y="969"/>
                  </a:cubicBezTo>
                  <a:cubicBezTo>
                    <a:pt x="5316" y="968"/>
                    <a:pt x="5324" y="968"/>
                    <a:pt x="5331" y="968"/>
                  </a:cubicBezTo>
                  <a:close/>
                  <a:moveTo>
                    <a:pt x="9201" y="1073"/>
                  </a:moveTo>
                  <a:cubicBezTo>
                    <a:pt x="9328" y="1073"/>
                    <a:pt x="9442" y="1123"/>
                    <a:pt x="9533" y="1210"/>
                  </a:cubicBezTo>
                  <a:cubicBezTo>
                    <a:pt x="9624" y="1292"/>
                    <a:pt x="9665" y="1419"/>
                    <a:pt x="9669" y="1542"/>
                  </a:cubicBezTo>
                  <a:cubicBezTo>
                    <a:pt x="9669" y="1605"/>
                    <a:pt x="9655" y="1665"/>
                    <a:pt x="9628" y="1719"/>
                  </a:cubicBezTo>
                  <a:cubicBezTo>
                    <a:pt x="9610" y="1778"/>
                    <a:pt x="9578" y="1828"/>
                    <a:pt x="9533" y="1869"/>
                  </a:cubicBezTo>
                  <a:cubicBezTo>
                    <a:pt x="9446" y="1956"/>
                    <a:pt x="9319" y="2006"/>
                    <a:pt x="9201" y="2006"/>
                  </a:cubicBezTo>
                  <a:lnTo>
                    <a:pt x="9187" y="2006"/>
                  </a:lnTo>
                  <a:cubicBezTo>
                    <a:pt x="9060" y="2006"/>
                    <a:pt x="8946" y="1956"/>
                    <a:pt x="8855" y="1869"/>
                  </a:cubicBezTo>
                  <a:cubicBezTo>
                    <a:pt x="8764" y="1787"/>
                    <a:pt x="8723" y="1660"/>
                    <a:pt x="8719" y="1542"/>
                  </a:cubicBezTo>
                  <a:cubicBezTo>
                    <a:pt x="8714" y="1474"/>
                    <a:pt x="8728" y="1414"/>
                    <a:pt x="8760" y="1360"/>
                  </a:cubicBezTo>
                  <a:cubicBezTo>
                    <a:pt x="8778" y="1301"/>
                    <a:pt x="8810" y="1251"/>
                    <a:pt x="8855" y="1210"/>
                  </a:cubicBezTo>
                  <a:cubicBezTo>
                    <a:pt x="8942" y="1123"/>
                    <a:pt x="9064" y="1073"/>
                    <a:pt x="9187" y="1073"/>
                  </a:cubicBezTo>
                  <a:close/>
                  <a:moveTo>
                    <a:pt x="11215" y="1073"/>
                  </a:moveTo>
                  <a:cubicBezTo>
                    <a:pt x="11816" y="1073"/>
                    <a:pt x="11816" y="2006"/>
                    <a:pt x="11215" y="2006"/>
                  </a:cubicBezTo>
                  <a:cubicBezTo>
                    <a:pt x="10610" y="2006"/>
                    <a:pt x="10615" y="1073"/>
                    <a:pt x="11215" y="1073"/>
                  </a:cubicBezTo>
                  <a:close/>
                  <a:moveTo>
                    <a:pt x="7218" y="1101"/>
                  </a:moveTo>
                  <a:cubicBezTo>
                    <a:pt x="7345" y="1101"/>
                    <a:pt x="7459" y="1155"/>
                    <a:pt x="7550" y="1237"/>
                  </a:cubicBezTo>
                  <a:cubicBezTo>
                    <a:pt x="7641" y="1324"/>
                    <a:pt x="7682" y="1451"/>
                    <a:pt x="7686" y="1569"/>
                  </a:cubicBezTo>
                  <a:cubicBezTo>
                    <a:pt x="7686" y="1633"/>
                    <a:pt x="7673" y="1696"/>
                    <a:pt x="7645" y="1751"/>
                  </a:cubicBezTo>
                  <a:cubicBezTo>
                    <a:pt x="7627" y="1810"/>
                    <a:pt x="7595" y="1860"/>
                    <a:pt x="7550" y="1901"/>
                  </a:cubicBezTo>
                  <a:cubicBezTo>
                    <a:pt x="7464" y="1987"/>
                    <a:pt x="7336" y="2038"/>
                    <a:pt x="7218" y="2038"/>
                  </a:cubicBezTo>
                  <a:lnTo>
                    <a:pt x="7204" y="2038"/>
                  </a:lnTo>
                  <a:cubicBezTo>
                    <a:pt x="7077" y="2038"/>
                    <a:pt x="6963" y="1983"/>
                    <a:pt x="6872" y="1901"/>
                  </a:cubicBezTo>
                  <a:cubicBezTo>
                    <a:pt x="6781" y="1815"/>
                    <a:pt x="6740" y="1692"/>
                    <a:pt x="6736" y="1569"/>
                  </a:cubicBezTo>
                  <a:cubicBezTo>
                    <a:pt x="6731" y="1505"/>
                    <a:pt x="6745" y="1446"/>
                    <a:pt x="6777" y="1392"/>
                  </a:cubicBezTo>
                  <a:cubicBezTo>
                    <a:pt x="6795" y="1333"/>
                    <a:pt x="6827" y="1283"/>
                    <a:pt x="6872" y="1237"/>
                  </a:cubicBezTo>
                  <a:cubicBezTo>
                    <a:pt x="6959" y="1155"/>
                    <a:pt x="7082" y="1101"/>
                    <a:pt x="7204" y="1101"/>
                  </a:cubicBezTo>
                  <a:close/>
                  <a:moveTo>
                    <a:pt x="16072" y="0"/>
                  </a:moveTo>
                  <a:cubicBezTo>
                    <a:pt x="16072" y="0"/>
                    <a:pt x="14085" y="146"/>
                    <a:pt x="13421" y="191"/>
                  </a:cubicBezTo>
                  <a:cubicBezTo>
                    <a:pt x="12909" y="230"/>
                    <a:pt x="10083" y="371"/>
                    <a:pt x="8381" y="371"/>
                  </a:cubicBezTo>
                  <a:cubicBezTo>
                    <a:pt x="7877" y="371"/>
                    <a:pt x="7472" y="359"/>
                    <a:pt x="7254" y="328"/>
                  </a:cubicBezTo>
                  <a:cubicBezTo>
                    <a:pt x="6507" y="222"/>
                    <a:pt x="4724" y="195"/>
                    <a:pt x="3113" y="195"/>
                  </a:cubicBezTo>
                  <a:cubicBezTo>
                    <a:pt x="1467" y="195"/>
                    <a:pt x="1" y="223"/>
                    <a:pt x="1" y="223"/>
                  </a:cubicBezTo>
                  <a:cubicBezTo>
                    <a:pt x="342" y="878"/>
                    <a:pt x="224" y="13138"/>
                    <a:pt x="306" y="14257"/>
                  </a:cubicBezTo>
                  <a:cubicBezTo>
                    <a:pt x="383" y="15376"/>
                    <a:pt x="1906" y="15858"/>
                    <a:pt x="2243" y="15930"/>
                  </a:cubicBezTo>
                  <a:cubicBezTo>
                    <a:pt x="2308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5" y="15839"/>
                    <a:pt x="17104" y="15635"/>
                    <a:pt x="17104" y="15635"/>
                  </a:cubicBezTo>
                  <a:cubicBezTo>
                    <a:pt x="17104" y="15635"/>
                    <a:pt x="16891" y="14293"/>
                    <a:pt x="16818" y="13857"/>
                  </a:cubicBezTo>
                  <a:cubicBezTo>
                    <a:pt x="16750" y="13420"/>
                    <a:pt x="16391" y="10732"/>
                    <a:pt x="16336" y="10273"/>
                  </a:cubicBezTo>
                  <a:cubicBezTo>
                    <a:pt x="16286" y="9814"/>
                    <a:pt x="16068" y="5780"/>
                    <a:pt x="16054" y="5284"/>
                  </a:cubicBezTo>
                  <a:cubicBezTo>
                    <a:pt x="16045" y="4789"/>
                    <a:pt x="16072" y="0"/>
                    <a:pt x="1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15409" y="2703"/>
              <a:ext cx="3601708" cy="191343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40" y="1"/>
                  </a:moveTo>
                  <a:cubicBezTo>
                    <a:pt x="14534" y="1"/>
                    <a:pt x="14528" y="1"/>
                    <a:pt x="14521" y="2"/>
                  </a:cubicBezTo>
                  <a:cubicBezTo>
                    <a:pt x="12176" y="369"/>
                    <a:pt x="9811" y="420"/>
                    <a:pt x="7446" y="420"/>
                  </a:cubicBezTo>
                  <a:cubicBezTo>
                    <a:pt x="6533" y="420"/>
                    <a:pt x="5621" y="412"/>
                    <a:pt x="4709" y="412"/>
                  </a:cubicBezTo>
                  <a:cubicBezTo>
                    <a:pt x="4230" y="412"/>
                    <a:pt x="3752" y="414"/>
                    <a:pt x="3275" y="421"/>
                  </a:cubicBezTo>
                  <a:cubicBezTo>
                    <a:pt x="2229" y="434"/>
                    <a:pt x="1178" y="466"/>
                    <a:pt x="137" y="562"/>
                  </a:cubicBezTo>
                  <a:cubicBezTo>
                    <a:pt x="9" y="575"/>
                    <a:pt x="1" y="781"/>
                    <a:pt x="125" y="781"/>
                  </a:cubicBezTo>
                  <a:cubicBezTo>
                    <a:pt x="129" y="781"/>
                    <a:pt x="133" y="780"/>
                    <a:pt x="137" y="780"/>
                  </a:cubicBezTo>
                  <a:cubicBezTo>
                    <a:pt x="1632" y="642"/>
                    <a:pt x="3132" y="613"/>
                    <a:pt x="4632" y="613"/>
                  </a:cubicBezTo>
                  <a:cubicBezTo>
                    <a:pt x="5759" y="613"/>
                    <a:pt x="6886" y="630"/>
                    <a:pt x="8013" y="630"/>
                  </a:cubicBezTo>
                  <a:cubicBezTo>
                    <a:pt x="9156" y="630"/>
                    <a:pt x="10298" y="612"/>
                    <a:pt x="11438" y="544"/>
                  </a:cubicBezTo>
                  <a:cubicBezTo>
                    <a:pt x="12488" y="480"/>
                    <a:pt x="13534" y="375"/>
                    <a:pt x="14576" y="212"/>
                  </a:cubicBezTo>
                  <a:cubicBezTo>
                    <a:pt x="14701" y="194"/>
                    <a:pt x="14658" y="1"/>
                    <a:pt x="14540" y="1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51300" y="-643113"/>
              <a:ext cx="4252912" cy="3952300"/>
            </a:xfrm>
            <a:custGeom>
              <a:avLst/>
              <a:gdLst/>
              <a:ahLst/>
              <a:cxnLst/>
              <a:rect l="l" t="t" r="r" b="b"/>
              <a:pathLst>
                <a:path w="17359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1" y="15940"/>
                  </a:cubicBezTo>
                  <a:cubicBezTo>
                    <a:pt x="2684" y="15931"/>
                    <a:pt x="2511" y="15917"/>
                    <a:pt x="2334" y="15899"/>
                  </a:cubicBezTo>
                  <a:cubicBezTo>
                    <a:pt x="1774" y="15840"/>
                    <a:pt x="1301" y="15526"/>
                    <a:pt x="965" y="15085"/>
                  </a:cubicBezTo>
                  <a:cubicBezTo>
                    <a:pt x="797" y="14867"/>
                    <a:pt x="606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0" y="14325"/>
                  </a:cubicBezTo>
                  <a:cubicBezTo>
                    <a:pt x="1345" y="14325"/>
                    <a:pt x="1676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86" y="4239"/>
                    <a:pt x="16090" y="8282"/>
                    <a:pt x="16650" y="12307"/>
                  </a:cubicBezTo>
                  <a:cubicBezTo>
                    <a:pt x="16804" y="13416"/>
                    <a:pt x="16982" y="14526"/>
                    <a:pt x="17163" y="15635"/>
                  </a:cubicBezTo>
                  <a:cubicBezTo>
                    <a:pt x="13816" y="15726"/>
                    <a:pt x="10474" y="15817"/>
                    <a:pt x="7131" y="15908"/>
                  </a:cubicBezTo>
                  <a:cubicBezTo>
                    <a:pt x="6372" y="15926"/>
                    <a:pt x="5612" y="15945"/>
                    <a:pt x="4848" y="15949"/>
                  </a:cubicBezTo>
                  <a:cubicBezTo>
                    <a:pt x="4451" y="15953"/>
                    <a:pt x="4051" y="15960"/>
                    <a:pt x="3652" y="15960"/>
                  </a:cubicBezTo>
                  <a:cubicBezTo>
                    <a:pt x="3558" y="15960"/>
                    <a:pt x="3464" y="15959"/>
                    <a:pt x="3370" y="15958"/>
                  </a:cubicBezTo>
                  <a:cubicBezTo>
                    <a:pt x="3357" y="15945"/>
                    <a:pt x="3343" y="15931"/>
                    <a:pt x="3320" y="15931"/>
                  </a:cubicBezTo>
                  <a:cubicBezTo>
                    <a:pt x="2893" y="15854"/>
                    <a:pt x="2634" y="15531"/>
                    <a:pt x="2447" y="15167"/>
                  </a:cubicBezTo>
                  <a:cubicBezTo>
                    <a:pt x="2256" y="14799"/>
                    <a:pt x="2088" y="14385"/>
                    <a:pt x="2188" y="13966"/>
                  </a:cubicBezTo>
                  <a:cubicBezTo>
                    <a:pt x="2203" y="13909"/>
                    <a:pt x="2154" y="13854"/>
                    <a:pt x="2100" y="13854"/>
                  </a:cubicBezTo>
                  <a:cubicBezTo>
                    <a:pt x="2085" y="13854"/>
                    <a:pt x="2070" y="13858"/>
                    <a:pt x="2056" y="13866"/>
                  </a:cubicBezTo>
                  <a:cubicBezTo>
                    <a:pt x="1729" y="14053"/>
                    <a:pt x="1373" y="14147"/>
                    <a:pt x="1010" y="14147"/>
                  </a:cubicBezTo>
                  <a:cubicBezTo>
                    <a:pt x="833" y="14147"/>
                    <a:pt x="655" y="14125"/>
                    <a:pt x="478" y="14080"/>
                  </a:cubicBezTo>
                  <a:cubicBezTo>
                    <a:pt x="478" y="14057"/>
                    <a:pt x="474" y="14039"/>
                    <a:pt x="474" y="14016"/>
                  </a:cubicBezTo>
                  <a:cubicBezTo>
                    <a:pt x="465" y="10483"/>
                    <a:pt x="542" y="6949"/>
                    <a:pt x="483" y="3416"/>
                  </a:cubicBezTo>
                  <a:cubicBezTo>
                    <a:pt x="478" y="2911"/>
                    <a:pt x="460" y="2402"/>
                    <a:pt x="415" y="1897"/>
                  </a:cubicBezTo>
                  <a:cubicBezTo>
                    <a:pt x="396" y="1692"/>
                    <a:pt x="374" y="1488"/>
                    <a:pt x="346" y="1283"/>
                  </a:cubicBezTo>
                  <a:cubicBezTo>
                    <a:pt x="333" y="1174"/>
                    <a:pt x="319" y="1069"/>
                    <a:pt x="301" y="960"/>
                  </a:cubicBezTo>
                  <a:cubicBezTo>
                    <a:pt x="283" y="851"/>
                    <a:pt x="196" y="647"/>
                    <a:pt x="224" y="537"/>
                  </a:cubicBezTo>
                  <a:cubicBezTo>
                    <a:pt x="268" y="329"/>
                    <a:pt x="496" y="304"/>
                    <a:pt x="711" y="304"/>
                  </a:cubicBezTo>
                  <a:cubicBezTo>
                    <a:pt x="780" y="304"/>
                    <a:pt x="848" y="306"/>
                    <a:pt x="908" y="306"/>
                  </a:cubicBezTo>
                  <a:cubicBezTo>
                    <a:pt x="926" y="306"/>
                    <a:pt x="944" y="306"/>
                    <a:pt x="960" y="305"/>
                  </a:cubicBezTo>
                  <a:cubicBezTo>
                    <a:pt x="1219" y="296"/>
                    <a:pt x="1479" y="287"/>
                    <a:pt x="1738" y="287"/>
                  </a:cubicBezTo>
                  <a:cubicBezTo>
                    <a:pt x="1884" y="285"/>
                    <a:pt x="2030" y="284"/>
                    <a:pt x="2175" y="284"/>
                  </a:cubicBezTo>
                  <a:cubicBezTo>
                    <a:pt x="2551" y="284"/>
                    <a:pt x="2925" y="291"/>
                    <a:pt x="3302" y="301"/>
                  </a:cubicBezTo>
                  <a:cubicBezTo>
                    <a:pt x="5331" y="360"/>
                    <a:pt x="7354" y="546"/>
                    <a:pt x="9382" y="565"/>
                  </a:cubicBezTo>
                  <a:cubicBezTo>
                    <a:pt x="9483" y="566"/>
                    <a:pt x="9583" y="566"/>
                    <a:pt x="9683" y="566"/>
                  </a:cubicBezTo>
                  <a:cubicBezTo>
                    <a:pt x="11838" y="566"/>
                    <a:pt x="13994" y="339"/>
                    <a:pt x="16145" y="183"/>
                  </a:cubicBezTo>
                  <a:close/>
                  <a:moveTo>
                    <a:pt x="16238" y="0"/>
                  </a:moveTo>
                  <a:cubicBezTo>
                    <a:pt x="16236" y="0"/>
                    <a:pt x="16234" y="1"/>
                    <a:pt x="16231" y="1"/>
                  </a:cubicBezTo>
                  <a:cubicBezTo>
                    <a:pt x="14139" y="151"/>
                    <a:pt x="12038" y="374"/>
                    <a:pt x="9942" y="387"/>
                  </a:cubicBezTo>
                  <a:cubicBezTo>
                    <a:pt x="9850" y="388"/>
                    <a:pt x="9759" y="388"/>
                    <a:pt x="9667" y="388"/>
                  </a:cubicBezTo>
                  <a:cubicBezTo>
                    <a:pt x="7635" y="388"/>
                    <a:pt x="5607" y="202"/>
                    <a:pt x="3580" y="133"/>
                  </a:cubicBezTo>
                  <a:cubicBezTo>
                    <a:pt x="3071" y="115"/>
                    <a:pt x="2560" y="102"/>
                    <a:pt x="2051" y="102"/>
                  </a:cubicBezTo>
                  <a:cubicBezTo>
                    <a:pt x="1500" y="102"/>
                    <a:pt x="949" y="117"/>
                    <a:pt x="401" y="160"/>
                  </a:cubicBezTo>
                  <a:cubicBezTo>
                    <a:pt x="137" y="178"/>
                    <a:pt x="1" y="274"/>
                    <a:pt x="42" y="551"/>
                  </a:cubicBezTo>
                  <a:cubicBezTo>
                    <a:pt x="119" y="1092"/>
                    <a:pt x="219" y="1624"/>
                    <a:pt x="255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87" y="12011"/>
                    <a:pt x="296" y="14021"/>
                  </a:cubicBezTo>
                  <a:cubicBezTo>
                    <a:pt x="305" y="14312"/>
                    <a:pt x="469" y="14626"/>
                    <a:pt x="610" y="14876"/>
                  </a:cubicBezTo>
                  <a:cubicBezTo>
                    <a:pt x="851" y="15294"/>
                    <a:pt x="1197" y="15672"/>
                    <a:pt x="1638" y="15886"/>
                  </a:cubicBezTo>
                  <a:cubicBezTo>
                    <a:pt x="1961" y="16045"/>
                    <a:pt x="2306" y="16081"/>
                    <a:pt x="2666" y="16099"/>
                  </a:cubicBezTo>
                  <a:cubicBezTo>
                    <a:pt x="3125" y="16127"/>
                    <a:pt x="3584" y="16131"/>
                    <a:pt x="4048" y="16131"/>
                  </a:cubicBezTo>
                  <a:cubicBezTo>
                    <a:pt x="4152" y="16131"/>
                    <a:pt x="4255" y="16132"/>
                    <a:pt x="4359" y="16132"/>
                  </a:cubicBezTo>
                  <a:cubicBezTo>
                    <a:pt x="6670" y="16132"/>
                    <a:pt x="8986" y="16037"/>
                    <a:pt x="11297" y="15972"/>
                  </a:cubicBezTo>
                  <a:cubicBezTo>
                    <a:pt x="13289" y="15917"/>
                    <a:pt x="15276" y="15863"/>
                    <a:pt x="17263" y="15813"/>
                  </a:cubicBezTo>
                  <a:cubicBezTo>
                    <a:pt x="17327" y="15808"/>
                    <a:pt x="17359" y="15754"/>
                    <a:pt x="17350" y="15699"/>
                  </a:cubicBezTo>
                  <a:cubicBezTo>
                    <a:pt x="17022" y="13675"/>
                    <a:pt x="16695" y="11652"/>
                    <a:pt x="16513" y="9605"/>
                  </a:cubicBezTo>
                  <a:cubicBezTo>
                    <a:pt x="16336" y="7600"/>
                    <a:pt x="16290" y="5581"/>
                    <a:pt x="16290" y="3562"/>
                  </a:cubicBezTo>
                  <a:cubicBezTo>
                    <a:pt x="16290" y="2406"/>
                    <a:pt x="16304" y="1247"/>
                    <a:pt x="16322" y="87"/>
                  </a:cubicBezTo>
                  <a:cubicBezTo>
                    <a:pt x="16322" y="44"/>
                    <a:pt x="16285" y="0"/>
                    <a:pt x="16238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680864" y="-415264"/>
              <a:ext cx="351571" cy="273662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lnTo>
                    <a:pt x="810" y="121"/>
                  </a:lnTo>
                  <a:cubicBezTo>
                    <a:pt x="1276" y="142"/>
                    <a:pt x="1258" y="990"/>
                    <a:pt x="743" y="990"/>
                  </a:cubicBezTo>
                  <a:cubicBezTo>
                    <a:pt x="700" y="990"/>
                    <a:pt x="655" y="984"/>
                    <a:pt x="605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4" y="128"/>
                    <a:pt x="755" y="135"/>
                  </a:cubicBezTo>
                  <a:cubicBezTo>
                    <a:pt x="760" y="136"/>
                    <a:pt x="764" y="136"/>
                    <a:pt x="767" y="136"/>
                  </a:cubicBezTo>
                  <a:cubicBezTo>
                    <a:pt x="785" y="136"/>
                    <a:pt x="799" y="129"/>
                    <a:pt x="810" y="121"/>
                  </a:cubicBezTo>
                  <a:close/>
                  <a:moveTo>
                    <a:pt x="784" y="1"/>
                  </a:moveTo>
                  <a:cubicBezTo>
                    <a:pt x="755" y="1"/>
                    <a:pt x="724" y="3"/>
                    <a:pt x="692" y="8"/>
                  </a:cubicBezTo>
                  <a:cubicBezTo>
                    <a:pt x="683" y="7"/>
                    <a:pt x="675" y="7"/>
                    <a:pt x="666" y="7"/>
                  </a:cubicBezTo>
                  <a:cubicBezTo>
                    <a:pt x="401" y="7"/>
                    <a:pt x="189" y="211"/>
                    <a:pt x="110" y="471"/>
                  </a:cubicBezTo>
                  <a:cubicBezTo>
                    <a:pt x="1" y="844"/>
                    <a:pt x="360" y="1072"/>
                    <a:pt x="687" y="1113"/>
                  </a:cubicBezTo>
                  <a:cubicBezTo>
                    <a:pt x="711" y="1115"/>
                    <a:pt x="734" y="1117"/>
                    <a:pt x="757" y="1117"/>
                  </a:cubicBezTo>
                  <a:cubicBezTo>
                    <a:pt x="1405" y="1117"/>
                    <a:pt x="1434" y="1"/>
                    <a:pt x="784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45381" y="-416979"/>
              <a:ext cx="318987" cy="277092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8"/>
                  </a:cubicBezTo>
                  <a:cubicBezTo>
                    <a:pt x="1060" y="187"/>
                    <a:pt x="1201" y="483"/>
                    <a:pt x="1051" y="729"/>
                  </a:cubicBezTo>
                  <a:cubicBezTo>
                    <a:pt x="957" y="884"/>
                    <a:pt x="761" y="1008"/>
                    <a:pt x="574" y="1008"/>
                  </a:cubicBezTo>
                  <a:cubicBezTo>
                    <a:pt x="537" y="1008"/>
                    <a:pt x="500" y="1003"/>
                    <a:pt x="465" y="992"/>
                  </a:cubicBezTo>
                  <a:cubicBezTo>
                    <a:pt x="233" y="920"/>
                    <a:pt x="110" y="578"/>
                    <a:pt x="224" y="369"/>
                  </a:cubicBezTo>
                  <a:cubicBezTo>
                    <a:pt x="228" y="356"/>
                    <a:pt x="233" y="342"/>
                    <a:pt x="228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698" y="0"/>
                  </a:moveTo>
                  <a:cubicBezTo>
                    <a:pt x="478" y="0"/>
                    <a:pt x="263" y="122"/>
                    <a:pt x="105" y="283"/>
                  </a:cubicBezTo>
                  <a:cubicBezTo>
                    <a:pt x="83" y="306"/>
                    <a:pt x="87" y="333"/>
                    <a:pt x="96" y="356"/>
                  </a:cubicBezTo>
                  <a:cubicBezTo>
                    <a:pt x="1" y="601"/>
                    <a:pt x="110" y="942"/>
                    <a:pt x="337" y="1074"/>
                  </a:cubicBezTo>
                  <a:cubicBezTo>
                    <a:pt x="407" y="1113"/>
                    <a:pt x="483" y="1130"/>
                    <a:pt x="562" y="1130"/>
                  </a:cubicBezTo>
                  <a:cubicBezTo>
                    <a:pt x="776" y="1130"/>
                    <a:pt x="1003" y="1001"/>
                    <a:pt x="1120" y="838"/>
                  </a:cubicBezTo>
                  <a:cubicBezTo>
                    <a:pt x="1301" y="592"/>
                    <a:pt x="1256" y="237"/>
                    <a:pt x="988" y="78"/>
                  </a:cubicBezTo>
                  <a:cubicBezTo>
                    <a:pt x="893" y="24"/>
                    <a:pt x="795" y="0"/>
                    <a:pt x="69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622393" y="-410119"/>
              <a:ext cx="338832" cy="288117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1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3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69" y="337"/>
                  </a:cubicBezTo>
                  <a:cubicBezTo>
                    <a:pt x="360" y="191"/>
                    <a:pt x="519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10" y="1123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19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84706" y="-378270"/>
              <a:ext cx="352551" cy="273417"/>
            </a:xfrm>
            <a:custGeom>
              <a:avLst/>
              <a:gdLst/>
              <a:ahLst/>
              <a:cxnLst/>
              <a:rect l="l" t="t" r="r" b="b"/>
              <a:pathLst>
                <a:path w="1439" h="1116" extrusionOk="0">
                  <a:moveTo>
                    <a:pt x="815" y="120"/>
                  </a:moveTo>
                  <a:lnTo>
                    <a:pt x="815" y="120"/>
                  </a:lnTo>
                  <a:cubicBezTo>
                    <a:pt x="1277" y="146"/>
                    <a:pt x="1257" y="993"/>
                    <a:pt x="744" y="993"/>
                  </a:cubicBezTo>
                  <a:cubicBezTo>
                    <a:pt x="702" y="993"/>
                    <a:pt x="658" y="987"/>
                    <a:pt x="610" y="975"/>
                  </a:cubicBezTo>
                  <a:cubicBezTo>
                    <a:pt x="355" y="912"/>
                    <a:pt x="137" y="743"/>
                    <a:pt x="246" y="457"/>
                  </a:cubicBezTo>
                  <a:cubicBezTo>
                    <a:pt x="321" y="271"/>
                    <a:pt x="472" y="123"/>
                    <a:pt x="668" y="123"/>
                  </a:cubicBezTo>
                  <a:cubicBezTo>
                    <a:pt x="697" y="123"/>
                    <a:pt x="728" y="127"/>
                    <a:pt x="760" y="134"/>
                  </a:cubicBezTo>
                  <a:cubicBezTo>
                    <a:pt x="766" y="135"/>
                    <a:pt x="771" y="136"/>
                    <a:pt x="776" y="136"/>
                  </a:cubicBezTo>
                  <a:cubicBezTo>
                    <a:pt x="792" y="136"/>
                    <a:pt x="804" y="131"/>
                    <a:pt x="815" y="120"/>
                  </a:cubicBezTo>
                  <a:close/>
                  <a:moveTo>
                    <a:pt x="785" y="0"/>
                  </a:moveTo>
                  <a:cubicBezTo>
                    <a:pt x="757" y="0"/>
                    <a:pt x="727" y="2"/>
                    <a:pt x="696" y="7"/>
                  </a:cubicBezTo>
                  <a:cubicBezTo>
                    <a:pt x="688" y="6"/>
                    <a:pt x="679" y="6"/>
                    <a:pt x="671" y="6"/>
                  </a:cubicBezTo>
                  <a:cubicBezTo>
                    <a:pt x="405" y="6"/>
                    <a:pt x="194" y="211"/>
                    <a:pt x="114" y="471"/>
                  </a:cubicBezTo>
                  <a:cubicBezTo>
                    <a:pt x="1" y="843"/>
                    <a:pt x="360" y="1071"/>
                    <a:pt x="692" y="1112"/>
                  </a:cubicBezTo>
                  <a:cubicBezTo>
                    <a:pt x="716" y="1114"/>
                    <a:pt x="739" y="1116"/>
                    <a:pt x="762" y="1116"/>
                  </a:cubicBezTo>
                  <a:cubicBezTo>
                    <a:pt x="1410" y="1116"/>
                    <a:pt x="1439" y="0"/>
                    <a:pt x="7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85973" y="-379985"/>
              <a:ext cx="318987" cy="277337"/>
            </a:xfrm>
            <a:custGeom>
              <a:avLst/>
              <a:gdLst/>
              <a:ahLst/>
              <a:cxnLst/>
              <a:rect l="l" t="t" r="r" b="b"/>
              <a:pathLst>
                <a:path w="1302" h="1132" extrusionOk="0">
                  <a:moveTo>
                    <a:pt x="686" y="117"/>
                  </a:moveTo>
                  <a:cubicBezTo>
                    <a:pt x="718" y="117"/>
                    <a:pt x="750" y="120"/>
                    <a:pt x="783" y="127"/>
                  </a:cubicBezTo>
                  <a:cubicBezTo>
                    <a:pt x="1061" y="186"/>
                    <a:pt x="1202" y="482"/>
                    <a:pt x="1051" y="732"/>
                  </a:cubicBezTo>
                  <a:cubicBezTo>
                    <a:pt x="961" y="884"/>
                    <a:pt x="762" y="1007"/>
                    <a:pt x="575" y="1007"/>
                  </a:cubicBezTo>
                  <a:cubicBezTo>
                    <a:pt x="537" y="1007"/>
                    <a:pt x="500" y="1002"/>
                    <a:pt x="465" y="991"/>
                  </a:cubicBezTo>
                  <a:cubicBezTo>
                    <a:pt x="233" y="923"/>
                    <a:pt x="110" y="578"/>
                    <a:pt x="224" y="368"/>
                  </a:cubicBezTo>
                  <a:cubicBezTo>
                    <a:pt x="233" y="355"/>
                    <a:pt x="233" y="346"/>
                    <a:pt x="228" y="332"/>
                  </a:cubicBezTo>
                  <a:cubicBezTo>
                    <a:pt x="355" y="213"/>
                    <a:pt x="514" y="117"/>
                    <a:pt x="686" y="117"/>
                  </a:cubicBezTo>
                  <a:close/>
                  <a:moveTo>
                    <a:pt x="702" y="0"/>
                  </a:moveTo>
                  <a:cubicBezTo>
                    <a:pt x="480" y="0"/>
                    <a:pt x="264" y="125"/>
                    <a:pt x="106" y="287"/>
                  </a:cubicBezTo>
                  <a:cubicBezTo>
                    <a:pt x="83" y="309"/>
                    <a:pt x="87" y="337"/>
                    <a:pt x="101" y="355"/>
                  </a:cubicBezTo>
                  <a:cubicBezTo>
                    <a:pt x="1" y="600"/>
                    <a:pt x="110" y="941"/>
                    <a:pt x="342" y="1073"/>
                  </a:cubicBezTo>
                  <a:cubicBezTo>
                    <a:pt x="411" y="1114"/>
                    <a:pt x="487" y="1131"/>
                    <a:pt x="566" y="1131"/>
                  </a:cubicBezTo>
                  <a:cubicBezTo>
                    <a:pt x="779" y="1131"/>
                    <a:pt x="1007" y="1001"/>
                    <a:pt x="1120" y="841"/>
                  </a:cubicBezTo>
                  <a:cubicBezTo>
                    <a:pt x="1302" y="596"/>
                    <a:pt x="1256" y="236"/>
                    <a:pt x="988" y="77"/>
                  </a:cubicBezTo>
                  <a:cubicBezTo>
                    <a:pt x="894" y="24"/>
                    <a:pt x="798" y="0"/>
                    <a:pt x="702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70825" y="-385620"/>
              <a:ext cx="340057" cy="287627"/>
            </a:xfrm>
            <a:custGeom>
              <a:avLst/>
              <a:gdLst/>
              <a:ahLst/>
              <a:cxnLst/>
              <a:rect l="l" t="t" r="r" b="b"/>
              <a:pathLst>
                <a:path w="1388" h="1174" extrusionOk="0">
                  <a:moveTo>
                    <a:pt x="684" y="119"/>
                  </a:moveTo>
                  <a:cubicBezTo>
                    <a:pt x="740" y="119"/>
                    <a:pt x="796" y="128"/>
                    <a:pt x="851" y="146"/>
                  </a:cubicBezTo>
                  <a:cubicBezTo>
                    <a:pt x="855" y="146"/>
                    <a:pt x="855" y="150"/>
                    <a:pt x="860" y="155"/>
                  </a:cubicBezTo>
                  <a:cubicBezTo>
                    <a:pt x="1105" y="296"/>
                    <a:pt x="1242" y="496"/>
                    <a:pt x="1078" y="769"/>
                  </a:cubicBezTo>
                  <a:cubicBezTo>
                    <a:pt x="980" y="933"/>
                    <a:pt x="813" y="1057"/>
                    <a:pt x="633" y="1057"/>
                  </a:cubicBezTo>
                  <a:cubicBezTo>
                    <a:pt x="564" y="1057"/>
                    <a:pt x="493" y="1038"/>
                    <a:pt x="423" y="996"/>
                  </a:cubicBezTo>
                  <a:cubicBezTo>
                    <a:pt x="200" y="860"/>
                    <a:pt x="141" y="555"/>
                    <a:pt x="273" y="337"/>
                  </a:cubicBezTo>
                  <a:cubicBezTo>
                    <a:pt x="364" y="192"/>
                    <a:pt x="523" y="119"/>
                    <a:pt x="684" y="119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09" y="1124"/>
                  </a:cubicBezTo>
                  <a:cubicBezTo>
                    <a:pt x="486" y="1158"/>
                    <a:pt x="561" y="1174"/>
                    <a:pt x="634" y="1174"/>
                  </a:cubicBezTo>
                  <a:cubicBezTo>
                    <a:pt x="856" y="1174"/>
                    <a:pt x="1055" y="1027"/>
                    <a:pt x="1178" y="828"/>
                  </a:cubicBezTo>
                  <a:cubicBezTo>
                    <a:pt x="1387" y="501"/>
                    <a:pt x="1228" y="228"/>
                    <a:pt x="928" y="55"/>
                  </a:cubicBezTo>
                  <a:cubicBezTo>
                    <a:pt x="923" y="46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28728" y="-406199"/>
              <a:ext cx="351326" cy="273662"/>
            </a:xfrm>
            <a:custGeom>
              <a:avLst/>
              <a:gdLst/>
              <a:ahLst/>
              <a:cxnLst/>
              <a:rect l="l" t="t" r="r" b="b"/>
              <a:pathLst>
                <a:path w="1434" h="1117" extrusionOk="0">
                  <a:moveTo>
                    <a:pt x="810" y="121"/>
                  </a:moveTo>
                  <a:cubicBezTo>
                    <a:pt x="1277" y="146"/>
                    <a:pt x="1253" y="993"/>
                    <a:pt x="739" y="993"/>
                  </a:cubicBezTo>
                  <a:cubicBezTo>
                    <a:pt x="698" y="993"/>
                    <a:pt x="653" y="987"/>
                    <a:pt x="605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3" y="127"/>
                    <a:pt x="755" y="134"/>
                  </a:cubicBezTo>
                  <a:cubicBezTo>
                    <a:pt x="761" y="135"/>
                    <a:pt x="766" y="136"/>
                    <a:pt x="771" y="136"/>
                  </a:cubicBezTo>
                  <a:cubicBezTo>
                    <a:pt x="787" y="136"/>
                    <a:pt x="799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2" y="0"/>
                    <a:pt x="722" y="3"/>
                    <a:pt x="691" y="7"/>
                  </a:cubicBezTo>
                  <a:cubicBezTo>
                    <a:pt x="683" y="7"/>
                    <a:pt x="674" y="6"/>
                    <a:pt x="666" y="6"/>
                  </a:cubicBezTo>
                  <a:cubicBezTo>
                    <a:pt x="400" y="6"/>
                    <a:pt x="189" y="211"/>
                    <a:pt x="109" y="471"/>
                  </a:cubicBezTo>
                  <a:cubicBezTo>
                    <a:pt x="0" y="844"/>
                    <a:pt x="355" y="1071"/>
                    <a:pt x="687" y="1112"/>
                  </a:cubicBezTo>
                  <a:cubicBezTo>
                    <a:pt x="711" y="1115"/>
                    <a:pt x="734" y="1116"/>
                    <a:pt x="757" y="1116"/>
                  </a:cubicBezTo>
                  <a:cubicBezTo>
                    <a:pt x="1405" y="1116"/>
                    <a:pt x="1434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54290" y="-463774"/>
              <a:ext cx="338832" cy="288362"/>
            </a:xfrm>
            <a:custGeom>
              <a:avLst/>
              <a:gdLst/>
              <a:ahLst/>
              <a:cxnLst/>
              <a:rect l="l" t="t" r="r" b="b"/>
              <a:pathLst>
                <a:path w="1383" h="1177" extrusionOk="0">
                  <a:moveTo>
                    <a:pt x="681" y="122"/>
                  </a:moveTo>
                  <a:cubicBezTo>
                    <a:pt x="737" y="122"/>
                    <a:pt x="793" y="130"/>
                    <a:pt x="846" y="146"/>
                  </a:cubicBezTo>
                  <a:cubicBezTo>
                    <a:pt x="851" y="151"/>
                    <a:pt x="855" y="151"/>
                    <a:pt x="855" y="156"/>
                  </a:cubicBezTo>
                  <a:cubicBezTo>
                    <a:pt x="1106" y="297"/>
                    <a:pt x="1237" y="497"/>
                    <a:pt x="1074" y="769"/>
                  </a:cubicBezTo>
                  <a:cubicBezTo>
                    <a:pt x="975" y="933"/>
                    <a:pt x="808" y="1057"/>
                    <a:pt x="629" y="1057"/>
                  </a:cubicBezTo>
                  <a:cubicBezTo>
                    <a:pt x="560" y="1057"/>
                    <a:pt x="489" y="1039"/>
                    <a:pt x="419" y="997"/>
                  </a:cubicBezTo>
                  <a:cubicBezTo>
                    <a:pt x="201" y="865"/>
                    <a:pt x="137" y="556"/>
                    <a:pt x="269" y="337"/>
                  </a:cubicBezTo>
                  <a:cubicBezTo>
                    <a:pt x="360" y="192"/>
                    <a:pt x="520" y="122"/>
                    <a:pt x="681" y="122"/>
                  </a:cubicBezTo>
                  <a:close/>
                  <a:moveTo>
                    <a:pt x="685" y="1"/>
                  </a:moveTo>
                  <a:cubicBezTo>
                    <a:pt x="462" y="1"/>
                    <a:pt x="243" y="115"/>
                    <a:pt x="137" y="328"/>
                  </a:cubicBezTo>
                  <a:cubicBezTo>
                    <a:pt x="0" y="619"/>
                    <a:pt x="114" y="988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9"/>
                  </a:cubicBezTo>
                  <a:cubicBezTo>
                    <a:pt x="1383" y="501"/>
                    <a:pt x="1224" y="233"/>
                    <a:pt x="928" y="56"/>
                  </a:cubicBezTo>
                  <a:cubicBezTo>
                    <a:pt x="919" y="51"/>
                    <a:pt x="910" y="42"/>
                    <a:pt x="901" y="37"/>
                  </a:cubicBezTo>
                  <a:cubicBezTo>
                    <a:pt x="831" y="13"/>
                    <a:pt x="758" y="1"/>
                    <a:pt x="6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832197" y="-1027515"/>
              <a:ext cx="2021474" cy="1423190"/>
            </a:xfrm>
            <a:custGeom>
              <a:avLst/>
              <a:gdLst/>
              <a:ahLst/>
              <a:cxnLst/>
              <a:rect l="l" t="t" r="r" b="b"/>
              <a:pathLst>
                <a:path w="8251" h="5809" extrusionOk="0">
                  <a:moveTo>
                    <a:pt x="1206" y="1"/>
                  </a:moveTo>
                  <a:lnTo>
                    <a:pt x="1329" y="478"/>
                  </a:lnTo>
                  <a:lnTo>
                    <a:pt x="1211" y="483"/>
                  </a:lnTo>
                  <a:lnTo>
                    <a:pt x="865" y="501"/>
                  </a:lnTo>
                  <a:cubicBezTo>
                    <a:pt x="865" y="501"/>
                    <a:pt x="911" y="638"/>
                    <a:pt x="961" y="715"/>
                  </a:cubicBezTo>
                  <a:cubicBezTo>
                    <a:pt x="1006" y="788"/>
                    <a:pt x="924" y="860"/>
                    <a:pt x="883" y="901"/>
                  </a:cubicBezTo>
                  <a:cubicBezTo>
                    <a:pt x="842" y="942"/>
                    <a:pt x="592" y="1033"/>
                    <a:pt x="592" y="1033"/>
                  </a:cubicBezTo>
                  <a:cubicBezTo>
                    <a:pt x="592" y="1033"/>
                    <a:pt x="547" y="1101"/>
                    <a:pt x="547" y="1142"/>
                  </a:cubicBezTo>
                  <a:cubicBezTo>
                    <a:pt x="547" y="1179"/>
                    <a:pt x="679" y="1406"/>
                    <a:pt x="679" y="1406"/>
                  </a:cubicBezTo>
                  <a:lnTo>
                    <a:pt x="187" y="1429"/>
                  </a:lnTo>
                  <a:lnTo>
                    <a:pt x="269" y="1556"/>
                  </a:lnTo>
                  <a:lnTo>
                    <a:pt x="419" y="1852"/>
                  </a:lnTo>
                  <a:lnTo>
                    <a:pt x="1" y="1911"/>
                  </a:lnTo>
                  <a:cubicBezTo>
                    <a:pt x="1" y="1911"/>
                    <a:pt x="56" y="1979"/>
                    <a:pt x="110" y="2043"/>
                  </a:cubicBezTo>
                  <a:cubicBezTo>
                    <a:pt x="165" y="2106"/>
                    <a:pt x="760" y="2466"/>
                    <a:pt x="911" y="2548"/>
                  </a:cubicBezTo>
                  <a:cubicBezTo>
                    <a:pt x="1056" y="2629"/>
                    <a:pt x="1643" y="3034"/>
                    <a:pt x="1779" y="3102"/>
                  </a:cubicBezTo>
                  <a:cubicBezTo>
                    <a:pt x="1916" y="3166"/>
                    <a:pt x="3303" y="3912"/>
                    <a:pt x="3494" y="3994"/>
                  </a:cubicBezTo>
                  <a:cubicBezTo>
                    <a:pt x="3685" y="4071"/>
                    <a:pt x="5472" y="4958"/>
                    <a:pt x="6031" y="5235"/>
                  </a:cubicBezTo>
                  <a:cubicBezTo>
                    <a:pt x="6586" y="5508"/>
                    <a:pt x="7373" y="5808"/>
                    <a:pt x="7373" y="5808"/>
                  </a:cubicBezTo>
                  <a:cubicBezTo>
                    <a:pt x="7373" y="5808"/>
                    <a:pt x="7304" y="5640"/>
                    <a:pt x="7282" y="5576"/>
                  </a:cubicBezTo>
                  <a:cubicBezTo>
                    <a:pt x="7264" y="5508"/>
                    <a:pt x="7259" y="5235"/>
                    <a:pt x="7259" y="5235"/>
                  </a:cubicBezTo>
                  <a:lnTo>
                    <a:pt x="7600" y="5199"/>
                  </a:lnTo>
                  <a:lnTo>
                    <a:pt x="7473" y="4680"/>
                  </a:lnTo>
                  <a:lnTo>
                    <a:pt x="7868" y="4535"/>
                  </a:lnTo>
                  <a:lnTo>
                    <a:pt x="7787" y="4075"/>
                  </a:lnTo>
                  <a:lnTo>
                    <a:pt x="8250" y="3848"/>
                  </a:lnTo>
                  <a:lnTo>
                    <a:pt x="8178" y="3807"/>
                  </a:lnTo>
                  <a:cubicBezTo>
                    <a:pt x="8178" y="3807"/>
                    <a:pt x="7023" y="3189"/>
                    <a:pt x="6963" y="3139"/>
                  </a:cubicBezTo>
                  <a:cubicBezTo>
                    <a:pt x="6900" y="3089"/>
                    <a:pt x="4744" y="1947"/>
                    <a:pt x="4744" y="1947"/>
                  </a:cubicBezTo>
                  <a:cubicBezTo>
                    <a:pt x="4744" y="1947"/>
                    <a:pt x="3057" y="1033"/>
                    <a:pt x="2407" y="665"/>
                  </a:cubicBezTo>
                  <a:cubicBezTo>
                    <a:pt x="1752" y="292"/>
                    <a:pt x="1224" y="1"/>
                    <a:pt x="1206" y="1"/>
                  </a:cubicBezTo>
                  <a:close/>
                </a:path>
              </a:pathLst>
            </a:custGeom>
            <a:solidFill>
              <a:srgbClr val="9D9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806717" y="-1042950"/>
              <a:ext cx="2068024" cy="1457980"/>
            </a:xfrm>
            <a:custGeom>
              <a:avLst/>
              <a:gdLst/>
              <a:ahLst/>
              <a:cxnLst/>
              <a:rect l="l" t="t" r="r" b="b"/>
              <a:pathLst>
                <a:path w="8441" h="5951" extrusionOk="0">
                  <a:moveTo>
                    <a:pt x="1406" y="159"/>
                  </a:moveTo>
                  <a:cubicBezTo>
                    <a:pt x="1528" y="237"/>
                    <a:pt x="1651" y="309"/>
                    <a:pt x="1779" y="373"/>
                  </a:cubicBezTo>
                  <a:cubicBezTo>
                    <a:pt x="1779" y="373"/>
                    <a:pt x="1779" y="378"/>
                    <a:pt x="1774" y="382"/>
                  </a:cubicBezTo>
                  <a:cubicBezTo>
                    <a:pt x="3416" y="1292"/>
                    <a:pt x="5066" y="2178"/>
                    <a:pt x="6713" y="3070"/>
                  </a:cubicBezTo>
                  <a:cubicBezTo>
                    <a:pt x="7227" y="3352"/>
                    <a:pt x="7745" y="3629"/>
                    <a:pt x="8259" y="3907"/>
                  </a:cubicBezTo>
                  <a:cubicBezTo>
                    <a:pt x="8109" y="3975"/>
                    <a:pt x="7963" y="4043"/>
                    <a:pt x="7813" y="4111"/>
                  </a:cubicBezTo>
                  <a:cubicBezTo>
                    <a:pt x="7790" y="4125"/>
                    <a:pt x="7768" y="4152"/>
                    <a:pt x="7781" y="4184"/>
                  </a:cubicBezTo>
                  <a:cubicBezTo>
                    <a:pt x="7822" y="4316"/>
                    <a:pt x="7868" y="4448"/>
                    <a:pt x="7913" y="4580"/>
                  </a:cubicBezTo>
                  <a:cubicBezTo>
                    <a:pt x="7795" y="4616"/>
                    <a:pt x="7681" y="4657"/>
                    <a:pt x="7563" y="4693"/>
                  </a:cubicBezTo>
                  <a:cubicBezTo>
                    <a:pt x="7540" y="4702"/>
                    <a:pt x="7522" y="4734"/>
                    <a:pt x="7531" y="4762"/>
                  </a:cubicBezTo>
                  <a:cubicBezTo>
                    <a:pt x="7572" y="4921"/>
                    <a:pt x="7618" y="5084"/>
                    <a:pt x="7659" y="5248"/>
                  </a:cubicBezTo>
                  <a:cubicBezTo>
                    <a:pt x="7559" y="5266"/>
                    <a:pt x="7463" y="5280"/>
                    <a:pt x="7363" y="5298"/>
                  </a:cubicBezTo>
                  <a:cubicBezTo>
                    <a:pt x="7336" y="5303"/>
                    <a:pt x="7313" y="5325"/>
                    <a:pt x="7313" y="5357"/>
                  </a:cubicBezTo>
                  <a:cubicBezTo>
                    <a:pt x="7322" y="5516"/>
                    <a:pt x="7354" y="5671"/>
                    <a:pt x="7408" y="5817"/>
                  </a:cubicBezTo>
                  <a:cubicBezTo>
                    <a:pt x="7163" y="5744"/>
                    <a:pt x="6931" y="5626"/>
                    <a:pt x="6699" y="5516"/>
                  </a:cubicBezTo>
                  <a:cubicBezTo>
                    <a:pt x="6440" y="5389"/>
                    <a:pt x="6176" y="5266"/>
                    <a:pt x="5917" y="5139"/>
                  </a:cubicBezTo>
                  <a:cubicBezTo>
                    <a:pt x="5389" y="4884"/>
                    <a:pt x="4862" y="4625"/>
                    <a:pt x="4334" y="4366"/>
                  </a:cubicBezTo>
                  <a:cubicBezTo>
                    <a:pt x="3316" y="3857"/>
                    <a:pt x="2306" y="3334"/>
                    <a:pt x="1315" y="2770"/>
                  </a:cubicBezTo>
                  <a:cubicBezTo>
                    <a:pt x="1178" y="2683"/>
                    <a:pt x="1037" y="2597"/>
                    <a:pt x="896" y="2506"/>
                  </a:cubicBezTo>
                  <a:cubicBezTo>
                    <a:pt x="892" y="2506"/>
                    <a:pt x="892" y="2501"/>
                    <a:pt x="887" y="2501"/>
                  </a:cubicBezTo>
                  <a:cubicBezTo>
                    <a:pt x="864" y="2488"/>
                    <a:pt x="842" y="2474"/>
                    <a:pt x="819" y="2456"/>
                  </a:cubicBezTo>
                  <a:cubicBezTo>
                    <a:pt x="637" y="2342"/>
                    <a:pt x="460" y="2229"/>
                    <a:pt x="278" y="2119"/>
                  </a:cubicBezTo>
                  <a:cubicBezTo>
                    <a:pt x="237" y="2083"/>
                    <a:pt x="200" y="2047"/>
                    <a:pt x="164" y="2010"/>
                  </a:cubicBezTo>
                  <a:cubicBezTo>
                    <a:pt x="287" y="1987"/>
                    <a:pt x="405" y="1956"/>
                    <a:pt x="523" y="1915"/>
                  </a:cubicBezTo>
                  <a:cubicBezTo>
                    <a:pt x="555" y="1901"/>
                    <a:pt x="569" y="1860"/>
                    <a:pt x="555" y="1833"/>
                  </a:cubicBezTo>
                  <a:cubicBezTo>
                    <a:pt x="496" y="1737"/>
                    <a:pt x="442" y="1637"/>
                    <a:pt x="382" y="1542"/>
                  </a:cubicBezTo>
                  <a:cubicBezTo>
                    <a:pt x="514" y="1533"/>
                    <a:pt x="651" y="1519"/>
                    <a:pt x="783" y="1510"/>
                  </a:cubicBezTo>
                  <a:cubicBezTo>
                    <a:pt x="819" y="1505"/>
                    <a:pt x="842" y="1460"/>
                    <a:pt x="824" y="1428"/>
                  </a:cubicBezTo>
                  <a:cubicBezTo>
                    <a:pt x="796" y="1374"/>
                    <a:pt x="764" y="1324"/>
                    <a:pt x="737" y="1269"/>
                  </a:cubicBezTo>
                  <a:cubicBezTo>
                    <a:pt x="723" y="1251"/>
                    <a:pt x="714" y="1228"/>
                    <a:pt x="701" y="1210"/>
                  </a:cubicBezTo>
                  <a:cubicBezTo>
                    <a:pt x="687" y="1173"/>
                    <a:pt x="673" y="1173"/>
                    <a:pt x="696" y="1151"/>
                  </a:cubicBezTo>
                  <a:cubicBezTo>
                    <a:pt x="723" y="1119"/>
                    <a:pt x="805" y="1105"/>
                    <a:pt x="842" y="1087"/>
                  </a:cubicBezTo>
                  <a:cubicBezTo>
                    <a:pt x="887" y="1064"/>
                    <a:pt x="937" y="1051"/>
                    <a:pt x="983" y="1023"/>
                  </a:cubicBezTo>
                  <a:cubicBezTo>
                    <a:pt x="1155" y="928"/>
                    <a:pt x="1078" y="751"/>
                    <a:pt x="1024" y="600"/>
                  </a:cubicBezTo>
                  <a:cubicBezTo>
                    <a:pt x="1165" y="587"/>
                    <a:pt x="1301" y="582"/>
                    <a:pt x="1442" y="578"/>
                  </a:cubicBezTo>
                  <a:cubicBezTo>
                    <a:pt x="1474" y="578"/>
                    <a:pt x="1487" y="541"/>
                    <a:pt x="1483" y="514"/>
                  </a:cubicBezTo>
                  <a:cubicBezTo>
                    <a:pt x="1465" y="391"/>
                    <a:pt x="1437" y="273"/>
                    <a:pt x="1406" y="159"/>
                  </a:cubicBezTo>
                  <a:close/>
                  <a:moveTo>
                    <a:pt x="1329" y="0"/>
                  </a:moveTo>
                  <a:cubicBezTo>
                    <a:pt x="1301" y="0"/>
                    <a:pt x="1271" y="34"/>
                    <a:pt x="1278" y="64"/>
                  </a:cubicBezTo>
                  <a:cubicBezTo>
                    <a:pt x="1324" y="200"/>
                    <a:pt x="1360" y="341"/>
                    <a:pt x="1387" y="482"/>
                  </a:cubicBezTo>
                  <a:cubicBezTo>
                    <a:pt x="1242" y="487"/>
                    <a:pt x="1101" y="491"/>
                    <a:pt x="960" y="505"/>
                  </a:cubicBezTo>
                  <a:cubicBezTo>
                    <a:pt x="928" y="510"/>
                    <a:pt x="905" y="541"/>
                    <a:pt x="914" y="573"/>
                  </a:cubicBezTo>
                  <a:cubicBezTo>
                    <a:pt x="933" y="628"/>
                    <a:pt x="951" y="687"/>
                    <a:pt x="969" y="746"/>
                  </a:cubicBezTo>
                  <a:cubicBezTo>
                    <a:pt x="992" y="819"/>
                    <a:pt x="1024" y="882"/>
                    <a:pt x="937" y="932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7" y="1096"/>
                    <a:pt x="569" y="1142"/>
                    <a:pt x="582" y="1201"/>
                  </a:cubicBezTo>
                  <a:cubicBezTo>
                    <a:pt x="605" y="1269"/>
                    <a:pt x="651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6"/>
                    <a:pt x="237" y="1492"/>
                    <a:pt x="255" y="1524"/>
                  </a:cubicBezTo>
                  <a:cubicBezTo>
                    <a:pt x="314" y="1628"/>
                    <a:pt x="373" y="1733"/>
                    <a:pt x="432" y="1833"/>
                  </a:cubicBezTo>
                  <a:cubicBezTo>
                    <a:pt x="310" y="1874"/>
                    <a:pt x="191" y="1901"/>
                    <a:pt x="64" y="1919"/>
                  </a:cubicBezTo>
                  <a:cubicBezTo>
                    <a:pt x="19" y="1924"/>
                    <a:pt x="0" y="1978"/>
                    <a:pt x="28" y="2010"/>
                  </a:cubicBezTo>
                  <a:cubicBezTo>
                    <a:pt x="60" y="2051"/>
                    <a:pt x="91" y="2088"/>
                    <a:pt x="128" y="2119"/>
                  </a:cubicBezTo>
                  <a:cubicBezTo>
                    <a:pt x="178" y="2147"/>
                    <a:pt x="223" y="2178"/>
                    <a:pt x="269" y="2219"/>
                  </a:cubicBezTo>
                  <a:cubicBezTo>
                    <a:pt x="278" y="2219"/>
                    <a:pt x="287" y="2224"/>
                    <a:pt x="296" y="2229"/>
                  </a:cubicBezTo>
                  <a:cubicBezTo>
                    <a:pt x="301" y="2229"/>
                    <a:pt x="310" y="2233"/>
                    <a:pt x="314" y="2238"/>
                  </a:cubicBezTo>
                  <a:cubicBezTo>
                    <a:pt x="319" y="2238"/>
                    <a:pt x="319" y="2242"/>
                    <a:pt x="319" y="2242"/>
                  </a:cubicBezTo>
                  <a:cubicBezTo>
                    <a:pt x="432" y="2306"/>
                    <a:pt x="537" y="2379"/>
                    <a:pt x="642" y="2456"/>
                  </a:cubicBezTo>
                  <a:cubicBezTo>
                    <a:pt x="664" y="2470"/>
                    <a:pt x="683" y="2483"/>
                    <a:pt x="701" y="2501"/>
                  </a:cubicBezTo>
                  <a:lnTo>
                    <a:pt x="705" y="2501"/>
                  </a:lnTo>
                  <a:cubicBezTo>
                    <a:pt x="723" y="2515"/>
                    <a:pt x="746" y="2533"/>
                    <a:pt x="764" y="2547"/>
                  </a:cubicBezTo>
                  <a:cubicBezTo>
                    <a:pt x="792" y="2565"/>
                    <a:pt x="814" y="2583"/>
                    <a:pt x="837" y="2597"/>
                  </a:cubicBezTo>
                  <a:cubicBezTo>
                    <a:pt x="901" y="2638"/>
                    <a:pt x="960" y="2683"/>
                    <a:pt x="1024" y="2724"/>
                  </a:cubicBezTo>
                  <a:cubicBezTo>
                    <a:pt x="2552" y="3606"/>
                    <a:pt x="4130" y="4393"/>
                    <a:pt x="5712" y="5157"/>
                  </a:cubicBezTo>
                  <a:cubicBezTo>
                    <a:pt x="6008" y="5303"/>
                    <a:pt x="6303" y="5444"/>
                    <a:pt x="6599" y="5585"/>
                  </a:cubicBezTo>
                  <a:cubicBezTo>
                    <a:pt x="6885" y="5726"/>
                    <a:pt x="7172" y="5876"/>
                    <a:pt x="7486" y="5948"/>
                  </a:cubicBezTo>
                  <a:cubicBezTo>
                    <a:pt x="7490" y="5950"/>
                    <a:pt x="7494" y="5951"/>
                    <a:pt x="7499" y="5951"/>
                  </a:cubicBezTo>
                  <a:cubicBezTo>
                    <a:pt x="7533" y="5951"/>
                    <a:pt x="7557" y="5903"/>
                    <a:pt x="7540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5"/>
                    <a:pt x="7622" y="5362"/>
                    <a:pt x="7722" y="5344"/>
                  </a:cubicBezTo>
                  <a:cubicBezTo>
                    <a:pt x="7754" y="5339"/>
                    <a:pt x="7781" y="5307"/>
                    <a:pt x="7772" y="5271"/>
                  </a:cubicBezTo>
                  <a:lnTo>
                    <a:pt x="7640" y="4775"/>
                  </a:lnTo>
                  <a:cubicBezTo>
                    <a:pt x="7754" y="4739"/>
                    <a:pt x="7872" y="4702"/>
                    <a:pt x="7991" y="4661"/>
                  </a:cubicBezTo>
                  <a:cubicBezTo>
                    <a:pt x="8013" y="4657"/>
                    <a:pt x="8036" y="4621"/>
                    <a:pt x="8027" y="4593"/>
                  </a:cubicBezTo>
                  <a:lnTo>
                    <a:pt x="7891" y="4189"/>
                  </a:lnTo>
                  <a:cubicBezTo>
                    <a:pt x="8059" y="4111"/>
                    <a:pt x="8222" y="4034"/>
                    <a:pt x="8386" y="3957"/>
                  </a:cubicBezTo>
                  <a:cubicBezTo>
                    <a:pt x="8427" y="3938"/>
                    <a:pt x="8441" y="3879"/>
                    <a:pt x="8400" y="3861"/>
                  </a:cubicBezTo>
                  <a:cubicBezTo>
                    <a:pt x="6476" y="2820"/>
                    <a:pt x="4548" y="1778"/>
                    <a:pt x="2620" y="751"/>
                  </a:cubicBezTo>
                  <a:cubicBezTo>
                    <a:pt x="2383" y="623"/>
                    <a:pt x="2151" y="500"/>
                    <a:pt x="1919" y="378"/>
                  </a:cubicBezTo>
                  <a:cubicBezTo>
                    <a:pt x="1915" y="378"/>
                    <a:pt x="1915" y="373"/>
                    <a:pt x="1910" y="369"/>
                  </a:cubicBezTo>
                  <a:cubicBezTo>
                    <a:pt x="1724" y="241"/>
                    <a:pt x="1533" y="132"/>
                    <a:pt x="1346" y="5"/>
                  </a:cubicBezTo>
                  <a:cubicBezTo>
                    <a:pt x="1341" y="2"/>
                    <a:pt x="1335" y="0"/>
                    <a:pt x="1329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05492" y="-1046625"/>
              <a:ext cx="2069249" cy="1465575"/>
            </a:xfrm>
            <a:custGeom>
              <a:avLst/>
              <a:gdLst/>
              <a:ahLst/>
              <a:cxnLst/>
              <a:rect l="l" t="t" r="r" b="b"/>
              <a:pathLst>
                <a:path w="8446" h="5982" extrusionOk="0">
                  <a:moveTo>
                    <a:pt x="1433" y="206"/>
                  </a:moveTo>
                  <a:cubicBezTo>
                    <a:pt x="1561" y="284"/>
                    <a:pt x="1665" y="343"/>
                    <a:pt x="1765" y="393"/>
                  </a:cubicBezTo>
                  <a:lnTo>
                    <a:pt x="1761" y="402"/>
                  </a:lnTo>
                  <a:lnTo>
                    <a:pt x="1774" y="411"/>
                  </a:lnTo>
                  <a:cubicBezTo>
                    <a:pt x="3052" y="1120"/>
                    <a:pt x="4362" y="1830"/>
                    <a:pt x="5631" y="2512"/>
                  </a:cubicBezTo>
                  <a:cubicBezTo>
                    <a:pt x="5990" y="2707"/>
                    <a:pt x="6354" y="2903"/>
                    <a:pt x="6713" y="3098"/>
                  </a:cubicBezTo>
                  <a:cubicBezTo>
                    <a:pt x="7218" y="3371"/>
                    <a:pt x="7723" y="3649"/>
                    <a:pt x="8232" y="3922"/>
                  </a:cubicBezTo>
                  <a:lnTo>
                    <a:pt x="7814" y="4117"/>
                  </a:lnTo>
                  <a:cubicBezTo>
                    <a:pt x="7782" y="4131"/>
                    <a:pt x="7759" y="4163"/>
                    <a:pt x="7773" y="4199"/>
                  </a:cubicBezTo>
                  <a:lnTo>
                    <a:pt x="7900" y="4586"/>
                  </a:lnTo>
                  <a:lnTo>
                    <a:pt x="7564" y="4695"/>
                  </a:lnTo>
                  <a:cubicBezTo>
                    <a:pt x="7532" y="4704"/>
                    <a:pt x="7509" y="4745"/>
                    <a:pt x="7523" y="4777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6" y="5304"/>
                    <a:pt x="7304" y="5331"/>
                    <a:pt x="7304" y="5368"/>
                  </a:cubicBezTo>
                  <a:cubicBezTo>
                    <a:pt x="7309" y="5522"/>
                    <a:pt x="7341" y="5668"/>
                    <a:pt x="7391" y="5809"/>
                  </a:cubicBezTo>
                  <a:cubicBezTo>
                    <a:pt x="7182" y="5745"/>
                    <a:pt x="6977" y="5645"/>
                    <a:pt x="6786" y="5554"/>
                  </a:cubicBezTo>
                  <a:lnTo>
                    <a:pt x="6713" y="5518"/>
                  </a:lnTo>
                  <a:cubicBezTo>
                    <a:pt x="6449" y="5390"/>
                    <a:pt x="6190" y="5268"/>
                    <a:pt x="5926" y="5140"/>
                  </a:cubicBezTo>
                  <a:cubicBezTo>
                    <a:pt x="5290" y="4831"/>
                    <a:pt x="4803" y="4595"/>
                    <a:pt x="4348" y="4367"/>
                  </a:cubicBezTo>
                  <a:cubicBezTo>
                    <a:pt x="3175" y="3781"/>
                    <a:pt x="2216" y="3276"/>
                    <a:pt x="1329" y="2771"/>
                  </a:cubicBezTo>
                  <a:cubicBezTo>
                    <a:pt x="1242" y="2716"/>
                    <a:pt x="1151" y="2662"/>
                    <a:pt x="1065" y="2607"/>
                  </a:cubicBezTo>
                  <a:cubicBezTo>
                    <a:pt x="1015" y="2575"/>
                    <a:pt x="960" y="2544"/>
                    <a:pt x="910" y="2512"/>
                  </a:cubicBezTo>
                  <a:cubicBezTo>
                    <a:pt x="906" y="2507"/>
                    <a:pt x="901" y="2503"/>
                    <a:pt x="901" y="2503"/>
                  </a:cubicBezTo>
                  <a:cubicBezTo>
                    <a:pt x="879" y="2489"/>
                    <a:pt x="856" y="2475"/>
                    <a:pt x="833" y="2462"/>
                  </a:cubicBezTo>
                  <a:cubicBezTo>
                    <a:pt x="660" y="2348"/>
                    <a:pt x="474" y="2230"/>
                    <a:pt x="292" y="2125"/>
                  </a:cubicBezTo>
                  <a:cubicBezTo>
                    <a:pt x="260" y="2093"/>
                    <a:pt x="228" y="2062"/>
                    <a:pt x="201" y="2034"/>
                  </a:cubicBezTo>
                  <a:cubicBezTo>
                    <a:pt x="315" y="2012"/>
                    <a:pt x="424" y="1980"/>
                    <a:pt x="533" y="1943"/>
                  </a:cubicBezTo>
                  <a:cubicBezTo>
                    <a:pt x="551" y="1934"/>
                    <a:pt x="569" y="1921"/>
                    <a:pt x="574" y="1902"/>
                  </a:cubicBezTo>
                  <a:cubicBezTo>
                    <a:pt x="583" y="1880"/>
                    <a:pt x="583" y="1857"/>
                    <a:pt x="569" y="1843"/>
                  </a:cubicBezTo>
                  <a:lnTo>
                    <a:pt x="415" y="1570"/>
                  </a:lnTo>
                  <a:lnTo>
                    <a:pt x="788" y="1539"/>
                  </a:lnTo>
                  <a:cubicBezTo>
                    <a:pt x="810" y="1539"/>
                    <a:pt x="829" y="1525"/>
                    <a:pt x="842" y="1502"/>
                  </a:cubicBezTo>
                  <a:cubicBezTo>
                    <a:pt x="851" y="1480"/>
                    <a:pt x="851" y="1457"/>
                    <a:pt x="842" y="1434"/>
                  </a:cubicBezTo>
                  <a:lnTo>
                    <a:pt x="756" y="1279"/>
                  </a:lnTo>
                  <a:cubicBezTo>
                    <a:pt x="751" y="1270"/>
                    <a:pt x="747" y="1266"/>
                    <a:pt x="742" y="1257"/>
                  </a:cubicBezTo>
                  <a:cubicBezTo>
                    <a:pt x="733" y="1243"/>
                    <a:pt x="724" y="1229"/>
                    <a:pt x="719" y="1216"/>
                  </a:cubicBezTo>
                  <a:cubicBezTo>
                    <a:pt x="715" y="1211"/>
                    <a:pt x="710" y="1202"/>
                    <a:pt x="710" y="1198"/>
                  </a:cubicBezTo>
                  <a:cubicBezTo>
                    <a:pt x="701" y="1184"/>
                    <a:pt x="701" y="1184"/>
                    <a:pt x="710" y="1175"/>
                  </a:cubicBezTo>
                  <a:cubicBezTo>
                    <a:pt x="728" y="1152"/>
                    <a:pt x="774" y="1143"/>
                    <a:pt x="806" y="1129"/>
                  </a:cubicBezTo>
                  <a:cubicBezTo>
                    <a:pt x="824" y="1125"/>
                    <a:pt x="842" y="1120"/>
                    <a:pt x="851" y="1116"/>
                  </a:cubicBezTo>
                  <a:cubicBezTo>
                    <a:pt x="865" y="1107"/>
                    <a:pt x="879" y="1102"/>
                    <a:pt x="892" y="1098"/>
                  </a:cubicBezTo>
                  <a:cubicBezTo>
                    <a:pt x="924" y="1084"/>
                    <a:pt x="960" y="1070"/>
                    <a:pt x="992" y="1052"/>
                  </a:cubicBezTo>
                  <a:cubicBezTo>
                    <a:pt x="1170" y="952"/>
                    <a:pt x="1106" y="775"/>
                    <a:pt x="1051" y="629"/>
                  </a:cubicBezTo>
                  <a:cubicBezTo>
                    <a:pt x="1188" y="615"/>
                    <a:pt x="1320" y="611"/>
                    <a:pt x="1447" y="606"/>
                  </a:cubicBezTo>
                  <a:cubicBezTo>
                    <a:pt x="1465" y="606"/>
                    <a:pt x="1479" y="602"/>
                    <a:pt x="1488" y="588"/>
                  </a:cubicBezTo>
                  <a:cubicBezTo>
                    <a:pt x="1502" y="570"/>
                    <a:pt x="1506" y="547"/>
                    <a:pt x="1506" y="529"/>
                  </a:cubicBezTo>
                  <a:cubicBezTo>
                    <a:pt x="1488" y="415"/>
                    <a:pt x="1461" y="311"/>
                    <a:pt x="1433" y="206"/>
                  </a:cubicBezTo>
                  <a:close/>
                  <a:moveTo>
                    <a:pt x="1383" y="138"/>
                  </a:moveTo>
                  <a:lnTo>
                    <a:pt x="1392" y="174"/>
                  </a:lnTo>
                  <a:cubicBezTo>
                    <a:pt x="1424" y="288"/>
                    <a:pt x="1452" y="406"/>
                    <a:pt x="1470" y="529"/>
                  </a:cubicBezTo>
                  <a:cubicBezTo>
                    <a:pt x="1474" y="543"/>
                    <a:pt x="1470" y="556"/>
                    <a:pt x="1461" y="565"/>
                  </a:cubicBezTo>
                  <a:cubicBezTo>
                    <a:pt x="1456" y="575"/>
                    <a:pt x="1452" y="579"/>
                    <a:pt x="1442" y="579"/>
                  </a:cubicBezTo>
                  <a:cubicBezTo>
                    <a:pt x="1311" y="579"/>
                    <a:pt x="1170" y="588"/>
                    <a:pt x="1024" y="597"/>
                  </a:cubicBezTo>
                  <a:lnTo>
                    <a:pt x="1006" y="602"/>
                  </a:lnTo>
                  <a:lnTo>
                    <a:pt x="1020" y="638"/>
                  </a:lnTo>
                  <a:cubicBezTo>
                    <a:pt x="1074" y="784"/>
                    <a:pt x="1129" y="938"/>
                    <a:pt x="974" y="1025"/>
                  </a:cubicBezTo>
                  <a:cubicBezTo>
                    <a:pt x="947" y="1043"/>
                    <a:pt x="910" y="1057"/>
                    <a:pt x="879" y="1070"/>
                  </a:cubicBezTo>
                  <a:cubicBezTo>
                    <a:pt x="865" y="1075"/>
                    <a:pt x="851" y="1079"/>
                    <a:pt x="838" y="1084"/>
                  </a:cubicBezTo>
                  <a:cubicBezTo>
                    <a:pt x="829" y="1093"/>
                    <a:pt x="810" y="1093"/>
                    <a:pt x="797" y="1102"/>
                  </a:cubicBezTo>
                  <a:cubicBezTo>
                    <a:pt x="756" y="1116"/>
                    <a:pt x="710" y="1129"/>
                    <a:pt x="688" y="1152"/>
                  </a:cubicBezTo>
                  <a:cubicBezTo>
                    <a:pt x="665" y="1175"/>
                    <a:pt x="669" y="1188"/>
                    <a:pt x="683" y="1211"/>
                  </a:cubicBezTo>
                  <a:cubicBezTo>
                    <a:pt x="683" y="1216"/>
                    <a:pt x="688" y="1220"/>
                    <a:pt x="692" y="1225"/>
                  </a:cubicBezTo>
                  <a:cubicBezTo>
                    <a:pt x="697" y="1243"/>
                    <a:pt x="706" y="1257"/>
                    <a:pt x="715" y="1270"/>
                  </a:cubicBezTo>
                  <a:lnTo>
                    <a:pt x="728" y="1289"/>
                  </a:lnTo>
                  <a:lnTo>
                    <a:pt x="815" y="1448"/>
                  </a:lnTo>
                  <a:cubicBezTo>
                    <a:pt x="819" y="1457"/>
                    <a:pt x="819" y="1475"/>
                    <a:pt x="815" y="1484"/>
                  </a:cubicBezTo>
                  <a:cubicBezTo>
                    <a:pt x="806" y="1498"/>
                    <a:pt x="797" y="1507"/>
                    <a:pt x="783" y="1507"/>
                  </a:cubicBezTo>
                  <a:lnTo>
                    <a:pt x="365" y="1543"/>
                  </a:lnTo>
                  <a:lnTo>
                    <a:pt x="542" y="1857"/>
                  </a:lnTo>
                  <a:cubicBezTo>
                    <a:pt x="551" y="1866"/>
                    <a:pt x="551" y="1880"/>
                    <a:pt x="547" y="1889"/>
                  </a:cubicBezTo>
                  <a:cubicBezTo>
                    <a:pt x="542" y="1902"/>
                    <a:pt x="533" y="1912"/>
                    <a:pt x="524" y="1916"/>
                  </a:cubicBezTo>
                  <a:cubicBezTo>
                    <a:pt x="406" y="1957"/>
                    <a:pt x="287" y="1989"/>
                    <a:pt x="169" y="2007"/>
                  </a:cubicBezTo>
                  <a:lnTo>
                    <a:pt x="142" y="2012"/>
                  </a:lnTo>
                  <a:lnTo>
                    <a:pt x="160" y="2034"/>
                  </a:lnTo>
                  <a:cubicBezTo>
                    <a:pt x="192" y="2071"/>
                    <a:pt x="228" y="2107"/>
                    <a:pt x="274" y="2143"/>
                  </a:cubicBezTo>
                  <a:cubicBezTo>
                    <a:pt x="460" y="2257"/>
                    <a:pt x="642" y="2371"/>
                    <a:pt x="815" y="2485"/>
                  </a:cubicBezTo>
                  <a:cubicBezTo>
                    <a:pt x="838" y="2498"/>
                    <a:pt x="860" y="2512"/>
                    <a:pt x="883" y="2530"/>
                  </a:cubicBezTo>
                  <a:cubicBezTo>
                    <a:pt x="888" y="2530"/>
                    <a:pt x="888" y="2530"/>
                    <a:pt x="892" y="2535"/>
                  </a:cubicBezTo>
                  <a:cubicBezTo>
                    <a:pt x="947" y="2566"/>
                    <a:pt x="997" y="2598"/>
                    <a:pt x="1051" y="2635"/>
                  </a:cubicBezTo>
                  <a:cubicBezTo>
                    <a:pt x="1138" y="2685"/>
                    <a:pt x="1224" y="2744"/>
                    <a:pt x="1311" y="2798"/>
                  </a:cubicBezTo>
                  <a:cubicBezTo>
                    <a:pt x="2202" y="3303"/>
                    <a:pt x="3161" y="3808"/>
                    <a:pt x="4335" y="4395"/>
                  </a:cubicBezTo>
                  <a:cubicBezTo>
                    <a:pt x="4789" y="4622"/>
                    <a:pt x="5276" y="4858"/>
                    <a:pt x="5913" y="5168"/>
                  </a:cubicBezTo>
                  <a:cubicBezTo>
                    <a:pt x="6177" y="5290"/>
                    <a:pt x="6436" y="5418"/>
                    <a:pt x="6699" y="5545"/>
                  </a:cubicBezTo>
                  <a:lnTo>
                    <a:pt x="6772" y="5577"/>
                  </a:lnTo>
                  <a:cubicBezTo>
                    <a:pt x="6977" y="5677"/>
                    <a:pt x="7186" y="5782"/>
                    <a:pt x="7409" y="5845"/>
                  </a:cubicBezTo>
                  <a:lnTo>
                    <a:pt x="7436" y="5854"/>
                  </a:lnTo>
                  <a:lnTo>
                    <a:pt x="7436" y="5854"/>
                  </a:lnTo>
                  <a:lnTo>
                    <a:pt x="7423" y="5822"/>
                  </a:lnTo>
                  <a:cubicBezTo>
                    <a:pt x="7368" y="5681"/>
                    <a:pt x="7336" y="5527"/>
                    <a:pt x="7327" y="5368"/>
                  </a:cubicBezTo>
                  <a:cubicBezTo>
                    <a:pt x="7327" y="5340"/>
                    <a:pt x="7345" y="5327"/>
                    <a:pt x="7363" y="5322"/>
                  </a:cubicBezTo>
                  <a:lnTo>
                    <a:pt x="7677" y="5272"/>
                  </a:lnTo>
                  <a:lnTo>
                    <a:pt x="7545" y="4767"/>
                  </a:lnTo>
                  <a:cubicBezTo>
                    <a:pt x="7541" y="4749"/>
                    <a:pt x="7554" y="4722"/>
                    <a:pt x="7568" y="4717"/>
                  </a:cubicBezTo>
                  <a:lnTo>
                    <a:pt x="7932" y="4599"/>
                  </a:lnTo>
                  <a:lnTo>
                    <a:pt x="7795" y="4190"/>
                  </a:lnTo>
                  <a:cubicBezTo>
                    <a:pt x="7786" y="4172"/>
                    <a:pt x="7805" y="4149"/>
                    <a:pt x="7823" y="4140"/>
                  </a:cubicBezTo>
                  <a:lnTo>
                    <a:pt x="8291" y="3922"/>
                  </a:lnTo>
                  <a:lnTo>
                    <a:pt x="8264" y="3908"/>
                  </a:lnTo>
                  <a:cubicBezTo>
                    <a:pt x="7750" y="3631"/>
                    <a:pt x="7236" y="3349"/>
                    <a:pt x="6722" y="3071"/>
                  </a:cubicBezTo>
                  <a:cubicBezTo>
                    <a:pt x="6363" y="2876"/>
                    <a:pt x="5999" y="2680"/>
                    <a:pt x="5640" y="2485"/>
                  </a:cubicBezTo>
                  <a:cubicBezTo>
                    <a:pt x="4376" y="1802"/>
                    <a:pt x="3070" y="1098"/>
                    <a:pt x="1797" y="388"/>
                  </a:cubicBezTo>
                  <a:lnTo>
                    <a:pt x="1802" y="379"/>
                  </a:lnTo>
                  <a:lnTo>
                    <a:pt x="1788" y="370"/>
                  </a:lnTo>
                  <a:cubicBezTo>
                    <a:pt x="1679" y="315"/>
                    <a:pt x="1561" y="252"/>
                    <a:pt x="1415" y="161"/>
                  </a:cubicBezTo>
                  <a:lnTo>
                    <a:pt x="1383" y="138"/>
                  </a:lnTo>
                  <a:close/>
                  <a:moveTo>
                    <a:pt x="1334" y="28"/>
                  </a:moveTo>
                  <a:cubicBezTo>
                    <a:pt x="1337" y="28"/>
                    <a:pt x="1340" y="28"/>
                    <a:pt x="1342" y="29"/>
                  </a:cubicBezTo>
                  <a:cubicBezTo>
                    <a:pt x="1424" y="88"/>
                    <a:pt x="1511" y="138"/>
                    <a:pt x="1593" y="193"/>
                  </a:cubicBezTo>
                  <a:cubicBezTo>
                    <a:pt x="1697" y="256"/>
                    <a:pt x="1806" y="324"/>
                    <a:pt x="1906" y="397"/>
                  </a:cubicBezTo>
                  <a:cubicBezTo>
                    <a:pt x="1911" y="397"/>
                    <a:pt x="1911" y="397"/>
                    <a:pt x="1911" y="402"/>
                  </a:cubicBezTo>
                  <a:lnTo>
                    <a:pt x="1915" y="406"/>
                  </a:lnTo>
                  <a:cubicBezTo>
                    <a:pt x="2147" y="529"/>
                    <a:pt x="2384" y="652"/>
                    <a:pt x="2616" y="775"/>
                  </a:cubicBezTo>
                  <a:cubicBezTo>
                    <a:pt x="4612" y="1843"/>
                    <a:pt x="6577" y="2903"/>
                    <a:pt x="8396" y="3885"/>
                  </a:cubicBezTo>
                  <a:cubicBezTo>
                    <a:pt x="8414" y="3894"/>
                    <a:pt x="8414" y="3908"/>
                    <a:pt x="8414" y="3917"/>
                  </a:cubicBezTo>
                  <a:cubicBezTo>
                    <a:pt x="8414" y="3935"/>
                    <a:pt x="8400" y="3953"/>
                    <a:pt x="8387" y="3958"/>
                  </a:cubicBezTo>
                  <a:lnTo>
                    <a:pt x="7877" y="4199"/>
                  </a:lnTo>
                  <a:lnTo>
                    <a:pt x="8014" y="4613"/>
                  </a:lnTo>
                  <a:cubicBezTo>
                    <a:pt x="8018" y="4622"/>
                    <a:pt x="8018" y="4631"/>
                    <a:pt x="8014" y="4645"/>
                  </a:cubicBezTo>
                  <a:cubicBezTo>
                    <a:pt x="8005" y="4654"/>
                    <a:pt x="8000" y="4663"/>
                    <a:pt x="7991" y="4663"/>
                  </a:cubicBezTo>
                  <a:lnTo>
                    <a:pt x="7627" y="4781"/>
                  </a:lnTo>
                  <a:lnTo>
                    <a:pt x="7764" y="5290"/>
                  </a:lnTo>
                  <a:cubicBezTo>
                    <a:pt x="7768" y="5304"/>
                    <a:pt x="7764" y="5318"/>
                    <a:pt x="7759" y="5322"/>
                  </a:cubicBezTo>
                  <a:cubicBezTo>
                    <a:pt x="7750" y="5331"/>
                    <a:pt x="7741" y="5340"/>
                    <a:pt x="7727" y="5345"/>
                  </a:cubicBezTo>
                  <a:lnTo>
                    <a:pt x="7404" y="5395"/>
                  </a:lnTo>
                  <a:lnTo>
                    <a:pt x="7404" y="5409"/>
                  </a:lnTo>
                  <a:cubicBezTo>
                    <a:pt x="7418" y="5581"/>
                    <a:pt x="7459" y="5741"/>
                    <a:pt x="7532" y="5886"/>
                  </a:cubicBezTo>
                  <a:cubicBezTo>
                    <a:pt x="7541" y="5904"/>
                    <a:pt x="7536" y="5923"/>
                    <a:pt x="7527" y="5936"/>
                  </a:cubicBezTo>
                  <a:cubicBezTo>
                    <a:pt x="7520" y="5944"/>
                    <a:pt x="7512" y="5951"/>
                    <a:pt x="7502" y="5951"/>
                  </a:cubicBezTo>
                  <a:cubicBezTo>
                    <a:pt x="7500" y="5951"/>
                    <a:pt x="7498" y="5951"/>
                    <a:pt x="7495" y="5950"/>
                  </a:cubicBezTo>
                  <a:cubicBezTo>
                    <a:pt x="7218" y="5882"/>
                    <a:pt x="6963" y="5759"/>
                    <a:pt x="6713" y="5636"/>
                  </a:cubicBezTo>
                  <a:cubicBezTo>
                    <a:pt x="6677" y="5622"/>
                    <a:pt x="6645" y="5604"/>
                    <a:pt x="6613" y="5586"/>
                  </a:cubicBezTo>
                  <a:cubicBezTo>
                    <a:pt x="6317" y="5445"/>
                    <a:pt x="6022" y="5304"/>
                    <a:pt x="5726" y="5159"/>
                  </a:cubicBezTo>
                  <a:cubicBezTo>
                    <a:pt x="4212" y="4426"/>
                    <a:pt x="2593" y="3626"/>
                    <a:pt x="1038" y="2730"/>
                  </a:cubicBezTo>
                  <a:cubicBezTo>
                    <a:pt x="983" y="2689"/>
                    <a:pt x="915" y="2644"/>
                    <a:pt x="851" y="2598"/>
                  </a:cubicBezTo>
                  <a:cubicBezTo>
                    <a:pt x="829" y="2585"/>
                    <a:pt x="801" y="2566"/>
                    <a:pt x="778" y="2553"/>
                  </a:cubicBezTo>
                  <a:cubicBezTo>
                    <a:pt x="760" y="2535"/>
                    <a:pt x="738" y="2521"/>
                    <a:pt x="715" y="2503"/>
                  </a:cubicBezTo>
                  <a:lnTo>
                    <a:pt x="656" y="2457"/>
                  </a:lnTo>
                  <a:cubicBezTo>
                    <a:pt x="542" y="2371"/>
                    <a:pt x="433" y="2303"/>
                    <a:pt x="328" y="2244"/>
                  </a:cubicBezTo>
                  <a:cubicBezTo>
                    <a:pt x="324" y="2239"/>
                    <a:pt x="315" y="2234"/>
                    <a:pt x="306" y="2230"/>
                  </a:cubicBezTo>
                  <a:cubicBezTo>
                    <a:pt x="296" y="2225"/>
                    <a:pt x="287" y="2221"/>
                    <a:pt x="278" y="2221"/>
                  </a:cubicBezTo>
                  <a:cubicBezTo>
                    <a:pt x="228" y="2175"/>
                    <a:pt x="183" y="2148"/>
                    <a:pt x="137" y="2121"/>
                  </a:cubicBezTo>
                  <a:cubicBezTo>
                    <a:pt x="105" y="2089"/>
                    <a:pt x="74" y="2053"/>
                    <a:pt x="46" y="2016"/>
                  </a:cubicBezTo>
                  <a:cubicBezTo>
                    <a:pt x="33" y="2002"/>
                    <a:pt x="33" y="1984"/>
                    <a:pt x="37" y="1971"/>
                  </a:cubicBezTo>
                  <a:cubicBezTo>
                    <a:pt x="42" y="1957"/>
                    <a:pt x="55" y="1948"/>
                    <a:pt x="69" y="1943"/>
                  </a:cubicBezTo>
                  <a:cubicBezTo>
                    <a:pt x="192" y="1930"/>
                    <a:pt x="315" y="1902"/>
                    <a:pt x="442" y="1862"/>
                  </a:cubicBezTo>
                  <a:lnTo>
                    <a:pt x="460" y="1857"/>
                  </a:lnTo>
                  <a:lnTo>
                    <a:pt x="269" y="1530"/>
                  </a:lnTo>
                  <a:cubicBezTo>
                    <a:pt x="265" y="1520"/>
                    <a:pt x="265" y="1507"/>
                    <a:pt x="274" y="1493"/>
                  </a:cubicBezTo>
                  <a:cubicBezTo>
                    <a:pt x="278" y="1480"/>
                    <a:pt x="292" y="1470"/>
                    <a:pt x="301" y="1470"/>
                  </a:cubicBezTo>
                  <a:lnTo>
                    <a:pt x="724" y="1434"/>
                  </a:lnTo>
                  <a:lnTo>
                    <a:pt x="706" y="1407"/>
                  </a:lnTo>
                  <a:cubicBezTo>
                    <a:pt x="665" y="1343"/>
                    <a:pt x="619" y="1275"/>
                    <a:pt x="601" y="1211"/>
                  </a:cubicBezTo>
                  <a:cubicBezTo>
                    <a:pt x="587" y="1157"/>
                    <a:pt x="601" y="1120"/>
                    <a:pt x="647" y="1093"/>
                  </a:cubicBezTo>
                  <a:cubicBezTo>
                    <a:pt x="692" y="1066"/>
                    <a:pt x="742" y="1047"/>
                    <a:pt x="792" y="1029"/>
                  </a:cubicBezTo>
                  <a:cubicBezTo>
                    <a:pt x="847" y="1011"/>
                    <a:pt x="901" y="993"/>
                    <a:pt x="951" y="961"/>
                  </a:cubicBezTo>
                  <a:cubicBezTo>
                    <a:pt x="1033" y="907"/>
                    <a:pt x="1015" y="838"/>
                    <a:pt x="992" y="779"/>
                  </a:cubicBezTo>
                  <a:cubicBezTo>
                    <a:pt x="992" y="770"/>
                    <a:pt x="988" y="761"/>
                    <a:pt x="988" y="756"/>
                  </a:cubicBezTo>
                  <a:lnTo>
                    <a:pt x="933" y="579"/>
                  </a:lnTo>
                  <a:cubicBezTo>
                    <a:pt x="929" y="570"/>
                    <a:pt x="933" y="561"/>
                    <a:pt x="938" y="552"/>
                  </a:cubicBezTo>
                  <a:cubicBezTo>
                    <a:pt x="947" y="543"/>
                    <a:pt x="956" y="534"/>
                    <a:pt x="965" y="534"/>
                  </a:cubicBezTo>
                  <a:cubicBezTo>
                    <a:pt x="1101" y="520"/>
                    <a:pt x="1247" y="511"/>
                    <a:pt x="1392" y="511"/>
                  </a:cubicBezTo>
                  <a:lnTo>
                    <a:pt x="1406" y="511"/>
                  </a:lnTo>
                  <a:lnTo>
                    <a:pt x="1406" y="493"/>
                  </a:lnTo>
                  <a:cubicBezTo>
                    <a:pt x="1379" y="352"/>
                    <a:pt x="1342" y="211"/>
                    <a:pt x="1297" y="74"/>
                  </a:cubicBezTo>
                  <a:cubicBezTo>
                    <a:pt x="1292" y="61"/>
                    <a:pt x="1301" y="42"/>
                    <a:pt x="1315" y="33"/>
                  </a:cubicBezTo>
                  <a:cubicBezTo>
                    <a:pt x="1315" y="33"/>
                    <a:pt x="1324" y="28"/>
                    <a:pt x="1334" y="28"/>
                  </a:cubicBezTo>
                  <a:close/>
                  <a:moveTo>
                    <a:pt x="1329" y="1"/>
                  </a:moveTo>
                  <a:cubicBezTo>
                    <a:pt x="1318" y="1"/>
                    <a:pt x="1307" y="5"/>
                    <a:pt x="1297" y="15"/>
                  </a:cubicBezTo>
                  <a:cubicBezTo>
                    <a:pt x="1279" y="29"/>
                    <a:pt x="1261" y="56"/>
                    <a:pt x="1270" y="83"/>
                  </a:cubicBezTo>
                  <a:cubicBezTo>
                    <a:pt x="1315" y="215"/>
                    <a:pt x="1347" y="347"/>
                    <a:pt x="1374" y="484"/>
                  </a:cubicBezTo>
                  <a:cubicBezTo>
                    <a:pt x="1233" y="488"/>
                    <a:pt x="1097" y="493"/>
                    <a:pt x="960" y="506"/>
                  </a:cubicBezTo>
                  <a:cubicBezTo>
                    <a:pt x="942" y="506"/>
                    <a:pt x="929" y="520"/>
                    <a:pt x="915" y="538"/>
                  </a:cubicBezTo>
                  <a:cubicBezTo>
                    <a:pt x="906" y="552"/>
                    <a:pt x="901" y="575"/>
                    <a:pt x="906" y="593"/>
                  </a:cubicBezTo>
                  <a:lnTo>
                    <a:pt x="960" y="766"/>
                  </a:lnTo>
                  <a:lnTo>
                    <a:pt x="965" y="788"/>
                  </a:lnTo>
                  <a:cubicBezTo>
                    <a:pt x="988" y="852"/>
                    <a:pt x="1001" y="893"/>
                    <a:pt x="938" y="938"/>
                  </a:cubicBezTo>
                  <a:cubicBezTo>
                    <a:pt x="888" y="966"/>
                    <a:pt x="838" y="984"/>
                    <a:pt x="783" y="1002"/>
                  </a:cubicBezTo>
                  <a:cubicBezTo>
                    <a:pt x="733" y="1020"/>
                    <a:pt x="678" y="1038"/>
                    <a:pt x="633" y="1070"/>
                  </a:cubicBezTo>
                  <a:cubicBezTo>
                    <a:pt x="578" y="1102"/>
                    <a:pt x="560" y="1157"/>
                    <a:pt x="574" y="1216"/>
                  </a:cubicBezTo>
                  <a:cubicBezTo>
                    <a:pt x="592" y="1284"/>
                    <a:pt x="633" y="1348"/>
                    <a:pt x="674" y="1411"/>
                  </a:cubicBezTo>
                  <a:lnTo>
                    <a:pt x="301" y="1443"/>
                  </a:lnTo>
                  <a:cubicBezTo>
                    <a:pt x="278" y="1443"/>
                    <a:pt x="260" y="1457"/>
                    <a:pt x="246" y="1480"/>
                  </a:cubicBezTo>
                  <a:cubicBezTo>
                    <a:pt x="237" y="1502"/>
                    <a:pt x="237" y="1525"/>
                    <a:pt x="246" y="1548"/>
                  </a:cubicBezTo>
                  <a:lnTo>
                    <a:pt x="415" y="1839"/>
                  </a:lnTo>
                  <a:cubicBezTo>
                    <a:pt x="301" y="1875"/>
                    <a:pt x="183" y="1902"/>
                    <a:pt x="69" y="1921"/>
                  </a:cubicBezTo>
                  <a:cubicBezTo>
                    <a:pt x="42" y="1921"/>
                    <a:pt x="24" y="1939"/>
                    <a:pt x="14" y="1962"/>
                  </a:cubicBezTo>
                  <a:cubicBezTo>
                    <a:pt x="1" y="1984"/>
                    <a:pt x="5" y="2016"/>
                    <a:pt x="24" y="2034"/>
                  </a:cubicBezTo>
                  <a:cubicBezTo>
                    <a:pt x="55" y="2071"/>
                    <a:pt x="83" y="2107"/>
                    <a:pt x="119" y="2143"/>
                  </a:cubicBezTo>
                  <a:lnTo>
                    <a:pt x="124" y="2148"/>
                  </a:lnTo>
                  <a:cubicBezTo>
                    <a:pt x="169" y="2171"/>
                    <a:pt x="215" y="2198"/>
                    <a:pt x="265" y="2244"/>
                  </a:cubicBezTo>
                  <a:lnTo>
                    <a:pt x="269" y="2248"/>
                  </a:lnTo>
                  <a:cubicBezTo>
                    <a:pt x="278" y="2248"/>
                    <a:pt x="287" y="2253"/>
                    <a:pt x="292" y="2257"/>
                  </a:cubicBezTo>
                  <a:cubicBezTo>
                    <a:pt x="301" y="2257"/>
                    <a:pt x="306" y="2262"/>
                    <a:pt x="315" y="2266"/>
                  </a:cubicBezTo>
                  <a:cubicBezTo>
                    <a:pt x="419" y="2325"/>
                    <a:pt x="524" y="2394"/>
                    <a:pt x="638" y="2480"/>
                  </a:cubicBezTo>
                  <a:cubicBezTo>
                    <a:pt x="660" y="2494"/>
                    <a:pt x="678" y="2512"/>
                    <a:pt x="701" y="2525"/>
                  </a:cubicBezTo>
                  <a:cubicBezTo>
                    <a:pt x="719" y="2544"/>
                    <a:pt x="742" y="2557"/>
                    <a:pt x="760" y="2575"/>
                  </a:cubicBezTo>
                  <a:lnTo>
                    <a:pt x="838" y="2626"/>
                  </a:lnTo>
                  <a:cubicBezTo>
                    <a:pt x="901" y="2666"/>
                    <a:pt x="965" y="2712"/>
                    <a:pt x="1024" y="2753"/>
                  </a:cubicBezTo>
                  <a:cubicBezTo>
                    <a:pt x="2579" y="3649"/>
                    <a:pt x="4198" y="4454"/>
                    <a:pt x="5713" y="5186"/>
                  </a:cubicBezTo>
                  <a:cubicBezTo>
                    <a:pt x="6008" y="5331"/>
                    <a:pt x="6304" y="5472"/>
                    <a:pt x="6599" y="5613"/>
                  </a:cubicBezTo>
                  <a:cubicBezTo>
                    <a:pt x="6631" y="5631"/>
                    <a:pt x="6668" y="5645"/>
                    <a:pt x="6699" y="5663"/>
                  </a:cubicBezTo>
                  <a:cubicBezTo>
                    <a:pt x="6950" y="5786"/>
                    <a:pt x="7209" y="5913"/>
                    <a:pt x="7486" y="5977"/>
                  </a:cubicBezTo>
                  <a:cubicBezTo>
                    <a:pt x="7491" y="5982"/>
                    <a:pt x="7495" y="5982"/>
                    <a:pt x="7500" y="5982"/>
                  </a:cubicBezTo>
                  <a:cubicBezTo>
                    <a:pt x="7518" y="5982"/>
                    <a:pt x="7536" y="5973"/>
                    <a:pt x="7545" y="5954"/>
                  </a:cubicBezTo>
                  <a:cubicBezTo>
                    <a:pt x="7564" y="5932"/>
                    <a:pt x="7568" y="5900"/>
                    <a:pt x="7559" y="5877"/>
                  </a:cubicBezTo>
                  <a:cubicBezTo>
                    <a:pt x="7491" y="5736"/>
                    <a:pt x="7450" y="5581"/>
                    <a:pt x="7436" y="5422"/>
                  </a:cubicBezTo>
                  <a:lnTo>
                    <a:pt x="7732" y="5372"/>
                  </a:lnTo>
                  <a:cubicBezTo>
                    <a:pt x="7750" y="5368"/>
                    <a:pt x="7768" y="5359"/>
                    <a:pt x="7782" y="5340"/>
                  </a:cubicBezTo>
                  <a:cubicBezTo>
                    <a:pt x="7791" y="5322"/>
                    <a:pt x="7795" y="5304"/>
                    <a:pt x="7791" y="5286"/>
                  </a:cubicBezTo>
                  <a:lnTo>
                    <a:pt x="7659" y="4799"/>
                  </a:lnTo>
                  <a:lnTo>
                    <a:pt x="8000" y="4690"/>
                  </a:lnTo>
                  <a:cubicBezTo>
                    <a:pt x="8014" y="4686"/>
                    <a:pt x="8032" y="4672"/>
                    <a:pt x="8036" y="4658"/>
                  </a:cubicBezTo>
                  <a:cubicBezTo>
                    <a:pt x="8046" y="4640"/>
                    <a:pt x="8050" y="4622"/>
                    <a:pt x="8046" y="4604"/>
                  </a:cubicBezTo>
                  <a:lnTo>
                    <a:pt x="7914" y="4213"/>
                  </a:lnTo>
                  <a:lnTo>
                    <a:pt x="8400" y="3985"/>
                  </a:lnTo>
                  <a:cubicBezTo>
                    <a:pt x="8423" y="3976"/>
                    <a:pt x="8441" y="3949"/>
                    <a:pt x="8441" y="3917"/>
                  </a:cubicBezTo>
                  <a:cubicBezTo>
                    <a:pt x="8446" y="3894"/>
                    <a:pt x="8432" y="3872"/>
                    <a:pt x="8409" y="3862"/>
                  </a:cubicBezTo>
                  <a:cubicBezTo>
                    <a:pt x="6590" y="2876"/>
                    <a:pt x="4630" y="1821"/>
                    <a:pt x="2629" y="752"/>
                  </a:cubicBezTo>
                  <a:cubicBezTo>
                    <a:pt x="2397" y="629"/>
                    <a:pt x="2166" y="506"/>
                    <a:pt x="1934" y="384"/>
                  </a:cubicBezTo>
                  <a:cubicBezTo>
                    <a:pt x="1929" y="379"/>
                    <a:pt x="1929" y="374"/>
                    <a:pt x="1924" y="374"/>
                  </a:cubicBezTo>
                  <a:cubicBezTo>
                    <a:pt x="1820" y="302"/>
                    <a:pt x="1711" y="233"/>
                    <a:pt x="1606" y="170"/>
                  </a:cubicBezTo>
                  <a:cubicBezTo>
                    <a:pt x="1524" y="115"/>
                    <a:pt x="1438" y="65"/>
                    <a:pt x="1356" y="11"/>
                  </a:cubicBezTo>
                  <a:cubicBezTo>
                    <a:pt x="1348" y="4"/>
                    <a:pt x="1338" y="1"/>
                    <a:pt x="1329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406450" y="89697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491900" y="2986525"/>
            <a:ext cx="61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1633944">
            <a:off x="5823449" y="3416459"/>
            <a:ext cx="865442" cy="804195"/>
            <a:chOff x="5286775" y="2737300"/>
            <a:chExt cx="91550" cy="85075"/>
          </a:xfrm>
        </p:grpSpPr>
        <p:sp>
          <p:nvSpPr>
            <p:cNvPr id="29" name="Google Shape;29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DE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DE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88600" y="2738975"/>
              <a:ext cx="86200" cy="81700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rgbClr val="F3C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04475" y="2782950"/>
              <a:ext cx="54125" cy="20025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86775" y="2737300"/>
              <a:ext cx="91550" cy="85075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7329109" y="3692924"/>
            <a:ext cx="1494828" cy="964998"/>
            <a:chOff x="7329109" y="3692924"/>
            <a:chExt cx="1494828" cy="964998"/>
          </a:xfrm>
        </p:grpSpPr>
        <p:sp>
          <p:nvSpPr>
            <p:cNvPr id="41" name="Google Shape;41;p2"/>
            <p:cNvSpPr/>
            <p:nvPr/>
          </p:nvSpPr>
          <p:spPr>
            <a:xfrm rot="-438649">
              <a:off x="7404252" y="3780486"/>
              <a:ext cx="1358159" cy="766659"/>
            </a:xfrm>
            <a:custGeom>
              <a:avLst/>
              <a:gdLst/>
              <a:ahLst/>
              <a:cxnLst/>
              <a:rect l="l" t="t" r="r" b="b"/>
              <a:pathLst>
                <a:path w="7591" h="4285" extrusionOk="0">
                  <a:moveTo>
                    <a:pt x="5303" y="1"/>
                  </a:moveTo>
                  <a:lnTo>
                    <a:pt x="4957" y="46"/>
                  </a:lnTo>
                  <a:cubicBezTo>
                    <a:pt x="4957" y="46"/>
                    <a:pt x="3593" y="142"/>
                    <a:pt x="3361" y="183"/>
                  </a:cubicBezTo>
                  <a:cubicBezTo>
                    <a:pt x="3134" y="224"/>
                    <a:pt x="0" y="287"/>
                    <a:pt x="0" y="287"/>
                  </a:cubicBezTo>
                  <a:cubicBezTo>
                    <a:pt x="0" y="287"/>
                    <a:pt x="0" y="647"/>
                    <a:pt x="19" y="733"/>
                  </a:cubicBezTo>
                  <a:cubicBezTo>
                    <a:pt x="32" y="819"/>
                    <a:pt x="37" y="1747"/>
                    <a:pt x="50" y="1879"/>
                  </a:cubicBezTo>
                  <a:cubicBezTo>
                    <a:pt x="69" y="2011"/>
                    <a:pt x="219" y="4285"/>
                    <a:pt x="219" y="4285"/>
                  </a:cubicBezTo>
                  <a:cubicBezTo>
                    <a:pt x="219" y="4285"/>
                    <a:pt x="1069" y="4280"/>
                    <a:pt x="1474" y="4248"/>
                  </a:cubicBezTo>
                  <a:cubicBezTo>
                    <a:pt x="1874" y="4212"/>
                    <a:pt x="5476" y="4057"/>
                    <a:pt x="5476" y="4057"/>
                  </a:cubicBezTo>
                  <a:cubicBezTo>
                    <a:pt x="5476" y="4057"/>
                    <a:pt x="6244" y="3262"/>
                    <a:pt x="6381" y="3171"/>
                  </a:cubicBezTo>
                  <a:cubicBezTo>
                    <a:pt x="6517" y="3080"/>
                    <a:pt x="7590" y="1702"/>
                    <a:pt x="7590" y="1702"/>
                  </a:cubicBezTo>
                  <a:cubicBezTo>
                    <a:pt x="7590" y="1702"/>
                    <a:pt x="7245" y="1429"/>
                    <a:pt x="7117" y="1324"/>
                  </a:cubicBezTo>
                  <a:cubicBezTo>
                    <a:pt x="6985" y="1215"/>
                    <a:pt x="5303" y="1"/>
                    <a:pt x="5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438649">
              <a:off x="7411574" y="3895092"/>
              <a:ext cx="271059" cy="721036"/>
            </a:xfrm>
            <a:custGeom>
              <a:avLst/>
              <a:gdLst/>
              <a:ahLst/>
              <a:cxnLst/>
              <a:rect l="l" t="t" r="r" b="b"/>
              <a:pathLst>
                <a:path w="1515" h="4030" extrusionOk="0">
                  <a:moveTo>
                    <a:pt x="1242" y="1"/>
                  </a:moveTo>
                  <a:cubicBezTo>
                    <a:pt x="569" y="19"/>
                    <a:pt x="0" y="32"/>
                    <a:pt x="0" y="32"/>
                  </a:cubicBezTo>
                  <a:cubicBezTo>
                    <a:pt x="0" y="32"/>
                    <a:pt x="5" y="392"/>
                    <a:pt x="19" y="478"/>
                  </a:cubicBezTo>
                  <a:cubicBezTo>
                    <a:pt x="32" y="564"/>
                    <a:pt x="37" y="1492"/>
                    <a:pt x="50" y="1624"/>
                  </a:cubicBezTo>
                  <a:cubicBezTo>
                    <a:pt x="69" y="1751"/>
                    <a:pt x="219" y="4030"/>
                    <a:pt x="219" y="4030"/>
                  </a:cubicBezTo>
                  <a:cubicBezTo>
                    <a:pt x="219" y="4030"/>
                    <a:pt x="1069" y="4025"/>
                    <a:pt x="1474" y="3993"/>
                  </a:cubicBezTo>
                  <a:cubicBezTo>
                    <a:pt x="1483" y="3993"/>
                    <a:pt x="1497" y="3989"/>
                    <a:pt x="1515" y="3989"/>
                  </a:cubicBezTo>
                  <a:cubicBezTo>
                    <a:pt x="1465" y="3038"/>
                    <a:pt x="1328" y="1133"/>
                    <a:pt x="1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438649">
              <a:off x="7373827" y="3779121"/>
              <a:ext cx="1405393" cy="792602"/>
            </a:xfrm>
            <a:custGeom>
              <a:avLst/>
              <a:gdLst/>
              <a:ahLst/>
              <a:cxnLst/>
              <a:rect l="l" t="t" r="r" b="b"/>
              <a:pathLst>
                <a:path w="7855" h="4430" extrusionOk="0">
                  <a:moveTo>
                    <a:pt x="5481" y="150"/>
                  </a:moveTo>
                  <a:cubicBezTo>
                    <a:pt x="6199" y="691"/>
                    <a:pt x="6922" y="1233"/>
                    <a:pt x="7641" y="1769"/>
                  </a:cubicBezTo>
                  <a:cubicBezTo>
                    <a:pt x="7036" y="2561"/>
                    <a:pt x="6368" y="3306"/>
                    <a:pt x="5640" y="3998"/>
                  </a:cubicBezTo>
                  <a:cubicBezTo>
                    <a:pt x="4762" y="4079"/>
                    <a:pt x="3885" y="4143"/>
                    <a:pt x="3007" y="4179"/>
                  </a:cubicBezTo>
                  <a:cubicBezTo>
                    <a:pt x="2161" y="4216"/>
                    <a:pt x="1315" y="4202"/>
                    <a:pt x="474" y="4257"/>
                  </a:cubicBezTo>
                  <a:cubicBezTo>
                    <a:pt x="401" y="2970"/>
                    <a:pt x="319" y="1678"/>
                    <a:pt x="228" y="391"/>
                  </a:cubicBezTo>
                  <a:lnTo>
                    <a:pt x="5435" y="164"/>
                  </a:lnTo>
                  <a:cubicBezTo>
                    <a:pt x="5454" y="164"/>
                    <a:pt x="5472" y="159"/>
                    <a:pt x="5481" y="150"/>
                  </a:cubicBezTo>
                  <a:close/>
                  <a:moveTo>
                    <a:pt x="5431" y="0"/>
                  </a:moveTo>
                  <a:lnTo>
                    <a:pt x="106" y="228"/>
                  </a:lnTo>
                  <a:cubicBezTo>
                    <a:pt x="15" y="232"/>
                    <a:pt x="1" y="337"/>
                    <a:pt x="56" y="378"/>
                  </a:cubicBezTo>
                  <a:cubicBezTo>
                    <a:pt x="147" y="1701"/>
                    <a:pt x="233" y="3024"/>
                    <a:pt x="306" y="4348"/>
                  </a:cubicBezTo>
                  <a:cubicBezTo>
                    <a:pt x="310" y="4391"/>
                    <a:pt x="343" y="4430"/>
                    <a:pt x="389" y="4430"/>
                  </a:cubicBezTo>
                  <a:cubicBezTo>
                    <a:pt x="392" y="4430"/>
                    <a:pt x="394" y="4430"/>
                    <a:pt x="397" y="4430"/>
                  </a:cubicBezTo>
                  <a:cubicBezTo>
                    <a:pt x="1265" y="4366"/>
                    <a:pt x="2143" y="4380"/>
                    <a:pt x="3012" y="4343"/>
                  </a:cubicBezTo>
                  <a:cubicBezTo>
                    <a:pt x="3898" y="4307"/>
                    <a:pt x="4785" y="4243"/>
                    <a:pt x="5672" y="4157"/>
                  </a:cubicBezTo>
                  <a:cubicBezTo>
                    <a:pt x="5676" y="4158"/>
                    <a:pt x="5680" y="4158"/>
                    <a:pt x="5684" y="4158"/>
                  </a:cubicBezTo>
                  <a:cubicBezTo>
                    <a:pt x="5702" y="4158"/>
                    <a:pt x="5721" y="4149"/>
                    <a:pt x="5740" y="4134"/>
                  </a:cubicBezTo>
                  <a:cubicBezTo>
                    <a:pt x="6504" y="3411"/>
                    <a:pt x="7204" y="2629"/>
                    <a:pt x="7837" y="1792"/>
                  </a:cubicBezTo>
                  <a:cubicBezTo>
                    <a:pt x="7855" y="1765"/>
                    <a:pt x="7846" y="1715"/>
                    <a:pt x="7818" y="1696"/>
                  </a:cubicBezTo>
                  <a:cubicBezTo>
                    <a:pt x="7077" y="1137"/>
                    <a:pt x="6331" y="578"/>
                    <a:pt x="5585" y="18"/>
                  </a:cubicBezTo>
                  <a:cubicBezTo>
                    <a:pt x="5569" y="6"/>
                    <a:pt x="5549" y="1"/>
                    <a:pt x="5531" y="1"/>
                  </a:cubicBezTo>
                  <a:cubicBezTo>
                    <a:pt x="5514" y="1"/>
                    <a:pt x="5498" y="5"/>
                    <a:pt x="5485" y="14"/>
                  </a:cubicBezTo>
                  <a:cubicBezTo>
                    <a:pt x="5472" y="5"/>
                    <a:pt x="5454" y="0"/>
                    <a:pt x="5431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1999108" y="-418708"/>
            <a:ext cx="4942540" cy="5367165"/>
            <a:chOff x="933500" y="0"/>
            <a:chExt cx="3867100" cy="4948520"/>
          </a:xfrm>
        </p:grpSpPr>
        <p:sp>
          <p:nvSpPr>
            <p:cNvPr id="274" name="Google Shape;274;p7"/>
            <p:cNvSpPr/>
            <p:nvPr/>
          </p:nvSpPr>
          <p:spPr>
            <a:xfrm>
              <a:off x="933500" y="0"/>
              <a:ext cx="3867100" cy="4948520"/>
            </a:xfrm>
            <a:custGeom>
              <a:avLst/>
              <a:gdLst/>
              <a:ahLst/>
              <a:cxnLst/>
              <a:rect l="l" t="t" r="r" b="b"/>
              <a:pathLst>
                <a:path w="37669" h="48203" extrusionOk="0">
                  <a:moveTo>
                    <a:pt x="0" y="0"/>
                  </a:moveTo>
                  <a:lnTo>
                    <a:pt x="127" y="48172"/>
                  </a:lnTo>
                  <a:cubicBezTo>
                    <a:pt x="1864" y="48191"/>
                    <a:pt x="3636" y="48203"/>
                    <a:pt x="5432" y="48203"/>
                  </a:cubicBezTo>
                  <a:cubicBezTo>
                    <a:pt x="14521" y="48203"/>
                    <a:pt x="24215" y="47918"/>
                    <a:pt x="32929" y="46980"/>
                  </a:cubicBezTo>
                  <a:cubicBezTo>
                    <a:pt x="34551" y="46794"/>
                    <a:pt x="35949" y="46902"/>
                    <a:pt x="36828" y="45895"/>
                  </a:cubicBezTo>
                  <a:cubicBezTo>
                    <a:pt x="37668" y="44928"/>
                    <a:pt x="37287" y="40306"/>
                    <a:pt x="37297" y="39056"/>
                  </a:cubicBezTo>
                  <a:cubicBezTo>
                    <a:pt x="37375" y="27398"/>
                    <a:pt x="37004" y="15067"/>
                    <a:pt x="36193" y="3430"/>
                  </a:cubicBezTo>
                  <a:cubicBezTo>
                    <a:pt x="36124" y="2501"/>
                    <a:pt x="35988" y="1456"/>
                    <a:pt x="35196" y="919"/>
                  </a:cubicBezTo>
                  <a:cubicBezTo>
                    <a:pt x="34649" y="547"/>
                    <a:pt x="33936" y="508"/>
                    <a:pt x="33271" y="498"/>
                  </a:cubicBezTo>
                  <a:cubicBezTo>
                    <a:pt x="22621" y="225"/>
                    <a:pt x="10641" y="7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1065829" y="860598"/>
              <a:ext cx="112515" cy="112515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8" y="1"/>
                  </a:moveTo>
                  <a:cubicBezTo>
                    <a:pt x="421" y="1"/>
                    <a:pt x="294" y="50"/>
                    <a:pt x="196" y="147"/>
                  </a:cubicBezTo>
                  <a:lnTo>
                    <a:pt x="157" y="196"/>
                  </a:lnTo>
                  <a:cubicBezTo>
                    <a:pt x="50" y="294"/>
                    <a:pt x="1" y="431"/>
                    <a:pt x="1" y="587"/>
                  </a:cubicBezTo>
                  <a:cubicBezTo>
                    <a:pt x="1" y="724"/>
                    <a:pt x="60" y="851"/>
                    <a:pt x="157" y="939"/>
                  </a:cubicBezTo>
                  <a:cubicBezTo>
                    <a:pt x="265" y="1036"/>
                    <a:pt x="392" y="1095"/>
                    <a:pt x="529" y="1095"/>
                  </a:cubicBezTo>
                  <a:cubicBezTo>
                    <a:pt x="675" y="1095"/>
                    <a:pt x="802" y="1036"/>
                    <a:pt x="900" y="939"/>
                  </a:cubicBezTo>
                  <a:lnTo>
                    <a:pt x="939" y="900"/>
                  </a:lnTo>
                  <a:cubicBezTo>
                    <a:pt x="1037" y="792"/>
                    <a:pt x="1095" y="655"/>
                    <a:pt x="1095" y="509"/>
                  </a:cubicBezTo>
                  <a:cubicBezTo>
                    <a:pt x="1095" y="362"/>
                    <a:pt x="1037" y="235"/>
                    <a:pt x="939" y="147"/>
                  </a:cubicBezTo>
                  <a:cubicBezTo>
                    <a:pt x="832" y="50"/>
                    <a:pt x="704" y="1"/>
                    <a:pt x="55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1049814" y="844583"/>
              <a:ext cx="144545" cy="143519"/>
            </a:xfrm>
            <a:custGeom>
              <a:avLst/>
              <a:gdLst/>
              <a:ahLst/>
              <a:cxnLst/>
              <a:rect l="l" t="t" r="r" b="b"/>
              <a:pathLst>
                <a:path w="1408" h="1398" extrusionOk="0">
                  <a:moveTo>
                    <a:pt x="724" y="303"/>
                  </a:moveTo>
                  <a:cubicBezTo>
                    <a:pt x="821" y="303"/>
                    <a:pt x="919" y="342"/>
                    <a:pt x="988" y="411"/>
                  </a:cubicBezTo>
                  <a:cubicBezTo>
                    <a:pt x="1144" y="548"/>
                    <a:pt x="1134" y="811"/>
                    <a:pt x="988" y="948"/>
                  </a:cubicBezTo>
                  <a:lnTo>
                    <a:pt x="948" y="987"/>
                  </a:lnTo>
                  <a:cubicBezTo>
                    <a:pt x="880" y="1065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21" y="987"/>
                  </a:cubicBezTo>
                  <a:cubicBezTo>
                    <a:pt x="264" y="850"/>
                    <a:pt x="274" y="596"/>
                    <a:pt x="421" y="460"/>
                  </a:cubicBezTo>
                  <a:lnTo>
                    <a:pt x="460" y="411"/>
                  </a:lnTo>
                  <a:cubicBezTo>
                    <a:pt x="528" y="342"/>
                    <a:pt x="626" y="303"/>
                    <a:pt x="724" y="303"/>
                  </a:cubicBezTo>
                  <a:close/>
                  <a:moveTo>
                    <a:pt x="724" y="0"/>
                  </a:moveTo>
                  <a:cubicBezTo>
                    <a:pt x="538" y="0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69" y="372"/>
                    <a:pt x="1" y="557"/>
                    <a:pt x="1" y="743"/>
                  </a:cubicBezTo>
                  <a:cubicBezTo>
                    <a:pt x="10" y="929"/>
                    <a:pt x="79" y="1095"/>
                    <a:pt x="216" y="1212"/>
                  </a:cubicBezTo>
                  <a:cubicBezTo>
                    <a:pt x="343" y="1329"/>
                    <a:pt x="509" y="1398"/>
                    <a:pt x="685" y="1398"/>
                  </a:cubicBezTo>
                  <a:cubicBezTo>
                    <a:pt x="870" y="1398"/>
                    <a:pt x="1036" y="1329"/>
                    <a:pt x="1163" y="1202"/>
                  </a:cubicBezTo>
                  <a:lnTo>
                    <a:pt x="1173" y="1192"/>
                  </a:lnTo>
                  <a:lnTo>
                    <a:pt x="1202" y="1163"/>
                  </a:lnTo>
                  <a:cubicBezTo>
                    <a:pt x="1339" y="1036"/>
                    <a:pt x="1408" y="850"/>
                    <a:pt x="1408" y="655"/>
                  </a:cubicBezTo>
                  <a:cubicBezTo>
                    <a:pt x="1398" y="479"/>
                    <a:pt x="1330" y="313"/>
                    <a:pt x="1193" y="186"/>
                  </a:cubicBezTo>
                  <a:cubicBezTo>
                    <a:pt x="1066" y="69"/>
                    <a:pt x="890" y="0"/>
                    <a:pt x="72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1090981" y="1219702"/>
              <a:ext cx="109436" cy="113439"/>
            </a:xfrm>
            <a:custGeom>
              <a:avLst/>
              <a:gdLst/>
              <a:ahLst/>
              <a:cxnLst/>
              <a:rect l="l" t="t" r="r" b="b"/>
              <a:pathLst>
                <a:path w="1066" h="110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5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65" y="861"/>
                    <a:pt x="1065" y="577"/>
                  </a:cubicBezTo>
                  <a:lnTo>
                    <a:pt x="1065" y="528"/>
                  </a:lnTo>
                  <a:cubicBezTo>
                    <a:pt x="106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1075890" y="120471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4"/>
                  </a:lnTo>
                  <a:cubicBezTo>
                    <a:pt x="304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4"/>
                  </a:lnTo>
                  <a:cubicBezTo>
                    <a:pt x="1359" y="30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1087901" y="1592871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8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2"/>
                    <a:pt x="988" y="265"/>
                    <a:pt x="91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1072913" y="1576856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7"/>
                    <a:pt x="166" y="1144"/>
                  </a:cubicBezTo>
                  <a:cubicBezTo>
                    <a:pt x="284" y="1280"/>
                    <a:pt x="469" y="1359"/>
                    <a:pt x="665" y="1359"/>
                  </a:cubicBezTo>
                  <a:cubicBezTo>
                    <a:pt x="870" y="1359"/>
                    <a:pt x="1046" y="1280"/>
                    <a:pt x="1173" y="1144"/>
                  </a:cubicBezTo>
                  <a:cubicBezTo>
                    <a:pt x="1271" y="1017"/>
                    <a:pt x="1329" y="850"/>
                    <a:pt x="1329" y="684"/>
                  </a:cubicBezTo>
                  <a:cubicBezTo>
                    <a:pt x="1339" y="293"/>
                    <a:pt x="1046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078867" y="1896847"/>
              <a:ext cx="108512" cy="117443"/>
            </a:xfrm>
            <a:custGeom>
              <a:avLst/>
              <a:gdLst/>
              <a:ahLst/>
              <a:cxnLst/>
              <a:rect l="l" t="t" r="r" b="b"/>
              <a:pathLst>
                <a:path w="1057" h="1144" extrusionOk="0">
                  <a:moveTo>
                    <a:pt x="519" y="0"/>
                  </a:moveTo>
                  <a:cubicBezTo>
                    <a:pt x="226" y="10"/>
                    <a:pt x="1" y="245"/>
                    <a:pt x="1" y="528"/>
                  </a:cubicBezTo>
                  <a:lnTo>
                    <a:pt x="1" y="606"/>
                  </a:lnTo>
                  <a:cubicBezTo>
                    <a:pt x="1" y="890"/>
                    <a:pt x="235" y="1144"/>
                    <a:pt x="509" y="1144"/>
                  </a:cubicBezTo>
                  <a:lnTo>
                    <a:pt x="529" y="1144"/>
                  </a:lnTo>
                  <a:cubicBezTo>
                    <a:pt x="822" y="1124"/>
                    <a:pt x="1056" y="899"/>
                    <a:pt x="1056" y="616"/>
                  </a:cubicBezTo>
                  <a:lnTo>
                    <a:pt x="1056" y="528"/>
                  </a:lnTo>
                  <a:cubicBezTo>
                    <a:pt x="1056" y="245"/>
                    <a:pt x="812" y="0"/>
                    <a:pt x="53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1062852" y="1880832"/>
              <a:ext cx="139515" cy="148549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2"/>
                  </a:lnTo>
                  <a:cubicBezTo>
                    <a:pt x="1056" y="977"/>
                    <a:pt x="880" y="1133"/>
                    <a:pt x="685" y="1143"/>
                  </a:cubicBezTo>
                  <a:lnTo>
                    <a:pt x="665" y="1143"/>
                  </a:lnTo>
                  <a:cubicBezTo>
                    <a:pt x="470" y="1143"/>
                    <a:pt x="304" y="958"/>
                    <a:pt x="304" y="762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04" y="1446"/>
                    <a:pt x="665" y="1446"/>
                  </a:cubicBezTo>
                  <a:lnTo>
                    <a:pt x="694" y="1446"/>
                  </a:lnTo>
                  <a:cubicBezTo>
                    <a:pt x="1066" y="1427"/>
                    <a:pt x="1359" y="1133"/>
                    <a:pt x="1359" y="762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1082974" y="2179675"/>
              <a:ext cx="108409" cy="116519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35" y="1134"/>
                    <a:pt x="508" y="1134"/>
                  </a:cubicBezTo>
                  <a:lnTo>
                    <a:pt x="537" y="1134"/>
                  </a:lnTo>
                  <a:cubicBezTo>
                    <a:pt x="82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066856" y="2163660"/>
              <a:ext cx="140542" cy="148549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90" y="1134"/>
                    <a:pt x="685" y="1144"/>
                  </a:cubicBezTo>
                  <a:lnTo>
                    <a:pt x="675" y="1144"/>
                  </a:lnTo>
                  <a:cubicBezTo>
                    <a:pt x="470" y="1144"/>
                    <a:pt x="313" y="958"/>
                    <a:pt x="313" y="763"/>
                  </a:cubicBezTo>
                  <a:lnTo>
                    <a:pt x="313" y="684"/>
                  </a:lnTo>
                  <a:cubicBezTo>
                    <a:pt x="313" y="470"/>
                    <a:pt x="480" y="313"/>
                    <a:pt x="68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4" y="1447"/>
                    <a:pt x="665" y="1447"/>
                  </a:cubicBezTo>
                  <a:lnTo>
                    <a:pt x="694" y="1447"/>
                  </a:lnTo>
                  <a:cubicBezTo>
                    <a:pt x="1076" y="1427"/>
                    <a:pt x="1369" y="1134"/>
                    <a:pt x="1369" y="763"/>
                  </a:cubicBezTo>
                  <a:lnTo>
                    <a:pt x="1369" y="684"/>
                  </a:lnTo>
                  <a:cubicBezTo>
                    <a:pt x="136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1066856" y="2474616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9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1050841" y="2459628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74"/>
                  </a:cubicBezTo>
                  <a:cubicBezTo>
                    <a:pt x="0" y="850"/>
                    <a:pt x="59" y="1016"/>
                    <a:pt x="167" y="1133"/>
                  </a:cubicBezTo>
                  <a:cubicBezTo>
                    <a:pt x="294" y="1280"/>
                    <a:pt x="469" y="1358"/>
                    <a:pt x="675" y="1358"/>
                  </a:cubicBezTo>
                  <a:cubicBezTo>
                    <a:pt x="105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56" y="78"/>
                    <a:pt x="870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084924" y="2757547"/>
              <a:ext cx="117443" cy="116416"/>
            </a:xfrm>
            <a:custGeom>
              <a:avLst/>
              <a:gdLst/>
              <a:ahLst/>
              <a:cxnLst/>
              <a:rect l="l" t="t" r="r" b="b"/>
              <a:pathLst>
                <a:path w="1144" h="1134" extrusionOk="0">
                  <a:moveTo>
                    <a:pt x="558" y="0"/>
                  </a:moveTo>
                  <a:cubicBezTo>
                    <a:pt x="470" y="0"/>
                    <a:pt x="362" y="29"/>
                    <a:pt x="284" y="68"/>
                  </a:cubicBezTo>
                  <a:cubicBezTo>
                    <a:pt x="167" y="147"/>
                    <a:pt x="69" y="274"/>
                    <a:pt x="40" y="391"/>
                  </a:cubicBezTo>
                  <a:cubicBezTo>
                    <a:pt x="1" y="547"/>
                    <a:pt x="30" y="684"/>
                    <a:pt x="98" y="801"/>
                  </a:cubicBezTo>
                  <a:cubicBezTo>
                    <a:pt x="157" y="958"/>
                    <a:pt x="294" y="1085"/>
                    <a:pt x="450" y="1124"/>
                  </a:cubicBezTo>
                  <a:cubicBezTo>
                    <a:pt x="499" y="1134"/>
                    <a:pt x="538" y="1134"/>
                    <a:pt x="577" y="1134"/>
                  </a:cubicBezTo>
                  <a:cubicBezTo>
                    <a:pt x="821" y="1134"/>
                    <a:pt x="1017" y="987"/>
                    <a:pt x="1095" y="752"/>
                  </a:cubicBezTo>
                  <a:cubicBezTo>
                    <a:pt x="1144" y="606"/>
                    <a:pt x="1124" y="430"/>
                    <a:pt x="1046" y="293"/>
                  </a:cubicBezTo>
                  <a:cubicBezTo>
                    <a:pt x="958" y="137"/>
                    <a:pt x="831" y="68"/>
                    <a:pt x="704" y="20"/>
                  </a:cubicBezTo>
                  <a:cubicBezTo>
                    <a:pt x="665" y="10"/>
                    <a:pt x="616" y="0"/>
                    <a:pt x="55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1068909" y="2741430"/>
              <a:ext cx="149576" cy="148549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4" y="313"/>
                  </a:moveTo>
                  <a:cubicBezTo>
                    <a:pt x="753" y="313"/>
                    <a:pt x="782" y="313"/>
                    <a:pt x="802" y="323"/>
                  </a:cubicBezTo>
                  <a:cubicBezTo>
                    <a:pt x="919" y="372"/>
                    <a:pt x="1007" y="421"/>
                    <a:pt x="1065" y="528"/>
                  </a:cubicBezTo>
                  <a:cubicBezTo>
                    <a:pt x="1124" y="626"/>
                    <a:pt x="1144" y="753"/>
                    <a:pt x="1104" y="870"/>
                  </a:cubicBezTo>
                  <a:cubicBezTo>
                    <a:pt x="1056" y="1036"/>
                    <a:pt x="909" y="1144"/>
                    <a:pt x="743" y="1144"/>
                  </a:cubicBezTo>
                  <a:cubicBezTo>
                    <a:pt x="704" y="1144"/>
                    <a:pt x="674" y="1134"/>
                    <a:pt x="645" y="1134"/>
                  </a:cubicBezTo>
                  <a:cubicBezTo>
                    <a:pt x="528" y="1105"/>
                    <a:pt x="430" y="997"/>
                    <a:pt x="391" y="880"/>
                  </a:cubicBezTo>
                  <a:lnTo>
                    <a:pt x="381" y="880"/>
                  </a:lnTo>
                  <a:cubicBezTo>
                    <a:pt x="323" y="792"/>
                    <a:pt x="323" y="685"/>
                    <a:pt x="342" y="587"/>
                  </a:cubicBezTo>
                  <a:cubicBezTo>
                    <a:pt x="362" y="499"/>
                    <a:pt x="440" y="411"/>
                    <a:pt x="518" y="362"/>
                  </a:cubicBezTo>
                  <a:cubicBezTo>
                    <a:pt x="567" y="333"/>
                    <a:pt x="645" y="313"/>
                    <a:pt x="714" y="313"/>
                  </a:cubicBezTo>
                  <a:close/>
                  <a:moveTo>
                    <a:pt x="714" y="1"/>
                  </a:moveTo>
                  <a:cubicBezTo>
                    <a:pt x="596" y="1"/>
                    <a:pt x="460" y="40"/>
                    <a:pt x="362" y="98"/>
                  </a:cubicBezTo>
                  <a:cubicBezTo>
                    <a:pt x="205" y="186"/>
                    <a:pt x="78" y="352"/>
                    <a:pt x="49" y="519"/>
                  </a:cubicBezTo>
                  <a:cubicBezTo>
                    <a:pt x="0" y="704"/>
                    <a:pt x="30" y="880"/>
                    <a:pt x="118" y="1027"/>
                  </a:cubicBezTo>
                  <a:cubicBezTo>
                    <a:pt x="196" y="1232"/>
                    <a:pt x="372" y="1378"/>
                    <a:pt x="577" y="1427"/>
                  </a:cubicBezTo>
                  <a:cubicBezTo>
                    <a:pt x="626" y="1437"/>
                    <a:pt x="684" y="1447"/>
                    <a:pt x="733" y="1447"/>
                  </a:cubicBezTo>
                  <a:cubicBezTo>
                    <a:pt x="1046" y="1447"/>
                    <a:pt x="1300" y="1251"/>
                    <a:pt x="1398" y="958"/>
                  </a:cubicBezTo>
                  <a:cubicBezTo>
                    <a:pt x="1456" y="773"/>
                    <a:pt x="1437" y="558"/>
                    <a:pt x="1329" y="382"/>
                  </a:cubicBezTo>
                  <a:cubicBezTo>
                    <a:pt x="1222" y="186"/>
                    <a:pt x="1065" y="98"/>
                    <a:pt x="919" y="40"/>
                  </a:cubicBezTo>
                  <a:cubicBezTo>
                    <a:pt x="860" y="20"/>
                    <a:pt x="792" y="1"/>
                    <a:pt x="71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1082974" y="3100534"/>
              <a:ext cx="108409" cy="112515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35" y="1095"/>
                    <a:pt x="50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1066856" y="3084519"/>
              <a:ext cx="140542" cy="144545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90" y="109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1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1073939" y="3430585"/>
              <a:ext cx="122473" cy="112413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67" y="1"/>
                  </a:moveTo>
                  <a:cubicBezTo>
                    <a:pt x="420" y="1"/>
                    <a:pt x="283" y="59"/>
                    <a:pt x="196" y="157"/>
                  </a:cubicBezTo>
                  <a:cubicBezTo>
                    <a:pt x="0" y="372"/>
                    <a:pt x="0" y="694"/>
                    <a:pt x="196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5" y="1095"/>
                  </a:cubicBezTo>
                  <a:cubicBezTo>
                    <a:pt x="762" y="1095"/>
                    <a:pt x="899" y="1036"/>
                    <a:pt x="997" y="939"/>
                  </a:cubicBezTo>
                  <a:cubicBezTo>
                    <a:pt x="1192" y="714"/>
                    <a:pt x="1192" y="391"/>
                    <a:pt x="987" y="196"/>
                  </a:cubicBezTo>
                  <a:lnTo>
                    <a:pt x="948" y="147"/>
                  </a:lnTo>
                  <a:cubicBezTo>
                    <a:pt x="850" y="49"/>
                    <a:pt x="713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1055871" y="3414570"/>
              <a:ext cx="157583" cy="143519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1" y="303"/>
                    <a:pt x="948" y="342"/>
                    <a:pt x="1016" y="411"/>
                  </a:cubicBezTo>
                  <a:lnTo>
                    <a:pt x="1056" y="459"/>
                  </a:lnTo>
                  <a:cubicBezTo>
                    <a:pt x="1202" y="606"/>
                    <a:pt x="1192" y="841"/>
                    <a:pt x="1056" y="987"/>
                  </a:cubicBezTo>
                  <a:cubicBezTo>
                    <a:pt x="987" y="1065"/>
                    <a:pt x="889" y="1095"/>
                    <a:pt x="801" y="1095"/>
                  </a:cubicBezTo>
                  <a:cubicBezTo>
                    <a:pt x="694" y="1095"/>
                    <a:pt x="596" y="1055"/>
                    <a:pt x="528" y="987"/>
                  </a:cubicBezTo>
                  <a:lnTo>
                    <a:pt x="489" y="948"/>
                  </a:lnTo>
                  <a:cubicBezTo>
                    <a:pt x="332" y="801"/>
                    <a:pt x="342" y="567"/>
                    <a:pt x="48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57" y="0"/>
                    <a:pt x="381" y="78"/>
                    <a:pt x="254" y="205"/>
                  </a:cubicBezTo>
                  <a:cubicBezTo>
                    <a:pt x="0" y="489"/>
                    <a:pt x="10" y="899"/>
                    <a:pt x="264" y="1163"/>
                  </a:cubicBezTo>
                  <a:lnTo>
                    <a:pt x="293" y="1192"/>
                  </a:lnTo>
                  <a:lnTo>
                    <a:pt x="313" y="1202"/>
                  </a:lnTo>
                  <a:cubicBezTo>
                    <a:pt x="430" y="1329"/>
                    <a:pt x="616" y="1397"/>
                    <a:pt x="792" y="1397"/>
                  </a:cubicBezTo>
                  <a:cubicBezTo>
                    <a:pt x="987" y="1397"/>
                    <a:pt x="1163" y="1329"/>
                    <a:pt x="1280" y="1192"/>
                  </a:cubicBezTo>
                  <a:cubicBezTo>
                    <a:pt x="1534" y="919"/>
                    <a:pt x="1534" y="499"/>
                    <a:pt x="1271" y="244"/>
                  </a:cubicBezTo>
                  <a:lnTo>
                    <a:pt x="1251" y="225"/>
                  </a:lnTo>
                  <a:lnTo>
                    <a:pt x="1231" y="196"/>
                  </a:lnTo>
                  <a:cubicBezTo>
                    <a:pt x="1104" y="69"/>
                    <a:pt x="92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1062852" y="3776652"/>
              <a:ext cx="105432" cy="109436"/>
            </a:xfrm>
            <a:custGeom>
              <a:avLst/>
              <a:gdLst/>
              <a:ahLst/>
              <a:cxnLst/>
              <a:rect l="l" t="t" r="r" b="b"/>
              <a:pathLst>
                <a:path w="102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62" y="1066"/>
                    <a:pt x="519" y="1066"/>
                  </a:cubicBezTo>
                  <a:cubicBezTo>
                    <a:pt x="851" y="1066"/>
                    <a:pt x="1027" y="792"/>
                    <a:pt x="1027" y="528"/>
                  </a:cubicBezTo>
                  <a:cubicBezTo>
                    <a:pt x="1027" y="401"/>
                    <a:pt x="988" y="274"/>
                    <a:pt x="900" y="176"/>
                  </a:cubicBezTo>
                  <a:cubicBezTo>
                    <a:pt x="812" y="6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1046837" y="3761663"/>
              <a:ext cx="137462" cy="13951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3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93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1092932" y="4059582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09" y="1055"/>
                  </a:cubicBezTo>
                  <a:cubicBezTo>
                    <a:pt x="851" y="1055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02" y="59"/>
                    <a:pt x="665" y="0"/>
                    <a:pt x="50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1076917" y="4044491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1046" y="1359"/>
                    <a:pt x="1339" y="1066"/>
                    <a:pt x="1339" y="675"/>
                  </a:cubicBezTo>
                  <a:cubicBezTo>
                    <a:pt x="133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1077943" y="4304324"/>
              <a:ext cx="113439" cy="112413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303" y="49"/>
                    <a:pt x="205" y="147"/>
                  </a:cubicBezTo>
                  <a:lnTo>
                    <a:pt x="157" y="196"/>
                  </a:lnTo>
                  <a:cubicBezTo>
                    <a:pt x="59" y="293"/>
                    <a:pt x="0" y="440"/>
                    <a:pt x="10" y="587"/>
                  </a:cubicBezTo>
                  <a:cubicBezTo>
                    <a:pt x="10" y="723"/>
                    <a:pt x="69" y="850"/>
                    <a:pt x="166" y="948"/>
                  </a:cubicBezTo>
                  <a:cubicBezTo>
                    <a:pt x="274" y="1036"/>
                    <a:pt x="401" y="1095"/>
                    <a:pt x="538" y="1095"/>
                  </a:cubicBezTo>
                  <a:cubicBezTo>
                    <a:pt x="674" y="1095"/>
                    <a:pt x="811" y="1036"/>
                    <a:pt x="90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104" y="508"/>
                  </a:cubicBezTo>
                  <a:cubicBezTo>
                    <a:pt x="1104" y="362"/>
                    <a:pt x="1046" y="235"/>
                    <a:pt x="948" y="147"/>
                  </a:cubicBezTo>
                  <a:cubicBezTo>
                    <a:pt x="841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1062852" y="4288206"/>
              <a:ext cx="144545" cy="143621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14" y="314"/>
                  </a:moveTo>
                  <a:cubicBezTo>
                    <a:pt x="812" y="314"/>
                    <a:pt x="909" y="343"/>
                    <a:pt x="988" y="421"/>
                  </a:cubicBezTo>
                  <a:cubicBezTo>
                    <a:pt x="1134" y="558"/>
                    <a:pt x="1124" y="812"/>
                    <a:pt x="988" y="949"/>
                  </a:cubicBezTo>
                  <a:lnTo>
                    <a:pt x="948" y="988"/>
                  </a:lnTo>
                  <a:cubicBezTo>
                    <a:pt x="870" y="1066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11" y="988"/>
                  </a:cubicBezTo>
                  <a:cubicBezTo>
                    <a:pt x="264" y="851"/>
                    <a:pt x="274" y="597"/>
                    <a:pt x="411" y="460"/>
                  </a:cubicBezTo>
                  <a:lnTo>
                    <a:pt x="460" y="421"/>
                  </a:lnTo>
                  <a:cubicBezTo>
                    <a:pt x="528" y="343"/>
                    <a:pt x="626" y="314"/>
                    <a:pt x="714" y="314"/>
                  </a:cubicBezTo>
                  <a:close/>
                  <a:moveTo>
                    <a:pt x="71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196" y="245"/>
                  </a:lnTo>
                  <a:cubicBezTo>
                    <a:pt x="69" y="372"/>
                    <a:pt x="1" y="558"/>
                    <a:pt x="1" y="744"/>
                  </a:cubicBezTo>
                  <a:cubicBezTo>
                    <a:pt x="10" y="929"/>
                    <a:pt x="79" y="1095"/>
                    <a:pt x="206" y="1213"/>
                  </a:cubicBezTo>
                  <a:cubicBezTo>
                    <a:pt x="343" y="1330"/>
                    <a:pt x="509" y="1398"/>
                    <a:pt x="685" y="1398"/>
                  </a:cubicBezTo>
                  <a:cubicBezTo>
                    <a:pt x="870" y="1398"/>
                    <a:pt x="1036" y="1330"/>
                    <a:pt x="1163" y="1203"/>
                  </a:cubicBezTo>
                  <a:lnTo>
                    <a:pt x="1203" y="1164"/>
                  </a:lnTo>
                  <a:cubicBezTo>
                    <a:pt x="1330" y="1037"/>
                    <a:pt x="1408" y="851"/>
                    <a:pt x="1398" y="656"/>
                  </a:cubicBezTo>
                  <a:cubicBezTo>
                    <a:pt x="1398" y="480"/>
                    <a:pt x="1320" y="314"/>
                    <a:pt x="1193" y="196"/>
                  </a:cubicBezTo>
                  <a:cubicBezTo>
                    <a:pt x="1066" y="69"/>
                    <a:pt x="890" y="1"/>
                    <a:pt x="71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078867" y="307877"/>
              <a:ext cx="108512" cy="112515"/>
            </a:xfrm>
            <a:custGeom>
              <a:avLst/>
              <a:gdLst/>
              <a:ahLst/>
              <a:cxnLst/>
              <a:rect l="l" t="t" r="r" b="b"/>
              <a:pathLst>
                <a:path w="1057" h="1096" extrusionOk="0">
                  <a:moveTo>
                    <a:pt x="519" y="1"/>
                  </a:moveTo>
                  <a:cubicBezTo>
                    <a:pt x="226" y="11"/>
                    <a:pt x="1" y="245"/>
                    <a:pt x="1" y="528"/>
                  </a:cubicBezTo>
                  <a:lnTo>
                    <a:pt x="1" y="568"/>
                  </a:lnTo>
                  <a:cubicBezTo>
                    <a:pt x="1" y="851"/>
                    <a:pt x="235" y="1095"/>
                    <a:pt x="509" y="1095"/>
                  </a:cubicBezTo>
                  <a:lnTo>
                    <a:pt x="529" y="1095"/>
                  </a:lnTo>
                  <a:cubicBezTo>
                    <a:pt x="822" y="1085"/>
                    <a:pt x="1056" y="851"/>
                    <a:pt x="1056" y="568"/>
                  </a:cubicBezTo>
                  <a:lnTo>
                    <a:pt x="1056" y="528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1062852" y="291862"/>
              <a:ext cx="139515" cy="144545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24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1100939" y="602819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1085951" y="587728"/>
              <a:ext cx="136538" cy="139618"/>
            </a:xfrm>
            <a:custGeom>
              <a:avLst/>
              <a:gdLst/>
              <a:ahLst/>
              <a:cxnLst/>
              <a:rect l="l" t="t" r="r" b="b"/>
              <a:pathLst>
                <a:path w="1330" h="1360" extrusionOk="0">
                  <a:moveTo>
                    <a:pt x="665" y="304"/>
                  </a:moveTo>
                  <a:cubicBezTo>
                    <a:pt x="1153" y="304"/>
                    <a:pt x="1153" y="1056"/>
                    <a:pt x="665" y="1056"/>
                  </a:cubicBezTo>
                  <a:cubicBezTo>
                    <a:pt x="176" y="1056"/>
                    <a:pt x="186" y="304"/>
                    <a:pt x="665" y="304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851"/>
                    <a:pt x="59" y="1017"/>
                    <a:pt x="157" y="1134"/>
                  </a:cubicBezTo>
                  <a:cubicBezTo>
                    <a:pt x="284" y="1281"/>
                    <a:pt x="460" y="1359"/>
                    <a:pt x="665" y="1359"/>
                  </a:cubicBezTo>
                  <a:cubicBezTo>
                    <a:pt x="1046" y="1359"/>
                    <a:pt x="1329" y="1066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1078867" y="4599163"/>
              <a:ext cx="108512" cy="113542"/>
            </a:xfrm>
            <a:custGeom>
              <a:avLst/>
              <a:gdLst/>
              <a:ahLst/>
              <a:cxnLst/>
              <a:rect l="l" t="t" r="r" b="b"/>
              <a:pathLst>
                <a:path w="1057" h="1106" extrusionOk="0">
                  <a:moveTo>
                    <a:pt x="519" y="1"/>
                  </a:moveTo>
                  <a:cubicBezTo>
                    <a:pt x="226" y="11"/>
                    <a:pt x="1" y="245"/>
                    <a:pt x="1" y="529"/>
                  </a:cubicBezTo>
                  <a:lnTo>
                    <a:pt x="1" y="577"/>
                  </a:lnTo>
                  <a:cubicBezTo>
                    <a:pt x="1" y="851"/>
                    <a:pt x="235" y="1105"/>
                    <a:pt x="509" y="1105"/>
                  </a:cubicBezTo>
                  <a:lnTo>
                    <a:pt x="529" y="1105"/>
                  </a:lnTo>
                  <a:cubicBezTo>
                    <a:pt x="822" y="1086"/>
                    <a:pt x="1056" y="861"/>
                    <a:pt x="1056" y="577"/>
                  </a:cubicBezTo>
                  <a:lnTo>
                    <a:pt x="1056" y="529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1062852" y="458417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5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5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5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7"/>
          <p:cNvSpPr txBox="1">
            <a:spLocks noGrp="1"/>
          </p:cNvSpPr>
          <p:nvPr>
            <p:ph type="ctrTitle"/>
          </p:nvPr>
        </p:nvSpPr>
        <p:spPr>
          <a:xfrm>
            <a:off x="2411102" y="734925"/>
            <a:ext cx="4272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06" name="Google Shape;306;p7"/>
          <p:cNvSpPr txBox="1">
            <a:spLocks noGrp="1"/>
          </p:cNvSpPr>
          <p:nvPr>
            <p:ph type="body" idx="1"/>
          </p:nvPr>
        </p:nvSpPr>
        <p:spPr>
          <a:xfrm>
            <a:off x="2411100" y="1371998"/>
            <a:ext cx="43218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307" name="Google Shape;307;p7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308" name="Google Shape;308;p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7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312" name="Google Shape;312;p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7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318" name="Google Shape;318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7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324" name="Google Shape;324;p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330" name="Google Shape;330;p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5" name="Google Shape;335;p7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336" name="Google Shape;336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7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342" name="Google Shape;342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"/>
          <p:cNvSpPr/>
          <p:nvPr/>
        </p:nvSpPr>
        <p:spPr>
          <a:xfrm>
            <a:off x="2308279" y="603045"/>
            <a:ext cx="4743978" cy="4036796"/>
          </a:xfrm>
          <a:custGeom>
            <a:avLst/>
            <a:gdLst/>
            <a:ahLst/>
            <a:cxnLst/>
            <a:rect l="l" t="t" r="r" b="b"/>
            <a:pathLst>
              <a:path w="17891" h="15224" extrusionOk="0">
                <a:moveTo>
                  <a:pt x="3910" y="1"/>
                </a:moveTo>
                <a:cubicBezTo>
                  <a:pt x="3389" y="1"/>
                  <a:pt x="2876" y="110"/>
                  <a:pt x="2447" y="267"/>
                </a:cubicBezTo>
                <a:cubicBezTo>
                  <a:pt x="1610" y="576"/>
                  <a:pt x="842" y="1790"/>
                  <a:pt x="423" y="2809"/>
                </a:cubicBezTo>
                <a:cubicBezTo>
                  <a:pt x="0" y="3827"/>
                  <a:pt x="46" y="5574"/>
                  <a:pt x="505" y="7206"/>
                </a:cubicBezTo>
                <a:cubicBezTo>
                  <a:pt x="964" y="8843"/>
                  <a:pt x="2224" y="10544"/>
                  <a:pt x="4180" y="12390"/>
                </a:cubicBezTo>
                <a:cubicBezTo>
                  <a:pt x="6135" y="14232"/>
                  <a:pt x="8536" y="15224"/>
                  <a:pt x="8536" y="15224"/>
                </a:cubicBezTo>
                <a:cubicBezTo>
                  <a:pt x="8536" y="15224"/>
                  <a:pt x="10965" y="13591"/>
                  <a:pt x="11165" y="13477"/>
                </a:cubicBezTo>
                <a:cubicBezTo>
                  <a:pt x="11365" y="13368"/>
                  <a:pt x="13830" y="11313"/>
                  <a:pt x="14203" y="11022"/>
                </a:cubicBezTo>
                <a:cubicBezTo>
                  <a:pt x="14580" y="10726"/>
                  <a:pt x="15840" y="9189"/>
                  <a:pt x="16381" y="8648"/>
                </a:cubicBezTo>
                <a:cubicBezTo>
                  <a:pt x="16927" y="8102"/>
                  <a:pt x="17586" y="6329"/>
                  <a:pt x="17736" y="5728"/>
                </a:cubicBezTo>
                <a:cubicBezTo>
                  <a:pt x="17891" y="5128"/>
                  <a:pt x="17822" y="3982"/>
                  <a:pt x="17236" y="2445"/>
                </a:cubicBezTo>
                <a:cubicBezTo>
                  <a:pt x="16649" y="908"/>
                  <a:pt x="15017" y="339"/>
                  <a:pt x="13857" y="212"/>
                </a:cubicBezTo>
                <a:cubicBezTo>
                  <a:pt x="13785" y="204"/>
                  <a:pt x="13711" y="200"/>
                  <a:pt x="13637" y="200"/>
                </a:cubicBezTo>
                <a:cubicBezTo>
                  <a:pt x="12522" y="200"/>
                  <a:pt x="11224" y="1057"/>
                  <a:pt x="10478" y="1595"/>
                </a:cubicBezTo>
                <a:cubicBezTo>
                  <a:pt x="9678" y="2167"/>
                  <a:pt x="8914" y="3423"/>
                  <a:pt x="8855" y="3605"/>
                </a:cubicBezTo>
                <a:cubicBezTo>
                  <a:pt x="8800" y="3786"/>
                  <a:pt x="8536" y="4819"/>
                  <a:pt x="8536" y="4819"/>
                </a:cubicBezTo>
                <a:cubicBezTo>
                  <a:pt x="8536" y="4819"/>
                  <a:pt x="7950" y="3423"/>
                  <a:pt x="7513" y="2559"/>
                </a:cubicBezTo>
                <a:cubicBezTo>
                  <a:pt x="7081" y="1690"/>
                  <a:pt x="6258" y="867"/>
                  <a:pt x="5353" y="353"/>
                </a:cubicBezTo>
                <a:cubicBezTo>
                  <a:pt x="4909" y="100"/>
                  <a:pt x="4406" y="1"/>
                  <a:pt x="3910" y="1"/>
                </a:cubicBezTo>
                <a:close/>
              </a:path>
            </a:pathLst>
          </a:custGeom>
          <a:solidFill>
            <a:srgbClr val="D8D2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8"/>
          <p:cNvSpPr/>
          <p:nvPr/>
        </p:nvSpPr>
        <p:spPr>
          <a:xfrm>
            <a:off x="2361311" y="603045"/>
            <a:ext cx="2082832" cy="983744"/>
          </a:xfrm>
          <a:custGeom>
            <a:avLst/>
            <a:gdLst/>
            <a:ahLst/>
            <a:cxnLst/>
            <a:rect l="l" t="t" r="r" b="b"/>
            <a:pathLst>
              <a:path w="7855" h="3710" extrusionOk="0">
                <a:moveTo>
                  <a:pt x="3710" y="1"/>
                </a:moveTo>
                <a:cubicBezTo>
                  <a:pt x="3189" y="1"/>
                  <a:pt x="2676" y="110"/>
                  <a:pt x="2247" y="267"/>
                </a:cubicBezTo>
                <a:cubicBezTo>
                  <a:pt x="1410" y="576"/>
                  <a:pt x="642" y="1790"/>
                  <a:pt x="223" y="2809"/>
                </a:cubicBezTo>
                <a:cubicBezTo>
                  <a:pt x="123" y="3050"/>
                  <a:pt x="50" y="3332"/>
                  <a:pt x="0" y="3645"/>
                </a:cubicBezTo>
                <a:cubicBezTo>
                  <a:pt x="2251" y="3673"/>
                  <a:pt x="5048" y="3691"/>
                  <a:pt x="7854" y="3709"/>
                </a:cubicBezTo>
                <a:cubicBezTo>
                  <a:pt x="7681" y="3323"/>
                  <a:pt x="7486" y="2900"/>
                  <a:pt x="7318" y="2559"/>
                </a:cubicBezTo>
                <a:cubicBezTo>
                  <a:pt x="6881" y="1695"/>
                  <a:pt x="6058" y="867"/>
                  <a:pt x="5153" y="353"/>
                </a:cubicBezTo>
                <a:cubicBezTo>
                  <a:pt x="4709" y="100"/>
                  <a:pt x="4206" y="1"/>
                  <a:pt x="3710" y="1"/>
                </a:cubicBezTo>
                <a:close/>
              </a:path>
            </a:pathLst>
          </a:custGeom>
          <a:solidFill>
            <a:srgbClr val="9D90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8"/>
          <p:cNvSpPr/>
          <p:nvPr/>
        </p:nvSpPr>
        <p:spPr>
          <a:xfrm>
            <a:off x="4648844" y="656077"/>
            <a:ext cx="2337120" cy="942644"/>
          </a:xfrm>
          <a:custGeom>
            <a:avLst/>
            <a:gdLst/>
            <a:ahLst/>
            <a:cxnLst/>
            <a:rect l="l" t="t" r="r" b="b"/>
            <a:pathLst>
              <a:path w="8814" h="3555" extrusionOk="0">
                <a:moveTo>
                  <a:pt x="4810" y="0"/>
                </a:moveTo>
                <a:cubicBezTo>
                  <a:pt x="3695" y="0"/>
                  <a:pt x="2397" y="857"/>
                  <a:pt x="1651" y="1395"/>
                </a:cubicBezTo>
                <a:cubicBezTo>
                  <a:pt x="855" y="1967"/>
                  <a:pt x="87" y="3223"/>
                  <a:pt x="28" y="3405"/>
                </a:cubicBezTo>
                <a:cubicBezTo>
                  <a:pt x="23" y="3427"/>
                  <a:pt x="9" y="3468"/>
                  <a:pt x="0" y="3514"/>
                </a:cubicBezTo>
                <a:cubicBezTo>
                  <a:pt x="3288" y="3532"/>
                  <a:pt x="6517" y="3546"/>
                  <a:pt x="8814" y="3555"/>
                </a:cubicBezTo>
                <a:cubicBezTo>
                  <a:pt x="8723" y="3159"/>
                  <a:pt x="8591" y="2722"/>
                  <a:pt x="8409" y="2245"/>
                </a:cubicBezTo>
                <a:cubicBezTo>
                  <a:pt x="7822" y="712"/>
                  <a:pt x="6190" y="139"/>
                  <a:pt x="5030" y="12"/>
                </a:cubicBezTo>
                <a:cubicBezTo>
                  <a:pt x="4958" y="4"/>
                  <a:pt x="4884" y="0"/>
                  <a:pt x="4810" y="0"/>
                </a:cubicBezTo>
                <a:close/>
              </a:path>
            </a:pathLst>
          </a:custGeom>
          <a:solidFill>
            <a:srgbClr val="9D90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8"/>
          <p:cNvSpPr/>
          <p:nvPr/>
        </p:nvSpPr>
        <p:spPr>
          <a:xfrm>
            <a:off x="2250474" y="568044"/>
            <a:ext cx="4829624" cy="4076040"/>
          </a:xfrm>
          <a:custGeom>
            <a:avLst/>
            <a:gdLst/>
            <a:ahLst/>
            <a:cxnLst/>
            <a:rect l="l" t="t" r="r" b="b"/>
            <a:pathLst>
              <a:path w="18214" h="15372" extrusionOk="0">
                <a:moveTo>
                  <a:pt x="3860" y="185"/>
                </a:moveTo>
                <a:cubicBezTo>
                  <a:pt x="4670" y="185"/>
                  <a:pt x="5476" y="513"/>
                  <a:pt x="6135" y="1049"/>
                </a:cubicBezTo>
                <a:cubicBezTo>
                  <a:pt x="7253" y="1963"/>
                  <a:pt x="7958" y="3323"/>
                  <a:pt x="8450" y="4655"/>
                </a:cubicBezTo>
                <a:cubicBezTo>
                  <a:pt x="8504" y="4801"/>
                  <a:pt x="8540" y="5119"/>
                  <a:pt x="8741" y="5151"/>
                </a:cubicBezTo>
                <a:cubicBezTo>
                  <a:pt x="8757" y="5154"/>
                  <a:pt x="8772" y="5155"/>
                  <a:pt x="8786" y="5155"/>
                </a:cubicBezTo>
                <a:cubicBezTo>
                  <a:pt x="8975" y="5155"/>
                  <a:pt x="8964" y="4909"/>
                  <a:pt x="8972" y="4769"/>
                </a:cubicBezTo>
                <a:cubicBezTo>
                  <a:pt x="9004" y="4087"/>
                  <a:pt x="9268" y="3450"/>
                  <a:pt x="9664" y="2904"/>
                </a:cubicBezTo>
                <a:cubicBezTo>
                  <a:pt x="10414" y="1877"/>
                  <a:pt x="11651" y="1035"/>
                  <a:pt x="12852" y="626"/>
                </a:cubicBezTo>
                <a:cubicBezTo>
                  <a:pt x="13257" y="489"/>
                  <a:pt x="13670" y="416"/>
                  <a:pt x="14081" y="416"/>
                </a:cubicBezTo>
                <a:cubicBezTo>
                  <a:pt x="14611" y="416"/>
                  <a:pt x="15136" y="537"/>
                  <a:pt x="15630" y="799"/>
                </a:cubicBezTo>
                <a:cubicBezTo>
                  <a:pt x="16390" y="1199"/>
                  <a:pt x="16990" y="1863"/>
                  <a:pt x="17363" y="2636"/>
                </a:cubicBezTo>
                <a:cubicBezTo>
                  <a:pt x="18085" y="4122"/>
                  <a:pt x="17981" y="5935"/>
                  <a:pt x="17228" y="7381"/>
                </a:cubicBezTo>
                <a:lnTo>
                  <a:pt x="17228" y="7381"/>
                </a:lnTo>
                <a:cubicBezTo>
                  <a:pt x="17228" y="7382"/>
                  <a:pt x="17227" y="7383"/>
                  <a:pt x="17226" y="7384"/>
                </a:cubicBezTo>
                <a:cubicBezTo>
                  <a:pt x="17226" y="7384"/>
                  <a:pt x="17226" y="7384"/>
                  <a:pt x="17226" y="7384"/>
                </a:cubicBezTo>
                <a:lnTo>
                  <a:pt x="17226" y="7384"/>
                </a:lnTo>
                <a:cubicBezTo>
                  <a:pt x="17226" y="7384"/>
                  <a:pt x="17226" y="7384"/>
                  <a:pt x="17226" y="7384"/>
                </a:cubicBezTo>
                <a:lnTo>
                  <a:pt x="17226" y="7384"/>
                </a:lnTo>
                <a:cubicBezTo>
                  <a:pt x="16321" y="9053"/>
                  <a:pt x="14893" y="10472"/>
                  <a:pt x="13466" y="11695"/>
                </a:cubicBezTo>
                <a:cubicBezTo>
                  <a:pt x="11970" y="12983"/>
                  <a:pt x="10333" y="14088"/>
                  <a:pt x="8689" y="15178"/>
                </a:cubicBezTo>
                <a:lnTo>
                  <a:pt x="8689" y="15178"/>
                </a:lnTo>
                <a:cubicBezTo>
                  <a:pt x="8575" y="15095"/>
                  <a:pt x="8437" y="15050"/>
                  <a:pt x="8313" y="14992"/>
                </a:cubicBezTo>
                <a:cubicBezTo>
                  <a:pt x="8131" y="14905"/>
                  <a:pt x="7954" y="14814"/>
                  <a:pt x="7781" y="14724"/>
                </a:cubicBezTo>
                <a:cubicBezTo>
                  <a:pt x="7413" y="14533"/>
                  <a:pt x="7049" y="14323"/>
                  <a:pt x="6699" y="14105"/>
                </a:cubicBezTo>
                <a:cubicBezTo>
                  <a:pt x="5985" y="13659"/>
                  <a:pt x="5303" y="13164"/>
                  <a:pt x="4661" y="12623"/>
                </a:cubicBezTo>
                <a:cubicBezTo>
                  <a:pt x="3474" y="11618"/>
                  <a:pt x="2374" y="10467"/>
                  <a:pt x="1583" y="9116"/>
                </a:cubicBezTo>
                <a:cubicBezTo>
                  <a:pt x="773" y="7738"/>
                  <a:pt x="305" y="6142"/>
                  <a:pt x="382" y="4537"/>
                </a:cubicBezTo>
                <a:cubicBezTo>
                  <a:pt x="450" y="3045"/>
                  <a:pt x="1046" y="1395"/>
                  <a:pt x="2383" y="594"/>
                </a:cubicBezTo>
                <a:cubicBezTo>
                  <a:pt x="2854" y="312"/>
                  <a:pt x="3358" y="185"/>
                  <a:pt x="3860" y="185"/>
                </a:cubicBezTo>
                <a:close/>
                <a:moveTo>
                  <a:pt x="3864" y="0"/>
                </a:moveTo>
                <a:cubicBezTo>
                  <a:pt x="3617" y="0"/>
                  <a:pt x="3369" y="30"/>
                  <a:pt x="3120" y="94"/>
                </a:cubicBezTo>
                <a:cubicBezTo>
                  <a:pt x="1746" y="449"/>
                  <a:pt x="846" y="1704"/>
                  <a:pt x="459" y="3009"/>
                </a:cubicBezTo>
                <a:cubicBezTo>
                  <a:pt x="0" y="4541"/>
                  <a:pt x="173" y="6238"/>
                  <a:pt x="728" y="7725"/>
                </a:cubicBezTo>
                <a:cubicBezTo>
                  <a:pt x="1292" y="9239"/>
                  <a:pt x="2265" y="10562"/>
                  <a:pt x="3406" y="11704"/>
                </a:cubicBezTo>
                <a:cubicBezTo>
                  <a:pt x="4593" y="12895"/>
                  <a:pt x="5948" y="13923"/>
                  <a:pt x="7431" y="14733"/>
                </a:cubicBezTo>
                <a:cubicBezTo>
                  <a:pt x="7617" y="14837"/>
                  <a:pt x="7808" y="14937"/>
                  <a:pt x="7999" y="15033"/>
                </a:cubicBezTo>
                <a:cubicBezTo>
                  <a:pt x="8190" y="15124"/>
                  <a:pt x="8468" y="15201"/>
                  <a:pt x="8622" y="15347"/>
                </a:cubicBezTo>
                <a:cubicBezTo>
                  <a:pt x="8640" y="15361"/>
                  <a:pt x="8665" y="15372"/>
                  <a:pt x="8689" y="15372"/>
                </a:cubicBezTo>
                <a:cubicBezTo>
                  <a:pt x="8702" y="15372"/>
                  <a:pt x="8715" y="15368"/>
                  <a:pt x="8727" y="15360"/>
                </a:cubicBezTo>
                <a:cubicBezTo>
                  <a:pt x="10400" y="14255"/>
                  <a:pt x="12065" y="13127"/>
                  <a:pt x="13588" y="11822"/>
                </a:cubicBezTo>
                <a:cubicBezTo>
                  <a:pt x="15019" y="10591"/>
                  <a:pt x="16450" y="9170"/>
                  <a:pt x="17360" y="7493"/>
                </a:cubicBezTo>
                <a:lnTo>
                  <a:pt x="17360" y="7493"/>
                </a:lnTo>
                <a:cubicBezTo>
                  <a:pt x="17366" y="7486"/>
                  <a:pt x="17372" y="7479"/>
                  <a:pt x="17376" y="7470"/>
                </a:cubicBezTo>
                <a:cubicBezTo>
                  <a:pt x="18031" y="6206"/>
                  <a:pt x="18213" y="4701"/>
                  <a:pt x="17813" y="3323"/>
                </a:cubicBezTo>
                <a:cubicBezTo>
                  <a:pt x="17408" y="1927"/>
                  <a:pt x="16349" y="699"/>
                  <a:pt x="14903" y="330"/>
                </a:cubicBezTo>
                <a:cubicBezTo>
                  <a:pt x="14637" y="263"/>
                  <a:pt x="14370" y="233"/>
                  <a:pt x="14105" y="233"/>
                </a:cubicBezTo>
                <a:cubicBezTo>
                  <a:pt x="12915" y="233"/>
                  <a:pt x="11755" y="849"/>
                  <a:pt x="10814" y="1545"/>
                </a:cubicBezTo>
                <a:cubicBezTo>
                  <a:pt x="9787" y="2304"/>
                  <a:pt x="8900" y="3364"/>
                  <a:pt x="8800" y="4682"/>
                </a:cubicBezTo>
                <a:cubicBezTo>
                  <a:pt x="8800" y="4730"/>
                  <a:pt x="8817" y="4873"/>
                  <a:pt x="8747" y="4873"/>
                </a:cubicBezTo>
                <a:cubicBezTo>
                  <a:pt x="8738" y="4873"/>
                  <a:pt x="8727" y="4870"/>
                  <a:pt x="8713" y="4864"/>
                </a:cubicBezTo>
                <a:cubicBezTo>
                  <a:pt x="8677" y="4846"/>
                  <a:pt x="8636" y="4646"/>
                  <a:pt x="8618" y="4605"/>
                </a:cubicBezTo>
                <a:cubicBezTo>
                  <a:pt x="8545" y="4410"/>
                  <a:pt x="8468" y="4209"/>
                  <a:pt x="8386" y="4014"/>
                </a:cubicBezTo>
                <a:cubicBezTo>
                  <a:pt x="8245" y="3691"/>
                  <a:pt x="8095" y="3368"/>
                  <a:pt x="7927" y="3059"/>
                </a:cubicBezTo>
                <a:cubicBezTo>
                  <a:pt x="7585" y="2418"/>
                  <a:pt x="7167" y="1804"/>
                  <a:pt x="6653" y="1285"/>
                </a:cubicBezTo>
                <a:cubicBezTo>
                  <a:pt x="5913" y="541"/>
                  <a:pt x="4913" y="0"/>
                  <a:pt x="3864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" name="Google Shape;352;p8"/>
          <p:cNvGrpSpPr/>
          <p:nvPr/>
        </p:nvGrpSpPr>
        <p:grpSpPr>
          <a:xfrm rot="-970373">
            <a:off x="5111292" y="209215"/>
            <a:ext cx="1707387" cy="1443812"/>
            <a:chOff x="5413300" y="62385"/>
            <a:chExt cx="2243254" cy="1896955"/>
          </a:xfrm>
        </p:grpSpPr>
        <p:sp>
          <p:nvSpPr>
            <p:cNvPr id="353" name="Google Shape;353;p8"/>
            <p:cNvSpPr/>
            <p:nvPr/>
          </p:nvSpPr>
          <p:spPr>
            <a:xfrm>
              <a:off x="5432657" y="82802"/>
              <a:ext cx="2194729" cy="1851082"/>
            </a:xfrm>
            <a:custGeom>
              <a:avLst/>
              <a:gdLst/>
              <a:ahLst/>
              <a:cxnLst/>
              <a:rect l="l" t="t" r="r" b="b"/>
              <a:pathLst>
                <a:path w="8277" h="6981" extrusionOk="0">
                  <a:moveTo>
                    <a:pt x="6813" y="0"/>
                  </a:moveTo>
                  <a:lnTo>
                    <a:pt x="6744" y="50"/>
                  </a:lnTo>
                  <a:cubicBezTo>
                    <a:pt x="6744" y="50"/>
                    <a:pt x="5635" y="842"/>
                    <a:pt x="5562" y="873"/>
                  </a:cubicBezTo>
                  <a:cubicBezTo>
                    <a:pt x="5489" y="905"/>
                    <a:pt x="3438" y="2383"/>
                    <a:pt x="3438" y="2383"/>
                  </a:cubicBezTo>
                  <a:cubicBezTo>
                    <a:pt x="3438" y="2383"/>
                    <a:pt x="1810" y="3529"/>
                    <a:pt x="1164" y="3966"/>
                  </a:cubicBezTo>
                  <a:cubicBezTo>
                    <a:pt x="523" y="4402"/>
                    <a:pt x="9" y="4757"/>
                    <a:pt x="0" y="4775"/>
                  </a:cubicBezTo>
                  <a:lnTo>
                    <a:pt x="505" y="4912"/>
                  </a:lnTo>
                  <a:lnTo>
                    <a:pt x="460" y="5030"/>
                  </a:lnTo>
                  <a:lnTo>
                    <a:pt x="319" y="5376"/>
                  </a:lnTo>
                  <a:cubicBezTo>
                    <a:pt x="319" y="5376"/>
                    <a:pt x="450" y="5399"/>
                    <a:pt x="542" y="5399"/>
                  </a:cubicBezTo>
                  <a:cubicBezTo>
                    <a:pt x="550" y="5399"/>
                    <a:pt x="557" y="5399"/>
                    <a:pt x="564" y="5398"/>
                  </a:cubicBezTo>
                  <a:cubicBezTo>
                    <a:pt x="566" y="5398"/>
                    <a:pt x="568" y="5398"/>
                    <a:pt x="569" y="5398"/>
                  </a:cubicBezTo>
                  <a:cubicBezTo>
                    <a:pt x="656" y="5398"/>
                    <a:pt x="687" y="5513"/>
                    <a:pt x="710" y="5576"/>
                  </a:cubicBezTo>
                  <a:cubicBezTo>
                    <a:pt x="732" y="5639"/>
                    <a:pt x="705" y="5930"/>
                    <a:pt x="705" y="5930"/>
                  </a:cubicBezTo>
                  <a:cubicBezTo>
                    <a:pt x="705" y="5930"/>
                    <a:pt x="746" y="6012"/>
                    <a:pt x="782" y="6035"/>
                  </a:cubicBezTo>
                  <a:cubicBezTo>
                    <a:pt x="803" y="6048"/>
                    <a:pt x="897" y="6050"/>
                    <a:pt x="977" y="6050"/>
                  </a:cubicBezTo>
                  <a:cubicBezTo>
                    <a:pt x="1041" y="6050"/>
                    <a:pt x="1096" y="6049"/>
                    <a:pt x="1096" y="6049"/>
                  </a:cubicBezTo>
                  <a:lnTo>
                    <a:pt x="1096" y="6049"/>
                  </a:lnTo>
                  <a:lnTo>
                    <a:pt x="896" y="6540"/>
                  </a:lnTo>
                  <a:lnTo>
                    <a:pt x="896" y="6540"/>
                  </a:lnTo>
                  <a:lnTo>
                    <a:pt x="1051" y="6526"/>
                  </a:lnTo>
                  <a:lnTo>
                    <a:pt x="1401" y="6540"/>
                  </a:lnTo>
                  <a:lnTo>
                    <a:pt x="1269" y="6981"/>
                  </a:lnTo>
                  <a:cubicBezTo>
                    <a:pt x="1269" y="6981"/>
                    <a:pt x="1364" y="6967"/>
                    <a:pt x="1446" y="6944"/>
                  </a:cubicBezTo>
                  <a:cubicBezTo>
                    <a:pt x="1528" y="6926"/>
                    <a:pt x="2142" y="6540"/>
                    <a:pt x="2283" y="6440"/>
                  </a:cubicBezTo>
                  <a:cubicBezTo>
                    <a:pt x="2429" y="6340"/>
                    <a:pt x="3074" y="5994"/>
                    <a:pt x="3197" y="5894"/>
                  </a:cubicBezTo>
                  <a:cubicBezTo>
                    <a:pt x="3325" y="5798"/>
                    <a:pt x="4652" y="4848"/>
                    <a:pt x="4816" y="4707"/>
                  </a:cubicBezTo>
                  <a:cubicBezTo>
                    <a:pt x="4975" y="4566"/>
                    <a:pt x="6622" y="3302"/>
                    <a:pt x="7131" y="2911"/>
                  </a:cubicBezTo>
                  <a:cubicBezTo>
                    <a:pt x="7640" y="2520"/>
                    <a:pt x="8277" y="1915"/>
                    <a:pt x="8277" y="1915"/>
                  </a:cubicBezTo>
                  <a:cubicBezTo>
                    <a:pt x="8277" y="1915"/>
                    <a:pt x="8086" y="1892"/>
                    <a:pt x="8018" y="1874"/>
                  </a:cubicBezTo>
                  <a:cubicBezTo>
                    <a:pt x="7945" y="1860"/>
                    <a:pt x="7681" y="1715"/>
                    <a:pt x="7681" y="1715"/>
                  </a:cubicBezTo>
                  <a:lnTo>
                    <a:pt x="7799" y="1365"/>
                  </a:lnTo>
                  <a:lnTo>
                    <a:pt x="7254" y="1205"/>
                  </a:lnTo>
                  <a:lnTo>
                    <a:pt x="7290" y="746"/>
                  </a:lnTo>
                  <a:lnTo>
                    <a:pt x="6817" y="578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DA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5570009" y="1234391"/>
              <a:ext cx="410203" cy="610398"/>
            </a:xfrm>
            <a:custGeom>
              <a:avLst/>
              <a:gdLst/>
              <a:ahLst/>
              <a:cxnLst/>
              <a:rect l="l" t="t" r="r" b="b"/>
              <a:pathLst>
                <a:path w="1547" h="2302" extrusionOk="0">
                  <a:moveTo>
                    <a:pt x="92" y="0"/>
                  </a:moveTo>
                  <a:cubicBezTo>
                    <a:pt x="60" y="23"/>
                    <a:pt x="32" y="46"/>
                    <a:pt x="1" y="64"/>
                  </a:cubicBezTo>
                  <a:cubicBezTo>
                    <a:pt x="478" y="814"/>
                    <a:pt x="960" y="1560"/>
                    <a:pt x="1451" y="2301"/>
                  </a:cubicBezTo>
                  <a:cubicBezTo>
                    <a:pt x="1483" y="2283"/>
                    <a:pt x="1515" y="2265"/>
                    <a:pt x="1547" y="2247"/>
                  </a:cubicBezTo>
                  <a:cubicBezTo>
                    <a:pt x="1051" y="1501"/>
                    <a:pt x="569" y="755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5485689" y="1293521"/>
              <a:ext cx="407816" cy="604300"/>
            </a:xfrm>
            <a:custGeom>
              <a:avLst/>
              <a:gdLst/>
              <a:ahLst/>
              <a:cxnLst/>
              <a:rect l="l" t="t" r="r" b="b"/>
              <a:pathLst>
                <a:path w="1538" h="2279" extrusionOk="0">
                  <a:moveTo>
                    <a:pt x="91" y="0"/>
                  </a:moveTo>
                  <a:cubicBezTo>
                    <a:pt x="59" y="23"/>
                    <a:pt x="28" y="41"/>
                    <a:pt x="0" y="64"/>
                  </a:cubicBezTo>
                  <a:cubicBezTo>
                    <a:pt x="55" y="141"/>
                    <a:pt x="105" y="223"/>
                    <a:pt x="159" y="305"/>
                  </a:cubicBezTo>
                  <a:lnTo>
                    <a:pt x="305" y="346"/>
                  </a:lnTo>
                  <a:lnTo>
                    <a:pt x="260" y="459"/>
                  </a:lnTo>
                  <a:cubicBezTo>
                    <a:pt x="655" y="1069"/>
                    <a:pt x="1046" y="1674"/>
                    <a:pt x="1442" y="2278"/>
                  </a:cubicBezTo>
                  <a:cubicBezTo>
                    <a:pt x="1469" y="2265"/>
                    <a:pt x="1501" y="2247"/>
                    <a:pt x="1537" y="2224"/>
                  </a:cubicBezTo>
                  <a:cubicBezTo>
                    <a:pt x="1055" y="1483"/>
                    <a:pt x="573" y="741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5653270" y="1178972"/>
              <a:ext cx="430620" cy="599527"/>
            </a:xfrm>
            <a:custGeom>
              <a:avLst/>
              <a:gdLst/>
              <a:ahLst/>
              <a:cxnLst/>
              <a:rect l="l" t="t" r="r" b="b"/>
              <a:pathLst>
                <a:path w="1624" h="2261" extrusionOk="0">
                  <a:moveTo>
                    <a:pt x="91" y="0"/>
                  </a:moveTo>
                  <a:cubicBezTo>
                    <a:pt x="60" y="18"/>
                    <a:pt x="28" y="41"/>
                    <a:pt x="0" y="59"/>
                  </a:cubicBezTo>
                  <a:cubicBezTo>
                    <a:pt x="473" y="819"/>
                    <a:pt x="987" y="1551"/>
                    <a:pt x="1528" y="2260"/>
                  </a:cubicBezTo>
                  <a:cubicBezTo>
                    <a:pt x="1556" y="2242"/>
                    <a:pt x="1592" y="2224"/>
                    <a:pt x="1624" y="2201"/>
                  </a:cubicBezTo>
                  <a:cubicBezTo>
                    <a:pt x="1078" y="1492"/>
                    <a:pt x="564" y="755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5747401" y="1113743"/>
              <a:ext cx="418688" cy="616497"/>
            </a:xfrm>
            <a:custGeom>
              <a:avLst/>
              <a:gdLst/>
              <a:ahLst/>
              <a:cxnLst/>
              <a:rect l="l" t="t" r="r" b="b"/>
              <a:pathLst>
                <a:path w="1579" h="2325" extrusionOk="0">
                  <a:moveTo>
                    <a:pt x="91" y="0"/>
                  </a:moveTo>
                  <a:cubicBezTo>
                    <a:pt x="59" y="23"/>
                    <a:pt x="27" y="46"/>
                    <a:pt x="0" y="64"/>
                  </a:cubicBezTo>
                  <a:cubicBezTo>
                    <a:pt x="500" y="814"/>
                    <a:pt x="996" y="1565"/>
                    <a:pt x="1487" y="2324"/>
                  </a:cubicBezTo>
                  <a:cubicBezTo>
                    <a:pt x="1514" y="2306"/>
                    <a:pt x="1546" y="2288"/>
                    <a:pt x="1578" y="2270"/>
                  </a:cubicBezTo>
                  <a:cubicBezTo>
                    <a:pt x="1092" y="1510"/>
                    <a:pt x="596" y="755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5838881" y="1051165"/>
              <a:ext cx="440431" cy="612785"/>
            </a:xfrm>
            <a:custGeom>
              <a:avLst/>
              <a:gdLst/>
              <a:ahLst/>
              <a:cxnLst/>
              <a:rect l="l" t="t" r="r" b="b"/>
              <a:pathLst>
                <a:path w="1661" h="2311" extrusionOk="0">
                  <a:moveTo>
                    <a:pt x="92" y="0"/>
                  </a:moveTo>
                  <a:cubicBezTo>
                    <a:pt x="60" y="23"/>
                    <a:pt x="28" y="41"/>
                    <a:pt x="1" y="64"/>
                  </a:cubicBezTo>
                  <a:cubicBezTo>
                    <a:pt x="533" y="805"/>
                    <a:pt x="1056" y="1555"/>
                    <a:pt x="1570" y="2310"/>
                  </a:cubicBezTo>
                  <a:cubicBezTo>
                    <a:pt x="1611" y="2283"/>
                    <a:pt x="1638" y="2265"/>
                    <a:pt x="1661" y="2247"/>
                  </a:cubicBezTo>
                  <a:cubicBezTo>
                    <a:pt x="1147" y="1492"/>
                    <a:pt x="624" y="746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5944945" y="977451"/>
              <a:ext cx="439370" cy="610398"/>
            </a:xfrm>
            <a:custGeom>
              <a:avLst/>
              <a:gdLst/>
              <a:ahLst/>
              <a:cxnLst/>
              <a:rect l="l" t="t" r="r" b="b"/>
              <a:pathLst>
                <a:path w="1657" h="2302" extrusionOk="0">
                  <a:moveTo>
                    <a:pt x="92" y="1"/>
                  </a:moveTo>
                  <a:cubicBezTo>
                    <a:pt x="60" y="23"/>
                    <a:pt x="28" y="42"/>
                    <a:pt x="1" y="64"/>
                  </a:cubicBezTo>
                  <a:cubicBezTo>
                    <a:pt x="538" y="801"/>
                    <a:pt x="1061" y="1547"/>
                    <a:pt x="1570" y="2302"/>
                  </a:cubicBezTo>
                  <a:cubicBezTo>
                    <a:pt x="1597" y="2279"/>
                    <a:pt x="1624" y="2261"/>
                    <a:pt x="1656" y="2238"/>
                  </a:cubicBezTo>
                  <a:cubicBezTo>
                    <a:pt x="1147" y="1483"/>
                    <a:pt x="624" y="737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6034304" y="914873"/>
              <a:ext cx="448916" cy="601913"/>
            </a:xfrm>
            <a:custGeom>
              <a:avLst/>
              <a:gdLst/>
              <a:ahLst/>
              <a:cxnLst/>
              <a:rect l="l" t="t" r="r" b="b"/>
              <a:pathLst>
                <a:path w="1693" h="2270" extrusionOk="0">
                  <a:moveTo>
                    <a:pt x="91" y="0"/>
                  </a:moveTo>
                  <a:cubicBezTo>
                    <a:pt x="60" y="23"/>
                    <a:pt x="32" y="46"/>
                    <a:pt x="0" y="64"/>
                  </a:cubicBezTo>
                  <a:cubicBezTo>
                    <a:pt x="555" y="782"/>
                    <a:pt x="1092" y="1519"/>
                    <a:pt x="1601" y="2269"/>
                  </a:cubicBezTo>
                  <a:cubicBezTo>
                    <a:pt x="1633" y="2247"/>
                    <a:pt x="1660" y="2228"/>
                    <a:pt x="1692" y="2206"/>
                  </a:cubicBezTo>
                  <a:cubicBezTo>
                    <a:pt x="1178" y="1455"/>
                    <a:pt x="646" y="719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157338" y="829227"/>
              <a:ext cx="454749" cy="593428"/>
            </a:xfrm>
            <a:custGeom>
              <a:avLst/>
              <a:gdLst/>
              <a:ahLst/>
              <a:cxnLst/>
              <a:rect l="l" t="t" r="r" b="b"/>
              <a:pathLst>
                <a:path w="1715" h="2238" extrusionOk="0">
                  <a:moveTo>
                    <a:pt x="91" y="0"/>
                  </a:moveTo>
                  <a:cubicBezTo>
                    <a:pt x="59" y="23"/>
                    <a:pt x="32" y="41"/>
                    <a:pt x="0" y="64"/>
                  </a:cubicBezTo>
                  <a:cubicBezTo>
                    <a:pt x="528" y="801"/>
                    <a:pt x="1069" y="1524"/>
                    <a:pt x="1628" y="2238"/>
                  </a:cubicBezTo>
                  <a:cubicBezTo>
                    <a:pt x="1660" y="2215"/>
                    <a:pt x="1687" y="2192"/>
                    <a:pt x="1715" y="2169"/>
                  </a:cubicBezTo>
                  <a:cubicBezTo>
                    <a:pt x="1160" y="1460"/>
                    <a:pt x="614" y="737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261016" y="756838"/>
              <a:ext cx="446529" cy="594754"/>
            </a:xfrm>
            <a:custGeom>
              <a:avLst/>
              <a:gdLst/>
              <a:ahLst/>
              <a:cxnLst/>
              <a:rect l="l" t="t" r="r" b="b"/>
              <a:pathLst>
                <a:path w="1684" h="2243" extrusionOk="0">
                  <a:moveTo>
                    <a:pt x="91" y="0"/>
                  </a:moveTo>
                  <a:cubicBezTo>
                    <a:pt x="64" y="19"/>
                    <a:pt x="32" y="41"/>
                    <a:pt x="0" y="64"/>
                  </a:cubicBezTo>
                  <a:cubicBezTo>
                    <a:pt x="551" y="778"/>
                    <a:pt x="1083" y="1501"/>
                    <a:pt x="1597" y="2242"/>
                  </a:cubicBezTo>
                  <a:cubicBezTo>
                    <a:pt x="1633" y="2215"/>
                    <a:pt x="1660" y="2192"/>
                    <a:pt x="1683" y="2174"/>
                  </a:cubicBezTo>
                  <a:cubicBezTo>
                    <a:pt x="1169" y="1437"/>
                    <a:pt x="637" y="71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6360981" y="685775"/>
              <a:ext cx="455015" cy="578844"/>
            </a:xfrm>
            <a:custGeom>
              <a:avLst/>
              <a:gdLst/>
              <a:ahLst/>
              <a:cxnLst/>
              <a:rect l="l" t="t" r="r" b="b"/>
              <a:pathLst>
                <a:path w="1716" h="2183" extrusionOk="0">
                  <a:moveTo>
                    <a:pt x="87" y="0"/>
                  </a:moveTo>
                  <a:cubicBezTo>
                    <a:pt x="51" y="27"/>
                    <a:pt x="24" y="50"/>
                    <a:pt x="1" y="64"/>
                  </a:cubicBezTo>
                  <a:cubicBezTo>
                    <a:pt x="556" y="760"/>
                    <a:pt x="1101" y="1464"/>
                    <a:pt x="1629" y="2183"/>
                  </a:cubicBezTo>
                  <a:cubicBezTo>
                    <a:pt x="1656" y="2160"/>
                    <a:pt x="1683" y="2137"/>
                    <a:pt x="1715" y="2115"/>
                  </a:cubicBezTo>
                  <a:cubicBezTo>
                    <a:pt x="1188" y="1396"/>
                    <a:pt x="647" y="691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6456439" y="616834"/>
              <a:ext cx="471720" cy="561079"/>
            </a:xfrm>
            <a:custGeom>
              <a:avLst/>
              <a:gdLst/>
              <a:ahLst/>
              <a:cxnLst/>
              <a:rect l="l" t="t" r="r" b="b"/>
              <a:pathLst>
                <a:path w="1779" h="2116" extrusionOk="0">
                  <a:moveTo>
                    <a:pt x="91" y="1"/>
                  </a:moveTo>
                  <a:cubicBezTo>
                    <a:pt x="59" y="24"/>
                    <a:pt x="32" y="42"/>
                    <a:pt x="0" y="65"/>
                  </a:cubicBezTo>
                  <a:cubicBezTo>
                    <a:pt x="564" y="747"/>
                    <a:pt x="1128" y="1433"/>
                    <a:pt x="1692" y="2115"/>
                  </a:cubicBezTo>
                  <a:cubicBezTo>
                    <a:pt x="1719" y="2093"/>
                    <a:pt x="1746" y="2070"/>
                    <a:pt x="1778" y="2047"/>
                  </a:cubicBezTo>
                  <a:cubicBezTo>
                    <a:pt x="1214" y="1365"/>
                    <a:pt x="650" y="683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6569662" y="534899"/>
              <a:ext cx="430885" cy="587595"/>
            </a:xfrm>
            <a:custGeom>
              <a:avLst/>
              <a:gdLst/>
              <a:ahLst/>
              <a:cxnLst/>
              <a:rect l="l" t="t" r="r" b="b"/>
              <a:pathLst>
                <a:path w="1625" h="2216" extrusionOk="0">
                  <a:moveTo>
                    <a:pt x="92" y="1"/>
                  </a:moveTo>
                  <a:cubicBezTo>
                    <a:pt x="60" y="23"/>
                    <a:pt x="32" y="46"/>
                    <a:pt x="1" y="64"/>
                  </a:cubicBezTo>
                  <a:cubicBezTo>
                    <a:pt x="514" y="783"/>
                    <a:pt x="1024" y="1497"/>
                    <a:pt x="1538" y="2215"/>
                  </a:cubicBezTo>
                  <a:cubicBezTo>
                    <a:pt x="1565" y="2193"/>
                    <a:pt x="1592" y="2170"/>
                    <a:pt x="1624" y="2147"/>
                  </a:cubicBezTo>
                  <a:cubicBezTo>
                    <a:pt x="1110" y="1433"/>
                    <a:pt x="601" y="71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6683150" y="455351"/>
              <a:ext cx="414975" cy="591042"/>
            </a:xfrm>
            <a:custGeom>
              <a:avLst/>
              <a:gdLst/>
              <a:ahLst/>
              <a:cxnLst/>
              <a:rect l="l" t="t" r="r" b="b"/>
              <a:pathLst>
                <a:path w="1565" h="2229" extrusionOk="0">
                  <a:moveTo>
                    <a:pt x="86" y="0"/>
                  </a:moveTo>
                  <a:cubicBezTo>
                    <a:pt x="59" y="19"/>
                    <a:pt x="27" y="41"/>
                    <a:pt x="0" y="64"/>
                  </a:cubicBezTo>
                  <a:cubicBezTo>
                    <a:pt x="519" y="764"/>
                    <a:pt x="1014" y="1488"/>
                    <a:pt x="1478" y="2229"/>
                  </a:cubicBezTo>
                  <a:cubicBezTo>
                    <a:pt x="1505" y="2206"/>
                    <a:pt x="1537" y="2183"/>
                    <a:pt x="1564" y="2161"/>
                  </a:cubicBezTo>
                  <a:cubicBezTo>
                    <a:pt x="1101" y="1419"/>
                    <a:pt x="605" y="701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6780729" y="385349"/>
              <a:ext cx="440431" cy="565851"/>
            </a:xfrm>
            <a:custGeom>
              <a:avLst/>
              <a:gdLst/>
              <a:ahLst/>
              <a:cxnLst/>
              <a:rect l="l" t="t" r="r" b="b"/>
              <a:pathLst>
                <a:path w="1661" h="2134" extrusionOk="0">
                  <a:moveTo>
                    <a:pt x="87" y="1"/>
                  </a:moveTo>
                  <a:cubicBezTo>
                    <a:pt x="60" y="19"/>
                    <a:pt x="28" y="42"/>
                    <a:pt x="0" y="64"/>
                  </a:cubicBezTo>
                  <a:cubicBezTo>
                    <a:pt x="560" y="719"/>
                    <a:pt x="1087" y="1415"/>
                    <a:pt x="1574" y="2134"/>
                  </a:cubicBezTo>
                  <a:cubicBezTo>
                    <a:pt x="1606" y="2111"/>
                    <a:pt x="1633" y="2088"/>
                    <a:pt x="1660" y="2065"/>
                  </a:cubicBezTo>
                  <a:cubicBezTo>
                    <a:pt x="1174" y="1347"/>
                    <a:pt x="651" y="656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5413300" y="62385"/>
              <a:ext cx="2243254" cy="1896955"/>
            </a:xfrm>
            <a:custGeom>
              <a:avLst/>
              <a:gdLst/>
              <a:ahLst/>
              <a:cxnLst/>
              <a:rect l="l" t="t" r="r" b="b"/>
              <a:pathLst>
                <a:path w="8460" h="7154" extrusionOk="0">
                  <a:moveTo>
                    <a:pt x="6836" y="168"/>
                  </a:moveTo>
                  <a:cubicBezTo>
                    <a:pt x="6836" y="350"/>
                    <a:pt x="6836" y="532"/>
                    <a:pt x="6836" y="714"/>
                  </a:cubicBezTo>
                  <a:cubicBezTo>
                    <a:pt x="6836" y="741"/>
                    <a:pt x="6849" y="778"/>
                    <a:pt x="6881" y="782"/>
                  </a:cubicBezTo>
                  <a:cubicBezTo>
                    <a:pt x="7027" y="809"/>
                    <a:pt x="7172" y="841"/>
                    <a:pt x="7318" y="869"/>
                  </a:cubicBezTo>
                  <a:cubicBezTo>
                    <a:pt x="7304" y="1000"/>
                    <a:pt x="7286" y="1137"/>
                    <a:pt x="7268" y="1269"/>
                  </a:cubicBezTo>
                  <a:cubicBezTo>
                    <a:pt x="7268" y="1296"/>
                    <a:pt x="7290" y="1332"/>
                    <a:pt x="7318" y="1337"/>
                  </a:cubicBezTo>
                  <a:cubicBezTo>
                    <a:pt x="7490" y="1382"/>
                    <a:pt x="7668" y="1432"/>
                    <a:pt x="7841" y="1473"/>
                  </a:cubicBezTo>
                  <a:cubicBezTo>
                    <a:pt x="7809" y="1583"/>
                    <a:pt x="7781" y="1687"/>
                    <a:pt x="7754" y="1792"/>
                  </a:cubicBezTo>
                  <a:cubicBezTo>
                    <a:pt x="7745" y="1819"/>
                    <a:pt x="7754" y="1855"/>
                    <a:pt x="7786" y="1869"/>
                  </a:cubicBezTo>
                  <a:cubicBezTo>
                    <a:pt x="7941" y="1951"/>
                    <a:pt x="8104" y="2005"/>
                    <a:pt x="8268" y="2028"/>
                  </a:cubicBezTo>
                  <a:cubicBezTo>
                    <a:pt x="8086" y="2233"/>
                    <a:pt x="7872" y="2392"/>
                    <a:pt x="7663" y="2556"/>
                  </a:cubicBezTo>
                  <a:cubicBezTo>
                    <a:pt x="7427" y="2742"/>
                    <a:pt x="7190" y="2929"/>
                    <a:pt x="6954" y="3115"/>
                  </a:cubicBezTo>
                  <a:cubicBezTo>
                    <a:pt x="6476" y="3493"/>
                    <a:pt x="5994" y="3865"/>
                    <a:pt x="5512" y="4234"/>
                  </a:cubicBezTo>
                  <a:cubicBezTo>
                    <a:pt x="4571" y="4952"/>
                    <a:pt x="3620" y="5653"/>
                    <a:pt x="2643" y="6312"/>
                  </a:cubicBezTo>
                  <a:cubicBezTo>
                    <a:pt x="2497" y="6398"/>
                    <a:pt x="2352" y="6489"/>
                    <a:pt x="2206" y="6576"/>
                  </a:cubicBezTo>
                  <a:cubicBezTo>
                    <a:pt x="2201" y="6580"/>
                    <a:pt x="2197" y="6580"/>
                    <a:pt x="2192" y="6585"/>
                  </a:cubicBezTo>
                  <a:lnTo>
                    <a:pt x="2120" y="6626"/>
                  </a:lnTo>
                  <a:cubicBezTo>
                    <a:pt x="1933" y="6740"/>
                    <a:pt x="1742" y="6849"/>
                    <a:pt x="1556" y="6971"/>
                  </a:cubicBezTo>
                  <a:cubicBezTo>
                    <a:pt x="1506" y="6990"/>
                    <a:pt x="1456" y="7003"/>
                    <a:pt x="1401" y="7017"/>
                  </a:cubicBezTo>
                  <a:cubicBezTo>
                    <a:pt x="1437" y="6890"/>
                    <a:pt x="1460" y="6758"/>
                    <a:pt x="1474" y="6621"/>
                  </a:cubicBezTo>
                  <a:cubicBezTo>
                    <a:pt x="1478" y="6587"/>
                    <a:pt x="1450" y="6548"/>
                    <a:pt x="1416" y="6548"/>
                  </a:cubicBezTo>
                  <a:cubicBezTo>
                    <a:pt x="1414" y="6548"/>
                    <a:pt x="1412" y="6548"/>
                    <a:pt x="1410" y="6549"/>
                  </a:cubicBezTo>
                  <a:cubicBezTo>
                    <a:pt x="1292" y="6549"/>
                    <a:pt x="1174" y="6549"/>
                    <a:pt x="1055" y="6553"/>
                  </a:cubicBezTo>
                  <a:cubicBezTo>
                    <a:pt x="1106" y="6417"/>
                    <a:pt x="1156" y="6285"/>
                    <a:pt x="1206" y="6148"/>
                  </a:cubicBezTo>
                  <a:cubicBezTo>
                    <a:pt x="1219" y="6112"/>
                    <a:pt x="1187" y="6062"/>
                    <a:pt x="1146" y="6062"/>
                  </a:cubicBezTo>
                  <a:lnTo>
                    <a:pt x="960" y="6062"/>
                  </a:lnTo>
                  <a:cubicBezTo>
                    <a:pt x="942" y="6062"/>
                    <a:pt x="926" y="6064"/>
                    <a:pt x="909" y="6064"/>
                  </a:cubicBezTo>
                  <a:cubicBezTo>
                    <a:pt x="900" y="6064"/>
                    <a:pt x="892" y="6063"/>
                    <a:pt x="883" y="6062"/>
                  </a:cubicBezTo>
                  <a:cubicBezTo>
                    <a:pt x="871" y="6062"/>
                    <a:pt x="861" y="6063"/>
                    <a:pt x="854" y="6063"/>
                  </a:cubicBezTo>
                  <a:cubicBezTo>
                    <a:pt x="840" y="6063"/>
                    <a:pt x="833" y="6059"/>
                    <a:pt x="824" y="6035"/>
                  </a:cubicBezTo>
                  <a:cubicBezTo>
                    <a:pt x="810" y="5989"/>
                    <a:pt x="828" y="5907"/>
                    <a:pt x="833" y="5862"/>
                  </a:cubicBezTo>
                  <a:cubicBezTo>
                    <a:pt x="833" y="5803"/>
                    <a:pt x="837" y="5748"/>
                    <a:pt x="837" y="5694"/>
                  </a:cubicBezTo>
                  <a:cubicBezTo>
                    <a:pt x="824" y="5471"/>
                    <a:pt x="619" y="5448"/>
                    <a:pt x="455" y="5421"/>
                  </a:cubicBezTo>
                  <a:cubicBezTo>
                    <a:pt x="505" y="5275"/>
                    <a:pt x="560" y="5139"/>
                    <a:pt x="619" y="5002"/>
                  </a:cubicBezTo>
                  <a:cubicBezTo>
                    <a:pt x="633" y="4970"/>
                    <a:pt x="605" y="4934"/>
                    <a:pt x="578" y="4925"/>
                  </a:cubicBezTo>
                  <a:cubicBezTo>
                    <a:pt x="455" y="4880"/>
                    <a:pt x="328" y="4839"/>
                    <a:pt x="205" y="4811"/>
                  </a:cubicBezTo>
                  <a:cubicBezTo>
                    <a:pt x="332" y="4734"/>
                    <a:pt x="460" y="4652"/>
                    <a:pt x="573" y="4561"/>
                  </a:cubicBezTo>
                  <a:cubicBezTo>
                    <a:pt x="578" y="4561"/>
                    <a:pt x="583" y="4566"/>
                    <a:pt x="583" y="4570"/>
                  </a:cubicBezTo>
                  <a:cubicBezTo>
                    <a:pt x="2183" y="3470"/>
                    <a:pt x="3766" y="2337"/>
                    <a:pt x="5353" y="1219"/>
                  </a:cubicBezTo>
                  <a:cubicBezTo>
                    <a:pt x="5849" y="869"/>
                    <a:pt x="6344" y="518"/>
                    <a:pt x="6836" y="168"/>
                  </a:cubicBezTo>
                  <a:close/>
                  <a:moveTo>
                    <a:pt x="6884" y="0"/>
                  </a:moveTo>
                  <a:cubicBezTo>
                    <a:pt x="6875" y="0"/>
                    <a:pt x="6866" y="3"/>
                    <a:pt x="6858" y="9"/>
                  </a:cubicBezTo>
                  <a:cubicBezTo>
                    <a:pt x="5007" y="1319"/>
                    <a:pt x="3156" y="2628"/>
                    <a:pt x="1310" y="3952"/>
                  </a:cubicBezTo>
                  <a:cubicBezTo>
                    <a:pt x="1087" y="4111"/>
                    <a:pt x="869" y="4270"/>
                    <a:pt x="646" y="4429"/>
                  </a:cubicBezTo>
                  <a:cubicBezTo>
                    <a:pt x="642" y="4429"/>
                    <a:pt x="637" y="4429"/>
                    <a:pt x="633" y="4434"/>
                  </a:cubicBezTo>
                  <a:cubicBezTo>
                    <a:pt x="432" y="4543"/>
                    <a:pt x="237" y="4670"/>
                    <a:pt x="32" y="4789"/>
                  </a:cubicBezTo>
                  <a:cubicBezTo>
                    <a:pt x="0" y="4807"/>
                    <a:pt x="19" y="4875"/>
                    <a:pt x="60" y="4880"/>
                  </a:cubicBezTo>
                  <a:cubicBezTo>
                    <a:pt x="210" y="4911"/>
                    <a:pt x="360" y="4952"/>
                    <a:pt x="505" y="5002"/>
                  </a:cubicBezTo>
                  <a:cubicBezTo>
                    <a:pt x="442" y="5143"/>
                    <a:pt x="387" y="5289"/>
                    <a:pt x="337" y="5430"/>
                  </a:cubicBezTo>
                  <a:cubicBezTo>
                    <a:pt x="323" y="5462"/>
                    <a:pt x="346" y="5503"/>
                    <a:pt x="378" y="5512"/>
                  </a:cubicBezTo>
                  <a:lnTo>
                    <a:pt x="569" y="5553"/>
                  </a:lnTo>
                  <a:cubicBezTo>
                    <a:pt x="646" y="5571"/>
                    <a:pt x="719" y="5575"/>
                    <a:pt x="733" y="5684"/>
                  </a:cubicBezTo>
                  <a:cubicBezTo>
                    <a:pt x="746" y="5807"/>
                    <a:pt x="710" y="5925"/>
                    <a:pt x="724" y="6053"/>
                  </a:cubicBezTo>
                  <a:cubicBezTo>
                    <a:pt x="728" y="6116"/>
                    <a:pt x="764" y="6157"/>
                    <a:pt x="824" y="6171"/>
                  </a:cubicBezTo>
                  <a:cubicBezTo>
                    <a:pt x="862" y="6182"/>
                    <a:pt x="904" y="6186"/>
                    <a:pt x="947" y="6186"/>
                  </a:cubicBezTo>
                  <a:cubicBezTo>
                    <a:pt x="990" y="6186"/>
                    <a:pt x="1033" y="6182"/>
                    <a:pt x="1074" y="6180"/>
                  </a:cubicBezTo>
                  <a:lnTo>
                    <a:pt x="1074" y="6180"/>
                  </a:lnTo>
                  <a:cubicBezTo>
                    <a:pt x="1024" y="6317"/>
                    <a:pt x="974" y="6448"/>
                    <a:pt x="924" y="6585"/>
                  </a:cubicBezTo>
                  <a:cubicBezTo>
                    <a:pt x="910" y="6621"/>
                    <a:pt x="946" y="6671"/>
                    <a:pt x="983" y="6671"/>
                  </a:cubicBezTo>
                  <a:cubicBezTo>
                    <a:pt x="1110" y="6667"/>
                    <a:pt x="1233" y="6667"/>
                    <a:pt x="1360" y="6662"/>
                  </a:cubicBezTo>
                  <a:lnTo>
                    <a:pt x="1360" y="6662"/>
                  </a:lnTo>
                  <a:cubicBezTo>
                    <a:pt x="1342" y="6803"/>
                    <a:pt x="1310" y="6935"/>
                    <a:pt x="1274" y="7067"/>
                  </a:cubicBezTo>
                  <a:cubicBezTo>
                    <a:pt x="1261" y="7110"/>
                    <a:pt x="1297" y="7154"/>
                    <a:pt x="1340" y="7154"/>
                  </a:cubicBezTo>
                  <a:cubicBezTo>
                    <a:pt x="1342" y="7154"/>
                    <a:pt x="1344" y="7154"/>
                    <a:pt x="1347" y="7153"/>
                  </a:cubicBezTo>
                  <a:cubicBezTo>
                    <a:pt x="1397" y="7144"/>
                    <a:pt x="1447" y="7131"/>
                    <a:pt x="1492" y="7117"/>
                  </a:cubicBezTo>
                  <a:cubicBezTo>
                    <a:pt x="1542" y="7081"/>
                    <a:pt x="1592" y="7053"/>
                    <a:pt x="1647" y="7031"/>
                  </a:cubicBezTo>
                  <a:cubicBezTo>
                    <a:pt x="1656" y="7026"/>
                    <a:pt x="1660" y="7017"/>
                    <a:pt x="1669" y="7012"/>
                  </a:cubicBezTo>
                  <a:cubicBezTo>
                    <a:pt x="1674" y="7003"/>
                    <a:pt x="1683" y="6999"/>
                    <a:pt x="1692" y="6994"/>
                  </a:cubicBezTo>
                  <a:cubicBezTo>
                    <a:pt x="1806" y="6921"/>
                    <a:pt x="1920" y="6853"/>
                    <a:pt x="2042" y="6794"/>
                  </a:cubicBezTo>
                  <a:cubicBezTo>
                    <a:pt x="2065" y="6785"/>
                    <a:pt x="2088" y="6771"/>
                    <a:pt x="2111" y="6762"/>
                  </a:cubicBezTo>
                  <a:cubicBezTo>
                    <a:pt x="2111" y="6762"/>
                    <a:pt x="2111" y="6762"/>
                    <a:pt x="2111" y="6758"/>
                  </a:cubicBezTo>
                  <a:cubicBezTo>
                    <a:pt x="2138" y="6749"/>
                    <a:pt x="2161" y="6740"/>
                    <a:pt x="2183" y="6726"/>
                  </a:cubicBezTo>
                  <a:cubicBezTo>
                    <a:pt x="2211" y="6712"/>
                    <a:pt x="2238" y="6694"/>
                    <a:pt x="2265" y="6680"/>
                  </a:cubicBezTo>
                  <a:cubicBezTo>
                    <a:pt x="2333" y="6639"/>
                    <a:pt x="2402" y="6608"/>
                    <a:pt x="2470" y="6571"/>
                  </a:cubicBezTo>
                  <a:cubicBezTo>
                    <a:pt x="3989" y="5557"/>
                    <a:pt x="5444" y="4452"/>
                    <a:pt x="6886" y="3324"/>
                  </a:cubicBezTo>
                  <a:cubicBezTo>
                    <a:pt x="7154" y="3115"/>
                    <a:pt x="7418" y="2901"/>
                    <a:pt x="7686" y="2692"/>
                  </a:cubicBezTo>
                  <a:cubicBezTo>
                    <a:pt x="7950" y="2488"/>
                    <a:pt x="8218" y="2287"/>
                    <a:pt x="8427" y="2028"/>
                  </a:cubicBezTo>
                  <a:cubicBezTo>
                    <a:pt x="8459" y="1992"/>
                    <a:pt x="8418" y="1933"/>
                    <a:pt x="8373" y="1928"/>
                  </a:cubicBezTo>
                  <a:cubicBezTo>
                    <a:pt x="8204" y="1919"/>
                    <a:pt x="8036" y="1874"/>
                    <a:pt x="7872" y="1796"/>
                  </a:cubicBezTo>
                  <a:cubicBezTo>
                    <a:pt x="7900" y="1687"/>
                    <a:pt x="7932" y="1578"/>
                    <a:pt x="7959" y="1469"/>
                  </a:cubicBezTo>
                  <a:cubicBezTo>
                    <a:pt x="7968" y="1432"/>
                    <a:pt x="7954" y="1392"/>
                    <a:pt x="7913" y="1382"/>
                  </a:cubicBezTo>
                  <a:lnTo>
                    <a:pt x="7386" y="1241"/>
                  </a:lnTo>
                  <a:cubicBezTo>
                    <a:pt x="7404" y="1110"/>
                    <a:pt x="7418" y="973"/>
                    <a:pt x="7436" y="841"/>
                  </a:cubicBezTo>
                  <a:cubicBezTo>
                    <a:pt x="7440" y="809"/>
                    <a:pt x="7413" y="773"/>
                    <a:pt x="7386" y="769"/>
                  </a:cubicBezTo>
                  <a:cubicBezTo>
                    <a:pt x="7240" y="741"/>
                    <a:pt x="7090" y="709"/>
                    <a:pt x="6945" y="682"/>
                  </a:cubicBezTo>
                  <a:cubicBezTo>
                    <a:pt x="6945" y="477"/>
                    <a:pt x="6945" y="277"/>
                    <a:pt x="6945" y="73"/>
                  </a:cubicBezTo>
                  <a:cubicBezTo>
                    <a:pt x="6945" y="34"/>
                    <a:pt x="6914" y="0"/>
                    <a:pt x="6884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8"/>
          <p:cNvSpPr txBox="1">
            <a:spLocks noGrp="1"/>
          </p:cNvSpPr>
          <p:nvPr>
            <p:ph type="title"/>
          </p:nvPr>
        </p:nvSpPr>
        <p:spPr>
          <a:xfrm>
            <a:off x="2267700" y="1737600"/>
            <a:ext cx="4608600" cy="19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71" name="Google Shape;371;p8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372" name="Google Shape;372;p8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8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376" name="Google Shape;376;p8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8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382" name="Google Shape;382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8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388" name="Google Shape;388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8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394" name="Google Shape;394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8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400" name="Google Shape;400;p8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8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406" name="Google Shape;406;p8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5"/>
          <p:cNvSpPr/>
          <p:nvPr/>
        </p:nvSpPr>
        <p:spPr>
          <a:xfrm>
            <a:off x="3966075" y="461575"/>
            <a:ext cx="4302141" cy="4049652"/>
          </a:xfrm>
          <a:custGeom>
            <a:avLst/>
            <a:gdLst/>
            <a:ahLst/>
            <a:cxnLst/>
            <a:rect l="l" t="t" r="r" b="b"/>
            <a:pathLst>
              <a:path w="16300" h="20338" extrusionOk="0">
                <a:moveTo>
                  <a:pt x="13080" y="1"/>
                </a:moveTo>
                <a:cubicBezTo>
                  <a:pt x="13080" y="1"/>
                  <a:pt x="9273" y="260"/>
                  <a:pt x="8346" y="351"/>
                </a:cubicBezTo>
                <a:cubicBezTo>
                  <a:pt x="7594" y="428"/>
                  <a:pt x="5214" y="472"/>
                  <a:pt x="4107" y="472"/>
                </a:cubicBezTo>
                <a:cubicBezTo>
                  <a:pt x="3842" y="472"/>
                  <a:pt x="3650" y="470"/>
                  <a:pt x="3571" y="464"/>
                </a:cubicBezTo>
                <a:cubicBezTo>
                  <a:pt x="3505" y="460"/>
                  <a:pt x="3388" y="458"/>
                  <a:pt x="3237" y="458"/>
                </a:cubicBezTo>
                <a:cubicBezTo>
                  <a:pt x="2429" y="458"/>
                  <a:pt x="656" y="510"/>
                  <a:pt x="656" y="510"/>
                </a:cubicBezTo>
                <a:cubicBezTo>
                  <a:pt x="656" y="510"/>
                  <a:pt x="951" y="3102"/>
                  <a:pt x="951" y="3334"/>
                </a:cubicBezTo>
                <a:cubicBezTo>
                  <a:pt x="951" y="3566"/>
                  <a:pt x="1092" y="6367"/>
                  <a:pt x="1038" y="6672"/>
                </a:cubicBezTo>
                <a:cubicBezTo>
                  <a:pt x="983" y="6977"/>
                  <a:pt x="828" y="10969"/>
                  <a:pt x="792" y="11470"/>
                </a:cubicBezTo>
                <a:cubicBezTo>
                  <a:pt x="756" y="11970"/>
                  <a:pt x="583" y="15253"/>
                  <a:pt x="528" y="15772"/>
                </a:cubicBezTo>
                <a:cubicBezTo>
                  <a:pt x="474" y="16290"/>
                  <a:pt x="1" y="20115"/>
                  <a:pt x="1" y="20115"/>
                </a:cubicBezTo>
                <a:cubicBezTo>
                  <a:pt x="1" y="20115"/>
                  <a:pt x="1306" y="20156"/>
                  <a:pt x="1865" y="20292"/>
                </a:cubicBezTo>
                <a:cubicBezTo>
                  <a:pt x="1994" y="20325"/>
                  <a:pt x="2327" y="20338"/>
                  <a:pt x="2773" y="20338"/>
                </a:cubicBezTo>
                <a:cubicBezTo>
                  <a:pt x="4248" y="20338"/>
                  <a:pt x="6966" y="20197"/>
                  <a:pt x="7695" y="20169"/>
                </a:cubicBezTo>
                <a:cubicBezTo>
                  <a:pt x="8646" y="20133"/>
                  <a:pt x="16240" y="19601"/>
                  <a:pt x="16240" y="19601"/>
                </a:cubicBezTo>
                <a:lnTo>
                  <a:pt x="16231" y="19287"/>
                </a:lnTo>
                <a:cubicBezTo>
                  <a:pt x="16231" y="19287"/>
                  <a:pt x="16045" y="13371"/>
                  <a:pt x="16049" y="12570"/>
                </a:cubicBezTo>
                <a:cubicBezTo>
                  <a:pt x="16054" y="11765"/>
                  <a:pt x="16186" y="9391"/>
                  <a:pt x="16240" y="8564"/>
                </a:cubicBezTo>
                <a:cubicBezTo>
                  <a:pt x="16300" y="7741"/>
                  <a:pt x="15899" y="3789"/>
                  <a:pt x="15727" y="2988"/>
                </a:cubicBezTo>
                <a:cubicBezTo>
                  <a:pt x="15549" y="2183"/>
                  <a:pt x="15176" y="1729"/>
                  <a:pt x="14699" y="1010"/>
                </a:cubicBezTo>
                <a:cubicBezTo>
                  <a:pt x="14217" y="292"/>
                  <a:pt x="13080" y="1"/>
                  <a:pt x="130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5"/>
          <p:cNvSpPr/>
          <p:nvPr/>
        </p:nvSpPr>
        <p:spPr>
          <a:xfrm>
            <a:off x="3978682" y="442875"/>
            <a:ext cx="4302199" cy="4076134"/>
          </a:xfrm>
          <a:custGeom>
            <a:avLst/>
            <a:gdLst/>
            <a:ahLst/>
            <a:cxnLst/>
            <a:rect l="l" t="t" r="r" b="b"/>
            <a:pathLst>
              <a:path w="16441" h="20471" extrusionOk="0">
                <a:moveTo>
                  <a:pt x="13684" y="231"/>
                </a:moveTo>
                <a:cubicBezTo>
                  <a:pt x="13812" y="272"/>
                  <a:pt x="13939" y="336"/>
                  <a:pt x="14053" y="436"/>
                </a:cubicBezTo>
                <a:cubicBezTo>
                  <a:pt x="14516" y="840"/>
                  <a:pt x="14903" y="1363"/>
                  <a:pt x="15312" y="1818"/>
                </a:cubicBezTo>
                <a:cubicBezTo>
                  <a:pt x="15494" y="2023"/>
                  <a:pt x="15672" y="2214"/>
                  <a:pt x="15735" y="2482"/>
                </a:cubicBezTo>
                <a:cubicBezTo>
                  <a:pt x="15735" y="2500"/>
                  <a:pt x="15740" y="2519"/>
                  <a:pt x="15744" y="2537"/>
                </a:cubicBezTo>
                <a:cubicBezTo>
                  <a:pt x="15376" y="2133"/>
                  <a:pt x="14858" y="1903"/>
                  <a:pt x="14324" y="1903"/>
                </a:cubicBezTo>
                <a:cubicBezTo>
                  <a:pt x="14173" y="1903"/>
                  <a:pt x="14021" y="1921"/>
                  <a:pt x="13871" y="1959"/>
                </a:cubicBezTo>
                <a:cubicBezTo>
                  <a:pt x="13966" y="1368"/>
                  <a:pt x="13989" y="749"/>
                  <a:pt x="13684" y="231"/>
                </a:cubicBezTo>
                <a:close/>
                <a:moveTo>
                  <a:pt x="13249" y="169"/>
                </a:moveTo>
                <a:cubicBezTo>
                  <a:pt x="13322" y="169"/>
                  <a:pt x="13395" y="173"/>
                  <a:pt x="13466" y="181"/>
                </a:cubicBezTo>
                <a:cubicBezTo>
                  <a:pt x="13866" y="718"/>
                  <a:pt x="13807" y="1423"/>
                  <a:pt x="13693" y="2046"/>
                </a:cubicBezTo>
                <a:cubicBezTo>
                  <a:pt x="13681" y="2097"/>
                  <a:pt x="13715" y="2149"/>
                  <a:pt x="13766" y="2149"/>
                </a:cubicBezTo>
                <a:cubicBezTo>
                  <a:pt x="13773" y="2149"/>
                  <a:pt x="13781" y="2148"/>
                  <a:pt x="13789" y="2146"/>
                </a:cubicBezTo>
                <a:cubicBezTo>
                  <a:pt x="13965" y="2088"/>
                  <a:pt x="14146" y="2061"/>
                  <a:pt x="14325" y="2061"/>
                </a:cubicBezTo>
                <a:cubicBezTo>
                  <a:pt x="14872" y="2061"/>
                  <a:pt x="15404" y="2319"/>
                  <a:pt x="15740" y="2778"/>
                </a:cubicBezTo>
                <a:cubicBezTo>
                  <a:pt x="15753" y="2796"/>
                  <a:pt x="15772" y="2805"/>
                  <a:pt x="15790" y="2810"/>
                </a:cubicBezTo>
                <a:cubicBezTo>
                  <a:pt x="15794" y="2837"/>
                  <a:pt x="15799" y="2860"/>
                  <a:pt x="15799" y="2887"/>
                </a:cubicBezTo>
                <a:cubicBezTo>
                  <a:pt x="15999" y="4765"/>
                  <a:pt x="16308" y="6661"/>
                  <a:pt x="16235" y="8549"/>
                </a:cubicBezTo>
                <a:cubicBezTo>
                  <a:pt x="16199" y="9535"/>
                  <a:pt x="16126" y="10518"/>
                  <a:pt x="16085" y="11505"/>
                </a:cubicBezTo>
                <a:cubicBezTo>
                  <a:pt x="16035" y="12787"/>
                  <a:pt x="16044" y="14069"/>
                  <a:pt x="16081" y="15352"/>
                </a:cubicBezTo>
                <a:cubicBezTo>
                  <a:pt x="16122" y="16775"/>
                  <a:pt x="16199" y="18199"/>
                  <a:pt x="16245" y="19622"/>
                </a:cubicBezTo>
                <a:cubicBezTo>
                  <a:pt x="14234" y="19881"/>
                  <a:pt x="12206" y="19999"/>
                  <a:pt x="10183" y="20090"/>
                </a:cubicBezTo>
                <a:cubicBezTo>
                  <a:pt x="8072" y="20181"/>
                  <a:pt x="5953" y="20290"/>
                  <a:pt x="3839" y="20309"/>
                </a:cubicBezTo>
                <a:cubicBezTo>
                  <a:pt x="3811" y="20309"/>
                  <a:pt x="3783" y="20309"/>
                  <a:pt x="3755" y="20309"/>
                </a:cubicBezTo>
                <a:cubicBezTo>
                  <a:pt x="2588" y="20309"/>
                  <a:pt x="1433" y="20131"/>
                  <a:pt x="266" y="20131"/>
                </a:cubicBezTo>
                <a:cubicBezTo>
                  <a:pt x="238" y="20131"/>
                  <a:pt x="210" y="20131"/>
                  <a:pt x="182" y="20131"/>
                </a:cubicBezTo>
                <a:cubicBezTo>
                  <a:pt x="660" y="17735"/>
                  <a:pt x="723" y="15256"/>
                  <a:pt x="878" y="12823"/>
                </a:cubicBezTo>
                <a:cubicBezTo>
                  <a:pt x="1042" y="10222"/>
                  <a:pt x="1169" y="7616"/>
                  <a:pt x="1128" y="5006"/>
                </a:cubicBezTo>
                <a:cubicBezTo>
                  <a:pt x="1101" y="3560"/>
                  <a:pt x="1024" y="2109"/>
                  <a:pt x="869" y="668"/>
                </a:cubicBezTo>
                <a:cubicBezTo>
                  <a:pt x="1389" y="608"/>
                  <a:pt x="1909" y="576"/>
                  <a:pt x="2429" y="576"/>
                </a:cubicBezTo>
                <a:cubicBezTo>
                  <a:pt x="2464" y="576"/>
                  <a:pt x="2499" y="576"/>
                  <a:pt x="2533" y="577"/>
                </a:cubicBezTo>
                <a:cubicBezTo>
                  <a:pt x="3097" y="581"/>
                  <a:pt x="3657" y="654"/>
                  <a:pt x="4221" y="672"/>
                </a:cubicBezTo>
                <a:cubicBezTo>
                  <a:pt x="4386" y="676"/>
                  <a:pt x="4552" y="678"/>
                  <a:pt x="4717" y="678"/>
                </a:cubicBezTo>
                <a:cubicBezTo>
                  <a:pt x="4918" y="678"/>
                  <a:pt x="5119" y="676"/>
                  <a:pt x="5320" y="676"/>
                </a:cubicBezTo>
                <a:cubicBezTo>
                  <a:pt x="5486" y="676"/>
                  <a:pt x="5651" y="677"/>
                  <a:pt x="5817" y="681"/>
                </a:cubicBezTo>
                <a:cubicBezTo>
                  <a:pt x="6112" y="691"/>
                  <a:pt x="6408" y="700"/>
                  <a:pt x="6703" y="700"/>
                </a:cubicBezTo>
                <a:cubicBezTo>
                  <a:pt x="6955" y="700"/>
                  <a:pt x="7205" y="693"/>
                  <a:pt x="7454" y="677"/>
                </a:cubicBezTo>
                <a:cubicBezTo>
                  <a:pt x="8550" y="595"/>
                  <a:pt x="9646" y="477"/>
                  <a:pt x="10742" y="390"/>
                </a:cubicBezTo>
                <a:cubicBezTo>
                  <a:pt x="11301" y="345"/>
                  <a:pt x="11856" y="299"/>
                  <a:pt x="12411" y="249"/>
                </a:cubicBezTo>
                <a:cubicBezTo>
                  <a:pt x="12684" y="220"/>
                  <a:pt x="12972" y="169"/>
                  <a:pt x="13249" y="169"/>
                </a:cubicBezTo>
                <a:close/>
                <a:moveTo>
                  <a:pt x="13223" y="0"/>
                </a:moveTo>
                <a:cubicBezTo>
                  <a:pt x="12769" y="0"/>
                  <a:pt x="12289" y="102"/>
                  <a:pt x="11847" y="140"/>
                </a:cubicBezTo>
                <a:cubicBezTo>
                  <a:pt x="10678" y="245"/>
                  <a:pt x="9505" y="317"/>
                  <a:pt x="8336" y="431"/>
                </a:cubicBezTo>
                <a:cubicBezTo>
                  <a:pt x="7784" y="484"/>
                  <a:pt x="7236" y="541"/>
                  <a:pt x="6680" y="541"/>
                </a:cubicBezTo>
                <a:cubicBezTo>
                  <a:pt x="6659" y="541"/>
                  <a:pt x="6638" y="540"/>
                  <a:pt x="6617" y="540"/>
                </a:cubicBezTo>
                <a:cubicBezTo>
                  <a:pt x="6031" y="540"/>
                  <a:pt x="5444" y="518"/>
                  <a:pt x="4853" y="518"/>
                </a:cubicBezTo>
                <a:cubicBezTo>
                  <a:pt x="4833" y="518"/>
                  <a:pt x="4813" y="518"/>
                  <a:pt x="4793" y="518"/>
                </a:cubicBezTo>
                <a:cubicBezTo>
                  <a:pt x="4149" y="518"/>
                  <a:pt x="3514" y="449"/>
                  <a:pt x="2870" y="427"/>
                </a:cubicBezTo>
                <a:cubicBezTo>
                  <a:pt x="2717" y="421"/>
                  <a:pt x="2564" y="418"/>
                  <a:pt x="2411" y="418"/>
                </a:cubicBezTo>
                <a:cubicBezTo>
                  <a:pt x="1879" y="418"/>
                  <a:pt x="1349" y="453"/>
                  <a:pt x="819" y="513"/>
                </a:cubicBezTo>
                <a:cubicBezTo>
                  <a:pt x="805" y="506"/>
                  <a:pt x="789" y="502"/>
                  <a:pt x="773" y="502"/>
                </a:cubicBezTo>
                <a:cubicBezTo>
                  <a:pt x="749" y="502"/>
                  <a:pt x="726" y="512"/>
                  <a:pt x="714" y="531"/>
                </a:cubicBezTo>
                <a:cubicBezTo>
                  <a:pt x="651" y="563"/>
                  <a:pt x="651" y="663"/>
                  <a:pt x="714" y="681"/>
                </a:cubicBezTo>
                <a:cubicBezTo>
                  <a:pt x="1246" y="5793"/>
                  <a:pt x="846" y="10936"/>
                  <a:pt x="501" y="16048"/>
                </a:cubicBezTo>
                <a:cubicBezTo>
                  <a:pt x="410" y="17439"/>
                  <a:pt x="287" y="18822"/>
                  <a:pt x="10" y="20186"/>
                </a:cubicBezTo>
                <a:cubicBezTo>
                  <a:pt x="0" y="20236"/>
                  <a:pt x="32" y="20290"/>
                  <a:pt x="87" y="20290"/>
                </a:cubicBezTo>
                <a:cubicBezTo>
                  <a:pt x="146" y="20290"/>
                  <a:pt x="206" y="20289"/>
                  <a:pt x="265" y="20289"/>
                </a:cubicBezTo>
                <a:cubicBezTo>
                  <a:pt x="1310" y="20289"/>
                  <a:pt x="2348" y="20433"/>
                  <a:pt x="3397" y="20463"/>
                </a:cubicBezTo>
                <a:cubicBezTo>
                  <a:pt x="3589" y="20468"/>
                  <a:pt x="3781" y="20470"/>
                  <a:pt x="3974" y="20470"/>
                </a:cubicBezTo>
                <a:cubicBezTo>
                  <a:pt x="4876" y="20470"/>
                  <a:pt x="5781" y="20423"/>
                  <a:pt x="6681" y="20386"/>
                </a:cubicBezTo>
                <a:cubicBezTo>
                  <a:pt x="8741" y="20304"/>
                  <a:pt x="10806" y="20240"/>
                  <a:pt x="12861" y="20104"/>
                </a:cubicBezTo>
                <a:cubicBezTo>
                  <a:pt x="14021" y="20022"/>
                  <a:pt x="15176" y="19922"/>
                  <a:pt x="16326" y="19772"/>
                </a:cubicBezTo>
                <a:cubicBezTo>
                  <a:pt x="16367" y="19768"/>
                  <a:pt x="16408" y="19740"/>
                  <a:pt x="16408" y="19690"/>
                </a:cubicBezTo>
                <a:cubicBezTo>
                  <a:pt x="16326" y="17098"/>
                  <a:pt x="16154" y="14506"/>
                  <a:pt x="16231" y="11909"/>
                </a:cubicBezTo>
                <a:cubicBezTo>
                  <a:pt x="16263" y="10895"/>
                  <a:pt x="16335" y="9881"/>
                  <a:pt x="16381" y="8867"/>
                </a:cubicBezTo>
                <a:cubicBezTo>
                  <a:pt x="16440" y="7621"/>
                  <a:pt x="16331" y="6393"/>
                  <a:pt x="16204" y="5156"/>
                </a:cubicBezTo>
                <a:cubicBezTo>
                  <a:pt x="16122" y="4383"/>
                  <a:pt x="16035" y="3605"/>
                  <a:pt x="15953" y="2832"/>
                </a:cubicBezTo>
                <a:cubicBezTo>
                  <a:pt x="15953" y="2823"/>
                  <a:pt x="15953" y="2819"/>
                  <a:pt x="15949" y="2810"/>
                </a:cubicBezTo>
                <a:cubicBezTo>
                  <a:pt x="15903" y="2523"/>
                  <a:pt x="15872" y="2259"/>
                  <a:pt x="15690" y="2014"/>
                </a:cubicBezTo>
                <a:cubicBezTo>
                  <a:pt x="15362" y="1573"/>
                  <a:pt x="14948" y="1172"/>
                  <a:pt x="14580" y="763"/>
                </a:cubicBezTo>
                <a:cubicBezTo>
                  <a:pt x="14289" y="431"/>
                  <a:pt x="13998" y="86"/>
                  <a:pt x="13534" y="17"/>
                </a:cubicBezTo>
                <a:cubicBezTo>
                  <a:pt x="13526" y="12"/>
                  <a:pt x="13517" y="10"/>
                  <a:pt x="13506" y="10"/>
                </a:cubicBezTo>
                <a:cubicBezTo>
                  <a:pt x="13499" y="10"/>
                  <a:pt x="13492" y="11"/>
                  <a:pt x="13484" y="13"/>
                </a:cubicBezTo>
                <a:cubicBezTo>
                  <a:pt x="13399" y="4"/>
                  <a:pt x="13311" y="0"/>
                  <a:pt x="13223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15"/>
          <p:cNvGrpSpPr/>
          <p:nvPr/>
        </p:nvGrpSpPr>
        <p:grpSpPr>
          <a:xfrm>
            <a:off x="974048" y="748409"/>
            <a:ext cx="898457" cy="898457"/>
            <a:chOff x="1216775" y="380325"/>
            <a:chExt cx="960300" cy="960300"/>
          </a:xfrm>
        </p:grpSpPr>
        <p:sp>
          <p:nvSpPr>
            <p:cNvPr id="604" name="Google Shape;604;p15"/>
            <p:cNvSpPr/>
            <p:nvPr/>
          </p:nvSpPr>
          <p:spPr>
            <a:xfrm>
              <a:off x="1216775" y="380325"/>
              <a:ext cx="960300" cy="960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5" name="Google Shape;605;p15"/>
            <p:cNvGrpSpPr/>
            <p:nvPr/>
          </p:nvGrpSpPr>
          <p:grpSpPr>
            <a:xfrm>
              <a:off x="1285202" y="477638"/>
              <a:ext cx="823446" cy="765674"/>
              <a:chOff x="1271125" y="777525"/>
              <a:chExt cx="823446" cy="765674"/>
            </a:xfrm>
          </p:grpSpPr>
          <p:sp>
            <p:nvSpPr>
              <p:cNvPr id="606" name="Google Shape;606;p15"/>
              <p:cNvSpPr/>
              <p:nvPr/>
            </p:nvSpPr>
            <p:spPr>
              <a:xfrm>
                <a:off x="1296759" y="785620"/>
                <a:ext cx="774202" cy="734642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267" extrusionOk="0">
                    <a:moveTo>
                      <a:pt x="1683" y="0"/>
                    </a:moveTo>
                    <a:cubicBezTo>
                      <a:pt x="1134" y="0"/>
                      <a:pt x="778" y="256"/>
                      <a:pt x="778" y="256"/>
                    </a:cubicBezTo>
                    <a:cubicBezTo>
                      <a:pt x="655" y="329"/>
                      <a:pt x="455" y="565"/>
                      <a:pt x="273" y="792"/>
                    </a:cubicBezTo>
                    <a:cubicBezTo>
                      <a:pt x="96" y="1024"/>
                      <a:pt x="14" y="1461"/>
                      <a:pt x="5" y="1738"/>
                    </a:cubicBezTo>
                    <a:cubicBezTo>
                      <a:pt x="0" y="2016"/>
                      <a:pt x="177" y="2370"/>
                      <a:pt x="491" y="2780"/>
                    </a:cubicBezTo>
                    <a:cubicBezTo>
                      <a:pt x="805" y="3189"/>
                      <a:pt x="1228" y="3248"/>
                      <a:pt x="1937" y="3266"/>
                    </a:cubicBezTo>
                    <a:cubicBezTo>
                      <a:pt x="1946" y="3266"/>
                      <a:pt x="1954" y="3267"/>
                      <a:pt x="1962" y="3267"/>
                    </a:cubicBezTo>
                    <a:cubicBezTo>
                      <a:pt x="2661" y="3267"/>
                      <a:pt x="3085" y="2500"/>
                      <a:pt x="3247" y="2311"/>
                    </a:cubicBezTo>
                    <a:cubicBezTo>
                      <a:pt x="3406" y="2120"/>
                      <a:pt x="3443" y="1511"/>
                      <a:pt x="3397" y="1352"/>
                    </a:cubicBezTo>
                    <a:cubicBezTo>
                      <a:pt x="3352" y="1193"/>
                      <a:pt x="3179" y="770"/>
                      <a:pt x="2997" y="597"/>
                    </a:cubicBezTo>
                    <a:cubicBezTo>
                      <a:pt x="2811" y="424"/>
                      <a:pt x="2451" y="60"/>
                      <a:pt x="1824" y="6"/>
                    </a:cubicBezTo>
                    <a:cubicBezTo>
                      <a:pt x="1775" y="2"/>
                      <a:pt x="1728" y="0"/>
                      <a:pt x="1683" y="0"/>
                    </a:cubicBezTo>
                    <a:close/>
                  </a:path>
                </a:pathLst>
              </a:custGeom>
              <a:solidFill>
                <a:srgbClr val="A3D0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5"/>
              <p:cNvSpPr/>
              <p:nvPr/>
            </p:nvSpPr>
            <p:spPr>
              <a:xfrm>
                <a:off x="1485194" y="1034323"/>
                <a:ext cx="373721" cy="277037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32" extrusionOk="0">
                    <a:moveTo>
                      <a:pt x="1456" y="0"/>
                    </a:moveTo>
                    <a:cubicBezTo>
                      <a:pt x="1424" y="0"/>
                      <a:pt x="1392" y="12"/>
                      <a:pt x="1363" y="41"/>
                    </a:cubicBezTo>
                    <a:cubicBezTo>
                      <a:pt x="1077" y="332"/>
                      <a:pt x="781" y="614"/>
                      <a:pt x="481" y="887"/>
                    </a:cubicBezTo>
                    <a:cubicBezTo>
                      <a:pt x="417" y="805"/>
                      <a:pt x="363" y="719"/>
                      <a:pt x="308" y="632"/>
                    </a:cubicBezTo>
                    <a:cubicBezTo>
                      <a:pt x="279" y="585"/>
                      <a:pt x="236" y="565"/>
                      <a:pt x="193" y="565"/>
                    </a:cubicBezTo>
                    <a:cubicBezTo>
                      <a:pt x="96" y="565"/>
                      <a:pt x="1" y="666"/>
                      <a:pt x="67" y="773"/>
                    </a:cubicBezTo>
                    <a:cubicBezTo>
                      <a:pt x="153" y="919"/>
                      <a:pt x="253" y="1060"/>
                      <a:pt x="363" y="1192"/>
                    </a:cubicBezTo>
                    <a:cubicBezTo>
                      <a:pt x="386" y="1219"/>
                      <a:pt x="420" y="1231"/>
                      <a:pt x="455" y="1231"/>
                    </a:cubicBezTo>
                    <a:cubicBezTo>
                      <a:pt x="495" y="1231"/>
                      <a:pt x="536" y="1216"/>
                      <a:pt x="563" y="1192"/>
                    </a:cubicBezTo>
                    <a:cubicBezTo>
                      <a:pt x="904" y="882"/>
                      <a:pt x="1236" y="569"/>
                      <a:pt x="1563" y="241"/>
                    </a:cubicBezTo>
                    <a:cubicBezTo>
                      <a:pt x="1662" y="143"/>
                      <a:pt x="1564" y="0"/>
                      <a:pt x="1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25" cap="flat" cmpd="sng">
                <a:solidFill>
                  <a:srgbClr val="3F3F3F"/>
                </a:solidFill>
                <a:prstDash val="solid"/>
                <a:miter lim="45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5"/>
              <p:cNvSpPr/>
              <p:nvPr/>
            </p:nvSpPr>
            <p:spPr>
              <a:xfrm>
                <a:off x="1271125" y="777525"/>
                <a:ext cx="823446" cy="765674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05" extrusionOk="0">
                    <a:moveTo>
                      <a:pt x="1756" y="136"/>
                    </a:moveTo>
                    <a:cubicBezTo>
                      <a:pt x="2179" y="136"/>
                      <a:pt x="2607" y="293"/>
                      <a:pt x="2915" y="578"/>
                    </a:cubicBezTo>
                    <a:cubicBezTo>
                      <a:pt x="3466" y="1083"/>
                      <a:pt x="3566" y="1920"/>
                      <a:pt x="3147" y="2538"/>
                    </a:cubicBezTo>
                    <a:cubicBezTo>
                      <a:pt x="2849" y="2984"/>
                      <a:pt x="2313" y="3267"/>
                      <a:pt x="1777" y="3267"/>
                    </a:cubicBezTo>
                    <a:cubicBezTo>
                      <a:pt x="1618" y="3267"/>
                      <a:pt x="1459" y="3242"/>
                      <a:pt x="1306" y="3189"/>
                    </a:cubicBezTo>
                    <a:cubicBezTo>
                      <a:pt x="1101" y="3116"/>
                      <a:pt x="874" y="2998"/>
                      <a:pt x="683" y="2852"/>
                    </a:cubicBezTo>
                    <a:cubicBezTo>
                      <a:pt x="301" y="2497"/>
                      <a:pt x="110" y="1979"/>
                      <a:pt x="187" y="1461"/>
                    </a:cubicBezTo>
                    <a:cubicBezTo>
                      <a:pt x="191" y="1451"/>
                      <a:pt x="191" y="1438"/>
                      <a:pt x="187" y="1429"/>
                    </a:cubicBezTo>
                    <a:cubicBezTo>
                      <a:pt x="291" y="933"/>
                      <a:pt x="628" y="487"/>
                      <a:pt x="1101" y="274"/>
                    </a:cubicBezTo>
                    <a:cubicBezTo>
                      <a:pt x="1306" y="180"/>
                      <a:pt x="1530" y="136"/>
                      <a:pt x="1756" y="136"/>
                    </a:cubicBezTo>
                    <a:close/>
                    <a:moveTo>
                      <a:pt x="1755" y="1"/>
                    </a:moveTo>
                    <a:cubicBezTo>
                      <a:pt x="1596" y="1"/>
                      <a:pt x="1437" y="21"/>
                      <a:pt x="1283" y="64"/>
                    </a:cubicBezTo>
                    <a:cubicBezTo>
                      <a:pt x="614" y="246"/>
                      <a:pt x="119" y="856"/>
                      <a:pt x="32" y="1529"/>
                    </a:cubicBezTo>
                    <a:cubicBezTo>
                      <a:pt x="37" y="1529"/>
                      <a:pt x="41" y="1529"/>
                      <a:pt x="46" y="1524"/>
                    </a:cubicBezTo>
                    <a:lnTo>
                      <a:pt x="46" y="1524"/>
                    </a:lnTo>
                    <a:cubicBezTo>
                      <a:pt x="0" y="2015"/>
                      <a:pt x="164" y="2502"/>
                      <a:pt x="496" y="2861"/>
                    </a:cubicBezTo>
                    <a:cubicBezTo>
                      <a:pt x="496" y="2866"/>
                      <a:pt x="496" y="2866"/>
                      <a:pt x="492" y="2870"/>
                    </a:cubicBezTo>
                    <a:cubicBezTo>
                      <a:pt x="519" y="2893"/>
                      <a:pt x="546" y="2916"/>
                      <a:pt x="573" y="2934"/>
                    </a:cubicBezTo>
                    <a:cubicBezTo>
                      <a:pt x="578" y="2938"/>
                      <a:pt x="578" y="2943"/>
                      <a:pt x="582" y="2948"/>
                    </a:cubicBezTo>
                    <a:cubicBezTo>
                      <a:pt x="592" y="2957"/>
                      <a:pt x="601" y="2961"/>
                      <a:pt x="610" y="2961"/>
                    </a:cubicBezTo>
                    <a:cubicBezTo>
                      <a:pt x="805" y="3111"/>
                      <a:pt x="1028" y="3230"/>
                      <a:pt x="1242" y="3311"/>
                    </a:cubicBezTo>
                    <a:cubicBezTo>
                      <a:pt x="1414" y="3375"/>
                      <a:pt x="1593" y="3404"/>
                      <a:pt x="1772" y="3404"/>
                    </a:cubicBezTo>
                    <a:cubicBezTo>
                      <a:pt x="2315" y="3404"/>
                      <a:pt x="2858" y="3134"/>
                      <a:pt x="3193" y="2707"/>
                    </a:cubicBezTo>
                    <a:cubicBezTo>
                      <a:pt x="3661" y="2102"/>
                      <a:pt x="3657" y="1229"/>
                      <a:pt x="3166" y="642"/>
                    </a:cubicBezTo>
                    <a:cubicBezTo>
                      <a:pt x="2819" y="232"/>
                      <a:pt x="2287" y="1"/>
                      <a:pt x="1755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9" name="Google Shape;609;p15"/>
          <p:cNvGrpSpPr/>
          <p:nvPr/>
        </p:nvGrpSpPr>
        <p:grpSpPr>
          <a:xfrm>
            <a:off x="2142701" y="3325825"/>
            <a:ext cx="898500" cy="898500"/>
            <a:chOff x="1638063" y="858487"/>
            <a:chExt cx="898500" cy="898500"/>
          </a:xfrm>
        </p:grpSpPr>
        <p:sp>
          <p:nvSpPr>
            <p:cNvPr id="610" name="Google Shape;610;p15"/>
            <p:cNvSpPr/>
            <p:nvPr/>
          </p:nvSpPr>
          <p:spPr>
            <a:xfrm>
              <a:off x="1638063" y="858487"/>
              <a:ext cx="898500" cy="898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DE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DE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1724208" y="962190"/>
              <a:ext cx="728959" cy="690896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1858456" y="1334065"/>
              <a:ext cx="457713" cy="169341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1708775" y="948025"/>
              <a:ext cx="774202" cy="719437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rot="-598154">
            <a:off x="788633" y="1517033"/>
            <a:ext cx="2791399" cy="1764178"/>
            <a:chOff x="556775" y="2292625"/>
            <a:chExt cx="3103693" cy="1961764"/>
          </a:xfrm>
        </p:grpSpPr>
        <p:sp>
          <p:nvSpPr>
            <p:cNvPr id="623" name="Google Shape;623;p15"/>
            <p:cNvSpPr/>
            <p:nvPr/>
          </p:nvSpPr>
          <p:spPr>
            <a:xfrm>
              <a:off x="556775" y="2292625"/>
              <a:ext cx="3103693" cy="1961764"/>
            </a:xfrm>
            <a:custGeom>
              <a:avLst/>
              <a:gdLst/>
              <a:ahLst/>
              <a:cxnLst/>
              <a:rect l="l" t="t" r="r" b="b"/>
              <a:pathLst>
                <a:path w="52198" h="32993" extrusionOk="0">
                  <a:moveTo>
                    <a:pt x="47673" y="0"/>
                  </a:moveTo>
                  <a:lnTo>
                    <a:pt x="39791" y="24"/>
                  </a:lnTo>
                  <a:cubicBezTo>
                    <a:pt x="39100" y="24"/>
                    <a:pt x="38446" y="310"/>
                    <a:pt x="37969" y="810"/>
                  </a:cubicBezTo>
                  <a:cubicBezTo>
                    <a:pt x="37505" y="1310"/>
                    <a:pt x="37255" y="1977"/>
                    <a:pt x="37291" y="2667"/>
                  </a:cubicBezTo>
                  <a:lnTo>
                    <a:pt x="37422" y="4822"/>
                  </a:lnTo>
                  <a:cubicBezTo>
                    <a:pt x="37445" y="5346"/>
                    <a:pt x="37493" y="5882"/>
                    <a:pt x="37541" y="6418"/>
                  </a:cubicBezTo>
                  <a:lnTo>
                    <a:pt x="36326" y="6537"/>
                  </a:lnTo>
                  <a:cubicBezTo>
                    <a:pt x="35219" y="6644"/>
                    <a:pt x="34350" y="7454"/>
                    <a:pt x="34135" y="8501"/>
                  </a:cubicBezTo>
                  <a:lnTo>
                    <a:pt x="29849" y="8930"/>
                  </a:lnTo>
                  <a:lnTo>
                    <a:pt x="29849" y="8954"/>
                  </a:lnTo>
                  <a:lnTo>
                    <a:pt x="24646" y="9454"/>
                  </a:lnTo>
                  <a:lnTo>
                    <a:pt x="24599" y="7525"/>
                  </a:lnTo>
                  <a:cubicBezTo>
                    <a:pt x="24575" y="6180"/>
                    <a:pt x="23456" y="5084"/>
                    <a:pt x="22098" y="5084"/>
                  </a:cubicBezTo>
                  <a:cubicBezTo>
                    <a:pt x="22015" y="5084"/>
                    <a:pt x="21920" y="5096"/>
                    <a:pt x="21836" y="5096"/>
                  </a:cubicBezTo>
                  <a:lnTo>
                    <a:pt x="14538" y="5894"/>
                  </a:lnTo>
                  <a:cubicBezTo>
                    <a:pt x="13252" y="6037"/>
                    <a:pt x="12311" y="7108"/>
                    <a:pt x="12311" y="8382"/>
                  </a:cubicBezTo>
                  <a:lnTo>
                    <a:pt x="11728" y="8442"/>
                  </a:lnTo>
                  <a:cubicBezTo>
                    <a:pt x="11264" y="7918"/>
                    <a:pt x="10597" y="7597"/>
                    <a:pt x="9871" y="7597"/>
                  </a:cubicBezTo>
                  <a:cubicBezTo>
                    <a:pt x="9775" y="7597"/>
                    <a:pt x="9692" y="7608"/>
                    <a:pt x="9597" y="7608"/>
                  </a:cubicBezTo>
                  <a:lnTo>
                    <a:pt x="2346" y="8394"/>
                  </a:lnTo>
                  <a:cubicBezTo>
                    <a:pt x="1596" y="8478"/>
                    <a:pt x="929" y="8882"/>
                    <a:pt x="512" y="9513"/>
                  </a:cubicBezTo>
                  <a:cubicBezTo>
                    <a:pt x="107" y="10144"/>
                    <a:pt x="0" y="10918"/>
                    <a:pt x="226" y="11633"/>
                  </a:cubicBezTo>
                  <a:lnTo>
                    <a:pt x="977" y="14014"/>
                  </a:lnTo>
                  <a:cubicBezTo>
                    <a:pt x="2798" y="19789"/>
                    <a:pt x="5025" y="25301"/>
                    <a:pt x="6965" y="30028"/>
                  </a:cubicBezTo>
                  <a:lnTo>
                    <a:pt x="7549" y="31445"/>
                  </a:lnTo>
                  <a:cubicBezTo>
                    <a:pt x="7930" y="32385"/>
                    <a:pt x="8835" y="32993"/>
                    <a:pt x="9859" y="32993"/>
                  </a:cubicBezTo>
                  <a:cubicBezTo>
                    <a:pt x="9954" y="32993"/>
                    <a:pt x="10037" y="32993"/>
                    <a:pt x="10132" y="32981"/>
                  </a:cubicBezTo>
                  <a:lnTo>
                    <a:pt x="15574" y="32385"/>
                  </a:lnTo>
                  <a:cubicBezTo>
                    <a:pt x="16288" y="32302"/>
                    <a:pt x="16907" y="31933"/>
                    <a:pt x="17300" y="31397"/>
                  </a:cubicBezTo>
                  <a:lnTo>
                    <a:pt x="21503" y="30933"/>
                  </a:lnTo>
                  <a:cubicBezTo>
                    <a:pt x="22122" y="30861"/>
                    <a:pt x="22694" y="30564"/>
                    <a:pt x="23086" y="30111"/>
                  </a:cubicBezTo>
                  <a:cubicBezTo>
                    <a:pt x="23979" y="30433"/>
                    <a:pt x="24920" y="30611"/>
                    <a:pt x="25908" y="30611"/>
                  </a:cubicBezTo>
                  <a:cubicBezTo>
                    <a:pt x="26504" y="30611"/>
                    <a:pt x="27135" y="30552"/>
                    <a:pt x="27754" y="30421"/>
                  </a:cubicBezTo>
                  <a:cubicBezTo>
                    <a:pt x="29040" y="30171"/>
                    <a:pt x="30183" y="29623"/>
                    <a:pt x="31147" y="28813"/>
                  </a:cubicBezTo>
                  <a:cubicBezTo>
                    <a:pt x="31337" y="28861"/>
                    <a:pt x="31552" y="28885"/>
                    <a:pt x="31766" y="28885"/>
                  </a:cubicBezTo>
                  <a:lnTo>
                    <a:pt x="31885" y="28885"/>
                  </a:lnTo>
                  <a:lnTo>
                    <a:pt x="37600" y="28385"/>
                  </a:lnTo>
                  <a:cubicBezTo>
                    <a:pt x="38184" y="28337"/>
                    <a:pt x="38719" y="28087"/>
                    <a:pt x="39112" y="27706"/>
                  </a:cubicBezTo>
                  <a:lnTo>
                    <a:pt x="42494" y="27337"/>
                  </a:lnTo>
                  <a:cubicBezTo>
                    <a:pt x="43172" y="27266"/>
                    <a:pt x="43756" y="26920"/>
                    <a:pt x="44172" y="26420"/>
                  </a:cubicBezTo>
                  <a:lnTo>
                    <a:pt x="49149" y="26420"/>
                  </a:lnTo>
                  <a:cubicBezTo>
                    <a:pt x="50328" y="26420"/>
                    <a:pt x="51328" y="25611"/>
                    <a:pt x="51578" y="24456"/>
                  </a:cubicBezTo>
                  <a:lnTo>
                    <a:pt x="51935" y="22860"/>
                  </a:lnTo>
                  <a:cubicBezTo>
                    <a:pt x="52197" y="21682"/>
                    <a:pt x="52185" y="20181"/>
                    <a:pt x="51911" y="18753"/>
                  </a:cubicBezTo>
                  <a:cubicBezTo>
                    <a:pt x="51769" y="18026"/>
                    <a:pt x="51542" y="16860"/>
                    <a:pt x="50709" y="15681"/>
                  </a:cubicBezTo>
                  <a:cubicBezTo>
                    <a:pt x="50078" y="10990"/>
                    <a:pt x="49876" y="7716"/>
                    <a:pt x="50054" y="4810"/>
                  </a:cubicBezTo>
                  <a:lnTo>
                    <a:pt x="50173" y="2644"/>
                  </a:lnTo>
                  <a:cubicBezTo>
                    <a:pt x="50221" y="1965"/>
                    <a:pt x="49971" y="1286"/>
                    <a:pt x="49506" y="786"/>
                  </a:cubicBezTo>
                  <a:cubicBezTo>
                    <a:pt x="49030" y="286"/>
                    <a:pt x="48363" y="0"/>
                    <a:pt x="47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690557" y="2421472"/>
              <a:ext cx="2840345" cy="1704064"/>
            </a:xfrm>
            <a:custGeom>
              <a:avLst/>
              <a:gdLst/>
              <a:ahLst/>
              <a:cxnLst/>
              <a:rect l="l" t="t" r="r" b="b"/>
              <a:pathLst>
                <a:path w="47769" h="28659" extrusionOk="0">
                  <a:moveTo>
                    <a:pt x="45435" y="0"/>
                  </a:moveTo>
                  <a:lnTo>
                    <a:pt x="37553" y="24"/>
                  </a:lnTo>
                  <a:cubicBezTo>
                    <a:pt x="37458" y="24"/>
                    <a:pt x="37362" y="60"/>
                    <a:pt x="37303" y="131"/>
                  </a:cubicBezTo>
                  <a:cubicBezTo>
                    <a:pt x="37243" y="191"/>
                    <a:pt x="37208" y="286"/>
                    <a:pt x="37208" y="381"/>
                  </a:cubicBezTo>
                  <a:lnTo>
                    <a:pt x="37339" y="2536"/>
                  </a:lnTo>
                  <a:cubicBezTo>
                    <a:pt x="37362" y="3036"/>
                    <a:pt x="37398" y="3560"/>
                    <a:pt x="37446" y="4060"/>
                  </a:cubicBezTo>
                  <a:lnTo>
                    <a:pt x="37624" y="6192"/>
                  </a:lnTo>
                  <a:lnTo>
                    <a:pt x="34302" y="6525"/>
                  </a:lnTo>
                  <a:cubicBezTo>
                    <a:pt x="34112" y="6537"/>
                    <a:pt x="34029" y="6668"/>
                    <a:pt x="34005" y="6787"/>
                  </a:cubicBezTo>
                  <a:lnTo>
                    <a:pt x="33671" y="8323"/>
                  </a:lnTo>
                  <a:lnTo>
                    <a:pt x="29754" y="8728"/>
                  </a:lnTo>
                  <a:lnTo>
                    <a:pt x="29754" y="8763"/>
                  </a:lnTo>
                  <a:lnTo>
                    <a:pt x="20289" y="9668"/>
                  </a:lnTo>
                  <a:lnTo>
                    <a:pt x="20194" y="5418"/>
                  </a:lnTo>
                  <a:cubicBezTo>
                    <a:pt x="20194" y="5239"/>
                    <a:pt x="20027" y="5084"/>
                    <a:pt x="19860" y="5084"/>
                  </a:cubicBezTo>
                  <a:lnTo>
                    <a:pt x="19813" y="5084"/>
                  </a:lnTo>
                  <a:lnTo>
                    <a:pt x="12526" y="5882"/>
                  </a:lnTo>
                  <a:cubicBezTo>
                    <a:pt x="12347" y="5906"/>
                    <a:pt x="12216" y="6037"/>
                    <a:pt x="12216" y="6215"/>
                  </a:cubicBezTo>
                  <a:lnTo>
                    <a:pt x="12228" y="8168"/>
                  </a:lnTo>
                  <a:lnTo>
                    <a:pt x="8609" y="8537"/>
                  </a:lnTo>
                  <a:lnTo>
                    <a:pt x="7871" y="7716"/>
                  </a:lnTo>
                  <a:cubicBezTo>
                    <a:pt x="7811" y="7644"/>
                    <a:pt x="7716" y="7596"/>
                    <a:pt x="7621" y="7596"/>
                  </a:cubicBezTo>
                  <a:lnTo>
                    <a:pt x="7585" y="7596"/>
                  </a:lnTo>
                  <a:lnTo>
                    <a:pt x="322" y="8382"/>
                  </a:lnTo>
                  <a:cubicBezTo>
                    <a:pt x="215" y="8394"/>
                    <a:pt x="131" y="8442"/>
                    <a:pt x="72" y="8525"/>
                  </a:cubicBezTo>
                  <a:cubicBezTo>
                    <a:pt x="12" y="8620"/>
                    <a:pt x="1" y="8716"/>
                    <a:pt x="36" y="8823"/>
                  </a:cubicBezTo>
                  <a:lnTo>
                    <a:pt x="786" y="11192"/>
                  </a:lnTo>
                  <a:cubicBezTo>
                    <a:pt x="2584" y="16883"/>
                    <a:pt x="4787" y="22360"/>
                    <a:pt x="6716" y="27039"/>
                  </a:cubicBezTo>
                  <a:lnTo>
                    <a:pt x="7299" y="28456"/>
                  </a:lnTo>
                  <a:cubicBezTo>
                    <a:pt x="7347" y="28587"/>
                    <a:pt x="7466" y="28659"/>
                    <a:pt x="7609" y="28659"/>
                  </a:cubicBezTo>
                  <a:lnTo>
                    <a:pt x="7644" y="28659"/>
                  </a:lnTo>
                  <a:lnTo>
                    <a:pt x="13085" y="28063"/>
                  </a:lnTo>
                  <a:cubicBezTo>
                    <a:pt x="13216" y="28051"/>
                    <a:pt x="13288" y="27992"/>
                    <a:pt x="13324" y="27944"/>
                  </a:cubicBezTo>
                  <a:lnTo>
                    <a:pt x="13883" y="27182"/>
                  </a:lnTo>
                  <a:lnTo>
                    <a:pt x="19015" y="26623"/>
                  </a:lnTo>
                  <a:cubicBezTo>
                    <a:pt x="19122" y="26611"/>
                    <a:pt x="19193" y="26539"/>
                    <a:pt x="19229" y="26504"/>
                  </a:cubicBezTo>
                  <a:lnTo>
                    <a:pt x="20217" y="25408"/>
                  </a:lnTo>
                  <a:lnTo>
                    <a:pt x="21598" y="25920"/>
                  </a:lnTo>
                  <a:cubicBezTo>
                    <a:pt x="22241" y="26158"/>
                    <a:pt x="22944" y="26277"/>
                    <a:pt x="23670" y="26277"/>
                  </a:cubicBezTo>
                  <a:cubicBezTo>
                    <a:pt x="24123" y="26277"/>
                    <a:pt x="24611" y="26230"/>
                    <a:pt x="25099" y="26134"/>
                  </a:cubicBezTo>
                  <a:cubicBezTo>
                    <a:pt x="26004" y="25956"/>
                    <a:pt x="26813" y="25575"/>
                    <a:pt x="27504" y="24991"/>
                  </a:cubicBezTo>
                  <a:lnTo>
                    <a:pt x="28349" y="24277"/>
                  </a:lnTo>
                  <a:lnTo>
                    <a:pt x="29433" y="24551"/>
                  </a:lnTo>
                  <a:cubicBezTo>
                    <a:pt x="29457" y="24563"/>
                    <a:pt x="29480" y="24563"/>
                    <a:pt x="29492" y="24563"/>
                  </a:cubicBezTo>
                  <a:lnTo>
                    <a:pt x="29528" y="24563"/>
                  </a:lnTo>
                  <a:lnTo>
                    <a:pt x="35172" y="24075"/>
                  </a:lnTo>
                  <a:cubicBezTo>
                    <a:pt x="35267" y="24063"/>
                    <a:pt x="35338" y="24015"/>
                    <a:pt x="35374" y="23979"/>
                  </a:cubicBezTo>
                  <a:lnTo>
                    <a:pt x="35910" y="23467"/>
                  </a:lnTo>
                  <a:lnTo>
                    <a:pt x="40017" y="23027"/>
                  </a:lnTo>
                  <a:cubicBezTo>
                    <a:pt x="40136" y="23015"/>
                    <a:pt x="40220" y="22932"/>
                    <a:pt x="40244" y="22896"/>
                  </a:cubicBezTo>
                  <a:lnTo>
                    <a:pt x="40887" y="22098"/>
                  </a:lnTo>
                  <a:lnTo>
                    <a:pt x="46899" y="22098"/>
                  </a:lnTo>
                  <a:cubicBezTo>
                    <a:pt x="47066" y="22098"/>
                    <a:pt x="47185" y="21991"/>
                    <a:pt x="47221" y="21824"/>
                  </a:cubicBezTo>
                  <a:lnTo>
                    <a:pt x="47578" y="20229"/>
                  </a:lnTo>
                  <a:cubicBezTo>
                    <a:pt x="47768" y="19348"/>
                    <a:pt x="47756" y="18133"/>
                    <a:pt x="47542" y="17002"/>
                  </a:cubicBezTo>
                  <a:cubicBezTo>
                    <a:pt x="47411" y="16359"/>
                    <a:pt x="47256" y="15562"/>
                    <a:pt x="46697" y="14764"/>
                  </a:cubicBezTo>
                  <a:lnTo>
                    <a:pt x="46387" y="14323"/>
                  </a:lnTo>
                  <a:lnTo>
                    <a:pt x="46316" y="13800"/>
                  </a:lnTo>
                  <a:cubicBezTo>
                    <a:pt x="45661" y="8966"/>
                    <a:pt x="45470" y="5596"/>
                    <a:pt x="45649" y="2524"/>
                  </a:cubicBezTo>
                  <a:lnTo>
                    <a:pt x="45768" y="357"/>
                  </a:lnTo>
                  <a:cubicBezTo>
                    <a:pt x="45780" y="262"/>
                    <a:pt x="45744" y="167"/>
                    <a:pt x="45685" y="107"/>
                  </a:cubicBezTo>
                  <a:cubicBezTo>
                    <a:pt x="45613" y="36"/>
                    <a:pt x="45518" y="0"/>
                    <a:pt x="4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674266" y="2405181"/>
              <a:ext cx="2872215" cy="1736648"/>
            </a:xfrm>
            <a:custGeom>
              <a:avLst/>
              <a:gdLst/>
              <a:ahLst/>
              <a:cxnLst/>
              <a:rect l="l" t="t" r="r" b="b"/>
              <a:pathLst>
                <a:path w="48305" h="29207" extrusionOk="0">
                  <a:moveTo>
                    <a:pt x="45697" y="536"/>
                  </a:moveTo>
                  <a:cubicBezTo>
                    <a:pt x="45721" y="536"/>
                    <a:pt x="45744" y="548"/>
                    <a:pt x="45756" y="560"/>
                  </a:cubicBezTo>
                  <a:cubicBezTo>
                    <a:pt x="45768" y="572"/>
                    <a:pt x="45780" y="596"/>
                    <a:pt x="45768" y="608"/>
                  </a:cubicBezTo>
                  <a:lnTo>
                    <a:pt x="45649" y="2775"/>
                  </a:lnTo>
                  <a:cubicBezTo>
                    <a:pt x="45471" y="5870"/>
                    <a:pt x="45661" y="9252"/>
                    <a:pt x="46328" y="14109"/>
                  </a:cubicBezTo>
                  <a:lnTo>
                    <a:pt x="46399" y="14705"/>
                  </a:lnTo>
                  <a:lnTo>
                    <a:pt x="46745" y="15181"/>
                  </a:lnTo>
                  <a:cubicBezTo>
                    <a:pt x="47268" y="15943"/>
                    <a:pt x="47423" y="16705"/>
                    <a:pt x="47542" y="17324"/>
                  </a:cubicBezTo>
                  <a:cubicBezTo>
                    <a:pt x="47757" y="18419"/>
                    <a:pt x="47769" y="19586"/>
                    <a:pt x="47578" y="20443"/>
                  </a:cubicBezTo>
                  <a:lnTo>
                    <a:pt x="47233" y="22039"/>
                  </a:lnTo>
                  <a:cubicBezTo>
                    <a:pt x="47221" y="22087"/>
                    <a:pt x="47197" y="22098"/>
                    <a:pt x="47161" y="22098"/>
                  </a:cubicBezTo>
                  <a:lnTo>
                    <a:pt x="41030" y="22110"/>
                  </a:lnTo>
                  <a:lnTo>
                    <a:pt x="40303" y="23003"/>
                  </a:lnTo>
                  <a:cubicBezTo>
                    <a:pt x="40291" y="23015"/>
                    <a:pt x="40280" y="23039"/>
                    <a:pt x="40256" y="23039"/>
                  </a:cubicBezTo>
                  <a:lnTo>
                    <a:pt x="36053" y="23491"/>
                  </a:lnTo>
                  <a:lnTo>
                    <a:pt x="35457" y="24063"/>
                  </a:lnTo>
                  <a:cubicBezTo>
                    <a:pt x="35446" y="24063"/>
                    <a:pt x="35434" y="24075"/>
                    <a:pt x="35410" y="24087"/>
                  </a:cubicBezTo>
                  <a:lnTo>
                    <a:pt x="29802" y="24575"/>
                  </a:lnTo>
                  <a:lnTo>
                    <a:pt x="28552" y="24265"/>
                  </a:lnTo>
                  <a:lnTo>
                    <a:pt x="27599" y="25063"/>
                  </a:lnTo>
                  <a:cubicBezTo>
                    <a:pt x="26945" y="25611"/>
                    <a:pt x="26183" y="25980"/>
                    <a:pt x="25313" y="26147"/>
                  </a:cubicBezTo>
                  <a:cubicBezTo>
                    <a:pt x="24843" y="26239"/>
                    <a:pt x="24386" y="26285"/>
                    <a:pt x="23944" y="26285"/>
                  </a:cubicBezTo>
                  <a:cubicBezTo>
                    <a:pt x="23246" y="26285"/>
                    <a:pt x="22583" y="26170"/>
                    <a:pt x="21956" y="25944"/>
                  </a:cubicBezTo>
                  <a:lnTo>
                    <a:pt x="20408" y="25361"/>
                  </a:lnTo>
                  <a:lnTo>
                    <a:pt x="19301" y="26599"/>
                  </a:lnTo>
                  <a:cubicBezTo>
                    <a:pt x="19289" y="26611"/>
                    <a:pt x="19277" y="26623"/>
                    <a:pt x="19253" y="26623"/>
                  </a:cubicBezTo>
                  <a:lnTo>
                    <a:pt x="14014" y="27206"/>
                  </a:lnTo>
                  <a:lnTo>
                    <a:pt x="13383" y="28052"/>
                  </a:lnTo>
                  <a:cubicBezTo>
                    <a:pt x="13371" y="28063"/>
                    <a:pt x="13359" y="28075"/>
                    <a:pt x="13324" y="28075"/>
                  </a:cubicBezTo>
                  <a:lnTo>
                    <a:pt x="7883" y="28671"/>
                  </a:lnTo>
                  <a:cubicBezTo>
                    <a:pt x="7847" y="28671"/>
                    <a:pt x="7823" y="28659"/>
                    <a:pt x="7811" y="28623"/>
                  </a:cubicBezTo>
                  <a:lnTo>
                    <a:pt x="7228" y="27206"/>
                  </a:lnTo>
                  <a:cubicBezTo>
                    <a:pt x="5311" y="22539"/>
                    <a:pt x="3108" y="17074"/>
                    <a:pt x="1310" y="11383"/>
                  </a:cubicBezTo>
                  <a:lnTo>
                    <a:pt x="560" y="9013"/>
                  </a:lnTo>
                  <a:cubicBezTo>
                    <a:pt x="560" y="8990"/>
                    <a:pt x="560" y="8966"/>
                    <a:pt x="572" y="8954"/>
                  </a:cubicBezTo>
                  <a:cubicBezTo>
                    <a:pt x="584" y="8930"/>
                    <a:pt x="596" y="8918"/>
                    <a:pt x="632" y="8918"/>
                  </a:cubicBezTo>
                  <a:lnTo>
                    <a:pt x="7895" y="8132"/>
                  </a:lnTo>
                  <a:cubicBezTo>
                    <a:pt x="7906" y="8132"/>
                    <a:pt x="7930" y="8144"/>
                    <a:pt x="7942" y="8168"/>
                  </a:cubicBezTo>
                  <a:lnTo>
                    <a:pt x="8776" y="9097"/>
                  </a:lnTo>
                  <a:lnTo>
                    <a:pt x="12764" y="8680"/>
                  </a:lnTo>
                  <a:lnTo>
                    <a:pt x="12752" y="6489"/>
                  </a:lnTo>
                  <a:cubicBezTo>
                    <a:pt x="12752" y="6454"/>
                    <a:pt x="12776" y="6430"/>
                    <a:pt x="12824" y="6430"/>
                  </a:cubicBezTo>
                  <a:lnTo>
                    <a:pt x="20122" y="5632"/>
                  </a:lnTo>
                  <a:cubicBezTo>
                    <a:pt x="20158" y="5632"/>
                    <a:pt x="20194" y="5668"/>
                    <a:pt x="20194" y="5704"/>
                  </a:cubicBezTo>
                  <a:lnTo>
                    <a:pt x="20301" y="10240"/>
                  </a:lnTo>
                  <a:lnTo>
                    <a:pt x="30290" y="9275"/>
                  </a:lnTo>
                  <a:lnTo>
                    <a:pt x="30290" y="9240"/>
                  </a:lnTo>
                  <a:lnTo>
                    <a:pt x="34160" y="8847"/>
                  </a:lnTo>
                  <a:lnTo>
                    <a:pt x="34529" y="7108"/>
                  </a:lnTo>
                  <a:cubicBezTo>
                    <a:pt x="34529" y="7097"/>
                    <a:pt x="34553" y="7061"/>
                    <a:pt x="34588" y="7061"/>
                  </a:cubicBezTo>
                  <a:lnTo>
                    <a:pt x="38184" y="6704"/>
                  </a:lnTo>
                  <a:lnTo>
                    <a:pt x="37982" y="4311"/>
                  </a:lnTo>
                  <a:cubicBezTo>
                    <a:pt x="37934" y="3810"/>
                    <a:pt x="37898" y="3287"/>
                    <a:pt x="37863" y="2787"/>
                  </a:cubicBezTo>
                  <a:lnTo>
                    <a:pt x="37743" y="631"/>
                  </a:lnTo>
                  <a:cubicBezTo>
                    <a:pt x="37743" y="620"/>
                    <a:pt x="37755" y="596"/>
                    <a:pt x="37767" y="584"/>
                  </a:cubicBezTo>
                  <a:cubicBezTo>
                    <a:pt x="37779" y="572"/>
                    <a:pt x="37803" y="560"/>
                    <a:pt x="37815" y="560"/>
                  </a:cubicBezTo>
                  <a:lnTo>
                    <a:pt x="45697" y="536"/>
                  </a:lnTo>
                  <a:close/>
                  <a:moveTo>
                    <a:pt x="45697" y="0"/>
                  </a:moveTo>
                  <a:lnTo>
                    <a:pt x="37815" y="24"/>
                  </a:lnTo>
                  <a:cubicBezTo>
                    <a:pt x="37648" y="24"/>
                    <a:pt x="37482" y="96"/>
                    <a:pt x="37374" y="215"/>
                  </a:cubicBezTo>
                  <a:cubicBezTo>
                    <a:pt x="37267" y="334"/>
                    <a:pt x="37208" y="501"/>
                    <a:pt x="37208" y="667"/>
                  </a:cubicBezTo>
                  <a:lnTo>
                    <a:pt x="37339" y="2822"/>
                  </a:lnTo>
                  <a:cubicBezTo>
                    <a:pt x="37362" y="3334"/>
                    <a:pt x="37410" y="3846"/>
                    <a:pt x="37446" y="4358"/>
                  </a:cubicBezTo>
                  <a:lnTo>
                    <a:pt x="37613" y="6227"/>
                  </a:lnTo>
                  <a:lnTo>
                    <a:pt x="34541" y="6537"/>
                  </a:lnTo>
                  <a:cubicBezTo>
                    <a:pt x="34231" y="6561"/>
                    <a:pt x="34053" y="6787"/>
                    <a:pt x="34005" y="7001"/>
                  </a:cubicBezTo>
                  <a:lnTo>
                    <a:pt x="33719" y="8359"/>
                  </a:lnTo>
                  <a:lnTo>
                    <a:pt x="29754" y="8763"/>
                  </a:lnTo>
                  <a:lnTo>
                    <a:pt x="29754" y="8799"/>
                  </a:lnTo>
                  <a:lnTo>
                    <a:pt x="20825" y="9656"/>
                  </a:lnTo>
                  <a:lnTo>
                    <a:pt x="20729" y="5680"/>
                  </a:lnTo>
                  <a:cubicBezTo>
                    <a:pt x="20718" y="5370"/>
                    <a:pt x="20444" y="5096"/>
                    <a:pt x="20122" y="5096"/>
                  </a:cubicBezTo>
                  <a:lnTo>
                    <a:pt x="20063" y="5096"/>
                  </a:lnTo>
                  <a:lnTo>
                    <a:pt x="12764" y="5894"/>
                  </a:lnTo>
                  <a:cubicBezTo>
                    <a:pt x="12455" y="5930"/>
                    <a:pt x="12228" y="6180"/>
                    <a:pt x="12228" y="6489"/>
                  </a:cubicBezTo>
                  <a:lnTo>
                    <a:pt x="12228" y="8204"/>
                  </a:lnTo>
                  <a:lnTo>
                    <a:pt x="8990" y="8537"/>
                  </a:lnTo>
                  <a:lnTo>
                    <a:pt x="8347" y="7811"/>
                  </a:lnTo>
                  <a:cubicBezTo>
                    <a:pt x="8228" y="7680"/>
                    <a:pt x="8061" y="7609"/>
                    <a:pt x="7895" y="7609"/>
                  </a:cubicBezTo>
                  <a:lnTo>
                    <a:pt x="7823" y="7609"/>
                  </a:lnTo>
                  <a:lnTo>
                    <a:pt x="572" y="8394"/>
                  </a:lnTo>
                  <a:cubicBezTo>
                    <a:pt x="382" y="8406"/>
                    <a:pt x="227" y="8502"/>
                    <a:pt x="132" y="8656"/>
                  </a:cubicBezTo>
                  <a:cubicBezTo>
                    <a:pt x="24" y="8811"/>
                    <a:pt x="1" y="9002"/>
                    <a:pt x="60" y="9168"/>
                  </a:cubicBezTo>
                  <a:lnTo>
                    <a:pt x="810" y="11550"/>
                  </a:lnTo>
                  <a:cubicBezTo>
                    <a:pt x="2608" y="17253"/>
                    <a:pt x="4811" y="22729"/>
                    <a:pt x="6740" y="27409"/>
                  </a:cubicBezTo>
                  <a:lnTo>
                    <a:pt x="7323" y="28825"/>
                  </a:lnTo>
                  <a:cubicBezTo>
                    <a:pt x="7418" y="29064"/>
                    <a:pt x="7633" y="29206"/>
                    <a:pt x="7883" y="29206"/>
                  </a:cubicBezTo>
                  <a:lnTo>
                    <a:pt x="7942" y="29206"/>
                  </a:lnTo>
                  <a:lnTo>
                    <a:pt x="13383" y="28611"/>
                  </a:lnTo>
                  <a:cubicBezTo>
                    <a:pt x="13562" y="28587"/>
                    <a:pt x="13705" y="28504"/>
                    <a:pt x="13800" y="28373"/>
                  </a:cubicBezTo>
                  <a:lnTo>
                    <a:pt x="14300" y="27706"/>
                  </a:lnTo>
                  <a:lnTo>
                    <a:pt x="19313" y="27159"/>
                  </a:lnTo>
                  <a:cubicBezTo>
                    <a:pt x="19455" y="27147"/>
                    <a:pt x="19598" y="27075"/>
                    <a:pt x="19694" y="26956"/>
                  </a:cubicBezTo>
                  <a:lnTo>
                    <a:pt x="20563" y="25992"/>
                  </a:lnTo>
                  <a:lnTo>
                    <a:pt x="21765" y="26444"/>
                  </a:lnTo>
                  <a:cubicBezTo>
                    <a:pt x="22454" y="26693"/>
                    <a:pt x="23184" y="26821"/>
                    <a:pt x="23948" y="26821"/>
                  </a:cubicBezTo>
                  <a:cubicBezTo>
                    <a:pt x="24426" y="26821"/>
                    <a:pt x="24917" y="26771"/>
                    <a:pt x="25421" y="26670"/>
                  </a:cubicBezTo>
                  <a:cubicBezTo>
                    <a:pt x="26373" y="26492"/>
                    <a:pt x="27218" y="26087"/>
                    <a:pt x="27945" y="25480"/>
                  </a:cubicBezTo>
                  <a:lnTo>
                    <a:pt x="28683" y="24849"/>
                  </a:lnTo>
                  <a:lnTo>
                    <a:pt x="29635" y="25087"/>
                  </a:lnTo>
                  <a:cubicBezTo>
                    <a:pt x="29671" y="25087"/>
                    <a:pt x="29719" y="25099"/>
                    <a:pt x="29766" y="25099"/>
                  </a:cubicBezTo>
                  <a:lnTo>
                    <a:pt x="35457" y="24611"/>
                  </a:lnTo>
                  <a:cubicBezTo>
                    <a:pt x="35600" y="24599"/>
                    <a:pt x="35719" y="24539"/>
                    <a:pt x="35827" y="24444"/>
                  </a:cubicBezTo>
                  <a:lnTo>
                    <a:pt x="36291" y="23992"/>
                  </a:lnTo>
                  <a:lnTo>
                    <a:pt x="40315" y="23563"/>
                  </a:lnTo>
                  <a:cubicBezTo>
                    <a:pt x="40530" y="23539"/>
                    <a:pt x="40672" y="23396"/>
                    <a:pt x="40720" y="23337"/>
                  </a:cubicBezTo>
                  <a:lnTo>
                    <a:pt x="41292" y="22634"/>
                  </a:lnTo>
                  <a:lnTo>
                    <a:pt x="47161" y="22634"/>
                  </a:lnTo>
                  <a:cubicBezTo>
                    <a:pt x="47447" y="22634"/>
                    <a:pt x="47685" y="22444"/>
                    <a:pt x="47757" y="22158"/>
                  </a:cubicBezTo>
                  <a:lnTo>
                    <a:pt x="48102" y="20563"/>
                  </a:lnTo>
                  <a:cubicBezTo>
                    <a:pt x="48304" y="19634"/>
                    <a:pt x="48292" y="18384"/>
                    <a:pt x="48066" y="17217"/>
                  </a:cubicBezTo>
                  <a:cubicBezTo>
                    <a:pt x="47935" y="16550"/>
                    <a:pt x="47780" y="15729"/>
                    <a:pt x="47185" y="14871"/>
                  </a:cubicBezTo>
                  <a:lnTo>
                    <a:pt x="46911" y="14502"/>
                  </a:lnTo>
                  <a:lnTo>
                    <a:pt x="46852" y="14038"/>
                  </a:lnTo>
                  <a:cubicBezTo>
                    <a:pt x="46197" y="9216"/>
                    <a:pt x="45995" y="5858"/>
                    <a:pt x="46173" y="2810"/>
                  </a:cubicBezTo>
                  <a:lnTo>
                    <a:pt x="46304" y="643"/>
                  </a:lnTo>
                  <a:cubicBezTo>
                    <a:pt x="46316" y="477"/>
                    <a:pt x="46256" y="310"/>
                    <a:pt x="46137" y="191"/>
                  </a:cubicBezTo>
                  <a:cubicBezTo>
                    <a:pt x="46030" y="72"/>
                    <a:pt x="45864" y="0"/>
                    <a:pt x="45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834983" y="2860932"/>
              <a:ext cx="883576" cy="1092637"/>
            </a:xfrm>
            <a:custGeom>
              <a:avLst/>
              <a:gdLst/>
              <a:ahLst/>
              <a:cxnLst/>
              <a:rect l="l" t="t" r="r" b="b"/>
              <a:pathLst>
                <a:path w="14860" h="18376" extrusionOk="0">
                  <a:moveTo>
                    <a:pt x="14437" y="0"/>
                  </a:moveTo>
                  <a:cubicBezTo>
                    <a:pt x="14423" y="0"/>
                    <a:pt x="14409" y="1"/>
                    <a:pt x="14395" y="3"/>
                  </a:cubicBezTo>
                  <a:lnTo>
                    <a:pt x="11954" y="265"/>
                  </a:lnTo>
                  <a:cubicBezTo>
                    <a:pt x="11764" y="289"/>
                    <a:pt x="11633" y="444"/>
                    <a:pt x="11645" y="622"/>
                  </a:cubicBezTo>
                  <a:cubicBezTo>
                    <a:pt x="11895" y="4313"/>
                    <a:pt x="11788" y="8290"/>
                    <a:pt x="11657" y="11993"/>
                  </a:cubicBezTo>
                  <a:lnTo>
                    <a:pt x="11549" y="12028"/>
                  </a:lnTo>
                  <a:cubicBezTo>
                    <a:pt x="10514" y="8647"/>
                    <a:pt x="9466" y="5480"/>
                    <a:pt x="8811" y="3134"/>
                  </a:cubicBezTo>
                  <a:cubicBezTo>
                    <a:pt x="8768" y="2994"/>
                    <a:pt x="8646" y="2893"/>
                    <a:pt x="8500" y="2893"/>
                  </a:cubicBezTo>
                  <a:cubicBezTo>
                    <a:pt x="8485" y="2893"/>
                    <a:pt x="8469" y="2894"/>
                    <a:pt x="8454" y="2896"/>
                  </a:cubicBezTo>
                  <a:lnTo>
                    <a:pt x="6656" y="3075"/>
                  </a:lnTo>
                  <a:cubicBezTo>
                    <a:pt x="6477" y="3099"/>
                    <a:pt x="6346" y="3253"/>
                    <a:pt x="6358" y="3432"/>
                  </a:cubicBezTo>
                  <a:cubicBezTo>
                    <a:pt x="6561" y="6623"/>
                    <a:pt x="6501" y="9826"/>
                    <a:pt x="6430" y="13005"/>
                  </a:cubicBezTo>
                  <a:lnTo>
                    <a:pt x="6323" y="13052"/>
                  </a:lnTo>
                  <a:cubicBezTo>
                    <a:pt x="5049" y="9064"/>
                    <a:pt x="3906" y="5408"/>
                    <a:pt x="3108" y="2682"/>
                  </a:cubicBezTo>
                  <a:cubicBezTo>
                    <a:pt x="3065" y="2542"/>
                    <a:pt x="2934" y="2441"/>
                    <a:pt x="2794" y="2441"/>
                  </a:cubicBezTo>
                  <a:cubicBezTo>
                    <a:pt x="2780" y="2441"/>
                    <a:pt x="2765" y="2442"/>
                    <a:pt x="2751" y="2444"/>
                  </a:cubicBezTo>
                  <a:lnTo>
                    <a:pt x="358" y="2706"/>
                  </a:lnTo>
                  <a:cubicBezTo>
                    <a:pt x="143" y="2730"/>
                    <a:pt x="0" y="2944"/>
                    <a:pt x="72" y="3146"/>
                  </a:cubicBezTo>
                  <a:cubicBezTo>
                    <a:pt x="1739" y="8337"/>
                    <a:pt x="3703" y="13279"/>
                    <a:pt x="5703" y="18160"/>
                  </a:cubicBezTo>
                  <a:cubicBezTo>
                    <a:pt x="5759" y="18294"/>
                    <a:pt x="5888" y="18376"/>
                    <a:pt x="6022" y="18376"/>
                  </a:cubicBezTo>
                  <a:cubicBezTo>
                    <a:pt x="6031" y="18376"/>
                    <a:pt x="6040" y="18375"/>
                    <a:pt x="6049" y="18374"/>
                  </a:cubicBezTo>
                  <a:lnTo>
                    <a:pt x="7823" y="18184"/>
                  </a:lnTo>
                  <a:cubicBezTo>
                    <a:pt x="7978" y="18160"/>
                    <a:pt x="8109" y="18041"/>
                    <a:pt x="8120" y="17874"/>
                  </a:cubicBezTo>
                  <a:cubicBezTo>
                    <a:pt x="8335" y="15886"/>
                    <a:pt x="8430" y="13755"/>
                    <a:pt x="8490" y="11588"/>
                  </a:cubicBezTo>
                  <a:cubicBezTo>
                    <a:pt x="8496" y="11374"/>
                    <a:pt x="8663" y="11252"/>
                    <a:pt x="8830" y="11252"/>
                  </a:cubicBezTo>
                  <a:cubicBezTo>
                    <a:pt x="8951" y="11252"/>
                    <a:pt x="9072" y="11317"/>
                    <a:pt x="9132" y="11457"/>
                  </a:cubicBezTo>
                  <a:cubicBezTo>
                    <a:pt x="9906" y="13207"/>
                    <a:pt x="10716" y="15005"/>
                    <a:pt x="11609" y="16743"/>
                  </a:cubicBezTo>
                  <a:cubicBezTo>
                    <a:pt x="11675" y="16865"/>
                    <a:pt x="11793" y="16935"/>
                    <a:pt x="11924" y="16935"/>
                  </a:cubicBezTo>
                  <a:cubicBezTo>
                    <a:pt x="11934" y="16935"/>
                    <a:pt x="11944" y="16935"/>
                    <a:pt x="11954" y="16934"/>
                  </a:cubicBezTo>
                  <a:lnTo>
                    <a:pt x="13740" y="16731"/>
                  </a:lnTo>
                  <a:cubicBezTo>
                    <a:pt x="13895" y="16719"/>
                    <a:pt x="14026" y="16588"/>
                    <a:pt x="14038" y="16434"/>
                  </a:cubicBezTo>
                  <a:cubicBezTo>
                    <a:pt x="14574" y="11350"/>
                    <a:pt x="14859" y="5301"/>
                    <a:pt x="14764" y="325"/>
                  </a:cubicBezTo>
                  <a:cubicBezTo>
                    <a:pt x="14764" y="137"/>
                    <a:pt x="14611" y="0"/>
                    <a:pt x="14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1793519" y="3111492"/>
              <a:ext cx="517540" cy="710844"/>
            </a:xfrm>
            <a:custGeom>
              <a:avLst/>
              <a:gdLst/>
              <a:ahLst/>
              <a:cxnLst/>
              <a:rect l="l" t="t" r="r" b="b"/>
              <a:pathLst>
                <a:path w="8704" h="11955" extrusionOk="0">
                  <a:moveTo>
                    <a:pt x="3894" y="2255"/>
                  </a:moveTo>
                  <a:cubicBezTo>
                    <a:pt x="4609" y="2255"/>
                    <a:pt x="5095" y="3704"/>
                    <a:pt x="5311" y="4850"/>
                  </a:cubicBezTo>
                  <a:cubicBezTo>
                    <a:pt x="5692" y="6790"/>
                    <a:pt x="5715" y="9529"/>
                    <a:pt x="4989" y="9672"/>
                  </a:cubicBezTo>
                  <a:cubicBezTo>
                    <a:pt x="4932" y="9682"/>
                    <a:pt x="4874" y="9688"/>
                    <a:pt x="4816" y="9688"/>
                  </a:cubicBezTo>
                  <a:cubicBezTo>
                    <a:pt x="4264" y="9688"/>
                    <a:pt x="3663" y="9181"/>
                    <a:pt x="3287" y="7243"/>
                  </a:cubicBezTo>
                  <a:cubicBezTo>
                    <a:pt x="2977" y="5636"/>
                    <a:pt x="2846" y="2445"/>
                    <a:pt x="3787" y="2266"/>
                  </a:cubicBezTo>
                  <a:cubicBezTo>
                    <a:pt x="3823" y="2259"/>
                    <a:pt x="3859" y="2255"/>
                    <a:pt x="3894" y="2255"/>
                  </a:cubicBezTo>
                  <a:close/>
                  <a:moveTo>
                    <a:pt x="4103" y="0"/>
                  </a:moveTo>
                  <a:cubicBezTo>
                    <a:pt x="3866" y="0"/>
                    <a:pt x="3618" y="24"/>
                    <a:pt x="3358" y="75"/>
                  </a:cubicBezTo>
                  <a:cubicBezTo>
                    <a:pt x="286" y="671"/>
                    <a:pt x="0" y="5028"/>
                    <a:pt x="501" y="7564"/>
                  </a:cubicBezTo>
                  <a:cubicBezTo>
                    <a:pt x="1158" y="10952"/>
                    <a:pt x="2741" y="11955"/>
                    <a:pt x="4426" y="11955"/>
                  </a:cubicBezTo>
                  <a:cubicBezTo>
                    <a:pt x="4755" y="11955"/>
                    <a:pt x="5087" y="11917"/>
                    <a:pt x="5418" y="11851"/>
                  </a:cubicBezTo>
                  <a:cubicBezTo>
                    <a:pt x="8121" y="11327"/>
                    <a:pt x="8704" y="7600"/>
                    <a:pt x="8109" y="4540"/>
                  </a:cubicBezTo>
                  <a:cubicBezTo>
                    <a:pt x="7718" y="2512"/>
                    <a:pt x="6518" y="0"/>
                    <a:pt x="4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2253670" y="2905527"/>
              <a:ext cx="712925" cy="806099"/>
            </a:xfrm>
            <a:custGeom>
              <a:avLst/>
              <a:gdLst/>
              <a:ahLst/>
              <a:cxnLst/>
              <a:rect l="l" t="t" r="r" b="b"/>
              <a:pathLst>
                <a:path w="11990" h="13557" extrusionOk="0">
                  <a:moveTo>
                    <a:pt x="11650" y="1"/>
                  </a:moveTo>
                  <a:cubicBezTo>
                    <a:pt x="11637" y="1"/>
                    <a:pt x="11623" y="2"/>
                    <a:pt x="11609" y="3"/>
                  </a:cubicBezTo>
                  <a:lnTo>
                    <a:pt x="9704" y="194"/>
                  </a:lnTo>
                  <a:cubicBezTo>
                    <a:pt x="9537" y="206"/>
                    <a:pt x="9406" y="360"/>
                    <a:pt x="9406" y="527"/>
                  </a:cubicBezTo>
                  <a:cubicBezTo>
                    <a:pt x="9406" y="2944"/>
                    <a:pt x="9383" y="5135"/>
                    <a:pt x="9299" y="7314"/>
                  </a:cubicBezTo>
                  <a:cubicBezTo>
                    <a:pt x="9293" y="7522"/>
                    <a:pt x="9126" y="7640"/>
                    <a:pt x="8958" y="7640"/>
                  </a:cubicBezTo>
                  <a:cubicBezTo>
                    <a:pt x="8830" y="7640"/>
                    <a:pt x="8701" y="7571"/>
                    <a:pt x="8644" y="7421"/>
                  </a:cubicBezTo>
                  <a:cubicBezTo>
                    <a:pt x="8073" y="5849"/>
                    <a:pt x="7573" y="4266"/>
                    <a:pt x="7085" y="2480"/>
                  </a:cubicBezTo>
                  <a:cubicBezTo>
                    <a:pt x="7040" y="2333"/>
                    <a:pt x="6898" y="2229"/>
                    <a:pt x="6751" y="2229"/>
                  </a:cubicBezTo>
                  <a:cubicBezTo>
                    <a:pt x="6743" y="2229"/>
                    <a:pt x="6735" y="2229"/>
                    <a:pt x="6728" y="2230"/>
                  </a:cubicBezTo>
                  <a:lnTo>
                    <a:pt x="5465" y="2361"/>
                  </a:lnTo>
                  <a:cubicBezTo>
                    <a:pt x="5299" y="2373"/>
                    <a:pt x="5168" y="2527"/>
                    <a:pt x="5168" y="2694"/>
                  </a:cubicBezTo>
                  <a:cubicBezTo>
                    <a:pt x="5156" y="4766"/>
                    <a:pt x="5132" y="6647"/>
                    <a:pt x="5049" y="8552"/>
                  </a:cubicBezTo>
                  <a:cubicBezTo>
                    <a:pt x="5042" y="8757"/>
                    <a:pt x="4874" y="8874"/>
                    <a:pt x="4707" y="8874"/>
                  </a:cubicBezTo>
                  <a:cubicBezTo>
                    <a:pt x="4574" y="8874"/>
                    <a:pt x="4442" y="8799"/>
                    <a:pt x="4394" y="8635"/>
                  </a:cubicBezTo>
                  <a:cubicBezTo>
                    <a:pt x="3822" y="6837"/>
                    <a:pt x="3322" y="5016"/>
                    <a:pt x="2763" y="2956"/>
                  </a:cubicBezTo>
                  <a:cubicBezTo>
                    <a:pt x="2718" y="2809"/>
                    <a:pt x="2576" y="2705"/>
                    <a:pt x="2419" y="2705"/>
                  </a:cubicBezTo>
                  <a:cubicBezTo>
                    <a:pt x="2411" y="2705"/>
                    <a:pt x="2402" y="2705"/>
                    <a:pt x="2394" y="2706"/>
                  </a:cubicBezTo>
                  <a:lnTo>
                    <a:pt x="358" y="2896"/>
                  </a:lnTo>
                  <a:cubicBezTo>
                    <a:pt x="143" y="2920"/>
                    <a:pt x="1" y="3123"/>
                    <a:pt x="60" y="3325"/>
                  </a:cubicBezTo>
                  <a:cubicBezTo>
                    <a:pt x="858" y="6087"/>
                    <a:pt x="2096" y="9373"/>
                    <a:pt x="3751" y="13350"/>
                  </a:cubicBezTo>
                  <a:cubicBezTo>
                    <a:pt x="3804" y="13467"/>
                    <a:pt x="3925" y="13556"/>
                    <a:pt x="4052" y="13556"/>
                  </a:cubicBezTo>
                  <a:cubicBezTo>
                    <a:pt x="4067" y="13556"/>
                    <a:pt x="4081" y="13555"/>
                    <a:pt x="4096" y="13552"/>
                  </a:cubicBezTo>
                  <a:lnTo>
                    <a:pt x="6073" y="13386"/>
                  </a:lnTo>
                  <a:cubicBezTo>
                    <a:pt x="6239" y="13374"/>
                    <a:pt x="6358" y="13243"/>
                    <a:pt x="6382" y="13088"/>
                  </a:cubicBezTo>
                  <a:cubicBezTo>
                    <a:pt x="6549" y="11695"/>
                    <a:pt x="6692" y="10481"/>
                    <a:pt x="6799" y="9350"/>
                  </a:cubicBezTo>
                  <a:cubicBezTo>
                    <a:pt x="6813" y="9153"/>
                    <a:pt x="6973" y="9041"/>
                    <a:pt x="7135" y="9041"/>
                  </a:cubicBezTo>
                  <a:cubicBezTo>
                    <a:pt x="7258" y="9041"/>
                    <a:pt x="7381" y="9104"/>
                    <a:pt x="7442" y="9242"/>
                  </a:cubicBezTo>
                  <a:cubicBezTo>
                    <a:pt x="7859" y="10243"/>
                    <a:pt x="8323" y="11278"/>
                    <a:pt x="8811" y="12374"/>
                  </a:cubicBezTo>
                  <a:cubicBezTo>
                    <a:pt x="8864" y="12490"/>
                    <a:pt x="8973" y="12568"/>
                    <a:pt x="9104" y="12568"/>
                  </a:cubicBezTo>
                  <a:cubicBezTo>
                    <a:pt x="9121" y="12568"/>
                    <a:pt x="9139" y="12567"/>
                    <a:pt x="9156" y="12564"/>
                  </a:cubicBezTo>
                  <a:lnTo>
                    <a:pt x="10883" y="12386"/>
                  </a:lnTo>
                  <a:cubicBezTo>
                    <a:pt x="11038" y="12362"/>
                    <a:pt x="11169" y="12243"/>
                    <a:pt x="11180" y="12076"/>
                  </a:cubicBezTo>
                  <a:cubicBezTo>
                    <a:pt x="11633" y="7778"/>
                    <a:pt x="11919" y="3694"/>
                    <a:pt x="11978" y="337"/>
                  </a:cubicBezTo>
                  <a:cubicBezTo>
                    <a:pt x="11989" y="148"/>
                    <a:pt x="11835" y="1"/>
                    <a:pt x="1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3011889" y="2542530"/>
              <a:ext cx="335592" cy="1030799"/>
            </a:xfrm>
            <a:custGeom>
              <a:avLst/>
              <a:gdLst/>
              <a:ahLst/>
              <a:cxnLst/>
              <a:rect l="l" t="t" r="r" b="b"/>
              <a:pathLst>
                <a:path w="5644" h="17336" extrusionOk="0">
                  <a:moveTo>
                    <a:pt x="3191" y="0"/>
                  </a:moveTo>
                  <a:lnTo>
                    <a:pt x="345" y="12"/>
                  </a:lnTo>
                  <a:cubicBezTo>
                    <a:pt x="155" y="12"/>
                    <a:pt x="0" y="179"/>
                    <a:pt x="12" y="369"/>
                  </a:cubicBezTo>
                  <a:cubicBezTo>
                    <a:pt x="143" y="2405"/>
                    <a:pt x="381" y="4429"/>
                    <a:pt x="786" y="6477"/>
                  </a:cubicBezTo>
                  <a:cubicBezTo>
                    <a:pt x="1155" y="8394"/>
                    <a:pt x="1691" y="10347"/>
                    <a:pt x="2334" y="12347"/>
                  </a:cubicBezTo>
                  <a:cubicBezTo>
                    <a:pt x="2379" y="12483"/>
                    <a:pt x="2510" y="12586"/>
                    <a:pt x="2655" y="12586"/>
                  </a:cubicBezTo>
                  <a:cubicBezTo>
                    <a:pt x="2663" y="12586"/>
                    <a:pt x="2671" y="12586"/>
                    <a:pt x="2679" y="12585"/>
                  </a:cubicBezTo>
                  <a:lnTo>
                    <a:pt x="3977" y="12490"/>
                  </a:lnTo>
                  <a:cubicBezTo>
                    <a:pt x="4167" y="12478"/>
                    <a:pt x="4310" y="12299"/>
                    <a:pt x="4286" y="12109"/>
                  </a:cubicBezTo>
                  <a:cubicBezTo>
                    <a:pt x="3715" y="7918"/>
                    <a:pt x="3346" y="4001"/>
                    <a:pt x="3524" y="357"/>
                  </a:cubicBezTo>
                  <a:cubicBezTo>
                    <a:pt x="3536" y="167"/>
                    <a:pt x="3381" y="0"/>
                    <a:pt x="3191" y="0"/>
                  </a:cubicBezTo>
                  <a:close/>
                  <a:moveTo>
                    <a:pt x="4775" y="13643"/>
                  </a:moveTo>
                  <a:cubicBezTo>
                    <a:pt x="4763" y="13643"/>
                    <a:pt x="4751" y="13644"/>
                    <a:pt x="4739" y="13645"/>
                  </a:cubicBezTo>
                  <a:lnTo>
                    <a:pt x="2548" y="13835"/>
                  </a:lnTo>
                  <a:cubicBezTo>
                    <a:pt x="2334" y="13859"/>
                    <a:pt x="2191" y="14062"/>
                    <a:pt x="2250" y="14264"/>
                  </a:cubicBezTo>
                  <a:cubicBezTo>
                    <a:pt x="2298" y="14454"/>
                    <a:pt x="2346" y="14633"/>
                    <a:pt x="2381" y="14800"/>
                  </a:cubicBezTo>
                  <a:cubicBezTo>
                    <a:pt x="2536" y="15609"/>
                    <a:pt x="2655" y="16240"/>
                    <a:pt x="2643" y="17002"/>
                  </a:cubicBezTo>
                  <a:cubicBezTo>
                    <a:pt x="2643" y="17193"/>
                    <a:pt x="2786" y="17336"/>
                    <a:pt x="2977" y="17336"/>
                  </a:cubicBezTo>
                  <a:lnTo>
                    <a:pt x="5239" y="17336"/>
                  </a:lnTo>
                  <a:cubicBezTo>
                    <a:pt x="5417" y="17336"/>
                    <a:pt x="5560" y="17205"/>
                    <a:pt x="5584" y="17038"/>
                  </a:cubicBezTo>
                  <a:cubicBezTo>
                    <a:pt x="5644" y="16478"/>
                    <a:pt x="5608" y="15728"/>
                    <a:pt x="5477" y="15074"/>
                  </a:cubicBezTo>
                  <a:cubicBezTo>
                    <a:pt x="5382" y="14585"/>
                    <a:pt x="5298" y="14157"/>
                    <a:pt x="5048" y="13776"/>
                  </a:cubicBezTo>
                  <a:cubicBezTo>
                    <a:pt x="4984" y="13690"/>
                    <a:pt x="4881" y="13643"/>
                    <a:pt x="4775" y="13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875355" y="2880792"/>
              <a:ext cx="883576" cy="1092756"/>
            </a:xfrm>
            <a:custGeom>
              <a:avLst/>
              <a:gdLst/>
              <a:ahLst/>
              <a:cxnLst/>
              <a:rect l="l" t="t" r="r" b="b"/>
              <a:pathLst>
                <a:path w="14860" h="18378" extrusionOk="0">
                  <a:moveTo>
                    <a:pt x="14434" y="0"/>
                  </a:moveTo>
                  <a:cubicBezTo>
                    <a:pt x="14421" y="0"/>
                    <a:pt x="14408" y="1"/>
                    <a:pt x="14395" y="2"/>
                  </a:cubicBezTo>
                  <a:lnTo>
                    <a:pt x="11954" y="276"/>
                  </a:lnTo>
                  <a:cubicBezTo>
                    <a:pt x="11763" y="288"/>
                    <a:pt x="11632" y="443"/>
                    <a:pt x="11644" y="622"/>
                  </a:cubicBezTo>
                  <a:cubicBezTo>
                    <a:pt x="11894" y="4313"/>
                    <a:pt x="11787" y="8289"/>
                    <a:pt x="11656" y="11992"/>
                  </a:cubicBezTo>
                  <a:lnTo>
                    <a:pt x="11537" y="12040"/>
                  </a:lnTo>
                  <a:cubicBezTo>
                    <a:pt x="10501" y="8646"/>
                    <a:pt x="9466" y="5479"/>
                    <a:pt x="8811" y="3146"/>
                  </a:cubicBezTo>
                  <a:cubicBezTo>
                    <a:pt x="8766" y="2988"/>
                    <a:pt x="8636" y="2895"/>
                    <a:pt x="8481" y="2895"/>
                  </a:cubicBezTo>
                  <a:cubicBezTo>
                    <a:pt x="8472" y="2895"/>
                    <a:pt x="8463" y="2895"/>
                    <a:pt x="8453" y="2896"/>
                  </a:cubicBezTo>
                  <a:lnTo>
                    <a:pt x="6656" y="3086"/>
                  </a:lnTo>
                  <a:cubicBezTo>
                    <a:pt x="6477" y="3098"/>
                    <a:pt x="6346" y="3265"/>
                    <a:pt x="6358" y="3443"/>
                  </a:cubicBezTo>
                  <a:cubicBezTo>
                    <a:pt x="6560" y="6634"/>
                    <a:pt x="6501" y="9837"/>
                    <a:pt x="6429" y="13004"/>
                  </a:cubicBezTo>
                  <a:lnTo>
                    <a:pt x="6322" y="13052"/>
                  </a:lnTo>
                  <a:cubicBezTo>
                    <a:pt x="5048" y="9075"/>
                    <a:pt x="3905" y="5408"/>
                    <a:pt x="3108" y="2681"/>
                  </a:cubicBezTo>
                  <a:cubicBezTo>
                    <a:pt x="3063" y="2535"/>
                    <a:pt x="2922" y="2442"/>
                    <a:pt x="2776" y="2442"/>
                  </a:cubicBezTo>
                  <a:cubicBezTo>
                    <a:pt x="2768" y="2442"/>
                    <a:pt x="2759" y="2443"/>
                    <a:pt x="2750" y="2443"/>
                  </a:cubicBezTo>
                  <a:lnTo>
                    <a:pt x="357" y="2705"/>
                  </a:lnTo>
                  <a:cubicBezTo>
                    <a:pt x="143" y="2729"/>
                    <a:pt x="0" y="2943"/>
                    <a:pt x="71" y="3146"/>
                  </a:cubicBezTo>
                  <a:cubicBezTo>
                    <a:pt x="1738" y="8349"/>
                    <a:pt x="3703" y="13290"/>
                    <a:pt x="5703" y="18171"/>
                  </a:cubicBezTo>
                  <a:cubicBezTo>
                    <a:pt x="5756" y="18298"/>
                    <a:pt x="5874" y="18378"/>
                    <a:pt x="6000" y="18378"/>
                  </a:cubicBezTo>
                  <a:cubicBezTo>
                    <a:pt x="6016" y="18378"/>
                    <a:pt x="6032" y="18376"/>
                    <a:pt x="6048" y="18374"/>
                  </a:cubicBezTo>
                  <a:lnTo>
                    <a:pt x="7822" y="18183"/>
                  </a:lnTo>
                  <a:cubicBezTo>
                    <a:pt x="7977" y="18171"/>
                    <a:pt x="8108" y="18040"/>
                    <a:pt x="8120" y="17886"/>
                  </a:cubicBezTo>
                  <a:cubicBezTo>
                    <a:pt x="8334" y="15885"/>
                    <a:pt x="8430" y="13754"/>
                    <a:pt x="8489" y="11587"/>
                  </a:cubicBezTo>
                  <a:cubicBezTo>
                    <a:pt x="8496" y="11379"/>
                    <a:pt x="8664" y="11260"/>
                    <a:pt x="8832" y="11260"/>
                  </a:cubicBezTo>
                  <a:cubicBezTo>
                    <a:pt x="8952" y="11260"/>
                    <a:pt x="9072" y="11322"/>
                    <a:pt x="9132" y="11456"/>
                  </a:cubicBezTo>
                  <a:cubicBezTo>
                    <a:pt x="9906" y="13218"/>
                    <a:pt x="10716" y="15004"/>
                    <a:pt x="11609" y="16755"/>
                  </a:cubicBezTo>
                  <a:cubicBezTo>
                    <a:pt x="11675" y="16865"/>
                    <a:pt x="11792" y="16934"/>
                    <a:pt x="11923" y="16934"/>
                  </a:cubicBezTo>
                  <a:cubicBezTo>
                    <a:pt x="11933" y="16934"/>
                    <a:pt x="11944" y="16934"/>
                    <a:pt x="11954" y="16933"/>
                  </a:cubicBezTo>
                  <a:lnTo>
                    <a:pt x="13740" y="16743"/>
                  </a:lnTo>
                  <a:cubicBezTo>
                    <a:pt x="13895" y="16719"/>
                    <a:pt x="14026" y="16600"/>
                    <a:pt x="14038" y="16445"/>
                  </a:cubicBezTo>
                  <a:cubicBezTo>
                    <a:pt x="14573" y="11361"/>
                    <a:pt x="14859" y="5301"/>
                    <a:pt x="14764" y="336"/>
                  </a:cubicBezTo>
                  <a:cubicBezTo>
                    <a:pt x="14764" y="147"/>
                    <a:pt x="14609" y="0"/>
                    <a:pt x="144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1833891" y="3131470"/>
              <a:ext cx="517540" cy="711142"/>
            </a:xfrm>
            <a:custGeom>
              <a:avLst/>
              <a:gdLst/>
              <a:ahLst/>
              <a:cxnLst/>
              <a:rect l="l" t="t" r="r" b="b"/>
              <a:pathLst>
                <a:path w="8704" h="11960" extrusionOk="0">
                  <a:moveTo>
                    <a:pt x="3887" y="2254"/>
                  </a:moveTo>
                  <a:cubicBezTo>
                    <a:pt x="4606" y="2254"/>
                    <a:pt x="5095" y="3697"/>
                    <a:pt x="5322" y="4847"/>
                  </a:cubicBezTo>
                  <a:cubicBezTo>
                    <a:pt x="5691" y="6800"/>
                    <a:pt x="5715" y="9526"/>
                    <a:pt x="4989" y="9669"/>
                  </a:cubicBezTo>
                  <a:cubicBezTo>
                    <a:pt x="4928" y="9681"/>
                    <a:pt x="4867" y="9688"/>
                    <a:pt x="4805" y="9688"/>
                  </a:cubicBezTo>
                  <a:cubicBezTo>
                    <a:pt x="4258" y="9688"/>
                    <a:pt x="3672" y="9165"/>
                    <a:pt x="3298" y="7240"/>
                  </a:cubicBezTo>
                  <a:cubicBezTo>
                    <a:pt x="2977" y="5645"/>
                    <a:pt x="2846" y="2454"/>
                    <a:pt x="3786" y="2263"/>
                  </a:cubicBezTo>
                  <a:cubicBezTo>
                    <a:pt x="3820" y="2257"/>
                    <a:pt x="3854" y="2254"/>
                    <a:pt x="3887" y="2254"/>
                  </a:cubicBezTo>
                  <a:close/>
                  <a:moveTo>
                    <a:pt x="4092" y="0"/>
                  </a:moveTo>
                  <a:cubicBezTo>
                    <a:pt x="3858" y="0"/>
                    <a:pt x="3614" y="24"/>
                    <a:pt x="3358" y="73"/>
                  </a:cubicBezTo>
                  <a:cubicBezTo>
                    <a:pt x="286" y="680"/>
                    <a:pt x="0" y="5026"/>
                    <a:pt x="500" y="7562"/>
                  </a:cubicBezTo>
                  <a:cubicBezTo>
                    <a:pt x="1160" y="10961"/>
                    <a:pt x="2752" y="11959"/>
                    <a:pt x="4444" y="11959"/>
                  </a:cubicBezTo>
                  <a:cubicBezTo>
                    <a:pt x="4766" y="11959"/>
                    <a:pt x="5093" y="11923"/>
                    <a:pt x="5417" y="11860"/>
                  </a:cubicBezTo>
                  <a:cubicBezTo>
                    <a:pt x="8120" y="11336"/>
                    <a:pt x="8704" y="7609"/>
                    <a:pt x="8108" y="4549"/>
                  </a:cubicBezTo>
                  <a:cubicBezTo>
                    <a:pt x="7717" y="2508"/>
                    <a:pt x="651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2294043" y="2925445"/>
              <a:ext cx="712925" cy="806515"/>
            </a:xfrm>
            <a:custGeom>
              <a:avLst/>
              <a:gdLst/>
              <a:ahLst/>
              <a:cxnLst/>
              <a:rect l="l" t="t" r="r" b="b"/>
              <a:pathLst>
                <a:path w="11990" h="13564" extrusionOk="0">
                  <a:moveTo>
                    <a:pt x="11631" y="1"/>
                  </a:moveTo>
                  <a:cubicBezTo>
                    <a:pt x="11623" y="1"/>
                    <a:pt x="11616" y="1"/>
                    <a:pt x="11609" y="2"/>
                  </a:cubicBezTo>
                  <a:lnTo>
                    <a:pt x="9704" y="192"/>
                  </a:lnTo>
                  <a:cubicBezTo>
                    <a:pt x="9537" y="216"/>
                    <a:pt x="9406" y="359"/>
                    <a:pt x="9406" y="537"/>
                  </a:cubicBezTo>
                  <a:cubicBezTo>
                    <a:pt x="9406" y="2954"/>
                    <a:pt x="9382" y="5133"/>
                    <a:pt x="9299" y="7324"/>
                  </a:cubicBezTo>
                  <a:cubicBezTo>
                    <a:pt x="9292" y="7531"/>
                    <a:pt x="9128" y="7648"/>
                    <a:pt x="8963" y="7648"/>
                  </a:cubicBezTo>
                  <a:cubicBezTo>
                    <a:pt x="8833" y="7648"/>
                    <a:pt x="8702" y="7576"/>
                    <a:pt x="8644" y="7419"/>
                  </a:cubicBezTo>
                  <a:cubicBezTo>
                    <a:pt x="8073" y="5847"/>
                    <a:pt x="7573" y="4264"/>
                    <a:pt x="7084" y="2490"/>
                  </a:cubicBezTo>
                  <a:cubicBezTo>
                    <a:pt x="7041" y="2339"/>
                    <a:pt x="6920" y="2237"/>
                    <a:pt x="6773" y="2237"/>
                  </a:cubicBezTo>
                  <a:cubicBezTo>
                    <a:pt x="6758" y="2237"/>
                    <a:pt x="6743" y="2238"/>
                    <a:pt x="6727" y="2240"/>
                  </a:cubicBezTo>
                  <a:lnTo>
                    <a:pt x="5465" y="2359"/>
                  </a:lnTo>
                  <a:cubicBezTo>
                    <a:pt x="5298" y="2383"/>
                    <a:pt x="5167" y="2526"/>
                    <a:pt x="5167" y="2704"/>
                  </a:cubicBezTo>
                  <a:cubicBezTo>
                    <a:pt x="5156" y="4764"/>
                    <a:pt x="5132" y="6657"/>
                    <a:pt x="5048" y="8550"/>
                  </a:cubicBezTo>
                  <a:cubicBezTo>
                    <a:pt x="5042" y="8762"/>
                    <a:pt x="4873" y="8878"/>
                    <a:pt x="4706" y="8878"/>
                  </a:cubicBezTo>
                  <a:cubicBezTo>
                    <a:pt x="4573" y="8878"/>
                    <a:pt x="4441" y="8804"/>
                    <a:pt x="4394" y="8645"/>
                  </a:cubicBezTo>
                  <a:cubicBezTo>
                    <a:pt x="3822" y="6848"/>
                    <a:pt x="3322" y="5026"/>
                    <a:pt x="2762" y="2966"/>
                  </a:cubicBezTo>
                  <a:cubicBezTo>
                    <a:pt x="2719" y="2815"/>
                    <a:pt x="2588" y="2713"/>
                    <a:pt x="2448" y="2713"/>
                  </a:cubicBezTo>
                  <a:cubicBezTo>
                    <a:pt x="2434" y="2713"/>
                    <a:pt x="2420" y="2714"/>
                    <a:pt x="2405" y="2716"/>
                  </a:cubicBezTo>
                  <a:lnTo>
                    <a:pt x="357" y="2907"/>
                  </a:lnTo>
                  <a:cubicBezTo>
                    <a:pt x="143" y="2930"/>
                    <a:pt x="0" y="3133"/>
                    <a:pt x="60" y="3335"/>
                  </a:cubicBezTo>
                  <a:cubicBezTo>
                    <a:pt x="857" y="6098"/>
                    <a:pt x="2108" y="9384"/>
                    <a:pt x="3763" y="13360"/>
                  </a:cubicBezTo>
                  <a:cubicBezTo>
                    <a:pt x="3807" y="13483"/>
                    <a:pt x="3935" y="13564"/>
                    <a:pt x="4069" y="13564"/>
                  </a:cubicBezTo>
                  <a:cubicBezTo>
                    <a:pt x="4078" y="13564"/>
                    <a:pt x="4087" y="13563"/>
                    <a:pt x="4096" y="13563"/>
                  </a:cubicBezTo>
                  <a:lnTo>
                    <a:pt x="6072" y="13396"/>
                  </a:lnTo>
                  <a:cubicBezTo>
                    <a:pt x="6239" y="13372"/>
                    <a:pt x="6358" y="13253"/>
                    <a:pt x="6382" y="13098"/>
                  </a:cubicBezTo>
                  <a:cubicBezTo>
                    <a:pt x="6549" y="11705"/>
                    <a:pt x="6691" y="10491"/>
                    <a:pt x="6799" y="9360"/>
                  </a:cubicBezTo>
                  <a:cubicBezTo>
                    <a:pt x="6819" y="9158"/>
                    <a:pt x="6976" y="9047"/>
                    <a:pt x="7134" y="9047"/>
                  </a:cubicBezTo>
                  <a:cubicBezTo>
                    <a:pt x="7257" y="9047"/>
                    <a:pt x="7379" y="9113"/>
                    <a:pt x="7442" y="9253"/>
                  </a:cubicBezTo>
                  <a:cubicBezTo>
                    <a:pt x="7870" y="10241"/>
                    <a:pt x="8323" y="11289"/>
                    <a:pt x="8811" y="12372"/>
                  </a:cubicBezTo>
                  <a:cubicBezTo>
                    <a:pt x="8867" y="12495"/>
                    <a:pt x="8985" y="12576"/>
                    <a:pt x="9127" y="12576"/>
                  </a:cubicBezTo>
                  <a:cubicBezTo>
                    <a:pt x="9137" y="12576"/>
                    <a:pt x="9146" y="12575"/>
                    <a:pt x="9156" y="12575"/>
                  </a:cubicBezTo>
                  <a:lnTo>
                    <a:pt x="10882" y="12384"/>
                  </a:lnTo>
                  <a:cubicBezTo>
                    <a:pt x="11037" y="12372"/>
                    <a:pt x="11168" y="12241"/>
                    <a:pt x="11180" y="12086"/>
                  </a:cubicBezTo>
                  <a:cubicBezTo>
                    <a:pt x="11633" y="7788"/>
                    <a:pt x="11918" y="3704"/>
                    <a:pt x="11978" y="347"/>
                  </a:cubicBezTo>
                  <a:cubicBezTo>
                    <a:pt x="11989" y="152"/>
                    <a:pt x="11824" y="1"/>
                    <a:pt x="116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3052202" y="2563044"/>
              <a:ext cx="336365" cy="1030858"/>
            </a:xfrm>
            <a:custGeom>
              <a:avLst/>
              <a:gdLst/>
              <a:ahLst/>
              <a:cxnLst/>
              <a:rect l="l" t="t" r="r" b="b"/>
              <a:pathLst>
                <a:path w="5657" h="17337" extrusionOk="0">
                  <a:moveTo>
                    <a:pt x="3192" y="1"/>
                  </a:moveTo>
                  <a:lnTo>
                    <a:pt x="346" y="12"/>
                  </a:lnTo>
                  <a:cubicBezTo>
                    <a:pt x="156" y="12"/>
                    <a:pt x="1" y="167"/>
                    <a:pt x="13" y="370"/>
                  </a:cubicBezTo>
                  <a:cubicBezTo>
                    <a:pt x="144" y="2394"/>
                    <a:pt x="382" y="4418"/>
                    <a:pt x="787" y="6466"/>
                  </a:cubicBezTo>
                  <a:cubicBezTo>
                    <a:pt x="1156" y="8383"/>
                    <a:pt x="1691" y="10335"/>
                    <a:pt x="2334" y="12335"/>
                  </a:cubicBezTo>
                  <a:cubicBezTo>
                    <a:pt x="2379" y="12481"/>
                    <a:pt x="2509" y="12575"/>
                    <a:pt x="2654" y="12575"/>
                  </a:cubicBezTo>
                  <a:cubicBezTo>
                    <a:pt x="2662" y="12575"/>
                    <a:pt x="2671" y="12574"/>
                    <a:pt x="2680" y="12574"/>
                  </a:cubicBezTo>
                  <a:lnTo>
                    <a:pt x="3977" y="12490"/>
                  </a:lnTo>
                  <a:cubicBezTo>
                    <a:pt x="4168" y="12478"/>
                    <a:pt x="4311" y="12300"/>
                    <a:pt x="4287" y="12109"/>
                  </a:cubicBezTo>
                  <a:cubicBezTo>
                    <a:pt x="3716" y="7906"/>
                    <a:pt x="3346" y="4001"/>
                    <a:pt x="3525" y="346"/>
                  </a:cubicBezTo>
                  <a:cubicBezTo>
                    <a:pt x="3537" y="155"/>
                    <a:pt x="3382" y="1"/>
                    <a:pt x="3192" y="1"/>
                  </a:cubicBezTo>
                  <a:close/>
                  <a:moveTo>
                    <a:pt x="4775" y="13631"/>
                  </a:moveTo>
                  <a:cubicBezTo>
                    <a:pt x="4764" y="13631"/>
                    <a:pt x="4751" y="13632"/>
                    <a:pt x="4739" y="13633"/>
                  </a:cubicBezTo>
                  <a:lnTo>
                    <a:pt x="2549" y="13836"/>
                  </a:lnTo>
                  <a:cubicBezTo>
                    <a:pt x="2334" y="13847"/>
                    <a:pt x="2203" y="14050"/>
                    <a:pt x="2251" y="14252"/>
                  </a:cubicBezTo>
                  <a:cubicBezTo>
                    <a:pt x="2299" y="14443"/>
                    <a:pt x="2346" y="14633"/>
                    <a:pt x="2382" y="14800"/>
                  </a:cubicBezTo>
                  <a:cubicBezTo>
                    <a:pt x="2537" y="15598"/>
                    <a:pt x="2656" y="16241"/>
                    <a:pt x="2644" y="17003"/>
                  </a:cubicBezTo>
                  <a:cubicBezTo>
                    <a:pt x="2644" y="17181"/>
                    <a:pt x="2799" y="17336"/>
                    <a:pt x="2977" y="17336"/>
                  </a:cubicBezTo>
                  <a:lnTo>
                    <a:pt x="5240" y="17336"/>
                  </a:lnTo>
                  <a:cubicBezTo>
                    <a:pt x="5418" y="17336"/>
                    <a:pt x="5561" y="17205"/>
                    <a:pt x="5585" y="17038"/>
                  </a:cubicBezTo>
                  <a:cubicBezTo>
                    <a:pt x="5656" y="16467"/>
                    <a:pt x="5609" y="15729"/>
                    <a:pt x="5478" y="15074"/>
                  </a:cubicBezTo>
                  <a:cubicBezTo>
                    <a:pt x="5382" y="14574"/>
                    <a:pt x="5299" y="14145"/>
                    <a:pt x="5049" y="13764"/>
                  </a:cubicBezTo>
                  <a:cubicBezTo>
                    <a:pt x="4985" y="13679"/>
                    <a:pt x="4882" y="13631"/>
                    <a:pt x="4775" y="1363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15"/>
          <p:cNvSpPr txBox="1">
            <a:spLocks noGrp="1"/>
          </p:cNvSpPr>
          <p:nvPr>
            <p:ph type="subTitle" idx="1"/>
          </p:nvPr>
        </p:nvSpPr>
        <p:spPr>
          <a:xfrm>
            <a:off x="4584750" y="1434400"/>
            <a:ext cx="33375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Coming Soon"/>
              <a:buNone/>
              <a:defRPr sz="24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5" name="Google Shape;635;p15"/>
          <p:cNvSpPr txBox="1">
            <a:spLocks noGrp="1"/>
          </p:cNvSpPr>
          <p:nvPr>
            <p:ph type="subTitle" idx="2"/>
          </p:nvPr>
        </p:nvSpPr>
        <p:spPr>
          <a:xfrm>
            <a:off x="4754375" y="3325825"/>
            <a:ext cx="2939100" cy="12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636" name="Google Shape;636;p15"/>
          <p:cNvGrpSpPr/>
          <p:nvPr/>
        </p:nvGrpSpPr>
        <p:grpSpPr>
          <a:xfrm>
            <a:off x="6003763" y="288151"/>
            <a:ext cx="591379" cy="691934"/>
            <a:chOff x="6232363" y="288151"/>
            <a:chExt cx="591379" cy="691934"/>
          </a:xfrm>
        </p:grpSpPr>
        <p:sp>
          <p:nvSpPr>
            <p:cNvPr id="637" name="Google Shape;637;p15"/>
            <p:cNvSpPr/>
            <p:nvPr/>
          </p:nvSpPr>
          <p:spPr>
            <a:xfrm>
              <a:off x="6291500" y="892074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rgbClr val="6E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6248690" y="295319"/>
              <a:ext cx="516312" cy="477285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5" y="827"/>
                  </a:moveTo>
                  <a:lnTo>
                    <a:pt x="1255" y="827"/>
                  </a:lnTo>
                  <a:cubicBezTo>
                    <a:pt x="1287" y="840"/>
                    <a:pt x="1323" y="849"/>
                    <a:pt x="1355" y="858"/>
                  </a:cubicBezTo>
                  <a:cubicBezTo>
                    <a:pt x="1351" y="863"/>
                    <a:pt x="1346" y="867"/>
                    <a:pt x="1342" y="872"/>
                  </a:cubicBezTo>
                  <a:cubicBezTo>
                    <a:pt x="1310" y="858"/>
                    <a:pt x="1283" y="845"/>
                    <a:pt x="1255" y="827"/>
                  </a:cubicBezTo>
                  <a:close/>
                  <a:moveTo>
                    <a:pt x="1359" y="0"/>
                  </a:moveTo>
                  <a:cubicBezTo>
                    <a:pt x="1265" y="0"/>
                    <a:pt x="1171" y="24"/>
                    <a:pt x="1123" y="94"/>
                  </a:cubicBezTo>
                  <a:cubicBezTo>
                    <a:pt x="1087" y="103"/>
                    <a:pt x="1055" y="117"/>
                    <a:pt x="1028" y="135"/>
                  </a:cubicBezTo>
                  <a:cubicBezTo>
                    <a:pt x="1010" y="149"/>
                    <a:pt x="992" y="163"/>
                    <a:pt x="978" y="176"/>
                  </a:cubicBezTo>
                  <a:cubicBezTo>
                    <a:pt x="841" y="254"/>
                    <a:pt x="769" y="408"/>
                    <a:pt x="887" y="576"/>
                  </a:cubicBezTo>
                  <a:cubicBezTo>
                    <a:pt x="901" y="595"/>
                    <a:pt x="914" y="613"/>
                    <a:pt x="932" y="631"/>
                  </a:cubicBezTo>
                  <a:cubicBezTo>
                    <a:pt x="901" y="663"/>
                    <a:pt x="887" y="713"/>
                    <a:pt x="905" y="772"/>
                  </a:cubicBezTo>
                  <a:cubicBezTo>
                    <a:pt x="955" y="922"/>
                    <a:pt x="1037" y="1022"/>
                    <a:pt x="1142" y="1086"/>
                  </a:cubicBezTo>
                  <a:cubicBezTo>
                    <a:pt x="1078" y="1181"/>
                    <a:pt x="1023" y="1290"/>
                    <a:pt x="992" y="1395"/>
                  </a:cubicBezTo>
                  <a:cubicBezTo>
                    <a:pt x="978" y="1386"/>
                    <a:pt x="960" y="1377"/>
                    <a:pt x="941" y="1372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21" y="1231"/>
                    <a:pt x="542" y="1210"/>
                    <a:pt x="465" y="1210"/>
                  </a:cubicBezTo>
                  <a:cubicBezTo>
                    <a:pt x="411" y="1210"/>
                    <a:pt x="358" y="1220"/>
                    <a:pt x="309" y="1245"/>
                  </a:cubicBezTo>
                  <a:cubicBezTo>
                    <a:pt x="282" y="1254"/>
                    <a:pt x="255" y="1263"/>
                    <a:pt x="232" y="1281"/>
                  </a:cubicBezTo>
                  <a:cubicBezTo>
                    <a:pt x="164" y="1281"/>
                    <a:pt x="100" y="1313"/>
                    <a:pt x="55" y="1395"/>
                  </a:cubicBezTo>
                  <a:cubicBezTo>
                    <a:pt x="0" y="1509"/>
                    <a:pt x="37" y="1618"/>
                    <a:pt x="114" y="1700"/>
                  </a:cubicBezTo>
                  <a:cubicBezTo>
                    <a:pt x="155" y="1768"/>
                    <a:pt x="246" y="1850"/>
                    <a:pt x="346" y="1895"/>
                  </a:cubicBezTo>
                  <a:cubicBezTo>
                    <a:pt x="432" y="2095"/>
                    <a:pt x="801" y="2186"/>
                    <a:pt x="1078" y="2223"/>
                  </a:cubicBezTo>
                  <a:cubicBezTo>
                    <a:pt x="1155" y="2268"/>
                    <a:pt x="1237" y="2305"/>
                    <a:pt x="1328" y="2327"/>
                  </a:cubicBezTo>
                  <a:cubicBezTo>
                    <a:pt x="1340" y="2331"/>
                    <a:pt x="1350" y="2333"/>
                    <a:pt x="1360" y="2333"/>
                  </a:cubicBezTo>
                  <a:cubicBezTo>
                    <a:pt x="1374" y="2333"/>
                    <a:pt x="1386" y="2330"/>
                    <a:pt x="1396" y="2327"/>
                  </a:cubicBezTo>
                  <a:cubicBezTo>
                    <a:pt x="1446" y="2336"/>
                    <a:pt x="1492" y="2345"/>
                    <a:pt x="1542" y="2350"/>
                  </a:cubicBezTo>
                  <a:cubicBezTo>
                    <a:pt x="1649" y="2382"/>
                    <a:pt x="1757" y="2396"/>
                    <a:pt x="1874" y="2396"/>
                  </a:cubicBezTo>
                  <a:cubicBezTo>
                    <a:pt x="1890" y="2396"/>
                    <a:pt x="1907" y="2396"/>
                    <a:pt x="1924" y="2395"/>
                  </a:cubicBezTo>
                  <a:cubicBezTo>
                    <a:pt x="1942" y="2395"/>
                    <a:pt x="1956" y="2391"/>
                    <a:pt x="1969" y="2382"/>
                  </a:cubicBezTo>
                  <a:cubicBezTo>
                    <a:pt x="1997" y="2384"/>
                    <a:pt x="2024" y="2386"/>
                    <a:pt x="2051" y="2386"/>
                  </a:cubicBezTo>
                  <a:cubicBezTo>
                    <a:pt x="2116" y="2386"/>
                    <a:pt x="2176" y="2377"/>
                    <a:pt x="2224" y="2355"/>
                  </a:cubicBezTo>
                  <a:cubicBezTo>
                    <a:pt x="2231" y="2355"/>
                    <a:pt x="2239" y="2355"/>
                    <a:pt x="2246" y="2355"/>
                  </a:cubicBezTo>
                  <a:cubicBezTo>
                    <a:pt x="2297" y="2355"/>
                    <a:pt x="2344" y="2341"/>
                    <a:pt x="2392" y="2314"/>
                  </a:cubicBezTo>
                  <a:cubicBezTo>
                    <a:pt x="2479" y="2286"/>
                    <a:pt x="2551" y="2218"/>
                    <a:pt x="2583" y="2109"/>
                  </a:cubicBezTo>
                  <a:cubicBezTo>
                    <a:pt x="2592" y="2082"/>
                    <a:pt x="2579" y="2032"/>
                    <a:pt x="2551" y="2009"/>
                  </a:cubicBezTo>
                  <a:cubicBezTo>
                    <a:pt x="2479" y="1959"/>
                    <a:pt x="2419" y="1927"/>
                    <a:pt x="2329" y="1904"/>
                  </a:cubicBezTo>
                  <a:cubicBezTo>
                    <a:pt x="2219" y="1845"/>
                    <a:pt x="2110" y="1800"/>
                    <a:pt x="1983" y="1768"/>
                  </a:cubicBezTo>
                  <a:cubicBezTo>
                    <a:pt x="1974" y="1766"/>
                    <a:pt x="1966" y="1765"/>
                    <a:pt x="1958" y="1765"/>
                  </a:cubicBezTo>
                  <a:cubicBezTo>
                    <a:pt x="1927" y="1765"/>
                    <a:pt x="1901" y="1778"/>
                    <a:pt x="1883" y="1800"/>
                  </a:cubicBezTo>
                  <a:cubicBezTo>
                    <a:pt x="1846" y="1791"/>
                    <a:pt x="1810" y="1786"/>
                    <a:pt x="1774" y="1777"/>
                  </a:cubicBezTo>
                  <a:lnTo>
                    <a:pt x="1769" y="1777"/>
                  </a:lnTo>
                  <a:cubicBezTo>
                    <a:pt x="1778" y="1745"/>
                    <a:pt x="1783" y="1713"/>
                    <a:pt x="1787" y="1677"/>
                  </a:cubicBezTo>
                  <a:cubicBezTo>
                    <a:pt x="1787" y="1677"/>
                    <a:pt x="1787" y="1672"/>
                    <a:pt x="1787" y="1668"/>
                  </a:cubicBezTo>
                  <a:cubicBezTo>
                    <a:pt x="1801" y="1659"/>
                    <a:pt x="1810" y="1650"/>
                    <a:pt x="1815" y="1636"/>
                  </a:cubicBezTo>
                  <a:cubicBezTo>
                    <a:pt x="1878" y="1504"/>
                    <a:pt x="1906" y="1372"/>
                    <a:pt x="1896" y="1236"/>
                  </a:cubicBezTo>
                  <a:lnTo>
                    <a:pt x="1896" y="1236"/>
                  </a:lnTo>
                  <a:cubicBezTo>
                    <a:pt x="1923" y="1237"/>
                    <a:pt x="1950" y="1238"/>
                    <a:pt x="1977" y="1238"/>
                  </a:cubicBezTo>
                  <a:cubicBezTo>
                    <a:pt x="2126" y="1238"/>
                    <a:pt x="2273" y="1214"/>
                    <a:pt x="2419" y="1145"/>
                  </a:cubicBezTo>
                  <a:cubicBezTo>
                    <a:pt x="2524" y="1090"/>
                    <a:pt x="2497" y="954"/>
                    <a:pt x="2415" y="899"/>
                  </a:cubicBezTo>
                  <a:cubicBezTo>
                    <a:pt x="2479" y="849"/>
                    <a:pt x="2506" y="777"/>
                    <a:pt x="2479" y="672"/>
                  </a:cubicBezTo>
                  <a:cubicBezTo>
                    <a:pt x="2474" y="667"/>
                    <a:pt x="2474" y="663"/>
                    <a:pt x="2474" y="658"/>
                  </a:cubicBezTo>
                  <a:cubicBezTo>
                    <a:pt x="2479" y="608"/>
                    <a:pt x="2460" y="558"/>
                    <a:pt x="2433" y="522"/>
                  </a:cubicBezTo>
                  <a:cubicBezTo>
                    <a:pt x="2419" y="422"/>
                    <a:pt x="2360" y="326"/>
                    <a:pt x="2251" y="276"/>
                  </a:cubicBezTo>
                  <a:cubicBezTo>
                    <a:pt x="2215" y="258"/>
                    <a:pt x="2174" y="249"/>
                    <a:pt x="2128" y="244"/>
                  </a:cubicBezTo>
                  <a:cubicBezTo>
                    <a:pt x="2011" y="116"/>
                    <a:pt x="1835" y="8"/>
                    <a:pt x="1684" y="8"/>
                  </a:cubicBezTo>
                  <a:cubicBezTo>
                    <a:pt x="1642" y="8"/>
                    <a:pt x="1601" y="16"/>
                    <a:pt x="1565" y="35"/>
                  </a:cubicBezTo>
                  <a:cubicBezTo>
                    <a:pt x="1528" y="22"/>
                    <a:pt x="1492" y="13"/>
                    <a:pt x="1455" y="8"/>
                  </a:cubicBezTo>
                  <a:cubicBezTo>
                    <a:pt x="1425" y="3"/>
                    <a:pt x="1392" y="0"/>
                    <a:pt x="1359" y="0"/>
                  </a:cubicBezTo>
                  <a:close/>
                </a:path>
              </a:pathLst>
            </a:custGeom>
            <a:solidFill>
              <a:srgbClr val="DE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6232363" y="288151"/>
              <a:ext cx="591379" cy="493413"/>
            </a:xfrm>
            <a:custGeom>
              <a:avLst/>
              <a:gdLst/>
              <a:ahLst/>
              <a:cxnLst/>
              <a:rect l="l" t="t" r="r" b="b"/>
              <a:pathLst>
                <a:path w="2970" h="2478" extrusionOk="0">
                  <a:moveTo>
                    <a:pt x="1483" y="112"/>
                  </a:moveTo>
                  <a:cubicBezTo>
                    <a:pt x="1720" y="112"/>
                    <a:pt x="1978" y="194"/>
                    <a:pt x="2206" y="294"/>
                  </a:cubicBezTo>
                  <a:cubicBezTo>
                    <a:pt x="2215" y="299"/>
                    <a:pt x="2224" y="299"/>
                    <a:pt x="2229" y="303"/>
                  </a:cubicBezTo>
                  <a:cubicBezTo>
                    <a:pt x="2374" y="385"/>
                    <a:pt x="2497" y="481"/>
                    <a:pt x="2542" y="608"/>
                  </a:cubicBezTo>
                  <a:cubicBezTo>
                    <a:pt x="2615" y="790"/>
                    <a:pt x="2442" y="903"/>
                    <a:pt x="2229" y="949"/>
                  </a:cubicBezTo>
                  <a:cubicBezTo>
                    <a:pt x="2153" y="966"/>
                    <a:pt x="2070" y="974"/>
                    <a:pt x="1985" y="974"/>
                  </a:cubicBezTo>
                  <a:cubicBezTo>
                    <a:pt x="1767" y="974"/>
                    <a:pt x="1531" y="922"/>
                    <a:pt x="1342" y="831"/>
                  </a:cubicBezTo>
                  <a:cubicBezTo>
                    <a:pt x="992" y="658"/>
                    <a:pt x="819" y="335"/>
                    <a:pt x="1151" y="180"/>
                  </a:cubicBezTo>
                  <a:cubicBezTo>
                    <a:pt x="1252" y="132"/>
                    <a:pt x="1365" y="112"/>
                    <a:pt x="1483" y="112"/>
                  </a:cubicBezTo>
                  <a:close/>
                  <a:moveTo>
                    <a:pt x="955" y="699"/>
                  </a:moveTo>
                  <a:cubicBezTo>
                    <a:pt x="1037" y="785"/>
                    <a:pt x="1146" y="863"/>
                    <a:pt x="1274" y="922"/>
                  </a:cubicBezTo>
                  <a:cubicBezTo>
                    <a:pt x="1287" y="926"/>
                    <a:pt x="1301" y="931"/>
                    <a:pt x="1315" y="940"/>
                  </a:cubicBezTo>
                  <a:cubicBezTo>
                    <a:pt x="1328" y="944"/>
                    <a:pt x="1342" y="954"/>
                    <a:pt x="1355" y="958"/>
                  </a:cubicBezTo>
                  <a:cubicBezTo>
                    <a:pt x="1433" y="981"/>
                    <a:pt x="1510" y="1004"/>
                    <a:pt x="1587" y="1026"/>
                  </a:cubicBezTo>
                  <a:cubicBezTo>
                    <a:pt x="1596" y="1026"/>
                    <a:pt x="1606" y="1031"/>
                    <a:pt x="1610" y="1031"/>
                  </a:cubicBezTo>
                  <a:cubicBezTo>
                    <a:pt x="1660" y="1044"/>
                    <a:pt x="1710" y="1054"/>
                    <a:pt x="1760" y="1063"/>
                  </a:cubicBezTo>
                  <a:lnTo>
                    <a:pt x="1774" y="1063"/>
                  </a:lnTo>
                  <a:cubicBezTo>
                    <a:pt x="1856" y="1067"/>
                    <a:pt x="1933" y="1076"/>
                    <a:pt x="2015" y="1085"/>
                  </a:cubicBezTo>
                  <a:cubicBezTo>
                    <a:pt x="2197" y="1085"/>
                    <a:pt x="2370" y="1054"/>
                    <a:pt x="2506" y="990"/>
                  </a:cubicBezTo>
                  <a:lnTo>
                    <a:pt x="2506" y="990"/>
                  </a:lnTo>
                  <a:cubicBezTo>
                    <a:pt x="2474" y="1035"/>
                    <a:pt x="2433" y="1072"/>
                    <a:pt x="2388" y="1104"/>
                  </a:cubicBezTo>
                  <a:cubicBezTo>
                    <a:pt x="2379" y="1117"/>
                    <a:pt x="2365" y="1131"/>
                    <a:pt x="2351" y="1140"/>
                  </a:cubicBezTo>
                  <a:cubicBezTo>
                    <a:pt x="2288" y="1233"/>
                    <a:pt x="2047" y="1263"/>
                    <a:pt x="1955" y="1263"/>
                  </a:cubicBezTo>
                  <a:cubicBezTo>
                    <a:pt x="1948" y="1263"/>
                    <a:pt x="1943" y="1263"/>
                    <a:pt x="1938" y="1263"/>
                  </a:cubicBezTo>
                  <a:cubicBezTo>
                    <a:pt x="1710" y="1245"/>
                    <a:pt x="1424" y="1199"/>
                    <a:pt x="1246" y="1035"/>
                  </a:cubicBezTo>
                  <a:cubicBezTo>
                    <a:pt x="1110" y="949"/>
                    <a:pt x="1005" y="835"/>
                    <a:pt x="955" y="699"/>
                  </a:cubicBezTo>
                  <a:close/>
                  <a:moveTo>
                    <a:pt x="1283" y="1222"/>
                  </a:moveTo>
                  <a:cubicBezTo>
                    <a:pt x="1383" y="1263"/>
                    <a:pt x="1492" y="1290"/>
                    <a:pt x="1610" y="1313"/>
                  </a:cubicBezTo>
                  <a:cubicBezTo>
                    <a:pt x="1706" y="1326"/>
                    <a:pt x="1801" y="1345"/>
                    <a:pt x="1892" y="1354"/>
                  </a:cubicBezTo>
                  <a:cubicBezTo>
                    <a:pt x="1888" y="1422"/>
                    <a:pt x="1874" y="1490"/>
                    <a:pt x="1860" y="1563"/>
                  </a:cubicBezTo>
                  <a:cubicBezTo>
                    <a:pt x="1847" y="1631"/>
                    <a:pt x="1833" y="1717"/>
                    <a:pt x="1797" y="1781"/>
                  </a:cubicBezTo>
                  <a:cubicBezTo>
                    <a:pt x="1724" y="1911"/>
                    <a:pt x="1643" y="1959"/>
                    <a:pt x="1546" y="1959"/>
                  </a:cubicBezTo>
                  <a:cubicBezTo>
                    <a:pt x="1472" y="1959"/>
                    <a:pt x="1390" y="1931"/>
                    <a:pt x="1296" y="1890"/>
                  </a:cubicBezTo>
                  <a:cubicBezTo>
                    <a:pt x="1192" y="1840"/>
                    <a:pt x="1114" y="1804"/>
                    <a:pt x="1092" y="1699"/>
                  </a:cubicBezTo>
                  <a:cubicBezTo>
                    <a:pt x="1069" y="1622"/>
                    <a:pt x="1105" y="1554"/>
                    <a:pt x="1142" y="1486"/>
                  </a:cubicBezTo>
                  <a:cubicBezTo>
                    <a:pt x="1151" y="1476"/>
                    <a:pt x="1160" y="1463"/>
                    <a:pt x="1160" y="1454"/>
                  </a:cubicBezTo>
                  <a:cubicBezTo>
                    <a:pt x="1164" y="1440"/>
                    <a:pt x="1174" y="1431"/>
                    <a:pt x="1178" y="1422"/>
                  </a:cubicBezTo>
                  <a:cubicBezTo>
                    <a:pt x="1210" y="1354"/>
                    <a:pt x="1246" y="1290"/>
                    <a:pt x="1283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1" y="1326"/>
                  </a:cubicBezTo>
                  <a:cubicBezTo>
                    <a:pt x="464" y="1326"/>
                    <a:pt x="487" y="1331"/>
                    <a:pt x="510" y="1335"/>
                  </a:cubicBezTo>
                  <a:lnTo>
                    <a:pt x="514" y="1335"/>
                  </a:lnTo>
                  <a:cubicBezTo>
                    <a:pt x="678" y="1340"/>
                    <a:pt x="878" y="1413"/>
                    <a:pt x="1028" y="1472"/>
                  </a:cubicBezTo>
                  <a:cubicBezTo>
                    <a:pt x="992" y="1540"/>
                    <a:pt x="960" y="1613"/>
                    <a:pt x="964" y="1686"/>
                  </a:cubicBezTo>
                  <a:cubicBezTo>
                    <a:pt x="973" y="1868"/>
                    <a:pt x="1187" y="1959"/>
                    <a:pt x="1365" y="2013"/>
                  </a:cubicBezTo>
                  <a:cubicBezTo>
                    <a:pt x="1439" y="2038"/>
                    <a:pt x="1505" y="2049"/>
                    <a:pt x="1564" y="2049"/>
                  </a:cubicBezTo>
                  <a:cubicBezTo>
                    <a:pt x="1731" y="2049"/>
                    <a:pt x="1837" y="1958"/>
                    <a:pt x="1901" y="1827"/>
                  </a:cubicBezTo>
                  <a:cubicBezTo>
                    <a:pt x="2051" y="1868"/>
                    <a:pt x="2251" y="1922"/>
                    <a:pt x="2379" y="2009"/>
                  </a:cubicBezTo>
                  <a:lnTo>
                    <a:pt x="2383" y="2009"/>
                  </a:lnTo>
                  <a:cubicBezTo>
                    <a:pt x="2424" y="2018"/>
                    <a:pt x="2451" y="2036"/>
                    <a:pt x="2470" y="2059"/>
                  </a:cubicBezTo>
                  <a:lnTo>
                    <a:pt x="2479" y="2068"/>
                  </a:lnTo>
                  <a:lnTo>
                    <a:pt x="2497" y="2072"/>
                  </a:lnTo>
                  <a:cubicBezTo>
                    <a:pt x="2629" y="2099"/>
                    <a:pt x="2629" y="2236"/>
                    <a:pt x="2547" y="2286"/>
                  </a:cubicBezTo>
                  <a:cubicBezTo>
                    <a:pt x="2533" y="2295"/>
                    <a:pt x="2515" y="2304"/>
                    <a:pt x="2501" y="2309"/>
                  </a:cubicBezTo>
                  <a:cubicBezTo>
                    <a:pt x="2483" y="2318"/>
                    <a:pt x="2470" y="2322"/>
                    <a:pt x="2447" y="2327"/>
                  </a:cubicBezTo>
                  <a:cubicBezTo>
                    <a:pt x="2360" y="2363"/>
                    <a:pt x="2224" y="2372"/>
                    <a:pt x="2133" y="2377"/>
                  </a:cubicBezTo>
                  <a:cubicBezTo>
                    <a:pt x="2093" y="2379"/>
                    <a:pt x="2052" y="2380"/>
                    <a:pt x="2012" y="2380"/>
                  </a:cubicBezTo>
                  <a:cubicBezTo>
                    <a:pt x="1741" y="2380"/>
                    <a:pt x="1466" y="2330"/>
                    <a:pt x="1201" y="2259"/>
                  </a:cubicBezTo>
                  <a:cubicBezTo>
                    <a:pt x="910" y="2177"/>
                    <a:pt x="591" y="2068"/>
                    <a:pt x="364" y="1872"/>
                  </a:cubicBezTo>
                  <a:cubicBezTo>
                    <a:pt x="300" y="1813"/>
                    <a:pt x="214" y="1736"/>
                    <a:pt x="187" y="1654"/>
                  </a:cubicBezTo>
                  <a:cubicBezTo>
                    <a:pt x="164" y="1622"/>
                    <a:pt x="155" y="1595"/>
                    <a:pt x="159" y="1567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6"/>
                    <a:pt x="182" y="1426"/>
                    <a:pt x="223" y="1399"/>
                  </a:cubicBezTo>
                  <a:cubicBezTo>
                    <a:pt x="237" y="1376"/>
                    <a:pt x="259" y="1358"/>
                    <a:pt x="282" y="1345"/>
                  </a:cubicBezTo>
                  <a:cubicBezTo>
                    <a:pt x="311" y="1327"/>
                    <a:pt x="346" y="1319"/>
                    <a:pt x="382" y="1319"/>
                  </a:cubicBezTo>
                  <a:close/>
                  <a:moveTo>
                    <a:pt x="1428" y="0"/>
                  </a:moveTo>
                  <a:cubicBezTo>
                    <a:pt x="1235" y="0"/>
                    <a:pt x="1059" y="44"/>
                    <a:pt x="928" y="153"/>
                  </a:cubicBezTo>
                  <a:cubicBezTo>
                    <a:pt x="860" y="208"/>
                    <a:pt x="823" y="276"/>
                    <a:pt x="810" y="344"/>
                  </a:cubicBezTo>
                  <a:cubicBezTo>
                    <a:pt x="810" y="349"/>
                    <a:pt x="805" y="353"/>
                    <a:pt x="805" y="358"/>
                  </a:cubicBezTo>
                  <a:cubicBezTo>
                    <a:pt x="705" y="781"/>
                    <a:pt x="883" y="1035"/>
                    <a:pt x="1183" y="1181"/>
                  </a:cubicBezTo>
                  <a:cubicBezTo>
                    <a:pt x="1146" y="1249"/>
                    <a:pt x="1110" y="1317"/>
                    <a:pt x="1074" y="1390"/>
                  </a:cubicBezTo>
                  <a:cubicBezTo>
                    <a:pt x="903" y="1327"/>
                    <a:pt x="617" y="1237"/>
                    <a:pt x="388" y="1237"/>
                  </a:cubicBezTo>
                  <a:cubicBezTo>
                    <a:pt x="201" y="1237"/>
                    <a:pt x="53" y="1297"/>
                    <a:pt x="37" y="1481"/>
                  </a:cubicBezTo>
                  <a:cubicBezTo>
                    <a:pt x="0" y="1899"/>
                    <a:pt x="646" y="2177"/>
                    <a:pt x="1010" y="2295"/>
                  </a:cubicBezTo>
                  <a:cubicBezTo>
                    <a:pt x="1033" y="2300"/>
                    <a:pt x="1051" y="2309"/>
                    <a:pt x="1069" y="2313"/>
                  </a:cubicBezTo>
                  <a:cubicBezTo>
                    <a:pt x="1064" y="2318"/>
                    <a:pt x="1064" y="2318"/>
                    <a:pt x="1064" y="2322"/>
                  </a:cubicBezTo>
                  <a:lnTo>
                    <a:pt x="1060" y="2327"/>
                  </a:lnTo>
                  <a:cubicBezTo>
                    <a:pt x="1074" y="2327"/>
                    <a:pt x="1092" y="2331"/>
                    <a:pt x="1105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3"/>
                    <a:pt x="1292" y="2377"/>
                  </a:cubicBezTo>
                  <a:cubicBezTo>
                    <a:pt x="1292" y="2377"/>
                    <a:pt x="1292" y="2377"/>
                    <a:pt x="1292" y="2381"/>
                  </a:cubicBezTo>
                  <a:cubicBezTo>
                    <a:pt x="1324" y="2395"/>
                    <a:pt x="1360" y="2404"/>
                    <a:pt x="1392" y="2413"/>
                  </a:cubicBezTo>
                  <a:cubicBezTo>
                    <a:pt x="1396" y="2409"/>
                    <a:pt x="1396" y="2404"/>
                    <a:pt x="1396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39" y="2473"/>
                    <a:pt x="2013" y="2477"/>
                    <a:pt x="2090" y="2477"/>
                  </a:cubicBezTo>
                  <a:cubicBezTo>
                    <a:pt x="2285" y="2477"/>
                    <a:pt x="2497" y="2451"/>
                    <a:pt x="2624" y="2350"/>
                  </a:cubicBezTo>
                  <a:cubicBezTo>
                    <a:pt x="2970" y="2077"/>
                    <a:pt x="2201" y="1818"/>
                    <a:pt x="1942" y="1740"/>
                  </a:cubicBezTo>
                  <a:cubicBezTo>
                    <a:pt x="1983" y="1627"/>
                    <a:pt x="2001" y="1490"/>
                    <a:pt x="2010" y="1363"/>
                  </a:cubicBezTo>
                  <a:cubicBezTo>
                    <a:pt x="2031" y="1364"/>
                    <a:pt x="2052" y="1364"/>
                    <a:pt x="2072" y="1364"/>
                  </a:cubicBezTo>
                  <a:cubicBezTo>
                    <a:pt x="2386" y="1364"/>
                    <a:pt x="2643" y="1259"/>
                    <a:pt x="2720" y="849"/>
                  </a:cubicBezTo>
                  <a:cubicBezTo>
                    <a:pt x="2724" y="826"/>
                    <a:pt x="2720" y="808"/>
                    <a:pt x="2711" y="790"/>
                  </a:cubicBezTo>
                  <a:cubicBezTo>
                    <a:pt x="2779" y="581"/>
                    <a:pt x="2529" y="330"/>
                    <a:pt x="2229" y="171"/>
                  </a:cubicBezTo>
                  <a:cubicBezTo>
                    <a:pt x="2212" y="165"/>
                    <a:pt x="2198" y="160"/>
                    <a:pt x="2184" y="160"/>
                  </a:cubicBezTo>
                  <a:cubicBezTo>
                    <a:pt x="2179" y="160"/>
                    <a:pt x="2174" y="161"/>
                    <a:pt x="2169" y="162"/>
                  </a:cubicBezTo>
                  <a:cubicBezTo>
                    <a:pt x="1934" y="69"/>
                    <a:pt x="1668" y="0"/>
                    <a:pt x="1428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6375528" y="736165"/>
              <a:ext cx="135798" cy="222414"/>
            </a:xfrm>
            <a:custGeom>
              <a:avLst/>
              <a:gdLst/>
              <a:ahLst/>
              <a:cxnLst/>
              <a:rect l="l" t="t" r="r" b="b"/>
              <a:pathLst>
                <a:path w="682" h="1117" extrusionOk="0">
                  <a:moveTo>
                    <a:pt x="357" y="1"/>
                  </a:moveTo>
                  <a:cubicBezTo>
                    <a:pt x="343" y="1"/>
                    <a:pt x="328" y="8"/>
                    <a:pt x="323" y="27"/>
                  </a:cubicBezTo>
                  <a:lnTo>
                    <a:pt x="9" y="1073"/>
                  </a:lnTo>
                  <a:cubicBezTo>
                    <a:pt x="0" y="1099"/>
                    <a:pt x="20" y="1116"/>
                    <a:pt x="41" y="1116"/>
                  </a:cubicBezTo>
                  <a:cubicBezTo>
                    <a:pt x="53" y="1116"/>
                    <a:pt x="65" y="1111"/>
                    <a:pt x="73" y="1100"/>
                  </a:cubicBezTo>
                  <a:cubicBezTo>
                    <a:pt x="300" y="800"/>
                    <a:pt x="500" y="477"/>
                    <a:pt x="668" y="141"/>
                  </a:cubicBezTo>
                  <a:cubicBezTo>
                    <a:pt x="682" y="114"/>
                    <a:pt x="658" y="82"/>
                    <a:pt x="633" y="82"/>
                  </a:cubicBezTo>
                  <a:cubicBezTo>
                    <a:pt x="625" y="82"/>
                    <a:pt x="616" y="86"/>
                    <a:pt x="609" y="95"/>
                  </a:cubicBezTo>
                  <a:cubicBezTo>
                    <a:pt x="600" y="109"/>
                    <a:pt x="586" y="127"/>
                    <a:pt x="573" y="141"/>
                  </a:cubicBezTo>
                  <a:cubicBezTo>
                    <a:pt x="573" y="118"/>
                    <a:pt x="555" y="104"/>
                    <a:pt x="536" y="104"/>
                  </a:cubicBezTo>
                  <a:cubicBezTo>
                    <a:pt x="536" y="100"/>
                    <a:pt x="532" y="91"/>
                    <a:pt x="523" y="86"/>
                  </a:cubicBezTo>
                  <a:cubicBezTo>
                    <a:pt x="518" y="86"/>
                    <a:pt x="514" y="81"/>
                    <a:pt x="509" y="77"/>
                  </a:cubicBezTo>
                  <a:cubicBezTo>
                    <a:pt x="507" y="75"/>
                    <a:pt x="503" y="73"/>
                    <a:pt x="499" y="73"/>
                  </a:cubicBezTo>
                  <a:cubicBezTo>
                    <a:pt x="495" y="73"/>
                    <a:pt x="491" y="75"/>
                    <a:pt x="486" y="77"/>
                  </a:cubicBezTo>
                  <a:cubicBezTo>
                    <a:pt x="478" y="71"/>
                    <a:pt x="470" y="68"/>
                    <a:pt x="461" y="68"/>
                  </a:cubicBezTo>
                  <a:cubicBezTo>
                    <a:pt x="450" y="68"/>
                    <a:pt x="440" y="73"/>
                    <a:pt x="432" y="86"/>
                  </a:cubicBezTo>
                  <a:cubicBezTo>
                    <a:pt x="427" y="91"/>
                    <a:pt x="423" y="95"/>
                    <a:pt x="418" y="104"/>
                  </a:cubicBezTo>
                  <a:cubicBezTo>
                    <a:pt x="414" y="86"/>
                    <a:pt x="400" y="77"/>
                    <a:pt x="382" y="77"/>
                  </a:cubicBezTo>
                  <a:cubicBezTo>
                    <a:pt x="386" y="68"/>
                    <a:pt x="391" y="54"/>
                    <a:pt x="391" y="45"/>
                  </a:cubicBezTo>
                  <a:cubicBezTo>
                    <a:pt x="399" y="18"/>
                    <a:pt x="378" y="1"/>
                    <a:pt x="357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CUSTOM_21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oogle Shape;1001;p22"/>
          <p:cNvGrpSpPr/>
          <p:nvPr/>
        </p:nvGrpSpPr>
        <p:grpSpPr>
          <a:xfrm rot="5400000">
            <a:off x="4873139" y="1635803"/>
            <a:ext cx="2921965" cy="2993579"/>
            <a:chOff x="229104" y="1914720"/>
            <a:chExt cx="5028333" cy="5034611"/>
          </a:xfrm>
        </p:grpSpPr>
        <p:sp>
          <p:nvSpPr>
            <p:cNvPr id="1002" name="Google Shape;1002;p22"/>
            <p:cNvSpPr/>
            <p:nvPr/>
          </p:nvSpPr>
          <p:spPr>
            <a:xfrm>
              <a:off x="229104" y="1914720"/>
              <a:ext cx="50283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2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2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2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2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2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2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2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2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2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2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2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2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2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2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2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2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2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2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2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2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8" name="Google Shape;1028;p22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029" name="Google Shape;1029;p22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030" name="Google Shape;1030;p22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22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034" name="Google Shape;1034;p22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22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040" name="Google Shape;1040;p2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22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046" name="Google Shape;1046;p2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22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052" name="Google Shape;1052;p2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" name="Google Shape;1057;p22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058" name="Google Shape;1058;p22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3" name="Google Shape;1063;p22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64" name="Google Shape;1064;p22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_20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25"/>
          <p:cNvGrpSpPr/>
          <p:nvPr/>
        </p:nvGrpSpPr>
        <p:grpSpPr>
          <a:xfrm>
            <a:off x="1419025" y="1711900"/>
            <a:ext cx="5944729" cy="3182377"/>
            <a:chOff x="229112" y="1914755"/>
            <a:chExt cx="10094633" cy="5034611"/>
          </a:xfrm>
        </p:grpSpPr>
        <p:sp>
          <p:nvSpPr>
            <p:cNvPr id="1194" name="Google Shape;1194;p25"/>
            <p:cNvSpPr/>
            <p:nvPr/>
          </p:nvSpPr>
          <p:spPr>
            <a:xfrm>
              <a:off x="229112" y="1914755"/>
              <a:ext cx="100946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5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2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221" name="Google Shape;1221;p2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6" name="Google Shape;1226;p2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27" name="Google Shape;1227;p2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2" name="Google Shape;1232;p25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233" name="Google Shape;1233;p25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234" name="Google Shape;1234;p2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25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238" name="Google Shape;1238;p2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3" name="Google Shape;1243;p2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244" name="Google Shape;1244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2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250" name="Google Shape;1250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" name="Google Shape;1255;p2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256" name="Google Shape;1256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3"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33"/>
          <p:cNvSpPr txBox="1">
            <a:spLocks noGrp="1"/>
          </p:cNvSpPr>
          <p:nvPr>
            <p:ph type="ctrTitle"/>
          </p:nvPr>
        </p:nvSpPr>
        <p:spPr>
          <a:xfrm>
            <a:off x="1530450" y="734925"/>
            <a:ext cx="6083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696" name="Google Shape;1696;p33"/>
          <p:cNvSpPr txBox="1">
            <a:spLocks noGrp="1"/>
          </p:cNvSpPr>
          <p:nvPr>
            <p:ph type="subTitle" idx="1"/>
          </p:nvPr>
        </p:nvSpPr>
        <p:spPr>
          <a:xfrm>
            <a:off x="4936950" y="3902561"/>
            <a:ext cx="21321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7" name="Google Shape;1697;p33"/>
          <p:cNvSpPr txBox="1">
            <a:spLocks noGrp="1"/>
          </p:cNvSpPr>
          <p:nvPr>
            <p:ph type="subTitle" idx="2"/>
          </p:nvPr>
        </p:nvSpPr>
        <p:spPr>
          <a:xfrm>
            <a:off x="2180100" y="3902561"/>
            <a:ext cx="21321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p33"/>
          <p:cNvSpPr txBox="1">
            <a:spLocks noGrp="1"/>
          </p:cNvSpPr>
          <p:nvPr>
            <p:ph type="subTitle" idx="3"/>
          </p:nvPr>
        </p:nvSpPr>
        <p:spPr>
          <a:xfrm>
            <a:off x="4936950" y="3535725"/>
            <a:ext cx="2132100" cy="5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699" name="Google Shape;1699;p33"/>
          <p:cNvSpPr txBox="1">
            <a:spLocks noGrp="1"/>
          </p:cNvSpPr>
          <p:nvPr>
            <p:ph type="subTitle" idx="4"/>
          </p:nvPr>
        </p:nvSpPr>
        <p:spPr>
          <a:xfrm>
            <a:off x="2180100" y="3535725"/>
            <a:ext cx="2132100" cy="5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700" name="Google Shape;1700;p3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701" name="Google Shape;1701;p3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3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707" name="Google Shape;1707;p3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2" name="Google Shape;1712;p33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713" name="Google Shape;1713;p3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33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717" name="Google Shape;1717;p3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33"/>
          <p:cNvGrpSpPr/>
          <p:nvPr/>
        </p:nvGrpSpPr>
        <p:grpSpPr>
          <a:xfrm rot="-10796165">
            <a:off x="-979755" y="1547191"/>
            <a:ext cx="1842350" cy="479566"/>
            <a:chOff x="7492775" y="1865413"/>
            <a:chExt cx="2055046" cy="534931"/>
          </a:xfrm>
        </p:grpSpPr>
        <p:sp>
          <p:nvSpPr>
            <p:cNvPr id="1723" name="Google Shape;1723;p3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8" name="Google Shape;1728;p3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729" name="Google Shape;1729;p3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4" name="Google Shape;1734;p3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735" name="Google Shape;1735;p3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8" r:id="rId4"/>
    <p:sldLayoutId id="2147483661" r:id="rId5"/>
    <p:sldLayoutId id="2147483668" r:id="rId6"/>
    <p:sldLayoutId id="2147483671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449" y="734925"/>
            <a:ext cx="6412071" cy="2858880"/>
          </a:xfrm>
        </p:spPr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WELCOME CHILDRENS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71734" y="992611"/>
            <a:ext cx="3398269" cy="3271164"/>
          </a:xfrm>
        </p:spPr>
        <p:txBody>
          <a:bodyPr/>
          <a:lstStyle/>
          <a:p>
            <a:r>
              <a:rPr lang="en-US" sz="2000" dirty="0" err="1" smtClean="0"/>
              <a:t>Sesudah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menemukan</a:t>
            </a:r>
            <a:r>
              <a:rPr lang="en-US" sz="2000" dirty="0" smtClean="0"/>
              <a:t> </a:t>
            </a:r>
            <a:r>
              <a:rPr lang="en-US" sz="2000" dirty="0" err="1" smtClean="0"/>
              <a:t>Dia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Bait Allah; </a:t>
            </a:r>
            <a:r>
              <a:rPr lang="en-US" sz="2000" dirty="0" err="1" smtClean="0"/>
              <a:t>Ia</a:t>
            </a:r>
            <a:r>
              <a:rPr lang="en-US" sz="2000" dirty="0" smtClean="0"/>
              <a:t> </a:t>
            </a:r>
            <a:r>
              <a:rPr lang="en-US" sz="2000" dirty="0" err="1" smtClean="0"/>
              <a:t>sedang</a:t>
            </a:r>
            <a:r>
              <a:rPr lang="en-US" sz="2000" dirty="0" smtClean="0"/>
              <a:t> </a:t>
            </a:r>
            <a:r>
              <a:rPr lang="en-US" sz="2000" dirty="0" err="1" smtClean="0"/>
              <a:t>duduk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tengah-tengah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imam, </a:t>
            </a:r>
            <a:r>
              <a:rPr lang="en-US" sz="2000" dirty="0" err="1" smtClean="0"/>
              <a:t>sambil</a:t>
            </a:r>
            <a:r>
              <a:rPr lang="en-US" sz="2000" dirty="0" smtClean="0"/>
              <a:t> </a:t>
            </a:r>
            <a:r>
              <a:rPr lang="en-US" sz="2000" dirty="0" err="1" smtClean="0"/>
              <a:t>mendengarkan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mengajukan</a:t>
            </a:r>
            <a:r>
              <a:rPr lang="en-US" sz="2000" dirty="0" smtClean="0"/>
              <a:t> </a:t>
            </a:r>
            <a:r>
              <a:rPr lang="en-US" sz="2000" dirty="0" err="1" smtClean="0"/>
              <a:t>pertanyaan-pertanyaan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pic>
        <p:nvPicPr>
          <p:cNvPr id="4" name="Picture 1" descr="06_Jesus_Twelve_1024_JPE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185" y="523983"/>
            <a:ext cx="3760967" cy="3801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30636" y="941239"/>
            <a:ext cx="3377723" cy="3291713"/>
          </a:xfrm>
        </p:spPr>
        <p:txBody>
          <a:bodyPr/>
          <a:lstStyle/>
          <a:p>
            <a:r>
              <a:rPr lang="en-US" sz="2000" dirty="0" err="1" smtClean="0"/>
              <a:t>Orang</a:t>
            </a:r>
            <a:r>
              <a:rPr lang="en-US" sz="2000" dirty="0" smtClean="0"/>
              <a:t> </a:t>
            </a:r>
            <a:r>
              <a:rPr lang="en-US" sz="2000" dirty="0" err="1" smtClean="0"/>
              <a:t>tua</a:t>
            </a:r>
            <a:r>
              <a:rPr lang="en-US" sz="2000" dirty="0" smtClean="0"/>
              <a:t> </a:t>
            </a:r>
            <a:r>
              <a:rPr lang="en-US" sz="2000" dirty="0" err="1" smtClean="0"/>
              <a:t>Yesus</a:t>
            </a:r>
            <a:r>
              <a:rPr lang="en-US" sz="2000" dirty="0" smtClean="0"/>
              <a:t> </a:t>
            </a:r>
            <a:r>
              <a:rPr lang="en-US" sz="2000" dirty="0" err="1" smtClean="0"/>
              <a:t>heran</a:t>
            </a:r>
            <a:r>
              <a:rPr lang="en-US" sz="2000" dirty="0" smtClean="0"/>
              <a:t> </a:t>
            </a:r>
            <a:r>
              <a:rPr lang="en-US" sz="2000" dirty="0" err="1" smtClean="0"/>
              <a:t>melihat</a:t>
            </a:r>
            <a:r>
              <a:rPr lang="en-US" sz="2000" dirty="0" smtClean="0"/>
              <a:t> </a:t>
            </a:r>
            <a:r>
              <a:rPr lang="en-US" sz="2000" dirty="0" err="1" smtClean="0"/>
              <a:t>Yesus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, </a:t>
            </a:r>
            <a:r>
              <a:rPr lang="en-US" sz="2000" dirty="0" err="1" smtClean="0"/>
              <a:t>lalu</a:t>
            </a:r>
            <a:r>
              <a:rPr lang="en-US" sz="2000" dirty="0" smtClean="0"/>
              <a:t> </a:t>
            </a:r>
            <a:r>
              <a:rPr lang="en-US" sz="2000" dirty="0" err="1" smtClean="0"/>
              <a:t>kata</a:t>
            </a:r>
            <a:r>
              <a:rPr lang="en-US" sz="2000" dirty="0" smtClean="0"/>
              <a:t> </a:t>
            </a:r>
            <a:r>
              <a:rPr lang="en-US" sz="2000" dirty="0" err="1" smtClean="0"/>
              <a:t>ibu-Nya</a:t>
            </a:r>
            <a:r>
              <a:rPr lang="en-US" sz="2000" dirty="0" smtClean="0"/>
              <a:t> </a:t>
            </a:r>
            <a:r>
              <a:rPr lang="en-US" sz="2000" dirty="0" err="1" smtClean="0"/>
              <a:t>kepada-Nya</a:t>
            </a:r>
            <a:r>
              <a:rPr lang="en-US" sz="2000" dirty="0" smtClean="0"/>
              <a:t>: "</a:t>
            </a:r>
            <a:r>
              <a:rPr lang="en-US" sz="2000" dirty="0" err="1" smtClean="0"/>
              <a:t>Nak</a:t>
            </a:r>
            <a:r>
              <a:rPr lang="en-US" sz="2000" dirty="0" smtClean="0"/>
              <a:t>, </a:t>
            </a:r>
            <a:r>
              <a:rPr lang="en-US" sz="2000" dirty="0" err="1" smtClean="0"/>
              <a:t>mengapakah</a:t>
            </a:r>
            <a:r>
              <a:rPr lang="en-US" sz="2000" dirty="0" smtClean="0"/>
              <a:t> </a:t>
            </a:r>
            <a:r>
              <a:rPr lang="en-US" sz="2000" dirty="0" err="1" smtClean="0"/>
              <a:t>Engkau</a:t>
            </a:r>
            <a:r>
              <a:rPr lang="en-US" sz="2000" dirty="0" smtClean="0"/>
              <a:t> </a:t>
            </a:r>
            <a:r>
              <a:rPr lang="en-US" sz="2000" dirty="0" err="1" smtClean="0"/>
              <a:t>berbuat</a:t>
            </a:r>
            <a:r>
              <a:rPr lang="en-US" sz="2000" dirty="0" smtClean="0"/>
              <a:t> </a:t>
            </a:r>
            <a:r>
              <a:rPr lang="en-US" sz="2000" dirty="0" err="1" smtClean="0"/>
              <a:t>demikian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kami</a:t>
            </a:r>
            <a:r>
              <a:rPr lang="en-US" sz="2000" dirty="0" smtClean="0"/>
              <a:t>? </a:t>
            </a:r>
            <a:r>
              <a:rPr lang="en-US" sz="2000" dirty="0" err="1" smtClean="0"/>
              <a:t>Bapa</a:t>
            </a:r>
            <a:r>
              <a:rPr lang="en-US" sz="2000" dirty="0" smtClean="0"/>
              <a:t>-Mu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aku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cemas</a:t>
            </a:r>
            <a:r>
              <a:rPr lang="en-US" sz="2000" dirty="0" smtClean="0"/>
              <a:t> </a:t>
            </a:r>
            <a:r>
              <a:rPr lang="en-US" sz="2000" dirty="0" err="1" smtClean="0"/>
              <a:t>mencari</a:t>
            </a:r>
            <a:r>
              <a:rPr lang="en-US" sz="2000" dirty="0" smtClean="0"/>
              <a:t> </a:t>
            </a:r>
            <a:r>
              <a:rPr lang="en-US" sz="2000" dirty="0" err="1" smtClean="0"/>
              <a:t>Engkau</a:t>
            </a:r>
            <a:r>
              <a:rPr lang="en-US" sz="2000" dirty="0" smtClean="0"/>
              <a:t>."</a:t>
            </a:r>
          </a:p>
        </p:txBody>
      </p:sp>
      <p:pic>
        <p:nvPicPr>
          <p:cNvPr id="4" name="Picture 1" descr="07_Jesus_Twelve_1024_JPE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59" y="616450"/>
            <a:ext cx="3847288" cy="3554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99816" y="941240"/>
            <a:ext cx="3583204" cy="3271164"/>
          </a:xfrm>
        </p:spPr>
        <p:txBody>
          <a:bodyPr/>
          <a:lstStyle/>
          <a:p>
            <a:r>
              <a:rPr lang="en-US" dirty="0" err="1" smtClean="0"/>
              <a:t>Jawab-Nya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: "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Aku</a:t>
            </a:r>
            <a:r>
              <a:rPr lang="en-US" dirty="0" smtClean="0"/>
              <a:t>? </a:t>
            </a:r>
            <a:r>
              <a:rPr lang="en-US" dirty="0" err="1" smtClean="0"/>
              <a:t>Tidakkah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,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Aku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Bapa</a:t>
            </a:r>
            <a:r>
              <a:rPr lang="en-US" dirty="0" smtClean="0"/>
              <a:t>-Ku?"</a:t>
            </a:r>
            <a:endParaRPr lang="en-US" dirty="0"/>
          </a:p>
        </p:txBody>
      </p:sp>
      <p:pic>
        <p:nvPicPr>
          <p:cNvPr id="4" name="Picture 1" descr="08_Jesus_Twelve_1024_JPE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572" y="667820"/>
            <a:ext cx="3883171" cy="3521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10090" y="869321"/>
            <a:ext cx="3572930" cy="3476647"/>
          </a:xfrm>
        </p:spPr>
        <p:txBody>
          <a:bodyPr/>
          <a:lstStyle/>
          <a:p>
            <a:r>
              <a:rPr lang="en-US" sz="2300" dirty="0" err="1" smtClean="0"/>
              <a:t>Lalu</a:t>
            </a:r>
            <a:r>
              <a:rPr lang="en-US" sz="2300" dirty="0" smtClean="0"/>
              <a:t> </a:t>
            </a:r>
            <a:r>
              <a:rPr lang="en-US" sz="2300" dirty="0" err="1" smtClean="0"/>
              <a:t>Ia</a:t>
            </a:r>
            <a:r>
              <a:rPr lang="en-US" sz="2300" dirty="0" smtClean="0"/>
              <a:t> </a:t>
            </a:r>
            <a:r>
              <a:rPr lang="en-US" sz="2300" dirty="0" err="1" smtClean="0"/>
              <a:t>pulang</a:t>
            </a:r>
            <a:r>
              <a:rPr lang="en-US" sz="2300" dirty="0" smtClean="0"/>
              <a:t> </a:t>
            </a:r>
            <a:r>
              <a:rPr lang="en-US" sz="2300" dirty="0" err="1" smtClean="0"/>
              <a:t>bersama-sama</a:t>
            </a:r>
            <a:r>
              <a:rPr lang="en-US" sz="2300" dirty="0" smtClean="0"/>
              <a:t> </a:t>
            </a:r>
            <a:r>
              <a:rPr lang="en-US" sz="2300" dirty="0" err="1" smtClean="0"/>
              <a:t>mereka</a:t>
            </a:r>
            <a:r>
              <a:rPr lang="en-US" sz="2300" dirty="0" smtClean="0"/>
              <a:t> </a:t>
            </a:r>
            <a:r>
              <a:rPr lang="en-US" sz="2300" dirty="0" err="1" smtClean="0"/>
              <a:t>ke</a:t>
            </a:r>
            <a:r>
              <a:rPr lang="en-US" sz="2300" dirty="0" smtClean="0"/>
              <a:t> </a:t>
            </a:r>
            <a:r>
              <a:rPr lang="en-US" sz="2300" dirty="0" err="1" smtClean="0"/>
              <a:t>Nazaret</a:t>
            </a:r>
            <a:r>
              <a:rPr lang="en-US" sz="2300" dirty="0" smtClean="0"/>
              <a:t>;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Ia</a:t>
            </a:r>
            <a:r>
              <a:rPr lang="en-US" sz="2300" dirty="0" smtClean="0"/>
              <a:t> </a:t>
            </a:r>
            <a:r>
              <a:rPr lang="en-US" sz="2300" dirty="0" err="1" smtClean="0"/>
              <a:t>tetap</a:t>
            </a:r>
            <a:r>
              <a:rPr lang="en-US" sz="2300" dirty="0" smtClean="0"/>
              <a:t> </a:t>
            </a:r>
            <a:r>
              <a:rPr lang="en-US" sz="2300" dirty="0" err="1" smtClean="0"/>
              <a:t>hidup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asuhan</a:t>
            </a:r>
            <a:r>
              <a:rPr lang="en-US" sz="2300" dirty="0" smtClean="0"/>
              <a:t> </a:t>
            </a:r>
            <a:r>
              <a:rPr lang="en-US" sz="2300" dirty="0" err="1" smtClean="0"/>
              <a:t>mereka</a:t>
            </a:r>
            <a:r>
              <a:rPr lang="en-US" sz="2300" dirty="0" smtClean="0"/>
              <a:t>. Dan </a:t>
            </a:r>
            <a:r>
              <a:rPr lang="en-US" sz="2300" dirty="0" err="1" smtClean="0"/>
              <a:t>ibu-Nya</a:t>
            </a:r>
            <a:r>
              <a:rPr lang="en-US" sz="2300" dirty="0" smtClean="0"/>
              <a:t> </a:t>
            </a:r>
            <a:r>
              <a:rPr lang="en-US" sz="2300" dirty="0" err="1" smtClean="0"/>
              <a:t>menyimpan</a:t>
            </a:r>
            <a:r>
              <a:rPr lang="en-US" sz="2300" dirty="0" smtClean="0"/>
              <a:t> </a:t>
            </a:r>
            <a:r>
              <a:rPr lang="en-US" sz="2300" dirty="0" err="1" smtClean="0"/>
              <a:t>semua</a:t>
            </a:r>
            <a:r>
              <a:rPr lang="en-US" sz="2300" dirty="0" smtClean="0"/>
              <a:t> </a:t>
            </a:r>
            <a:r>
              <a:rPr lang="en-US" sz="2300" dirty="0" err="1" smtClean="0"/>
              <a:t>perkara</a:t>
            </a:r>
            <a:r>
              <a:rPr lang="en-US" sz="2300" dirty="0" smtClean="0"/>
              <a:t> </a:t>
            </a:r>
            <a:r>
              <a:rPr lang="en-US" sz="2300" dirty="0" err="1" smtClean="0"/>
              <a:t>itu</a:t>
            </a:r>
            <a:r>
              <a:rPr lang="en-US" sz="2300" dirty="0" smtClean="0"/>
              <a:t> </a:t>
            </a:r>
            <a:r>
              <a:rPr lang="en-US" sz="2300" dirty="0" err="1" smtClean="0"/>
              <a:t>di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hatinya.a</a:t>
            </a:r>
            <a:endParaRPr lang="en-US" sz="2300" dirty="0"/>
          </a:p>
        </p:txBody>
      </p:sp>
      <p:pic>
        <p:nvPicPr>
          <p:cNvPr id="4" name="Picture 1" descr="09_Jesus_Twelve_1024_JPE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852755"/>
            <a:ext cx="3972673" cy="2979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44"/>
          <p:cNvSpPr txBox="1">
            <a:spLocks noGrp="1"/>
          </p:cNvSpPr>
          <p:nvPr>
            <p:ph type="ctrTitle"/>
          </p:nvPr>
        </p:nvSpPr>
        <p:spPr>
          <a:xfrm>
            <a:off x="2400469" y="0"/>
            <a:ext cx="4272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</a:t>
            </a:r>
            <a:r>
              <a:rPr lang="en" dirty="0" smtClean="0"/>
              <a:t>ari kisah ini kita diajak :</a:t>
            </a:r>
            <a:endParaRPr/>
          </a:p>
        </p:txBody>
      </p:sp>
      <p:sp>
        <p:nvSpPr>
          <p:cNvPr id="1891" name="Google Shape;1891;p44"/>
          <p:cNvSpPr txBox="1">
            <a:spLocks noGrp="1"/>
          </p:cNvSpPr>
          <p:nvPr>
            <p:ph type="body" idx="1"/>
          </p:nvPr>
        </p:nvSpPr>
        <p:spPr>
          <a:xfrm>
            <a:off x="2583712" y="520995"/>
            <a:ext cx="3877838" cy="3893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buAutoNum type="arabicPeriod"/>
            </a:pPr>
            <a:r>
              <a:rPr lang="en-US" sz="2000" dirty="0" err="1" smtClean="0"/>
              <a:t>Meneladani</a:t>
            </a:r>
            <a:r>
              <a:rPr lang="en-US" sz="2000" dirty="0" smtClean="0"/>
              <a:t> </a:t>
            </a:r>
            <a:r>
              <a:rPr lang="en-US" sz="2000" dirty="0" err="1" smtClean="0"/>
              <a:t>semangat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Yesus</a:t>
            </a:r>
            <a:r>
              <a:rPr lang="en-US" sz="2000" dirty="0" smtClean="0"/>
              <a:t> yang </a:t>
            </a:r>
            <a:r>
              <a:rPr lang="en-US" sz="2000" dirty="0" err="1" smtClean="0"/>
              <a:t>suka</a:t>
            </a:r>
            <a:r>
              <a:rPr lang="en-US" sz="2000" dirty="0" smtClean="0"/>
              <a:t>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rumah</a:t>
            </a:r>
            <a:r>
              <a:rPr lang="en-US" sz="2000" dirty="0" smtClean="0"/>
              <a:t> </a:t>
            </a:r>
            <a:r>
              <a:rPr lang="en-US" sz="2000" dirty="0" err="1" smtClean="0"/>
              <a:t>Tuhan</a:t>
            </a:r>
            <a:r>
              <a:rPr lang="en-US" sz="2000" dirty="0" smtClean="0"/>
              <a:t>.</a:t>
            </a:r>
          </a:p>
          <a:p>
            <a:pPr marL="342900" lvl="0">
              <a:buAutoNum type="arabicPeriod"/>
            </a:pPr>
            <a:r>
              <a:rPr lang="en-US" sz="2000" dirty="0" err="1" smtClean="0"/>
              <a:t>Datang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gereja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berdoa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bernyanyi</a:t>
            </a:r>
            <a:r>
              <a:rPr lang="en-US" sz="2000" dirty="0" smtClean="0"/>
              <a:t> </a:t>
            </a:r>
            <a:r>
              <a:rPr lang="en-US" sz="2000" dirty="0" err="1" smtClean="0"/>
              <a:t>memuliakan</a:t>
            </a:r>
            <a:r>
              <a:rPr lang="en-US" sz="2000" dirty="0" smtClean="0"/>
              <a:t> </a:t>
            </a:r>
            <a:r>
              <a:rPr lang="en-US" sz="2000" dirty="0" err="1" smtClean="0"/>
              <a:t>Tuhan</a:t>
            </a:r>
            <a:r>
              <a:rPr lang="en-US" sz="2000" dirty="0" smtClean="0"/>
              <a:t>.</a:t>
            </a:r>
          </a:p>
          <a:p>
            <a:pPr marL="342900" lvl="0">
              <a:buAutoNum type="arabicPeriod"/>
            </a:pPr>
            <a:r>
              <a:rPr lang="en-US" sz="2000" dirty="0" err="1" smtClean="0"/>
              <a:t>Datang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sukacita</a:t>
            </a:r>
            <a:r>
              <a:rPr lang="en-US" sz="2000" dirty="0" smtClean="0"/>
              <a:t> </a:t>
            </a:r>
            <a:r>
              <a:rPr lang="en-US" sz="2000" dirty="0" err="1" smtClean="0"/>
              <a:t>bukan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terpaksa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sz="2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92" name="Google Shape;1892;p44">
            <a:hlinkClick r:id="" action="ppaction://noaction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93" name="Google Shape;1893;p44">
            <a:hlinkClick r:id="" action="ppaction://noaction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94" name="Google Shape;1894;p44"/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95" name="Google Shape;1895;p44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44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44">
            <a:hlinkClick r:id="rId3" action="ppaction://hlinksldjump"/>
          </p:cNvPr>
          <p:cNvSpPr txBox="1"/>
          <p:nvPr/>
        </p:nvSpPr>
        <p:spPr>
          <a:xfrm>
            <a:off x="7789327" y="530718"/>
            <a:ext cx="1142022" cy="72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PESAN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p51"/>
          <p:cNvSpPr txBox="1">
            <a:spLocks noGrp="1"/>
          </p:cNvSpPr>
          <p:nvPr>
            <p:ph type="title"/>
          </p:nvPr>
        </p:nvSpPr>
        <p:spPr>
          <a:xfrm>
            <a:off x="2324099" y="2032875"/>
            <a:ext cx="4409325" cy="1853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 err="1" smtClean="0">
                <a:solidFill>
                  <a:schemeClr val="tx1"/>
                </a:solidFill>
              </a:rPr>
              <a:t>Gereja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adalah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tempat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anak-anak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Tuhan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berkumpul</a:t>
            </a:r>
            <a:r>
              <a:rPr lang="en-US" sz="1200" dirty="0" smtClean="0">
                <a:solidFill>
                  <a:schemeClr val="tx1"/>
                </a:solidFill>
              </a:rPr>
              <a:t>,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err="1" smtClean="0">
                <a:solidFill>
                  <a:schemeClr val="tx1"/>
                </a:solidFill>
              </a:rPr>
              <a:t>untuk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berdoa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bernyanyi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memuji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Tuhan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dalam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sukacita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Di </a:t>
            </a:r>
            <a:r>
              <a:rPr lang="en-US" sz="1200" dirty="0" err="1" smtClean="0">
                <a:solidFill>
                  <a:schemeClr val="tx1"/>
                </a:solidFill>
              </a:rPr>
              <a:t>dalam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gereja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anak-anak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Tuhan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mendapat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berkat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Tuhan</a:t>
            </a:r>
            <a:r>
              <a:rPr lang="en-US" sz="1200" dirty="0" smtClean="0">
                <a:solidFill>
                  <a:schemeClr val="tx1"/>
                </a:solidFill>
              </a:rPr>
              <a:t>,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yang </a:t>
            </a:r>
            <a:r>
              <a:rPr lang="en-US" sz="1200" dirty="0" err="1" smtClean="0">
                <a:solidFill>
                  <a:schemeClr val="tx1"/>
                </a:solidFill>
              </a:rPr>
              <a:t>akan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membuat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hidupnya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gembira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selalu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err="1" smtClean="0">
                <a:solidFill>
                  <a:schemeClr val="tx1"/>
                </a:solidFill>
              </a:rPr>
              <a:t>Karena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itu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teruslah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bersemangat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err="1" smtClean="0">
                <a:solidFill>
                  <a:schemeClr val="tx1"/>
                </a:solidFill>
              </a:rPr>
              <a:t>untuk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datang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gereja</a:t>
            </a:r>
            <a:r>
              <a:rPr lang="en-US" sz="1200" dirty="0" smtClean="0">
                <a:solidFill>
                  <a:schemeClr val="tx1"/>
                </a:solidFill>
              </a:rPr>
              <a:t>,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err="1" smtClean="0">
                <a:solidFill>
                  <a:schemeClr val="tx1"/>
                </a:solidFill>
              </a:rPr>
              <a:t>Tuhan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menunggu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setiap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saat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err="1" smtClean="0">
                <a:solidFill>
                  <a:schemeClr val="tx1"/>
                </a:solidFill>
              </a:rPr>
              <a:t>untuk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memberimu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berkat</a:t>
            </a:r>
            <a:endParaRPr sz="1200">
              <a:solidFill>
                <a:schemeClr val="tx1"/>
              </a:solidFill>
            </a:endParaRPr>
          </a:p>
        </p:txBody>
      </p:sp>
      <p:sp>
        <p:nvSpPr>
          <p:cNvPr id="2033" name="Google Shape;2033;p51">
            <a:hlinkClick r:id="" action="ppaction://noaction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34" name="Google Shape;2034;p51">
            <a:hlinkClick r:id="" action="ppaction://noaction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35" name="Google Shape;2035;p51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36" name="Google Shape;2036;p51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51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51">
            <a:hlinkClick r:id="rId3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9" name="Picture 2" descr="Pin de maria em JESUS | Artes, Infant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413" y="442863"/>
            <a:ext cx="2952587" cy="4700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ainan edukasi puzzle kayu murah puzle edukatif pazel kayu murah tempat  ibadah di Lapak dunia puzzle | Bukalap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3260" y="485444"/>
            <a:ext cx="6069142" cy="4086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13" name="Google Shape;2613;p69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69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69">
            <a:hlinkClick r:id="" action="ppaction://noaction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616" name="Google Shape;2616;p69">
            <a:hlinkClick r:id="" action="ppaction://noaction"/>
          </p:cNvPr>
          <p:cNvSpPr txBox="1"/>
          <p:nvPr/>
        </p:nvSpPr>
        <p:spPr>
          <a:xfrm>
            <a:off x="259614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617" name="Google Shape;2617;p69"/>
          <p:cNvSpPr txBox="1"/>
          <p:nvPr/>
        </p:nvSpPr>
        <p:spPr>
          <a:xfrm>
            <a:off x="280214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2620" name="Google Shape;2620;p69"/>
          <p:cNvGrpSpPr/>
          <p:nvPr/>
        </p:nvGrpSpPr>
        <p:grpSpPr>
          <a:xfrm>
            <a:off x="1433200" y="407528"/>
            <a:ext cx="393740" cy="460689"/>
            <a:chOff x="6232363" y="288151"/>
            <a:chExt cx="591379" cy="691934"/>
          </a:xfrm>
        </p:grpSpPr>
        <p:sp>
          <p:nvSpPr>
            <p:cNvPr id="2621" name="Google Shape;2621;p69"/>
            <p:cNvSpPr/>
            <p:nvPr/>
          </p:nvSpPr>
          <p:spPr>
            <a:xfrm>
              <a:off x="6291500" y="892074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9"/>
            <p:cNvSpPr/>
            <p:nvPr/>
          </p:nvSpPr>
          <p:spPr>
            <a:xfrm>
              <a:off x="6248690" y="295319"/>
              <a:ext cx="516312" cy="477285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5" y="827"/>
                  </a:moveTo>
                  <a:lnTo>
                    <a:pt x="1255" y="827"/>
                  </a:lnTo>
                  <a:cubicBezTo>
                    <a:pt x="1287" y="840"/>
                    <a:pt x="1323" y="849"/>
                    <a:pt x="1355" y="858"/>
                  </a:cubicBezTo>
                  <a:cubicBezTo>
                    <a:pt x="1351" y="863"/>
                    <a:pt x="1346" y="867"/>
                    <a:pt x="1342" y="872"/>
                  </a:cubicBezTo>
                  <a:cubicBezTo>
                    <a:pt x="1310" y="858"/>
                    <a:pt x="1283" y="845"/>
                    <a:pt x="1255" y="827"/>
                  </a:cubicBezTo>
                  <a:close/>
                  <a:moveTo>
                    <a:pt x="1359" y="0"/>
                  </a:moveTo>
                  <a:cubicBezTo>
                    <a:pt x="1265" y="0"/>
                    <a:pt x="1171" y="24"/>
                    <a:pt x="1123" y="94"/>
                  </a:cubicBezTo>
                  <a:cubicBezTo>
                    <a:pt x="1087" y="103"/>
                    <a:pt x="1055" y="117"/>
                    <a:pt x="1028" y="135"/>
                  </a:cubicBezTo>
                  <a:cubicBezTo>
                    <a:pt x="1010" y="149"/>
                    <a:pt x="992" y="163"/>
                    <a:pt x="978" y="176"/>
                  </a:cubicBezTo>
                  <a:cubicBezTo>
                    <a:pt x="841" y="254"/>
                    <a:pt x="769" y="408"/>
                    <a:pt x="887" y="576"/>
                  </a:cubicBezTo>
                  <a:cubicBezTo>
                    <a:pt x="901" y="595"/>
                    <a:pt x="914" y="613"/>
                    <a:pt x="932" y="631"/>
                  </a:cubicBezTo>
                  <a:cubicBezTo>
                    <a:pt x="901" y="663"/>
                    <a:pt x="887" y="713"/>
                    <a:pt x="905" y="772"/>
                  </a:cubicBezTo>
                  <a:cubicBezTo>
                    <a:pt x="955" y="922"/>
                    <a:pt x="1037" y="1022"/>
                    <a:pt x="1142" y="1086"/>
                  </a:cubicBezTo>
                  <a:cubicBezTo>
                    <a:pt x="1078" y="1181"/>
                    <a:pt x="1023" y="1290"/>
                    <a:pt x="992" y="1395"/>
                  </a:cubicBezTo>
                  <a:cubicBezTo>
                    <a:pt x="978" y="1386"/>
                    <a:pt x="960" y="1377"/>
                    <a:pt x="941" y="1372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21" y="1231"/>
                    <a:pt x="542" y="1210"/>
                    <a:pt x="465" y="1210"/>
                  </a:cubicBezTo>
                  <a:cubicBezTo>
                    <a:pt x="411" y="1210"/>
                    <a:pt x="358" y="1220"/>
                    <a:pt x="309" y="1245"/>
                  </a:cubicBezTo>
                  <a:cubicBezTo>
                    <a:pt x="282" y="1254"/>
                    <a:pt x="255" y="1263"/>
                    <a:pt x="232" y="1281"/>
                  </a:cubicBezTo>
                  <a:cubicBezTo>
                    <a:pt x="164" y="1281"/>
                    <a:pt x="100" y="1313"/>
                    <a:pt x="55" y="1395"/>
                  </a:cubicBezTo>
                  <a:cubicBezTo>
                    <a:pt x="0" y="1509"/>
                    <a:pt x="37" y="1618"/>
                    <a:pt x="114" y="1700"/>
                  </a:cubicBezTo>
                  <a:cubicBezTo>
                    <a:pt x="155" y="1768"/>
                    <a:pt x="246" y="1850"/>
                    <a:pt x="346" y="1895"/>
                  </a:cubicBezTo>
                  <a:cubicBezTo>
                    <a:pt x="432" y="2095"/>
                    <a:pt x="801" y="2186"/>
                    <a:pt x="1078" y="2223"/>
                  </a:cubicBezTo>
                  <a:cubicBezTo>
                    <a:pt x="1155" y="2268"/>
                    <a:pt x="1237" y="2305"/>
                    <a:pt x="1328" y="2327"/>
                  </a:cubicBezTo>
                  <a:cubicBezTo>
                    <a:pt x="1340" y="2331"/>
                    <a:pt x="1350" y="2333"/>
                    <a:pt x="1360" y="2333"/>
                  </a:cubicBezTo>
                  <a:cubicBezTo>
                    <a:pt x="1374" y="2333"/>
                    <a:pt x="1386" y="2330"/>
                    <a:pt x="1396" y="2327"/>
                  </a:cubicBezTo>
                  <a:cubicBezTo>
                    <a:pt x="1446" y="2336"/>
                    <a:pt x="1492" y="2345"/>
                    <a:pt x="1542" y="2350"/>
                  </a:cubicBezTo>
                  <a:cubicBezTo>
                    <a:pt x="1649" y="2382"/>
                    <a:pt x="1757" y="2396"/>
                    <a:pt x="1874" y="2396"/>
                  </a:cubicBezTo>
                  <a:cubicBezTo>
                    <a:pt x="1890" y="2396"/>
                    <a:pt x="1907" y="2396"/>
                    <a:pt x="1924" y="2395"/>
                  </a:cubicBezTo>
                  <a:cubicBezTo>
                    <a:pt x="1942" y="2395"/>
                    <a:pt x="1956" y="2391"/>
                    <a:pt x="1969" y="2382"/>
                  </a:cubicBezTo>
                  <a:cubicBezTo>
                    <a:pt x="1997" y="2384"/>
                    <a:pt x="2024" y="2386"/>
                    <a:pt x="2051" y="2386"/>
                  </a:cubicBezTo>
                  <a:cubicBezTo>
                    <a:pt x="2116" y="2386"/>
                    <a:pt x="2176" y="2377"/>
                    <a:pt x="2224" y="2355"/>
                  </a:cubicBezTo>
                  <a:cubicBezTo>
                    <a:pt x="2231" y="2355"/>
                    <a:pt x="2239" y="2355"/>
                    <a:pt x="2246" y="2355"/>
                  </a:cubicBezTo>
                  <a:cubicBezTo>
                    <a:pt x="2297" y="2355"/>
                    <a:pt x="2344" y="2341"/>
                    <a:pt x="2392" y="2314"/>
                  </a:cubicBezTo>
                  <a:cubicBezTo>
                    <a:pt x="2479" y="2286"/>
                    <a:pt x="2551" y="2218"/>
                    <a:pt x="2583" y="2109"/>
                  </a:cubicBezTo>
                  <a:cubicBezTo>
                    <a:pt x="2592" y="2082"/>
                    <a:pt x="2579" y="2032"/>
                    <a:pt x="2551" y="2009"/>
                  </a:cubicBezTo>
                  <a:cubicBezTo>
                    <a:pt x="2479" y="1959"/>
                    <a:pt x="2419" y="1927"/>
                    <a:pt x="2329" y="1904"/>
                  </a:cubicBezTo>
                  <a:cubicBezTo>
                    <a:pt x="2219" y="1845"/>
                    <a:pt x="2110" y="1800"/>
                    <a:pt x="1983" y="1768"/>
                  </a:cubicBezTo>
                  <a:cubicBezTo>
                    <a:pt x="1974" y="1766"/>
                    <a:pt x="1966" y="1765"/>
                    <a:pt x="1958" y="1765"/>
                  </a:cubicBezTo>
                  <a:cubicBezTo>
                    <a:pt x="1927" y="1765"/>
                    <a:pt x="1901" y="1778"/>
                    <a:pt x="1883" y="1800"/>
                  </a:cubicBezTo>
                  <a:cubicBezTo>
                    <a:pt x="1846" y="1791"/>
                    <a:pt x="1810" y="1786"/>
                    <a:pt x="1774" y="1777"/>
                  </a:cubicBezTo>
                  <a:lnTo>
                    <a:pt x="1769" y="1777"/>
                  </a:lnTo>
                  <a:cubicBezTo>
                    <a:pt x="1778" y="1745"/>
                    <a:pt x="1783" y="1713"/>
                    <a:pt x="1787" y="1677"/>
                  </a:cubicBezTo>
                  <a:cubicBezTo>
                    <a:pt x="1787" y="1677"/>
                    <a:pt x="1787" y="1672"/>
                    <a:pt x="1787" y="1668"/>
                  </a:cubicBezTo>
                  <a:cubicBezTo>
                    <a:pt x="1801" y="1659"/>
                    <a:pt x="1810" y="1650"/>
                    <a:pt x="1815" y="1636"/>
                  </a:cubicBezTo>
                  <a:cubicBezTo>
                    <a:pt x="1878" y="1504"/>
                    <a:pt x="1906" y="1372"/>
                    <a:pt x="1896" y="1236"/>
                  </a:cubicBezTo>
                  <a:lnTo>
                    <a:pt x="1896" y="1236"/>
                  </a:lnTo>
                  <a:cubicBezTo>
                    <a:pt x="1923" y="1237"/>
                    <a:pt x="1950" y="1238"/>
                    <a:pt x="1977" y="1238"/>
                  </a:cubicBezTo>
                  <a:cubicBezTo>
                    <a:pt x="2126" y="1238"/>
                    <a:pt x="2273" y="1214"/>
                    <a:pt x="2419" y="1145"/>
                  </a:cubicBezTo>
                  <a:cubicBezTo>
                    <a:pt x="2524" y="1090"/>
                    <a:pt x="2497" y="954"/>
                    <a:pt x="2415" y="899"/>
                  </a:cubicBezTo>
                  <a:cubicBezTo>
                    <a:pt x="2479" y="849"/>
                    <a:pt x="2506" y="777"/>
                    <a:pt x="2479" y="672"/>
                  </a:cubicBezTo>
                  <a:cubicBezTo>
                    <a:pt x="2474" y="667"/>
                    <a:pt x="2474" y="663"/>
                    <a:pt x="2474" y="658"/>
                  </a:cubicBezTo>
                  <a:cubicBezTo>
                    <a:pt x="2479" y="608"/>
                    <a:pt x="2460" y="558"/>
                    <a:pt x="2433" y="522"/>
                  </a:cubicBezTo>
                  <a:cubicBezTo>
                    <a:pt x="2419" y="422"/>
                    <a:pt x="2360" y="326"/>
                    <a:pt x="2251" y="276"/>
                  </a:cubicBezTo>
                  <a:cubicBezTo>
                    <a:pt x="2215" y="258"/>
                    <a:pt x="2174" y="249"/>
                    <a:pt x="2128" y="244"/>
                  </a:cubicBezTo>
                  <a:cubicBezTo>
                    <a:pt x="2011" y="116"/>
                    <a:pt x="1835" y="8"/>
                    <a:pt x="1684" y="8"/>
                  </a:cubicBezTo>
                  <a:cubicBezTo>
                    <a:pt x="1642" y="8"/>
                    <a:pt x="1601" y="16"/>
                    <a:pt x="1565" y="35"/>
                  </a:cubicBezTo>
                  <a:cubicBezTo>
                    <a:pt x="1528" y="22"/>
                    <a:pt x="1492" y="13"/>
                    <a:pt x="1455" y="8"/>
                  </a:cubicBezTo>
                  <a:cubicBezTo>
                    <a:pt x="1425" y="3"/>
                    <a:pt x="1392" y="0"/>
                    <a:pt x="1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9"/>
            <p:cNvSpPr/>
            <p:nvPr/>
          </p:nvSpPr>
          <p:spPr>
            <a:xfrm>
              <a:off x="6232363" y="288151"/>
              <a:ext cx="591379" cy="493413"/>
            </a:xfrm>
            <a:custGeom>
              <a:avLst/>
              <a:gdLst/>
              <a:ahLst/>
              <a:cxnLst/>
              <a:rect l="l" t="t" r="r" b="b"/>
              <a:pathLst>
                <a:path w="2970" h="2478" extrusionOk="0">
                  <a:moveTo>
                    <a:pt x="1483" y="112"/>
                  </a:moveTo>
                  <a:cubicBezTo>
                    <a:pt x="1720" y="112"/>
                    <a:pt x="1978" y="194"/>
                    <a:pt x="2206" y="294"/>
                  </a:cubicBezTo>
                  <a:cubicBezTo>
                    <a:pt x="2215" y="299"/>
                    <a:pt x="2224" y="299"/>
                    <a:pt x="2229" y="303"/>
                  </a:cubicBezTo>
                  <a:cubicBezTo>
                    <a:pt x="2374" y="385"/>
                    <a:pt x="2497" y="481"/>
                    <a:pt x="2542" y="608"/>
                  </a:cubicBezTo>
                  <a:cubicBezTo>
                    <a:pt x="2615" y="790"/>
                    <a:pt x="2442" y="903"/>
                    <a:pt x="2229" y="949"/>
                  </a:cubicBezTo>
                  <a:cubicBezTo>
                    <a:pt x="2153" y="966"/>
                    <a:pt x="2070" y="974"/>
                    <a:pt x="1985" y="974"/>
                  </a:cubicBezTo>
                  <a:cubicBezTo>
                    <a:pt x="1767" y="974"/>
                    <a:pt x="1531" y="922"/>
                    <a:pt x="1342" y="831"/>
                  </a:cubicBezTo>
                  <a:cubicBezTo>
                    <a:pt x="992" y="658"/>
                    <a:pt x="819" y="335"/>
                    <a:pt x="1151" y="180"/>
                  </a:cubicBezTo>
                  <a:cubicBezTo>
                    <a:pt x="1252" y="132"/>
                    <a:pt x="1365" y="112"/>
                    <a:pt x="1483" y="112"/>
                  </a:cubicBezTo>
                  <a:close/>
                  <a:moveTo>
                    <a:pt x="955" y="699"/>
                  </a:moveTo>
                  <a:cubicBezTo>
                    <a:pt x="1037" y="785"/>
                    <a:pt x="1146" y="863"/>
                    <a:pt x="1274" y="922"/>
                  </a:cubicBezTo>
                  <a:cubicBezTo>
                    <a:pt x="1287" y="926"/>
                    <a:pt x="1301" y="931"/>
                    <a:pt x="1315" y="940"/>
                  </a:cubicBezTo>
                  <a:cubicBezTo>
                    <a:pt x="1328" y="944"/>
                    <a:pt x="1342" y="954"/>
                    <a:pt x="1355" y="958"/>
                  </a:cubicBezTo>
                  <a:cubicBezTo>
                    <a:pt x="1433" y="981"/>
                    <a:pt x="1510" y="1004"/>
                    <a:pt x="1587" y="1026"/>
                  </a:cubicBezTo>
                  <a:cubicBezTo>
                    <a:pt x="1596" y="1026"/>
                    <a:pt x="1606" y="1031"/>
                    <a:pt x="1610" y="1031"/>
                  </a:cubicBezTo>
                  <a:cubicBezTo>
                    <a:pt x="1660" y="1044"/>
                    <a:pt x="1710" y="1054"/>
                    <a:pt x="1760" y="1063"/>
                  </a:cubicBezTo>
                  <a:lnTo>
                    <a:pt x="1774" y="1063"/>
                  </a:lnTo>
                  <a:cubicBezTo>
                    <a:pt x="1856" y="1067"/>
                    <a:pt x="1933" y="1076"/>
                    <a:pt x="2015" y="1085"/>
                  </a:cubicBezTo>
                  <a:cubicBezTo>
                    <a:pt x="2197" y="1085"/>
                    <a:pt x="2370" y="1054"/>
                    <a:pt x="2506" y="990"/>
                  </a:cubicBezTo>
                  <a:lnTo>
                    <a:pt x="2506" y="990"/>
                  </a:lnTo>
                  <a:cubicBezTo>
                    <a:pt x="2474" y="1035"/>
                    <a:pt x="2433" y="1072"/>
                    <a:pt x="2388" y="1104"/>
                  </a:cubicBezTo>
                  <a:cubicBezTo>
                    <a:pt x="2379" y="1117"/>
                    <a:pt x="2365" y="1131"/>
                    <a:pt x="2351" y="1140"/>
                  </a:cubicBezTo>
                  <a:cubicBezTo>
                    <a:pt x="2288" y="1233"/>
                    <a:pt x="2047" y="1263"/>
                    <a:pt x="1955" y="1263"/>
                  </a:cubicBezTo>
                  <a:cubicBezTo>
                    <a:pt x="1948" y="1263"/>
                    <a:pt x="1943" y="1263"/>
                    <a:pt x="1938" y="1263"/>
                  </a:cubicBezTo>
                  <a:cubicBezTo>
                    <a:pt x="1710" y="1245"/>
                    <a:pt x="1424" y="1199"/>
                    <a:pt x="1246" y="1035"/>
                  </a:cubicBezTo>
                  <a:cubicBezTo>
                    <a:pt x="1110" y="949"/>
                    <a:pt x="1005" y="835"/>
                    <a:pt x="955" y="699"/>
                  </a:cubicBezTo>
                  <a:close/>
                  <a:moveTo>
                    <a:pt x="1283" y="1222"/>
                  </a:moveTo>
                  <a:cubicBezTo>
                    <a:pt x="1383" y="1263"/>
                    <a:pt x="1492" y="1290"/>
                    <a:pt x="1610" y="1313"/>
                  </a:cubicBezTo>
                  <a:cubicBezTo>
                    <a:pt x="1706" y="1326"/>
                    <a:pt x="1801" y="1345"/>
                    <a:pt x="1892" y="1354"/>
                  </a:cubicBezTo>
                  <a:cubicBezTo>
                    <a:pt x="1888" y="1422"/>
                    <a:pt x="1874" y="1490"/>
                    <a:pt x="1860" y="1563"/>
                  </a:cubicBezTo>
                  <a:cubicBezTo>
                    <a:pt x="1847" y="1631"/>
                    <a:pt x="1833" y="1717"/>
                    <a:pt x="1797" y="1781"/>
                  </a:cubicBezTo>
                  <a:cubicBezTo>
                    <a:pt x="1724" y="1911"/>
                    <a:pt x="1643" y="1959"/>
                    <a:pt x="1546" y="1959"/>
                  </a:cubicBezTo>
                  <a:cubicBezTo>
                    <a:pt x="1472" y="1959"/>
                    <a:pt x="1390" y="1931"/>
                    <a:pt x="1296" y="1890"/>
                  </a:cubicBezTo>
                  <a:cubicBezTo>
                    <a:pt x="1192" y="1840"/>
                    <a:pt x="1114" y="1804"/>
                    <a:pt x="1092" y="1699"/>
                  </a:cubicBezTo>
                  <a:cubicBezTo>
                    <a:pt x="1069" y="1622"/>
                    <a:pt x="1105" y="1554"/>
                    <a:pt x="1142" y="1486"/>
                  </a:cubicBezTo>
                  <a:cubicBezTo>
                    <a:pt x="1151" y="1476"/>
                    <a:pt x="1160" y="1463"/>
                    <a:pt x="1160" y="1454"/>
                  </a:cubicBezTo>
                  <a:cubicBezTo>
                    <a:pt x="1164" y="1440"/>
                    <a:pt x="1174" y="1431"/>
                    <a:pt x="1178" y="1422"/>
                  </a:cubicBezTo>
                  <a:cubicBezTo>
                    <a:pt x="1210" y="1354"/>
                    <a:pt x="1246" y="1290"/>
                    <a:pt x="1283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1" y="1326"/>
                  </a:cubicBezTo>
                  <a:cubicBezTo>
                    <a:pt x="464" y="1326"/>
                    <a:pt x="487" y="1331"/>
                    <a:pt x="510" y="1335"/>
                  </a:cubicBezTo>
                  <a:lnTo>
                    <a:pt x="514" y="1335"/>
                  </a:lnTo>
                  <a:cubicBezTo>
                    <a:pt x="678" y="1340"/>
                    <a:pt x="878" y="1413"/>
                    <a:pt x="1028" y="1472"/>
                  </a:cubicBezTo>
                  <a:cubicBezTo>
                    <a:pt x="992" y="1540"/>
                    <a:pt x="960" y="1613"/>
                    <a:pt x="964" y="1686"/>
                  </a:cubicBezTo>
                  <a:cubicBezTo>
                    <a:pt x="973" y="1868"/>
                    <a:pt x="1187" y="1959"/>
                    <a:pt x="1365" y="2013"/>
                  </a:cubicBezTo>
                  <a:cubicBezTo>
                    <a:pt x="1439" y="2038"/>
                    <a:pt x="1505" y="2049"/>
                    <a:pt x="1564" y="2049"/>
                  </a:cubicBezTo>
                  <a:cubicBezTo>
                    <a:pt x="1731" y="2049"/>
                    <a:pt x="1837" y="1958"/>
                    <a:pt x="1901" y="1827"/>
                  </a:cubicBezTo>
                  <a:cubicBezTo>
                    <a:pt x="2051" y="1868"/>
                    <a:pt x="2251" y="1922"/>
                    <a:pt x="2379" y="2009"/>
                  </a:cubicBezTo>
                  <a:lnTo>
                    <a:pt x="2383" y="2009"/>
                  </a:lnTo>
                  <a:cubicBezTo>
                    <a:pt x="2424" y="2018"/>
                    <a:pt x="2451" y="2036"/>
                    <a:pt x="2470" y="2059"/>
                  </a:cubicBezTo>
                  <a:lnTo>
                    <a:pt x="2479" y="2068"/>
                  </a:lnTo>
                  <a:lnTo>
                    <a:pt x="2497" y="2072"/>
                  </a:lnTo>
                  <a:cubicBezTo>
                    <a:pt x="2629" y="2099"/>
                    <a:pt x="2629" y="2236"/>
                    <a:pt x="2547" y="2286"/>
                  </a:cubicBezTo>
                  <a:cubicBezTo>
                    <a:pt x="2533" y="2295"/>
                    <a:pt x="2515" y="2304"/>
                    <a:pt x="2501" y="2309"/>
                  </a:cubicBezTo>
                  <a:cubicBezTo>
                    <a:pt x="2483" y="2318"/>
                    <a:pt x="2470" y="2322"/>
                    <a:pt x="2447" y="2327"/>
                  </a:cubicBezTo>
                  <a:cubicBezTo>
                    <a:pt x="2360" y="2363"/>
                    <a:pt x="2224" y="2372"/>
                    <a:pt x="2133" y="2377"/>
                  </a:cubicBezTo>
                  <a:cubicBezTo>
                    <a:pt x="2093" y="2379"/>
                    <a:pt x="2052" y="2380"/>
                    <a:pt x="2012" y="2380"/>
                  </a:cubicBezTo>
                  <a:cubicBezTo>
                    <a:pt x="1741" y="2380"/>
                    <a:pt x="1466" y="2330"/>
                    <a:pt x="1201" y="2259"/>
                  </a:cubicBezTo>
                  <a:cubicBezTo>
                    <a:pt x="910" y="2177"/>
                    <a:pt x="591" y="2068"/>
                    <a:pt x="364" y="1872"/>
                  </a:cubicBezTo>
                  <a:cubicBezTo>
                    <a:pt x="300" y="1813"/>
                    <a:pt x="214" y="1736"/>
                    <a:pt x="187" y="1654"/>
                  </a:cubicBezTo>
                  <a:cubicBezTo>
                    <a:pt x="164" y="1622"/>
                    <a:pt x="155" y="1595"/>
                    <a:pt x="159" y="1567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6"/>
                    <a:pt x="182" y="1426"/>
                    <a:pt x="223" y="1399"/>
                  </a:cubicBezTo>
                  <a:cubicBezTo>
                    <a:pt x="237" y="1376"/>
                    <a:pt x="259" y="1358"/>
                    <a:pt x="282" y="1345"/>
                  </a:cubicBezTo>
                  <a:cubicBezTo>
                    <a:pt x="311" y="1327"/>
                    <a:pt x="346" y="1319"/>
                    <a:pt x="382" y="1319"/>
                  </a:cubicBezTo>
                  <a:close/>
                  <a:moveTo>
                    <a:pt x="1428" y="0"/>
                  </a:moveTo>
                  <a:cubicBezTo>
                    <a:pt x="1235" y="0"/>
                    <a:pt x="1059" y="44"/>
                    <a:pt x="928" y="153"/>
                  </a:cubicBezTo>
                  <a:cubicBezTo>
                    <a:pt x="860" y="208"/>
                    <a:pt x="823" y="276"/>
                    <a:pt x="810" y="344"/>
                  </a:cubicBezTo>
                  <a:cubicBezTo>
                    <a:pt x="810" y="349"/>
                    <a:pt x="805" y="353"/>
                    <a:pt x="805" y="358"/>
                  </a:cubicBezTo>
                  <a:cubicBezTo>
                    <a:pt x="705" y="781"/>
                    <a:pt x="883" y="1035"/>
                    <a:pt x="1183" y="1181"/>
                  </a:cubicBezTo>
                  <a:cubicBezTo>
                    <a:pt x="1146" y="1249"/>
                    <a:pt x="1110" y="1317"/>
                    <a:pt x="1074" y="1390"/>
                  </a:cubicBezTo>
                  <a:cubicBezTo>
                    <a:pt x="903" y="1327"/>
                    <a:pt x="617" y="1237"/>
                    <a:pt x="388" y="1237"/>
                  </a:cubicBezTo>
                  <a:cubicBezTo>
                    <a:pt x="201" y="1237"/>
                    <a:pt x="53" y="1297"/>
                    <a:pt x="37" y="1481"/>
                  </a:cubicBezTo>
                  <a:cubicBezTo>
                    <a:pt x="0" y="1899"/>
                    <a:pt x="646" y="2177"/>
                    <a:pt x="1010" y="2295"/>
                  </a:cubicBezTo>
                  <a:cubicBezTo>
                    <a:pt x="1033" y="2300"/>
                    <a:pt x="1051" y="2309"/>
                    <a:pt x="1069" y="2313"/>
                  </a:cubicBezTo>
                  <a:cubicBezTo>
                    <a:pt x="1064" y="2318"/>
                    <a:pt x="1064" y="2318"/>
                    <a:pt x="1064" y="2322"/>
                  </a:cubicBezTo>
                  <a:lnTo>
                    <a:pt x="1060" y="2327"/>
                  </a:lnTo>
                  <a:cubicBezTo>
                    <a:pt x="1074" y="2327"/>
                    <a:pt x="1092" y="2331"/>
                    <a:pt x="1105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3"/>
                    <a:pt x="1292" y="2377"/>
                  </a:cubicBezTo>
                  <a:cubicBezTo>
                    <a:pt x="1292" y="2377"/>
                    <a:pt x="1292" y="2377"/>
                    <a:pt x="1292" y="2381"/>
                  </a:cubicBezTo>
                  <a:cubicBezTo>
                    <a:pt x="1324" y="2395"/>
                    <a:pt x="1360" y="2404"/>
                    <a:pt x="1392" y="2413"/>
                  </a:cubicBezTo>
                  <a:cubicBezTo>
                    <a:pt x="1396" y="2409"/>
                    <a:pt x="1396" y="2404"/>
                    <a:pt x="1396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39" y="2473"/>
                    <a:pt x="2013" y="2477"/>
                    <a:pt x="2090" y="2477"/>
                  </a:cubicBezTo>
                  <a:cubicBezTo>
                    <a:pt x="2285" y="2477"/>
                    <a:pt x="2497" y="2451"/>
                    <a:pt x="2624" y="2350"/>
                  </a:cubicBezTo>
                  <a:cubicBezTo>
                    <a:pt x="2970" y="2077"/>
                    <a:pt x="2201" y="1818"/>
                    <a:pt x="1942" y="1740"/>
                  </a:cubicBezTo>
                  <a:cubicBezTo>
                    <a:pt x="1983" y="1627"/>
                    <a:pt x="2001" y="1490"/>
                    <a:pt x="2010" y="1363"/>
                  </a:cubicBezTo>
                  <a:cubicBezTo>
                    <a:pt x="2031" y="1364"/>
                    <a:pt x="2052" y="1364"/>
                    <a:pt x="2072" y="1364"/>
                  </a:cubicBezTo>
                  <a:cubicBezTo>
                    <a:pt x="2386" y="1364"/>
                    <a:pt x="2643" y="1259"/>
                    <a:pt x="2720" y="849"/>
                  </a:cubicBezTo>
                  <a:cubicBezTo>
                    <a:pt x="2724" y="826"/>
                    <a:pt x="2720" y="808"/>
                    <a:pt x="2711" y="790"/>
                  </a:cubicBezTo>
                  <a:cubicBezTo>
                    <a:pt x="2779" y="581"/>
                    <a:pt x="2529" y="330"/>
                    <a:pt x="2229" y="171"/>
                  </a:cubicBezTo>
                  <a:cubicBezTo>
                    <a:pt x="2212" y="165"/>
                    <a:pt x="2198" y="160"/>
                    <a:pt x="2184" y="160"/>
                  </a:cubicBezTo>
                  <a:cubicBezTo>
                    <a:pt x="2179" y="160"/>
                    <a:pt x="2174" y="161"/>
                    <a:pt x="2169" y="162"/>
                  </a:cubicBezTo>
                  <a:cubicBezTo>
                    <a:pt x="1934" y="69"/>
                    <a:pt x="1668" y="0"/>
                    <a:pt x="1428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9"/>
            <p:cNvSpPr/>
            <p:nvPr/>
          </p:nvSpPr>
          <p:spPr>
            <a:xfrm>
              <a:off x="6375528" y="736165"/>
              <a:ext cx="135798" cy="222414"/>
            </a:xfrm>
            <a:custGeom>
              <a:avLst/>
              <a:gdLst/>
              <a:ahLst/>
              <a:cxnLst/>
              <a:rect l="l" t="t" r="r" b="b"/>
              <a:pathLst>
                <a:path w="682" h="1117" extrusionOk="0">
                  <a:moveTo>
                    <a:pt x="357" y="1"/>
                  </a:moveTo>
                  <a:cubicBezTo>
                    <a:pt x="343" y="1"/>
                    <a:pt x="328" y="8"/>
                    <a:pt x="323" y="27"/>
                  </a:cubicBezTo>
                  <a:lnTo>
                    <a:pt x="9" y="1073"/>
                  </a:lnTo>
                  <a:cubicBezTo>
                    <a:pt x="0" y="1099"/>
                    <a:pt x="20" y="1116"/>
                    <a:pt x="41" y="1116"/>
                  </a:cubicBezTo>
                  <a:cubicBezTo>
                    <a:pt x="53" y="1116"/>
                    <a:pt x="65" y="1111"/>
                    <a:pt x="73" y="1100"/>
                  </a:cubicBezTo>
                  <a:cubicBezTo>
                    <a:pt x="300" y="800"/>
                    <a:pt x="500" y="477"/>
                    <a:pt x="668" y="141"/>
                  </a:cubicBezTo>
                  <a:cubicBezTo>
                    <a:pt x="682" y="114"/>
                    <a:pt x="658" y="82"/>
                    <a:pt x="633" y="82"/>
                  </a:cubicBezTo>
                  <a:cubicBezTo>
                    <a:pt x="625" y="82"/>
                    <a:pt x="616" y="86"/>
                    <a:pt x="609" y="95"/>
                  </a:cubicBezTo>
                  <a:cubicBezTo>
                    <a:pt x="600" y="109"/>
                    <a:pt x="586" y="127"/>
                    <a:pt x="573" y="141"/>
                  </a:cubicBezTo>
                  <a:cubicBezTo>
                    <a:pt x="573" y="118"/>
                    <a:pt x="555" y="104"/>
                    <a:pt x="536" y="104"/>
                  </a:cubicBezTo>
                  <a:cubicBezTo>
                    <a:pt x="536" y="100"/>
                    <a:pt x="532" y="91"/>
                    <a:pt x="523" y="86"/>
                  </a:cubicBezTo>
                  <a:cubicBezTo>
                    <a:pt x="518" y="86"/>
                    <a:pt x="514" y="81"/>
                    <a:pt x="509" y="77"/>
                  </a:cubicBezTo>
                  <a:cubicBezTo>
                    <a:pt x="507" y="75"/>
                    <a:pt x="503" y="73"/>
                    <a:pt x="499" y="73"/>
                  </a:cubicBezTo>
                  <a:cubicBezTo>
                    <a:pt x="495" y="73"/>
                    <a:pt x="491" y="75"/>
                    <a:pt x="486" y="77"/>
                  </a:cubicBezTo>
                  <a:cubicBezTo>
                    <a:pt x="478" y="71"/>
                    <a:pt x="470" y="68"/>
                    <a:pt x="461" y="68"/>
                  </a:cubicBezTo>
                  <a:cubicBezTo>
                    <a:pt x="450" y="68"/>
                    <a:pt x="440" y="73"/>
                    <a:pt x="432" y="86"/>
                  </a:cubicBezTo>
                  <a:cubicBezTo>
                    <a:pt x="427" y="91"/>
                    <a:pt x="423" y="95"/>
                    <a:pt x="418" y="104"/>
                  </a:cubicBezTo>
                  <a:cubicBezTo>
                    <a:pt x="414" y="86"/>
                    <a:pt x="400" y="77"/>
                    <a:pt x="382" y="77"/>
                  </a:cubicBezTo>
                  <a:cubicBezTo>
                    <a:pt x="386" y="68"/>
                    <a:pt x="391" y="54"/>
                    <a:pt x="391" y="45"/>
                  </a:cubicBezTo>
                  <a:cubicBezTo>
                    <a:pt x="399" y="18"/>
                    <a:pt x="378" y="1"/>
                    <a:pt x="357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5" name="Google Shape;2625;p69"/>
          <p:cNvGrpSpPr/>
          <p:nvPr/>
        </p:nvGrpSpPr>
        <p:grpSpPr>
          <a:xfrm rot="-1696891">
            <a:off x="6827957" y="3981632"/>
            <a:ext cx="393791" cy="492745"/>
            <a:chOff x="6232363" y="288151"/>
            <a:chExt cx="591379" cy="739984"/>
          </a:xfrm>
        </p:grpSpPr>
        <p:sp>
          <p:nvSpPr>
            <p:cNvPr id="2626" name="Google Shape;2626;p69"/>
            <p:cNvSpPr/>
            <p:nvPr/>
          </p:nvSpPr>
          <p:spPr>
            <a:xfrm rot="1828556">
              <a:off x="6289006" y="890964"/>
              <a:ext cx="217834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9"/>
            <p:cNvSpPr/>
            <p:nvPr/>
          </p:nvSpPr>
          <p:spPr>
            <a:xfrm>
              <a:off x="6248690" y="295319"/>
              <a:ext cx="516312" cy="477285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5" y="827"/>
                  </a:moveTo>
                  <a:lnTo>
                    <a:pt x="1255" y="827"/>
                  </a:lnTo>
                  <a:cubicBezTo>
                    <a:pt x="1287" y="840"/>
                    <a:pt x="1323" y="849"/>
                    <a:pt x="1355" y="858"/>
                  </a:cubicBezTo>
                  <a:cubicBezTo>
                    <a:pt x="1351" y="863"/>
                    <a:pt x="1346" y="867"/>
                    <a:pt x="1342" y="872"/>
                  </a:cubicBezTo>
                  <a:cubicBezTo>
                    <a:pt x="1310" y="858"/>
                    <a:pt x="1283" y="845"/>
                    <a:pt x="1255" y="827"/>
                  </a:cubicBezTo>
                  <a:close/>
                  <a:moveTo>
                    <a:pt x="1359" y="0"/>
                  </a:moveTo>
                  <a:cubicBezTo>
                    <a:pt x="1265" y="0"/>
                    <a:pt x="1171" y="24"/>
                    <a:pt x="1123" y="94"/>
                  </a:cubicBezTo>
                  <a:cubicBezTo>
                    <a:pt x="1087" y="103"/>
                    <a:pt x="1055" y="117"/>
                    <a:pt x="1028" y="135"/>
                  </a:cubicBezTo>
                  <a:cubicBezTo>
                    <a:pt x="1010" y="149"/>
                    <a:pt x="992" y="163"/>
                    <a:pt x="978" y="176"/>
                  </a:cubicBezTo>
                  <a:cubicBezTo>
                    <a:pt x="841" y="254"/>
                    <a:pt x="769" y="408"/>
                    <a:pt x="887" y="576"/>
                  </a:cubicBezTo>
                  <a:cubicBezTo>
                    <a:pt x="901" y="595"/>
                    <a:pt x="914" y="613"/>
                    <a:pt x="932" y="631"/>
                  </a:cubicBezTo>
                  <a:cubicBezTo>
                    <a:pt x="901" y="663"/>
                    <a:pt x="887" y="713"/>
                    <a:pt x="905" y="772"/>
                  </a:cubicBezTo>
                  <a:cubicBezTo>
                    <a:pt x="955" y="922"/>
                    <a:pt x="1037" y="1022"/>
                    <a:pt x="1142" y="1086"/>
                  </a:cubicBezTo>
                  <a:cubicBezTo>
                    <a:pt x="1078" y="1181"/>
                    <a:pt x="1023" y="1290"/>
                    <a:pt x="992" y="1395"/>
                  </a:cubicBezTo>
                  <a:cubicBezTo>
                    <a:pt x="978" y="1386"/>
                    <a:pt x="960" y="1377"/>
                    <a:pt x="941" y="1372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21" y="1231"/>
                    <a:pt x="542" y="1210"/>
                    <a:pt x="465" y="1210"/>
                  </a:cubicBezTo>
                  <a:cubicBezTo>
                    <a:pt x="411" y="1210"/>
                    <a:pt x="358" y="1220"/>
                    <a:pt x="309" y="1245"/>
                  </a:cubicBezTo>
                  <a:cubicBezTo>
                    <a:pt x="282" y="1254"/>
                    <a:pt x="255" y="1263"/>
                    <a:pt x="232" y="1281"/>
                  </a:cubicBezTo>
                  <a:cubicBezTo>
                    <a:pt x="164" y="1281"/>
                    <a:pt x="100" y="1313"/>
                    <a:pt x="55" y="1395"/>
                  </a:cubicBezTo>
                  <a:cubicBezTo>
                    <a:pt x="0" y="1509"/>
                    <a:pt x="37" y="1618"/>
                    <a:pt x="114" y="1700"/>
                  </a:cubicBezTo>
                  <a:cubicBezTo>
                    <a:pt x="155" y="1768"/>
                    <a:pt x="246" y="1850"/>
                    <a:pt x="346" y="1895"/>
                  </a:cubicBezTo>
                  <a:cubicBezTo>
                    <a:pt x="432" y="2095"/>
                    <a:pt x="801" y="2186"/>
                    <a:pt x="1078" y="2223"/>
                  </a:cubicBezTo>
                  <a:cubicBezTo>
                    <a:pt x="1155" y="2268"/>
                    <a:pt x="1237" y="2305"/>
                    <a:pt x="1328" y="2327"/>
                  </a:cubicBezTo>
                  <a:cubicBezTo>
                    <a:pt x="1340" y="2331"/>
                    <a:pt x="1350" y="2333"/>
                    <a:pt x="1360" y="2333"/>
                  </a:cubicBezTo>
                  <a:cubicBezTo>
                    <a:pt x="1374" y="2333"/>
                    <a:pt x="1386" y="2330"/>
                    <a:pt x="1396" y="2327"/>
                  </a:cubicBezTo>
                  <a:cubicBezTo>
                    <a:pt x="1446" y="2336"/>
                    <a:pt x="1492" y="2345"/>
                    <a:pt x="1542" y="2350"/>
                  </a:cubicBezTo>
                  <a:cubicBezTo>
                    <a:pt x="1649" y="2382"/>
                    <a:pt x="1757" y="2396"/>
                    <a:pt x="1874" y="2396"/>
                  </a:cubicBezTo>
                  <a:cubicBezTo>
                    <a:pt x="1890" y="2396"/>
                    <a:pt x="1907" y="2396"/>
                    <a:pt x="1924" y="2395"/>
                  </a:cubicBezTo>
                  <a:cubicBezTo>
                    <a:pt x="1942" y="2395"/>
                    <a:pt x="1956" y="2391"/>
                    <a:pt x="1969" y="2382"/>
                  </a:cubicBezTo>
                  <a:cubicBezTo>
                    <a:pt x="1997" y="2384"/>
                    <a:pt x="2024" y="2386"/>
                    <a:pt x="2051" y="2386"/>
                  </a:cubicBezTo>
                  <a:cubicBezTo>
                    <a:pt x="2116" y="2386"/>
                    <a:pt x="2176" y="2377"/>
                    <a:pt x="2224" y="2355"/>
                  </a:cubicBezTo>
                  <a:cubicBezTo>
                    <a:pt x="2231" y="2355"/>
                    <a:pt x="2239" y="2355"/>
                    <a:pt x="2246" y="2355"/>
                  </a:cubicBezTo>
                  <a:cubicBezTo>
                    <a:pt x="2297" y="2355"/>
                    <a:pt x="2344" y="2341"/>
                    <a:pt x="2392" y="2314"/>
                  </a:cubicBezTo>
                  <a:cubicBezTo>
                    <a:pt x="2479" y="2286"/>
                    <a:pt x="2551" y="2218"/>
                    <a:pt x="2583" y="2109"/>
                  </a:cubicBezTo>
                  <a:cubicBezTo>
                    <a:pt x="2592" y="2082"/>
                    <a:pt x="2579" y="2032"/>
                    <a:pt x="2551" y="2009"/>
                  </a:cubicBezTo>
                  <a:cubicBezTo>
                    <a:pt x="2479" y="1959"/>
                    <a:pt x="2419" y="1927"/>
                    <a:pt x="2329" y="1904"/>
                  </a:cubicBezTo>
                  <a:cubicBezTo>
                    <a:pt x="2219" y="1845"/>
                    <a:pt x="2110" y="1800"/>
                    <a:pt x="1983" y="1768"/>
                  </a:cubicBezTo>
                  <a:cubicBezTo>
                    <a:pt x="1974" y="1766"/>
                    <a:pt x="1966" y="1765"/>
                    <a:pt x="1958" y="1765"/>
                  </a:cubicBezTo>
                  <a:cubicBezTo>
                    <a:pt x="1927" y="1765"/>
                    <a:pt x="1901" y="1778"/>
                    <a:pt x="1883" y="1800"/>
                  </a:cubicBezTo>
                  <a:cubicBezTo>
                    <a:pt x="1846" y="1791"/>
                    <a:pt x="1810" y="1786"/>
                    <a:pt x="1774" y="1777"/>
                  </a:cubicBezTo>
                  <a:lnTo>
                    <a:pt x="1769" y="1777"/>
                  </a:lnTo>
                  <a:cubicBezTo>
                    <a:pt x="1778" y="1745"/>
                    <a:pt x="1783" y="1713"/>
                    <a:pt x="1787" y="1677"/>
                  </a:cubicBezTo>
                  <a:cubicBezTo>
                    <a:pt x="1787" y="1677"/>
                    <a:pt x="1787" y="1672"/>
                    <a:pt x="1787" y="1668"/>
                  </a:cubicBezTo>
                  <a:cubicBezTo>
                    <a:pt x="1801" y="1659"/>
                    <a:pt x="1810" y="1650"/>
                    <a:pt x="1815" y="1636"/>
                  </a:cubicBezTo>
                  <a:cubicBezTo>
                    <a:pt x="1878" y="1504"/>
                    <a:pt x="1906" y="1372"/>
                    <a:pt x="1896" y="1236"/>
                  </a:cubicBezTo>
                  <a:lnTo>
                    <a:pt x="1896" y="1236"/>
                  </a:lnTo>
                  <a:cubicBezTo>
                    <a:pt x="1923" y="1237"/>
                    <a:pt x="1950" y="1238"/>
                    <a:pt x="1977" y="1238"/>
                  </a:cubicBezTo>
                  <a:cubicBezTo>
                    <a:pt x="2126" y="1238"/>
                    <a:pt x="2273" y="1214"/>
                    <a:pt x="2419" y="1145"/>
                  </a:cubicBezTo>
                  <a:cubicBezTo>
                    <a:pt x="2524" y="1090"/>
                    <a:pt x="2497" y="954"/>
                    <a:pt x="2415" y="899"/>
                  </a:cubicBezTo>
                  <a:cubicBezTo>
                    <a:pt x="2479" y="849"/>
                    <a:pt x="2506" y="777"/>
                    <a:pt x="2479" y="672"/>
                  </a:cubicBezTo>
                  <a:cubicBezTo>
                    <a:pt x="2474" y="667"/>
                    <a:pt x="2474" y="663"/>
                    <a:pt x="2474" y="658"/>
                  </a:cubicBezTo>
                  <a:cubicBezTo>
                    <a:pt x="2479" y="608"/>
                    <a:pt x="2460" y="558"/>
                    <a:pt x="2433" y="522"/>
                  </a:cubicBezTo>
                  <a:cubicBezTo>
                    <a:pt x="2419" y="422"/>
                    <a:pt x="2360" y="326"/>
                    <a:pt x="2251" y="276"/>
                  </a:cubicBezTo>
                  <a:cubicBezTo>
                    <a:pt x="2215" y="258"/>
                    <a:pt x="2174" y="249"/>
                    <a:pt x="2128" y="244"/>
                  </a:cubicBezTo>
                  <a:cubicBezTo>
                    <a:pt x="2011" y="116"/>
                    <a:pt x="1835" y="8"/>
                    <a:pt x="1684" y="8"/>
                  </a:cubicBezTo>
                  <a:cubicBezTo>
                    <a:pt x="1642" y="8"/>
                    <a:pt x="1601" y="16"/>
                    <a:pt x="1565" y="35"/>
                  </a:cubicBezTo>
                  <a:cubicBezTo>
                    <a:pt x="1528" y="22"/>
                    <a:pt x="1492" y="13"/>
                    <a:pt x="1455" y="8"/>
                  </a:cubicBezTo>
                  <a:cubicBezTo>
                    <a:pt x="1425" y="3"/>
                    <a:pt x="1392" y="0"/>
                    <a:pt x="1359" y="0"/>
                  </a:cubicBezTo>
                  <a:close/>
                </a:path>
              </a:pathLst>
            </a:custGeom>
            <a:solidFill>
              <a:srgbClr val="DE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9"/>
            <p:cNvSpPr/>
            <p:nvPr/>
          </p:nvSpPr>
          <p:spPr>
            <a:xfrm>
              <a:off x="6232363" y="288151"/>
              <a:ext cx="591379" cy="493413"/>
            </a:xfrm>
            <a:custGeom>
              <a:avLst/>
              <a:gdLst/>
              <a:ahLst/>
              <a:cxnLst/>
              <a:rect l="l" t="t" r="r" b="b"/>
              <a:pathLst>
                <a:path w="2970" h="2478" extrusionOk="0">
                  <a:moveTo>
                    <a:pt x="1483" y="112"/>
                  </a:moveTo>
                  <a:cubicBezTo>
                    <a:pt x="1720" y="112"/>
                    <a:pt x="1978" y="194"/>
                    <a:pt x="2206" y="294"/>
                  </a:cubicBezTo>
                  <a:cubicBezTo>
                    <a:pt x="2215" y="299"/>
                    <a:pt x="2224" y="299"/>
                    <a:pt x="2229" y="303"/>
                  </a:cubicBezTo>
                  <a:cubicBezTo>
                    <a:pt x="2374" y="385"/>
                    <a:pt x="2497" y="481"/>
                    <a:pt x="2542" y="608"/>
                  </a:cubicBezTo>
                  <a:cubicBezTo>
                    <a:pt x="2615" y="790"/>
                    <a:pt x="2442" y="903"/>
                    <a:pt x="2229" y="949"/>
                  </a:cubicBezTo>
                  <a:cubicBezTo>
                    <a:pt x="2153" y="966"/>
                    <a:pt x="2070" y="974"/>
                    <a:pt x="1985" y="974"/>
                  </a:cubicBezTo>
                  <a:cubicBezTo>
                    <a:pt x="1767" y="974"/>
                    <a:pt x="1531" y="922"/>
                    <a:pt x="1342" y="831"/>
                  </a:cubicBezTo>
                  <a:cubicBezTo>
                    <a:pt x="992" y="658"/>
                    <a:pt x="819" y="335"/>
                    <a:pt x="1151" y="180"/>
                  </a:cubicBezTo>
                  <a:cubicBezTo>
                    <a:pt x="1252" y="132"/>
                    <a:pt x="1365" y="112"/>
                    <a:pt x="1483" y="112"/>
                  </a:cubicBezTo>
                  <a:close/>
                  <a:moveTo>
                    <a:pt x="955" y="699"/>
                  </a:moveTo>
                  <a:cubicBezTo>
                    <a:pt x="1037" y="785"/>
                    <a:pt x="1146" y="863"/>
                    <a:pt x="1274" y="922"/>
                  </a:cubicBezTo>
                  <a:cubicBezTo>
                    <a:pt x="1287" y="926"/>
                    <a:pt x="1301" y="931"/>
                    <a:pt x="1315" y="940"/>
                  </a:cubicBezTo>
                  <a:cubicBezTo>
                    <a:pt x="1328" y="944"/>
                    <a:pt x="1342" y="954"/>
                    <a:pt x="1355" y="958"/>
                  </a:cubicBezTo>
                  <a:cubicBezTo>
                    <a:pt x="1433" y="981"/>
                    <a:pt x="1510" y="1004"/>
                    <a:pt x="1587" y="1026"/>
                  </a:cubicBezTo>
                  <a:cubicBezTo>
                    <a:pt x="1596" y="1026"/>
                    <a:pt x="1606" y="1031"/>
                    <a:pt x="1610" y="1031"/>
                  </a:cubicBezTo>
                  <a:cubicBezTo>
                    <a:pt x="1660" y="1044"/>
                    <a:pt x="1710" y="1054"/>
                    <a:pt x="1760" y="1063"/>
                  </a:cubicBezTo>
                  <a:lnTo>
                    <a:pt x="1774" y="1063"/>
                  </a:lnTo>
                  <a:cubicBezTo>
                    <a:pt x="1856" y="1067"/>
                    <a:pt x="1933" y="1076"/>
                    <a:pt x="2015" y="1085"/>
                  </a:cubicBezTo>
                  <a:cubicBezTo>
                    <a:pt x="2197" y="1085"/>
                    <a:pt x="2370" y="1054"/>
                    <a:pt x="2506" y="990"/>
                  </a:cubicBezTo>
                  <a:lnTo>
                    <a:pt x="2506" y="990"/>
                  </a:lnTo>
                  <a:cubicBezTo>
                    <a:pt x="2474" y="1035"/>
                    <a:pt x="2433" y="1072"/>
                    <a:pt x="2388" y="1104"/>
                  </a:cubicBezTo>
                  <a:cubicBezTo>
                    <a:pt x="2379" y="1117"/>
                    <a:pt x="2365" y="1131"/>
                    <a:pt x="2351" y="1140"/>
                  </a:cubicBezTo>
                  <a:cubicBezTo>
                    <a:pt x="2288" y="1233"/>
                    <a:pt x="2047" y="1263"/>
                    <a:pt x="1955" y="1263"/>
                  </a:cubicBezTo>
                  <a:cubicBezTo>
                    <a:pt x="1948" y="1263"/>
                    <a:pt x="1943" y="1263"/>
                    <a:pt x="1938" y="1263"/>
                  </a:cubicBezTo>
                  <a:cubicBezTo>
                    <a:pt x="1710" y="1245"/>
                    <a:pt x="1424" y="1199"/>
                    <a:pt x="1246" y="1035"/>
                  </a:cubicBezTo>
                  <a:cubicBezTo>
                    <a:pt x="1110" y="949"/>
                    <a:pt x="1005" y="835"/>
                    <a:pt x="955" y="699"/>
                  </a:cubicBezTo>
                  <a:close/>
                  <a:moveTo>
                    <a:pt x="1283" y="1222"/>
                  </a:moveTo>
                  <a:cubicBezTo>
                    <a:pt x="1383" y="1263"/>
                    <a:pt x="1492" y="1290"/>
                    <a:pt x="1610" y="1313"/>
                  </a:cubicBezTo>
                  <a:cubicBezTo>
                    <a:pt x="1706" y="1326"/>
                    <a:pt x="1801" y="1345"/>
                    <a:pt x="1892" y="1354"/>
                  </a:cubicBezTo>
                  <a:cubicBezTo>
                    <a:pt x="1888" y="1422"/>
                    <a:pt x="1874" y="1490"/>
                    <a:pt x="1860" y="1563"/>
                  </a:cubicBezTo>
                  <a:cubicBezTo>
                    <a:pt x="1847" y="1631"/>
                    <a:pt x="1833" y="1717"/>
                    <a:pt x="1797" y="1781"/>
                  </a:cubicBezTo>
                  <a:cubicBezTo>
                    <a:pt x="1724" y="1911"/>
                    <a:pt x="1643" y="1959"/>
                    <a:pt x="1546" y="1959"/>
                  </a:cubicBezTo>
                  <a:cubicBezTo>
                    <a:pt x="1472" y="1959"/>
                    <a:pt x="1390" y="1931"/>
                    <a:pt x="1296" y="1890"/>
                  </a:cubicBezTo>
                  <a:cubicBezTo>
                    <a:pt x="1192" y="1840"/>
                    <a:pt x="1114" y="1804"/>
                    <a:pt x="1092" y="1699"/>
                  </a:cubicBezTo>
                  <a:cubicBezTo>
                    <a:pt x="1069" y="1622"/>
                    <a:pt x="1105" y="1554"/>
                    <a:pt x="1142" y="1486"/>
                  </a:cubicBezTo>
                  <a:cubicBezTo>
                    <a:pt x="1151" y="1476"/>
                    <a:pt x="1160" y="1463"/>
                    <a:pt x="1160" y="1454"/>
                  </a:cubicBezTo>
                  <a:cubicBezTo>
                    <a:pt x="1164" y="1440"/>
                    <a:pt x="1174" y="1431"/>
                    <a:pt x="1178" y="1422"/>
                  </a:cubicBezTo>
                  <a:cubicBezTo>
                    <a:pt x="1210" y="1354"/>
                    <a:pt x="1246" y="1290"/>
                    <a:pt x="1283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1" y="1326"/>
                  </a:cubicBezTo>
                  <a:cubicBezTo>
                    <a:pt x="464" y="1326"/>
                    <a:pt x="487" y="1331"/>
                    <a:pt x="510" y="1335"/>
                  </a:cubicBezTo>
                  <a:lnTo>
                    <a:pt x="514" y="1335"/>
                  </a:lnTo>
                  <a:cubicBezTo>
                    <a:pt x="678" y="1340"/>
                    <a:pt x="878" y="1413"/>
                    <a:pt x="1028" y="1472"/>
                  </a:cubicBezTo>
                  <a:cubicBezTo>
                    <a:pt x="992" y="1540"/>
                    <a:pt x="960" y="1613"/>
                    <a:pt x="964" y="1686"/>
                  </a:cubicBezTo>
                  <a:cubicBezTo>
                    <a:pt x="973" y="1868"/>
                    <a:pt x="1187" y="1959"/>
                    <a:pt x="1365" y="2013"/>
                  </a:cubicBezTo>
                  <a:cubicBezTo>
                    <a:pt x="1439" y="2038"/>
                    <a:pt x="1505" y="2049"/>
                    <a:pt x="1564" y="2049"/>
                  </a:cubicBezTo>
                  <a:cubicBezTo>
                    <a:pt x="1731" y="2049"/>
                    <a:pt x="1837" y="1958"/>
                    <a:pt x="1901" y="1827"/>
                  </a:cubicBezTo>
                  <a:cubicBezTo>
                    <a:pt x="2051" y="1868"/>
                    <a:pt x="2251" y="1922"/>
                    <a:pt x="2379" y="2009"/>
                  </a:cubicBezTo>
                  <a:lnTo>
                    <a:pt x="2383" y="2009"/>
                  </a:lnTo>
                  <a:cubicBezTo>
                    <a:pt x="2424" y="2018"/>
                    <a:pt x="2451" y="2036"/>
                    <a:pt x="2470" y="2059"/>
                  </a:cubicBezTo>
                  <a:lnTo>
                    <a:pt x="2479" y="2068"/>
                  </a:lnTo>
                  <a:lnTo>
                    <a:pt x="2497" y="2072"/>
                  </a:lnTo>
                  <a:cubicBezTo>
                    <a:pt x="2629" y="2099"/>
                    <a:pt x="2629" y="2236"/>
                    <a:pt x="2547" y="2286"/>
                  </a:cubicBezTo>
                  <a:cubicBezTo>
                    <a:pt x="2533" y="2295"/>
                    <a:pt x="2515" y="2304"/>
                    <a:pt x="2501" y="2309"/>
                  </a:cubicBezTo>
                  <a:cubicBezTo>
                    <a:pt x="2483" y="2318"/>
                    <a:pt x="2470" y="2322"/>
                    <a:pt x="2447" y="2327"/>
                  </a:cubicBezTo>
                  <a:cubicBezTo>
                    <a:pt x="2360" y="2363"/>
                    <a:pt x="2224" y="2372"/>
                    <a:pt x="2133" y="2377"/>
                  </a:cubicBezTo>
                  <a:cubicBezTo>
                    <a:pt x="2093" y="2379"/>
                    <a:pt x="2052" y="2380"/>
                    <a:pt x="2012" y="2380"/>
                  </a:cubicBezTo>
                  <a:cubicBezTo>
                    <a:pt x="1741" y="2380"/>
                    <a:pt x="1466" y="2330"/>
                    <a:pt x="1201" y="2259"/>
                  </a:cubicBezTo>
                  <a:cubicBezTo>
                    <a:pt x="910" y="2177"/>
                    <a:pt x="591" y="2068"/>
                    <a:pt x="364" y="1872"/>
                  </a:cubicBezTo>
                  <a:cubicBezTo>
                    <a:pt x="300" y="1813"/>
                    <a:pt x="214" y="1736"/>
                    <a:pt x="187" y="1654"/>
                  </a:cubicBezTo>
                  <a:cubicBezTo>
                    <a:pt x="164" y="1622"/>
                    <a:pt x="155" y="1595"/>
                    <a:pt x="159" y="1567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6"/>
                    <a:pt x="182" y="1426"/>
                    <a:pt x="223" y="1399"/>
                  </a:cubicBezTo>
                  <a:cubicBezTo>
                    <a:pt x="237" y="1376"/>
                    <a:pt x="259" y="1358"/>
                    <a:pt x="282" y="1345"/>
                  </a:cubicBezTo>
                  <a:cubicBezTo>
                    <a:pt x="311" y="1327"/>
                    <a:pt x="346" y="1319"/>
                    <a:pt x="382" y="1319"/>
                  </a:cubicBezTo>
                  <a:close/>
                  <a:moveTo>
                    <a:pt x="1428" y="0"/>
                  </a:moveTo>
                  <a:cubicBezTo>
                    <a:pt x="1235" y="0"/>
                    <a:pt x="1059" y="44"/>
                    <a:pt x="928" y="153"/>
                  </a:cubicBezTo>
                  <a:cubicBezTo>
                    <a:pt x="860" y="208"/>
                    <a:pt x="823" y="276"/>
                    <a:pt x="810" y="344"/>
                  </a:cubicBezTo>
                  <a:cubicBezTo>
                    <a:pt x="810" y="349"/>
                    <a:pt x="805" y="353"/>
                    <a:pt x="805" y="358"/>
                  </a:cubicBezTo>
                  <a:cubicBezTo>
                    <a:pt x="705" y="781"/>
                    <a:pt x="883" y="1035"/>
                    <a:pt x="1183" y="1181"/>
                  </a:cubicBezTo>
                  <a:cubicBezTo>
                    <a:pt x="1146" y="1249"/>
                    <a:pt x="1110" y="1317"/>
                    <a:pt x="1074" y="1390"/>
                  </a:cubicBezTo>
                  <a:cubicBezTo>
                    <a:pt x="903" y="1327"/>
                    <a:pt x="617" y="1237"/>
                    <a:pt x="388" y="1237"/>
                  </a:cubicBezTo>
                  <a:cubicBezTo>
                    <a:pt x="201" y="1237"/>
                    <a:pt x="53" y="1297"/>
                    <a:pt x="37" y="1481"/>
                  </a:cubicBezTo>
                  <a:cubicBezTo>
                    <a:pt x="0" y="1899"/>
                    <a:pt x="646" y="2177"/>
                    <a:pt x="1010" y="2295"/>
                  </a:cubicBezTo>
                  <a:cubicBezTo>
                    <a:pt x="1033" y="2300"/>
                    <a:pt x="1051" y="2309"/>
                    <a:pt x="1069" y="2313"/>
                  </a:cubicBezTo>
                  <a:cubicBezTo>
                    <a:pt x="1064" y="2318"/>
                    <a:pt x="1064" y="2318"/>
                    <a:pt x="1064" y="2322"/>
                  </a:cubicBezTo>
                  <a:lnTo>
                    <a:pt x="1060" y="2327"/>
                  </a:lnTo>
                  <a:cubicBezTo>
                    <a:pt x="1074" y="2327"/>
                    <a:pt x="1092" y="2331"/>
                    <a:pt x="1105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3"/>
                    <a:pt x="1292" y="2377"/>
                  </a:cubicBezTo>
                  <a:cubicBezTo>
                    <a:pt x="1292" y="2377"/>
                    <a:pt x="1292" y="2377"/>
                    <a:pt x="1292" y="2381"/>
                  </a:cubicBezTo>
                  <a:cubicBezTo>
                    <a:pt x="1324" y="2395"/>
                    <a:pt x="1360" y="2404"/>
                    <a:pt x="1392" y="2413"/>
                  </a:cubicBezTo>
                  <a:cubicBezTo>
                    <a:pt x="1396" y="2409"/>
                    <a:pt x="1396" y="2404"/>
                    <a:pt x="1396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39" y="2473"/>
                    <a:pt x="2013" y="2477"/>
                    <a:pt x="2090" y="2477"/>
                  </a:cubicBezTo>
                  <a:cubicBezTo>
                    <a:pt x="2285" y="2477"/>
                    <a:pt x="2497" y="2451"/>
                    <a:pt x="2624" y="2350"/>
                  </a:cubicBezTo>
                  <a:cubicBezTo>
                    <a:pt x="2970" y="2077"/>
                    <a:pt x="2201" y="1818"/>
                    <a:pt x="1942" y="1740"/>
                  </a:cubicBezTo>
                  <a:cubicBezTo>
                    <a:pt x="1983" y="1627"/>
                    <a:pt x="2001" y="1490"/>
                    <a:pt x="2010" y="1363"/>
                  </a:cubicBezTo>
                  <a:cubicBezTo>
                    <a:pt x="2031" y="1364"/>
                    <a:pt x="2052" y="1364"/>
                    <a:pt x="2072" y="1364"/>
                  </a:cubicBezTo>
                  <a:cubicBezTo>
                    <a:pt x="2386" y="1364"/>
                    <a:pt x="2643" y="1259"/>
                    <a:pt x="2720" y="849"/>
                  </a:cubicBezTo>
                  <a:cubicBezTo>
                    <a:pt x="2724" y="826"/>
                    <a:pt x="2720" y="808"/>
                    <a:pt x="2711" y="790"/>
                  </a:cubicBezTo>
                  <a:cubicBezTo>
                    <a:pt x="2779" y="581"/>
                    <a:pt x="2529" y="330"/>
                    <a:pt x="2229" y="171"/>
                  </a:cubicBezTo>
                  <a:cubicBezTo>
                    <a:pt x="2212" y="165"/>
                    <a:pt x="2198" y="160"/>
                    <a:pt x="2184" y="160"/>
                  </a:cubicBezTo>
                  <a:cubicBezTo>
                    <a:pt x="2179" y="160"/>
                    <a:pt x="2174" y="161"/>
                    <a:pt x="2169" y="162"/>
                  </a:cubicBezTo>
                  <a:cubicBezTo>
                    <a:pt x="1934" y="69"/>
                    <a:pt x="1668" y="0"/>
                    <a:pt x="1428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9"/>
            <p:cNvSpPr/>
            <p:nvPr/>
          </p:nvSpPr>
          <p:spPr>
            <a:xfrm>
              <a:off x="6375528" y="736165"/>
              <a:ext cx="135798" cy="222414"/>
            </a:xfrm>
            <a:custGeom>
              <a:avLst/>
              <a:gdLst/>
              <a:ahLst/>
              <a:cxnLst/>
              <a:rect l="l" t="t" r="r" b="b"/>
              <a:pathLst>
                <a:path w="682" h="1117" extrusionOk="0">
                  <a:moveTo>
                    <a:pt x="357" y="1"/>
                  </a:moveTo>
                  <a:cubicBezTo>
                    <a:pt x="343" y="1"/>
                    <a:pt x="328" y="8"/>
                    <a:pt x="323" y="27"/>
                  </a:cubicBezTo>
                  <a:lnTo>
                    <a:pt x="9" y="1073"/>
                  </a:lnTo>
                  <a:cubicBezTo>
                    <a:pt x="0" y="1099"/>
                    <a:pt x="20" y="1116"/>
                    <a:pt x="41" y="1116"/>
                  </a:cubicBezTo>
                  <a:cubicBezTo>
                    <a:pt x="53" y="1116"/>
                    <a:pt x="65" y="1111"/>
                    <a:pt x="73" y="1100"/>
                  </a:cubicBezTo>
                  <a:cubicBezTo>
                    <a:pt x="300" y="800"/>
                    <a:pt x="500" y="477"/>
                    <a:pt x="668" y="141"/>
                  </a:cubicBezTo>
                  <a:cubicBezTo>
                    <a:pt x="682" y="114"/>
                    <a:pt x="658" y="82"/>
                    <a:pt x="633" y="82"/>
                  </a:cubicBezTo>
                  <a:cubicBezTo>
                    <a:pt x="625" y="82"/>
                    <a:pt x="616" y="86"/>
                    <a:pt x="609" y="95"/>
                  </a:cubicBezTo>
                  <a:cubicBezTo>
                    <a:pt x="600" y="109"/>
                    <a:pt x="586" y="127"/>
                    <a:pt x="573" y="141"/>
                  </a:cubicBezTo>
                  <a:cubicBezTo>
                    <a:pt x="573" y="118"/>
                    <a:pt x="555" y="104"/>
                    <a:pt x="536" y="104"/>
                  </a:cubicBezTo>
                  <a:cubicBezTo>
                    <a:pt x="536" y="100"/>
                    <a:pt x="532" y="91"/>
                    <a:pt x="523" y="86"/>
                  </a:cubicBezTo>
                  <a:cubicBezTo>
                    <a:pt x="518" y="86"/>
                    <a:pt x="514" y="81"/>
                    <a:pt x="509" y="77"/>
                  </a:cubicBezTo>
                  <a:cubicBezTo>
                    <a:pt x="507" y="75"/>
                    <a:pt x="503" y="73"/>
                    <a:pt x="499" y="73"/>
                  </a:cubicBezTo>
                  <a:cubicBezTo>
                    <a:pt x="495" y="73"/>
                    <a:pt x="491" y="75"/>
                    <a:pt x="486" y="77"/>
                  </a:cubicBezTo>
                  <a:cubicBezTo>
                    <a:pt x="478" y="71"/>
                    <a:pt x="470" y="68"/>
                    <a:pt x="461" y="68"/>
                  </a:cubicBezTo>
                  <a:cubicBezTo>
                    <a:pt x="450" y="68"/>
                    <a:pt x="440" y="73"/>
                    <a:pt x="432" y="86"/>
                  </a:cubicBezTo>
                  <a:cubicBezTo>
                    <a:pt x="427" y="91"/>
                    <a:pt x="423" y="95"/>
                    <a:pt x="418" y="104"/>
                  </a:cubicBezTo>
                  <a:cubicBezTo>
                    <a:pt x="414" y="86"/>
                    <a:pt x="400" y="77"/>
                    <a:pt x="382" y="77"/>
                  </a:cubicBezTo>
                  <a:cubicBezTo>
                    <a:pt x="386" y="68"/>
                    <a:pt x="391" y="54"/>
                    <a:pt x="391" y="45"/>
                  </a:cubicBezTo>
                  <a:cubicBezTo>
                    <a:pt x="399" y="18"/>
                    <a:pt x="378" y="1"/>
                    <a:pt x="357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4" name="Google Shape;2634;p69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5" name="Google Shape;2635;p69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69">
            <a:hlinkClick r:id="rId4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Tempat Ibadah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818" y="501007"/>
            <a:ext cx="6390806" cy="4251745"/>
          </a:xfrm>
        </p:spPr>
        <p:txBody>
          <a:bodyPr/>
          <a:lstStyle/>
          <a:p>
            <a:r>
              <a:rPr lang="en-US" dirty="0" smtClean="0"/>
              <a:t>Ku </a:t>
            </a:r>
            <a:r>
              <a:rPr lang="en-US" dirty="0" err="1" smtClean="0"/>
              <a:t>masuki</a:t>
            </a:r>
            <a:r>
              <a:rPr lang="en-US" dirty="0" smtClean="0"/>
              <a:t> </a:t>
            </a:r>
            <a:r>
              <a:rPr lang="en-US" dirty="0" err="1" smtClean="0"/>
              <a:t>gerbangNya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bersyukur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HalamanNya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pujian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Kataku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harinya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Ku </a:t>
            </a:r>
            <a:r>
              <a:rPr lang="en-US" dirty="0" err="1" smtClean="0"/>
              <a:t>bersuka</a:t>
            </a:r>
            <a:r>
              <a:rPr lang="en-US" dirty="0" smtClean="0"/>
              <a:t> </a:t>
            </a:r>
            <a:r>
              <a:rPr lang="en-US" dirty="0" err="1" smtClean="0"/>
              <a:t>s’bab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girangkanku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girangkanku</a:t>
            </a:r>
            <a:r>
              <a:rPr lang="en-US" dirty="0" smtClean="0"/>
              <a:t>, oh,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girangkanku</a:t>
            </a:r>
            <a:r>
              <a:rPr lang="en-US" dirty="0" smtClean="0"/>
              <a:t>   )2x</a:t>
            </a:r>
            <a:br>
              <a:rPr lang="en-US" dirty="0" smtClean="0"/>
            </a:br>
            <a:r>
              <a:rPr lang="en-US" dirty="0" smtClean="0"/>
              <a:t>Ku </a:t>
            </a:r>
            <a:r>
              <a:rPr lang="en-US" dirty="0" err="1" smtClean="0"/>
              <a:t>bersuka</a:t>
            </a:r>
            <a:r>
              <a:rPr lang="en-US" dirty="0" smtClean="0"/>
              <a:t> </a:t>
            </a:r>
            <a:r>
              <a:rPr lang="en-US" dirty="0" err="1" smtClean="0"/>
              <a:t>s’bab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girangkanku</a:t>
            </a: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Sekolah Minggu Ceria: Tuhan Yesus di Bait Tuhan Pada Saat Usia 12 Tah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50" y="1477178"/>
            <a:ext cx="3286266" cy="3363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34" name="Google Shape;1834;p38"/>
          <p:cNvSpPr txBox="1">
            <a:spLocks noGrp="1"/>
          </p:cNvSpPr>
          <p:nvPr>
            <p:ph type="ctrTitle"/>
          </p:nvPr>
        </p:nvSpPr>
        <p:spPr>
          <a:xfrm>
            <a:off x="3544584" y="1476338"/>
            <a:ext cx="3061698" cy="22429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Coming Soon"/>
                <a:ea typeface="Coming Soon"/>
                <a:cs typeface="Coming Soon"/>
                <a:sym typeface="Coming Soon"/>
              </a:rPr>
              <a:t>YESUS TERTINGGAL DI BAIT ALLAH</a:t>
            </a:r>
            <a:endParaRPr sz="4000" b="1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36" name="Google Shape;1836;p38">
            <a:hlinkClick r:id="" action="ppaction://hlinkshowjump?jump=nextslide"/>
          </p:cNvPr>
          <p:cNvSpPr txBox="1"/>
          <p:nvPr/>
        </p:nvSpPr>
        <p:spPr>
          <a:xfrm>
            <a:off x="7575577" y="3782775"/>
            <a:ext cx="1128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GO!</a:t>
            </a:r>
            <a:endParaRPr sz="36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2"/>
          <p:cNvSpPr/>
          <p:nvPr/>
        </p:nvSpPr>
        <p:spPr>
          <a:xfrm>
            <a:off x="7555616" y="480299"/>
            <a:ext cx="536518" cy="467727"/>
          </a:xfrm>
          <a:custGeom>
            <a:avLst/>
            <a:gdLst/>
            <a:ahLst/>
            <a:cxnLst/>
            <a:rect l="l" t="t" r="r" b="b"/>
            <a:pathLst>
              <a:path w="2346" h="2349" extrusionOk="0">
                <a:moveTo>
                  <a:pt x="256" y="1"/>
                </a:moveTo>
                <a:cubicBezTo>
                  <a:pt x="128" y="1"/>
                  <a:pt x="1" y="143"/>
                  <a:pt x="90" y="280"/>
                </a:cubicBezTo>
                <a:cubicBezTo>
                  <a:pt x="130" y="343"/>
                  <a:pt x="171" y="402"/>
                  <a:pt x="217" y="466"/>
                </a:cubicBezTo>
                <a:cubicBezTo>
                  <a:pt x="194" y="511"/>
                  <a:pt x="190" y="571"/>
                  <a:pt x="217" y="634"/>
                </a:cubicBezTo>
                <a:cubicBezTo>
                  <a:pt x="258" y="730"/>
                  <a:pt x="303" y="825"/>
                  <a:pt x="349" y="921"/>
                </a:cubicBezTo>
                <a:cubicBezTo>
                  <a:pt x="353" y="1148"/>
                  <a:pt x="299" y="1385"/>
                  <a:pt x="240" y="1598"/>
                </a:cubicBezTo>
                <a:cubicBezTo>
                  <a:pt x="201" y="1737"/>
                  <a:pt x="313" y="1830"/>
                  <a:pt x="423" y="1830"/>
                </a:cubicBezTo>
                <a:cubicBezTo>
                  <a:pt x="443" y="1830"/>
                  <a:pt x="462" y="1827"/>
                  <a:pt x="481" y="1821"/>
                </a:cubicBezTo>
                <a:cubicBezTo>
                  <a:pt x="499" y="1830"/>
                  <a:pt x="522" y="1830"/>
                  <a:pt x="549" y="1830"/>
                </a:cubicBezTo>
                <a:cubicBezTo>
                  <a:pt x="619" y="1825"/>
                  <a:pt x="691" y="1821"/>
                  <a:pt x="763" y="1821"/>
                </a:cubicBezTo>
                <a:cubicBezTo>
                  <a:pt x="1206" y="1821"/>
                  <a:pt x="1684" y="1938"/>
                  <a:pt x="1977" y="2290"/>
                </a:cubicBezTo>
                <a:cubicBezTo>
                  <a:pt x="2011" y="2331"/>
                  <a:pt x="2053" y="2348"/>
                  <a:pt x="2095" y="2348"/>
                </a:cubicBezTo>
                <a:cubicBezTo>
                  <a:pt x="2220" y="2348"/>
                  <a:pt x="2345" y="2195"/>
                  <a:pt x="2263" y="2062"/>
                </a:cubicBezTo>
                <a:cubicBezTo>
                  <a:pt x="2113" y="1808"/>
                  <a:pt x="1877" y="1671"/>
                  <a:pt x="1654" y="1489"/>
                </a:cubicBezTo>
                <a:cubicBezTo>
                  <a:pt x="1627" y="1462"/>
                  <a:pt x="1595" y="1439"/>
                  <a:pt x="1568" y="1412"/>
                </a:cubicBezTo>
                <a:cubicBezTo>
                  <a:pt x="1558" y="1385"/>
                  <a:pt x="1549" y="1353"/>
                  <a:pt x="1527" y="1325"/>
                </a:cubicBezTo>
                <a:cubicBezTo>
                  <a:pt x="1417" y="1189"/>
                  <a:pt x="1313" y="1053"/>
                  <a:pt x="1204" y="916"/>
                </a:cubicBezTo>
                <a:cubicBezTo>
                  <a:pt x="1186" y="775"/>
                  <a:pt x="1054" y="693"/>
                  <a:pt x="922" y="671"/>
                </a:cubicBezTo>
                <a:cubicBezTo>
                  <a:pt x="885" y="639"/>
                  <a:pt x="854" y="607"/>
                  <a:pt x="822" y="575"/>
                </a:cubicBezTo>
                <a:cubicBezTo>
                  <a:pt x="781" y="539"/>
                  <a:pt x="735" y="498"/>
                  <a:pt x="694" y="461"/>
                </a:cubicBezTo>
                <a:cubicBezTo>
                  <a:pt x="653" y="416"/>
                  <a:pt x="613" y="366"/>
                  <a:pt x="572" y="316"/>
                </a:cubicBezTo>
                <a:cubicBezTo>
                  <a:pt x="522" y="225"/>
                  <a:pt x="458" y="134"/>
                  <a:pt x="376" y="52"/>
                </a:cubicBezTo>
                <a:cubicBezTo>
                  <a:pt x="341" y="16"/>
                  <a:pt x="299" y="1"/>
                  <a:pt x="256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42"/>
          <p:cNvSpPr txBox="1">
            <a:spLocks noGrp="1"/>
          </p:cNvSpPr>
          <p:nvPr>
            <p:ph type="subTitle" idx="1"/>
          </p:nvPr>
        </p:nvSpPr>
        <p:spPr>
          <a:xfrm>
            <a:off x="4510355" y="955497"/>
            <a:ext cx="3503487" cy="31027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90000"/>
              </a:lnSpc>
              <a:spcAft>
                <a:spcPts val="1600"/>
              </a:spcAft>
            </a:pPr>
            <a:r>
              <a:rPr lang="en-US" sz="2500" dirty="0" err="1" smtClean="0"/>
              <a:t>Bunda</a:t>
            </a:r>
            <a:r>
              <a:rPr lang="en-US" sz="2500" dirty="0" smtClean="0"/>
              <a:t> Maria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Bapa</a:t>
            </a:r>
            <a:r>
              <a:rPr lang="en-US" sz="2500" dirty="0" smtClean="0"/>
              <a:t> Yusuf </a:t>
            </a:r>
            <a:r>
              <a:rPr lang="en-US" sz="2500" dirty="0" err="1" smtClean="0"/>
              <a:t>sangat</a:t>
            </a:r>
            <a:r>
              <a:rPr lang="en-US" sz="2500" dirty="0" smtClean="0"/>
              <a:t> </a:t>
            </a:r>
            <a:r>
              <a:rPr lang="en-US" sz="2500" dirty="0" err="1" smtClean="0"/>
              <a:t>menyayangi</a:t>
            </a:r>
            <a:r>
              <a:rPr lang="en-US" sz="2500" dirty="0" smtClean="0"/>
              <a:t> </a:t>
            </a:r>
            <a:r>
              <a:rPr lang="en-US" sz="2500" dirty="0" err="1" smtClean="0"/>
              <a:t>Yesus</a:t>
            </a:r>
            <a:r>
              <a:rPr lang="en-US" sz="2500" dirty="0" smtClean="0"/>
              <a:t>. </a:t>
            </a:r>
            <a:r>
              <a:rPr lang="en-US" sz="2500" dirty="0" err="1" smtClean="0"/>
              <a:t>Mereka</a:t>
            </a:r>
            <a:r>
              <a:rPr lang="en-US" sz="2500" dirty="0" smtClean="0"/>
              <a:t> </a:t>
            </a:r>
            <a:r>
              <a:rPr lang="en-US" sz="2500" dirty="0" err="1" smtClean="0"/>
              <a:t>mengajari</a:t>
            </a:r>
            <a:r>
              <a:rPr lang="en-US" sz="2500" dirty="0" smtClean="0"/>
              <a:t> </a:t>
            </a:r>
            <a:r>
              <a:rPr lang="en-US" sz="2500" dirty="0" err="1" smtClean="0"/>
              <a:t>Yesus</a:t>
            </a:r>
            <a:r>
              <a:rPr lang="en-US" sz="2500" dirty="0" smtClean="0"/>
              <a:t> </a:t>
            </a:r>
            <a:r>
              <a:rPr lang="en-US" sz="2500" dirty="0" err="1" smtClean="0"/>
              <a:t>adat</a:t>
            </a:r>
            <a:r>
              <a:rPr lang="en-US" sz="2500" dirty="0" smtClean="0"/>
              <a:t> </a:t>
            </a:r>
            <a:r>
              <a:rPr lang="en-US" sz="2500" dirty="0" err="1" smtClean="0"/>
              <a:t>istiadat</a:t>
            </a:r>
            <a:r>
              <a:rPr lang="en-US" sz="2500" dirty="0" smtClean="0"/>
              <a:t> </a:t>
            </a:r>
            <a:r>
              <a:rPr lang="en-US" sz="2500" dirty="0" err="1" smtClean="0"/>
              <a:t>Yahudi</a:t>
            </a:r>
            <a:r>
              <a:rPr lang="en-US" sz="2500" dirty="0" smtClean="0"/>
              <a:t>. </a:t>
            </a:r>
            <a:r>
              <a:rPr lang="en-US" sz="2500" dirty="0" err="1" smtClean="0"/>
              <a:t>Mereka</a:t>
            </a:r>
            <a:r>
              <a:rPr lang="en-US" sz="2500" dirty="0" smtClean="0"/>
              <a:t> </a:t>
            </a:r>
            <a:r>
              <a:rPr lang="en-US" sz="2500" dirty="0" err="1" smtClean="0"/>
              <a:t>mengajak</a:t>
            </a:r>
            <a:r>
              <a:rPr lang="en-US" sz="2500" dirty="0" smtClean="0"/>
              <a:t> </a:t>
            </a:r>
            <a:r>
              <a:rPr lang="en-US" sz="2500" dirty="0" err="1" smtClean="0"/>
              <a:t>Yesus</a:t>
            </a:r>
            <a:r>
              <a:rPr lang="en-US" sz="2500" dirty="0" smtClean="0"/>
              <a:t> </a:t>
            </a:r>
            <a:r>
              <a:rPr lang="en-US" sz="2500" dirty="0" err="1" smtClean="0"/>
              <a:t>setiap</a:t>
            </a:r>
            <a:r>
              <a:rPr lang="en-US" sz="2500" dirty="0" smtClean="0"/>
              <a:t> </a:t>
            </a:r>
            <a:r>
              <a:rPr lang="en-US" sz="2500" dirty="0" err="1" smtClean="0"/>
              <a:t>tahun</a:t>
            </a:r>
            <a:r>
              <a:rPr lang="en-US" sz="2500" dirty="0" smtClean="0"/>
              <a:t> </a:t>
            </a:r>
            <a:r>
              <a:rPr lang="en-US" sz="2500" dirty="0" err="1" smtClean="0"/>
              <a:t>merayakan</a:t>
            </a:r>
            <a:r>
              <a:rPr lang="en-US" sz="2500" dirty="0" smtClean="0"/>
              <a:t> </a:t>
            </a:r>
            <a:r>
              <a:rPr lang="en-US" sz="2500" dirty="0" err="1" smtClean="0"/>
              <a:t>Paskah</a:t>
            </a:r>
            <a:r>
              <a:rPr lang="en-US" sz="2500" dirty="0" smtClean="0"/>
              <a:t> </a:t>
            </a:r>
            <a:r>
              <a:rPr lang="en-US" sz="2500" dirty="0" err="1" smtClean="0"/>
              <a:t>di</a:t>
            </a:r>
            <a:r>
              <a:rPr lang="en-US" sz="2500" dirty="0" smtClean="0"/>
              <a:t> </a:t>
            </a:r>
            <a:r>
              <a:rPr lang="en-US" sz="2500" dirty="0" err="1" smtClean="0"/>
              <a:t>Yerusalem</a:t>
            </a:r>
            <a:r>
              <a:rPr lang="en-US" sz="2500" dirty="0" smtClean="0"/>
              <a:t>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500"/>
          </a:p>
        </p:txBody>
      </p:sp>
      <p:pic>
        <p:nvPicPr>
          <p:cNvPr id="8" name="Picture 7" descr="01_Jesus_Twelve_1024_JPE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058" y="502099"/>
            <a:ext cx="3358380" cy="4018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30636" y="1208368"/>
            <a:ext cx="3449641" cy="2510876"/>
          </a:xfrm>
        </p:spPr>
        <p:txBody>
          <a:bodyPr/>
          <a:lstStyle/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berumur</a:t>
            </a:r>
            <a:r>
              <a:rPr lang="en-US" dirty="0" smtClean="0"/>
              <a:t> 12 </a:t>
            </a:r>
            <a:r>
              <a:rPr lang="en-US" dirty="0" err="1" smtClean="0"/>
              <a:t>tahun</a:t>
            </a:r>
            <a:r>
              <a:rPr lang="en-US" dirty="0" smtClean="0"/>
              <a:t>, Yusuf </a:t>
            </a:r>
            <a:r>
              <a:rPr lang="en-US" dirty="0" err="1" smtClean="0"/>
              <a:t>dan</a:t>
            </a:r>
            <a:r>
              <a:rPr lang="en-US" dirty="0" smtClean="0"/>
              <a:t> Maria </a:t>
            </a:r>
            <a:r>
              <a:rPr lang="en-US" dirty="0" err="1" smtClean="0"/>
              <a:t>mengajak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Yerusalem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merayakan</a:t>
            </a:r>
            <a:r>
              <a:rPr lang="en-US" dirty="0" smtClean="0"/>
              <a:t> </a:t>
            </a:r>
            <a:r>
              <a:rPr lang="en-US" dirty="0" err="1" smtClean="0"/>
              <a:t>Paskah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02_Jesus_Twelve_1024_JPE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662" y="406816"/>
            <a:ext cx="3411325" cy="4103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4476" y="1023433"/>
            <a:ext cx="3285254" cy="3106778"/>
          </a:xfrm>
        </p:spPr>
        <p:txBody>
          <a:bodyPr/>
          <a:lstStyle/>
          <a:p>
            <a:r>
              <a:rPr lang="en-US" dirty="0" err="1" smtClean="0"/>
              <a:t>Sehabis</a:t>
            </a:r>
            <a:r>
              <a:rPr lang="en-US" dirty="0" smtClean="0"/>
              <a:t> </a:t>
            </a:r>
            <a:r>
              <a:rPr lang="en-US" dirty="0" err="1" smtClean="0"/>
              <a:t>perayaan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, </a:t>
            </a:r>
            <a:r>
              <a:rPr lang="en-US" dirty="0" err="1" smtClean="0"/>
              <a:t>tinggallah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Yerusalem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tua-Nya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03_Jesus_Twelve_1024_JPE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597" y="657891"/>
            <a:ext cx="3544584" cy="3739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45970" y="924674"/>
            <a:ext cx="3739792" cy="3339101"/>
          </a:xfrm>
        </p:spPr>
        <p:txBody>
          <a:bodyPr/>
          <a:lstStyle/>
          <a:p>
            <a:r>
              <a:rPr lang="en-US" dirty="0" smtClean="0"/>
              <a:t>Yusuf </a:t>
            </a:r>
            <a:r>
              <a:rPr lang="en-US" dirty="0" err="1" smtClean="0"/>
              <a:t>dan</a:t>
            </a:r>
            <a:r>
              <a:rPr lang="en-US" dirty="0" smtClean="0"/>
              <a:t> Maria, </a:t>
            </a:r>
            <a:r>
              <a:rPr lang="en-US" dirty="0" err="1" smtClean="0"/>
              <a:t>berpikir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rombongan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Yusuf </a:t>
            </a:r>
            <a:r>
              <a:rPr lang="en-US" dirty="0" err="1" smtClean="0"/>
              <a:t>dan</a:t>
            </a:r>
            <a:r>
              <a:rPr lang="en-US" dirty="0" smtClean="0"/>
              <a:t> Maria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kenalan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4" name="Picture 1" descr="04_Jesus_Twelve_1024_JPE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77" y="976045"/>
            <a:ext cx="3876783" cy="2907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32686" y="1023434"/>
            <a:ext cx="3603753" cy="3281438"/>
          </a:xfrm>
        </p:spPr>
        <p:txBody>
          <a:bodyPr/>
          <a:lstStyle/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,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Yerusalem</a:t>
            </a:r>
            <a:r>
              <a:rPr lang="en-US" dirty="0" smtClean="0"/>
              <a:t> </a:t>
            </a:r>
            <a:r>
              <a:rPr lang="en-US" dirty="0" err="1" smtClean="0"/>
              <a:t>sambil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1" descr="05_Jesus_Twelve_1024_JPE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275" y="523982"/>
            <a:ext cx="3675081" cy="393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269</Words>
  <PresentationFormat>On-screen Show (16:9)</PresentationFormat>
  <Paragraphs>29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Coming Soon</vt:lpstr>
      <vt:lpstr>Didact Gothic</vt:lpstr>
      <vt:lpstr>Elementary Digital Choice Boards by Slidesgo</vt:lpstr>
      <vt:lpstr> WELCOME CHILDRENS</vt:lpstr>
      <vt:lpstr>Slide 2</vt:lpstr>
      <vt:lpstr>Ku masuki gerbangNya dengan hati bersyukur HalamanNya dengan pujian Kataku hari ini harinya Tuhan Ku bersuka s’bab Dia girangkanku   *Dia girangkanku, oh, Dia girangkanku   )2x Ku bersuka s’bab Dia girangkanku  </vt:lpstr>
      <vt:lpstr>YESUS TERTINGGAL DI BAIT ALLAH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Dari kisah ini kita diajak :</vt:lpstr>
      <vt:lpstr>Gereja adalah tempat anak-anak Tuhan berkumpul, untuk berdoa dan bernyanyi memuji Tuhan dalam sukacita. Di dalam gereja anak-anak Tuhan mendapat berkat Tuhan, yang akan membuat hidupnya gembira selalu.  Karena itu, teruslah bersemangat  untuk datang ke gereja, Tuhan menunggu setiap saat  untuk memberimu berkat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YESUS TERTINGGAL DI BAIT ALLAH</dc:title>
  <dc:creator>Helena</dc:creator>
  <cp:lastModifiedBy>Asus</cp:lastModifiedBy>
  <cp:revision>7</cp:revision>
  <dcterms:modified xsi:type="dcterms:W3CDTF">2020-11-13T02:21:46Z</dcterms:modified>
</cp:coreProperties>
</file>