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310" r:id="rId2"/>
    <p:sldId id="256" r:id="rId3"/>
    <p:sldId id="307" r:id="rId4"/>
    <p:sldId id="309" r:id="rId5"/>
    <p:sldId id="264" r:id="rId6"/>
    <p:sldId id="308" r:id="rId7"/>
    <p:sldId id="311" r:id="rId8"/>
    <p:sldId id="312" r:id="rId9"/>
    <p:sldId id="313" r:id="rId10"/>
    <p:sldId id="314" r:id="rId11"/>
    <p:sldId id="315" r:id="rId12"/>
  </p:sldIdLst>
  <p:sldSz cx="9144000" cy="5143500" type="screen16x9"/>
  <p:notesSz cx="6858000" cy="9144000"/>
  <p:embeddedFontLst>
    <p:embeddedFont>
      <p:font typeface="Bowlby One SC" charset="0"/>
      <p:regular r:id="rId14"/>
    </p:embeddedFont>
    <p:embeddedFont>
      <p:font typeface="Quicksand" charset="0"/>
      <p:regular r:id="rId15"/>
      <p:bold r:id="rId16"/>
    </p:embeddedFont>
    <p:embeddedFont>
      <p:font typeface="Quicksand Light"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8CD4789-ADF6-44E1-93E3-95D96CCEB4BC}">
  <a:tblStyle styleId="{68CD4789-ADF6-44E1-93E3-95D96CCEB4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3" d="100"/>
          <a:sy n="93" d="100"/>
        </p:scale>
        <p:origin x="-642"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929f6098dc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929f6098dc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353775"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85968"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276309"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8480"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34929" y="1404811"/>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674015">
            <a:off x="4016834" y="541376"/>
            <a:ext cx="1213709" cy="790294"/>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75931">
            <a:off x="-2674" y="-358520"/>
            <a:ext cx="2994542" cy="172281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392834" y="294972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62418" y="456181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600471" y="2432329"/>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25680" y="388632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50914" y="2217182"/>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588368"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9621805">
            <a:off x="4319118" y="4016037"/>
            <a:ext cx="578326" cy="554948"/>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a:off x="1818300" y="1633400"/>
            <a:ext cx="5507400" cy="1283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786992"/>
              </a:buClr>
              <a:buSzPts val="4500"/>
              <a:buNone/>
              <a:defRPr sz="4500">
                <a:solidFill>
                  <a:srgbClr val="786992"/>
                </a:solidFill>
              </a:defRPr>
            </a:lvl1pPr>
            <a:lvl2pPr lvl="1" algn="ctr">
              <a:spcBef>
                <a:spcPts val="0"/>
              </a:spcBef>
              <a:spcAft>
                <a:spcPts val="0"/>
              </a:spcAft>
              <a:buClr>
                <a:srgbClr val="786992"/>
              </a:buClr>
              <a:buSzPts val="4500"/>
              <a:buNone/>
              <a:defRPr sz="4500">
                <a:solidFill>
                  <a:srgbClr val="786992"/>
                </a:solidFill>
              </a:defRPr>
            </a:lvl2pPr>
            <a:lvl3pPr lvl="2" algn="ctr">
              <a:spcBef>
                <a:spcPts val="0"/>
              </a:spcBef>
              <a:spcAft>
                <a:spcPts val="0"/>
              </a:spcAft>
              <a:buClr>
                <a:srgbClr val="786992"/>
              </a:buClr>
              <a:buSzPts val="4500"/>
              <a:buNone/>
              <a:defRPr sz="4500">
                <a:solidFill>
                  <a:srgbClr val="786992"/>
                </a:solidFill>
              </a:defRPr>
            </a:lvl3pPr>
            <a:lvl4pPr lvl="3" algn="ctr">
              <a:spcBef>
                <a:spcPts val="0"/>
              </a:spcBef>
              <a:spcAft>
                <a:spcPts val="0"/>
              </a:spcAft>
              <a:buClr>
                <a:srgbClr val="786992"/>
              </a:buClr>
              <a:buSzPts val="4500"/>
              <a:buNone/>
              <a:defRPr sz="4500">
                <a:solidFill>
                  <a:srgbClr val="786992"/>
                </a:solidFill>
              </a:defRPr>
            </a:lvl4pPr>
            <a:lvl5pPr lvl="4" algn="ctr">
              <a:spcBef>
                <a:spcPts val="0"/>
              </a:spcBef>
              <a:spcAft>
                <a:spcPts val="0"/>
              </a:spcAft>
              <a:buClr>
                <a:srgbClr val="786992"/>
              </a:buClr>
              <a:buSzPts val="4500"/>
              <a:buNone/>
              <a:defRPr sz="4500">
                <a:solidFill>
                  <a:srgbClr val="786992"/>
                </a:solidFill>
              </a:defRPr>
            </a:lvl5pPr>
            <a:lvl6pPr lvl="5" algn="ctr">
              <a:spcBef>
                <a:spcPts val="0"/>
              </a:spcBef>
              <a:spcAft>
                <a:spcPts val="0"/>
              </a:spcAft>
              <a:buClr>
                <a:srgbClr val="786992"/>
              </a:buClr>
              <a:buSzPts val="4500"/>
              <a:buNone/>
              <a:defRPr sz="4500">
                <a:solidFill>
                  <a:srgbClr val="786992"/>
                </a:solidFill>
              </a:defRPr>
            </a:lvl6pPr>
            <a:lvl7pPr lvl="6" algn="ctr">
              <a:spcBef>
                <a:spcPts val="0"/>
              </a:spcBef>
              <a:spcAft>
                <a:spcPts val="0"/>
              </a:spcAft>
              <a:buClr>
                <a:srgbClr val="786992"/>
              </a:buClr>
              <a:buSzPts val="4500"/>
              <a:buNone/>
              <a:defRPr sz="4500">
                <a:solidFill>
                  <a:srgbClr val="786992"/>
                </a:solidFill>
              </a:defRPr>
            </a:lvl7pPr>
            <a:lvl8pPr lvl="7" algn="ctr">
              <a:spcBef>
                <a:spcPts val="0"/>
              </a:spcBef>
              <a:spcAft>
                <a:spcPts val="0"/>
              </a:spcAft>
              <a:buClr>
                <a:srgbClr val="786992"/>
              </a:buClr>
              <a:buSzPts val="4500"/>
              <a:buNone/>
              <a:defRPr sz="4500">
                <a:solidFill>
                  <a:srgbClr val="786992"/>
                </a:solidFill>
              </a:defRPr>
            </a:lvl8pPr>
            <a:lvl9pPr lvl="8" algn="ctr">
              <a:spcBef>
                <a:spcPts val="0"/>
              </a:spcBef>
              <a:spcAft>
                <a:spcPts val="0"/>
              </a:spcAft>
              <a:buClr>
                <a:srgbClr val="786992"/>
              </a:buClr>
              <a:buSzPts val="4500"/>
              <a:buNone/>
              <a:defRPr sz="4500">
                <a:solidFill>
                  <a:srgbClr val="786992"/>
                </a:solidFill>
              </a:defRPr>
            </a:lvl9pPr>
          </a:lstStyle>
          <a:p>
            <a:endParaRPr/>
          </a:p>
        </p:txBody>
      </p:sp>
      <p:sp>
        <p:nvSpPr>
          <p:cNvPr id="38" name="Google Shape;38;p2"/>
          <p:cNvSpPr txBox="1">
            <a:spLocks noGrp="1"/>
          </p:cNvSpPr>
          <p:nvPr>
            <p:ph type="subTitle" idx="1"/>
          </p:nvPr>
        </p:nvSpPr>
        <p:spPr>
          <a:xfrm>
            <a:off x="2033400" y="3066700"/>
            <a:ext cx="5077200" cy="53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2"/>
          <p:cNvGrpSpPr/>
          <p:nvPr/>
        </p:nvGrpSpPr>
        <p:grpSpPr>
          <a:xfrm rot="-775931" flipH="1">
            <a:off x="6224701" y="-358520"/>
            <a:ext cx="2994542" cy="172281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652850" y="445025"/>
            <a:ext cx="5838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0" name="Google Shape;140;p18"/>
          <p:cNvSpPr/>
          <p:nvPr/>
        </p:nvSpPr>
        <p:spPr>
          <a:xfrm rot="10800000" flipH="1">
            <a:off x="0"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flipH="1">
            <a:off x="7925075" y="4096484"/>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69"/>
        <p:cNvGrpSpPr/>
        <p:nvPr/>
      </p:nvGrpSpPr>
      <p:grpSpPr>
        <a:xfrm>
          <a:off x="0" y="0"/>
          <a:ext cx="0" cy="0"/>
          <a:chOff x="0" y="0"/>
          <a:chExt cx="0" cy="0"/>
        </a:xfrm>
      </p:grpSpPr>
      <p:sp>
        <p:nvSpPr>
          <p:cNvPr id="270" name="Google Shape;270;p31"/>
          <p:cNvSpPr/>
          <p:nvPr/>
        </p:nvSpPr>
        <p:spPr>
          <a:xfrm>
            <a:off x="100" y="50"/>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flipH="1">
            <a:off x="7084395" y="50"/>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31"/>
          <p:cNvGrpSpPr/>
          <p:nvPr/>
        </p:nvGrpSpPr>
        <p:grpSpPr>
          <a:xfrm>
            <a:off x="7537693" y="609977"/>
            <a:ext cx="1421896" cy="3159697"/>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1"/>
          <p:cNvGrpSpPr/>
          <p:nvPr/>
        </p:nvGrpSpPr>
        <p:grpSpPr>
          <a:xfrm flipH="1">
            <a:off x="184393" y="609977"/>
            <a:ext cx="1231180" cy="2158057"/>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85"/>
        <p:cNvGrpSpPr/>
        <p:nvPr/>
      </p:nvGrpSpPr>
      <p:grpSpPr>
        <a:xfrm>
          <a:off x="0" y="0"/>
          <a:ext cx="0" cy="0"/>
          <a:chOff x="0" y="0"/>
          <a:chExt cx="0" cy="0"/>
        </a:xfrm>
      </p:grpSpPr>
      <p:sp>
        <p:nvSpPr>
          <p:cNvPr id="286" name="Google Shape;286;p32"/>
          <p:cNvSpPr/>
          <p:nvPr/>
        </p:nvSpPr>
        <p:spPr>
          <a:xfrm rot="10800000" flipH="1">
            <a:off x="0"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flipH="1">
            <a:off x="7925075" y="4096484"/>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288"/>
        <p:cNvGrpSpPr/>
        <p:nvPr/>
      </p:nvGrpSpPr>
      <p:grpSpPr>
        <a:xfrm>
          <a:off x="0" y="0"/>
          <a:ext cx="0" cy="0"/>
          <a:chOff x="0" y="0"/>
          <a:chExt cx="0" cy="0"/>
        </a:xfrm>
      </p:grpSpPr>
      <p:sp>
        <p:nvSpPr>
          <p:cNvPr id="289" name="Google Shape;289;p33"/>
          <p:cNvSpPr/>
          <p:nvPr/>
        </p:nvSpPr>
        <p:spPr>
          <a:xfrm>
            <a:off x="6372500"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2413100" y="3714350"/>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p:nvPr/>
        </p:nvSpPr>
        <p:spPr>
          <a:xfrm>
            <a:off x="6150093" y="4846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a:spLocks noGrp="1"/>
          </p:cNvSpPr>
          <p:nvPr>
            <p:ph type="title"/>
          </p:nvPr>
        </p:nvSpPr>
        <p:spPr>
          <a:xfrm>
            <a:off x="1972200" y="445025"/>
            <a:ext cx="519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4" name="Google Shape;5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1611000" y="1563250"/>
            <a:ext cx="5922000" cy="252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1972200" y="445025"/>
            <a:ext cx="519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8" r:id="rId9"/>
    <p:sldLayoutId id="2147483664"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descr="How to have a sustainable Christmas: eco-friendly trees, gifts &amp; Christmas  dinner solutions | HE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4388" name="AutoShape 4" descr="Christmas Santa Claus HD PNG Images - Free Transparent PNG Log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Users\Asus\Downloads\slide power point\santa-claus-clipart-wallpapers-0.png"/>
          <p:cNvPicPr/>
          <p:nvPr/>
        </p:nvPicPr>
        <p:blipFill>
          <a:blip r:embed="rId2"/>
          <a:srcRect/>
          <a:stretch>
            <a:fillRect/>
          </a:stretch>
        </p:blipFill>
        <p:spPr bwMode="auto">
          <a:xfrm>
            <a:off x="3352800" y="285750"/>
            <a:ext cx="1676400" cy="2057400"/>
          </a:xfrm>
          <a:prstGeom prst="rect">
            <a:avLst/>
          </a:prstGeom>
          <a:noFill/>
          <a:ln w="9525">
            <a:noFill/>
            <a:miter lim="800000"/>
            <a:headEnd/>
            <a:tailEnd/>
          </a:ln>
        </p:spPr>
      </p:pic>
      <p:sp>
        <p:nvSpPr>
          <p:cNvPr id="144391" name="AutoShape 7" descr="The 8 Best Places to Buy a Christmas Tree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C:\Users\Asus\Downloads\slide power point\ChristmasTree-5ba295ecc9e77c00503fc3a4.jpg"/>
          <p:cNvPicPr/>
          <p:nvPr/>
        </p:nvPicPr>
        <p:blipFill>
          <a:blip r:embed="rId3"/>
          <a:srcRect/>
          <a:stretch>
            <a:fillRect/>
          </a:stretch>
        </p:blipFill>
        <p:spPr bwMode="auto">
          <a:xfrm>
            <a:off x="457200" y="666750"/>
            <a:ext cx="1676400" cy="2057400"/>
          </a:xfrm>
          <a:prstGeom prst="rect">
            <a:avLst/>
          </a:prstGeom>
          <a:ln>
            <a:noFill/>
          </a:ln>
          <a:effectLst>
            <a:outerShdw blurRad="292100" dist="139700" dir="2700000" algn="tl" rotWithShape="0">
              <a:srgbClr val="333333">
                <a:alpha val="65000"/>
              </a:srgbClr>
            </a:outerShdw>
          </a:effectLst>
        </p:spPr>
      </p:pic>
      <p:sp>
        <p:nvSpPr>
          <p:cNvPr id="144393" name="AutoShape 9" descr="Healthy Christmas Cookies Cookbook - Chocolate | Transparent PNG Download  #1244722 - Vi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The Starving Chef Blog | The Starving Chef Blog"/>
          <p:cNvPicPr/>
          <p:nvPr/>
        </p:nvPicPr>
        <p:blipFill>
          <a:blip r:embed="rId4"/>
          <a:srcRect/>
          <a:stretch>
            <a:fillRect/>
          </a:stretch>
        </p:blipFill>
        <p:spPr bwMode="auto">
          <a:xfrm>
            <a:off x="6172200" y="438150"/>
            <a:ext cx="1524000" cy="2362200"/>
          </a:xfrm>
          <a:prstGeom prst="rect">
            <a:avLst/>
          </a:prstGeom>
          <a:ln>
            <a:noFill/>
          </a:ln>
          <a:effectLst>
            <a:softEdge rad="112500"/>
          </a:effectLst>
        </p:spPr>
      </p:pic>
      <p:pic>
        <p:nvPicPr>
          <p:cNvPr id="12" name="Picture 11" descr="Hasil gambar untuk suasana natal"/>
          <p:cNvPicPr/>
          <p:nvPr/>
        </p:nvPicPr>
        <p:blipFill>
          <a:blip r:embed="rId5" cstate="print"/>
          <a:srcRect/>
          <a:stretch>
            <a:fillRect/>
          </a:stretch>
        </p:blipFill>
        <p:spPr bwMode="auto">
          <a:xfrm>
            <a:off x="2209800" y="2952750"/>
            <a:ext cx="259080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33350"/>
            <a:ext cx="4038600" cy="4698476"/>
          </a:xfrm>
        </p:spPr>
        <p:txBody>
          <a:bodyPr/>
          <a:lstStyle/>
          <a:p>
            <a:r>
              <a:rPr lang="en-US" sz="1800" dirty="0" smtClean="0">
                <a:latin typeface="Quicksand" charset="0"/>
              </a:rPr>
              <a:t> Di </a:t>
            </a:r>
            <a:r>
              <a:rPr lang="en-US" sz="1800" dirty="0" err="1" smtClean="0">
                <a:latin typeface="Quicksand" charset="0"/>
              </a:rPr>
              <a:t>daerah</a:t>
            </a:r>
            <a:r>
              <a:rPr lang="en-US" sz="1800" dirty="0" smtClean="0">
                <a:latin typeface="Quicksand" charset="0"/>
              </a:rPr>
              <a:t> </a:t>
            </a:r>
            <a:r>
              <a:rPr lang="en-US" sz="1800" dirty="0" err="1" smtClean="0">
                <a:latin typeface="Quicksand" charset="0"/>
              </a:rPr>
              <a:t>itu</a:t>
            </a:r>
            <a:r>
              <a:rPr lang="en-US" sz="1800" dirty="0" smtClean="0">
                <a:latin typeface="Quicksand" charset="0"/>
              </a:rPr>
              <a:t> </a:t>
            </a:r>
            <a:r>
              <a:rPr lang="en-US" sz="1800" dirty="0" err="1" smtClean="0">
                <a:latin typeface="Quicksand" charset="0"/>
              </a:rPr>
              <a:t>ada</a:t>
            </a:r>
            <a:r>
              <a:rPr lang="en-US" sz="1800" dirty="0" smtClean="0">
                <a:latin typeface="Quicksand" charset="0"/>
              </a:rPr>
              <a:t> </a:t>
            </a:r>
            <a:r>
              <a:rPr lang="en-US" sz="1800" dirty="0" err="1" smtClean="0">
                <a:latin typeface="Quicksand" charset="0"/>
              </a:rPr>
              <a:t>gembala-gembala</a:t>
            </a:r>
            <a:r>
              <a:rPr lang="en-US" sz="1800" dirty="0" smtClean="0">
                <a:latin typeface="Quicksand" charset="0"/>
              </a:rPr>
              <a:t> yang </a:t>
            </a:r>
            <a:r>
              <a:rPr lang="en-US" sz="1800" dirty="0" err="1" smtClean="0">
                <a:latin typeface="Quicksand" charset="0"/>
              </a:rPr>
              <a:t>tinggal</a:t>
            </a:r>
            <a:r>
              <a:rPr lang="en-US" sz="1800" dirty="0" smtClean="0">
                <a:latin typeface="Quicksand" charset="0"/>
              </a:rPr>
              <a:t> </a:t>
            </a:r>
            <a:r>
              <a:rPr lang="en-US" sz="1800" dirty="0" err="1" smtClean="0">
                <a:latin typeface="Quicksand" charset="0"/>
              </a:rPr>
              <a:t>di</a:t>
            </a:r>
            <a:r>
              <a:rPr lang="en-US" sz="1800" dirty="0" smtClean="0">
                <a:latin typeface="Quicksand" charset="0"/>
              </a:rPr>
              <a:t> </a:t>
            </a:r>
            <a:r>
              <a:rPr lang="en-US" sz="1800" dirty="0" err="1" smtClean="0">
                <a:latin typeface="Quicksand" charset="0"/>
              </a:rPr>
              <a:t>padang</a:t>
            </a:r>
            <a:r>
              <a:rPr lang="en-US" sz="1800" dirty="0" smtClean="0">
                <a:latin typeface="Quicksand" charset="0"/>
              </a:rPr>
              <a:t> </a:t>
            </a:r>
            <a:r>
              <a:rPr lang="en-US" sz="1800" dirty="0" err="1" smtClean="0">
                <a:latin typeface="Quicksand" charset="0"/>
              </a:rPr>
              <a:t>menjaga</a:t>
            </a:r>
            <a:r>
              <a:rPr lang="en-US" sz="1800" dirty="0" smtClean="0">
                <a:latin typeface="Quicksand" charset="0"/>
              </a:rPr>
              <a:t> </a:t>
            </a:r>
            <a:r>
              <a:rPr lang="en-US" sz="1800" dirty="0" err="1" smtClean="0">
                <a:latin typeface="Quicksand" charset="0"/>
              </a:rPr>
              <a:t>kawanan</a:t>
            </a:r>
            <a:r>
              <a:rPr lang="en-US" sz="1800" dirty="0" smtClean="0">
                <a:latin typeface="Quicksand" charset="0"/>
              </a:rPr>
              <a:t> </a:t>
            </a:r>
            <a:r>
              <a:rPr lang="en-US" sz="1800" dirty="0" err="1" smtClean="0">
                <a:latin typeface="Quicksand" charset="0"/>
              </a:rPr>
              <a:t>ternak</a:t>
            </a:r>
            <a:r>
              <a:rPr lang="en-US" sz="1800" dirty="0" smtClean="0">
                <a:latin typeface="Quicksand" charset="0"/>
              </a:rPr>
              <a:t> </a:t>
            </a:r>
            <a:r>
              <a:rPr lang="en-US" sz="1800" dirty="0" err="1" smtClean="0">
                <a:latin typeface="Quicksand" charset="0"/>
              </a:rPr>
              <a:t>mereka</a:t>
            </a:r>
            <a:r>
              <a:rPr lang="en-US" sz="1800" dirty="0" smtClean="0">
                <a:latin typeface="Quicksand" charset="0"/>
              </a:rPr>
              <a:t> </a:t>
            </a:r>
            <a:r>
              <a:rPr lang="en-US" sz="1800" dirty="0" err="1" smtClean="0">
                <a:latin typeface="Quicksand" charset="0"/>
              </a:rPr>
              <a:t>pada</a:t>
            </a:r>
            <a:r>
              <a:rPr lang="en-US" sz="1800" dirty="0" smtClean="0">
                <a:latin typeface="Quicksand" charset="0"/>
              </a:rPr>
              <a:t> </a:t>
            </a:r>
            <a:r>
              <a:rPr lang="en-US" sz="1800" dirty="0" err="1" smtClean="0">
                <a:latin typeface="Quicksand" charset="0"/>
              </a:rPr>
              <a:t>waktu</a:t>
            </a:r>
            <a:r>
              <a:rPr lang="en-US" sz="1800" dirty="0" smtClean="0">
                <a:latin typeface="Quicksand" charset="0"/>
              </a:rPr>
              <a:t> </a:t>
            </a:r>
            <a:r>
              <a:rPr lang="en-US" sz="1800" dirty="0" err="1" smtClean="0">
                <a:latin typeface="Quicksand" charset="0"/>
              </a:rPr>
              <a:t>malam</a:t>
            </a:r>
            <a:r>
              <a:rPr lang="en-US" sz="1800" dirty="0" smtClean="0">
                <a:latin typeface="Quicksand" charset="0"/>
              </a:rPr>
              <a:t>. </a:t>
            </a:r>
            <a:r>
              <a:rPr lang="en-US" sz="1800" dirty="0" err="1" smtClean="0">
                <a:latin typeface="Quicksand" charset="0"/>
              </a:rPr>
              <a:t>Tiba</a:t>
            </a:r>
            <a:r>
              <a:rPr lang="en-US" sz="1800" dirty="0" smtClean="0">
                <a:latin typeface="Quicksand" charset="0"/>
              </a:rPr>
              <a:t>-</a:t>
            </a:r>
            <a:r>
              <a:rPr lang="en-US" sz="1800" dirty="0" err="1" smtClean="0">
                <a:latin typeface="Quicksand" charset="0"/>
              </a:rPr>
              <a:t>tiba</a:t>
            </a:r>
            <a:r>
              <a:rPr lang="en-US" sz="1800" dirty="0" smtClean="0">
                <a:latin typeface="Quicksand" charset="0"/>
              </a:rPr>
              <a:t> </a:t>
            </a:r>
            <a:r>
              <a:rPr lang="en-US" sz="1800" dirty="0" err="1" smtClean="0">
                <a:latin typeface="Quicksand" charset="0"/>
              </a:rPr>
              <a:t>berdirilah</a:t>
            </a:r>
            <a:r>
              <a:rPr lang="en-US" sz="1800" dirty="0" smtClean="0">
                <a:latin typeface="Quicksand" charset="0"/>
              </a:rPr>
              <a:t> </a:t>
            </a:r>
            <a:r>
              <a:rPr lang="en-US" sz="1800" dirty="0" err="1" smtClean="0">
                <a:latin typeface="Quicksand" charset="0"/>
              </a:rPr>
              <a:t>seorang</a:t>
            </a:r>
            <a:r>
              <a:rPr lang="en-US" sz="1800" dirty="0" smtClean="0">
                <a:latin typeface="Quicksand" charset="0"/>
              </a:rPr>
              <a:t> </a:t>
            </a:r>
            <a:r>
              <a:rPr lang="en-US" sz="1800" dirty="0" err="1" smtClean="0">
                <a:latin typeface="Quicksand" charset="0"/>
              </a:rPr>
              <a:t>malaikat</a:t>
            </a:r>
            <a:r>
              <a:rPr lang="en-US" sz="1800" dirty="0" smtClean="0">
                <a:latin typeface="Quicksand" charset="0"/>
              </a:rPr>
              <a:t> </a:t>
            </a:r>
            <a:r>
              <a:rPr lang="en-US" sz="1800" dirty="0" err="1" smtClean="0">
                <a:latin typeface="Quicksand" charset="0"/>
              </a:rPr>
              <a:t>Tuhan</a:t>
            </a:r>
            <a:r>
              <a:rPr lang="en-US" sz="1800" dirty="0" smtClean="0">
                <a:latin typeface="Quicksand" charset="0"/>
              </a:rPr>
              <a:t> </a:t>
            </a:r>
            <a:r>
              <a:rPr lang="en-US" sz="1800" dirty="0" err="1" smtClean="0">
                <a:latin typeface="Quicksand" charset="0"/>
              </a:rPr>
              <a:t>di</a:t>
            </a:r>
            <a:r>
              <a:rPr lang="en-US" sz="1800" dirty="0" smtClean="0">
                <a:latin typeface="Quicksand" charset="0"/>
              </a:rPr>
              <a:t> </a:t>
            </a:r>
            <a:r>
              <a:rPr lang="en-US" sz="1800" dirty="0" err="1" smtClean="0">
                <a:latin typeface="Quicksand" charset="0"/>
              </a:rPr>
              <a:t>dekat</a:t>
            </a:r>
            <a:r>
              <a:rPr lang="en-US" sz="1800" dirty="0" smtClean="0">
                <a:latin typeface="Quicksand" charset="0"/>
              </a:rPr>
              <a:t> </a:t>
            </a:r>
            <a:r>
              <a:rPr lang="en-US" sz="1800" dirty="0" err="1" smtClean="0">
                <a:latin typeface="Quicksand" charset="0"/>
              </a:rPr>
              <a:t>mereka</a:t>
            </a:r>
            <a:r>
              <a:rPr lang="en-US" sz="1800" dirty="0" smtClean="0">
                <a:latin typeface="Quicksand" charset="0"/>
              </a:rPr>
              <a:t> </a:t>
            </a:r>
            <a:r>
              <a:rPr lang="en-US" sz="1800" dirty="0" err="1" smtClean="0">
                <a:latin typeface="Quicksand" charset="0"/>
              </a:rPr>
              <a:t>dan</a:t>
            </a:r>
            <a:r>
              <a:rPr lang="en-US" sz="1800" dirty="0" smtClean="0">
                <a:latin typeface="Quicksand" charset="0"/>
              </a:rPr>
              <a:t> </a:t>
            </a:r>
            <a:r>
              <a:rPr lang="en-US" sz="1800" dirty="0" err="1" smtClean="0">
                <a:latin typeface="Quicksand" charset="0"/>
              </a:rPr>
              <a:t>kemuliaan</a:t>
            </a:r>
            <a:r>
              <a:rPr lang="en-US" sz="1800" dirty="0" smtClean="0">
                <a:latin typeface="Quicksand" charset="0"/>
              </a:rPr>
              <a:t> </a:t>
            </a:r>
            <a:r>
              <a:rPr lang="en-US" sz="1800" dirty="0" err="1" smtClean="0">
                <a:latin typeface="Quicksand" charset="0"/>
              </a:rPr>
              <a:t>Tuhan</a:t>
            </a:r>
            <a:r>
              <a:rPr lang="en-US" sz="1800" dirty="0" smtClean="0">
                <a:latin typeface="Quicksand" charset="0"/>
              </a:rPr>
              <a:t> </a:t>
            </a:r>
            <a:r>
              <a:rPr lang="en-US" sz="1800" dirty="0" err="1" smtClean="0">
                <a:latin typeface="Quicksand" charset="0"/>
              </a:rPr>
              <a:t>bersinar</a:t>
            </a:r>
            <a:r>
              <a:rPr lang="en-US" sz="1800" dirty="0" smtClean="0">
                <a:latin typeface="Quicksand" charset="0"/>
              </a:rPr>
              <a:t> </a:t>
            </a:r>
            <a:r>
              <a:rPr lang="en-US" sz="1800" dirty="0" err="1" smtClean="0">
                <a:latin typeface="Quicksand" charset="0"/>
              </a:rPr>
              <a:t>meliputi</a:t>
            </a:r>
            <a:r>
              <a:rPr lang="en-US" sz="1800" dirty="0" smtClean="0">
                <a:latin typeface="Quicksand" charset="0"/>
              </a:rPr>
              <a:t> </a:t>
            </a:r>
            <a:r>
              <a:rPr lang="en-US" sz="1800" dirty="0" err="1" smtClean="0">
                <a:latin typeface="Quicksand" charset="0"/>
              </a:rPr>
              <a:t>mereka</a:t>
            </a:r>
            <a:r>
              <a:rPr lang="en-US" sz="1800" dirty="0" smtClean="0">
                <a:latin typeface="Quicksand" charset="0"/>
              </a:rPr>
              <a:t> </a:t>
            </a:r>
            <a:r>
              <a:rPr lang="en-US" sz="1800" dirty="0" err="1" smtClean="0">
                <a:latin typeface="Quicksand" charset="0"/>
              </a:rPr>
              <a:t>dan</a:t>
            </a:r>
            <a:r>
              <a:rPr lang="en-US" sz="1800" dirty="0" smtClean="0">
                <a:latin typeface="Quicksand" charset="0"/>
              </a:rPr>
              <a:t> </a:t>
            </a:r>
            <a:r>
              <a:rPr lang="en-US" sz="1800" dirty="0" err="1" smtClean="0">
                <a:latin typeface="Quicksand" charset="0"/>
              </a:rPr>
              <a:t>mereka</a:t>
            </a:r>
            <a:r>
              <a:rPr lang="en-US" sz="1800" dirty="0" smtClean="0">
                <a:latin typeface="Quicksand" charset="0"/>
              </a:rPr>
              <a:t> </a:t>
            </a:r>
            <a:r>
              <a:rPr lang="en-US" sz="1800" dirty="0" err="1" smtClean="0">
                <a:latin typeface="Quicksand" charset="0"/>
              </a:rPr>
              <a:t>sangat</a:t>
            </a:r>
            <a:r>
              <a:rPr lang="en-US" sz="1800" dirty="0" smtClean="0">
                <a:latin typeface="Quicksand" charset="0"/>
              </a:rPr>
              <a:t> </a:t>
            </a:r>
            <a:r>
              <a:rPr lang="en-US" sz="1800" dirty="0" err="1" smtClean="0">
                <a:latin typeface="Quicksand" charset="0"/>
              </a:rPr>
              <a:t>ketakutan</a:t>
            </a:r>
            <a:r>
              <a:rPr lang="en-US" sz="1800" dirty="0" smtClean="0">
                <a:latin typeface="Quicksand" charset="0"/>
              </a:rPr>
              <a:t>. </a:t>
            </a:r>
            <a:r>
              <a:rPr lang="en-US" sz="1800" dirty="0" err="1" smtClean="0">
                <a:latin typeface="Quicksand" charset="0"/>
              </a:rPr>
              <a:t>Lalu</a:t>
            </a:r>
            <a:r>
              <a:rPr lang="en-US" sz="1800" dirty="0" smtClean="0">
                <a:latin typeface="Quicksand" charset="0"/>
              </a:rPr>
              <a:t> </a:t>
            </a:r>
            <a:r>
              <a:rPr lang="en-US" sz="1800" dirty="0" err="1" smtClean="0">
                <a:latin typeface="Quicksand" charset="0"/>
              </a:rPr>
              <a:t>kata</a:t>
            </a:r>
            <a:r>
              <a:rPr lang="en-US" sz="1800" dirty="0" smtClean="0">
                <a:latin typeface="Quicksand" charset="0"/>
              </a:rPr>
              <a:t> </a:t>
            </a:r>
            <a:r>
              <a:rPr lang="en-US" sz="1800" dirty="0" err="1" smtClean="0">
                <a:latin typeface="Quicksand" charset="0"/>
              </a:rPr>
              <a:t>malaikat</a:t>
            </a:r>
            <a:r>
              <a:rPr lang="en-US" sz="1800" dirty="0" smtClean="0">
                <a:latin typeface="Quicksand" charset="0"/>
              </a:rPr>
              <a:t> </a:t>
            </a:r>
            <a:r>
              <a:rPr lang="en-US" sz="1800" dirty="0" err="1" smtClean="0">
                <a:latin typeface="Quicksand" charset="0"/>
              </a:rPr>
              <a:t>itu</a:t>
            </a:r>
            <a:r>
              <a:rPr lang="en-US" sz="1800" dirty="0" smtClean="0">
                <a:latin typeface="Quicksand" charset="0"/>
              </a:rPr>
              <a:t> </a:t>
            </a:r>
            <a:r>
              <a:rPr lang="en-US" sz="1800" dirty="0" err="1" smtClean="0">
                <a:latin typeface="Quicksand" charset="0"/>
              </a:rPr>
              <a:t>kepada</a:t>
            </a:r>
            <a:r>
              <a:rPr lang="en-US" sz="1800" dirty="0" smtClean="0">
                <a:latin typeface="Quicksand" charset="0"/>
              </a:rPr>
              <a:t> </a:t>
            </a:r>
            <a:r>
              <a:rPr lang="en-US" sz="1800" dirty="0" err="1" smtClean="0">
                <a:latin typeface="Quicksand" charset="0"/>
              </a:rPr>
              <a:t>mereka</a:t>
            </a:r>
            <a:r>
              <a:rPr lang="en-US" sz="1800" dirty="0" smtClean="0">
                <a:latin typeface="Quicksand" charset="0"/>
              </a:rPr>
              <a:t>: "</a:t>
            </a:r>
            <a:r>
              <a:rPr lang="en-US" sz="1800" dirty="0" err="1" smtClean="0">
                <a:latin typeface="Quicksand" charset="0"/>
              </a:rPr>
              <a:t>Jangan</a:t>
            </a:r>
            <a:r>
              <a:rPr lang="en-US" sz="1800" dirty="0" smtClean="0">
                <a:latin typeface="Quicksand" charset="0"/>
              </a:rPr>
              <a:t> </a:t>
            </a:r>
            <a:r>
              <a:rPr lang="en-US" sz="1800" dirty="0" err="1" smtClean="0">
                <a:latin typeface="Quicksand" charset="0"/>
              </a:rPr>
              <a:t>takut</a:t>
            </a:r>
            <a:r>
              <a:rPr lang="en-US" sz="1800" dirty="0" smtClean="0">
                <a:latin typeface="Quicksand" charset="0"/>
              </a:rPr>
              <a:t>, </a:t>
            </a:r>
            <a:r>
              <a:rPr lang="en-US" sz="1800" dirty="0" err="1" smtClean="0">
                <a:latin typeface="Quicksand" charset="0"/>
              </a:rPr>
              <a:t>sebab</a:t>
            </a:r>
            <a:r>
              <a:rPr lang="en-US" sz="1800" dirty="0" smtClean="0">
                <a:latin typeface="Quicksand" charset="0"/>
              </a:rPr>
              <a:t> </a:t>
            </a:r>
            <a:r>
              <a:rPr lang="en-US" sz="1800" dirty="0" err="1" smtClean="0">
                <a:latin typeface="Quicksand" charset="0"/>
              </a:rPr>
              <a:t>sesungguhnya</a:t>
            </a:r>
            <a:r>
              <a:rPr lang="en-US" sz="1800" dirty="0" smtClean="0">
                <a:latin typeface="Quicksand" charset="0"/>
              </a:rPr>
              <a:t> </a:t>
            </a:r>
            <a:r>
              <a:rPr lang="en-US" sz="1800" dirty="0" err="1" smtClean="0">
                <a:latin typeface="Quicksand" charset="0"/>
              </a:rPr>
              <a:t>aku</a:t>
            </a:r>
            <a:r>
              <a:rPr lang="en-US" sz="1800" dirty="0" smtClean="0">
                <a:latin typeface="Quicksand" charset="0"/>
              </a:rPr>
              <a:t> </a:t>
            </a:r>
            <a:r>
              <a:rPr lang="en-US" sz="1800" dirty="0" err="1" smtClean="0">
                <a:latin typeface="Quicksand" charset="0"/>
              </a:rPr>
              <a:t>memberitakan</a:t>
            </a:r>
            <a:r>
              <a:rPr lang="en-US" sz="1800" dirty="0" smtClean="0">
                <a:latin typeface="Quicksand" charset="0"/>
              </a:rPr>
              <a:t> </a:t>
            </a:r>
            <a:r>
              <a:rPr lang="en-US" sz="1800" dirty="0" err="1" smtClean="0">
                <a:latin typeface="Quicksand" charset="0"/>
              </a:rPr>
              <a:t>kepadamu</a:t>
            </a:r>
            <a:r>
              <a:rPr lang="en-US" sz="1800" dirty="0" smtClean="0">
                <a:latin typeface="Quicksand" charset="0"/>
              </a:rPr>
              <a:t> </a:t>
            </a:r>
            <a:r>
              <a:rPr lang="en-US" sz="1800" dirty="0" err="1" smtClean="0">
                <a:latin typeface="Quicksand" charset="0"/>
              </a:rPr>
              <a:t>sukacita</a:t>
            </a:r>
            <a:r>
              <a:rPr lang="en-US" sz="1800" dirty="0" smtClean="0">
                <a:latin typeface="Quicksand" charset="0"/>
              </a:rPr>
              <a:t> </a:t>
            </a:r>
            <a:r>
              <a:rPr lang="en-US" sz="1800" dirty="0" err="1" smtClean="0">
                <a:latin typeface="Quicksand" charset="0"/>
              </a:rPr>
              <a:t>besar</a:t>
            </a:r>
            <a:r>
              <a:rPr lang="en-US" sz="1800" dirty="0" smtClean="0">
                <a:latin typeface="Quicksand" charset="0"/>
              </a:rPr>
              <a:t> </a:t>
            </a:r>
            <a:r>
              <a:rPr lang="en-US" sz="1800" dirty="0" err="1" smtClean="0">
                <a:latin typeface="Quicksand" charset="0"/>
              </a:rPr>
              <a:t>untuk</a:t>
            </a:r>
            <a:r>
              <a:rPr lang="en-US" sz="1800" dirty="0" smtClean="0">
                <a:latin typeface="Quicksand" charset="0"/>
              </a:rPr>
              <a:t> </a:t>
            </a:r>
            <a:r>
              <a:rPr lang="en-US" sz="1800" dirty="0" err="1" smtClean="0">
                <a:latin typeface="Quicksand" charset="0"/>
              </a:rPr>
              <a:t>seluruh</a:t>
            </a:r>
            <a:r>
              <a:rPr lang="en-US" sz="1800" dirty="0" smtClean="0">
                <a:latin typeface="Quicksand" charset="0"/>
              </a:rPr>
              <a:t> </a:t>
            </a:r>
            <a:r>
              <a:rPr lang="en-US" sz="1800" dirty="0" err="1" smtClean="0">
                <a:latin typeface="Quicksand" charset="0"/>
              </a:rPr>
              <a:t>bangsa</a:t>
            </a:r>
            <a:r>
              <a:rPr lang="en-US" sz="1800" dirty="0" smtClean="0">
                <a:latin typeface="Quicksand" charset="0"/>
              </a:rPr>
              <a:t>:</a:t>
            </a:r>
            <a:br>
              <a:rPr lang="en-US" sz="1800" dirty="0" smtClean="0">
                <a:latin typeface="Quicksand" charset="0"/>
              </a:rPr>
            </a:br>
            <a:r>
              <a:rPr lang="en-US" sz="1800" dirty="0" err="1" smtClean="0">
                <a:latin typeface="Quicksand" charset="0"/>
              </a:rPr>
              <a:t>Hari</a:t>
            </a:r>
            <a:r>
              <a:rPr lang="en-US" sz="1800" dirty="0" smtClean="0">
                <a:latin typeface="Quicksand" charset="0"/>
              </a:rPr>
              <a:t> </a:t>
            </a:r>
            <a:r>
              <a:rPr lang="en-US" sz="1800" dirty="0" err="1" smtClean="0">
                <a:latin typeface="Quicksand" charset="0"/>
              </a:rPr>
              <a:t>ini</a:t>
            </a:r>
            <a:r>
              <a:rPr lang="en-US" sz="1800" dirty="0" smtClean="0">
                <a:latin typeface="Quicksand" charset="0"/>
              </a:rPr>
              <a:t> </a:t>
            </a:r>
            <a:r>
              <a:rPr lang="en-US" sz="1800" dirty="0" err="1" smtClean="0">
                <a:latin typeface="Quicksand" charset="0"/>
              </a:rPr>
              <a:t>telah</a:t>
            </a:r>
            <a:r>
              <a:rPr lang="en-US" sz="1800" dirty="0" smtClean="0">
                <a:latin typeface="Quicksand" charset="0"/>
              </a:rPr>
              <a:t> </a:t>
            </a:r>
            <a:r>
              <a:rPr lang="en-US" sz="1800" dirty="0" err="1" smtClean="0">
                <a:latin typeface="Quicksand" charset="0"/>
              </a:rPr>
              <a:t>lahir</a:t>
            </a:r>
            <a:r>
              <a:rPr lang="en-US" sz="1800" dirty="0" smtClean="0">
                <a:latin typeface="Quicksand" charset="0"/>
              </a:rPr>
              <a:t> </a:t>
            </a:r>
            <a:r>
              <a:rPr lang="en-US" sz="1800" dirty="0" err="1" smtClean="0">
                <a:latin typeface="Quicksand" charset="0"/>
              </a:rPr>
              <a:t>bagimu</a:t>
            </a:r>
            <a:r>
              <a:rPr lang="en-US" sz="1800" dirty="0" smtClean="0">
                <a:latin typeface="Quicksand" charset="0"/>
              </a:rPr>
              <a:t> </a:t>
            </a:r>
            <a:r>
              <a:rPr lang="en-US" sz="1800" dirty="0" err="1" smtClean="0">
                <a:latin typeface="Quicksand" charset="0"/>
              </a:rPr>
              <a:t>Juruselamat</a:t>
            </a:r>
            <a:r>
              <a:rPr lang="en-US" sz="1800" dirty="0" smtClean="0">
                <a:latin typeface="Quicksand" charset="0"/>
              </a:rPr>
              <a:t>, </a:t>
            </a:r>
            <a:r>
              <a:rPr lang="en-US" sz="1800" dirty="0" err="1" smtClean="0">
                <a:latin typeface="Quicksand" charset="0"/>
              </a:rPr>
              <a:t>yaitu</a:t>
            </a:r>
            <a:r>
              <a:rPr lang="en-US" sz="1800" dirty="0" smtClean="0">
                <a:latin typeface="Quicksand" charset="0"/>
              </a:rPr>
              <a:t> </a:t>
            </a:r>
            <a:r>
              <a:rPr lang="en-US" sz="1800" dirty="0" err="1" smtClean="0">
                <a:latin typeface="Quicksand" charset="0"/>
              </a:rPr>
              <a:t>Kristus</a:t>
            </a:r>
            <a:r>
              <a:rPr lang="en-US" sz="1800" dirty="0" smtClean="0">
                <a:latin typeface="Quicksand" charset="0"/>
              </a:rPr>
              <a:t>, </a:t>
            </a:r>
            <a:r>
              <a:rPr lang="en-US" sz="1800" dirty="0" err="1" smtClean="0">
                <a:latin typeface="Quicksand" charset="0"/>
              </a:rPr>
              <a:t>Tuhan</a:t>
            </a:r>
            <a:r>
              <a:rPr lang="en-US" sz="1800" dirty="0" smtClean="0">
                <a:latin typeface="Quicksand" charset="0"/>
              </a:rPr>
              <a:t>, </a:t>
            </a:r>
            <a:r>
              <a:rPr lang="en-US" sz="1800" dirty="0" err="1" smtClean="0">
                <a:latin typeface="Quicksand" charset="0"/>
              </a:rPr>
              <a:t>di</a:t>
            </a:r>
            <a:r>
              <a:rPr lang="en-US" sz="1800" dirty="0" smtClean="0">
                <a:latin typeface="Quicksand" charset="0"/>
              </a:rPr>
              <a:t> </a:t>
            </a:r>
            <a:r>
              <a:rPr lang="en-US" sz="1800" dirty="0" err="1" smtClean="0">
                <a:latin typeface="Quicksand" charset="0"/>
              </a:rPr>
              <a:t>kota</a:t>
            </a:r>
            <a:r>
              <a:rPr lang="en-US" sz="1800" dirty="0" smtClean="0">
                <a:latin typeface="Quicksand" charset="0"/>
              </a:rPr>
              <a:t> </a:t>
            </a:r>
            <a:r>
              <a:rPr lang="en-US" sz="1800" dirty="0" err="1" smtClean="0">
                <a:latin typeface="Quicksand" charset="0"/>
              </a:rPr>
              <a:t>Daud</a:t>
            </a:r>
            <a:r>
              <a:rPr lang="en-US" sz="1800" dirty="0" smtClean="0">
                <a:latin typeface="Quicksand" charset="0"/>
              </a:rPr>
              <a:t>.</a:t>
            </a:r>
            <a:endParaRPr lang="en-US" sz="1800" dirty="0">
              <a:latin typeface="Quicksand" charset="0"/>
            </a:endParaRPr>
          </a:p>
        </p:txBody>
      </p:sp>
      <p:pic>
        <p:nvPicPr>
          <p:cNvPr id="148482" name="Picture 2" descr="Nearby on a hill another exciting thing was happening. An angel was telling a group of shepherds that the Saviour Jesus Christ was born in Bethlehem and to go and see Him. After the angel finished speaking, the sky was filled with lots and lots of beautiful angels all praising God. – Slide 11"/>
          <p:cNvPicPr>
            <a:picLocks noChangeAspect="1" noChangeArrowheads="1"/>
          </p:cNvPicPr>
          <p:nvPr/>
        </p:nvPicPr>
        <p:blipFill>
          <a:blip r:embed="rId2"/>
          <a:srcRect/>
          <a:stretch>
            <a:fillRect/>
          </a:stretch>
        </p:blipFill>
        <p:spPr bwMode="auto">
          <a:xfrm>
            <a:off x="228600" y="895350"/>
            <a:ext cx="4572000" cy="3429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5024"/>
            <a:ext cx="8001000" cy="4184126"/>
          </a:xfrm>
        </p:spPr>
        <p:txBody>
          <a:bodyPr/>
          <a:lstStyle/>
          <a:p>
            <a:r>
              <a:rPr lang="en-US" dirty="0" err="1" smtClean="0"/>
              <a:t>para</a:t>
            </a:r>
            <a:r>
              <a:rPr lang="en-US" dirty="0" smtClean="0"/>
              <a:t> </a:t>
            </a:r>
            <a:r>
              <a:rPr lang="en-US" dirty="0" err="1" smtClean="0"/>
              <a:t>malaikat</a:t>
            </a:r>
            <a:r>
              <a:rPr lang="en-US" dirty="0" smtClean="0"/>
              <a:t> </a:t>
            </a:r>
            <a:r>
              <a:rPr lang="en-US" dirty="0" err="1" smtClean="0"/>
              <a:t>bernyanyi</a:t>
            </a:r>
            <a:r>
              <a:rPr lang="en-US" dirty="0" smtClean="0"/>
              <a:t/>
            </a:r>
            <a:br>
              <a:rPr lang="en-US" dirty="0" smtClean="0"/>
            </a:br>
            <a:r>
              <a:rPr lang="en-US" dirty="0" err="1" smtClean="0"/>
              <a:t>ditengah</a:t>
            </a:r>
            <a:r>
              <a:rPr lang="en-US" dirty="0" smtClean="0"/>
              <a:t> </a:t>
            </a:r>
            <a:r>
              <a:rPr lang="en-US" dirty="0" err="1" smtClean="0"/>
              <a:t>malam</a:t>
            </a:r>
            <a:r>
              <a:rPr lang="en-US" dirty="0" smtClean="0"/>
              <a:t> </a:t>
            </a:r>
            <a:r>
              <a:rPr lang="en-US" dirty="0" err="1" smtClean="0"/>
              <a:t>sepi</a:t>
            </a:r>
            <a:r>
              <a:rPr lang="en-US" dirty="0" smtClean="0"/>
              <a:t/>
            </a:r>
            <a:br>
              <a:rPr lang="en-US" dirty="0" smtClean="0"/>
            </a:br>
            <a:r>
              <a:rPr lang="en-US" dirty="0" err="1" smtClean="0"/>
              <a:t>bergema</a:t>
            </a:r>
            <a:r>
              <a:rPr lang="en-US" dirty="0" smtClean="0"/>
              <a:t> </a:t>
            </a:r>
            <a:r>
              <a:rPr lang="en-US" dirty="0" err="1" smtClean="0"/>
              <a:t>dipadang</a:t>
            </a:r>
            <a:r>
              <a:rPr lang="en-US" dirty="0" smtClean="0"/>
              <a:t> </a:t>
            </a:r>
            <a:r>
              <a:rPr lang="en-US" dirty="0" err="1" smtClean="0"/>
              <a:t>sunyi</a:t>
            </a:r>
            <a:r>
              <a:rPr lang="en-US" dirty="0" smtClean="0"/>
              <a:t/>
            </a:r>
            <a:br>
              <a:rPr lang="en-US" dirty="0" smtClean="0"/>
            </a:br>
            <a:r>
              <a:rPr lang="en-US" dirty="0" err="1" smtClean="0"/>
              <a:t>warta</a:t>
            </a:r>
            <a:r>
              <a:rPr lang="en-US" dirty="0" smtClean="0"/>
              <a:t> </a:t>
            </a:r>
            <a:r>
              <a:rPr lang="en-US" dirty="0" err="1" smtClean="0"/>
              <a:t>suka</a:t>
            </a:r>
            <a:r>
              <a:rPr lang="en-US" dirty="0" smtClean="0"/>
              <a:t> </a:t>
            </a:r>
            <a:r>
              <a:rPr lang="en-US" dirty="0" err="1" smtClean="0"/>
              <a:t>surgawi</a:t>
            </a:r>
            <a:r>
              <a:rPr lang="en-US" dirty="0" smtClean="0"/>
              <a:t/>
            </a:r>
            <a:br>
              <a:rPr lang="en-US" dirty="0" smtClean="0"/>
            </a:br>
            <a:r>
              <a:rPr lang="en-US" dirty="0" smtClean="0"/>
              <a:t/>
            </a:r>
            <a:br>
              <a:rPr lang="en-US" dirty="0" smtClean="0"/>
            </a:br>
            <a:r>
              <a:rPr lang="en-US" dirty="0" smtClean="0"/>
              <a:t>GLOOOOORIA</a:t>
            </a:r>
            <a:br>
              <a:rPr lang="en-US" dirty="0" smtClean="0"/>
            </a:br>
            <a:r>
              <a:rPr lang="en-US" dirty="0" smtClean="0"/>
              <a:t>IN EXCELSIS DEO</a:t>
            </a:r>
            <a:br>
              <a:rPr lang="en-US" dirty="0" smtClean="0"/>
            </a:br>
            <a:r>
              <a:rPr lang="en-US" dirty="0" smtClean="0"/>
              <a:t>GLOOOOORIA</a:t>
            </a:r>
            <a:br>
              <a:rPr lang="en-US" dirty="0" smtClean="0"/>
            </a:br>
            <a:r>
              <a:rPr lang="en-US" dirty="0" smtClean="0"/>
              <a:t>IN EXCELSIS DEO</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ctrTitle"/>
          </p:nvPr>
        </p:nvSpPr>
        <p:spPr>
          <a:xfrm>
            <a:off x="1818300" y="1633400"/>
            <a:ext cx="5507400" cy="128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786992"/>
                </a:solidFill>
              </a:rPr>
              <a:t>KELAHIRAN YESUS KRISTUS</a:t>
            </a:r>
            <a:endParaRPr>
              <a:solidFill>
                <a:srgbClr val="78699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445024"/>
            <a:ext cx="3276600" cy="4260326"/>
          </a:xfrm>
        </p:spPr>
        <p:txBody>
          <a:bodyPr/>
          <a:lstStyle/>
          <a:p>
            <a:pPr algn="l"/>
            <a:r>
              <a:rPr lang="en-US" sz="2800" dirty="0" err="1" smtClean="0">
                <a:latin typeface="Quicksand" charset="0"/>
              </a:rPr>
              <a:t>Suatu</a:t>
            </a:r>
            <a:r>
              <a:rPr lang="en-US" sz="2800" dirty="0" smtClean="0">
                <a:latin typeface="Quicksand" charset="0"/>
              </a:rPr>
              <a:t> </a:t>
            </a:r>
            <a:r>
              <a:rPr lang="en-US" sz="2800" dirty="0" err="1" smtClean="0">
                <a:latin typeface="Quicksand" charset="0"/>
              </a:rPr>
              <a:t>hari</a:t>
            </a:r>
            <a:r>
              <a:rPr lang="en-US" sz="2800" dirty="0" smtClean="0">
                <a:latin typeface="Quicksand" charset="0"/>
              </a:rPr>
              <a:t>, Maria </a:t>
            </a:r>
            <a:r>
              <a:rPr lang="en-US" sz="2800" dirty="0" err="1" smtClean="0">
                <a:latin typeface="Quicksand" charset="0"/>
              </a:rPr>
              <a:t>menerima</a:t>
            </a:r>
            <a:r>
              <a:rPr lang="en-US" sz="2800" dirty="0" smtClean="0">
                <a:latin typeface="Quicksand" charset="0"/>
              </a:rPr>
              <a:t> </a:t>
            </a:r>
            <a:r>
              <a:rPr lang="en-US" sz="2800" dirty="0" err="1" smtClean="0">
                <a:latin typeface="Quicksand" charset="0"/>
              </a:rPr>
              <a:t>kabar</a:t>
            </a:r>
            <a:r>
              <a:rPr lang="en-US" sz="2800" dirty="0" smtClean="0">
                <a:latin typeface="Quicksand" charset="0"/>
              </a:rPr>
              <a:t> </a:t>
            </a:r>
            <a:r>
              <a:rPr lang="en-US" sz="2800" dirty="0" err="1" smtClean="0">
                <a:latin typeface="Quicksand" charset="0"/>
              </a:rPr>
              <a:t>dari</a:t>
            </a:r>
            <a:r>
              <a:rPr lang="en-US" sz="2800" dirty="0" smtClean="0">
                <a:latin typeface="Quicksand" charset="0"/>
              </a:rPr>
              <a:t> </a:t>
            </a:r>
            <a:r>
              <a:rPr lang="en-US" sz="2800" dirty="0" err="1" smtClean="0">
                <a:latin typeface="Quicksand" charset="0"/>
              </a:rPr>
              <a:t>Malaikat</a:t>
            </a:r>
            <a:r>
              <a:rPr lang="en-US" sz="2800" dirty="0" smtClean="0">
                <a:latin typeface="Quicksand" charset="0"/>
              </a:rPr>
              <a:t> Gabriel </a:t>
            </a:r>
            <a:r>
              <a:rPr lang="en-US" sz="2800" dirty="0" err="1" smtClean="0">
                <a:latin typeface="Quicksand" charset="0"/>
              </a:rPr>
              <a:t>bahwa</a:t>
            </a:r>
            <a:r>
              <a:rPr lang="en-US" sz="2800" dirty="0" smtClean="0">
                <a:latin typeface="Quicksand" charset="0"/>
              </a:rPr>
              <a:t> </a:t>
            </a:r>
            <a:r>
              <a:rPr lang="en-US" sz="2800" dirty="0" err="1" smtClean="0">
                <a:latin typeface="Quicksand" charset="0"/>
              </a:rPr>
              <a:t>ia</a:t>
            </a:r>
            <a:r>
              <a:rPr lang="en-US" sz="2800" dirty="0" smtClean="0">
                <a:latin typeface="Quicksand" charset="0"/>
              </a:rPr>
              <a:t> </a:t>
            </a:r>
            <a:r>
              <a:rPr lang="en-US" sz="2800" dirty="0" err="1" smtClean="0">
                <a:latin typeface="Quicksand" charset="0"/>
              </a:rPr>
              <a:t>akan</a:t>
            </a:r>
            <a:r>
              <a:rPr lang="en-US" sz="2800" dirty="0" smtClean="0">
                <a:latin typeface="Quicksand" charset="0"/>
              </a:rPr>
              <a:t> </a:t>
            </a:r>
            <a:r>
              <a:rPr lang="en-US" sz="2800" dirty="0" err="1" smtClean="0">
                <a:latin typeface="Quicksand" charset="0"/>
              </a:rPr>
              <a:t>mengandung</a:t>
            </a:r>
            <a:r>
              <a:rPr lang="en-US" sz="2800" dirty="0" smtClean="0">
                <a:latin typeface="Quicksand" charset="0"/>
              </a:rPr>
              <a:t> </a:t>
            </a:r>
            <a:r>
              <a:rPr lang="en-US" sz="2800" dirty="0" err="1" smtClean="0">
                <a:latin typeface="Quicksand" charset="0"/>
              </a:rPr>
              <a:t>dan</a:t>
            </a:r>
            <a:r>
              <a:rPr lang="en-US" sz="2800" dirty="0" smtClean="0">
                <a:latin typeface="Quicksand" charset="0"/>
              </a:rPr>
              <a:t> </a:t>
            </a:r>
            <a:r>
              <a:rPr lang="en-US" sz="2800" dirty="0" err="1" smtClean="0">
                <a:latin typeface="Quicksand" charset="0"/>
              </a:rPr>
              <a:t>melahirkan</a:t>
            </a:r>
            <a:r>
              <a:rPr lang="en-US" sz="2800" dirty="0" smtClean="0">
                <a:latin typeface="Quicksand" charset="0"/>
              </a:rPr>
              <a:t> </a:t>
            </a:r>
            <a:r>
              <a:rPr lang="en-US" sz="2800" dirty="0" err="1" smtClean="0">
                <a:latin typeface="Quicksand" charset="0"/>
              </a:rPr>
              <a:t>anak</a:t>
            </a:r>
            <a:r>
              <a:rPr lang="en-US" sz="2800" dirty="0" smtClean="0">
                <a:latin typeface="Quicksand" charset="0"/>
              </a:rPr>
              <a:t> </a:t>
            </a:r>
            <a:r>
              <a:rPr lang="en-US" sz="2800" dirty="0" err="1" smtClean="0">
                <a:latin typeface="Quicksand" charset="0"/>
              </a:rPr>
              <a:t>laki-laki</a:t>
            </a:r>
            <a:r>
              <a:rPr lang="en-US" sz="2800" dirty="0" smtClean="0">
                <a:latin typeface="Quicksand" charset="0"/>
              </a:rPr>
              <a:t> </a:t>
            </a:r>
            <a:r>
              <a:rPr lang="en-US" sz="2800" dirty="0" err="1" smtClean="0">
                <a:latin typeface="Quicksand" charset="0"/>
              </a:rPr>
              <a:t>dan</a:t>
            </a:r>
            <a:r>
              <a:rPr lang="en-US" sz="2800" dirty="0" smtClean="0">
                <a:latin typeface="Quicksand" charset="0"/>
              </a:rPr>
              <a:t> </a:t>
            </a:r>
            <a:r>
              <a:rPr lang="en-US" sz="2800" dirty="0" err="1" smtClean="0">
                <a:latin typeface="Quicksand" charset="0"/>
              </a:rPr>
              <a:t>anak</a:t>
            </a:r>
            <a:r>
              <a:rPr lang="en-US" sz="2800" dirty="0" smtClean="0">
                <a:latin typeface="Quicksand" charset="0"/>
              </a:rPr>
              <a:t> </a:t>
            </a:r>
            <a:r>
              <a:rPr lang="en-US" sz="2800" dirty="0" err="1" smtClean="0">
                <a:latin typeface="Quicksand" charset="0"/>
              </a:rPr>
              <a:t>itu</a:t>
            </a:r>
            <a:r>
              <a:rPr lang="en-US" sz="2800" dirty="0" smtClean="0">
                <a:latin typeface="Quicksand" charset="0"/>
              </a:rPr>
              <a:t> </a:t>
            </a:r>
            <a:r>
              <a:rPr lang="en-US" sz="2800" dirty="0" err="1" smtClean="0">
                <a:latin typeface="Quicksand" charset="0"/>
              </a:rPr>
              <a:t>harus</a:t>
            </a:r>
            <a:r>
              <a:rPr lang="en-US" sz="2800" dirty="0" smtClean="0">
                <a:latin typeface="Quicksand" charset="0"/>
              </a:rPr>
              <a:t> </a:t>
            </a:r>
            <a:r>
              <a:rPr lang="en-US" sz="2800" dirty="0" err="1" smtClean="0">
                <a:latin typeface="Quicksand" charset="0"/>
              </a:rPr>
              <a:t>dinamai</a:t>
            </a:r>
            <a:r>
              <a:rPr lang="en-US" sz="2800" dirty="0" smtClean="0">
                <a:latin typeface="Quicksand" charset="0"/>
              </a:rPr>
              <a:t> </a:t>
            </a:r>
            <a:r>
              <a:rPr lang="en-US" sz="2800" dirty="0" err="1" smtClean="0">
                <a:latin typeface="Quicksand" charset="0"/>
              </a:rPr>
              <a:t>Yesus</a:t>
            </a:r>
            <a:endParaRPr lang="en-US" sz="2800" dirty="0">
              <a:latin typeface="Quicksand" charset="0"/>
            </a:endParaRPr>
          </a:p>
        </p:txBody>
      </p:sp>
      <p:pic>
        <p:nvPicPr>
          <p:cNvPr id="3" name="Picture 1"/>
          <p:cNvPicPr>
            <a:picLocks noChangeAspect="1" noChangeArrowheads="1"/>
          </p:cNvPicPr>
          <p:nvPr/>
        </p:nvPicPr>
        <p:blipFill>
          <a:blip r:embed="rId2"/>
          <a:srcRect/>
          <a:stretch>
            <a:fillRect/>
          </a:stretch>
        </p:blipFill>
        <p:spPr bwMode="auto">
          <a:xfrm>
            <a:off x="228600" y="438150"/>
            <a:ext cx="5080000" cy="38100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445024"/>
            <a:ext cx="3048000" cy="4412726"/>
          </a:xfrm>
        </p:spPr>
        <p:txBody>
          <a:bodyPr/>
          <a:lstStyle/>
          <a:p>
            <a:r>
              <a:rPr lang="en-US" dirty="0" smtClean="0">
                <a:latin typeface="Quicksand" charset="0"/>
              </a:rPr>
              <a:t>Maria </a:t>
            </a:r>
            <a:r>
              <a:rPr lang="en-US" dirty="0" err="1" smtClean="0">
                <a:latin typeface="Quicksand" charset="0"/>
              </a:rPr>
              <a:t>menerima</a:t>
            </a:r>
            <a:r>
              <a:rPr lang="en-US" dirty="0" smtClean="0">
                <a:latin typeface="Quicksand" charset="0"/>
              </a:rPr>
              <a:t> </a:t>
            </a:r>
            <a:r>
              <a:rPr lang="en-US" dirty="0" err="1" smtClean="0">
                <a:latin typeface="Quicksand" charset="0"/>
              </a:rPr>
              <a:t>kabar</a:t>
            </a:r>
            <a:r>
              <a:rPr lang="en-US" dirty="0" smtClean="0">
                <a:latin typeface="Quicksand" charset="0"/>
              </a:rPr>
              <a:t> </a:t>
            </a:r>
            <a:r>
              <a:rPr lang="en-US" dirty="0" err="1" smtClean="0">
                <a:latin typeface="Quicksand" charset="0"/>
              </a:rPr>
              <a:t>itu</a:t>
            </a:r>
            <a:r>
              <a:rPr lang="en-US" dirty="0" smtClean="0">
                <a:latin typeface="Quicksand" charset="0"/>
              </a:rPr>
              <a:t> </a:t>
            </a:r>
            <a:r>
              <a:rPr lang="en-US" dirty="0" err="1" smtClean="0">
                <a:latin typeface="Quicksand" charset="0"/>
              </a:rPr>
              <a:t>dengan</a:t>
            </a:r>
            <a:r>
              <a:rPr lang="en-US" dirty="0" smtClean="0">
                <a:latin typeface="Quicksand" charset="0"/>
              </a:rPr>
              <a:t> </a:t>
            </a:r>
            <a:r>
              <a:rPr lang="en-US" dirty="0" err="1" smtClean="0">
                <a:latin typeface="Quicksand" charset="0"/>
              </a:rPr>
              <a:t>sukacita</a:t>
            </a:r>
            <a:r>
              <a:rPr lang="en-US" dirty="0" smtClean="0">
                <a:latin typeface="Quicksand" charset="0"/>
              </a:rPr>
              <a:t> </a:t>
            </a:r>
            <a:r>
              <a:rPr lang="en-US" dirty="0" err="1" smtClean="0">
                <a:latin typeface="Quicksand" charset="0"/>
              </a:rPr>
              <a:t>dan</a:t>
            </a:r>
            <a:r>
              <a:rPr lang="en-US" dirty="0" smtClean="0">
                <a:latin typeface="Quicksand" charset="0"/>
              </a:rPr>
              <a:t> </a:t>
            </a:r>
            <a:r>
              <a:rPr lang="en-US" dirty="0" err="1" smtClean="0">
                <a:latin typeface="Quicksand" charset="0"/>
              </a:rPr>
              <a:t>kerendahan</a:t>
            </a:r>
            <a:r>
              <a:rPr lang="en-US" dirty="0" smtClean="0">
                <a:latin typeface="Quicksand" charset="0"/>
              </a:rPr>
              <a:t> </a:t>
            </a:r>
            <a:r>
              <a:rPr lang="en-US" dirty="0" err="1" smtClean="0">
                <a:latin typeface="Quicksand" charset="0"/>
              </a:rPr>
              <a:t>hati</a:t>
            </a:r>
            <a:endParaRPr lang="en-US" dirty="0">
              <a:latin typeface="Quicksand" charset="0"/>
            </a:endParaRPr>
          </a:p>
        </p:txBody>
      </p:sp>
      <p:pic>
        <p:nvPicPr>
          <p:cNvPr id="3" name="Picture 1"/>
          <p:cNvPicPr>
            <a:picLocks noChangeAspect="1" noChangeArrowheads="1"/>
          </p:cNvPicPr>
          <p:nvPr/>
        </p:nvPicPr>
        <p:blipFill>
          <a:blip r:embed="rId2"/>
          <a:srcRect/>
          <a:stretch>
            <a:fillRect/>
          </a:stretch>
        </p:blipFill>
        <p:spPr bwMode="auto">
          <a:xfrm>
            <a:off x="304800" y="438150"/>
            <a:ext cx="5359400" cy="401955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4"/>
          <p:cNvSpPr txBox="1">
            <a:spLocks noGrp="1"/>
          </p:cNvSpPr>
          <p:nvPr>
            <p:ph type="title"/>
          </p:nvPr>
        </p:nvSpPr>
        <p:spPr>
          <a:xfrm>
            <a:off x="5181600" y="445024"/>
            <a:ext cx="3657600" cy="41841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latin typeface="Quicksand" charset="0"/>
              </a:rPr>
              <a:t>Pada</a:t>
            </a:r>
            <a:r>
              <a:rPr lang="en-US" dirty="0" smtClean="0">
                <a:latin typeface="Quicksand" charset="0"/>
              </a:rPr>
              <a:t> </a:t>
            </a:r>
            <a:r>
              <a:rPr lang="en-US" dirty="0" err="1" smtClean="0">
                <a:latin typeface="Quicksand" charset="0"/>
              </a:rPr>
              <a:t>waktu</a:t>
            </a:r>
            <a:r>
              <a:rPr lang="en-US" dirty="0" smtClean="0">
                <a:latin typeface="Quicksand" charset="0"/>
              </a:rPr>
              <a:t> </a:t>
            </a:r>
            <a:r>
              <a:rPr lang="en-US" dirty="0" err="1" smtClean="0">
                <a:latin typeface="Quicksand" charset="0"/>
              </a:rPr>
              <a:t>itu</a:t>
            </a:r>
            <a:r>
              <a:rPr lang="en-US" dirty="0" smtClean="0">
                <a:latin typeface="Quicksand" charset="0"/>
              </a:rPr>
              <a:t> </a:t>
            </a:r>
            <a:r>
              <a:rPr lang="en-US" dirty="0" err="1" smtClean="0">
                <a:latin typeface="Quicksand" charset="0"/>
              </a:rPr>
              <a:t>Kaisar</a:t>
            </a:r>
            <a:r>
              <a:rPr lang="en-US" dirty="0" smtClean="0">
                <a:latin typeface="Quicksand" charset="0"/>
              </a:rPr>
              <a:t> </a:t>
            </a:r>
            <a:r>
              <a:rPr lang="en-US" dirty="0" err="1" smtClean="0">
                <a:latin typeface="Quicksand" charset="0"/>
              </a:rPr>
              <a:t>Agustus</a:t>
            </a:r>
            <a:r>
              <a:rPr lang="en-US" dirty="0" smtClean="0">
                <a:latin typeface="Quicksand" charset="0"/>
              </a:rPr>
              <a:t> </a:t>
            </a:r>
            <a:r>
              <a:rPr lang="en-US" dirty="0" err="1" smtClean="0">
                <a:latin typeface="Quicksand" charset="0"/>
              </a:rPr>
              <a:t>mengeluarkan</a:t>
            </a:r>
            <a:r>
              <a:rPr lang="en-US" dirty="0" smtClean="0">
                <a:latin typeface="Quicksand" charset="0"/>
              </a:rPr>
              <a:t> </a:t>
            </a:r>
            <a:r>
              <a:rPr lang="en-US" dirty="0" err="1" smtClean="0">
                <a:latin typeface="Quicksand" charset="0"/>
              </a:rPr>
              <a:t>perintah</a:t>
            </a:r>
            <a:r>
              <a:rPr lang="en-US" dirty="0" smtClean="0">
                <a:latin typeface="Quicksand" charset="0"/>
              </a:rPr>
              <a:t>  </a:t>
            </a:r>
            <a:r>
              <a:rPr lang="en-US" dirty="0" err="1" smtClean="0">
                <a:latin typeface="Quicksand" charset="0"/>
              </a:rPr>
              <a:t>menyuruh</a:t>
            </a:r>
            <a:r>
              <a:rPr lang="en-US" dirty="0" smtClean="0">
                <a:latin typeface="Quicksand" charset="0"/>
              </a:rPr>
              <a:t> </a:t>
            </a:r>
            <a:r>
              <a:rPr lang="en-US" dirty="0" err="1" smtClean="0">
                <a:latin typeface="Quicksand" charset="0"/>
              </a:rPr>
              <a:t>semua</a:t>
            </a:r>
            <a:r>
              <a:rPr lang="en-US" dirty="0" smtClean="0">
                <a:latin typeface="Quicksand" charset="0"/>
              </a:rPr>
              <a:t> </a:t>
            </a:r>
            <a:r>
              <a:rPr lang="en-US" dirty="0" err="1" smtClean="0">
                <a:latin typeface="Quicksand" charset="0"/>
              </a:rPr>
              <a:t>orang</a:t>
            </a:r>
            <a:r>
              <a:rPr lang="en-US" dirty="0" smtClean="0">
                <a:latin typeface="Quicksand" charset="0"/>
              </a:rPr>
              <a:t> </a:t>
            </a:r>
            <a:r>
              <a:rPr lang="en-US" dirty="0" err="1" smtClean="0">
                <a:latin typeface="Quicksand" charset="0"/>
              </a:rPr>
              <a:t>mendaftarkan</a:t>
            </a:r>
            <a:r>
              <a:rPr lang="en-US" dirty="0" smtClean="0">
                <a:latin typeface="Quicksand" charset="0"/>
              </a:rPr>
              <a:t> </a:t>
            </a:r>
            <a:r>
              <a:rPr lang="en-US" dirty="0" err="1" smtClean="0">
                <a:latin typeface="Quicksand" charset="0"/>
              </a:rPr>
              <a:t>diri</a:t>
            </a:r>
            <a:r>
              <a:rPr lang="en-US" dirty="0" smtClean="0">
                <a:latin typeface="Quicksand" charset="0"/>
              </a:rPr>
              <a:t>(</a:t>
            </a:r>
            <a:r>
              <a:rPr lang="en-US" dirty="0" err="1" smtClean="0">
                <a:latin typeface="Quicksand" charset="0"/>
              </a:rPr>
              <a:t>sensus</a:t>
            </a:r>
            <a:r>
              <a:rPr lang="en-US" dirty="0" smtClean="0">
                <a:latin typeface="Quicksand" charset="0"/>
              </a:rPr>
              <a:t>) </a:t>
            </a:r>
            <a:r>
              <a:rPr lang="en-US" dirty="0" err="1" smtClean="0">
                <a:latin typeface="Quicksand" charset="0"/>
              </a:rPr>
              <a:t>di</a:t>
            </a:r>
            <a:r>
              <a:rPr lang="en-US" dirty="0" smtClean="0">
                <a:latin typeface="Quicksand" charset="0"/>
              </a:rPr>
              <a:t> </a:t>
            </a:r>
            <a:r>
              <a:rPr lang="en-US" dirty="0" err="1" smtClean="0">
                <a:latin typeface="Quicksand" charset="0"/>
              </a:rPr>
              <a:t>tempat</a:t>
            </a:r>
            <a:r>
              <a:rPr lang="en-US" dirty="0" smtClean="0">
                <a:latin typeface="Quicksand" charset="0"/>
              </a:rPr>
              <a:t> </a:t>
            </a:r>
            <a:r>
              <a:rPr lang="en-US" dirty="0" err="1" smtClean="0">
                <a:latin typeface="Quicksand" charset="0"/>
              </a:rPr>
              <a:t>asalnya</a:t>
            </a:r>
            <a:r>
              <a:rPr lang="en-US" dirty="0" smtClean="0">
                <a:latin typeface="Quicksand" charset="0"/>
              </a:rPr>
              <a:t> </a:t>
            </a:r>
            <a:r>
              <a:rPr lang="en-US" dirty="0" err="1" smtClean="0">
                <a:latin typeface="Quicksand" charset="0"/>
              </a:rPr>
              <a:t>masing-masing</a:t>
            </a:r>
            <a:r>
              <a:rPr lang="en-US" dirty="0" smtClean="0">
                <a:latin typeface="Quicksand" charset="0"/>
              </a:rPr>
              <a:t>  </a:t>
            </a:r>
            <a:endParaRPr>
              <a:latin typeface="Quicksand" charset="0"/>
            </a:endParaRPr>
          </a:p>
        </p:txBody>
      </p:sp>
      <p:sp>
        <p:nvSpPr>
          <p:cNvPr id="759" name="Google Shape;759;p44"/>
          <p:cNvSpPr txBox="1"/>
          <p:nvPr/>
        </p:nvSpPr>
        <p:spPr>
          <a:xfrm>
            <a:off x="1381050" y="1418400"/>
            <a:ext cx="6381900" cy="251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5200">
              <a:solidFill>
                <a:schemeClr val="accent1"/>
              </a:solidFill>
              <a:latin typeface="Bowlby One SC"/>
              <a:ea typeface="Bowlby One SC"/>
              <a:cs typeface="Bowlby One SC"/>
              <a:sym typeface="Bowlby One SC"/>
            </a:endParaRPr>
          </a:p>
        </p:txBody>
      </p:sp>
      <p:sp>
        <p:nvSpPr>
          <p:cNvPr id="760" name="Google Shape;760;p44">
            <a:hlinkClick r:id="rId3" action="ppaction://hlinksldjump"/>
          </p:cNvPr>
          <p:cNvSpPr/>
          <p:nvPr/>
        </p:nvSpPr>
        <p:spPr>
          <a:xfrm>
            <a:off x="4392227" y="4510027"/>
            <a:ext cx="359530" cy="258300"/>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4">
            <a:hlinkClick r:id="" action="ppaction://hlinkshowjump?jump=nextslide"/>
          </p:cNvPr>
          <p:cNvSpPr/>
          <p:nvPr/>
        </p:nvSpPr>
        <p:spPr>
          <a:xfrm>
            <a:off x="4815749" y="4534901"/>
            <a:ext cx="260794" cy="208577"/>
          </a:xfrm>
          <a:custGeom>
            <a:avLst/>
            <a:gdLst/>
            <a:ahLst/>
            <a:cxnLst/>
            <a:rect l="l" t="t" r="r" b="b"/>
            <a:pathLst>
              <a:path w="73463" h="58754" extrusionOk="0">
                <a:moveTo>
                  <a:pt x="41428" y="0"/>
                </a:moveTo>
                <a:cubicBezTo>
                  <a:pt x="40675" y="0"/>
                  <a:pt x="39901" y="263"/>
                  <a:pt x="39118" y="911"/>
                </a:cubicBezTo>
                <a:cubicBezTo>
                  <a:pt x="36050" y="3468"/>
                  <a:pt x="38180" y="8922"/>
                  <a:pt x="37158" y="12246"/>
                </a:cubicBezTo>
                <a:cubicBezTo>
                  <a:pt x="36337" y="15119"/>
                  <a:pt x="32860" y="15737"/>
                  <a:pt x="29404" y="15737"/>
                </a:cubicBezTo>
                <a:cubicBezTo>
                  <a:pt x="27120" y="15737"/>
                  <a:pt x="24844" y="15467"/>
                  <a:pt x="23352" y="15399"/>
                </a:cubicBezTo>
                <a:cubicBezTo>
                  <a:pt x="19943" y="15399"/>
                  <a:pt x="16534" y="15361"/>
                  <a:pt x="13125" y="15361"/>
                </a:cubicBezTo>
                <a:cubicBezTo>
                  <a:pt x="11420" y="15361"/>
                  <a:pt x="9716" y="15371"/>
                  <a:pt x="8012" y="15399"/>
                </a:cubicBezTo>
                <a:cubicBezTo>
                  <a:pt x="7366" y="15399"/>
                  <a:pt x="6720" y="15360"/>
                  <a:pt x="6089" y="15360"/>
                </a:cubicBezTo>
                <a:cubicBezTo>
                  <a:pt x="4637" y="15360"/>
                  <a:pt x="3260" y="15567"/>
                  <a:pt x="2131" y="16933"/>
                </a:cubicBezTo>
                <a:cubicBezTo>
                  <a:pt x="1" y="19490"/>
                  <a:pt x="1194" y="24177"/>
                  <a:pt x="1194" y="27245"/>
                </a:cubicBezTo>
                <a:cubicBezTo>
                  <a:pt x="1194" y="31847"/>
                  <a:pt x="1" y="37386"/>
                  <a:pt x="938" y="41903"/>
                </a:cubicBezTo>
                <a:cubicBezTo>
                  <a:pt x="1620" y="45142"/>
                  <a:pt x="3921" y="45483"/>
                  <a:pt x="6904" y="45738"/>
                </a:cubicBezTo>
                <a:cubicBezTo>
                  <a:pt x="8606" y="45858"/>
                  <a:pt x="10304" y="45905"/>
                  <a:pt x="11999" y="45905"/>
                </a:cubicBezTo>
                <a:cubicBezTo>
                  <a:pt x="18233" y="45905"/>
                  <a:pt x="24424" y="45269"/>
                  <a:pt x="30621" y="45269"/>
                </a:cubicBezTo>
                <a:cubicBezTo>
                  <a:pt x="33535" y="45269"/>
                  <a:pt x="36451" y="45409"/>
                  <a:pt x="39373" y="45823"/>
                </a:cubicBezTo>
                <a:cubicBezTo>
                  <a:pt x="38862" y="50511"/>
                  <a:pt x="37839" y="57925"/>
                  <a:pt x="43805" y="58692"/>
                </a:cubicBezTo>
                <a:cubicBezTo>
                  <a:pt x="44085" y="58733"/>
                  <a:pt x="44356" y="58753"/>
                  <a:pt x="44618" y="58753"/>
                </a:cubicBezTo>
                <a:cubicBezTo>
                  <a:pt x="46514" y="58753"/>
                  <a:pt x="47966" y="57707"/>
                  <a:pt x="49089" y="56135"/>
                </a:cubicBezTo>
                <a:cubicBezTo>
                  <a:pt x="52242" y="52045"/>
                  <a:pt x="54799" y="48039"/>
                  <a:pt x="58463" y="44460"/>
                </a:cubicBezTo>
                <a:cubicBezTo>
                  <a:pt x="61531" y="41221"/>
                  <a:pt x="64855" y="38239"/>
                  <a:pt x="67923" y="35000"/>
                </a:cubicBezTo>
                <a:cubicBezTo>
                  <a:pt x="70053" y="32870"/>
                  <a:pt x="73462" y="29972"/>
                  <a:pt x="73292" y="26563"/>
                </a:cubicBezTo>
                <a:cubicBezTo>
                  <a:pt x="73121" y="24092"/>
                  <a:pt x="71246" y="22643"/>
                  <a:pt x="69372" y="21365"/>
                </a:cubicBezTo>
                <a:cubicBezTo>
                  <a:pt x="64855" y="18126"/>
                  <a:pt x="60253" y="15144"/>
                  <a:pt x="55906" y="11649"/>
                </a:cubicBezTo>
                <a:cubicBezTo>
                  <a:pt x="52412" y="8752"/>
                  <a:pt x="49089" y="5599"/>
                  <a:pt x="45850" y="2445"/>
                </a:cubicBezTo>
                <a:cubicBezTo>
                  <a:pt x="44569" y="1223"/>
                  <a:pt x="43050" y="0"/>
                  <a:pt x="4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4">
            <a:hlinkClick r:id="" action="ppaction://hlinkshowjump?jump=previousslide"/>
          </p:cNvPr>
          <p:cNvSpPr/>
          <p:nvPr/>
        </p:nvSpPr>
        <p:spPr>
          <a:xfrm>
            <a:off x="4067450" y="4535206"/>
            <a:ext cx="261095" cy="208797"/>
          </a:xfrm>
          <a:custGeom>
            <a:avLst/>
            <a:gdLst/>
            <a:ahLst/>
            <a:cxnLst/>
            <a:rect l="l" t="t" r="r" b="b"/>
            <a:pathLst>
              <a:path w="73548" h="58816" extrusionOk="0">
                <a:moveTo>
                  <a:pt x="28969" y="0"/>
                </a:moveTo>
                <a:cubicBezTo>
                  <a:pt x="27052" y="0"/>
                  <a:pt x="25580" y="1108"/>
                  <a:pt x="24374" y="2615"/>
                </a:cubicBezTo>
                <a:cubicBezTo>
                  <a:pt x="21306" y="6706"/>
                  <a:pt x="18749" y="10711"/>
                  <a:pt x="15085" y="14376"/>
                </a:cubicBezTo>
                <a:cubicBezTo>
                  <a:pt x="12017" y="17529"/>
                  <a:pt x="8693" y="20512"/>
                  <a:pt x="5625" y="23750"/>
                </a:cubicBezTo>
                <a:cubicBezTo>
                  <a:pt x="3494" y="25966"/>
                  <a:pt x="0" y="28864"/>
                  <a:pt x="256" y="32272"/>
                </a:cubicBezTo>
                <a:cubicBezTo>
                  <a:pt x="426" y="34659"/>
                  <a:pt x="2301" y="36107"/>
                  <a:pt x="4091" y="37471"/>
                </a:cubicBezTo>
                <a:cubicBezTo>
                  <a:pt x="8608" y="40624"/>
                  <a:pt x="13295" y="43607"/>
                  <a:pt x="17556" y="47186"/>
                </a:cubicBezTo>
                <a:cubicBezTo>
                  <a:pt x="21135" y="50084"/>
                  <a:pt x="24459" y="53152"/>
                  <a:pt x="27698" y="56305"/>
                </a:cubicBezTo>
                <a:cubicBezTo>
                  <a:pt x="28991" y="57540"/>
                  <a:pt x="30529" y="58816"/>
                  <a:pt x="32169" y="58816"/>
                </a:cubicBezTo>
                <a:cubicBezTo>
                  <a:pt x="32906" y="58816"/>
                  <a:pt x="33664" y="58558"/>
                  <a:pt x="34430" y="57924"/>
                </a:cubicBezTo>
                <a:cubicBezTo>
                  <a:pt x="37498" y="55282"/>
                  <a:pt x="35368" y="49828"/>
                  <a:pt x="36390" y="46504"/>
                </a:cubicBezTo>
                <a:cubicBezTo>
                  <a:pt x="37218" y="43657"/>
                  <a:pt x="40751" y="43074"/>
                  <a:pt x="44237" y="43074"/>
                </a:cubicBezTo>
                <a:cubicBezTo>
                  <a:pt x="46490" y="43074"/>
                  <a:pt x="48724" y="43318"/>
                  <a:pt x="50196" y="43351"/>
                </a:cubicBezTo>
                <a:cubicBezTo>
                  <a:pt x="55310" y="43436"/>
                  <a:pt x="60423" y="43436"/>
                  <a:pt x="65536" y="43436"/>
                </a:cubicBezTo>
                <a:cubicBezTo>
                  <a:pt x="66182" y="43436"/>
                  <a:pt x="66827" y="43476"/>
                  <a:pt x="67459" y="43476"/>
                </a:cubicBezTo>
                <a:cubicBezTo>
                  <a:pt x="68911" y="43476"/>
                  <a:pt x="70288" y="43269"/>
                  <a:pt x="71417" y="41902"/>
                </a:cubicBezTo>
                <a:cubicBezTo>
                  <a:pt x="73547" y="39346"/>
                  <a:pt x="72354" y="34573"/>
                  <a:pt x="72354" y="31591"/>
                </a:cubicBezTo>
                <a:cubicBezTo>
                  <a:pt x="72354" y="26989"/>
                  <a:pt x="73547" y="21364"/>
                  <a:pt x="72610" y="16847"/>
                </a:cubicBezTo>
                <a:cubicBezTo>
                  <a:pt x="71928" y="13694"/>
                  <a:pt x="69627" y="13268"/>
                  <a:pt x="66644" y="13097"/>
                </a:cubicBezTo>
                <a:cubicBezTo>
                  <a:pt x="64876" y="12973"/>
                  <a:pt x="63110" y="12925"/>
                  <a:pt x="61345" y="12925"/>
                </a:cubicBezTo>
                <a:cubicBezTo>
                  <a:pt x="55263" y="12925"/>
                  <a:pt x="49203" y="13498"/>
                  <a:pt x="43150" y="13498"/>
                </a:cubicBezTo>
                <a:cubicBezTo>
                  <a:pt x="40128" y="13498"/>
                  <a:pt x="37109" y="13355"/>
                  <a:pt x="34089" y="12927"/>
                </a:cubicBezTo>
                <a:cubicBezTo>
                  <a:pt x="34686" y="8240"/>
                  <a:pt x="35708" y="911"/>
                  <a:pt x="29743" y="58"/>
                </a:cubicBezTo>
                <a:cubicBezTo>
                  <a:pt x="29477" y="19"/>
                  <a:pt x="29219" y="0"/>
                  <a:pt x="28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042" name="Picture 2" descr="Now in those days a decree went out from Caesar Augustus to register all the empire for taxes. This was the first registration, taken when Quirinius was governor of Syria. – Slide 1"/>
          <p:cNvPicPr>
            <a:picLocks noChangeAspect="1" noChangeArrowheads="1"/>
          </p:cNvPicPr>
          <p:nvPr/>
        </p:nvPicPr>
        <p:blipFill>
          <a:blip r:embed="rId4"/>
          <a:srcRect/>
          <a:stretch>
            <a:fillRect/>
          </a:stretch>
        </p:blipFill>
        <p:spPr bwMode="auto">
          <a:xfrm>
            <a:off x="381000" y="590550"/>
            <a:ext cx="4572000" cy="3429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590550"/>
            <a:ext cx="3657600" cy="4343400"/>
          </a:xfrm>
        </p:spPr>
        <p:txBody>
          <a:bodyPr/>
          <a:lstStyle/>
          <a:p>
            <a:r>
              <a:rPr lang="en-US" dirty="0" err="1" smtClean="0">
                <a:latin typeface="Quicksand" charset="0"/>
              </a:rPr>
              <a:t>Kemudian</a:t>
            </a:r>
            <a:r>
              <a:rPr lang="en-US" dirty="0" smtClean="0">
                <a:latin typeface="Quicksand" charset="0"/>
              </a:rPr>
              <a:t> Yusuf </a:t>
            </a:r>
            <a:r>
              <a:rPr lang="en-US" dirty="0" err="1" smtClean="0">
                <a:latin typeface="Quicksand" charset="0"/>
              </a:rPr>
              <a:t>pergi</a:t>
            </a:r>
            <a:r>
              <a:rPr lang="en-US" dirty="0" smtClean="0">
                <a:latin typeface="Quicksand" charset="0"/>
              </a:rPr>
              <a:t> </a:t>
            </a:r>
            <a:r>
              <a:rPr lang="en-US" dirty="0" err="1" smtClean="0">
                <a:latin typeface="Quicksand" charset="0"/>
              </a:rPr>
              <a:t>dari</a:t>
            </a:r>
            <a:r>
              <a:rPr lang="en-US" dirty="0" smtClean="0">
                <a:latin typeface="Quicksand" charset="0"/>
              </a:rPr>
              <a:t> </a:t>
            </a:r>
            <a:r>
              <a:rPr lang="en-US" dirty="0" err="1" smtClean="0">
                <a:latin typeface="Quicksand" charset="0"/>
              </a:rPr>
              <a:t>kota</a:t>
            </a:r>
            <a:r>
              <a:rPr lang="en-US" dirty="0" smtClean="0">
                <a:latin typeface="Quicksand" charset="0"/>
              </a:rPr>
              <a:t> </a:t>
            </a:r>
            <a:r>
              <a:rPr lang="en-US" dirty="0" err="1" smtClean="0">
                <a:latin typeface="Quicksand" charset="0"/>
              </a:rPr>
              <a:t>Nazaret</a:t>
            </a:r>
            <a:r>
              <a:rPr lang="en-US" dirty="0" smtClean="0">
                <a:latin typeface="Quicksand" charset="0"/>
              </a:rPr>
              <a:t> </a:t>
            </a:r>
            <a:r>
              <a:rPr lang="en-US" dirty="0" err="1" smtClean="0">
                <a:latin typeface="Quicksand" charset="0"/>
              </a:rPr>
              <a:t>ke</a:t>
            </a:r>
            <a:r>
              <a:rPr lang="en-US" dirty="0" smtClean="0">
                <a:latin typeface="Quicksand" charset="0"/>
              </a:rPr>
              <a:t> </a:t>
            </a:r>
            <a:r>
              <a:rPr lang="en-US" dirty="0" err="1" smtClean="0">
                <a:latin typeface="Quicksand" charset="0"/>
              </a:rPr>
              <a:t>kota</a:t>
            </a:r>
            <a:r>
              <a:rPr lang="en-US" dirty="0" smtClean="0">
                <a:latin typeface="Quicksand" charset="0"/>
              </a:rPr>
              <a:t> </a:t>
            </a:r>
            <a:r>
              <a:rPr lang="en-US" dirty="0" err="1" smtClean="0">
                <a:latin typeface="Quicksand" charset="0"/>
              </a:rPr>
              <a:t>Daud</a:t>
            </a:r>
            <a:r>
              <a:rPr lang="en-US" dirty="0" smtClean="0">
                <a:latin typeface="Quicksand" charset="0"/>
              </a:rPr>
              <a:t> yang </a:t>
            </a:r>
            <a:r>
              <a:rPr lang="en-US" dirty="0" err="1" smtClean="0">
                <a:latin typeface="Quicksand" charset="0"/>
              </a:rPr>
              <a:t>bernama</a:t>
            </a:r>
            <a:r>
              <a:rPr lang="en-US" dirty="0" smtClean="0">
                <a:latin typeface="Quicksand" charset="0"/>
              </a:rPr>
              <a:t> </a:t>
            </a:r>
            <a:r>
              <a:rPr lang="en-US" dirty="0" err="1" smtClean="0">
                <a:latin typeface="Quicksand" charset="0"/>
              </a:rPr>
              <a:t>Betlehem</a:t>
            </a:r>
            <a:r>
              <a:rPr lang="en-US" dirty="0" smtClean="0">
                <a:latin typeface="Quicksand" charset="0"/>
              </a:rPr>
              <a:t>, </a:t>
            </a:r>
            <a:r>
              <a:rPr lang="en-US" dirty="0" err="1" smtClean="0">
                <a:latin typeface="Quicksand" charset="0"/>
              </a:rPr>
              <a:t>karena</a:t>
            </a:r>
            <a:r>
              <a:rPr lang="en-US" dirty="0" smtClean="0">
                <a:latin typeface="Quicksand" charset="0"/>
              </a:rPr>
              <a:t> </a:t>
            </a:r>
            <a:r>
              <a:rPr lang="en-US" dirty="0" err="1" smtClean="0">
                <a:latin typeface="Quicksand" charset="0"/>
              </a:rPr>
              <a:t>ia</a:t>
            </a:r>
            <a:r>
              <a:rPr lang="en-US" dirty="0" smtClean="0">
                <a:latin typeface="Quicksand" charset="0"/>
              </a:rPr>
              <a:t> </a:t>
            </a:r>
            <a:r>
              <a:rPr lang="en-US" dirty="0" err="1" smtClean="0">
                <a:latin typeface="Quicksand" charset="0"/>
              </a:rPr>
              <a:t>berasal</a:t>
            </a:r>
            <a:r>
              <a:rPr lang="en-US" dirty="0" smtClean="0">
                <a:latin typeface="Quicksand" charset="0"/>
              </a:rPr>
              <a:t> </a:t>
            </a:r>
            <a:r>
              <a:rPr lang="en-US" dirty="0" err="1" smtClean="0">
                <a:latin typeface="Quicksand" charset="0"/>
              </a:rPr>
              <a:t>dari</a:t>
            </a:r>
            <a:r>
              <a:rPr lang="en-US" dirty="0" smtClean="0">
                <a:latin typeface="Quicksand" charset="0"/>
              </a:rPr>
              <a:t> </a:t>
            </a:r>
            <a:r>
              <a:rPr lang="en-US" dirty="0" err="1" smtClean="0">
                <a:latin typeface="Quicksand" charset="0"/>
              </a:rPr>
              <a:t>keluarga</a:t>
            </a:r>
            <a:r>
              <a:rPr lang="en-US" dirty="0" smtClean="0">
                <a:latin typeface="Quicksand" charset="0"/>
              </a:rPr>
              <a:t> </a:t>
            </a:r>
            <a:r>
              <a:rPr lang="en-US" dirty="0" err="1" smtClean="0">
                <a:latin typeface="Quicksand" charset="0"/>
              </a:rPr>
              <a:t>dan</a:t>
            </a:r>
            <a:r>
              <a:rPr lang="en-US" dirty="0" smtClean="0">
                <a:latin typeface="Quicksand" charset="0"/>
              </a:rPr>
              <a:t> </a:t>
            </a:r>
            <a:r>
              <a:rPr lang="en-US" dirty="0" err="1" smtClean="0">
                <a:latin typeface="Quicksand" charset="0"/>
              </a:rPr>
              <a:t>keturunan</a:t>
            </a:r>
            <a:r>
              <a:rPr lang="en-US" dirty="0" smtClean="0">
                <a:latin typeface="Quicksand" charset="0"/>
              </a:rPr>
              <a:t> </a:t>
            </a:r>
            <a:r>
              <a:rPr lang="en-US" dirty="0" err="1" smtClean="0">
                <a:latin typeface="Quicksand" charset="0"/>
              </a:rPr>
              <a:t>Daud</a:t>
            </a:r>
            <a:r>
              <a:rPr lang="en-US" dirty="0" smtClean="0">
                <a:latin typeface="Quicksand" charset="0"/>
              </a:rPr>
              <a:t> </a:t>
            </a:r>
            <a:endParaRPr lang="en-US" dirty="0">
              <a:latin typeface="Quicksand" charset="0"/>
            </a:endParaRPr>
          </a:p>
        </p:txBody>
      </p:sp>
      <p:pic>
        <p:nvPicPr>
          <p:cNvPr id="142338" name="Picture 2" descr="Everyone went to his own town to be registered. So Joseph also went up from the town of Nazareth in Galilee to Judea, to the city of David called Bethlehem, because he was of the house and family line of David. – Slide 2"/>
          <p:cNvPicPr>
            <a:picLocks noChangeAspect="1" noChangeArrowheads="1"/>
          </p:cNvPicPr>
          <p:nvPr/>
        </p:nvPicPr>
        <p:blipFill>
          <a:blip r:embed="rId2"/>
          <a:srcRect/>
          <a:stretch>
            <a:fillRect/>
          </a:stretch>
        </p:blipFill>
        <p:spPr bwMode="auto">
          <a:xfrm>
            <a:off x="152400" y="666750"/>
            <a:ext cx="4572000" cy="3429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90550"/>
            <a:ext cx="2995350" cy="4191000"/>
          </a:xfrm>
        </p:spPr>
        <p:txBody>
          <a:bodyPr/>
          <a:lstStyle/>
          <a:p>
            <a:r>
              <a:rPr lang="en-US" sz="2500" dirty="0" err="1" smtClean="0">
                <a:latin typeface="Quicksand" charset="0"/>
              </a:rPr>
              <a:t>Ketika</a:t>
            </a:r>
            <a:r>
              <a:rPr lang="en-US" sz="2500" dirty="0" smtClean="0">
                <a:latin typeface="Quicksand" charset="0"/>
              </a:rPr>
              <a:t> </a:t>
            </a:r>
            <a:r>
              <a:rPr lang="en-US" sz="2500" dirty="0" err="1" smtClean="0">
                <a:latin typeface="Quicksand" charset="0"/>
              </a:rPr>
              <a:t>mereka</a:t>
            </a:r>
            <a:r>
              <a:rPr lang="en-US" sz="2500" dirty="0" smtClean="0">
                <a:latin typeface="Quicksand" charset="0"/>
              </a:rPr>
              <a:t> </a:t>
            </a:r>
            <a:r>
              <a:rPr lang="en-US" sz="2500" dirty="0" err="1" smtClean="0">
                <a:latin typeface="Quicksand" charset="0"/>
              </a:rPr>
              <a:t>tiba</a:t>
            </a:r>
            <a:r>
              <a:rPr lang="en-US" sz="2500" dirty="0" smtClean="0">
                <a:latin typeface="Quicksand" charset="0"/>
              </a:rPr>
              <a:t> </a:t>
            </a:r>
            <a:r>
              <a:rPr lang="en-US" sz="2500" dirty="0" err="1" smtClean="0">
                <a:latin typeface="Quicksand" charset="0"/>
              </a:rPr>
              <a:t>di</a:t>
            </a:r>
            <a:r>
              <a:rPr lang="en-US" sz="2500" dirty="0" smtClean="0">
                <a:latin typeface="Quicksand" charset="0"/>
              </a:rPr>
              <a:t> </a:t>
            </a:r>
            <a:r>
              <a:rPr lang="en-US" sz="2500" dirty="0" err="1" smtClean="0">
                <a:latin typeface="Quicksand" charset="0"/>
              </a:rPr>
              <a:t>Betlehem</a:t>
            </a:r>
            <a:r>
              <a:rPr lang="en-US" sz="2500" dirty="0" smtClean="0">
                <a:latin typeface="Quicksand" charset="0"/>
              </a:rPr>
              <a:t>, </a:t>
            </a:r>
            <a:r>
              <a:rPr lang="en-US" sz="2500" dirty="0" err="1" smtClean="0">
                <a:latin typeface="Quicksand" charset="0"/>
              </a:rPr>
              <a:t>sudah</a:t>
            </a:r>
            <a:r>
              <a:rPr lang="en-US" sz="2500" dirty="0" smtClean="0">
                <a:latin typeface="Quicksand" charset="0"/>
              </a:rPr>
              <a:t> </a:t>
            </a:r>
            <a:r>
              <a:rPr lang="en-US" sz="2500" dirty="0" err="1" smtClean="0">
                <a:latin typeface="Quicksand" charset="0"/>
              </a:rPr>
              <a:t>waktunya</a:t>
            </a:r>
            <a:r>
              <a:rPr lang="en-US" sz="2500" dirty="0" smtClean="0">
                <a:latin typeface="Quicksand" charset="0"/>
              </a:rPr>
              <a:t> Maria </a:t>
            </a:r>
            <a:r>
              <a:rPr lang="en-US" sz="2500" dirty="0" err="1" smtClean="0">
                <a:latin typeface="Quicksand" charset="0"/>
              </a:rPr>
              <a:t>untuk</a:t>
            </a:r>
            <a:r>
              <a:rPr lang="en-US" sz="2500" dirty="0" smtClean="0">
                <a:latin typeface="Quicksand" charset="0"/>
              </a:rPr>
              <a:t> </a:t>
            </a:r>
            <a:r>
              <a:rPr lang="en-US" sz="2500" dirty="0" err="1" smtClean="0">
                <a:latin typeface="Quicksand" charset="0"/>
              </a:rPr>
              <a:t>melahirkan</a:t>
            </a:r>
            <a:r>
              <a:rPr lang="en-US" sz="2500" dirty="0" smtClean="0">
                <a:latin typeface="Quicksand" charset="0"/>
              </a:rPr>
              <a:t>, </a:t>
            </a:r>
            <a:r>
              <a:rPr lang="en-US" sz="2500" dirty="0" err="1" smtClean="0">
                <a:latin typeface="Quicksand" charset="0"/>
              </a:rPr>
              <a:t>mereka</a:t>
            </a:r>
            <a:r>
              <a:rPr lang="en-US" sz="2500" dirty="0" smtClean="0">
                <a:latin typeface="Quicksand" charset="0"/>
              </a:rPr>
              <a:t> </a:t>
            </a:r>
            <a:r>
              <a:rPr lang="en-US" sz="2500" dirty="0" err="1" smtClean="0">
                <a:latin typeface="Quicksand" charset="0"/>
              </a:rPr>
              <a:t>kemudian</a:t>
            </a:r>
            <a:r>
              <a:rPr lang="en-US" sz="2500" dirty="0" smtClean="0">
                <a:latin typeface="Quicksand" charset="0"/>
              </a:rPr>
              <a:t> </a:t>
            </a:r>
            <a:r>
              <a:rPr lang="en-US" sz="2500" dirty="0" err="1" smtClean="0">
                <a:latin typeface="Quicksand" charset="0"/>
              </a:rPr>
              <a:t>mencari</a:t>
            </a:r>
            <a:r>
              <a:rPr lang="en-US" sz="2500" dirty="0" smtClean="0">
                <a:latin typeface="Quicksand" charset="0"/>
              </a:rPr>
              <a:t> </a:t>
            </a:r>
            <a:r>
              <a:rPr lang="en-US" sz="2500" dirty="0" err="1" smtClean="0">
                <a:latin typeface="Quicksand" charset="0"/>
              </a:rPr>
              <a:t>penginapan</a:t>
            </a:r>
            <a:r>
              <a:rPr lang="en-US" sz="2500" dirty="0" smtClean="0">
                <a:latin typeface="Quicksand" charset="0"/>
              </a:rPr>
              <a:t>, </a:t>
            </a:r>
            <a:r>
              <a:rPr lang="en-US" sz="2500" dirty="0" err="1" smtClean="0">
                <a:latin typeface="Quicksand" charset="0"/>
              </a:rPr>
              <a:t>tetapi</a:t>
            </a:r>
            <a:r>
              <a:rPr lang="en-US" sz="2500" dirty="0" smtClean="0">
                <a:latin typeface="Quicksand" charset="0"/>
              </a:rPr>
              <a:t> </a:t>
            </a:r>
            <a:r>
              <a:rPr lang="en-US" sz="2500" dirty="0" err="1" smtClean="0">
                <a:latin typeface="Quicksand" charset="0"/>
              </a:rPr>
              <a:t>semua</a:t>
            </a:r>
            <a:r>
              <a:rPr lang="en-US" sz="2500" dirty="0" smtClean="0">
                <a:latin typeface="Quicksand" charset="0"/>
              </a:rPr>
              <a:t> </a:t>
            </a:r>
            <a:r>
              <a:rPr lang="en-US" sz="2500" dirty="0" err="1" smtClean="0">
                <a:latin typeface="Quicksand" charset="0"/>
              </a:rPr>
              <a:t>penginapan</a:t>
            </a:r>
            <a:r>
              <a:rPr lang="en-US" sz="2500" dirty="0" smtClean="0">
                <a:latin typeface="Quicksand" charset="0"/>
              </a:rPr>
              <a:t> </a:t>
            </a:r>
            <a:r>
              <a:rPr lang="en-US" sz="2500" dirty="0" err="1" smtClean="0">
                <a:latin typeface="Quicksand" charset="0"/>
              </a:rPr>
              <a:t>sudah</a:t>
            </a:r>
            <a:r>
              <a:rPr lang="en-US" sz="2500" dirty="0" smtClean="0">
                <a:latin typeface="Quicksand" charset="0"/>
              </a:rPr>
              <a:t> </a:t>
            </a:r>
            <a:r>
              <a:rPr lang="en-US" sz="2500" dirty="0" err="1" smtClean="0">
                <a:latin typeface="Quicksand" charset="0"/>
              </a:rPr>
              <a:t>penuh</a:t>
            </a:r>
            <a:r>
              <a:rPr lang="en-US" sz="2500" dirty="0" smtClean="0">
                <a:latin typeface="Quicksand" charset="0"/>
              </a:rPr>
              <a:t>. </a:t>
            </a:r>
            <a:endParaRPr lang="en-US" sz="2500" dirty="0">
              <a:latin typeface="Quicksand" charset="0"/>
            </a:endParaRPr>
          </a:p>
        </p:txBody>
      </p:sp>
      <p:pic>
        <p:nvPicPr>
          <p:cNvPr id="145410" name="Picture 2" descr="He went to be registered with Mary, who was promised in marriage to him, and who was expecting a child. – Slide 3"/>
          <p:cNvPicPr>
            <a:picLocks noChangeAspect="1" noChangeArrowheads="1"/>
          </p:cNvPicPr>
          <p:nvPr/>
        </p:nvPicPr>
        <p:blipFill>
          <a:blip r:embed="rId2"/>
          <a:srcRect/>
          <a:stretch>
            <a:fillRect/>
          </a:stretch>
        </p:blipFill>
        <p:spPr bwMode="auto">
          <a:xfrm>
            <a:off x="228600" y="971550"/>
            <a:ext cx="4572000" cy="3429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85750"/>
            <a:ext cx="3452550" cy="4184125"/>
          </a:xfrm>
        </p:spPr>
        <p:txBody>
          <a:bodyPr/>
          <a:lstStyle/>
          <a:p>
            <a:r>
              <a:rPr lang="en-US" dirty="0" err="1" smtClean="0">
                <a:latin typeface="Quicksand" charset="0"/>
              </a:rPr>
              <a:t>Ada</a:t>
            </a:r>
            <a:r>
              <a:rPr lang="en-US" dirty="0" smtClean="0">
                <a:latin typeface="Quicksand" charset="0"/>
              </a:rPr>
              <a:t> </a:t>
            </a:r>
            <a:r>
              <a:rPr lang="en-US" dirty="0" err="1" smtClean="0">
                <a:latin typeface="Quicksand" charset="0"/>
              </a:rPr>
              <a:t>orang</a:t>
            </a:r>
            <a:r>
              <a:rPr lang="en-US" dirty="0" smtClean="0">
                <a:latin typeface="Quicksand" charset="0"/>
              </a:rPr>
              <a:t> yang </a:t>
            </a:r>
            <a:r>
              <a:rPr lang="en-US" dirty="0" err="1" smtClean="0">
                <a:latin typeface="Quicksand" charset="0"/>
              </a:rPr>
              <a:t>menawarkan</a:t>
            </a:r>
            <a:r>
              <a:rPr lang="en-US" dirty="0" smtClean="0">
                <a:latin typeface="Quicksand" charset="0"/>
              </a:rPr>
              <a:t> </a:t>
            </a:r>
            <a:r>
              <a:rPr lang="en-US" dirty="0" err="1" smtClean="0">
                <a:latin typeface="Quicksand" charset="0"/>
              </a:rPr>
              <a:t>kandangnya</a:t>
            </a:r>
            <a:r>
              <a:rPr lang="en-US" dirty="0" smtClean="0">
                <a:latin typeface="Quicksand" charset="0"/>
              </a:rPr>
              <a:t> </a:t>
            </a:r>
            <a:r>
              <a:rPr lang="en-US" dirty="0" err="1" smtClean="0">
                <a:latin typeface="Quicksand" charset="0"/>
              </a:rPr>
              <a:t>untuk</a:t>
            </a:r>
            <a:r>
              <a:rPr lang="en-US" dirty="0" smtClean="0">
                <a:latin typeface="Quicksand" charset="0"/>
              </a:rPr>
              <a:t> </a:t>
            </a:r>
            <a:r>
              <a:rPr lang="en-US" dirty="0" err="1" smtClean="0">
                <a:latin typeface="Quicksand" charset="0"/>
              </a:rPr>
              <a:t>mereka</a:t>
            </a:r>
            <a:r>
              <a:rPr lang="en-US" dirty="0" smtClean="0">
                <a:latin typeface="Quicksand" charset="0"/>
              </a:rPr>
              <a:t>, </a:t>
            </a:r>
            <a:r>
              <a:rPr lang="en-US" dirty="0" err="1" smtClean="0">
                <a:latin typeface="Quicksand" charset="0"/>
              </a:rPr>
              <a:t>karena</a:t>
            </a:r>
            <a:r>
              <a:rPr lang="en-US" dirty="0" smtClean="0">
                <a:latin typeface="Quicksand" charset="0"/>
              </a:rPr>
              <a:t> Maria </a:t>
            </a:r>
            <a:r>
              <a:rPr lang="en-US" dirty="0" err="1" smtClean="0">
                <a:latin typeface="Quicksand" charset="0"/>
              </a:rPr>
              <a:t>harus</a:t>
            </a:r>
            <a:r>
              <a:rPr lang="en-US" dirty="0" smtClean="0">
                <a:latin typeface="Quicksand" charset="0"/>
              </a:rPr>
              <a:t> </a:t>
            </a:r>
            <a:r>
              <a:rPr lang="en-US" dirty="0" err="1" smtClean="0">
                <a:latin typeface="Quicksand" charset="0"/>
              </a:rPr>
              <a:t>segera</a:t>
            </a:r>
            <a:r>
              <a:rPr lang="en-US" dirty="0" smtClean="0">
                <a:latin typeface="Quicksand" charset="0"/>
              </a:rPr>
              <a:t> </a:t>
            </a:r>
            <a:r>
              <a:rPr lang="en-US" dirty="0" err="1" smtClean="0">
                <a:latin typeface="Quicksand" charset="0"/>
              </a:rPr>
              <a:t>melahirkan</a:t>
            </a:r>
            <a:r>
              <a:rPr lang="en-US" dirty="0" smtClean="0">
                <a:latin typeface="Quicksand" charset="0"/>
              </a:rPr>
              <a:t>, </a:t>
            </a:r>
            <a:r>
              <a:rPr lang="en-US" dirty="0" err="1" smtClean="0">
                <a:latin typeface="Quicksand" charset="0"/>
              </a:rPr>
              <a:t>mereka</a:t>
            </a:r>
            <a:r>
              <a:rPr lang="en-US" dirty="0" smtClean="0">
                <a:latin typeface="Quicksand" charset="0"/>
              </a:rPr>
              <a:t> pun </a:t>
            </a:r>
            <a:r>
              <a:rPr lang="en-US" dirty="0" err="1" smtClean="0">
                <a:latin typeface="Quicksand" charset="0"/>
              </a:rPr>
              <a:t>setuju</a:t>
            </a:r>
            <a:r>
              <a:rPr lang="en-US" dirty="0" smtClean="0">
                <a:latin typeface="Quicksand" charset="0"/>
              </a:rPr>
              <a:t> </a:t>
            </a:r>
            <a:r>
              <a:rPr lang="en-US" dirty="0" err="1" smtClean="0">
                <a:latin typeface="Quicksand" charset="0"/>
              </a:rPr>
              <a:t>untuk</a:t>
            </a:r>
            <a:r>
              <a:rPr lang="en-US" dirty="0" smtClean="0">
                <a:latin typeface="Quicksand" charset="0"/>
              </a:rPr>
              <a:t> </a:t>
            </a:r>
            <a:r>
              <a:rPr lang="en-US" dirty="0" err="1" smtClean="0">
                <a:latin typeface="Quicksand" charset="0"/>
              </a:rPr>
              <a:t>tinggal</a:t>
            </a:r>
            <a:r>
              <a:rPr lang="en-US" dirty="0" smtClean="0">
                <a:latin typeface="Quicksand" charset="0"/>
              </a:rPr>
              <a:t> </a:t>
            </a:r>
            <a:r>
              <a:rPr lang="en-US" dirty="0" err="1" smtClean="0">
                <a:latin typeface="Quicksand" charset="0"/>
              </a:rPr>
              <a:t>di</a:t>
            </a:r>
            <a:r>
              <a:rPr lang="en-US" dirty="0" smtClean="0">
                <a:latin typeface="Quicksand" charset="0"/>
              </a:rPr>
              <a:t> situ  </a:t>
            </a:r>
            <a:endParaRPr lang="en-US" dirty="0">
              <a:latin typeface="Quicksand" charset="0"/>
            </a:endParaRPr>
          </a:p>
        </p:txBody>
      </p:sp>
      <p:pic>
        <p:nvPicPr>
          <p:cNvPr id="146434" name="Picture 2" descr="Every room in the city was full with visitors and Mary and Joseph could not find anywhere to stay. Not even the inn had a place. The Innkeeper said there was no room for them. – Slide 9"/>
          <p:cNvPicPr>
            <a:picLocks noChangeAspect="1" noChangeArrowheads="1"/>
          </p:cNvPicPr>
          <p:nvPr/>
        </p:nvPicPr>
        <p:blipFill>
          <a:blip r:embed="rId2"/>
          <a:srcRect/>
          <a:stretch>
            <a:fillRect/>
          </a:stretch>
        </p:blipFill>
        <p:spPr bwMode="auto">
          <a:xfrm>
            <a:off x="228600" y="819150"/>
            <a:ext cx="4572000" cy="3429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45024"/>
            <a:ext cx="2819400" cy="4412726"/>
          </a:xfrm>
        </p:spPr>
        <p:txBody>
          <a:bodyPr/>
          <a:lstStyle/>
          <a:p>
            <a:r>
              <a:rPr lang="en-US" sz="2500" dirty="0" smtClean="0">
                <a:latin typeface="Quicksand" charset="0"/>
              </a:rPr>
              <a:t> Maria </a:t>
            </a:r>
            <a:r>
              <a:rPr lang="en-US" sz="2500" dirty="0" err="1" smtClean="0">
                <a:latin typeface="Quicksand" charset="0"/>
              </a:rPr>
              <a:t>melahirkan</a:t>
            </a:r>
            <a:r>
              <a:rPr lang="en-US" sz="2500" dirty="0" smtClean="0">
                <a:latin typeface="Quicksand" charset="0"/>
              </a:rPr>
              <a:t> </a:t>
            </a:r>
            <a:r>
              <a:rPr lang="en-US" sz="2500" dirty="0" err="1" smtClean="0">
                <a:latin typeface="Quicksand" charset="0"/>
              </a:rPr>
              <a:t>seorang</a:t>
            </a:r>
            <a:r>
              <a:rPr lang="en-US" sz="2500" dirty="0" smtClean="0">
                <a:latin typeface="Quicksand" charset="0"/>
              </a:rPr>
              <a:t> </a:t>
            </a:r>
            <a:r>
              <a:rPr lang="en-US" sz="2500" dirty="0" err="1" smtClean="0">
                <a:latin typeface="Quicksand" charset="0"/>
              </a:rPr>
              <a:t>anak</a:t>
            </a:r>
            <a:r>
              <a:rPr lang="en-US" sz="2500" dirty="0" smtClean="0">
                <a:latin typeface="Quicksand" charset="0"/>
              </a:rPr>
              <a:t> </a:t>
            </a:r>
            <a:r>
              <a:rPr lang="en-US" sz="2500" dirty="0" err="1" smtClean="0">
                <a:latin typeface="Quicksand" charset="0"/>
              </a:rPr>
              <a:t>laki-laki</a:t>
            </a:r>
            <a:r>
              <a:rPr lang="en-US" sz="2500" dirty="0" smtClean="0">
                <a:latin typeface="Quicksand" charset="0"/>
              </a:rPr>
              <a:t>,  </a:t>
            </a:r>
            <a:r>
              <a:rPr lang="en-US" sz="2500" dirty="0" err="1" smtClean="0">
                <a:latin typeface="Quicksand" charset="0"/>
              </a:rPr>
              <a:t>bayi</a:t>
            </a:r>
            <a:r>
              <a:rPr lang="en-US" sz="2500" dirty="0" smtClean="0">
                <a:latin typeface="Quicksand" charset="0"/>
              </a:rPr>
              <a:t> </a:t>
            </a:r>
            <a:r>
              <a:rPr lang="en-US" sz="2500" dirty="0" err="1" smtClean="0">
                <a:latin typeface="Quicksand" charset="0"/>
              </a:rPr>
              <a:t>itu</a:t>
            </a:r>
            <a:r>
              <a:rPr lang="en-US" sz="2500" dirty="0" smtClean="0">
                <a:latin typeface="Quicksand" charset="0"/>
              </a:rPr>
              <a:t> </a:t>
            </a:r>
            <a:r>
              <a:rPr lang="en-US" sz="2500" dirty="0" err="1" smtClean="0">
                <a:latin typeface="Quicksand" charset="0"/>
              </a:rPr>
              <a:t>dibungkusnya</a:t>
            </a:r>
            <a:r>
              <a:rPr lang="en-US" sz="2500" dirty="0" smtClean="0">
                <a:latin typeface="Quicksand" charset="0"/>
              </a:rPr>
              <a:t> </a:t>
            </a:r>
            <a:r>
              <a:rPr lang="en-US" sz="2500" dirty="0" err="1" smtClean="0">
                <a:latin typeface="Quicksand" charset="0"/>
              </a:rPr>
              <a:t>dengan</a:t>
            </a:r>
            <a:r>
              <a:rPr lang="en-US" sz="2500" dirty="0" smtClean="0">
                <a:latin typeface="Quicksand" charset="0"/>
              </a:rPr>
              <a:t> </a:t>
            </a:r>
            <a:r>
              <a:rPr lang="en-US" sz="2500" dirty="0" err="1" smtClean="0">
                <a:latin typeface="Quicksand" charset="0"/>
              </a:rPr>
              <a:t>lampin</a:t>
            </a:r>
            <a:r>
              <a:rPr lang="en-US" sz="2500" dirty="0" smtClean="0">
                <a:latin typeface="Quicksand" charset="0"/>
              </a:rPr>
              <a:t> </a:t>
            </a:r>
            <a:r>
              <a:rPr lang="en-US" sz="2500" dirty="0" err="1" smtClean="0">
                <a:latin typeface="Quicksand" charset="0"/>
              </a:rPr>
              <a:t>dan</a:t>
            </a:r>
            <a:r>
              <a:rPr lang="en-US" sz="2500" dirty="0" smtClean="0">
                <a:latin typeface="Quicksand" charset="0"/>
              </a:rPr>
              <a:t> </a:t>
            </a:r>
            <a:r>
              <a:rPr lang="en-US" sz="2500" dirty="0" err="1" smtClean="0">
                <a:latin typeface="Quicksand" charset="0"/>
              </a:rPr>
              <a:t>dibaringkannya</a:t>
            </a:r>
            <a:r>
              <a:rPr lang="en-US" sz="2500" dirty="0" smtClean="0">
                <a:latin typeface="Quicksand" charset="0"/>
              </a:rPr>
              <a:t> </a:t>
            </a:r>
            <a:r>
              <a:rPr lang="en-US" sz="2500" dirty="0" err="1" smtClean="0">
                <a:latin typeface="Quicksand" charset="0"/>
              </a:rPr>
              <a:t>di</a:t>
            </a:r>
            <a:r>
              <a:rPr lang="en-US" sz="2500" dirty="0" smtClean="0">
                <a:latin typeface="Quicksand" charset="0"/>
              </a:rPr>
              <a:t> </a:t>
            </a:r>
            <a:r>
              <a:rPr lang="en-US" sz="2500" dirty="0" err="1" smtClean="0">
                <a:latin typeface="Quicksand" charset="0"/>
              </a:rPr>
              <a:t>dalam</a:t>
            </a:r>
            <a:r>
              <a:rPr lang="en-US" sz="2500" dirty="0" smtClean="0">
                <a:latin typeface="Quicksand" charset="0"/>
              </a:rPr>
              <a:t> </a:t>
            </a:r>
            <a:r>
              <a:rPr lang="en-US" sz="2500" dirty="0" err="1" smtClean="0">
                <a:latin typeface="Quicksand" charset="0"/>
              </a:rPr>
              <a:t>palungan</a:t>
            </a:r>
            <a:endParaRPr lang="en-US" sz="2500" dirty="0">
              <a:latin typeface="Quicksand" charset="0"/>
            </a:endParaRPr>
          </a:p>
        </p:txBody>
      </p:sp>
      <p:pic>
        <p:nvPicPr>
          <p:cNvPr id="147458" name="Picture 2" descr="But then just as they were getting very worried, the Innkeeper told them they could shelter in the place by the inn where the animals lived. That night baby Jesus was born and Mary wrapped Him in warm cloths and put Him in a manger. Mary and Joseph cried with happiness because this baby was God’s gift of love to them and to the world. – Slide 10"/>
          <p:cNvPicPr>
            <a:picLocks noChangeAspect="1" noChangeArrowheads="1"/>
          </p:cNvPicPr>
          <p:nvPr/>
        </p:nvPicPr>
        <p:blipFill>
          <a:blip r:embed="rId2"/>
          <a:srcRect/>
          <a:stretch>
            <a:fillRect/>
          </a:stretch>
        </p:blipFill>
        <p:spPr bwMode="auto">
          <a:xfrm>
            <a:off x="304800" y="971550"/>
            <a:ext cx="4572000" cy="3429001"/>
          </a:xfrm>
          <a:prstGeom prst="rect">
            <a:avLst/>
          </a:prstGeom>
          <a:noFill/>
        </p:spPr>
      </p:pic>
      <p:sp>
        <p:nvSpPr>
          <p:cNvPr id="4" name="Title 1"/>
          <p:cNvSpPr txBox="1">
            <a:spLocks/>
          </p:cNvSpPr>
          <p:nvPr/>
        </p:nvSpPr>
        <p:spPr>
          <a:xfrm>
            <a:off x="5105400" y="514350"/>
            <a:ext cx="3452550" cy="418412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000"/>
              <a:buFont typeface="Bowlby One SC"/>
              <a:buNone/>
              <a:tabLst/>
              <a:defRPr/>
            </a:pPr>
            <a:endParaRPr kumimoji="0" lang="en-US" sz="3000" b="0" i="0" u="none" strike="noStrike" kern="0" cap="none" spc="0" normalizeH="0" baseline="0" noProof="0" dirty="0">
              <a:ln>
                <a:noFill/>
              </a:ln>
              <a:solidFill>
                <a:schemeClr val="dk1"/>
              </a:solidFill>
              <a:effectLst/>
              <a:uLnTx/>
              <a:uFillTx/>
              <a:latin typeface="Quicksand" charset="0"/>
              <a:ea typeface="Bowlby One SC"/>
              <a:cs typeface="Bowlby One SC"/>
              <a:sym typeface="Bowlby One S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196</Words>
  <PresentationFormat>On-screen Show (16:9)</PresentationFormat>
  <Paragraphs>10</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Bowlby One SC</vt:lpstr>
      <vt:lpstr>Quicksand</vt:lpstr>
      <vt:lpstr>Quicksand Light</vt:lpstr>
      <vt:lpstr>Flippy Cute Daily Activities by Slidesgo</vt:lpstr>
      <vt:lpstr>Slide 1</vt:lpstr>
      <vt:lpstr>KELAHIRAN YESUS KRISTUS</vt:lpstr>
      <vt:lpstr>Suatu hari, Maria menerima kabar dari Malaikat Gabriel bahwa ia akan mengandung dan melahirkan anak laki-laki dan anak itu harus dinamai Yesus</vt:lpstr>
      <vt:lpstr>Maria menerima kabar itu dengan sukacita dan kerendahan hati</vt:lpstr>
      <vt:lpstr>Pada waktu itu Kaisar Agustus mengeluarkan perintah  menyuruh semua orang mendaftarkan diri(sensus) di tempat asalnya masing-masing  </vt:lpstr>
      <vt:lpstr>Kemudian Yusuf pergi dari kota Nazaret ke kota Daud yang bernama Betlehem, karena ia berasal dari keluarga dan keturunan Daud </vt:lpstr>
      <vt:lpstr>Ketika mereka tiba di Betlehem, sudah waktunya Maria untuk melahirkan, mereka kemudian mencari penginapan, tetapi semua penginapan sudah penuh. </vt:lpstr>
      <vt:lpstr>Ada orang yang menawarkan kandangnya untuk mereka, karena Maria harus segera melahirkan, mereka pun setuju untuk tinggal di situ  </vt:lpstr>
      <vt:lpstr> Maria melahirkan seorang anak laki-laki,  bayi itu dibungkusnya dengan lampin dan dibaringkannya di dalam palungan</vt:lpstr>
      <vt:lpstr> Di daerah itu ada gembala-gembala yang tinggal di padang menjaga kawanan ternak mereka pada waktu malam. Tiba-tiba berdirilah seorang malaikat Tuhan di dekat mereka dan kemuliaan Tuhan bersinar meliputi mereka dan mereka sangat ketakutan. Lalu kata malaikat itu kepada mereka: "Jangan takut, sebab sesungguhnya aku memberitakan kepadamu sukacita besar untuk seluruh bangsa: Hari ini telah lahir bagimu Juruselamat, yaitu Kristus, Tuhan, di kota Daud.</vt:lpstr>
      <vt:lpstr>para malaikat bernyanyi ditengah malam sepi bergema dipadang sunyi warta suka surgawi  GLOOOOORIA IN EXCELSIS DEO GLOOOOORIA IN EXCELSIS DEO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Helena</dc:creator>
  <cp:lastModifiedBy>Asus</cp:lastModifiedBy>
  <cp:revision>6</cp:revision>
  <dcterms:modified xsi:type="dcterms:W3CDTF">2020-10-28T05:11:58Z</dcterms:modified>
</cp:coreProperties>
</file>