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91" r:id="rId5"/>
    <p:sldId id="292" r:id="rId6"/>
    <p:sldId id="293" r:id="rId7"/>
    <p:sldId id="285" r:id="rId8"/>
    <p:sldId id="286" r:id="rId9"/>
    <p:sldId id="294" r:id="rId10"/>
    <p:sldId id="296" r:id="rId11"/>
    <p:sldId id="288" r:id="rId12"/>
    <p:sldId id="289" r:id="rId13"/>
    <p:sldId id="290" r:id="rId14"/>
    <p:sldId id="264" r:id="rId15"/>
    <p:sldId id="297" r:id="rId16"/>
    <p:sldId id="265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25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712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78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583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203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199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165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138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556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761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079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99539-11C2-4554-822A-7171A54E5B7A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79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550" y="404664"/>
            <a:ext cx="10467594" cy="6264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772816"/>
            <a:ext cx="5472608" cy="1584176"/>
          </a:xfrm>
        </p:spPr>
        <p:txBody>
          <a:bodyPr/>
          <a:lstStyle/>
          <a:p>
            <a:r>
              <a:rPr lang="id-ID" dirty="0" smtClean="0">
                <a:latin typeface="Century Gothic" pitchFamily="34" charset="0"/>
              </a:rPr>
              <a:t>Pangajaran </a:t>
            </a:r>
            <a:r>
              <a:rPr lang="en-US" dirty="0" smtClean="0">
                <a:latin typeface="Century Gothic" pitchFamily="34" charset="0"/>
              </a:rPr>
              <a:t>2</a:t>
            </a:r>
            <a:endParaRPr lang="id-ID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1916832"/>
            <a:ext cx="5040560" cy="122413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Sub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Century Gothic" pitchFamily="34" charset="0"/>
              </a:rPr>
              <a:t>Tema</a:t>
            </a:r>
            <a:r>
              <a:rPr lang="en-US" sz="36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 2</a:t>
            </a:r>
            <a:r>
              <a:rPr lang="id-ID" sz="36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  </a:t>
            </a:r>
          </a:p>
          <a:p>
            <a:r>
              <a:rPr lang="en-US" sz="3600" b="1" dirty="0" err="1">
                <a:solidFill>
                  <a:sysClr val="windowText" lastClr="000000"/>
                </a:solidFill>
                <a:latin typeface="Century Gothic" pitchFamily="34" charset="0"/>
              </a:rPr>
              <a:t>n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Century Gothic" pitchFamily="34" charset="0"/>
              </a:rPr>
              <a:t>garan</a:t>
            </a:r>
            <a:r>
              <a:rPr lang="en-US" sz="36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Century Gothic" pitchFamily="34" charset="0"/>
              </a:rPr>
              <a:t>ramo</a:t>
            </a:r>
            <a:endParaRPr lang="en-US" sz="3600" b="1" dirty="0" smtClean="0"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6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4379" r="5435" b="13477"/>
          <a:stretch/>
        </p:blipFill>
        <p:spPr>
          <a:xfrm>
            <a:off x="231570" y="-56404"/>
            <a:ext cx="8748464" cy="6914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r="40290"/>
          <a:stretch/>
        </p:blipFill>
        <p:spPr>
          <a:xfrm>
            <a:off x="3947165" y="1583763"/>
            <a:ext cx="1957947" cy="240855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419872" y="2788042"/>
            <a:ext cx="733811" cy="3539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4179" y="4086641"/>
            <a:ext cx="3383917" cy="461665"/>
          </a:xfrm>
          <a:prstGeom prst="rect">
            <a:avLst/>
          </a:prstGeom>
          <a:solidFill>
            <a:srgbClr val="F3D7BF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latin typeface="Century Gothic" pitchFamily="34" charset="0"/>
              </a:rPr>
              <a:t>létah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kanggo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smtClean="0">
                <a:latin typeface="Century Gothic" pitchFamily="34" charset="0"/>
              </a:rPr>
              <a:t>……..</a:t>
            </a:r>
            <a:endParaRPr lang="id-ID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6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1"/>
          <a:stretch/>
        </p:blipFill>
        <p:spPr>
          <a:xfrm>
            <a:off x="179512" y="260648"/>
            <a:ext cx="8742055" cy="6480720"/>
          </a:xfrm>
        </p:spPr>
      </p:pic>
      <p:sp>
        <p:nvSpPr>
          <p:cNvPr id="5" name="TextBox 4"/>
          <p:cNvSpPr txBox="1"/>
          <p:nvPr/>
        </p:nvSpPr>
        <p:spPr>
          <a:xfrm>
            <a:off x="1187624" y="1052736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latin typeface="Century Gothic" pitchFamily="34" charset="0"/>
              </a:rPr>
              <a:t>c</a:t>
            </a:r>
            <a:r>
              <a:rPr lang="id-ID" sz="4000" dirty="0" smtClean="0">
                <a:latin typeface="Century Gothic" pitchFamily="34" charset="0"/>
              </a:rPr>
              <a:t>ara ngarawat anggota badan</a:t>
            </a:r>
            <a:endParaRPr lang="id-ID" sz="4000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273" y="908720"/>
            <a:ext cx="10102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d-ID" sz="115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3</a:t>
            </a:r>
            <a:endParaRPr lang="id-ID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6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1"/>
          <a:stretch/>
        </p:blipFill>
        <p:spPr>
          <a:xfrm>
            <a:off x="-143092" y="0"/>
            <a:ext cx="9392894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29119" y="908720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Century Gothic" pitchFamily="34" charset="0"/>
              </a:rPr>
              <a:t>sangkan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urang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séhat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urang</a:t>
            </a:r>
            <a:r>
              <a:rPr lang="en-US" sz="3200" dirty="0">
                <a:latin typeface="Century Gothic" pitchFamily="34" charset="0"/>
              </a:rPr>
              <a:t> kudu </a:t>
            </a:r>
            <a:endParaRPr lang="id-ID" sz="3200" dirty="0" smtClean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2153" y="2348880"/>
            <a:ext cx="40463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err="1">
                <a:latin typeface="Century Gothic" pitchFamily="34" charset="0"/>
              </a:rPr>
              <a:t>ngarawat</a:t>
            </a:r>
            <a:r>
              <a:rPr lang="en-US" sz="3200" b="1" dirty="0">
                <a:latin typeface="Century Gothic" pitchFamily="34" charset="0"/>
              </a:rPr>
              <a:t> </a:t>
            </a:r>
            <a:r>
              <a:rPr lang="en-US" sz="3200" b="1" dirty="0" err="1">
                <a:latin typeface="Century Gothic" pitchFamily="34" charset="0"/>
              </a:rPr>
              <a:t>anggota</a:t>
            </a:r>
            <a:r>
              <a:rPr lang="en-US" sz="3200" b="1" dirty="0">
                <a:latin typeface="Century Gothic" pitchFamily="34" charset="0"/>
              </a:rPr>
              <a:t> </a:t>
            </a:r>
            <a:endParaRPr lang="id-ID" sz="3200" b="1" dirty="0" smtClean="0">
              <a:latin typeface="Century Gothic" pitchFamily="34" charset="0"/>
            </a:endParaRPr>
          </a:p>
          <a:p>
            <a:pPr lvl="0"/>
            <a:r>
              <a:rPr lang="en-US" sz="3200" b="1" dirty="0" err="1" smtClean="0">
                <a:latin typeface="Century Gothic" pitchFamily="34" charset="0"/>
              </a:rPr>
              <a:t>badan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9812" y="880677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Century Gothic" pitchFamily="34" charset="0"/>
              </a:rPr>
              <a:t>isuk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jeung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soré</a:t>
            </a:r>
            <a:r>
              <a:rPr lang="en-US" sz="3200" dirty="0">
                <a:latin typeface="Century Gothic" pitchFamily="34" charset="0"/>
              </a:rPr>
              <a:t> kudu </a:t>
            </a:r>
            <a:r>
              <a:rPr lang="en-US" sz="3200" b="1" dirty="0" err="1">
                <a:latin typeface="Century Gothic" pitchFamily="34" charset="0"/>
              </a:rPr>
              <a:t>mandi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maké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b="1" dirty="0" smtClean="0">
                <a:latin typeface="Century Gothic" pitchFamily="34" charset="0"/>
              </a:rPr>
              <a:t>….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5416" y="2536590"/>
            <a:ext cx="4083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latin typeface="Century Gothic" pitchFamily="34" charset="0"/>
              </a:rPr>
              <a:t>kuku nu </a:t>
            </a:r>
            <a:r>
              <a:rPr lang="en-US" sz="3200" dirty="0" err="1">
                <a:latin typeface="Century Gothic" pitchFamily="34" charset="0"/>
              </a:rPr>
              <a:t>panjang</a:t>
            </a:r>
            <a:r>
              <a:rPr lang="en-US" sz="3200" dirty="0">
                <a:latin typeface="Century Gothic" pitchFamily="34" charset="0"/>
              </a:rPr>
              <a:t> kudu </a:t>
            </a:r>
            <a:r>
              <a:rPr lang="en-US" sz="3200" b="1" dirty="0" smtClean="0">
                <a:latin typeface="Century Gothic" pitchFamily="34" charset="0"/>
              </a:rPr>
              <a:t>….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6576" y="620688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Century Gothic" pitchFamily="34" charset="0"/>
              </a:rPr>
              <a:t>ngosok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waos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maké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b="1" dirty="0" smtClean="0">
                <a:latin typeface="Century Gothic" pitchFamily="34" charset="0"/>
              </a:rPr>
              <a:t>….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1836" y="2386541"/>
            <a:ext cx="4083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Century Gothic" pitchFamily="34" charset="0"/>
              </a:rPr>
              <a:t>maké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baju</a:t>
            </a:r>
            <a:r>
              <a:rPr lang="en-US" sz="3200" dirty="0">
                <a:latin typeface="Century Gothic" pitchFamily="34" charset="0"/>
              </a:rPr>
              <a:t> kudu </a:t>
            </a:r>
            <a:r>
              <a:rPr lang="en-US" sz="3200" dirty="0" smtClean="0">
                <a:latin typeface="Century Gothic" pitchFamily="34" charset="0"/>
              </a:rPr>
              <a:t>nu ….</a:t>
            </a:r>
            <a:endParaRPr lang="id-ID" sz="3200" dirty="0">
              <a:latin typeface="Century Gothic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97" y="3610759"/>
            <a:ext cx="2314575" cy="1971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41" y="3613808"/>
            <a:ext cx="2246731" cy="25676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657" y="3801258"/>
            <a:ext cx="3221049" cy="1781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98" y="3922935"/>
            <a:ext cx="3864293" cy="22585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98" y="3855634"/>
            <a:ext cx="2664690" cy="25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7" y="196913"/>
            <a:ext cx="8920333" cy="6453726"/>
          </a:xfrm>
        </p:spPr>
      </p:pic>
      <p:sp>
        <p:nvSpPr>
          <p:cNvPr id="5" name="Rectangle 4"/>
          <p:cNvSpPr/>
          <p:nvPr/>
        </p:nvSpPr>
        <p:spPr>
          <a:xfrm>
            <a:off x="4499992" y="1340768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d-ID" sz="11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4</a:t>
            </a:r>
            <a:endParaRPr lang="id-ID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8854" y="1263824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latin typeface="Century Gothic" pitchFamily="34" charset="0"/>
              </a:rPr>
              <a:t>l</a:t>
            </a:r>
            <a:r>
              <a:rPr lang="id-ID" sz="4000" dirty="0" smtClean="0">
                <a:latin typeface="Century Gothic" pitchFamily="34" charset="0"/>
              </a:rPr>
              <a:t>atihan</a:t>
            </a:r>
          </a:p>
          <a:p>
            <a:pPr algn="ctr"/>
            <a:r>
              <a:rPr lang="id-ID" sz="4000" dirty="0" smtClean="0">
                <a:latin typeface="Century Gothic" pitchFamily="34" charset="0"/>
              </a:rPr>
              <a:t>ngalengkepan kalimah </a:t>
            </a:r>
            <a:endParaRPr lang="id-ID" sz="4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8182"/>
            <a:ext cx="10513168" cy="6886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  <a:solidFill>
            <a:srgbClr val="F3D7BF"/>
          </a:solidFill>
        </p:spPr>
        <p:txBody>
          <a:bodyPr>
            <a:normAutofit/>
          </a:bodyPr>
          <a:lstStyle/>
          <a:p>
            <a:pPr lvl="0"/>
            <a:r>
              <a:rPr lang="id-ID" sz="3600" b="1" dirty="0" err="1">
                <a:latin typeface="Century Gothic" pitchFamily="34" charset="0"/>
              </a:rPr>
              <a:t>l</a:t>
            </a:r>
            <a:r>
              <a:rPr lang="en-US" sz="3600" b="1" dirty="0" err="1" smtClean="0">
                <a:latin typeface="Century Gothic" pitchFamily="34" charset="0"/>
              </a:rPr>
              <a:t>engkepan</a:t>
            </a:r>
            <a:r>
              <a:rPr lang="en-US" sz="3600" b="1" dirty="0" smtClean="0">
                <a:latin typeface="Century Gothic" pitchFamily="34" charset="0"/>
              </a:rPr>
              <a:t> </a:t>
            </a:r>
            <a:r>
              <a:rPr lang="en-US" sz="3600" b="1" dirty="0" err="1">
                <a:latin typeface="Century Gothic" pitchFamily="34" charset="0"/>
              </a:rPr>
              <a:t>kalimah</a:t>
            </a:r>
            <a:r>
              <a:rPr lang="en-US" sz="3600" b="1" dirty="0">
                <a:latin typeface="Century Gothic" pitchFamily="34" charset="0"/>
              </a:rPr>
              <a:t> di </a:t>
            </a:r>
            <a:r>
              <a:rPr lang="en-US" sz="3600" b="1" dirty="0" err="1">
                <a:latin typeface="Century Gothic" pitchFamily="34" charset="0"/>
              </a:rPr>
              <a:t>handap</a:t>
            </a:r>
            <a:r>
              <a:rPr lang="en-US" sz="3600" b="1" dirty="0">
                <a:latin typeface="Century Gothic" pitchFamily="34" charset="0"/>
              </a:rPr>
              <a:t> </a:t>
            </a:r>
            <a:r>
              <a:rPr lang="en-US" sz="3600" b="1" dirty="0" err="1" smtClean="0">
                <a:latin typeface="Century Gothic" pitchFamily="34" charset="0"/>
              </a:rPr>
              <a:t>ieu</a:t>
            </a:r>
            <a:r>
              <a:rPr lang="id-ID" sz="3600" b="1" dirty="0" smtClean="0">
                <a:latin typeface="Century Gothic" pitchFamily="34" charset="0"/>
              </a:rPr>
              <a:t>!</a:t>
            </a:r>
            <a:endParaRPr lang="id-ID" sz="36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528391"/>
          </a:xfrm>
          <a:solidFill>
            <a:srgbClr val="F3D7BF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 smtClean="0">
              <a:latin typeface="Century Gothic" pitchFamily="34" charset="0"/>
            </a:endParaRPr>
          </a:p>
          <a:p>
            <a:pPr lvl="0"/>
            <a:r>
              <a:rPr lang="en-US" dirty="0" err="1" smtClean="0">
                <a:latin typeface="Century Gothic" pitchFamily="34" charset="0"/>
              </a:rPr>
              <a:t>soca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abdi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aya</a:t>
            </a:r>
            <a:r>
              <a:rPr lang="en-US" dirty="0">
                <a:latin typeface="Century Gothic" pitchFamily="34" charset="0"/>
              </a:rPr>
              <a:t>  </a:t>
            </a:r>
            <a:r>
              <a:rPr lang="en-US" dirty="0" smtClean="0">
                <a:latin typeface="Century Gothic" pitchFamily="34" charset="0"/>
              </a:rPr>
              <a:t>_______</a:t>
            </a:r>
            <a:endParaRPr lang="id-ID" dirty="0">
              <a:latin typeface="Century Gothic" pitchFamily="34" charset="0"/>
            </a:endParaRPr>
          </a:p>
          <a:p>
            <a:pPr lvl="0"/>
            <a:r>
              <a:rPr lang="en-US" dirty="0">
                <a:latin typeface="Century Gothic" pitchFamily="34" charset="0"/>
              </a:rPr>
              <a:t>nu </a:t>
            </a:r>
            <a:r>
              <a:rPr lang="en-US" dirty="0" err="1" smtClean="0">
                <a:latin typeface="Century Gothic" pitchFamily="34" charset="0"/>
              </a:rPr>
              <a:t>kénca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_________</a:t>
            </a:r>
            <a:endParaRPr lang="id-ID" dirty="0">
              <a:latin typeface="Century Gothic" pitchFamily="34" charset="0"/>
            </a:endParaRPr>
          </a:p>
          <a:p>
            <a:pPr lvl="0"/>
            <a:r>
              <a:rPr lang="en-US" dirty="0" err="1" smtClean="0">
                <a:latin typeface="Century Gothic" pitchFamily="34" charset="0"/>
              </a:rPr>
              <a:t>sampéan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abdi</a:t>
            </a:r>
            <a:r>
              <a:rPr lang="en-US" dirty="0">
                <a:latin typeface="Century Gothic" pitchFamily="34" charset="0"/>
              </a:rPr>
              <a:t>  </a:t>
            </a:r>
            <a:r>
              <a:rPr lang="en-US" dirty="0" smtClean="0">
                <a:latin typeface="Century Gothic" pitchFamily="34" charset="0"/>
              </a:rPr>
              <a:t>__________</a:t>
            </a:r>
          </a:p>
          <a:p>
            <a:pPr lvl="0"/>
            <a:r>
              <a:rPr lang="en-US" dirty="0" err="1" smtClean="0">
                <a:latin typeface="Century Gothic" pitchFamily="34" charset="0"/>
              </a:rPr>
              <a:t>maké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id-ID" dirty="0" smtClean="0">
                <a:latin typeface="Century Gothic" pitchFamily="34" charset="0"/>
              </a:rPr>
              <a:t> </a:t>
            </a:r>
            <a:r>
              <a:rPr lang="id-ID" dirty="0" smtClean="0">
                <a:latin typeface="Century Gothic" pitchFamily="34" charset="0"/>
              </a:rPr>
              <a:t>________  </a:t>
            </a:r>
            <a:r>
              <a:rPr lang="en-US" dirty="0" err="1">
                <a:latin typeface="Century Gothic" pitchFamily="34" charset="0"/>
              </a:rPr>
              <a:t>anyar</a:t>
            </a:r>
            <a:r>
              <a:rPr lang="en-US" dirty="0">
                <a:latin typeface="Century Gothic" pitchFamily="34" charset="0"/>
              </a:rPr>
              <a:t>.</a:t>
            </a:r>
            <a:endParaRPr lang="id-ID" dirty="0">
              <a:latin typeface="Century Gothic" pitchFamily="34" charset="0"/>
            </a:endParaRPr>
          </a:p>
          <a:p>
            <a:pPr marL="0" indent="0">
              <a:buNone/>
            </a:pPr>
            <a:endParaRPr lang="id-ID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0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8182"/>
            <a:ext cx="10513168" cy="688618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548680"/>
            <a:ext cx="8229600" cy="5112568"/>
          </a:xfrm>
          <a:prstGeom prst="rect">
            <a:avLst/>
          </a:prstGeom>
          <a:solidFill>
            <a:srgbClr val="F3D7B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>
                <a:latin typeface="Century Gothic" pitchFamily="34" charset="0"/>
              </a:rPr>
              <a:t> </a:t>
            </a:r>
            <a:endParaRPr lang="en-US" dirty="0" smtClean="0">
              <a:latin typeface="Century Gothic" pitchFamily="34" charset="0"/>
            </a:endParaRPr>
          </a:p>
          <a:p>
            <a:r>
              <a:rPr lang="en-US" dirty="0" err="1">
                <a:latin typeface="Century Gothic" pitchFamily="34" charset="0"/>
              </a:rPr>
              <a:t>cepil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abdi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______</a:t>
            </a:r>
          </a:p>
          <a:p>
            <a:pPr lvl="0"/>
            <a:r>
              <a:rPr lang="en-US" dirty="0" err="1" smtClean="0">
                <a:latin typeface="Century Gothic" pitchFamily="34" charset="0"/>
              </a:rPr>
              <a:t>ulah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lepat</a:t>
            </a:r>
            <a:r>
              <a:rPr lang="id-ID" dirty="0">
                <a:latin typeface="Century Gothic" pitchFamily="34" charset="0"/>
              </a:rPr>
              <a:t> ______</a:t>
            </a:r>
          </a:p>
          <a:p>
            <a:pPr lvl="0"/>
            <a:r>
              <a:rPr lang="en-US" dirty="0" err="1">
                <a:latin typeface="Century Gothic" pitchFamily="34" charset="0"/>
              </a:rPr>
              <a:t>lambey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anu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manis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ulah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lepat</a:t>
            </a:r>
            <a:r>
              <a:rPr lang="id-ID" dirty="0">
                <a:latin typeface="Century Gothic" pitchFamily="34" charset="0"/>
              </a:rPr>
              <a:t> </a:t>
            </a:r>
            <a:r>
              <a:rPr lang="id-ID" dirty="0" smtClean="0">
                <a:latin typeface="Century Gothic" pitchFamily="34" charset="0"/>
              </a:rPr>
              <a:t>_______</a:t>
            </a:r>
            <a:endParaRPr lang="en-US" dirty="0" smtClean="0">
              <a:latin typeface="Century Gothic" pitchFamily="34" charset="0"/>
            </a:endParaRPr>
          </a:p>
          <a:p>
            <a:r>
              <a:rPr lang="en-US" dirty="0" err="1" smtClean="0">
                <a:latin typeface="Century Gothic" pitchFamily="34" charset="0"/>
              </a:rPr>
              <a:t>Panangan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abdi</a:t>
            </a:r>
            <a:r>
              <a:rPr lang="en-US" dirty="0" smtClean="0">
                <a:latin typeface="Century Gothic" pitchFamily="34" charset="0"/>
              </a:rPr>
              <a:t> _______</a:t>
            </a:r>
            <a:endParaRPr lang="id-ID" dirty="0" smtClean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nu </a:t>
            </a:r>
            <a:r>
              <a:rPr lang="en-US" dirty="0" err="1" smtClean="0">
                <a:latin typeface="Century Gothic" pitchFamily="34" charset="0"/>
              </a:rPr>
              <a:t>kénca</a:t>
            </a:r>
            <a:r>
              <a:rPr lang="en-US" dirty="0" smtClean="0">
                <a:latin typeface="Century Gothic" pitchFamily="34" charset="0"/>
              </a:rPr>
              <a:t>  _________</a:t>
            </a:r>
            <a:endParaRPr lang="id-ID" dirty="0" smtClean="0">
              <a:latin typeface="Century Gothic" pitchFamily="34" charset="0"/>
            </a:endParaRPr>
          </a:p>
          <a:p>
            <a:r>
              <a:rPr lang="en-US" dirty="0" err="1">
                <a:latin typeface="Century Gothic" pitchFamily="34" charset="0"/>
              </a:rPr>
              <a:t>u</a:t>
            </a:r>
            <a:r>
              <a:rPr lang="en-US" dirty="0" err="1" smtClean="0">
                <a:latin typeface="Century Gothic" pitchFamily="34" charset="0"/>
              </a:rPr>
              <a:t>lah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salah</a:t>
            </a:r>
            <a:r>
              <a:rPr lang="en-US" dirty="0" smtClean="0">
                <a:latin typeface="Century Gothic" pitchFamily="34" charset="0"/>
              </a:rPr>
              <a:t> _________</a:t>
            </a:r>
            <a:endParaRPr lang="id-ID" dirty="0" smtClean="0">
              <a:latin typeface="Century Gothic" pitchFamily="34" charset="0"/>
            </a:endParaRPr>
          </a:p>
          <a:p>
            <a:r>
              <a:rPr lang="en-US" dirty="0" err="1">
                <a:latin typeface="Century Gothic" pitchFamily="34" charset="0"/>
              </a:rPr>
              <a:t>b</a:t>
            </a:r>
            <a:r>
              <a:rPr lang="en-US" dirty="0" err="1" smtClean="0">
                <a:latin typeface="Century Gothic" pitchFamily="34" charset="0"/>
              </a:rPr>
              <a:t>isi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matak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id-ID" dirty="0" smtClean="0">
                <a:latin typeface="Century Gothic" pitchFamily="34" charset="0"/>
              </a:rPr>
              <a:t>______</a:t>
            </a:r>
          </a:p>
        </p:txBody>
      </p:sp>
    </p:spTree>
    <p:extLst>
      <p:ext uri="{BB962C8B-B14F-4D97-AF65-F5344CB8AC3E}">
        <p14:creationId xmlns:p14="http://schemas.microsoft.com/office/powerpoint/2010/main" val="7511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9" t="16311" r="15925" b="12258"/>
          <a:stretch/>
        </p:blipFill>
        <p:spPr>
          <a:xfrm>
            <a:off x="-180528" y="17818"/>
            <a:ext cx="9505056" cy="6879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38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Century Gothic" pitchFamily="34" charset="0"/>
              </a:rPr>
              <a:t/>
            </a:r>
            <a:br>
              <a:rPr lang="id-ID" dirty="0" smtClean="0">
                <a:latin typeface="Century Gothic" pitchFamily="34" charset="0"/>
              </a:rPr>
            </a:br>
            <a:r>
              <a:rPr lang="id-ID" sz="6700" b="1" dirty="0">
                <a:latin typeface="Century Gothic" pitchFamily="34" charset="0"/>
              </a:rPr>
              <a:t>h</a:t>
            </a:r>
            <a:r>
              <a:rPr lang="id-ID" sz="6700" b="1" dirty="0" smtClean="0">
                <a:latin typeface="Century Gothic" pitchFamily="34" charset="0"/>
              </a:rPr>
              <a:t>atur </a:t>
            </a:r>
            <a:r>
              <a:rPr lang="id-ID" sz="6700" b="1" dirty="0">
                <a:latin typeface="Century Gothic" pitchFamily="34" charset="0"/>
              </a:rPr>
              <a:t>nuhun </a:t>
            </a:r>
            <a:br>
              <a:rPr lang="id-ID" sz="6700" b="1" dirty="0">
                <a:latin typeface="Century Gothic" pitchFamily="34" charset="0"/>
              </a:rPr>
            </a:br>
            <a:endParaRPr lang="id-ID" sz="6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386" y="2060848"/>
            <a:ext cx="6336704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3600" dirty="0">
                <a:latin typeface="Century Gothic" pitchFamily="34" charset="0"/>
              </a:rPr>
              <a:t>t</a:t>
            </a:r>
            <a:r>
              <a:rPr lang="id-ID" sz="3600" dirty="0" smtClean="0">
                <a:latin typeface="Century Gothic" pitchFamily="34" charset="0"/>
              </a:rPr>
              <a:t>etep semangat</a:t>
            </a:r>
          </a:p>
          <a:p>
            <a:pPr marL="0" indent="0" algn="ctr">
              <a:buNone/>
            </a:pPr>
            <a:r>
              <a:rPr lang="id-ID" sz="3600" dirty="0" smtClean="0">
                <a:latin typeface="Century Gothic" pitchFamily="34" charset="0"/>
              </a:rPr>
              <a:t> jaga kaséhatan</a:t>
            </a:r>
            <a:endParaRPr lang="en-US" sz="3600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Century Gothic" pitchFamily="34" charset="0"/>
              </a:rPr>
              <a:t>Tuhan</a:t>
            </a:r>
            <a:r>
              <a:rPr lang="en-US" sz="3600" dirty="0" smtClean="0">
                <a:latin typeface="Century Gothic" pitchFamily="34" charset="0"/>
              </a:rPr>
              <a:t> </a:t>
            </a:r>
            <a:r>
              <a:rPr lang="en-US" sz="3600" dirty="0" err="1" smtClean="0">
                <a:latin typeface="Century Gothic" pitchFamily="34" charset="0"/>
              </a:rPr>
              <a:t>memberkati</a:t>
            </a:r>
            <a:endParaRPr lang="id-ID" sz="3600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64926"/>
            <a:ext cx="3769924" cy="194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0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43407"/>
            <a:ext cx="9721080" cy="724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82" y="11663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Century Gothic" pitchFamily="34" charset="0"/>
              </a:rPr>
              <a:t>ngaran</a:t>
            </a:r>
            <a:r>
              <a:rPr lang="en-US" b="1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latin typeface="Century Gothic" pitchFamily="34" charset="0"/>
              </a:rPr>
              <a:t>ramo</a:t>
            </a:r>
            <a:r>
              <a:rPr lang="id-ID" b="1" dirty="0" smtClean="0">
                <a:latin typeface="Century Gothic" pitchFamily="34" charset="0"/>
              </a:rPr>
              <a:t> = jari 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0" t="2296" b="14133"/>
          <a:stretch/>
        </p:blipFill>
        <p:spPr bwMode="auto">
          <a:xfrm>
            <a:off x="2861187" y="1778418"/>
            <a:ext cx="3204979" cy="330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059832" y="1914557"/>
            <a:ext cx="504056" cy="841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437436" y="1778418"/>
            <a:ext cx="184746" cy="632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533395" y="1287455"/>
            <a:ext cx="594066" cy="1219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08378" y="3022299"/>
            <a:ext cx="612068" cy="147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307310" y="4137493"/>
            <a:ext cx="52311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58326" y="3552718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……..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58154" y="2421358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…….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41639" y="800719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……..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2048" name="Rectangle 2047"/>
          <p:cNvSpPr/>
          <p:nvPr/>
        </p:nvSpPr>
        <p:spPr>
          <a:xfrm>
            <a:off x="2505585" y="1287455"/>
            <a:ext cx="1058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……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2049" name="Rectangle 2048"/>
          <p:cNvSpPr/>
          <p:nvPr/>
        </p:nvSpPr>
        <p:spPr>
          <a:xfrm>
            <a:off x="3978015" y="104327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……</a:t>
            </a:r>
            <a:endParaRPr lang="id-ID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2048" grpId="0"/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711483"/>
            <a:ext cx="10750547" cy="81188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362247">
            <a:off x="1049046" y="727195"/>
            <a:ext cx="7409046" cy="4581737"/>
          </a:xfrm>
        </p:spPr>
        <p:txBody>
          <a:bodyPr>
            <a:normAutofit/>
          </a:bodyPr>
          <a:lstStyle/>
          <a:p>
            <a:pPr lvl="0"/>
            <a:r>
              <a:rPr lang="en-US" sz="3000" dirty="0" err="1" smtClean="0">
                <a:latin typeface="Century Gothic" pitchFamily="34" charset="0"/>
              </a:rPr>
              <a:t>jumlah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ramo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pana</a:t>
            </a:r>
            <a:r>
              <a:rPr lang="id-ID" sz="3000" dirty="0" smtClean="0">
                <a:latin typeface="Century Gothic" pitchFamily="34" charset="0"/>
              </a:rPr>
              <a:t>n</a:t>
            </a:r>
            <a:r>
              <a:rPr lang="en-US" sz="3000" dirty="0" err="1" smtClean="0">
                <a:latin typeface="Century Gothic" pitchFamily="34" charset="0"/>
              </a:rPr>
              <a:t>gan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id-ID" sz="3000" dirty="0" smtClean="0">
                <a:latin typeface="Century Gothic" pitchFamily="34" charset="0"/>
              </a:rPr>
              <a:t>abdi </a:t>
            </a:r>
            <a:r>
              <a:rPr lang="en-US" sz="3000" dirty="0" err="1" smtClean="0">
                <a:latin typeface="Century Gothic" pitchFamily="34" charset="0"/>
              </a:rPr>
              <a:t>aya</a:t>
            </a:r>
            <a:r>
              <a:rPr lang="en-US" sz="3000" dirty="0" smtClean="0">
                <a:latin typeface="Century Gothic" pitchFamily="34" charset="0"/>
              </a:rPr>
              <a:t> </a:t>
            </a:r>
          </a:p>
          <a:p>
            <a:pPr marL="0" lvl="0" indent="0">
              <a:buNone/>
            </a:pPr>
            <a:r>
              <a:rPr lang="en-US" sz="3000" b="1" dirty="0">
                <a:latin typeface="Century Gothic" pitchFamily="34" charset="0"/>
              </a:rPr>
              <a:t> </a:t>
            </a:r>
            <a:r>
              <a:rPr lang="en-US" sz="3000" b="1" dirty="0" smtClean="0">
                <a:latin typeface="Century Gothic" pitchFamily="34" charset="0"/>
              </a:rPr>
              <a:t>  </a:t>
            </a:r>
            <a:r>
              <a:rPr lang="en-US" sz="3000" b="1" dirty="0" smtClean="0">
                <a:latin typeface="Century Gothic" pitchFamily="34" charset="0"/>
              </a:rPr>
              <a:t>……</a:t>
            </a:r>
            <a:endParaRPr lang="en-US" sz="3000" b="1" dirty="0" smtClean="0">
              <a:latin typeface="Century Gothic" pitchFamily="34" charset="0"/>
            </a:endParaRPr>
          </a:p>
          <a:p>
            <a:pPr marL="0" lvl="0" indent="0">
              <a:buNone/>
            </a:pPr>
            <a:endParaRPr lang="id-ID" sz="3000" b="1" dirty="0" smtClean="0">
              <a:latin typeface="Century Gothic" pitchFamily="34" charset="0"/>
            </a:endParaRPr>
          </a:p>
          <a:p>
            <a:r>
              <a:rPr lang="en-US" sz="3000" dirty="0" err="1" smtClean="0">
                <a:latin typeface="Century Gothic" pitchFamily="34" charset="0"/>
              </a:rPr>
              <a:t>ramo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anu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pangalitna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disebut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b="1" dirty="0" smtClean="0">
                <a:latin typeface="Century Gothic" pitchFamily="34" charset="0"/>
              </a:rPr>
              <a:t>…..</a:t>
            </a:r>
            <a:endParaRPr lang="en-US" sz="3000" b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id-ID" sz="3000" b="1" dirty="0" smtClean="0">
              <a:latin typeface="Century Gothic" pitchFamily="34" charset="0"/>
            </a:endParaRPr>
          </a:p>
          <a:p>
            <a:pPr lvl="0"/>
            <a:r>
              <a:rPr lang="en-US" sz="3000" dirty="0" err="1" smtClean="0">
                <a:latin typeface="Century Gothic" pitchFamily="34" charset="0"/>
              </a:rPr>
              <a:t>ramo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anu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pangpondokna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disebut</a:t>
            </a:r>
            <a:r>
              <a:rPr lang="en-US" sz="3000" dirty="0" smtClean="0">
                <a:latin typeface="Century Gothic" pitchFamily="34" charset="0"/>
              </a:rPr>
              <a:t> </a:t>
            </a:r>
            <a:endParaRPr lang="en-US" sz="3000" b="1" dirty="0" smtClean="0">
              <a:latin typeface="Century Gothic" pitchFamily="34" charset="0"/>
            </a:endParaRPr>
          </a:p>
          <a:p>
            <a:pPr marL="0" lvl="0" indent="0">
              <a:buNone/>
            </a:pPr>
            <a:r>
              <a:rPr lang="en-US" sz="3000" b="1" dirty="0">
                <a:latin typeface="Century Gothic" pitchFamily="34" charset="0"/>
              </a:rPr>
              <a:t> </a:t>
            </a:r>
            <a:r>
              <a:rPr lang="en-US" sz="3000" b="1" dirty="0" smtClean="0">
                <a:latin typeface="Century Gothic" pitchFamily="34" charset="0"/>
              </a:rPr>
              <a:t>   </a:t>
            </a:r>
            <a:r>
              <a:rPr lang="en-US" sz="3000" b="1" dirty="0" smtClean="0">
                <a:latin typeface="Century Gothic" pitchFamily="34" charset="0"/>
              </a:rPr>
              <a:t>……..</a:t>
            </a:r>
            <a:endParaRPr lang="id-ID" sz="3000" dirty="0" smtClean="0">
              <a:latin typeface="Century Gothic" pitchFamily="34" charset="0"/>
            </a:endParaRPr>
          </a:p>
          <a:p>
            <a:pPr marL="0" lvl="0" indent="0">
              <a:buNone/>
            </a:pPr>
            <a:endParaRPr lang="id-ID" b="1" dirty="0" smtClean="0"/>
          </a:p>
          <a:p>
            <a:pPr lvl="0"/>
            <a:endParaRPr lang="id-ID" b="1" dirty="0" smtClean="0"/>
          </a:p>
          <a:p>
            <a:pPr lvl="0"/>
            <a:endParaRPr lang="id-ID" dirty="0" smtClean="0"/>
          </a:p>
          <a:p>
            <a:endParaRPr lang="id-ID" b="1" dirty="0"/>
          </a:p>
          <a:p>
            <a:endParaRPr lang="id-ID" b="1" dirty="0" smtClean="0"/>
          </a:p>
          <a:p>
            <a:pPr marL="0" indent="0">
              <a:buNone/>
            </a:pPr>
            <a:endParaRPr lang="id-ID" b="1" dirty="0" smtClean="0"/>
          </a:p>
          <a:p>
            <a:pPr marL="0" indent="0">
              <a:buNone/>
            </a:pPr>
            <a:endParaRPr lang="id-ID" dirty="0" smtClean="0"/>
          </a:p>
          <a:p>
            <a:pPr lvl="0"/>
            <a:endParaRPr lang="en-US" b="1" dirty="0" smtClean="0"/>
          </a:p>
          <a:p>
            <a:pPr marL="0" lv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46311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WKSD\Downloads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9208" y="1999381"/>
            <a:ext cx="8229600" cy="4525963"/>
          </a:xfrm>
        </p:spPr>
        <p:txBody>
          <a:bodyPr/>
          <a:lstStyle/>
          <a:p>
            <a:pPr lvl="0"/>
            <a:r>
              <a:rPr lang="en-US" sz="4000" dirty="0" err="1"/>
              <a:t>ramo</a:t>
            </a:r>
            <a:r>
              <a:rPr lang="en-US" sz="4000" dirty="0"/>
              <a:t> nu </a:t>
            </a:r>
            <a:r>
              <a:rPr lang="en-US" sz="4000" dirty="0" err="1"/>
              <a:t>pangjangkungna</a:t>
            </a:r>
            <a:r>
              <a:rPr lang="en-US" sz="4000" dirty="0"/>
              <a:t> </a:t>
            </a:r>
            <a:r>
              <a:rPr lang="en-US" sz="4000" dirty="0" err="1"/>
              <a:t>disebut</a:t>
            </a:r>
            <a:r>
              <a:rPr lang="en-US" sz="4000" dirty="0"/>
              <a:t> </a:t>
            </a:r>
            <a:r>
              <a:rPr lang="en-US" sz="4000" dirty="0" smtClean="0"/>
              <a:t>   </a:t>
            </a:r>
            <a:r>
              <a:rPr lang="en-US" sz="4000" b="1" dirty="0" smtClean="0"/>
              <a:t>……</a:t>
            </a:r>
            <a:endParaRPr lang="en-US" sz="4000" dirty="0"/>
          </a:p>
          <a:p>
            <a:pPr lvl="0"/>
            <a:r>
              <a:rPr lang="en-US" sz="4000" dirty="0" err="1"/>
              <a:t>ramo</a:t>
            </a:r>
            <a:r>
              <a:rPr lang="en-US" sz="4000" dirty="0"/>
              <a:t> nu </a:t>
            </a:r>
            <a:r>
              <a:rPr lang="en-US" sz="4000" dirty="0" err="1"/>
              <a:t>sok</a:t>
            </a:r>
            <a:r>
              <a:rPr lang="en-US" sz="4000" dirty="0"/>
              <a:t> </a:t>
            </a:r>
            <a:r>
              <a:rPr lang="en-US" sz="4000" dirty="0" err="1"/>
              <a:t>dipaké</a:t>
            </a:r>
            <a:r>
              <a:rPr lang="en-US" sz="4000" dirty="0"/>
              <a:t> </a:t>
            </a:r>
            <a:r>
              <a:rPr lang="en-US" sz="4000" dirty="0" err="1"/>
              <a:t>nunjuk</a:t>
            </a:r>
            <a:r>
              <a:rPr lang="en-US" sz="4000" dirty="0"/>
              <a:t> </a:t>
            </a:r>
            <a:r>
              <a:rPr lang="en-US" sz="4000" dirty="0" err="1" smtClean="0"/>
              <a:t>disebut</a:t>
            </a:r>
            <a:r>
              <a:rPr lang="en-US" sz="4000" dirty="0" smtClean="0"/>
              <a:t> </a:t>
            </a:r>
            <a:r>
              <a:rPr lang="en-US" sz="4000" b="1" dirty="0" smtClean="0"/>
              <a:t>…….</a:t>
            </a:r>
            <a:endParaRPr lang="en-US" sz="4000" dirty="0"/>
          </a:p>
          <a:p>
            <a:pPr lvl="0"/>
            <a:r>
              <a:rPr lang="en-US" sz="4000" dirty="0" err="1"/>
              <a:t>ramo</a:t>
            </a:r>
            <a:r>
              <a:rPr lang="en-US" sz="4000" dirty="0"/>
              <a:t> nu </a:t>
            </a:r>
            <a:r>
              <a:rPr lang="en-US" sz="4000" dirty="0" err="1"/>
              <a:t>sok</a:t>
            </a:r>
            <a:r>
              <a:rPr lang="en-US" sz="4000" dirty="0"/>
              <a:t> </a:t>
            </a:r>
            <a:r>
              <a:rPr lang="en-US" sz="4000" dirty="0" err="1"/>
              <a:t>dipakéan</a:t>
            </a:r>
            <a:r>
              <a:rPr lang="en-US" sz="4000" dirty="0"/>
              <a:t> </a:t>
            </a:r>
            <a:r>
              <a:rPr lang="en-US" sz="4000" dirty="0" err="1"/>
              <a:t>ali</a:t>
            </a:r>
            <a:r>
              <a:rPr lang="en-US" sz="4000" dirty="0"/>
              <a:t> ( </a:t>
            </a:r>
            <a:r>
              <a:rPr lang="en-US" sz="4000" dirty="0" err="1"/>
              <a:t>cincin</a:t>
            </a:r>
            <a:r>
              <a:rPr lang="en-US" sz="4000" dirty="0"/>
              <a:t> ) </a:t>
            </a:r>
            <a:r>
              <a:rPr lang="en-US" sz="4000" dirty="0" smtClean="0"/>
              <a:t>   </a:t>
            </a:r>
            <a:r>
              <a:rPr lang="en-US" sz="4000" dirty="0" err="1" smtClean="0"/>
              <a:t>disebut</a:t>
            </a:r>
            <a:r>
              <a:rPr lang="en-US" sz="4000" dirty="0" smtClean="0"/>
              <a:t> </a:t>
            </a:r>
            <a:r>
              <a:rPr lang="en-US" sz="4000" b="1" dirty="0" smtClean="0"/>
              <a:t>……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2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WKSD\Downloads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agu</a:t>
            </a:r>
            <a:r>
              <a:rPr lang="en-US" dirty="0" smtClean="0"/>
              <a:t> </a:t>
            </a:r>
            <a:r>
              <a:rPr lang="en-US" dirty="0" err="1" smtClean="0"/>
              <a:t>nami</a:t>
            </a:r>
            <a:r>
              <a:rPr lang="en-US" dirty="0" smtClean="0"/>
              <a:t> - </a:t>
            </a:r>
            <a:r>
              <a:rPr lang="en-US" dirty="0" err="1" smtClean="0"/>
              <a:t>nami</a:t>
            </a:r>
            <a:r>
              <a:rPr lang="en-US" dirty="0" smtClean="0"/>
              <a:t> </a:t>
            </a:r>
            <a:r>
              <a:rPr lang="en-US" dirty="0" err="1" smtClean="0"/>
              <a:t>ramo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namina</a:t>
            </a:r>
            <a:r>
              <a:rPr lang="en-US" dirty="0" smtClean="0"/>
              <a:t> </a:t>
            </a:r>
            <a:r>
              <a:rPr lang="en-US" dirty="0" err="1" smtClean="0"/>
              <a:t>ramo</a:t>
            </a:r>
            <a:r>
              <a:rPr lang="en-US" dirty="0" smtClean="0"/>
              <a:t> </a:t>
            </a:r>
            <a:r>
              <a:rPr lang="en-US" dirty="0" err="1" smtClean="0"/>
              <a:t>jempol</a:t>
            </a:r>
            <a:r>
              <a:rPr lang="en-US" dirty="0" smtClean="0"/>
              <a:t>  2x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/>
              <a:t>c</a:t>
            </a:r>
            <a:r>
              <a:rPr lang="en-US" dirty="0" err="1" smtClean="0"/>
              <a:t>euk</a:t>
            </a:r>
            <a:r>
              <a:rPr lang="en-US" dirty="0" smtClean="0"/>
              <a:t> </a:t>
            </a:r>
            <a:r>
              <a:rPr lang="en-US" dirty="0" err="1" smtClean="0"/>
              <a:t>jempol</a:t>
            </a:r>
            <a:r>
              <a:rPr lang="en-US" dirty="0" smtClean="0"/>
              <a:t> </a:t>
            </a:r>
            <a:r>
              <a:rPr lang="en-US" dirty="0" err="1" smtClean="0"/>
              <a:t>téh</a:t>
            </a:r>
            <a:r>
              <a:rPr lang="en-US" dirty="0" smtClean="0"/>
              <a:t>, </a:t>
            </a:r>
            <a:r>
              <a:rPr lang="en-US" dirty="0" err="1" smtClean="0"/>
              <a:t>ceuk</a:t>
            </a:r>
            <a:r>
              <a:rPr lang="en-US" dirty="0" smtClean="0"/>
              <a:t> </a:t>
            </a:r>
            <a:r>
              <a:rPr lang="en-US" dirty="0" err="1" smtClean="0"/>
              <a:t>jempol</a:t>
            </a:r>
            <a:r>
              <a:rPr lang="en-US" dirty="0" smtClean="0"/>
              <a:t> </a:t>
            </a:r>
            <a:r>
              <a:rPr lang="en-US" dirty="0" err="1" smtClean="0"/>
              <a:t>téh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kedah</a:t>
            </a:r>
            <a:r>
              <a:rPr lang="en-US" dirty="0" smtClean="0"/>
              <a:t> </a:t>
            </a:r>
            <a:r>
              <a:rPr lang="en-US" dirty="0" err="1" smtClean="0"/>
              <a:t>getol</a:t>
            </a:r>
            <a:r>
              <a:rPr lang="en-US" dirty="0"/>
              <a:t> </a:t>
            </a:r>
            <a:r>
              <a:rPr lang="en-US" dirty="0" err="1" smtClean="0"/>
              <a:t>diajar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ieu</a:t>
            </a:r>
            <a:r>
              <a:rPr lang="en-US" dirty="0"/>
              <a:t> </a:t>
            </a:r>
            <a:r>
              <a:rPr lang="en-US" dirty="0" err="1"/>
              <a:t>namina</a:t>
            </a:r>
            <a:r>
              <a:rPr lang="en-US" dirty="0"/>
              <a:t> </a:t>
            </a:r>
            <a:r>
              <a:rPr lang="en-US" dirty="0" err="1"/>
              <a:t>ramo</a:t>
            </a:r>
            <a:r>
              <a:rPr lang="en-US" dirty="0"/>
              <a:t> </a:t>
            </a:r>
            <a:r>
              <a:rPr lang="en-US" dirty="0" err="1" smtClean="0"/>
              <a:t>curuk</a:t>
            </a:r>
            <a:r>
              <a:rPr lang="en-US" dirty="0" smtClean="0"/>
              <a:t>  </a:t>
            </a:r>
            <a:r>
              <a:rPr lang="en-US" dirty="0"/>
              <a:t>2x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</a:t>
            </a:r>
            <a:r>
              <a:rPr lang="en-US" dirty="0" err="1"/>
              <a:t>ceuk</a:t>
            </a:r>
            <a:r>
              <a:rPr lang="en-US" dirty="0"/>
              <a:t> </a:t>
            </a:r>
            <a:r>
              <a:rPr lang="en-US" dirty="0" err="1" smtClean="0"/>
              <a:t>curuk</a:t>
            </a:r>
            <a:r>
              <a:rPr lang="en-US" dirty="0" smtClean="0"/>
              <a:t> </a:t>
            </a:r>
            <a:r>
              <a:rPr lang="en-US" dirty="0" err="1" smtClean="0"/>
              <a:t>téh</a:t>
            </a:r>
            <a:r>
              <a:rPr lang="en-US" dirty="0"/>
              <a:t>, </a:t>
            </a:r>
            <a:r>
              <a:rPr lang="en-US" dirty="0" err="1"/>
              <a:t>ceuk</a:t>
            </a:r>
            <a:r>
              <a:rPr lang="en-US" dirty="0"/>
              <a:t> </a:t>
            </a:r>
            <a:r>
              <a:rPr lang="en-US" dirty="0" err="1" smtClean="0"/>
              <a:t>curuk</a:t>
            </a:r>
            <a:r>
              <a:rPr lang="en-US" dirty="0" smtClean="0"/>
              <a:t> </a:t>
            </a:r>
            <a:r>
              <a:rPr lang="en-US" dirty="0" err="1"/>
              <a:t>téh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 smtClean="0"/>
              <a:t>kedah</a:t>
            </a:r>
            <a:r>
              <a:rPr lang="en-US" dirty="0" smtClean="0"/>
              <a:t> </a:t>
            </a:r>
            <a:r>
              <a:rPr lang="en-US" dirty="0" err="1" smtClean="0"/>
              <a:t>nurut</a:t>
            </a:r>
            <a:r>
              <a:rPr lang="en-US" dirty="0" smtClean="0"/>
              <a:t> </a:t>
            </a:r>
            <a:r>
              <a:rPr lang="en-US" dirty="0" err="1" smtClean="0"/>
              <a:t>piwuruk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WKSD\Downloads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152"/>
            <a:ext cx="8670983" cy="636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61662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ieu</a:t>
            </a:r>
            <a:r>
              <a:rPr lang="en-US" dirty="0"/>
              <a:t> </a:t>
            </a:r>
            <a:r>
              <a:rPr lang="en-US" dirty="0" err="1"/>
              <a:t>namina</a:t>
            </a:r>
            <a:r>
              <a:rPr lang="en-US" dirty="0"/>
              <a:t> </a:t>
            </a:r>
            <a:r>
              <a:rPr lang="en-US" dirty="0" err="1" smtClean="0"/>
              <a:t>jajangkung</a:t>
            </a:r>
            <a:r>
              <a:rPr lang="en-US" dirty="0" smtClean="0"/>
              <a:t> 2x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ceuk</a:t>
            </a:r>
            <a:r>
              <a:rPr lang="en-US" dirty="0"/>
              <a:t> </a:t>
            </a:r>
            <a:r>
              <a:rPr lang="en-US" dirty="0" err="1" smtClean="0"/>
              <a:t>jajangkung</a:t>
            </a:r>
            <a:r>
              <a:rPr lang="en-US" dirty="0" smtClean="0"/>
              <a:t>, </a:t>
            </a:r>
            <a:r>
              <a:rPr lang="en-US" dirty="0" err="1"/>
              <a:t>ceuk</a:t>
            </a:r>
            <a:r>
              <a:rPr lang="en-US" dirty="0"/>
              <a:t> </a:t>
            </a:r>
            <a:r>
              <a:rPr lang="en-US" dirty="0" err="1" smtClean="0"/>
              <a:t>jajangkung</a:t>
            </a:r>
            <a:r>
              <a:rPr lang="en-US" dirty="0" smtClean="0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 smtClean="0"/>
              <a:t>kedah</a:t>
            </a:r>
            <a:r>
              <a:rPr lang="en-US" dirty="0" smtClean="0"/>
              <a:t> </a:t>
            </a:r>
            <a:r>
              <a:rPr lang="en-US" dirty="0" err="1" smtClean="0"/>
              <a:t>silih</a:t>
            </a:r>
            <a:r>
              <a:rPr lang="en-US" dirty="0" smtClean="0"/>
              <a:t> </a:t>
            </a:r>
            <a:r>
              <a:rPr lang="en-US" dirty="0" err="1" smtClean="0"/>
              <a:t>tulung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ieu</a:t>
            </a:r>
            <a:r>
              <a:rPr lang="en-US" dirty="0"/>
              <a:t> </a:t>
            </a:r>
            <a:r>
              <a:rPr lang="en-US" dirty="0" err="1" smtClean="0"/>
              <a:t>nami</a:t>
            </a:r>
            <a:r>
              <a:rPr lang="en-US" dirty="0" smtClean="0"/>
              <a:t> </a:t>
            </a:r>
            <a:r>
              <a:rPr lang="en-US" dirty="0" err="1"/>
              <a:t>ramo</a:t>
            </a:r>
            <a:r>
              <a:rPr lang="en-US" dirty="0"/>
              <a:t> </a:t>
            </a:r>
            <a:r>
              <a:rPr lang="id-ID" dirty="0" smtClean="0"/>
              <a:t>jariji</a:t>
            </a:r>
            <a:r>
              <a:rPr lang="en-US" dirty="0" smtClean="0"/>
              <a:t> </a:t>
            </a:r>
            <a:r>
              <a:rPr lang="en-US" dirty="0"/>
              <a:t>2x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ceuk</a:t>
            </a:r>
            <a:r>
              <a:rPr lang="en-US" dirty="0"/>
              <a:t> </a:t>
            </a:r>
            <a:r>
              <a:rPr lang="id-ID" dirty="0" smtClean="0"/>
              <a:t>jariji</a:t>
            </a:r>
            <a:r>
              <a:rPr lang="en-US" dirty="0" smtClean="0"/>
              <a:t>, </a:t>
            </a:r>
            <a:r>
              <a:rPr lang="en-US" dirty="0" err="1"/>
              <a:t>ceuk</a:t>
            </a:r>
            <a:r>
              <a:rPr lang="en-US" dirty="0"/>
              <a:t> </a:t>
            </a:r>
            <a:r>
              <a:rPr lang="id-ID" dirty="0" smtClean="0"/>
              <a:t>jariji</a:t>
            </a:r>
            <a:r>
              <a:rPr lang="en-US" dirty="0" smtClean="0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 smtClean="0"/>
              <a:t>urang</a:t>
            </a:r>
            <a:r>
              <a:rPr lang="en-US" dirty="0" smtClean="0"/>
              <a:t> </a:t>
            </a:r>
            <a:r>
              <a:rPr lang="en-US" dirty="0" err="1" smtClean="0"/>
              <a:t>kedah</a:t>
            </a:r>
            <a:r>
              <a:rPr lang="en-US" dirty="0" smtClean="0"/>
              <a:t> n</a:t>
            </a:r>
            <a:r>
              <a:rPr lang="id-ID" dirty="0" smtClean="0"/>
              <a:t>gahiji.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/>
              <a:t>ieu</a:t>
            </a:r>
            <a:r>
              <a:rPr lang="en-US" dirty="0"/>
              <a:t> </a:t>
            </a:r>
            <a:r>
              <a:rPr lang="en-US" dirty="0" err="1"/>
              <a:t>namina</a:t>
            </a:r>
            <a:r>
              <a:rPr lang="en-US" dirty="0"/>
              <a:t> </a:t>
            </a:r>
            <a:r>
              <a:rPr lang="en-US" dirty="0" err="1"/>
              <a:t>ramo</a:t>
            </a:r>
            <a:r>
              <a:rPr lang="en-US" dirty="0"/>
              <a:t> </a:t>
            </a:r>
            <a:r>
              <a:rPr lang="en-US" dirty="0" err="1" smtClean="0"/>
              <a:t>cinggir</a:t>
            </a:r>
            <a:r>
              <a:rPr lang="en-US" dirty="0" smtClean="0"/>
              <a:t> </a:t>
            </a:r>
            <a:r>
              <a:rPr lang="en-US" dirty="0"/>
              <a:t>2x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ceuk</a:t>
            </a:r>
            <a:r>
              <a:rPr lang="en-US" dirty="0"/>
              <a:t> </a:t>
            </a:r>
            <a:r>
              <a:rPr lang="en-US" dirty="0" err="1" smtClean="0"/>
              <a:t>cinggir</a:t>
            </a:r>
            <a:r>
              <a:rPr lang="en-US" dirty="0" smtClean="0"/>
              <a:t> </a:t>
            </a:r>
            <a:r>
              <a:rPr lang="en-US" dirty="0" err="1"/>
              <a:t>téh</a:t>
            </a:r>
            <a:r>
              <a:rPr lang="en-US" dirty="0"/>
              <a:t>, </a:t>
            </a:r>
            <a:r>
              <a:rPr lang="en-US" dirty="0" err="1"/>
              <a:t>ceuk</a:t>
            </a:r>
            <a:r>
              <a:rPr lang="en-US" dirty="0"/>
              <a:t> </a:t>
            </a:r>
            <a:r>
              <a:rPr lang="en-US" dirty="0" err="1" smtClean="0"/>
              <a:t>cinggir</a:t>
            </a:r>
            <a:r>
              <a:rPr lang="en-US" dirty="0" smtClean="0"/>
              <a:t> </a:t>
            </a:r>
            <a:r>
              <a:rPr lang="en-US" dirty="0" err="1" smtClean="0"/>
              <a:t>téh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 smtClean="0"/>
              <a:t>urang</a:t>
            </a:r>
            <a:r>
              <a:rPr lang="en-US" dirty="0" smtClean="0"/>
              <a:t> </a:t>
            </a:r>
            <a:r>
              <a:rPr lang="en-US" dirty="0" err="1" smtClean="0"/>
              <a:t>ulah</a:t>
            </a:r>
            <a:r>
              <a:rPr lang="en-US" dirty="0" smtClean="0"/>
              <a:t> </a:t>
            </a:r>
            <a:r>
              <a:rPr lang="en-US" dirty="0" err="1" smtClean="0"/>
              <a:t>sok</a:t>
            </a:r>
            <a:r>
              <a:rPr lang="en-US" dirty="0" smtClean="0"/>
              <a:t> </a:t>
            </a:r>
            <a:r>
              <a:rPr lang="en-US" dirty="0" err="1" smtClean="0"/>
              <a:t>gimir</a:t>
            </a:r>
            <a:r>
              <a:rPr lang="en-US" dirty="0" smtClean="0"/>
              <a:t> …..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ramo</a:t>
            </a:r>
            <a:r>
              <a:rPr lang="en-US" dirty="0" smtClean="0"/>
              <a:t>… </a:t>
            </a:r>
            <a:r>
              <a:rPr lang="en-US" dirty="0" err="1" smtClean="0"/>
              <a:t>ramo</a:t>
            </a:r>
            <a:r>
              <a:rPr lang="en-US" dirty="0" smtClean="0"/>
              <a:t>… r</a:t>
            </a:r>
            <a:r>
              <a:rPr lang="id-ID" dirty="0" smtClean="0"/>
              <a:t>a</a:t>
            </a:r>
            <a:r>
              <a:rPr lang="en-US" dirty="0" err="1" smtClean="0"/>
              <a:t>mo</a:t>
            </a: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" y="18225"/>
            <a:ext cx="9632707" cy="6722713"/>
          </a:xfrm>
        </p:spPr>
      </p:pic>
      <p:sp>
        <p:nvSpPr>
          <p:cNvPr id="5" name="Rectangle 4"/>
          <p:cNvSpPr/>
          <p:nvPr/>
        </p:nvSpPr>
        <p:spPr>
          <a:xfrm>
            <a:off x="3851920" y="2996952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d-ID" sz="11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2</a:t>
            </a:r>
            <a:endParaRPr lang="id-ID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310467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>
                <a:latin typeface="Century Gothic" pitchFamily="34" charset="0"/>
              </a:rPr>
              <a:t>n</a:t>
            </a:r>
            <a:r>
              <a:rPr lang="id-ID" sz="3600" dirty="0" smtClean="0">
                <a:latin typeface="Century Gothic" pitchFamily="34" charset="0"/>
              </a:rPr>
              <a:t>genalkeun kagunaan anggota badan</a:t>
            </a:r>
            <a:endParaRPr lang="id-ID" sz="3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4379" r="5435" b="13477"/>
          <a:stretch/>
        </p:blipFill>
        <p:spPr>
          <a:xfrm>
            <a:off x="395536" y="-39711"/>
            <a:ext cx="8748464" cy="6914404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0" b="22304"/>
          <a:stretch/>
        </p:blipFill>
        <p:spPr bwMode="auto">
          <a:xfrm>
            <a:off x="3334133" y="1628800"/>
            <a:ext cx="3168352" cy="144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09845" y="3768133"/>
            <a:ext cx="3879588" cy="584775"/>
          </a:xfrm>
          <a:prstGeom prst="rect">
            <a:avLst/>
          </a:prstGeom>
          <a:solidFill>
            <a:srgbClr val="F3D7BF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3200" dirty="0" err="1">
                <a:latin typeface="Century Gothic" pitchFamily="34" charset="0"/>
              </a:rPr>
              <a:t>soca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 smtClean="0">
                <a:latin typeface="Century Gothic" pitchFamily="34" charset="0"/>
              </a:rPr>
              <a:t>kanggo</a:t>
            </a:r>
            <a:r>
              <a:rPr lang="en-US" sz="3200" dirty="0" smtClean="0">
                <a:latin typeface="Century Gothic" pitchFamily="34" charset="0"/>
              </a:rPr>
              <a:t> …… </a:t>
            </a:r>
            <a:endParaRPr lang="id-ID" sz="3200" dirty="0"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5" t="6749" r="19185"/>
          <a:stretch/>
        </p:blipFill>
        <p:spPr bwMode="auto">
          <a:xfrm>
            <a:off x="3228143" y="1776781"/>
            <a:ext cx="2808312" cy="26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1720" y="1545948"/>
            <a:ext cx="3042821" cy="461665"/>
          </a:xfrm>
          <a:prstGeom prst="rect">
            <a:avLst/>
          </a:prstGeom>
          <a:solidFill>
            <a:srgbClr val="F3D7BF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2400" dirty="0" err="1">
                <a:latin typeface="Century Gothic" pitchFamily="34" charset="0"/>
              </a:rPr>
              <a:t>cepil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kanggo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smtClean="0">
                <a:latin typeface="Century Gothic" pitchFamily="34" charset="0"/>
              </a:rPr>
              <a:t>……..</a:t>
            </a:r>
            <a:endParaRPr lang="id-ID" sz="2400" dirty="0">
              <a:latin typeface="Century Gothic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2" r="5924" b="13921"/>
          <a:stretch/>
        </p:blipFill>
        <p:spPr bwMode="auto">
          <a:xfrm>
            <a:off x="2413356" y="3269893"/>
            <a:ext cx="4437886" cy="188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51720" y="2333202"/>
            <a:ext cx="3744416" cy="400110"/>
          </a:xfrm>
          <a:prstGeom prst="rect">
            <a:avLst/>
          </a:prstGeom>
          <a:solidFill>
            <a:srgbClr val="F3D7BF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latin typeface="Century Gothic" pitchFamily="34" charset="0"/>
              </a:rPr>
              <a:t>panangan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kanggo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b="1" dirty="0" smtClean="0">
                <a:latin typeface="Century Gothic" pitchFamily="34" charset="0"/>
              </a:rPr>
              <a:t>………</a:t>
            </a:r>
            <a:endParaRPr lang="id-ID" sz="2000" dirty="0">
              <a:latin typeface="Century Gothic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4" r="11303"/>
          <a:stretch/>
        </p:blipFill>
        <p:spPr bwMode="auto">
          <a:xfrm>
            <a:off x="4918309" y="1776780"/>
            <a:ext cx="2966059" cy="29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93686" y="2117758"/>
            <a:ext cx="3456384" cy="830997"/>
          </a:xfrm>
          <a:prstGeom prst="rect">
            <a:avLst/>
          </a:prstGeom>
          <a:solidFill>
            <a:srgbClr val="F3D7BF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latin typeface="Century Gothic" pitchFamily="34" charset="0"/>
              </a:rPr>
              <a:t>pangambung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kanggo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smtClean="0">
                <a:latin typeface="Century Gothic" pitchFamily="34" charset="0"/>
              </a:rPr>
              <a:t>……., ….</a:t>
            </a:r>
            <a:endParaRPr lang="id-ID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4379" r="5435" b="13477"/>
          <a:stretch/>
        </p:blipFill>
        <p:spPr>
          <a:xfrm>
            <a:off x="231569" y="-75111"/>
            <a:ext cx="8748464" cy="6914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r="4365" b="7880"/>
          <a:stretch/>
        </p:blipFill>
        <p:spPr bwMode="auto">
          <a:xfrm>
            <a:off x="2834662" y="2420888"/>
            <a:ext cx="354227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9202" y="1196752"/>
            <a:ext cx="6061660" cy="523220"/>
          </a:xfrm>
          <a:prstGeom prst="rect">
            <a:avLst/>
          </a:prstGeom>
          <a:solidFill>
            <a:srgbClr val="F3D7BF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latin typeface="Century Gothic" pitchFamily="34" charset="0"/>
              </a:rPr>
              <a:t>sampéan</a:t>
            </a:r>
            <a:r>
              <a:rPr lang="en-US" sz="2800" dirty="0">
                <a:latin typeface="Century Gothic" pitchFamily="34" charset="0"/>
              </a:rPr>
              <a:t> </a:t>
            </a:r>
            <a:r>
              <a:rPr lang="en-US" sz="2800" dirty="0" err="1">
                <a:latin typeface="Century Gothic" pitchFamily="34" charset="0"/>
              </a:rPr>
              <a:t>kanggo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en-US" sz="2800" b="1" dirty="0" smtClean="0">
                <a:latin typeface="Century Gothic" pitchFamily="34" charset="0"/>
              </a:rPr>
              <a:t>……</a:t>
            </a:r>
            <a:endParaRPr lang="id-ID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279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Pangajaran 2</vt:lpstr>
      <vt:lpstr>ngaran ramo = jari  </vt:lpstr>
      <vt:lpstr>PowerPoint Presentation</vt:lpstr>
      <vt:lpstr>PowerPoint Presentation</vt:lpstr>
      <vt:lpstr>lagu nami - nami ramo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lengkepan kalimah di handap ieu!</vt:lpstr>
      <vt:lpstr>PowerPoint Presentation</vt:lpstr>
      <vt:lpstr> hatur nuhun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Pangajaran 1</dc:title>
  <dc:creator>ismail - [2010]</dc:creator>
  <cp:lastModifiedBy>RWKSD</cp:lastModifiedBy>
  <cp:revision>59</cp:revision>
  <dcterms:created xsi:type="dcterms:W3CDTF">2020-06-04T12:41:23Z</dcterms:created>
  <dcterms:modified xsi:type="dcterms:W3CDTF">2020-10-19T03:52:20Z</dcterms:modified>
</cp:coreProperties>
</file>