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3213" cy="975201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0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320EBF-9EAB-4405-A607-45A6831C2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F4DBEE-1784-4E42-ADC8-824D0CBAA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40C765-E8F2-44E1-9D6F-1370E6E32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746D12-2CC0-49C7-8C35-4C18F189C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80B953-9866-45D6-97AC-88A191651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7DC19C-E514-4397-8A54-4032C9565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FC9F52-05E7-42C7-9843-2850AC4CC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B17FD0-DE68-43C2-B287-8F83452DE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2C9704-17CD-4D43-9755-10B746782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A56163-29FC-41BE-8A9C-1E2CDDA44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63670D-4745-45B0-AC64-260178CE6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821D27E1-900F-497D-88D1-2645BFF088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PresentationFormat>Custom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Times New Roman</vt:lpstr>
      <vt:lpstr>Arial</vt:lpstr>
      <vt:lpstr>DejaVu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</dc:creator>
  <cp:lastModifiedBy>Asus</cp:lastModifiedBy>
  <cp:revision>1</cp:revision>
  <cp:lastPrinted>1601-01-01T00:00:00Z</cp:lastPrinted>
  <dcterms:created xsi:type="dcterms:W3CDTF">1601-01-01T00:00:00Z</dcterms:created>
  <dcterms:modified xsi:type="dcterms:W3CDTF">2020-08-11T08:13:52Z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