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B2EB-6592-48B5-ACFB-9E79C8A9E667}" type="datetimeFigureOut">
              <a:rPr lang="id-ID" smtClean="0"/>
              <a:t>21/07/2020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6B7-C37B-4D30-8D38-8E56B6F57F1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3148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B2EB-6592-48B5-ACFB-9E79C8A9E667}" type="datetimeFigureOut">
              <a:rPr lang="id-ID" smtClean="0"/>
              <a:t>21/07/2020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6B7-C37B-4D30-8D38-8E56B6F57F1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6659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B2EB-6592-48B5-ACFB-9E79C8A9E667}" type="datetimeFigureOut">
              <a:rPr lang="id-ID" smtClean="0"/>
              <a:t>21/07/2020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6B7-C37B-4D30-8D38-8E56B6F57F1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8323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B2EB-6592-48B5-ACFB-9E79C8A9E667}" type="datetimeFigureOut">
              <a:rPr lang="id-ID" smtClean="0"/>
              <a:t>21/07/2020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6B7-C37B-4D30-8D38-8E56B6F57F1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6240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B2EB-6592-48B5-ACFB-9E79C8A9E667}" type="datetimeFigureOut">
              <a:rPr lang="id-ID" smtClean="0"/>
              <a:t>21/07/2020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6B7-C37B-4D30-8D38-8E56B6F57F1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74462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B2EB-6592-48B5-ACFB-9E79C8A9E667}" type="datetimeFigureOut">
              <a:rPr lang="id-ID" smtClean="0"/>
              <a:t>21/07/2020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6B7-C37B-4D30-8D38-8E56B6F57F1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7711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B2EB-6592-48B5-ACFB-9E79C8A9E667}" type="datetimeFigureOut">
              <a:rPr lang="id-ID" smtClean="0"/>
              <a:t>21/07/2020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6B7-C37B-4D30-8D38-8E56B6F57F1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362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B2EB-6592-48B5-ACFB-9E79C8A9E667}" type="datetimeFigureOut">
              <a:rPr lang="id-ID" smtClean="0"/>
              <a:t>21/07/2020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6B7-C37B-4D30-8D38-8E56B6F57F1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7442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B2EB-6592-48B5-ACFB-9E79C8A9E667}" type="datetimeFigureOut">
              <a:rPr lang="id-ID" smtClean="0"/>
              <a:t>21/07/2020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6B7-C37B-4D30-8D38-8E56B6F57F1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058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B2EB-6592-48B5-ACFB-9E79C8A9E667}" type="datetimeFigureOut">
              <a:rPr lang="id-ID" smtClean="0"/>
              <a:t>21/07/2020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6B7-C37B-4D30-8D38-8E56B6F57F1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1569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B2EB-6592-48B5-ACFB-9E79C8A9E667}" type="datetimeFigureOut">
              <a:rPr lang="id-ID" smtClean="0"/>
              <a:t>21/07/2020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6B7-C37B-4D30-8D38-8E56B6F57F1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1490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5B2EB-6592-48B5-ACFB-9E79C8A9E667}" type="datetimeFigureOut">
              <a:rPr lang="id-ID" smtClean="0"/>
              <a:t>21/07/2020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2A6B7-C37B-4D30-8D38-8E56B6F57F1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29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ownloads\BEGRON PTT\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36712"/>
            <a:ext cx="7632848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86" y="1412776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Pangajaran  </a:t>
            </a:r>
            <a:r>
              <a:rPr lang="id-ID" b="1" dirty="0"/>
              <a:t>1</a:t>
            </a:r>
            <a:r>
              <a:rPr lang="id-ID" dirty="0"/>
              <a:t/>
            </a:r>
            <a:br>
              <a:rPr lang="id-ID" dirty="0"/>
            </a:br>
            <a:r>
              <a:rPr lang="id-ID" b="1" dirty="0"/>
              <a:t>Nangtayungan Sasatoan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86" y="1052736"/>
            <a:ext cx="8229600" cy="4525963"/>
          </a:xfrm>
        </p:spPr>
        <p:txBody>
          <a:bodyPr/>
          <a:lstStyle/>
          <a:p>
            <a:endParaRPr lang="id-ID" dirty="0" smtClean="0"/>
          </a:p>
          <a:p>
            <a:endParaRPr lang="id-ID" dirty="0"/>
          </a:p>
          <a:p>
            <a:pPr marL="0" indent="0">
              <a:buNone/>
            </a:pPr>
            <a:endParaRPr lang="id-ID" dirty="0"/>
          </a:p>
          <a:p>
            <a:pPr marL="0" indent="0" algn="ctr">
              <a:buNone/>
            </a:pPr>
            <a:endParaRPr lang="id-ID" sz="4400" b="1" dirty="0" smtClean="0"/>
          </a:p>
          <a:p>
            <a:pPr marL="0" indent="0" algn="ctr">
              <a:buNone/>
            </a:pPr>
            <a:r>
              <a:rPr lang="id-ID" sz="4400" b="1" dirty="0" smtClean="0"/>
              <a:t>Sub Tema 1</a:t>
            </a:r>
          </a:p>
          <a:p>
            <a:pPr marL="0" indent="0" algn="ctr">
              <a:buNone/>
            </a:pPr>
            <a:r>
              <a:rPr lang="id-ID" sz="4400" b="1" dirty="0" smtClean="0"/>
              <a:t>wacana</a:t>
            </a:r>
            <a:endParaRPr lang="id-ID" sz="4400" b="1" dirty="0"/>
          </a:p>
        </p:txBody>
      </p:sp>
    </p:spTree>
    <p:extLst>
      <p:ext uri="{BB962C8B-B14F-4D97-AF65-F5344CB8AC3E}">
        <p14:creationId xmlns:p14="http://schemas.microsoft.com/office/powerpoint/2010/main" val="371318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ownloads\BEGRON PTT\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404664"/>
            <a:ext cx="8136904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Bilatung</a:t>
            </a:r>
            <a:r>
              <a:rPr lang="en-US" dirty="0"/>
              <a:t> = </a:t>
            </a:r>
            <a:r>
              <a:rPr lang="en-US" dirty="0" err="1"/>
              <a:t>anak</a:t>
            </a:r>
            <a:r>
              <a:rPr lang="id-ID" dirty="0"/>
              <a:t> ucing</a:t>
            </a:r>
          </a:p>
        </p:txBody>
      </p:sp>
      <p:pic>
        <p:nvPicPr>
          <p:cNvPr id="3074" name="Picture 2" descr="C:\Users\USER\Downloads\anak kucing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56792"/>
            <a:ext cx="6912768" cy="411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88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ownloads\BEGRON PTT\begron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22755"/>
            <a:ext cx="7992888" cy="5858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Bocokok</a:t>
            </a:r>
            <a:r>
              <a:rPr lang="en-US" dirty="0"/>
              <a:t> = </a:t>
            </a:r>
            <a:r>
              <a:rPr lang="en-US" dirty="0" err="1"/>
              <a:t>anak</a:t>
            </a:r>
            <a:r>
              <a:rPr lang="id-ID" dirty="0"/>
              <a:t> buhaya</a:t>
            </a:r>
            <a:r>
              <a:rPr lang="en-US" dirty="0"/>
              <a:t>	</a:t>
            </a:r>
            <a:endParaRPr lang="id-ID" dirty="0"/>
          </a:p>
        </p:txBody>
      </p:sp>
      <p:pic>
        <p:nvPicPr>
          <p:cNvPr id="4098" name="Picture 2" descr="C:\Users\USER\Downloads\anak buaya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775" y="1700808"/>
            <a:ext cx="6686458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398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C:\Users\USER\Downloads\BEGRON PTT\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7698962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674" y="332656"/>
            <a:ext cx="7458781" cy="1143000"/>
          </a:xfrm>
        </p:spPr>
        <p:txBody>
          <a:bodyPr/>
          <a:lstStyle/>
          <a:p>
            <a:r>
              <a:rPr lang="en-US" dirty="0" err="1"/>
              <a:t>Buncit</a:t>
            </a:r>
            <a:r>
              <a:rPr lang="en-US" dirty="0"/>
              <a:t> = </a:t>
            </a:r>
            <a:r>
              <a:rPr lang="en-US" dirty="0" err="1"/>
              <a:t>anak</a:t>
            </a:r>
            <a:r>
              <a:rPr lang="id-ID" dirty="0"/>
              <a:t> beurit</a:t>
            </a:r>
            <a:r>
              <a:rPr lang="en-US" dirty="0"/>
              <a:t>	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6"/>
            <a:ext cx="6696744" cy="3313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2314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USER\Downloads\BEGRON PTT\begron 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8075289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682" y="515647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id-ID" dirty="0" smtClean="0"/>
              <a:t/>
            </a:r>
            <a:br>
              <a:rPr lang="id-ID" dirty="0" smtClean="0"/>
            </a:br>
            <a:r>
              <a:rPr lang="en-US" dirty="0" err="1" smtClean="0"/>
              <a:t>Burayak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anak</a:t>
            </a:r>
            <a:r>
              <a:rPr lang="id-ID" dirty="0"/>
              <a:t> lauk</a:t>
            </a:r>
            <a:br>
              <a:rPr lang="id-ID" dirty="0"/>
            </a:br>
            <a:endParaRPr lang="id-ID" dirty="0"/>
          </a:p>
        </p:txBody>
      </p:sp>
      <p:pic>
        <p:nvPicPr>
          <p:cNvPr id="6146" name="Picture 2" descr="C:\Users\USER\Downloads\anak ikan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6480720" cy="456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608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USER\Downloads\BEGRON PTT\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7773967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743" y="532237"/>
            <a:ext cx="8229600" cy="1143000"/>
          </a:xfrm>
        </p:spPr>
        <p:txBody>
          <a:bodyPr/>
          <a:lstStyle/>
          <a:p>
            <a:r>
              <a:rPr lang="en-US" dirty="0" err="1"/>
              <a:t>Buruy</a:t>
            </a:r>
            <a:r>
              <a:rPr lang="en-US" dirty="0"/>
              <a:t> = </a:t>
            </a:r>
            <a:r>
              <a:rPr lang="en-US" dirty="0" err="1"/>
              <a:t>anak</a:t>
            </a:r>
            <a:r>
              <a:rPr lang="id-ID" dirty="0"/>
              <a:t> bangk</a:t>
            </a:r>
            <a:r>
              <a:rPr lang="en-US" dirty="0"/>
              <a:t>o</a:t>
            </a:r>
            <a:r>
              <a:rPr lang="id-ID" dirty="0"/>
              <a:t>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7171" name="Picture 3" descr="C:\Users\USER\Downloads\anak kodo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6"/>
            <a:ext cx="6541954" cy="425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569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USER\Downloads\BEGRON PTT\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8136904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Cémé</a:t>
            </a:r>
            <a:r>
              <a:rPr lang="en-US" dirty="0"/>
              <a:t> = </a:t>
            </a:r>
            <a:r>
              <a:rPr lang="en-US" dirty="0" err="1"/>
              <a:t>anak</a:t>
            </a:r>
            <a:r>
              <a:rPr lang="id-ID" dirty="0"/>
              <a:t> embé</a:t>
            </a:r>
            <a:r>
              <a:rPr lang="en-US" dirty="0"/>
              <a:t> ( </a:t>
            </a:r>
            <a:r>
              <a:rPr lang="en-US" dirty="0" err="1"/>
              <a:t>kambing</a:t>
            </a:r>
            <a:r>
              <a:rPr lang="en-US" dirty="0"/>
              <a:t> )	</a:t>
            </a:r>
            <a:endParaRPr lang="id-ID" dirty="0"/>
          </a:p>
        </p:txBody>
      </p:sp>
      <p:pic>
        <p:nvPicPr>
          <p:cNvPr id="8194" name="Picture 2" descr="C:\Users\USER\Downloads\anak kambing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0"/>
            <a:ext cx="6552728" cy="4863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097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USER\Downloads\BEGRON PTT\begron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7643237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Ciak</a:t>
            </a:r>
            <a:r>
              <a:rPr lang="en-US" dirty="0"/>
              <a:t> = </a:t>
            </a:r>
            <a:r>
              <a:rPr lang="en-US" dirty="0" err="1"/>
              <a:t>anak</a:t>
            </a:r>
            <a:r>
              <a:rPr lang="id-ID" dirty="0"/>
              <a:t> hayam</a:t>
            </a:r>
            <a:r>
              <a:rPr lang="en-US" dirty="0"/>
              <a:t>	</a:t>
            </a:r>
            <a:endParaRPr lang="id-ID" dirty="0"/>
          </a:p>
        </p:txBody>
      </p:sp>
      <p:pic>
        <p:nvPicPr>
          <p:cNvPr id="9218" name="Picture 2" descr="C:\Users\USER\Downloads\anak ayam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6840760" cy="4593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210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C:\Users\USER\Downloads\BEGRON PTT\begron 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79"/>
            <a:ext cx="8005472" cy="5996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dirty="0" smtClean="0"/>
              <a:t/>
            </a:r>
            <a:br>
              <a:rPr lang="id-ID" dirty="0" smtClean="0"/>
            </a:br>
            <a:r>
              <a:rPr lang="en-US" dirty="0" err="1"/>
              <a:t>È</a:t>
            </a:r>
            <a:r>
              <a:rPr lang="en-US" dirty="0" err="1" smtClean="0"/>
              <a:t>néng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anak</a:t>
            </a:r>
            <a:r>
              <a:rPr lang="id-ID" dirty="0"/>
              <a:t> munding</a:t>
            </a:r>
            <a:br>
              <a:rPr lang="id-ID" dirty="0"/>
            </a:br>
            <a:endParaRPr lang="id-ID" dirty="0"/>
          </a:p>
        </p:txBody>
      </p:sp>
      <p:pic>
        <p:nvPicPr>
          <p:cNvPr id="10242" name="Picture 2" descr="C:\Users\USER\Downloads\anak kerbau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824" y="1412776"/>
            <a:ext cx="6552728" cy="4793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1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USER\Downloads\BEGRON PTT\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25312"/>
            <a:ext cx="8064896" cy="57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dirty="0" smtClean="0"/>
              <a:t/>
            </a:r>
            <a:br>
              <a:rPr lang="id-ID" dirty="0" smtClean="0"/>
            </a:br>
            <a:r>
              <a:rPr lang="en-US" dirty="0" err="1" smtClean="0"/>
              <a:t>Hileud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anak</a:t>
            </a:r>
            <a:r>
              <a:rPr lang="id-ID" dirty="0"/>
              <a:t> kukupu</a:t>
            </a:r>
            <a:br>
              <a:rPr lang="id-ID" dirty="0"/>
            </a:br>
            <a:endParaRPr lang="id-ID" dirty="0"/>
          </a:p>
        </p:txBody>
      </p:sp>
      <p:pic>
        <p:nvPicPr>
          <p:cNvPr id="11266" name="Picture 2" descr="C:\Users\USER\Downloads\anak kukupu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12776"/>
            <a:ext cx="6408712" cy="4385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501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USER\Downloads\BEGRON PTT\3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68" y="476672"/>
            <a:ext cx="8118733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693" y="4766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id-ID" dirty="0" smtClean="0"/>
              <a:t/>
            </a:r>
            <a:br>
              <a:rPr lang="id-ID" dirty="0" smtClean="0"/>
            </a:br>
            <a:r>
              <a:rPr lang="en-US" dirty="0" err="1" smtClean="0"/>
              <a:t>Kicik</a:t>
            </a:r>
            <a:r>
              <a:rPr lang="en-US" dirty="0" smtClean="0"/>
              <a:t> </a:t>
            </a:r>
            <a:r>
              <a:rPr lang="en-US" dirty="0"/>
              <a:t>/ </a:t>
            </a:r>
            <a:r>
              <a:rPr lang="en-US" dirty="0" err="1"/>
              <a:t>kirik</a:t>
            </a:r>
            <a:r>
              <a:rPr lang="en-US" dirty="0"/>
              <a:t> = </a:t>
            </a:r>
            <a:r>
              <a:rPr lang="en-US" dirty="0" err="1"/>
              <a:t>anak</a:t>
            </a:r>
            <a:r>
              <a:rPr lang="id-ID" dirty="0"/>
              <a:t> anjing</a:t>
            </a:r>
            <a:br>
              <a:rPr lang="id-ID" dirty="0"/>
            </a:br>
            <a:endParaRPr lang="id-ID" dirty="0"/>
          </a:p>
        </p:txBody>
      </p:sp>
      <p:pic>
        <p:nvPicPr>
          <p:cNvPr id="12290" name="Picture 2" descr="C:\Users\USER\Downloads\anak anjing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1916832"/>
            <a:ext cx="7220681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24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BEGRON PTT\3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9"/>
            <a:ext cx="8424936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Anak </a:t>
            </a:r>
            <a:r>
              <a:rPr lang="id-ID" b="1" dirty="0"/>
              <a:t>Si R</a:t>
            </a:r>
            <a:r>
              <a:rPr lang="en-US" b="1" dirty="0"/>
              <a:t>é</a:t>
            </a:r>
            <a:r>
              <a:rPr lang="id-ID" b="1" dirty="0"/>
              <a:t>ngg</a:t>
            </a:r>
            <a:r>
              <a:rPr lang="en-US" b="1" dirty="0"/>
              <a:t>é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299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   Pun </a:t>
            </a:r>
            <a:r>
              <a:rPr lang="id-ID" dirty="0"/>
              <a:t>bapa seneng pisan miara ingon – ingon (sasatoan). Di bumina t</a:t>
            </a:r>
            <a:r>
              <a:rPr lang="en-US" dirty="0"/>
              <a:t>é</a:t>
            </a:r>
            <a:r>
              <a:rPr lang="id-ID" dirty="0"/>
              <a:t>h aya kelenci, marmut, japati, sareng hayam. Hayamna rupi – rupi, sajabi ti hayam kampung aya og</a:t>
            </a:r>
            <a:r>
              <a:rPr lang="en-US" dirty="0"/>
              <a:t>é</a:t>
            </a:r>
            <a:r>
              <a:rPr lang="id-ID" dirty="0"/>
              <a:t> hayam pelung, </a:t>
            </a:r>
            <a:r>
              <a:rPr lang="id-ID" dirty="0" smtClean="0"/>
              <a:t>hayam bangkok</a:t>
            </a:r>
            <a:r>
              <a:rPr lang="id-ID" dirty="0"/>
              <a:t>, sareng hayam kat</a:t>
            </a:r>
            <a:r>
              <a:rPr lang="en-US" dirty="0"/>
              <a:t>é</a:t>
            </a:r>
            <a:r>
              <a:rPr lang="id-ID" dirty="0"/>
              <a:t> og</a:t>
            </a:r>
            <a:r>
              <a:rPr lang="en-US" dirty="0"/>
              <a:t>é</a:t>
            </a:r>
            <a:r>
              <a:rPr lang="id-ID" dirty="0"/>
              <a:t> aya.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 Di </a:t>
            </a:r>
            <a:r>
              <a:rPr lang="id-ID" dirty="0"/>
              <a:t>pengkereun bumina, bapa og</a:t>
            </a:r>
            <a:r>
              <a:rPr lang="en-US" dirty="0"/>
              <a:t>é</a:t>
            </a:r>
            <a:r>
              <a:rPr lang="id-ID" dirty="0"/>
              <a:t> ngadamel balong anu dipelakan rupi - rupi lauk saperti lauk emas, lauk muja</a:t>
            </a:r>
            <a:r>
              <a:rPr lang="en-US" dirty="0"/>
              <a:t>é</a:t>
            </a:r>
            <a:r>
              <a:rPr lang="id-ID" dirty="0"/>
              <a:t>r, lauk guram</a:t>
            </a:r>
            <a:r>
              <a:rPr lang="en-US" dirty="0"/>
              <a:t>é</a:t>
            </a:r>
            <a:r>
              <a:rPr lang="id-ID" dirty="0"/>
              <a:t>, jeung l</a:t>
            </a:r>
            <a:r>
              <a:rPr lang="en-US" dirty="0"/>
              <a:t>é</a:t>
            </a:r>
            <a:r>
              <a:rPr lang="id-ID" dirty="0"/>
              <a:t>l</a:t>
            </a:r>
            <a:r>
              <a:rPr lang="en-US" dirty="0"/>
              <a:t>é</a:t>
            </a:r>
            <a:r>
              <a:rPr lang="id-ID" dirty="0"/>
              <a:t>. Balongna t</a:t>
            </a:r>
            <a:r>
              <a:rPr lang="en-US" dirty="0"/>
              <a:t>é</a:t>
            </a:r>
            <a:r>
              <a:rPr lang="id-ID" dirty="0"/>
              <a:t>h teu patos jero, margi saur bapa melang bilih aya anu titeuleum.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4046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USER\Downloads\BEGRON PTT\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601097"/>
            <a:ext cx="8226707" cy="576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dirty="0" smtClean="0"/>
              <a:t/>
            </a:r>
            <a:br>
              <a:rPr lang="id-ID" dirty="0" smtClean="0"/>
            </a:br>
            <a:r>
              <a:rPr lang="en-US" dirty="0" err="1" smtClean="0"/>
              <a:t>Ménél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anak</a:t>
            </a:r>
            <a:r>
              <a:rPr lang="id-ID" dirty="0"/>
              <a:t> gajah</a:t>
            </a:r>
            <a:br>
              <a:rPr lang="id-ID" dirty="0"/>
            </a:br>
            <a:endParaRPr lang="id-ID" dirty="0"/>
          </a:p>
        </p:txBody>
      </p:sp>
      <p:pic>
        <p:nvPicPr>
          <p:cNvPr id="13315" name="Picture 3" descr="C:\Users\USER\Downloads\anak gajah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11" y="1556792"/>
            <a:ext cx="732938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563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C:\Users\USER\Downloads\BEGRON PTT\begron 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7883020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dirty="0" smtClean="0"/>
              <a:t/>
            </a:r>
            <a:br>
              <a:rPr lang="id-ID" dirty="0" smtClean="0"/>
            </a:br>
            <a:r>
              <a:rPr lang="en-US" dirty="0" err="1" smtClean="0"/>
              <a:t>Pedēt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anak</a:t>
            </a:r>
            <a:r>
              <a:rPr lang="id-ID" dirty="0"/>
              <a:t> sapi</a:t>
            </a:r>
            <a:br>
              <a:rPr lang="id-ID" dirty="0"/>
            </a:br>
            <a:endParaRPr lang="id-ID" dirty="0"/>
          </a:p>
        </p:txBody>
      </p:sp>
      <p:pic>
        <p:nvPicPr>
          <p:cNvPr id="14338" name="Picture 2" descr="C:\Users\USER\Downloads\anak sapi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84784"/>
            <a:ext cx="6768752" cy="4448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108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USER\Downloads\BEGRON PTT\3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25490"/>
            <a:ext cx="7920880" cy="585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dirty="0" smtClean="0"/>
              <a:t/>
            </a:r>
            <a:br>
              <a:rPr lang="id-ID" dirty="0" smtClean="0"/>
            </a:br>
            <a:r>
              <a:rPr lang="en-US" dirty="0" err="1" smtClean="0"/>
              <a:t>Piyik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anak</a:t>
            </a:r>
            <a:r>
              <a:rPr lang="id-ID" dirty="0"/>
              <a:t> japati</a:t>
            </a:r>
            <a:br>
              <a:rPr lang="id-ID" dirty="0"/>
            </a:br>
            <a:endParaRPr lang="id-ID" dirty="0"/>
          </a:p>
        </p:txBody>
      </p:sp>
      <p:pic>
        <p:nvPicPr>
          <p:cNvPr id="15362" name="Picture 2" descr="C:\Users\USER\Downloads\anak burung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28800"/>
            <a:ext cx="6912768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480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USER\Downloads\BEGRON PTT\begron 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87" y="620688"/>
            <a:ext cx="8216864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dirty="0" smtClean="0"/>
              <a:t/>
            </a:r>
            <a:br>
              <a:rPr lang="id-ID" dirty="0" smtClean="0"/>
            </a:br>
            <a:r>
              <a:rPr lang="en-US" dirty="0" err="1" smtClean="0"/>
              <a:t>Utek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utek</a:t>
            </a:r>
            <a:r>
              <a:rPr lang="en-US" dirty="0"/>
              <a:t> = </a:t>
            </a:r>
            <a:r>
              <a:rPr lang="en-US" dirty="0" err="1"/>
              <a:t>anak</a:t>
            </a:r>
            <a:r>
              <a:rPr lang="id-ID" dirty="0"/>
              <a:t> reungit</a:t>
            </a:r>
            <a:br>
              <a:rPr lang="id-ID" dirty="0"/>
            </a:b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16387" name="Picture 3" descr="C:\Users\USER\Downloads\jentik_nyamuk_pakan_ik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87" y="1625356"/>
            <a:ext cx="7776864" cy="4825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39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 descr="C:\Users\USER\Downloads\BEGRON PTT\begron 1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474" b="13108"/>
          <a:stretch/>
        </p:blipFill>
        <p:spPr bwMode="auto">
          <a:xfrm>
            <a:off x="536460" y="404664"/>
            <a:ext cx="7920880" cy="565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00" y="191683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4400" dirty="0" smtClean="0"/>
              <a:t>Hatur nuhun </a:t>
            </a:r>
          </a:p>
          <a:p>
            <a:pPr marL="0" indent="0" algn="ctr">
              <a:buNone/>
            </a:pPr>
            <a:r>
              <a:rPr lang="id-ID" sz="4400" dirty="0" smtClean="0"/>
              <a:t>Tetep sumanget diajarna</a:t>
            </a:r>
          </a:p>
          <a:p>
            <a:pPr marL="0" indent="0" algn="ctr">
              <a:buNone/>
            </a:pPr>
            <a:r>
              <a:rPr lang="id-ID" sz="4400" dirty="0" smtClean="0"/>
              <a:t>Gusti ngaberkahan </a:t>
            </a:r>
          </a:p>
          <a:p>
            <a:pPr marL="0" indent="0" algn="ctr">
              <a:buNone/>
            </a:pPr>
            <a:r>
              <a:rPr lang="id-ID" sz="4400" dirty="0" smtClean="0"/>
              <a:t>urang sadaya</a:t>
            </a:r>
            <a:endParaRPr lang="id-ID" sz="4400" dirty="0"/>
          </a:p>
        </p:txBody>
      </p:sp>
    </p:spTree>
    <p:extLst>
      <p:ext uri="{BB962C8B-B14F-4D97-AF65-F5344CB8AC3E}">
        <p14:creationId xmlns:p14="http://schemas.microsoft.com/office/powerpoint/2010/main" val="714236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ownloads\BEGRON PTT\begron 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555961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700" y="1061401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Hiji waktos Si Rudi  nyarios ka bapana hoyong miara meri. Ku bapana disatujuan, tapi moal m</a:t>
            </a:r>
            <a:r>
              <a:rPr lang="en-US" dirty="0" smtClean="0"/>
              <a:t>é</a:t>
            </a:r>
            <a:r>
              <a:rPr lang="id-ID" dirty="0" smtClean="0"/>
              <a:t>s</a:t>
            </a:r>
            <a:r>
              <a:rPr lang="en-US" dirty="0" smtClean="0"/>
              <a:t>é</a:t>
            </a:r>
            <a:r>
              <a:rPr lang="id-ID" dirty="0" smtClean="0"/>
              <a:t>r anakna bad</a:t>
            </a:r>
            <a:r>
              <a:rPr lang="en-US" dirty="0" smtClean="0"/>
              <a:t>é</a:t>
            </a:r>
            <a:r>
              <a:rPr lang="id-ID" dirty="0" smtClean="0"/>
              <a:t> megarkeun nyalira. 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 “</a:t>
            </a:r>
            <a:r>
              <a:rPr lang="id-ID" dirty="0"/>
              <a:t>Urang megarkeun wa</a:t>
            </a:r>
            <a:r>
              <a:rPr lang="en-US" dirty="0"/>
              <a:t>é</a:t>
            </a:r>
            <a:r>
              <a:rPr lang="id-ID" dirty="0"/>
              <a:t>, endogna urang m</a:t>
            </a:r>
            <a:r>
              <a:rPr lang="en-US" dirty="0"/>
              <a:t>é</a:t>
            </a:r>
            <a:r>
              <a:rPr lang="id-ID" dirty="0"/>
              <a:t>s</a:t>
            </a:r>
            <a:r>
              <a:rPr lang="en-US" dirty="0"/>
              <a:t>é</a:t>
            </a:r>
            <a:r>
              <a:rPr lang="id-ID" dirty="0"/>
              <a:t>r ka Mang Toha,” saur bapana.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 Ti </a:t>
            </a:r>
            <a:r>
              <a:rPr lang="id-ID" dirty="0"/>
              <a:t>harita bapa sareng putrana teras b</a:t>
            </a:r>
            <a:r>
              <a:rPr lang="en-US" dirty="0"/>
              <a:t>é</a:t>
            </a:r>
            <a:r>
              <a:rPr lang="id-ID" dirty="0"/>
              <a:t>b</a:t>
            </a:r>
            <a:r>
              <a:rPr lang="en-US" dirty="0"/>
              <a:t>é</a:t>
            </a:r>
            <a:r>
              <a:rPr lang="id-ID" dirty="0"/>
              <a:t>r</a:t>
            </a:r>
            <a:r>
              <a:rPr lang="en-US" dirty="0"/>
              <a:t>é</a:t>
            </a:r>
            <a:r>
              <a:rPr lang="id-ID" dirty="0"/>
              <a:t>s, kaleresan aya hayam anu bad</a:t>
            </a:r>
            <a:r>
              <a:rPr lang="en-US" dirty="0"/>
              <a:t>é</a:t>
            </a:r>
            <a:r>
              <a:rPr lang="id-ID" dirty="0"/>
              <a:t> nyileungleum nya</a:t>
            </a:r>
            <a:r>
              <a:rPr lang="en-US" dirty="0"/>
              <a:t>é</a:t>
            </a:r>
            <a:r>
              <a:rPr lang="id-ID" dirty="0"/>
              <a:t>ta Si R</a:t>
            </a:r>
            <a:r>
              <a:rPr lang="en-US" dirty="0"/>
              <a:t>é</a:t>
            </a:r>
            <a:r>
              <a:rPr lang="id-ID" dirty="0"/>
              <a:t>ngg</a:t>
            </a:r>
            <a:r>
              <a:rPr lang="en-US" dirty="0"/>
              <a:t>é</a:t>
            </a:r>
            <a:r>
              <a:rPr lang="id-ID" dirty="0"/>
              <a:t>. Endog Si R</a:t>
            </a:r>
            <a:r>
              <a:rPr lang="en-US" dirty="0"/>
              <a:t>é</a:t>
            </a:r>
            <a:r>
              <a:rPr lang="id-ID" dirty="0"/>
              <a:t>ngg</a:t>
            </a:r>
            <a:r>
              <a:rPr lang="en-US" dirty="0"/>
              <a:t>é</a:t>
            </a:r>
            <a:r>
              <a:rPr lang="id-ID" dirty="0"/>
              <a:t> ditukeuran ku bapana ku endog meri ti Mang Toha t</a:t>
            </a:r>
            <a:r>
              <a:rPr lang="en-US" dirty="0"/>
              <a:t>é</a:t>
            </a:r>
            <a:r>
              <a:rPr lang="id-ID" dirty="0"/>
              <a:t>a. </a:t>
            </a:r>
          </a:p>
        </p:txBody>
      </p:sp>
    </p:spTree>
    <p:extLst>
      <p:ext uri="{BB962C8B-B14F-4D97-AF65-F5344CB8AC3E}">
        <p14:creationId xmlns:p14="http://schemas.microsoft.com/office/powerpoint/2010/main" val="2992627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ownloads\BEGRON PTT\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77" y="280539"/>
            <a:ext cx="8597447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/>
              <a:t>	Megarkeun meri saur bapana kedah ku hayam anu nuju nyileungleum. Margi ari ku indung merina mah tara megar. Leres wa</a:t>
            </a:r>
            <a:r>
              <a:rPr lang="en-US" dirty="0" smtClean="0"/>
              <a:t>é</a:t>
            </a:r>
            <a:r>
              <a:rPr lang="id-ID" dirty="0" smtClean="0"/>
              <a:t> dina waktosna, anak Si R</a:t>
            </a:r>
            <a:r>
              <a:rPr lang="en-US" dirty="0" smtClean="0"/>
              <a:t>é</a:t>
            </a:r>
            <a:r>
              <a:rPr lang="id-ID" dirty="0" smtClean="0"/>
              <a:t>ngg</a:t>
            </a:r>
            <a:r>
              <a:rPr lang="en-US" dirty="0" smtClean="0"/>
              <a:t>é</a:t>
            </a:r>
            <a:r>
              <a:rPr lang="id-ID" dirty="0" smtClean="0"/>
              <a:t> t</a:t>
            </a:r>
            <a:r>
              <a:rPr lang="en-US" dirty="0" smtClean="0"/>
              <a:t>é</a:t>
            </a:r>
            <a:r>
              <a:rPr lang="id-ID" dirty="0" smtClean="0"/>
              <a:t>h megar sadayana mani lalucu pisan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 Tos </a:t>
            </a:r>
            <a:r>
              <a:rPr lang="id-ID" dirty="0"/>
              <a:t>umur saminggu anak Si R</a:t>
            </a:r>
            <a:r>
              <a:rPr lang="en-US" dirty="0"/>
              <a:t>é</a:t>
            </a:r>
            <a:r>
              <a:rPr lang="id-ID" dirty="0"/>
              <a:t>ngg</a:t>
            </a:r>
            <a:r>
              <a:rPr lang="en-US" dirty="0"/>
              <a:t>é</a:t>
            </a:r>
            <a:r>
              <a:rPr lang="id-ID" dirty="0"/>
              <a:t> ku bapa diturunkeun kana balong, ditutur – tutur ku Si Rudi bisi tilelep. Si Rudi mani resepeun pisan ningali anakna Si R</a:t>
            </a:r>
            <a:r>
              <a:rPr lang="en-US" dirty="0"/>
              <a:t>é</a:t>
            </a:r>
            <a:r>
              <a:rPr lang="id-ID" dirty="0"/>
              <a:t>ngg</a:t>
            </a:r>
            <a:r>
              <a:rPr lang="en-US" dirty="0"/>
              <a:t>é</a:t>
            </a:r>
            <a:r>
              <a:rPr lang="id-ID" dirty="0"/>
              <a:t> ngarojay di jero balong, mani resep katingalina t</a:t>
            </a:r>
            <a:r>
              <a:rPr lang="en-US" dirty="0"/>
              <a:t>é</a:t>
            </a:r>
            <a:r>
              <a:rPr lang="id-ID" dirty="0"/>
              <a:t>h.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113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ownloads\BEGRON PTT\begron 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86" y="617921"/>
            <a:ext cx="8424936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b="1" dirty="0" smtClean="0"/>
              <a:t/>
            </a:r>
            <a:br>
              <a:rPr lang="id-ID" b="1" dirty="0" smtClean="0"/>
            </a:br>
            <a:r>
              <a:rPr lang="en-US" b="1" dirty="0" err="1" smtClean="0"/>
              <a:t>Jawab</a:t>
            </a:r>
            <a:r>
              <a:rPr lang="en-US" b="1" dirty="0" smtClean="0"/>
              <a:t> </a:t>
            </a:r>
            <a:r>
              <a:rPr lang="en-US" b="1" dirty="0" err="1"/>
              <a:t>pananya</a:t>
            </a:r>
            <a:r>
              <a:rPr lang="en-US" b="1" dirty="0"/>
              <a:t> di </a:t>
            </a:r>
            <a:r>
              <a:rPr lang="en-US" b="1" dirty="0" err="1"/>
              <a:t>handap</a:t>
            </a:r>
            <a:r>
              <a:rPr lang="en-US" b="1" dirty="0"/>
              <a:t> </a:t>
            </a:r>
            <a:r>
              <a:rPr lang="en-US" b="1" dirty="0" err="1"/>
              <a:t>ieu</a:t>
            </a:r>
            <a:r>
              <a:rPr lang="id-ID" b="1" dirty="0"/>
              <a:t>!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/>
            </a:pPr>
            <a:r>
              <a:rPr lang="id-ID" dirty="0" smtClean="0"/>
              <a:t>Saha </a:t>
            </a:r>
            <a:r>
              <a:rPr lang="id-ID" dirty="0"/>
              <a:t>anu resep miara ingon – ingon t</a:t>
            </a:r>
            <a:r>
              <a:rPr lang="en-US" dirty="0"/>
              <a:t>é</a:t>
            </a:r>
            <a:r>
              <a:rPr lang="id-ID" dirty="0"/>
              <a:t>h</a:t>
            </a:r>
            <a:r>
              <a:rPr lang="en-US" dirty="0" smtClean="0"/>
              <a:t>?</a:t>
            </a:r>
            <a:endParaRPr lang="id-ID" dirty="0" smtClean="0"/>
          </a:p>
          <a:p>
            <a:pPr marL="514350" lvl="0" indent="-514350">
              <a:buAutoNum type="arabicPeriod"/>
            </a:pPr>
            <a:r>
              <a:rPr lang="id-ID" dirty="0" smtClean="0"/>
              <a:t>Sato </a:t>
            </a:r>
            <a:r>
              <a:rPr lang="id-ID" dirty="0"/>
              <a:t>naon wa</a:t>
            </a:r>
            <a:r>
              <a:rPr lang="en-US" dirty="0"/>
              <a:t>é</a:t>
            </a:r>
            <a:r>
              <a:rPr lang="id-ID" dirty="0"/>
              <a:t> anu diinguna t</a:t>
            </a:r>
            <a:r>
              <a:rPr lang="en-US" dirty="0"/>
              <a:t>é</a:t>
            </a:r>
            <a:r>
              <a:rPr lang="id-ID" dirty="0"/>
              <a:t>h</a:t>
            </a:r>
            <a:r>
              <a:rPr lang="en-US" dirty="0"/>
              <a:t>?</a:t>
            </a:r>
            <a:endParaRPr lang="id-ID" dirty="0"/>
          </a:p>
          <a:p>
            <a:pPr marL="0" lvl="0" indent="0">
              <a:buNone/>
            </a:pPr>
            <a:r>
              <a:rPr lang="id-ID" dirty="0" smtClean="0"/>
              <a:t>3. Di </a:t>
            </a:r>
            <a:r>
              <a:rPr lang="id-ID" dirty="0"/>
              <a:t>mana perenahna bapa ngadamel </a:t>
            </a:r>
            <a:r>
              <a:rPr lang="en-US" dirty="0"/>
              <a:t>é</a:t>
            </a:r>
            <a:r>
              <a:rPr lang="id-ID" dirty="0"/>
              <a:t>ta </a:t>
            </a:r>
            <a:r>
              <a:rPr lang="id-ID" dirty="0" smtClean="0"/>
              <a:t>   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 balongna </a:t>
            </a:r>
            <a:r>
              <a:rPr lang="id-ID" dirty="0"/>
              <a:t>t</a:t>
            </a:r>
            <a:r>
              <a:rPr lang="en-US" dirty="0"/>
              <a:t>é</a:t>
            </a:r>
            <a:r>
              <a:rPr lang="id-ID" dirty="0"/>
              <a:t>h</a:t>
            </a:r>
            <a:r>
              <a:rPr lang="en-US" dirty="0"/>
              <a:t>?</a:t>
            </a:r>
            <a:endParaRPr lang="id-ID" dirty="0"/>
          </a:p>
          <a:p>
            <a:pPr marL="0" lvl="0" indent="0">
              <a:buNone/>
            </a:pPr>
            <a:r>
              <a:rPr lang="id-ID" dirty="0" smtClean="0"/>
              <a:t>4. Dipelakkan </a:t>
            </a:r>
            <a:r>
              <a:rPr lang="id-ID" dirty="0"/>
              <a:t>lauk naon wa</a:t>
            </a:r>
            <a:r>
              <a:rPr lang="en-US" dirty="0"/>
              <a:t>é </a:t>
            </a:r>
            <a:r>
              <a:rPr lang="en-US" dirty="0" err="1"/>
              <a:t>é</a:t>
            </a:r>
            <a:r>
              <a:rPr lang="id-ID" dirty="0"/>
              <a:t>ta balongna t</a:t>
            </a:r>
            <a:r>
              <a:rPr lang="en-US" dirty="0"/>
              <a:t>é</a:t>
            </a:r>
            <a:r>
              <a:rPr lang="id-ID" dirty="0"/>
              <a:t>h</a:t>
            </a:r>
            <a:r>
              <a:rPr lang="en-US" dirty="0"/>
              <a:t>?</a:t>
            </a:r>
            <a:endParaRPr lang="id-ID" dirty="0"/>
          </a:p>
          <a:p>
            <a:pPr marL="0" lvl="0" indent="0">
              <a:buNone/>
            </a:pPr>
            <a:r>
              <a:rPr lang="id-ID" dirty="0" smtClean="0"/>
              <a:t>5. Geus </a:t>
            </a:r>
            <a:r>
              <a:rPr lang="id-ID" dirty="0"/>
              <a:t>umur saminggu anakna Si R</a:t>
            </a:r>
            <a:r>
              <a:rPr lang="en-US" dirty="0"/>
              <a:t>é</a:t>
            </a:r>
            <a:r>
              <a:rPr lang="id-ID" dirty="0"/>
              <a:t>ngg</a:t>
            </a:r>
            <a:r>
              <a:rPr lang="en-US" dirty="0"/>
              <a:t>é</a:t>
            </a:r>
            <a:r>
              <a:rPr lang="id-ID" dirty="0"/>
              <a:t> ku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bapana </a:t>
            </a:r>
            <a:r>
              <a:rPr lang="id-ID" dirty="0"/>
              <a:t>sok dikumahakeun</a:t>
            </a:r>
            <a:r>
              <a:rPr lang="en-US" dirty="0"/>
              <a:t>?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439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ownloads\BEGRON PTT\begron 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362601" cy="669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Harti </a:t>
            </a:r>
            <a:r>
              <a:rPr lang="id-ID" b="1" dirty="0"/>
              <a:t>Kecap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400" y="1124744"/>
            <a:ext cx="8229600" cy="4525963"/>
          </a:xfrm>
        </p:spPr>
        <p:txBody>
          <a:bodyPr/>
          <a:lstStyle/>
          <a:p>
            <a:pPr lvl="0"/>
            <a:r>
              <a:rPr lang="id-ID" dirty="0"/>
              <a:t>Ingon – ingon =  sato anu sok </a:t>
            </a:r>
            <a:r>
              <a:rPr lang="id-ID" dirty="0" smtClean="0"/>
              <a:t>diingu ( dipiara)</a:t>
            </a:r>
            <a:endParaRPr lang="id-ID" dirty="0"/>
          </a:p>
          <a:p>
            <a:pPr lvl="0"/>
            <a:r>
              <a:rPr lang="id-ID" dirty="0"/>
              <a:t>Kulah = balong atawa émpang (kolam).</a:t>
            </a:r>
          </a:p>
          <a:p>
            <a:pPr lvl="0"/>
            <a:r>
              <a:rPr lang="id-ID" dirty="0"/>
              <a:t>Melang = hariwang ( hawatir).</a:t>
            </a:r>
          </a:p>
          <a:p>
            <a:pPr lvl="0"/>
            <a:r>
              <a:rPr lang="id-ID" dirty="0"/>
              <a:t>Nyileungleum = ngadekeman endog sangkan megar.</a:t>
            </a:r>
          </a:p>
          <a:p>
            <a:pPr lvl="0"/>
            <a:r>
              <a:rPr lang="id-ID" dirty="0"/>
              <a:t>Rénggé = warna bulu hayam</a:t>
            </a:r>
          </a:p>
          <a:p>
            <a:pPr lvl="0"/>
            <a:r>
              <a:rPr lang="id-ID" dirty="0"/>
              <a:t>Megar = endog megar, beulah cangkangna, tuluy kaluar anakna.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04050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USER\Downloads\BEGRON PTT\begron 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519402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/>
            <a:r>
              <a:rPr lang="id-ID" sz="3200" dirty="0"/>
              <a:t/>
            </a:r>
            <a:br>
              <a:rPr lang="id-ID" sz="3200" dirty="0"/>
            </a:br>
            <a:r>
              <a:rPr lang="id-ID" sz="3200" dirty="0" smtClean="0"/>
              <a:t/>
            </a:r>
            <a:br>
              <a:rPr lang="id-ID" sz="3200" dirty="0" smtClean="0"/>
            </a:b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lvl="0"/>
            <a:r>
              <a:rPr lang="id-ID" dirty="0"/>
              <a:t>Mireungeuh = ningali, </a:t>
            </a:r>
            <a:r>
              <a:rPr lang="id-ID" dirty="0" smtClean="0"/>
              <a:t>nempo</a:t>
            </a:r>
          </a:p>
          <a:p>
            <a:pPr lvl="0"/>
            <a:r>
              <a:rPr lang="id-ID" dirty="0" smtClean="0"/>
              <a:t>Cilingcingcat = teu daék cicing, turun naék</a:t>
            </a:r>
          </a:p>
          <a:p>
            <a:pPr lvl="0"/>
            <a:r>
              <a:rPr lang="id-ID" dirty="0" smtClean="0"/>
              <a:t>Ngabintih </a:t>
            </a:r>
            <a:r>
              <a:rPr lang="id-ID" dirty="0"/>
              <a:t>= ngeunakeun bagian </a:t>
            </a:r>
            <a:r>
              <a:rPr lang="id-ID" dirty="0" smtClean="0"/>
              <a:t>awak (suku) </a:t>
            </a:r>
            <a:r>
              <a:rPr lang="id-ID" dirty="0"/>
              <a:t>nu matak nyeri ka batur.</a:t>
            </a:r>
          </a:p>
          <a:p>
            <a:pPr lvl="0"/>
            <a:r>
              <a:rPr lang="id-ID" dirty="0"/>
              <a:t>Ngahajakeun = ngahalnakeun, milampah hal anu dilarang, minangka protés.</a:t>
            </a:r>
          </a:p>
          <a:p>
            <a:pPr lvl="0"/>
            <a:r>
              <a:rPr lang="id-ID" dirty="0"/>
              <a:t>Rintit = keriting, </a:t>
            </a:r>
            <a:r>
              <a:rPr lang="id-ID" dirty="0" smtClean="0"/>
              <a:t>kribo, galing.</a:t>
            </a:r>
            <a:endParaRPr lang="id-ID" dirty="0"/>
          </a:p>
          <a:p>
            <a:pPr lvl="0"/>
            <a:r>
              <a:rPr lang="id-ID" dirty="0"/>
              <a:t>Borontok = warna bulu hayam beureum totol -  totol bodas.</a:t>
            </a:r>
          </a:p>
          <a:p>
            <a:pPr lvl="0"/>
            <a:r>
              <a:rPr lang="id-ID" dirty="0"/>
              <a:t>Tikoséwad = labuh.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57309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C:\Users\USER\Downloads\BEGRON PTT\begron 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53333"/>
            <a:ext cx="8278354" cy="620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d-ID" b="1" dirty="0" smtClean="0"/>
              <a:t/>
            </a:r>
            <a:br>
              <a:rPr lang="id-ID" b="1" dirty="0" smtClean="0"/>
            </a:br>
            <a:r>
              <a:rPr lang="en-US" b="1" dirty="0" err="1" smtClean="0"/>
              <a:t>Ngaran</a:t>
            </a:r>
            <a:r>
              <a:rPr lang="id-ID" b="1" dirty="0" smtClean="0"/>
              <a:t> </a:t>
            </a:r>
            <a:r>
              <a:rPr lang="id-ID" b="1" dirty="0"/>
              <a:t>anak sato</a:t>
            </a:r>
            <a:r>
              <a:rPr lang="en-US" b="1" dirty="0"/>
              <a:t>                                                               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Begog</a:t>
            </a:r>
            <a:r>
              <a:rPr lang="en-US" dirty="0"/>
              <a:t> = </a:t>
            </a:r>
            <a:r>
              <a:rPr lang="en-US" dirty="0" err="1"/>
              <a:t>anak</a:t>
            </a:r>
            <a:r>
              <a:rPr lang="id-ID" dirty="0"/>
              <a:t> monyét</a:t>
            </a:r>
            <a:r>
              <a:rPr lang="en-US" dirty="0"/>
              <a:t>                                                 </a:t>
            </a:r>
            <a:endParaRPr lang="id-ID" dirty="0"/>
          </a:p>
        </p:txBody>
      </p:sp>
      <p:pic>
        <p:nvPicPr>
          <p:cNvPr id="1027" name="Picture 3" descr="C:\Users\USER\Downloads\anak monye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487" y="2261383"/>
            <a:ext cx="6847387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2387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ownloads\BEGRON PTT\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47" y="452264"/>
            <a:ext cx="7979155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Belo = </a:t>
            </a:r>
            <a:r>
              <a:rPr lang="en-US" dirty="0" err="1"/>
              <a:t>anak</a:t>
            </a:r>
            <a:r>
              <a:rPr lang="id-ID" dirty="0"/>
              <a:t> kuda</a:t>
            </a:r>
            <a:r>
              <a:rPr lang="en-US" dirty="0"/>
              <a:t>	</a:t>
            </a:r>
            <a:endParaRPr lang="id-ID" dirty="0"/>
          </a:p>
        </p:txBody>
      </p:sp>
      <p:pic>
        <p:nvPicPr>
          <p:cNvPr id="2050" name="Picture 2" descr="C:\Users\USER\Downloads\anak kuda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004" y="1484784"/>
            <a:ext cx="756084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9674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228</Words>
  <Application>Microsoft Office PowerPoint</Application>
  <PresentationFormat>On-screen Show (4:3)</PresentationFormat>
  <Paragraphs>59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 Pangajaran  1 Nangtayungan Sasatoan </vt:lpstr>
      <vt:lpstr> Anak Si Rénggé </vt:lpstr>
      <vt:lpstr>PowerPoint Presentation</vt:lpstr>
      <vt:lpstr>PowerPoint Presentation</vt:lpstr>
      <vt:lpstr> Jawab pananya di handap ieu! </vt:lpstr>
      <vt:lpstr> Harti Kecap </vt:lpstr>
      <vt:lpstr>  </vt:lpstr>
      <vt:lpstr> Ngaran anak sato                                                                </vt:lpstr>
      <vt:lpstr>Belo = anak kuda </vt:lpstr>
      <vt:lpstr>Bilatung = anak ucing</vt:lpstr>
      <vt:lpstr>Bocokok = anak buhaya </vt:lpstr>
      <vt:lpstr>Buncit = anak beurit </vt:lpstr>
      <vt:lpstr> Burayak = anak lauk </vt:lpstr>
      <vt:lpstr>Buruy = anak bangkong</vt:lpstr>
      <vt:lpstr>Cémé = anak embé ( kambing ) </vt:lpstr>
      <vt:lpstr>Ciak = anak hayam </vt:lpstr>
      <vt:lpstr> Ènéng = anak munding </vt:lpstr>
      <vt:lpstr> Hileud = anak kukupu </vt:lpstr>
      <vt:lpstr> Kicik / kirik = anak anjing </vt:lpstr>
      <vt:lpstr> Ménél = anak gajah </vt:lpstr>
      <vt:lpstr> Pedēt = anak sapi </vt:lpstr>
      <vt:lpstr> Piyik = anak japati </vt:lpstr>
      <vt:lpstr> Utek – utek = anak reungit 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Pangajaran  1 Nangtayungan Sasatoan</dc:title>
  <dc:creator>ismail - [2010]</dc:creator>
  <cp:lastModifiedBy>ismail - [2010]</cp:lastModifiedBy>
  <cp:revision>16</cp:revision>
  <dcterms:created xsi:type="dcterms:W3CDTF">2020-07-18T14:36:14Z</dcterms:created>
  <dcterms:modified xsi:type="dcterms:W3CDTF">2020-07-21T12:11:33Z</dcterms:modified>
</cp:coreProperties>
</file>