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9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6E833-B9CB-4D4B-BB65-EC4F4515F512}" type="datetimeFigureOut">
              <a:rPr lang="id-ID" smtClean="0"/>
              <a:t>19/07/2020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B986B-D766-4515-BEE1-5143ACFE59FE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7815341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6E833-B9CB-4D4B-BB65-EC4F4515F512}" type="datetimeFigureOut">
              <a:rPr lang="id-ID" smtClean="0"/>
              <a:t>19/07/2020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B986B-D766-4515-BEE1-5143ACFE59FE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1260592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6E833-B9CB-4D4B-BB65-EC4F4515F512}" type="datetimeFigureOut">
              <a:rPr lang="id-ID" smtClean="0"/>
              <a:t>19/07/2020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B986B-D766-4515-BEE1-5143ACFE59FE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7131087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6E833-B9CB-4D4B-BB65-EC4F4515F512}" type="datetimeFigureOut">
              <a:rPr lang="id-ID" smtClean="0"/>
              <a:t>19/07/2020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B986B-D766-4515-BEE1-5143ACFE59FE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2084891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6E833-B9CB-4D4B-BB65-EC4F4515F512}" type="datetimeFigureOut">
              <a:rPr lang="id-ID" smtClean="0"/>
              <a:t>19/07/2020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B986B-D766-4515-BEE1-5143ACFE59FE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909422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6E833-B9CB-4D4B-BB65-EC4F4515F512}" type="datetimeFigureOut">
              <a:rPr lang="id-ID" smtClean="0"/>
              <a:t>19/07/2020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B986B-D766-4515-BEE1-5143ACFE59FE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061718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6E833-B9CB-4D4B-BB65-EC4F4515F512}" type="datetimeFigureOut">
              <a:rPr lang="id-ID" smtClean="0"/>
              <a:t>19/07/2020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B986B-D766-4515-BEE1-5143ACFE59FE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6794054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6E833-B9CB-4D4B-BB65-EC4F4515F512}" type="datetimeFigureOut">
              <a:rPr lang="id-ID" smtClean="0"/>
              <a:t>19/07/2020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B986B-D766-4515-BEE1-5143ACFE59FE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8586925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6E833-B9CB-4D4B-BB65-EC4F4515F512}" type="datetimeFigureOut">
              <a:rPr lang="id-ID" smtClean="0"/>
              <a:t>19/07/2020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B986B-D766-4515-BEE1-5143ACFE59FE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7376789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6E833-B9CB-4D4B-BB65-EC4F4515F512}" type="datetimeFigureOut">
              <a:rPr lang="id-ID" smtClean="0"/>
              <a:t>19/07/2020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B986B-D766-4515-BEE1-5143ACFE59FE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59746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6E833-B9CB-4D4B-BB65-EC4F4515F512}" type="datetimeFigureOut">
              <a:rPr lang="id-ID" smtClean="0"/>
              <a:t>19/07/2020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B986B-D766-4515-BEE1-5143ACFE59FE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7260442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56E833-B9CB-4D4B-BB65-EC4F4515F512}" type="datetimeFigureOut">
              <a:rPr lang="id-ID" smtClean="0"/>
              <a:t>19/07/2020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4B986B-D766-4515-BEE1-5143ACFE59FE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734698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USER\Downloads\BEGRON PTT\3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837812"/>
            <a:ext cx="7776864" cy="5184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99592" y="848722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id-ID" b="1" dirty="0" smtClean="0"/>
              <a:t/>
            </a:r>
            <a:br>
              <a:rPr lang="id-ID" b="1" dirty="0" smtClean="0"/>
            </a:br>
            <a:r>
              <a:rPr lang="id-ID" b="1" dirty="0"/>
              <a:t/>
            </a:r>
            <a:br>
              <a:rPr lang="id-ID" b="1" dirty="0"/>
            </a:br>
            <a:r>
              <a:rPr lang="id-ID" b="1" dirty="0" smtClean="0"/>
              <a:t/>
            </a:r>
            <a:br>
              <a:rPr lang="id-ID" b="1" dirty="0" smtClean="0"/>
            </a:br>
            <a:r>
              <a:rPr lang="id-ID" b="1" dirty="0"/>
              <a:t/>
            </a:r>
            <a:br>
              <a:rPr lang="id-ID" b="1" dirty="0"/>
            </a:br>
            <a:r>
              <a:rPr lang="id-ID" b="1" dirty="0" smtClean="0"/>
              <a:t>Pangajaran  </a:t>
            </a:r>
            <a:r>
              <a:rPr lang="id-ID" b="1" dirty="0"/>
              <a:t>1</a:t>
            </a:r>
            <a:r>
              <a:rPr lang="id-ID" dirty="0"/>
              <a:t/>
            </a:r>
            <a:br>
              <a:rPr lang="id-ID" dirty="0"/>
            </a:br>
            <a:r>
              <a:rPr lang="id-ID" b="1" dirty="0"/>
              <a:t>Nangtayungan </a:t>
            </a:r>
            <a:r>
              <a:rPr lang="id-ID" b="1" dirty="0" smtClean="0"/>
              <a:t>Sasatoan</a:t>
            </a:r>
            <a:br>
              <a:rPr lang="id-ID" b="1" dirty="0" smtClean="0"/>
            </a:br>
            <a:r>
              <a:rPr lang="id-ID" b="1" dirty="0" smtClean="0"/>
              <a:t/>
            </a:r>
            <a:br>
              <a:rPr lang="id-ID" b="1" dirty="0" smtClean="0"/>
            </a:br>
            <a:r>
              <a:rPr lang="id-ID" b="1" dirty="0" smtClean="0"/>
              <a:t>Sub </a:t>
            </a:r>
            <a:r>
              <a:rPr lang="id-ID" b="1" dirty="0"/>
              <a:t>Tema 2</a:t>
            </a:r>
            <a:r>
              <a:rPr lang="id-ID" dirty="0"/>
              <a:t/>
            </a:r>
            <a:br>
              <a:rPr lang="id-ID" dirty="0"/>
            </a:br>
            <a:r>
              <a:rPr lang="id-ID" dirty="0"/>
              <a:t/>
            </a:r>
            <a:br>
              <a:rPr lang="id-ID" dirty="0"/>
            </a:b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27584" y="3645024"/>
            <a:ext cx="6400800" cy="1752600"/>
          </a:xfrm>
        </p:spPr>
        <p:txBody>
          <a:bodyPr/>
          <a:lstStyle/>
          <a:p>
            <a:pPr lvl="0"/>
            <a:r>
              <a:rPr lang="id-ID" sz="4000" b="1" dirty="0">
                <a:solidFill>
                  <a:schemeClr val="tx1"/>
                </a:solidFill>
              </a:rPr>
              <a:t>Ngaran tempat nu aya di Kabupaten Bandung</a:t>
            </a:r>
            <a:r>
              <a:rPr lang="id-ID" b="1" dirty="0">
                <a:solidFill>
                  <a:schemeClr val="tx1"/>
                </a:solidFill>
              </a:rPr>
              <a:t>.</a:t>
            </a:r>
            <a:endParaRPr lang="id-ID" dirty="0">
              <a:solidFill>
                <a:schemeClr val="tx1"/>
              </a:solidFill>
            </a:endParaRPr>
          </a:p>
          <a:p>
            <a:endParaRPr lang="id-ID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99510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Users\USER\Downloads\BEGRON PTT\2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60648"/>
            <a:ext cx="8267558" cy="6192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lvl="0" indent="0">
              <a:buNone/>
            </a:pPr>
            <a:r>
              <a:rPr lang="id-ID" dirty="0" smtClean="0"/>
              <a:t>3. </a:t>
            </a:r>
            <a:r>
              <a:rPr lang="id-ID" sz="3600" dirty="0" smtClean="0"/>
              <a:t>Kecap </a:t>
            </a:r>
            <a:r>
              <a:rPr lang="id-ID" sz="3600" dirty="0"/>
              <a:t>serepan anu asalna tina basa </a:t>
            </a:r>
            <a:r>
              <a:rPr lang="id-ID" sz="3600" b="1" dirty="0"/>
              <a:t>Cina </a:t>
            </a:r>
            <a:r>
              <a:rPr lang="id-ID" sz="3600" b="1" dirty="0" smtClean="0"/>
              <a:t>  </a:t>
            </a:r>
          </a:p>
          <a:p>
            <a:pPr marL="0" lvl="0" indent="0">
              <a:buNone/>
            </a:pPr>
            <a:r>
              <a:rPr lang="id-ID" sz="3600" b="1" dirty="0"/>
              <a:t> </a:t>
            </a:r>
            <a:r>
              <a:rPr lang="id-ID" sz="3600" b="1" dirty="0" smtClean="0"/>
              <a:t>    </a:t>
            </a:r>
            <a:r>
              <a:rPr lang="id-ID" sz="3600" dirty="0" smtClean="0"/>
              <a:t>contona: loténg</a:t>
            </a:r>
            <a:r>
              <a:rPr lang="id-ID" sz="3600" dirty="0"/>
              <a:t>, tahu, soun, bapaw, </a:t>
            </a:r>
            <a:r>
              <a:rPr lang="id-ID" sz="3600" dirty="0" smtClean="0"/>
              <a:t> </a:t>
            </a:r>
          </a:p>
          <a:p>
            <a:pPr marL="0" lvl="0" indent="0">
              <a:buNone/>
            </a:pPr>
            <a:r>
              <a:rPr lang="id-ID" sz="3600" dirty="0"/>
              <a:t> </a:t>
            </a:r>
            <a:r>
              <a:rPr lang="id-ID" sz="3600" dirty="0" smtClean="0"/>
              <a:t>                     tauco.</a:t>
            </a:r>
            <a:endParaRPr lang="id-ID" sz="3600" dirty="0"/>
          </a:p>
          <a:p>
            <a:pPr marL="0" lvl="0" indent="0">
              <a:buNone/>
            </a:pPr>
            <a:r>
              <a:rPr lang="id-ID" sz="3600" dirty="0" smtClean="0"/>
              <a:t>4. Kecap </a:t>
            </a:r>
            <a:r>
              <a:rPr lang="id-ID" sz="3600" dirty="0"/>
              <a:t>serepan anu asalna tina basa </a:t>
            </a:r>
            <a:endParaRPr lang="id-ID" sz="3600" dirty="0" smtClean="0"/>
          </a:p>
          <a:p>
            <a:pPr marL="0" lvl="0" indent="0">
              <a:buNone/>
            </a:pPr>
            <a:r>
              <a:rPr lang="id-ID" sz="3600" b="1" dirty="0"/>
              <a:t> </a:t>
            </a:r>
            <a:r>
              <a:rPr lang="id-ID" sz="3600" b="1" dirty="0" smtClean="0"/>
              <a:t>    Sangsekerta </a:t>
            </a:r>
          </a:p>
          <a:p>
            <a:pPr marL="0" lvl="0" indent="0">
              <a:buNone/>
            </a:pPr>
            <a:r>
              <a:rPr lang="id-ID" sz="3600" dirty="0" smtClean="0"/>
              <a:t>     contona: bumi</a:t>
            </a:r>
            <a:r>
              <a:rPr lang="id-ID" sz="3600" dirty="0"/>
              <a:t>, angkasa, nagara, kota, </a:t>
            </a:r>
            <a:endParaRPr lang="id-ID" sz="3600" dirty="0" smtClean="0"/>
          </a:p>
          <a:p>
            <a:pPr marL="0" lvl="0" indent="0">
              <a:buNone/>
            </a:pPr>
            <a:r>
              <a:rPr lang="id-ID" sz="3600" dirty="0"/>
              <a:t> </a:t>
            </a:r>
            <a:r>
              <a:rPr lang="id-ID" sz="3600" dirty="0" smtClean="0"/>
              <a:t>                      sagara. </a:t>
            </a:r>
            <a:endParaRPr lang="id-ID" sz="3600" dirty="0"/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5744538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C:\Users\USER\Downloads\BEGRON PTT\begron 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60648"/>
            <a:ext cx="8280920" cy="6192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143000"/>
          </a:xfrm>
        </p:spPr>
        <p:txBody>
          <a:bodyPr>
            <a:normAutofit fontScale="90000"/>
          </a:bodyPr>
          <a:lstStyle/>
          <a:p>
            <a:pPr lvl="0"/>
            <a:r>
              <a:rPr lang="id-ID" b="1" dirty="0" smtClean="0"/>
              <a:t>Sub Tema 3</a:t>
            </a:r>
            <a:br>
              <a:rPr lang="id-ID" b="1" dirty="0" smtClean="0"/>
            </a:br>
            <a:r>
              <a:rPr lang="en-US" b="1" dirty="0" err="1"/>
              <a:t>Ngaran</a:t>
            </a:r>
            <a:r>
              <a:rPr lang="id-ID" b="1" dirty="0"/>
              <a:t> Patukangan</a:t>
            </a:r>
            <a:r>
              <a:rPr lang="id-ID" dirty="0"/>
              <a:t/>
            </a:r>
            <a:br>
              <a:rPr lang="id-ID" dirty="0"/>
            </a:b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910796"/>
            <a:ext cx="8229600" cy="4536504"/>
          </a:xfrm>
        </p:spPr>
        <p:txBody>
          <a:bodyPr>
            <a:normAutofit fontScale="47500" lnSpcReduction="20000"/>
          </a:bodyPr>
          <a:lstStyle/>
          <a:p>
            <a:pPr lvl="0"/>
            <a:r>
              <a:rPr lang="en-US" sz="6700" dirty="0" err="1"/>
              <a:t>Anjun</a:t>
            </a:r>
            <a:r>
              <a:rPr lang="en-US" sz="6700" dirty="0"/>
              <a:t> </a:t>
            </a:r>
            <a:r>
              <a:rPr lang="id-ID" sz="6700" dirty="0" smtClean="0"/>
              <a:t>        </a:t>
            </a:r>
            <a:r>
              <a:rPr lang="en-US" sz="6700" dirty="0" smtClean="0"/>
              <a:t>= </a:t>
            </a:r>
            <a:r>
              <a:rPr lang="id-ID" sz="6700" dirty="0"/>
              <a:t>tukang nyieun barang tina taneuh</a:t>
            </a:r>
          </a:p>
          <a:p>
            <a:pPr lvl="0"/>
            <a:r>
              <a:rPr lang="en-US" sz="6700" dirty="0" err="1"/>
              <a:t>Barama</a:t>
            </a:r>
            <a:r>
              <a:rPr lang="id-ID" sz="6700" dirty="0"/>
              <a:t>é</a:t>
            </a:r>
            <a:r>
              <a:rPr lang="en-US" sz="6700" dirty="0"/>
              <a:t>n = </a:t>
            </a:r>
            <a:r>
              <a:rPr lang="id-ID" sz="6700" dirty="0"/>
              <a:t>tukang ngamén atawa tukang </a:t>
            </a:r>
            <a:r>
              <a:rPr lang="id-ID" sz="6700" dirty="0" smtClean="0"/>
              <a:t>   </a:t>
            </a:r>
          </a:p>
          <a:p>
            <a:pPr marL="0" lvl="0" indent="0">
              <a:buNone/>
            </a:pPr>
            <a:r>
              <a:rPr lang="id-ID" sz="6700" dirty="0"/>
              <a:t> </a:t>
            </a:r>
            <a:r>
              <a:rPr lang="id-ID" sz="6700" dirty="0" smtClean="0"/>
              <a:t>                          baramaén</a:t>
            </a:r>
            <a:r>
              <a:rPr lang="id-ID" sz="6700" dirty="0"/>
              <a:t>.</a:t>
            </a:r>
          </a:p>
          <a:p>
            <a:pPr lvl="0"/>
            <a:r>
              <a:rPr lang="en-US" sz="6700" dirty="0" err="1"/>
              <a:t>Bengkong</a:t>
            </a:r>
            <a:r>
              <a:rPr lang="en-US" sz="6700" dirty="0"/>
              <a:t> = </a:t>
            </a:r>
            <a:r>
              <a:rPr lang="en-US" sz="6700" dirty="0" err="1"/>
              <a:t>tukang</a:t>
            </a:r>
            <a:r>
              <a:rPr lang="id-ID" sz="6700" dirty="0"/>
              <a:t> nyunatan </a:t>
            </a:r>
          </a:p>
          <a:p>
            <a:pPr lvl="0"/>
            <a:r>
              <a:rPr lang="en-US" sz="6700" dirty="0" err="1"/>
              <a:t>Dalang</a:t>
            </a:r>
            <a:r>
              <a:rPr lang="en-US" sz="6700" dirty="0"/>
              <a:t> </a:t>
            </a:r>
            <a:r>
              <a:rPr lang="id-ID" sz="6700" dirty="0" smtClean="0"/>
              <a:t>     </a:t>
            </a:r>
            <a:r>
              <a:rPr lang="en-US" sz="6700" dirty="0" smtClean="0"/>
              <a:t>= </a:t>
            </a:r>
            <a:r>
              <a:rPr lang="id-ID" sz="6700" dirty="0"/>
              <a:t>tukang ngalalakonkeun carita </a:t>
            </a:r>
            <a:endParaRPr lang="id-ID" sz="6700" dirty="0" smtClean="0"/>
          </a:p>
          <a:p>
            <a:pPr marL="0" lvl="0" indent="0">
              <a:buNone/>
            </a:pPr>
            <a:r>
              <a:rPr lang="id-ID" sz="6700" dirty="0"/>
              <a:t> </a:t>
            </a:r>
            <a:r>
              <a:rPr lang="id-ID" sz="6700" dirty="0" smtClean="0"/>
              <a:t>                         wayang </a:t>
            </a:r>
            <a:endParaRPr lang="id-ID" sz="6700" dirty="0"/>
          </a:p>
          <a:p>
            <a:pPr lvl="0"/>
            <a:r>
              <a:rPr lang="en-US" sz="6700" dirty="0" err="1"/>
              <a:t>Kamasan</a:t>
            </a:r>
            <a:r>
              <a:rPr lang="en-US" sz="6700" dirty="0"/>
              <a:t> = </a:t>
            </a:r>
            <a:r>
              <a:rPr lang="id-ID" sz="6700" dirty="0" smtClean="0"/>
              <a:t> tukang </a:t>
            </a:r>
            <a:r>
              <a:rPr lang="id-ID" sz="6700" dirty="0"/>
              <a:t>nyieun perhiasan tina </a:t>
            </a:r>
            <a:r>
              <a:rPr lang="id-ID" sz="6700" dirty="0" smtClean="0"/>
              <a:t>   </a:t>
            </a:r>
          </a:p>
          <a:p>
            <a:pPr marL="0" lvl="0" indent="0">
              <a:buNone/>
            </a:pPr>
            <a:r>
              <a:rPr lang="id-ID" sz="6700" dirty="0"/>
              <a:t> </a:t>
            </a:r>
            <a:r>
              <a:rPr lang="id-ID" sz="6700" dirty="0" smtClean="0"/>
              <a:t>                         </a:t>
            </a:r>
            <a:r>
              <a:rPr lang="id-ID" sz="6700" dirty="0" smtClean="0"/>
              <a:t>emas atawa </a:t>
            </a:r>
            <a:r>
              <a:rPr lang="id-ID" sz="6700" dirty="0"/>
              <a:t>perak</a:t>
            </a: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273529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C:\Users\USER\Downloads\BEGRON PTT\begron 1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476672"/>
            <a:ext cx="8568952" cy="5832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/>
          </a:bodyPr>
          <a:lstStyle/>
          <a:p>
            <a:pPr lvl="0"/>
            <a:r>
              <a:rPr lang="en-US" sz="3600" dirty="0" err="1" smtClean="0"/>
              <a:t>Kunc</a:t>
            </a:r>
            <a:r>
              <a:rPr lang="id-ID" sz="3600" dirty="0" smtClean="0"/>
              <a:t>é</a:t>
            </a:r>
            <a:r>
              <a:rPr lang="en-US" sz="3600" dirty="0" smtClean="0"/>
              <a:t>n </a:t>
            </a:r>
            <a:r>
              <a:rPr lang="id-ID" sz="3600" dirty="0" smtClean="0"/>
              <a:t>   </a:t>
            </a:r>
            <a:r>
              <a:rPr lang="en-US" sz="3600" dirty="0" smtClean="0"/>
              <a:t>= </a:t>
            </a:r>
            <a:r>
              <a:rPr lang="id-ID" sz="3600" dirty="0" smtClean="0"/>
              <a:t>tukang ngajaga kuburan</a:t>
            </a:r>
          </a:p>
          <a:p>
            <a:pPr lvl="0"/>
            <a:r>
              <a:rPr lang="en-US" sz="3600" dirty="0" err="1" smtClean="0"/>
              <a:t>Modin</a:t>
            </a:r>
            <a:r>
              <a:rPr lang="en-US" sz="3600" dirty="0" smtClean="0"/>
              <a:t> </a:t>
            </a:r>
            <a:r>
              <a:rPr lang="id-ID" sz="3600" dirty="0" smtClean="0"/>
              <a:t>     </a:t>
            </a:r>
            <a:r>
              <a:rPr lang="en-US" sz="3600" dirty="0" smtClean="0"/>
              <a:t>= </a:t>
            </a:r>
            <a:r>
              <a:rPr lang="en-US" sz="3600" dirty="0" err="1" smtClean="0"/>
              <a:t>tukang</a:t>
            </a:r>
            <a:r>
              <a:rPr lang="id-ID" sz="3600" dirty="0" smtClean="0"/>
              <a:t> adan</a:t>
            </a:r>
          </a:p>
          <a:p>
            <a:pPr lvl="0"/>
            <a:r>
              <a:rPr lang="en-US" sz="3600" dirty="0"/>
              <a:t>Pal</a:t>
            </a:r>
            <a:r>
              <a:rPr lang="id-ID" sz="3600" dirty="0"/>
              <a:t>é</a:t>
            </a:r>
            <a:r>
              <a:rPr lang="en-US" sz="3600" dirty="0"/>
              <a:t>dang </a:t>
            </a:r>
            <a:r>
              <a:rPr lang="id-ID" sz="3600" dirty="0" smtClean="0"/>
              <a:t> </a:t>
            </a:r>
            <a:r>
              <a:rPr lang="en-US" sz="3600" dirty="0" smtClean="0"/>
              <a:t>= </a:t>
            </a:r>
            <a:r>
              <a:rPr lang="id-ID" sz="3600" dirty="0"/>
              <a:t>tukang nyieun parabot tina </a:t>
            </a:r>
            <a:r>
              <a:rPr lang="id-ID" sz="3600" dirty="0" smtClean="0"/>
              <a:t>   </a:t>
            </a:r>
          </a:p>
          <a:p>
            <a:pPr marL="0" lvl="0" indent="0">
              <a:buNone/>
            </a:pPr>
            <a:r>
              <a:rPr lang="id-ID" sz="3600" dirty="0"/>
              <a:t> </a:t>
            </a:r>
            <a:r>
              <a:rPr lang="id-ID" sz="3600" dirty="0" smtClean="0"/>
              <a:t>                        </a:t>
            </a:r>
            <a:r>
              <a:rPr lang="id-ID" sz="3600" dirty="0" smtClean="0"/>
              <a:t>kaléng </a:t>
            </a:r>
            <a:r>
              <a:rPr lang="id-ID" sz="3600" dirty="0"/>
              <a:t>atawa tambaga.</a:t>
            </a:r>
          </a:p>
          <a:p>
            <a:pPr lvl="0"/>
            <a:r>
              <a:rPr lang="en-US" sz="3600" dirty="0" err="1"/>
              <a:t>Pamatang</a:t>
            </a:r>
            <a:r>
              <a:rPr lang="en-US" sz="3600" dirty="0"/>
              <a:t> </a:t>
            </a:r>
            <a:r>
              <a:rPr lang="en-US" sz="3600" dirty="0" smtClean="0"/>
              <a:t>= </a:t>
            </a:r>
            <a:r>
              <a:rPr lang="id-ID" sz="3600" dirty="0"/>
              <a:t>tukang moro sato </a:t>
            </a:r>
            <a:r>
              <a:rPr lang="id-ID" sz="3600" dirty="0" smtClean="0"/>
              <a:t> </a:t>
            </a:r>
          </a:p>
          <a:p>
            <a:pPr marL="0" lvl="0" indent="0">
              <a:buNone/>
            </a:pPr>
            <a:r>
              <a:rPr lang="id-ID" sz="3600" dirty="0"/>
              <a:t> </a:t>
            </a:r>
            <a:r>
              <a:rPr lang="id-ID" sz="3600" dirty="0" smtClean="0"/>
              <a:t>                         </a:t>
            </a:r>
            <a:r>
              <a:rPr lang="id-ID" sz="3600" dirty="0" smtClean="0"/>
              <a:t>ngagunakeun </a:t>
            </a:r>
            <a:r>
              <a:rPr lang="id-ID" sz="3600" dirty="0"/>
              <a:t>tumbak</a:t>
            </a:r>
          </a:p>
          <a:p>
            <a:pPr lvl="0"/>
            <a:r>
              <a:rPr lang="en-US" sz="3600" dirty="0" err="1"/>
              <a:t>Palika</a:t>
            </a:r>
            <a:r>
              <a:rPr lang="en-US" sz="3600" dirty="0"/>
              <a:t> </a:t>
            </a:r>
            <a:r>
              <a:rPr lang="id-ID" sz="3600" dirty="0" smtClean="0"/>
              <a:t>        </a:t>
            </a:r>
            <a:r>
              <a:rPr lang="en-US" sz="3600" dirty="0" smtClean="0"/>
              <a:t>= </a:t>
            </a:r>
            <a:r>
              <a:rPr lang="en-US" sz="3600" dirty="0" err="1"/>
              <a:t>tukang</a:t>
            </a:r>
            <a:r>
              <a:rPr lang="id-ID" sz="3600" dirty="0"/>
              <a:t> teulem</a:t>
            </a:r>
          </a:p>
          <a:p>
            <a:pPr marL="0" indent="0">
              <a:buNone/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944288555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C:\Users\USER\Downloads\BEGRON PTT\begron 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60648"/>
            <a:ext cx="8238484" cy="65973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836712"/>
            <a:ext cx="8229600" cy="4913585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en-US" sz="4000" dirty="0" err="1"/>
              <a:t>Pamayang</a:t>
            </a:r>
            <a:r>
              <a:rPr lang="en-US" sz="4000" dirty="0"/>
              <a:t> = </a:t>
            </a:r>
            <a:r>
              <a:rPr lang="en-US" sz="4000" dirty="0" err="1"/>
              <a:t>tukang</a:t>
            </a:r>
            <a:r>
              <a:rPr lang="id-ID" sz="4000" dirty="0"/>
              <a:t> ngala lauk</a:t>
            </a:r>
          </a:p>
          <a:p>
            <a:pPr lvl="0"/>
            <a:r>
              <a:rPr lang="id-ID" sz="4000" dirty="0"/>
              <a:t>N</a:t>
            </a:r>
            <a:r>
              <a:rPr lang="en-US" sz="4000" dirty="0" err="1"/>
              <a:t>ayaga</a:t>
            </a:r>
            <a:r>
              <a:rPr lang="en-US" sz="4000" dirty="0"/>
              <a:t> </a:t>
            </a:r>
            <a:r>
              <a:rPr lang="id-ID" sz="4000" dirty="0" smtClean="0"/>
              <a:t>     </a:t>
            </a:r>
            <a:r>
              <a:rPr lang="en-US" sz="4000" dirty="0" smtClean="0"/>
              <a:t>= </a:t>
            </a:r>
            <a:r>
              <a:rPr lang="en-US" sz="4000" dirty="0" err="1"/>
              <a:t>tukang</a:t>
            </a:r>
            <a:r>
              <a:rPr lang="id-ID" sz="4000" dirty="0"/>
              <a:t> nabeuh </a:t>
            </a:r>
            <a:r>
              <a:rPr lang="id-ID" sz="4000" dirty="0" smtClean="0"/>
              <a:t>gamelan</a:t>
            </a:r>
            <a:endParaRPr lang="id-ID" sz="4000" dirty="0"/>
          </a:p>
          <a:p>
            <a:pPr lvl="0"/>
            <a:r>
              <a:rPr lang="en-US" sz="4000" dirty="0" err="1"/>
              <a:t>Panday</a:t>
            </a:r>
            <a:r>
              <a:rPr lang="en-US" sz="4000" dirty="0"/>
              <a:t> </a:t>
            </a:r>
            <a:r>
              <a:rPr lang="id-ID" sz="4000" dirty="0" smtClean="0"/>
              <a:t>     </a:t>
            </a:r>
            <a:r>
              <a:rPr lang="en-US" sz="4000" dirty="0" smtClean="0"/>
              <a:t>= </a:t>
            </a:r>
            <a:r>
              <a:rPr lang="en-US" sz="4000" dirty="0" err="1"/>
              <a:t>tukang</a:t>
            </a:r>
            <a:r>
              <a:rPr lang="id-ID" sz="4000" dirty="0"/>
              <a:t> nyieun parabot tina </a:t>
            </a:r>
            <a:r>
              <a:rPr lang="id-ID" sz="4000" dirty="0" smtClean="0"/>
              <a:t> </a:t>
            </a:r>
          </a:p>
          <a:p>
            <a:pPr marL="0" lvl="0" indent="0">
              <a:buNone/>
            </a:pPr>
            <a:r>
              <a:rPr lang="id-ID" sz="4000" dirty="0"/>
              <a:t> </a:t>
            </a:r>
            <a:r>
              <a:rPr lang="id-ID" sz="4000" dirty="0" smtClean="0"/>
              <a:t>                        beusi</a:t>
            </a:r>
            <a:endParaRPr lang="id-ID" sz="4000" dirty="0"/>
          </a:p>
          <a:p>
            <a:pPr lvl="0"/>
            <a:r>
              <a:rPr lang="en-US" sz="4000" dirty="0" err="1"/>
              <a:t>Sarati</a:t>
            </a:r>
            <a:r>
              <a:rPr lang="en-US" sz="4000" dirty="0"/>
              <a:t> </a:t>
            </a:r>
            <a:r>
              <a:rPr lang="id-ID" sz="4000" dirty="0" smtClean="0"/>
              <a:t>       </a:t>
            </a:r>
            <a:r>
              <a:rPr lang="en-US" sz="4000" dirty="0" smtClean="0"/>
              <a:t>= </a:t>
            </a:r>
            <a:r>
              <a:rPr lang="en-US" sz="4000" dirty="0" err="1"/>
              <a:t>tukang</a:t>
            </a:r>
            <a:r>
              <a:rPr lang="id-ID" sz="4000" dirty="0"/>
              <a:t> meruhkeun sato </a:t>
            </a:r>
            <a:endParaRPr lang="id-ID" sz="4000" dirty="0" smtClean="0"/>
          </a:p>
          <a:p>
            <a:pPr marL="0" lvl="0" indent="0">
              <a:buNone/>
            </a:pPr>
            <a:r>
              <a:rPr lang="id-ID" sz="4000" dirty="0"/>
              <a:t> </a:t>
            </a:r>
            <a:r>
              <a:rPr lang="id-ID" sz="4000" dirty="0" smtClean="0"/>
              <a:t>                        galak</a:t>
            </a:r>
            <a:endParaRPr lang="id-ID" sz="4000" dirty="0"/>
          </a:p>
          <a:p>
            <a:pPr lvl="0"/>
            <a:r>
              <a:rPr lang="en-US" sz="4000" dirty="0"/>
              <a:t>Sind</a:t>
            </a:r>
            <a:r>
              <a:rPr lang="id-ID" sz="4000" dirty="0"/>
              <a:t>é</a:t>
            </a:r>
            <a:r>
              <a:rPr lang="en-US" sz="4000" dirty="0"/>
              <a:t>n </a:t>
            </a:r>
            <a:r>
              <a:rPr lang="id-ID" sz="4000" dirty="0" smtClean="0"/>
              <a:t>    </a:t>
            </a:r>
            <a:r>
              <a:rPr lang="en-US" sz="4000" dirty="0" smtClean="0"/>
              <a:t>= </a:t>
            </a:r>
            <a:r>
              <a:rPr lang="id-ID" sz="4000" dirty="0"/>
              <a:t>juru kawih atawa tukang </a:t>
            </a:r>
            <a:endParaRPr lang="id-ID" sz="4000" dirty="0" smtClean="0"/>
          </a:p>
          <a:p>
            <a:pPr marL="0" lvl="0" indent="0">
              <a:buNone/>
            </a:pPr>
            <a:r>
              <a:rPr lang="id-ID" sz="4000" dirty="0"/>
              <a:t> </a:t>
            </a:r>
            <a:r>
              <a:rPr lang="id-ID" sz="4000" dirty="0" smtClean="0"/>
              <a:t>                      </a:t>
            </a:r>
            <a:r>
              <a:rPr lang="id-ID" sz="4000" dirty="0" smtClean="0"/>
              <a:t>ngalagu </a:t>
            </a:r>
            <a:r>
              <a:rPr lang="id-ID" sz="4000" dirty="0"/>
              <a:t>dina wayang golék</a:t>
            </a:r>
          </a:p>
          <a:p>
            <a:pPr marL="0" indent="0">
              <a:buNone/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0610058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1026" name="Picture 2" descr="C:\Users\USER\Downloads\BEGRON PTT\24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548680"/>
            <a:ext cx="7488832" cy="5609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81657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USER\Downloads\BEGRON PTT\30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32656"/>
            <a:ext cx="8136904" cy="61700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90872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id-ID" dirty="0" smtClean="0"/>
              <a:t/>
            </a:r>
            <a:br>
              <a:rPr lang="id-ID" dirty="0" smtClean="0"/>
            </a:br>
            <a:r>
              <a:rPr lang="id-ID" dirty="0" smtClean="0"/>
              <a:t>Di Kabupaten Bandung aya 31 </a:t>
            </a:r>
            <a:br>
              <a:rPr lang="id-ID" dirty="0" smtClean="0"/>
            </a:br>
            <a:r>
              <a:rPr lang="id-ID" dirty="0" smtClean="0"/>
              <a:t>Kecamatan diantarana waé aya:</a:t>
            </a:r>
            <a:br>
              <a:rPr lang="id-ID" dirty="0" smtClean="0"/>
            </a:br>
            <a:r>
              <a:rPr lang="id-ID" dirty="0" smtClean="0"/>
              <a:t/>
            </a:r>
            <a:br>
              <a:rPr lang="id-ID" dirty="0" smtClean="0"/>
            </a:b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31640" y="1988840"/>
            <a:ext cx="6552728" cy="4525963"/>
          </a:xfrm>
        </p:spPr>
        <p:txBody>
          <a:bodyPr/>
          <a:lstStyle/>
          <a:p>
            <a:pPr marL="0" indent="0">
              <a:buNone/>
            </a:pPr>
            <a:r>
              <a:rPr lang="id-ID" dirty="0" smtClean="0"/>
              <a:t>1. </a:t>
            </a:r>
            <a:r>
              <a:rPr lang="id-ID" sz="4000" dirty="0"/>
              <a:t>Kecamatan Margaasih </a:t>
            </a:r>
            <a:endParaRPr lang="id-ID" sz="4000" dirty="0" smtClean="0"/>
          </a:p>
          <a:p>
            <a:pPr marL="0" indent="0">
              <a:buNone/>
            </a:pPr>
            <a:r>
              <a:rPr lang="id-ID" sz="4000" dirty="0" smtClean="0"/>
              <a:t>2. Kecamatan </a:t>
            </a:r>
            <a:r>
              <a:rPr lang="id-ID" sz="4000" dirty="0"/>
              <a:t>Margahayu </a:t>
            </a:r>
            <a:endParaRPr lang="id-ID" sz="4000" dirty="0" smtClean="0"/>
          </a:p>
          <a:p>
            <a:pPr marL="0" indent="0">
              <a:buNone/>
            </a:pPr>
            <a:r>
              <a:rPr lang="id-ID" sz="4000" dirty="0" smtClean="0"/>
              <a:t>3. </a:t>
            </a:r>
            <a:r>
              <a:rPr lang="id-ID" sz="4000" dirty="0"/>
              <a:t>Kecamatan Cileunyi </a:t>
            </a:r>
            <a:endParaRPr lang="id-ID" sz="4000" dirty="0" smtClean="0"/>
          </a:p>
          <a:p>
            <a:pPr marL="0" indent="0">
              <a:buNone/>
            </a:pPr>
            <a:r>
              <a:rPr lang="id-ID" sz="4000" dirty="0" smtClean="0"/>
              <a:t>4. </a:t>
            </a:r>
            <a:r>
              <a:rPr lang="id-ID" sz="4000" dirty="0"/>
              <a:t>Kecamatan Balééndah </a:t>
            </a:r>
            <a:endParaRPr lang="id-ID" sz="4000" dirty="0" smtClean="0"/>
          </a:p>
          <a:p>
            <a:pPr marL="0" indent="0">
              <a:buNone/>
            </a:pPr>
            <a:r>
              <a:rPr lang="id-ID" sz="4000" dirty="0" smtClean="0"/>
              <a:t>5. </a:t>
            </a:r>
            <a:r>
              <a:rPr lang="id-ID" sz="4000" dirty="0"/>
              <a:t>Kecamatan </a:t>
            </a:r>
            <a:r>
              <a:rPr lang="id-ID" sz="4000" dirty="0" smtClean="0"/>
              <a:t>Banjaran</a:t>
            </a:r>
          </a:p>
          <a:p>
            <a:pPr marL="0" indent="0">
              <a:buNone/>
            </a:pPr>
            <a:r>
              <a:rPr lang="id-ID" sz="4000" dirty="0" smtClean="0"/>
              <a:t>6. </a:t>
            </a:r>
            <a:r>
              <a:rPr lang="id-ID" sz="4000" dirty="0"/>
              <a:t>Kecamatan Soréang </a:t>
            </a:r>
          </a:p>
        </p:txBody>
      </p:sp>
    </p:spTree>
    <p:extLst>
      <p:ext uri="{BB962C8B-B14F-4D97-AF65-F5344CB8AC3E}">
        <p14:creationId xmlns:p14="http://schemas.microsoft.com/office/powerpoint/2010/main" val="42422577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USER\Downloads\BEGRON PTT\3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557213"/>
            <a:ext cx="7704856" cy="57521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id-ID" b="1" dirty="0" smtClean="0"/>
              <a:t/>
            </a:r>
            <a:br>
              <a:rPr lang="id-ID" b="1" dirty="0" smtClean="0"/>
            </a:br>
            <a:r>
              <a:rPr lang="id-ID" b="1" dirty="0" smtClean="0"/>
              <a:t>Di Kecamatan Margaasih aya:</a:t>
            </a:r>
            <a:br>
              <a:rPr lang="id-ID" b="1" dirty="0" smtClean="0"/>
            </a:b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75656" y="1815971"/>
            <a:ext cx="6264696" cy="4525963"/>
          </a:xfrm>
        </p:spPr>
        <p:txBody>
          <a:bodyPr/>
          <a:lstStyle/>
          <a:p>
            <a:pPr marL="0" lvl="0" indent="0">
              <a:buNone/>
            </a:pPr>
            <a:r>
              <a:rPr lang="id-ID" dirty="0" smtClean="0"/>
              <a:t>1. </a:t>
            </a:r>
            <a:r>
              <a:rPr lang="id-ID" sz="3600" dirty="0" smtClean="0"/>
              <a:t>Kelurahan Margaasih</a:t>
            </a:r>
          </a:p>
          <a:p>
            <a:pPr marL="0" lvl="0" indent="0">
              <a:buNone/>
            </a:pPr>
            <a:r>
              <a:rPr lang="id-ID" sz="3600" dirty="0" smtClean="0"/>
              <a:t>2. </a:t>
            </a:r>
            <a:r>
              <a:rPr lang="id-ID" sz="3600" dirty="0" smtClean="0"/>
              <a:t>Kelurahan </a:t>
            </a:r>
            <a:r>
              <a:rPr lang="id-ID" sz="3600" dirty="0" smtClean="0"/>
              <a:t>Cigondéwah Hilir</a:t>
            </a:r>
          </a:p>
          <a:p>
            <a:pPr marL="0" lvl="0" indent="0">
              <a:buNone/>
            </a:pPr>
            <a:r>
              <a:rPr lang="id-ID" sz="3600" dirty="0" smtClean="0"/>
              <a:t>3. Kelurahan Lagadar</a:t>
            </a:r>
          </a:p>
          <a:p>
            <a:pPr marL="0" lvl="0" indent="0">
              <a:buNone/>
            </a:pPr>
            <a:r>
              <a:rPr lang="id-ID" sz="3600" dirty="0" smtClean="0"/>
              <a:t>4. Kelurahan Nanjung</a:t>
            </a:r>
          </a:p>
          <a:p>
            <a:pPr marL="0" lvl="0" indent="0">
              <a:buNone/>
            </a:pPr>
            <a:r>
              <a:rPr lang="id-ID" sz="3600" dirty="0" smtClean="0"/>
              <a:t>5</a:t>
            </a:r>
            <a:r>
              <a:rPr lang="id-ID" sz="3600" dirty="0" smtClean="0"/>
              <a:t>. Kelurahan Rahayu</a:t>
            </a:r>
          </a:p>
          <a:p>
            <a:pPr marL="0" lvl="0" indent="0">
              <a:buNone/>
            </a:pPr>
            <a:r>
              <a:rPr lang="id-ID" sz="3600" dirty="0" smtClean="0"/>
              <a:t>6</a:t>
            </a:r>
            <a:r>
              <a:rPr lang="id-ID" sz="3600" dirty="0" smtClean="0"/>
              <a:t>. Kelurahan Mekarahayu.</a:t>
            </a: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5032326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USER\Downloads\BEGRON PTT\3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628236"/>
            <a:ext cx="7488404" cy="5609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4978" y="332656"/>
            <a:ext cx="8229600" cy="1143000"/>
          </a:xfrm>
        </p:spPr>
        <p:txBody>
          <a:bodyPr>
            <a:normAutofit/>
          </a:bodyPr>
          <a:lstStyle/>
          <a:p>
            <a:r>
              <a:rPr lang="id-ID" b="1" dirty="0" smtClean="0"/>
              <a:t>Di Kecamatan Margahayu aya: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5596" y="2060847"/>
            <a:ext cx="7128364" cy="4176464"/>
          </a:xfrm>
        </p:spPr>
        <p:txBody>
          <a:bodyPr>
            <a:normAutofit/>
          </a:bodyPr>
          <a:lstStyle/>
          <a:p>
            <a:pPr marL="514350" lvl="0" indent="-514350">
              <a:buAutoNum type="arabicPeriod"/>
            </a:pPr>
            <a:r>
              <a:rPr lang="id-ID" sz="4000" dirty="0" smtClean="0"/>
              <a:t>Kelurahan </a:t>
            </a:r>
            <a:r>
              <a:rPr lang="id-ID" sz="4000" dirty="0"/>
              <a:t>Margahayu </a:t>
            </a:r>
            <a:r>
              <a:rPr lang="id-ID" sz="4000" dirty="0" smtClean="0"/>
              <a:t>Tengah </a:t>
            </a:r>
          </a:p>
          <a:p>
            <a:pPr marL="514350" lvl="0" indent="-514350">
              <a:buAutoNum type="arabicPeriod"/>
            </a:pPr>
            <a:r>
              <a:rPr lang="id-ID" sz="4000" dirty="0" smtClean="0"/>
              <a:t>Kelurahan Margahayu Selatan</a:t>
            </a:r>
          </a:p>
          <a:p>
            <a:pPr marL="514350" lvl="0" indent="-514350">
              <a:buAutoNum type="arabicPeriod"/>
            </a:pPr>
            <a:r>
              <a:rPr lang="id-ID" sz="4000" dirty="0" smtClean="0"/>
              <a:t>Kelurahan Sukaménak</a:t>
            </a:r>
          </a:p>
          <a:p>
            <a:pPr marL="514350" lvl="0" indent="-514350">
              <a:buAutoNum type="arabicPeriod"/>
            </a:pPr>
            <a:r>
              <a:rPr lang="id-ID" sz="4000" dirty="0" smtClean="0"/>
              <a:t>Kelurahan Sayati</a:t>
            </a:r>
          </a:p>
          <a:p>
            <a:pPr marL="514350" lvl="0" indent="-514350">
              <a:buAutoNum type="arabicPeriod"/>
            </a:pPr>
            <a:r>
              <a:rPr lang="id-ID" sz="4000" dirty="0" smtClean="0"/>
              <a:t>Kelurahan Sulaéman</a:t>
            </a:r>
            <a:r>
              <a:rPr lang="id-ID" sz="4000" dirty="0"/>
              <a:t>. </a:t>
            </a:r>
          </a:p>
          <a:p>
            <a:endParaRPr lang="id-ID" sz="4000" dirty="0"/>
          </a:p>
        </p:txBody>
      </p:sp>
    </p:spTree>
    <p:extLst>
      <p:ext uri="{BB962C8B-B14F-4D97-AF65-F5344CB8AC3E}">
        <p14:creationId xmlns:p14="http://schemas.microsoft.com/office/powerpoint/2010/main" val="22976448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USER\Downloads\BEGRON PTT\3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430560"/>
            <a:ext cx="7912999" cy="63367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7275" y="438913"/>
            <a:ext cx="8229600" cy="1143000"/>
          </a:xfrm>
        </p:spPr>
        <p:txBody>
          <a:bodyPr/>
          <a:lstStyle/>
          <a:p>
            <a:r>
              <a:rPr lang="id-ID" b="1" dirty="0" smtClean="0"/>
              <a:t>Di Kecamatan </a:t>
            </a:r>
            <a:r>
              <a:rPr lang="id-ID" b="1" dirty="0"/>
              <a:t>Cileunyi </a:t>
            </a:r>
            <a:r>
              <a:rPr lang="id-ID" b="1" dirty="0" smtClean="0"/>
              <a:t>aya: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03648" y="1772816"/>
            <a:ext cx="6264696" cy="4032448"/>
          </a:xfrm>
        </p:spPr>
        <p:txBody>
          <a:bodyPr/>
          <a:lstStyle/>
          <a:p>
            <a:pPr marL="514350" lvl="0" indent="-514350">
              <a:buAutoNum type="arabicPeriod"/>
            </a:pPr>
            <a:r>
              <a:rPr lang="id-ID" sz="4000" dirty="0" smtClean="0"/>
              <a:t>Kelurahan </a:t>
            </a:r>
            <a:r>
              <a:rPr lang="id-ID" sz="4000" dirty="0"/>
              <a:t>Cileunyi </a:t>
            </a:r>
            <a:r>
              <a:rPr lang="id-ID" sz="4000" dirty="0" smtClean="0"/>
              <a:t>Kulon</a:t>
            </a:r>
          </a:p>
          <a:p>
            <a:pPr marL="514350" lvl="0" indent="-514350">
              <a:buAutoNum type="arabicPeriod"/>
            </a:pPr>
            <a:r>
              <a:rPr lang="id-ID" sz="4000" dirty="0" smtClean="0"/>
              <a:t>Kelurahan Cileunyi Wétan</a:t>
            </a:r>
          </a:p>
          <a:p>
            <a:pPr marL="514350" lvl="0" indent="-514350">
              <a:buAutoNum type="arabicPeriod"/>
            </a:pPr>
            <a:r>
              <a:rPr lang="id-ID" sz="4000" dirty="0" smtClean="0"/>
              <a:t>Kelurahan Cibiru Wétan</a:t>
            </a:r>
            <a:endParaRPr lang="id-ID" sz="4000" dirty="0"/>
          </a:p>
          <a:p>
            <a:pPr marL="514350" lvl="0" indent="-514350">
              <a:buAutoNum type="arabicPeriod"/>
            </a:pPr>
            <a:r>
              <a:rPr lang="id-ID" sz="4000" dirty="0" smtClean="0"/>
              <a:t>Kelurahan Cibiru Hilir </a:t>
            </a:r>
          </a:p>
          <a:p>
            <a:pPr marL="514350" lvl="0" indent="-514350">
              <a:buAutoNum type="arabicPeriod"/>
            </a:pPr>
            <a:r>
              <a:rPr lang="id-ID" sz="4000" dirty="0" smtClean="0"/>
              <a:t>Kelurahan Cinunuk </a:t>
            </a:r>
            <a:endParaRPr lang="id-ID" sz="4000" dirty="0"/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2298631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USER\Downloads\BEGRON PTT\begron 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557212"/>
            <a:ext cx="7560840" cy="58961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143000"/>
          </a:xfrm>
        </p:spPr>
        <p:txBody>
          <a:bodyPr/>
          <a:lstStyle/>
          <a:p>
            <a:r>
              <a:rPr lang="id-ID" b="1" dirty="0" smtClean="0"/>
              <a:t>Di Kecamatan </a:t>
            </a:r>
            <a:r>
              <a:rPr lang="id-ID" b="1" dirty="0"/>
              <a:t>Balééndah </a:t>
            </a:r>
            <a:r>
              <a:rPr lang="id-ID" b="1" dirty="0" smtClean="0"/>
              <a:t>aya: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63688" y="1844824"/>
            <a:ext cx="5904656" cy="3989040"/>
          </a:xfrm>
        </p:spPr>
        <p:txBody>
          <a:bodyPr>
            <a:normAutofit/>
          </a:bodyPr>
          <a:lstStyle/>
          <a:p>
            <a:pPr marL="514350" lvl="0" indent="-514350">
              <a:buAutoNum type="arabicPeriod"/>
            </a:pPr>
            <a:r>
              <a:rPr lang="id-ID" sz="4000" dirty="0" smtClean="0"/>
              <a:t>Kelurahan Andir</a:t>
            </a:r>
          </a:p>
          <a:p>
            <a:pPr marL="514350" lvl="0" indent="-514350">
              <a:buAutoNum type="arabicPeriod"/>
            </a:pPr>
            <a:r>
              <a:rPr lang="id-ID" sz="4000" dirty="0" smtClean="0"/>
              <a:t>Kelurahan Malakasari</a:t>
            </a:r>
          </a:p>
          <a:p>
            <a:pPr marL="514350" lvl="0" indent="-514350">
              <a:buAutoNum type="arabicPeriod"/>
            </a:pPr>
            <a:r>
              <a:rPr lang="id-ID" sz="4000" dirty="0" smtClean="0"/>
              <a:t>Kelurahan </a:t>
            </a:r>
            <a:r>
              <a:rPr lang="id-ID" sz="4000" dirty="0" smtClean="0"/>
              <a:t>Manggahang</a:t>
            </a:r>
            <a:endParaRPr lang="id-ID" sz="4000" dirty="0" smtClean="0"/>
          </a:p>
          <a:p>
            <a:pPr marL="514350" lvl="0" indent="-514350">
              <a:buAutoNum type="arabicPeriod"/>
            </a:pPr>
            <a:r>
              <a:rPr lang="id-ID" sz="4000" dirty="0" smtClean="0"/>
              <a:t>Kelurahan Balééndah </a:t>
            </a:r>
          </a:p>
          <a:p>
            <a:pPr marL="514350" lvl="0" indent="-514350">
              <a:buAutoNum type="arabicPeriod"/>
            </a:pPr>
            <a:r>
              <a:rPr lang="id-ID" sz="4000" dirty="0" smtClean="0"/>
              <a:t>Kelurahan Rancamanyar</a:t>
            </a:r>
            <a:endParaRPr lang="id-ID" sz="4000" dirty="0"/>
          </a:p>
          <a:p>
            <a:endParaRPr lang="id-ID" sz="4000" dirty="0"/>
          </a:p>
        </p:txBody>
      </p:sp>
    </p:spTree>
    <p:extLst>
      <p:ext uri="{BB962C8B-B14F-4D97-AF65-F5344CB8AC3E}">
        <p14:creationId xmlns:p14="http://schemas.microsoft.com/office/powerpoint/2010/main" val="4011970321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1" name="Picture 3" descr="C:\Users\USER\Downloads\BEGRON PTT\begron 1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664152"/>
            <a:ext cx="8208912" cy="5645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636590"/>
            <a:ext cx="7200800" cy="1143000"/>
          </a:xfrm>
        </p:spPr>
        <p:txBody>
          <a:bodyPr/>
          <a:lstStyle/>
          <a:p>
            <a:r>
              <a:rPr lang="id-ID" b="1" dirty="0" smtClean="0"/>
              <a:t>Di Kecamatan Banjaran aya: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03648" y="1844824"/>
            <a:ext cx="6480720" cy="3888432"/>
          </a:xfrm>
        </p:spPr>
        <p:txBody>
          <a:bodyPr>
            <a:normAutofit/>
          </a:bodyPr>
          <a:lstStyle/>
          <a:p>
            <a:pPr marL="514350" lvl="0" indent="-514350">
              <a:buAutoNum type="arabicPeriod"/>
            </a:pPr>
            <a:r>
              <a:rPr lang="id-ID" sz="4000" dirty="0" smtClean="0"/>
              <a:t>Kelurahan </a:t>
            </a:r>
            <a:r>
              <a:rPr lang="id-ID" sz="4000" dirty="0"/>
              <a:t>Banjaran </a:t>
            </a:r>
            <a:r>
              <a:rPr lang="id-ID" sz="4000" dirty="0" smtClean="0"/>
              <a:t>Kulon</a:t>
            </a:r>
          </a:p>
          <a:p>
            <a:pPr marL="514350" lvl="0" indent="-514350">
              <a:buAutoNum type="arabicPeriod"/>
            </a:pPr>
            <a:r>
              <a:rPr lang="id-ID" sz="4000" dirty="0" smtClean="0"/>
              <a:t>Kelurahan Banjaran Wétan</a:t>
            </a:r>
          </a:p>
          <a:p>
            <a:pPr marL="514350" lvl="0" indent="-514350">
              <a:buAutoNum type="arabicPeriod"/>
            </a:pPr>
            <a:r>
              <a:rPr lang="id-ID" sz="4000" dirty="0" smtClean="0"/>
              <a:t>Kelurahan Mekarjaya</a:t>
            </a:r>
          </a:p>
          <a:p>
            <a:pPr marL="514350" lvl="0" indent="-514350">
              <a:buAutoNum type="arabicPeriod"/>
            </a:pPr>
            <a:r>
              <a:rPr lang="id-ID" sz="4000" dirty="0" smtClean="0"/>
              <a:t>Kelurahan </a:t>
            </a:r>
            <a:r>
              <a:rPr lang="id-ID" sz="4000" dirty="0" smtClean="0"/>
              <a:t>Néglasari</a:t>
            </a:r>
          </a:p>
          <a:p>
            <a:pPr marL="514350" lvl="0" indent="-514350">
              <a:buAutoNum type="arabicPeriod"/>
            </a:pPr>
            <a:r>
              <a:rPr lang="id-ID" sz="4000" dirty="0" smtClean="0"/>
              <a:t>Kelurahan Pasirmulya</a:t>
            </a:r>
            <a:endParaRPr lang="id-ID" sz="4000" dirty="0"/>
          </a:p>
        </p:txBody>
      </p:sp>
    </p:spTree>
    <p:extLst>
      <p:ext uri="{BB962C8B-B14F-4D97-AF65-F5344CB8AC3E}">
        <p14:creationId xmlns:p14="http://schemas.microsoft.com/office/powerpoint/2010/main" val="1067097016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USER\Downloads\BEGRON PTT\3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630972"/>
            <a:ext cx="8208912" cy="56783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32" y="836712"/>
            <a:ext cx="7546032" cy="1143000"/>
          </a:xfrm>
        </p:spPr>
        <p:txBody>
          <a:bodyPr/>
          <a:lstStyle/>
          <a:p>
            <a:r>
              <a:rPr lang="id-ID" b="1" dirty="0" smtClean="0"/>
              <a:t>Di Kecamatan </a:t>
            </a:r>
            <a:r>
              <a:rPr lang="id-ID" b="1" dirty="0"/>
              <a:t>Soréang </a:t>
            </a:r>
            <a:r>
              <a:rPr lang="id-ID" b="1" dirty="0" smtClean="0"/>
              <a:t>aya: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19672" y="1977154"/>
            <a:ext cx="5832648" cy="4320480"/>
          </a:xfrm>
        </p:spPr>
        <p:txBody>
          <a:bodyPr>
            <a:normAutofit/>
          </a:bodyPr>
          <a:lstStyle/>
          <a:p>
            <a:pPr marL="514350" lvl="0" indent="-514350">
              <a:buAutoNum type="arabicPeriod"/>
            </a:pPr>
            <a:r>
              <a:rPr lang="id-ID" sz="4000" dirty="0" smtClean="0"/>
              <a:t>Kelurahan Soréang</a:t>
            </a:r>
          </a:p>
          <a:p>
            <a:pPr marL="514350" lvl="0" indent="-514350">
              <a:buAutoNum type="arabicPeriod"/>
            </a:pPr>
            <a:r>
              <a:rPr lang="id-ID" sz="4000" dirty="0" smtClean="0"/>
              <a:t>Kelurahan Sukajadi</a:t>
            </a:r>
          </a:p>
          <a:p>
            <a:pPr marL="514350" lvl="0" indent="-514350">
              <a:buAutoNum type="arabicPeriod"/>
            </a:pPr>
            <a:r>
              <a:rPr lang="id-ID" sz="4000" dirty="0" smtClean="0"/>
              <a:t>Kelurahan Sukanagara</a:t>
            </a:r>
          </a:p>
          <a:p>
            <a:pPr marL="514350" lvl="0" indent="-514350">
              <a:buAutoNum type="arabicPeriod"/>
            </a:pPr>
            <a:r>
              <a:rPr lang="id-ID" sz="4000" dirty="0" smtClean="0"/>
              <a:t>Kelurahan Pamekaran</a:t>
            </a:r>
          </a:p>
          <a:p>
            <a:pPr marL="514350" lvl="0" indent="-514350">
              <a:buAutoNum type="arabicPeriod"/>
            </a:pPr>
            <a:r>
              <a:rPr lang="id-ID" sz="4000" dirty="0" smtClean="0"/>
              <a:t>Kelurahan Sekarwangi</a:t>
            </a:r>
            <a:endParaRPr lang="id-ID" sz="4000" dirty="0"/>
          </a:p>
        </p:txBody>
      </p:sp>
    </p:spTree>
    <p:extLst>
      <p:ext uri="{BB962C8B-B14F-4D97-AF65-F5344CB8AC3E}">
        <p14:creationId xmlns:p14="http://schemas.microsoft.com/office/powerpoint/2010/main" val="11425424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Users\USER\Downloads\BEGRON PTT\2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733" y="476672"/>
            <a:ext cx="8252365" cy="5832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id-ID" b="1" dirty="0" smtClean="0"/>
              <a:t/>
            </a:r>
            <a:br>
              <a:rPr lang="id-ID" b="1" dirty="0" smtClean="0"/>
            </a:br>
            <a:r>
              <a:rPr lang="id-ID" b="1" dirty="0" smtClean="0"/>
              <a:t>Kecap </a:t>
            </a:r>
            <a:r>
              <a:rPr lang="id-ID" b="1" dirty="0"/>
              <a:t>serepan tina basa asing.</a:t>
            </a:r>
            <a:r>
              <a:rPr lang="id-ID" dirty="0"/>
              <a:t/>
            </a:r>
            <a:br>
              <a:rPr lang="id-ID" dirty="0"/>
            </a:b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lvl="0" indent="-514350">
              <a:buAutoNum type="arabicPeriod"/>
            </a:pPr>
            <a:r>
              <a:rPr lang="id-ID" sz="3600" dirty="0" smtClean="0"/>
              <a:t>Kecap </a:t>
            </a:r>
            <a:r>
              <a:rPr lang="id-ID" sz="3600" dirty="0"/>
              <a:t>serepan anu asalna tina basa </a:t>
            </a:r>
            <a:r>
              <a:rPr lang="id-ID" sz="3600" b="1" dirty="0"/>
              <a:t>Walanda</a:t>
            </a:r>
            <a:r>
              <a:rPr lang="id-ID" sz="3600" dirty="0"/>
              <a:t> </a:t>
            </a:r>
            <a:endParaRPr lang="id-ID" sz="3600" dirty="0" smtClean="0"/>
          </a:p>
          <a:p>
            <a:pPr marL="0" lvl="0" indent="0">
              <a:buNone/>
            </a:pPr>
            <a:r>
              <a:rPr lang="id-ID" sz="3600" dirty="0"/>
              <a:t> </a:t>
            </a:r>
            <a:r>
              <a:rPr lang="id-ID" sz="3600" dirty="0" smtClean="0"/>
              <a:t>     contona: émbér</a:t>
            </a:r>
            <a:r>
              <a:rPr lang="id-ID" sz="3600" dirty="0"/>
              <a:t>,  baskom, dasi, anduk, </a:t>
            </a:r>
            <a:endParaRPr lang="id-ID" sz="3600" dirty="0" smtClean="0"/>
          </a:p>
          <a:p>
            <a:pPr marL="0" lvl="0" indent="0">
              <a:buNone/>
            </a:pPr>
            <a:r>
              <a:rPr lang="id-ID" sz="3600" dirty="0"/>
              <a:t> </a:t>
            </a:r>
            <a:r>
              <a:rPr lang="id-ID" sz="3600" dirty="0" smtClean="0"/>
              <a:t>                      saku</a:t>
            </a:r>
            <a:r>
              <a:rPr lang="id-ID" sz="3600" dirty="0"/>
              <a:t>, </a:t>
            </a:r>
            <a:r>
              <a:rPr lang="id-ID" sz="3600" dirty="0" smtClean="0"/>
              <a:t>kosmetik</a:t>
            </a:r>
            <a:r>
              <a:rPr lang="id-ID" sz="3600" dirty="0"/>
              <a:t>, </a:t>
            </a:r>
            <a:r>
              <a:rPr lang="id-ID" sz="3600" dirty="0" smtClean="0"/>
              <a:t>parfum</a:t>
            </a:r>
          </a:p>
          <a:p>
            <a:pPr marL="0" lvl="0" indent="0">
              <a:buNone/>
            </a:pPr>
            <a:r>
              <a:rPr lang="id-ID" sz="3600" dirty="0" smtClean="0"/>
              <a:t>2. Kecap </a:t>
            </a:r>
            <a:r>
              <a:rPr lang="id-ID" sz="3600" dirty="0"/>
              <a:t>serepan anu asalna tina basa</a:t>
            </a:r>
            <a:r>
              <a:rPr lang="id-ID" sz="3600" b="1" dirty="0"/>
              <a:t> Arab </a:t>
            </a:r>
            <a:endParaRPr lang="id-ID" sz="3600" b="1" dirty="0" smtClean="0"/>
          </a:p>
          <a:p>
            <a:pPr marL="0" lvl="0" indent="0">
              <a:buNone/>
            </a:pPr>
            <a:r>
              <a:rPr lang="id-ID" sz="3600" b="1" dirty="0"/>
              <a:t> </a:t>
            </a:r>
            <a:r>
              <a:rPr lang="id-ID" sz="3600" b="1" dirty="0" smtClean="0"/>
              <a:t>    </a:t>
            </a:r>
            <a:r>
              <a:rPr lang="id-ID" sz="3600" dirty="0" smtClean="0"/>
              <a:t>contona: kopéah</a:t>
            </a:r>
            <a:r>
              <a:rPr lang="id-ID" sz="3600" dirty="0"/>
              <a:t>, masjid, musola, kitab, </a:t>
            </a:r>
            <a:endParaRPr lang="id-ID" sz="3600" dirty="0" smtClean="0"/>
          </a:p>
          <a:p>
            <a:pPr marL="0" lvl="0" indent="0">
              <a:buNone/>
            </a:pPr>
            <a:r>
              <a:rPr lang="id-ID" sz="3600" dirty="0"/>
              <a:t> </a:t>
            </a:r>
            <a:r>
              <a:rPr lang="id-ID" sz="3600" dirty="0" smtClean="0"/>
              <a:t>                     madrasah</a:t>
            </a:r>
            <a:endParaRPr lang="id-ID" sz="3600" dirty="0"/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9074720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</TotalTime>
  <Words>352</Words>
  <Application>Microsoft Office PowerPoint</Application>
  <PresentationFormat>On-screen Show (4:3)</PresentationFormat>
  <Paragraphs>84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    Pangajaran  1 Nangtayungan Sasatoan  Sub Tema 2  </vt:lpstr>
      <vt:lpstr> Di Kabupaten Bandung aya 31  Kecamatan diantarana waé aya:  </vt:lpstr>
      <vt:lpstr> Di Kecamatan Margaasih aya: </vt:lpstr>
      <vt:lpstr>Di Kecamatan Margahayu aya:</vt:lpstr>
      <vt:lpstr>Di Kecamatan Cileunyi aya:</vt:lpstr>
      <vt:lpstr>Di Kecamatan Balééndah aya:</vt:lpstr>
      <vt:lpstr>Di Kecamatan Banjaran aya:</vt:lpstr>
      <vt:lpstr>Di Kecamatan Soréang aya:</vt:lpstr>
      <vt:lpstr> Kecap serepan tina basa asing. </vt:lpstr>
      <vt:lpstr>PowerPoint Presentation</vt:lpstr>
      <vt:lpstr>Sub Tema 3 Ngaran Patukangan </vt:lpstr>
      <vt:lpstr>PowerPoint Presentation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Pangajaran  1 Nangtayungan Sasatoan  Sub Tema 2</dc:title>
  <dc:creator>ismail - [2010]</dc:creator>
  <cp:lastModifiedBy>ismail - [2010]</cp:lastModifiedBy>
  <cp:revision>9</cp:revision>
  <dcterms:created xsi:type="dcterms:W3CDTF">2020-07-19T12:26:24Z</dcterms:created>
  <dcterms:modified xsi:type="dcterms:W3CDTF">2020-07-19T14:38:45Z</dcterms:modified>
</cp:coreProperties>
</file>