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1" r:id="rId4"/>
    <p:sldId id="262" r:id="rId5"/>
    <p:sldId id="263" r:id="rId6"/>
    <p:sldId id="271" r:id="rId7"/>
    <p:sldId id="264" r:id="rId8"/>
    <p:sldId id="265" r:id="rId9"/>
    <p:sldId id="266" r:id="rId10"/>
    <p:sldId id="268" r:id="rId11"/>
    <p:sldId id="269" r:id="rId12"/>
    <p:sldId id="267" r:id="rId13"/>
    <p:sldId id="270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574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547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527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361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612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371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933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687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309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382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110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81699-7667-4BE3-8F90-FFF5EE4C5DBD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894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620688"/>
            <a:ext cx="5688632" cy="1143000"/>
          </a:xfrm>
        </p:spPr>
        <p:txBody>
          <a:bodyPr>
            <a:normAutofit/>
          </a:bodyPr>
          <a:lstStyle/>
          <a:p>
            <a:r>
              <a:rPr lang="id-ID" sz="6000" dirty="0" smtClean="0">
                <a:latin typeface="Informal Roman" pitchFamily="66" charset="0"/>
              </a:rPr>
              <a:t>Wilujeng énjing</a:t>
            </a:r>
            <a:endParaRPr lang="id-ID" sz="6000" dirty="0">
              <a:latin typeface="Informal Roman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19672" y="2348880"/>
            <a:ext cx="7005464" cy="2764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4800" b="1" dirty="0" smtClean="0">
                <a:latin typeface="Informal Roman" pitchFamily="66" charset="0"/>
              </a:rPr>
              <a:t>Wilujeng patepang deui sareng Ibu Monik dina pangajaran Bahasa Sunda.</a:t>
            </a:r>
            <a:endParaRPr lang="id-ID" sz="4800" b="1" dirty="0">
              <a:latin typeface="Informal Roman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4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97" y="260648"/>
            <a:ext cx="8764655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id-ID" dirty="0" smtClean="0"/>
              <a:t>3. </a:t>
            </a:r>
            <a:r>
              <a:rPr lang="id-ID" b="1" dirty="0" smtClean="0"/>
              <a:t>Kecap </a:t>
            </a:r>
            <a:r>
              <a:rPr lang="id-ID" b="1" dirty="0"/>
              <a:t>rajékan dwilingga atawa dwimurni </a:t>
            </a:r>
            <a:r>
              <a:rPr lang="id-ID" dirty="0"/>
              <a:t>nyaéta </a:t>
            </a:r>
            <a:r>
              <a:rPr lang="id-ID" dirty="0" smtClean="0"/>
              <a:t>  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kecap </a:t>
            </a:r>
            <a:r>
              <a:rPr lang="id-ID" dirty="0"/>
              <a:t>anu dirajék wangun dasarna bari teu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ngarobah </a:t>
            </a:r>
            <a:r>
              <a:rPr lang="id-ID" dirty="0"/>
              <a:t>sorana. </a:t>
            </a:r>
            <a:endParaRPr lang="id-ID" dirty="0" smtClean="0"/>
          </a:p>
          <a:p>
            <a:pPr marL="0" lvl="0" indent="0">
              <a:buNone/>
            </a:pPr>
            <a:endParaRPr lang="id-ID" dirty="0"/>
          </a:p>
          <a:p>
            <a:pPr lvl="0"/>
            <a:r>
              <a:rPr lang="id-ID" dirty="0"/>
              <a:t>Conto kecap rajekan dwimurni: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>
                <a:solidFill>
                  <a:schemeClr val="tx2"/>
                </a:solidFill>
              </a:rPr>
              <a:t>           </a:t>
            </a:r>
            <a:r>
              <a:rPr lang="id-ID" dirty="0" smtClean="0"/>
              <a:t>mobil- mobil</a:t>
            </a:r>
          </a:p>
          <a:p>
            <a:pPr marL="0" lvl="0" indent="0">
              <a:buNone/>
            </a:pPr>
            <a:r>
              <a:rPr lang="id-ID" dirty="0" smtClean="0"/>
              <a:t>           jalma – jalma</a:t>
            </a:r>
          </a:p>
          <a:p>
            <a:pPr marL="0" lvl="0" indent="0">
              <a:buNone/>
            </a:pPr>
            <a:r>
              <a:rPr lang="id-ID" dirty="0" smtClean="0"/>
              <a:t>           bapa – bapa</a:t>
            </a:r>
          </a:p>
          <a:p>
            <a:pPr marL="0" lvl="0" indent="0">
              <a:buNone/>
            </a:pPr>
            <a:r>
              <a:rPr lang="id-ID" dirty="0" smtClean="0"/>
              <a:t>           ibu – ibu </a:t>
            </a:r>
          </a:p>
          <a:p>
            <a:pPr marL="0" lvl="0" indent="0">
              <a:buNone/>
            </a:pPr>
            <a:r>
              <a:rPr lang="id-ID" dirty="0" smtClean="0"/>
              <a:t>           buku </a:t>
            </a:r>
            <a:r>
              <a:rPr lang="id-ID" dirty="0"/>
              <a:t>- buku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5971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ownloads\BEGRON PTT\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04615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17403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d-ID" dirty="0" smtClean="0"/>
              <a:t>4. </a:t>
            </a:r>
            <a:r>
              <a:rPr lang="id-ID" b="1" dirty="0" smtClean="0"/>
              <a:t>Kecap </a:t>
            </a:r>
            <a:r>
              <a:rPr lang="id-ID" b="1" dirty="0"/>
              <a:t>rajekan dwiréka </a:t>
            </a:r>
            <a:r>
              <a:rPr lang="id-ID" dirty="0"/>
              <a:t>nyaéta kecap anu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diréka </a:t>
            </a:r>
            <a:r>
              <a:rPr lang="id-ID" dirty="0"/>
              <a:t>– réka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endParaRPr lang="id-ID" dirty="0"/>
          </a:p>
          <a:p>
            <a:pPr lvl="0"/>
            <a:r>
              <a:rPr lang="id-ID" dirty="0"/>
              <a:t> Conto kecap </a:t>
            </a:r>
            <a:r>
              <a:rPr lang="id-ID" dirty="0" smtClean="0"/>
              <a:t>rajékan dwiréka</a:t>
            </a:r>
            <a:r>
              <a:rPr lang="id-ID" dirty="0"/>
              <a:t>: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pulang-pelong</a:t>
            </a:r>
            <a:r>
              <a:rPr lang="id-ID" dirty="0"/>
              <a:t>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luak-lieuk</a:t>
            </a:r>
            <a:r>
              <a:rPr lang="id-ID" dirty="0"/>
              <a:t>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tual-toél</a:t>
            </a:r>
            <a:r>
              <a:rPr lang="id-ID" dirty="0"/>
              <a:t>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bulak – balik</a:t>
            </a:r>
          </a:p>
          <a:p>
            <a:pPr marL="0" lvl="0" indent="0">
              <a:buNone/>
            </a:pPr>
            <a:r>
              <a:rPr lang="id-ID" dirty="0" smtClean="0"/>
              <a:t>             curat - corét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136617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C:\Users\USER\Downloads\BEGRON PTT\begron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20278"/>
            <a:ext cx="8229600" cy="5217443"/>
          </a:xfrm>
        </p:spPr>
        <p:txBody>
          <a:bodyPr/>
          <a:lstStyle/>
          <a:p>
            <a:pPr lvl="0"/>
            <a:r>
              <a:rPr lang="id-ID" b="1" dirty="0" smtClean="0"/>
              <a:t>5. Kecap </a:t>
            </a:r>
            <a:r>
              <a:rPr lang="id-ID" b="1" dirty="0"/>
              <a:t>rajékan trilingga</a:t>
            </a:r>
            <a:r>
              <a:rPr lang="id-ID" dirty="0"/>
              <a:t> nyaéta kecap anu dirajék atawa disebut tilu kali wangun dasarna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 </a:t>
            </a:r>
            <a:endParaRPr lang="id-ID" dirty="0"/>
          </a:p>
          <a:p>
            <a:r>
              <a:rPr lang="id-ID" dirty="0"/>
              <a:t>Contona: tang-ting-tung,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   dat-dit-dut,</a:t>
            </a:r>
          </a:p>
          <a:p>
            <a:pPr marL="0" indent="0">
              <a:buNone/>
            </a:pPr>
            <a:r>
              <a:rPr lang="id-ID" dirty="0" smtClean="0"/>
              <a:t>                     </a:t>
            </a:r>
            <a:r>
              <a:rPr lang="id-ID" dirty="0"/>
              <a:t>trang-tréng-trong,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   bla </a:t>
            </a:r>
            <a:r>
              <a:rPr lang="id-ID" dirty="0"/>
              <a:t>– blig – blug,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   dar </a:t>
            </a:r>
            <a:r>
              <a:rPr lang="id-ID" dirty="0"/>
              <a:t>– dér – dor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0879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C:\Users\USER\Downloads\BEGRON PTT\begron 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476672"/>
            <a:ext cx="8229600" cy="1143000"/>
          </a:xfrm>
        </p:spPr>
        <p:txBody>
          <a:bodyPr>
            <a:normAutofit/>
          </a:bodyPr>
          <a:lstStyle/>
          <a:p>
            <a:r>
              <a:rPr lang="id-ID" sz="5400" b="1" i="1" dirty="0"/>
              <a:t>H</a:t>
            </a:r>
            <a:r>
              <a:rPr lang="id-ID" sz="5400" b="1" i="1" dirty="0" smtClean="0"/>
              <a:t>aturnuhun</a:t>
            </a:r>
            <a:endParaRPr lang="id-ID" sz="5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916832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id-ID" sz="4800" dirty="0" smtClean="0"/>
              <a:t>Tetep semangat </a:t>
            </a:r>
          </a:p>
          <a:p>
            <a:pPr algn="ctr"/>
            <a:r>
              <a:rPr lang="id-ID" sz="4800" dirty="0" smtClean="0"/>
              <a:t>Jaga keséhatan </a:t>
            </a:r>
          </a:p>
          <a:p>
            <a:pPr algn="ctr"/>
            <a:r>
              <a:rPr lang="id-ID" sz="4800" dirty="0" smtClean="0"/>
              <a:t>Gusti ngaberkahan urang sadaya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31013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BEGRON PTT\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620688"/>
            <a:ext cx="5904656" cy="1470025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i="1" dirty="0" smtClean="0"/>
              <a:t>Pangajaran </a:t>
            </a:r>
            <a:r>
              <a:rPr lang="id-ID" b="1" i="1" dirty="0"/>
              <a:t>2</a:t>
            </a:r>
            <a:r>
              <a:rPr lang="id-ID" i="1" dirty="0"/>
              <a:t/>
            </a:r>
            <a:br>
              <a:rPr lang="id-ID" i="1" dirty="0"/>
            </a:br>
            <a:r>
              <a:rPr lang="id-ID" b="1" i="1" dirty="0"/>
              <a:t>Hirup Rukun Sauyunan</a:t>
            </a:r>
            <a:r>
              <a:rPr lang="id-ID" i="1" dirty="0"/>
              <a:t/>
            </a:r>
            <a:br>
              <a:rPr lang="id-ID" i="1" dirty="0"/>
            </a:br>
            <a:endParaRPr lang="id-ID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9335" y="2780928"/>
            <a:ext cx="3888432" cy="175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Sub Tema </a:t>
            </a:r>
            <a:r>
              <a:rPr lang="id-ID" b="1" dirty="0" smtClean="0">
                <a:solidFill>
                  <a:schemeClr val="tx1"/>
                </a:solidFill>
              </a:rPr>
              <a:t>1</a:t>
            </a:r>
            <a:endParaRPr lang="id-ID" dirty="0">
              <a:solidFill>
                <a:schemeClr val="tx1"/>
              </a:solidFill>
            </a:endParaRPr>
          </a:p>
          <a:p>
            <a:pPr lvl="0"/>
            <a:r>
              <a:rPr lang="en-US" sz="5400" b="1" i="1" dirty="0" smtClean="0">
                <a:solidFill>
                  <a:schemeClr val="tx1"/>
                </a:solidFill>
              </a:rPr>
              <a:t>H</a:t>
            </a:r>
            <a:r>
              <a:rPr lang="id-ID" sz="5400" b="1" i="1" dirty="0" smtClean="0">
                <a:solidFill>
                  <a:schemeClr val="tx1"/>
                </a:solidFill>
              </a:rPr>
              <a:t>arti Kecap</a:t>
            </a:r>
            <a:endParaRPr lang="id-ID" sz="5400" dirty="0">
              <a:solidFill>
                <a:schemeClr val="tx1"/>
              </a:solidFill>
            </a:endParaRPr>
          </a:p>
          <a:p>
            <a:endParaRPr lang="id-ID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183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BEGRON PTT\begron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AutoNum type="arabicPeriod"/>
            </a:pPr>
            <a:r>
              <a:rPr lang="id-ID" dirty="0" smtClean="0"/>
              <a:t>Abdi </a:t>
            </a:r>
            <a:r>
              <a:rPr lang="id-ID" b="1" i="1" dirty="0" smtClean="0"/>
              <a:t>wanoh</a:t>
            </a:r>
            <a:r>
              <a:rPr lang="id-ID" dirty="0" smtClean="0"/>
              <a:t> jeung Diana waktu jalan – jalan </a:t>
            </a:r>
          </a:p>
          <a:p>
            <a:pPr marL="0" lvl="0" indent="0">
              <a:buNone/>
            </a:pPr>
            <a:r>
              <a:rPr lang="id-ID" dirty="0" smtClean="0"/>
              <a:t>     ka Gasibu.</a:t>
            </a:r>
          </a:p>
          <a:p>
            <a:pPr lvl="0"/>
            <a:r>
              <a:rPr lang="id-ID" dirty="0" smtClean="0"/>
              <a:t>Wanoh </a:t>
            </a:r>
            <a:r>
              <a:rPr lang="id-ID" dirty="0"/>
              <a:t>= wawuh, kenal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2. Penca silat téh dikenalkeunnana ku para   </a:t>
            </a:r>
          </a:p>
          <a:p>
            <a:pPr marL="0" lvl="0" indent="0">
              <a:buNone/>
            </a:pPr>
            <a:r>
              <a:rPr lang="id-ID" b="1" i="1" dirty="0"/>
              <a:t> </a:t>
            </a:r>
            <a:r>
              <a:rPr lang="id-ID" b="1" i="1" dirty="0" smtClean="0"/>
              <a:t>    jawara.  </a:t>
            </a:r>
            <a:endParaRPr lang="id-ID" b="1" i="1" dirty="0"/>
          </a:p>
          <a:p>
            <a:pPr lvl="0"/>
            <a:r>
              <a:rPr lang="id-ID" dirty="0"/>
              <a:t>Jawara = juara, </a:t>
            </a:r>
            <a:r>
              <a:rPr lang="id-ID" dirty="0" smtClean="0"/>
              <a:t>jalma anu </a:t>
            </a:r>
            <a:r>
              <a:rPr lang="id-ID" dirty="0"/>
              <a:t>jago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3. Ari ngomong téh kudu </a:t>
            </a:r>
            <a:r>
              <a:rPr lang="id-ID" b="1" i="1" dirty="0" smtClean="0"/>
              <a:t>jéntré</a:t>
            </a:r>
            <a:r>
              <a:rPr lang="id-ID" dirty="0" smtClean="0"/>
              <a:t> ulah asal baé.</a:t>
            </a:r>
            <a:endParaRPr lang="id-ID" dirty="0"/>
          </a:p>
          <a:p>
            <a:pPr lvl="0"/>
            <a:r>
              <a:rPr lang="id-ID" dirty="0"/>
              <a:t>Jéntré = écés, jelas.</a:t>
            </a:r>
          </a:p>
          <a:p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b="1" i="1" dirty="0" smtClean="0"/>
              <a:t>Harti kecap</a:t>
            </a:r>
            <a:endParaRPr lang="id-ID" sz="5400" b="1" i="1" dirty="0"/>
          </a:p>
        </p:txBody>
      </p:sp>
    </p:spTree>
    <p:extLst>
      <p:ext uri="{BB962C8B-B14F-4D97-AF65-F5344CB8AC3E}">
        <p14:creationId xmlns:p14="http://schemas.microsoft.com/office/powerpoint/2010/main" val="32257207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640959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id-ID" dirty="0" smtClean="0"/>
              <a:t>4. Utamana di tatar Sunda diajar penca silat téh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sok ngutamakeun kaéndahan nu disebut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</a:t>
            </a:r>
            <a:r>
              <a:rPr lang="id-ID" b="1" i="1" dirty="0" smtClean="0"/>
              <a:t>kembang.</a:t>
            </a:r>
            <a:r>
              <a:rPr lang="id-ID" dirty="0" smtClean="0"/>
              <a:t> </a:t>
            </a:r>
          </a:p>
          <a:p>
            <a:pPr lvl="0"/>
            <a:r>
              <a:rPr lang="id-ID" dirty="0" smtClean="0"/>
              <a:t>Kembang = penca igel, penca ibing, seni penca.</a:t>
            </a:r>
          </a:p>
          <a:p>
            <a:pPr marL="0" lvl="0" indent="0">
              <a:buNone/>
            </a:pPr>
            <a:r>
              <a:rPr lang="id-ID" dirty="0" smtClean="0"/>
              <a:t>5. Nu diajar penca silat téh, ku guruna sok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diajarkeun kumaha cara </a:t>
            </a:r>
            <a:r>
              <a:rPr lang="id-ID" b="1" i="1" dirty="0" smtClean="0"/>
              <a:t>ngadalian</a:t>
            </a:r>
            <a:r>
              <a:rPr lang="id-ID" dirty="0" smtClean="0"/>
              <a:t> émosi.</a:t>
            </a:r>
          </a:p>
          <a:p>
            <a:pPr lvl="0"/>
            <a:r>
              <a:rPr lang="id-ID" dirty="0" smtClean="0"/>
              <a:t>Ngadalian, kadali = nahan (menahan).</a:t>
            </a:r>
          </a:p>
          <a:p>
            <a:pPr marL="0" lvl="0" indent="0">
              <a:buNone/>
            </a:pPr>
            <a:r>
              <a:rPr lang="id-ID" dirty="0" smtClean="0"/>
              <a:t>6. Urang Sunda upami </a:t>
            </a:r>
            <a:r>
              <a:rPr lang="id-ID" b="1" i="1" dirty="0" smtClean="0"/>
              <a:t>mintonkeun</a:t>
            </a:r>
            <a:r>
              <a:rPr lang="id-ID" dirty="0" smtClean="0"/>
              <a:t> penca sok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dibarengan ku </a:t>
            </a:r>
            <a:r>
              <a:rPr lang="id-ID" b="1" i="1" dirty="0" smtClean="0"/>
              <a:t>wirahma.</a:t>
            </a:r>
          </a:p>
          <a:p>
            <a:pPr lvl="0"/>
            <a:r>
              <a:rPr lang="id-ID" dirty="0" smtClean="0"/>
              <a:t>Mintonkeun, pinton = témbong, némbongkeun.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667449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88640"/>
            <a:ext cx="8821613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d-ID" dirty="0"/>
              <a:t>Wirahma = aturan lagu nu ngeunah kadéngéna, irama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7. Nu </a:t>
            </a:r>
            <a:r>
              <a:rPr lang="id-ID" b="1" i="1" dirty="0" smtClean="0"/>
              <a:t>pamungkas</a:t>
            </a:r>
            <a:r>
              <a:rPr lang="id-ID" dirty="0" smtClean="0"/>
              <a:t> mun diajar penca téh keur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ngahindar tina sagala bahaya.</a:t>
            </a:r>
          </a:p>
          <a:p>
            <a:pPr lvl="0"/>
            <a:r>
              <a:rPr lang="id-ID" dirty="0" smtClean="0"/>
              <a:t>Pamungkas</a:t>
            </a:r>
            <a:r>
              <a:rPr lang="id-ID" dirty="0"/>
              <a:t>, pungkas = panungtung, </a:t>
            </a:r>
            <a:r>
              <a:rPr lang="id-ID" dirty="0" smtClean="0"/>
              <a:t>tungtungna, </a:t>
            </a:r>
            <a:r>
              <a:rPr lang="id-ID" dirty="0"/>
              <a:t>ahirna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8. Penca jadi alat dina </a:t>
            </a:r>
            <a:r>
              <a:rPr lang="id-ID" b="1" i="1" dirty="0" smtClean="0"/>
              <a:t>ngabeungkeut </a:t>
            </a:r>
            <a:r>
              <a:rPr lang="id-ID" dirty="0" smtClean="0"/>
              <a:t>rasa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duduluran sangkan </a:t>
            </a:r>
            <a:r>
              <a:rPr lang="id-ID" b="1" i="1" dirty="0" smtClean="0"/>
              <a:t>guyub </a:t>
            </a:r>
            <a:r>
              <a:rPr lang="id-ID" dirty="0" smtClean="0"/>
              <a:t>di Nusantara, lain keur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néangan </a:t>
            </a:r>
            <a:r>
              <a:rPr lang="id-ID" b="1" i="1" dirty="0" smtClean="0"/>
              <a:t>satru kabuyutan.</a:t>
            </a:r>
            <a:endParaRPr lang="id-ID" b="1" i="1" dirty="0"/>
          </a:p>
          <a:p>
            <a:pPr lvl="0"/>
            <a:r>
              <a:rPr lang="id-ID" dirty="0"/>
              <a:t>Ngabeungkeut = ngahijikeun.</a:t>
            </a:r>
          </a:p>
          <a:p>
            <a:pPr lvl="0"/>
            <a:r>
              <a:rPr lang="id-ID" dirty="0"/>
              <a:t>Guyub = akur, rukun, babarengan.</a:t>
            </a:r>
          </a:p>
          <a:p>
            <a:pPr lvl="0"/>
            <a:r>
              <a:rPr lang="id-ID" dirty="0"/>
              <a:t>Satru kabuyut = musuh, lawan.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4113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USER\Downloads\BEGRON PTT\begron 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09" y="377280"/>
            <a:ext cx="8712968" cy="622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3" y="135465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id-ID" sz="4800" dirty="0" smtClean="0">
              <a:latin typeface="Calisto MT" pitchFamily="18" charset="0"/>
            </a:endParaRPr>
          </a:p>
          <a:p>
            <a:pPr marL="0" indent="0" algn="ctr">
              <a:buNone/>
            </a:pPr>
            <a:r>
              <a:rPr lang="id-ID" sz="4800" dirty="0" smtClean="0">
                <a:latin typeface="Calisto MT" pitchFamily="18" charset="0"/>
              </a:rPr>
              <a:t>  Sub Tema 2</a:t>
            </a:r>
          </a:p>
          <a:p>
            <a:pPr marL="0" indent="0" algn="ctr">
              <a:buNone/>
            </a:pPr>
            <a:r>
              <a:rPr lang="id-ID" sz="4800" b="1" i="1" dirty="0" smtClean="0">
                <a:latin typeface="Calisto MT" pitchFamily="18" charset="0"/>
              </a:rPr>
              <a:t>Kecap Rajékan</a:t>
            </a:r>
            <a:endParaRPr lang="id-ID" sz="4800" b="1" i="1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26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54965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0000"/>
              </a:lnSpc>
            </a:pPr>
            <a:r>
              <a:rPr lang="id-ID" b="1" dirty="0"/>
              <a:t>Kecap rajekan</a:t>
            </a:r>
            <a:r>
              <a:rPr lang="id-ID" dirty="0"/>
              <a:t> nyaéta kecap anu disebut </a:t>
            </a:r>
            <a:r>
              <a:rPr lang="id-ID" b="1" dirty="0"/>
              <a:t>dua kali</a:t>
            </a:r>
            <a:r>
              <a:rPr lang="id-ID" dirty="0"/>
              <a:t> boh engangna boh wangun </a:t>
            </a:r>
            <a:r>
              <a:rPr lang="id-ID" dirty="0" smtClean="0"/>
              <a:t>dasarna</a:t>
            </a:r>
            <a:r>
              <a:rPr lang="id-ID" dirty="0"/>
              <a:t>, aya ogé anu sok ditambah rarangkén deui, boh rarangkén hareup, atawa rarangkén tukang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endParaRPr lang="id-ID" dirty="0"/>
          </a:p>
          <a:p>
            <a:pPr lvl="0"/>
            <a:r>
              <a:rPr lang="id-ID" b="1" dirty="0"/>
              <a:t>Kecap Rajékan diantarana: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1.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Rajekan</a:t>
            </a:r>
            <a:r>
              <a:rPr lang="en-US" dirty="0"/>
              <a:t> </a:t>
            </a:r>
            <a:r>
              <a:rPr lang="en-US" dirty="0" err="1" smtClean="0"/>
              <a:t>Dwipurwa</a:t>
            </a: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2.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rajékan</a:t>
            </a:r>
            <a:r>
              <a:rPr lang="en-US" dirty="0"/>
              <a:t> </a:t>
            </a:r>
            <a:r>
              <a:rPr lang="en-US" dirty="0" err="1"/>
              <a:t>dwimadya</a:t>
            </a:r>
            <a:r>
              <a:rPr lang="en-US" dirty="0"/>
              <a:t>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3.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rajékan</a:t>
            </a:r>
            <a:r>
              <a:rPr lang="en-US" dirty="0"/>
              <a:t> </a:t>
            </a:r>
            <a:r>
              <a:rPr lang="en-US" dirty="0" err="1"/>
              <a:t>dwilingga</a:t>
            </a:r>
            <a:r>
              <a:rPr lang="en-US" dirty="0"/>
              <a:t> </a:t>
            </a:r>
            <a:r>
              <a:rPr lang="id-ID" dirty="0" smtClean="0"/>
              <a:t>/ </a:t>
            </a:r>
            <a:r>
              <a:rPr lang="en-US" dirty="0" err="1" smtClean="0"/>
              <a:t>dwimurni</a:t>
            </a:r>
            <a:r>
              <a:rPr lang="en-US" dirty="0" smtClean="0"/>
              <a:t>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4.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rajekan</a:t>
            </a:r>
            <a:r>
              <a:rPr lang="en-US" dirty="0"/>
              <a:t> </a:t>
            </a:r>
            <a:r>
              <a:rPr lang="en-US" dirty="0" err="1"/>
              <a:t>dwiréka</a:t>
            </a:r>
            <a:r>
              <a:rPr lang="en-US" dirty="0"/>
              <a:t>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5.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rajékan</a:t>
            </a:r>
            <a:r>
              <a:rPr lang="en-US" dirty="0"/>
              <a:t> </a:t>
            </a:r>
            <a:r>
              <a:rPr lang="en-US" dirty="0" err="1"/>
              <a:t>trilingga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7092240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ownloads\BEGRON PTT\begron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476672"/>
            <a:ext cx="8229600" cy="524604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b="1" dirty="0" smtClean="0"/>
              <a:t>Kecap </a:t>
            </a:r>
            <a:r>
              <a:rPr lang="id-ID" b="1" dirty="0"/>
              <a:t>Rajekan Dwipurwa</a:t>
            </a:r>
            <a:r>
              <a:rPr lang="id-ID" dirty="0"/>
              <a:t> asalna tina dua kecap nyaéta "dwi" anu hartina "dua" jeung     "purwa" anu hartina "mimiti atawa awal</a:t>
            </a:r>
            <a:r>
              <a:rPr lang="id-ID" dirty="0" smtClean="0"/>
              <a:t>".</a:t>
            </a:r>
          </a:p>
          <a:p>
            <a:pPr marL="0" indent="0">
              <a:buNone/>
            </a:pPr>
            <a:r>
              <a:rPr lang="id-ID" dirty="0" smtClean="0"/>
              <a:t>  </a:t>
            </a:r>
          </a:p>
          <a:p>
            <a:pPr marL="0" lvl="0" indent="0">
              <a:buNone/>
            </a:pPr>
            <a:r>
              <a:rPr lang="id-ID" dirty="0" smtClean="0"/>
              <a:t>contona</a:t>
            </a:r>
            <a:r>
              <a:rPr lang="id-ID" dirty="0"/>
              <a:t>: </a:t>
            </a:r>
            <a:r>
              <a:rPr lang="id-ID" dirty="0" smtClean="0"/>
              <a:t>mobil </a:t>
            </a:r>
            <a:r>
              <a:rPr lang="id-ID" dirty="0"/>
              <a:t>jadi </a:t>
            </a:r>
            <a:r>
              <a:rPr lang="id-ID" b="1" dirty="0"/>
              <a:t>momo</a:t>
            </a:r>
            <a:r>
              <a:rPr lang="id-ID" dirty="0"/>
              <a:t>bilan,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    motor </a:t>
            </a:r>
            <a:r>
              <a:rPr lang="id-ID" dirty="0"/>
              <a:t>jadi </a:t>
            </a:r>
            <a:r>
              <a:rPr lang="id-ID" b="1" dirty="0"/>
              <a:t>momo</a:t>
            </a:r>
            <a:r>
              <a:rPr lang="id-ID" dirty="0"/>
              <a:t>toran,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    tajong </a:t>
            </a:r>
            <a:r>
              <a:rPr lang="id-ID" dirty="0"/>
              <a:t>jadi </a:t>
            </a:r>
            <a:r>
              <a:rPr lang="id-ID" b="1" dirty="0"/>
              <a:t>tata</a:t>
            </a:r>
            <a:r>
              <a:rPr lang="id-ID" dirty="0"/>
              <a:t>jong,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    sépak </a:t>
            </a:r>
            <a:r>
              <a:rPr lang="id-ID" dirty="0"/>
              <a:t>jadi </a:t>
            </a:r>
            <a:r>
              <a:rPr lang="id-ID" b="1" dirty="0"/>
              <a:t>s</a:t>
            </a:r>
            <a:r>
              <a:rPr lang="id-ID" dirty="0"/>
              <a:t>é</a:t>
            </a:r>
            <a:r>
              <a:rPr lang="id-ID" b="1" dirty="0"/>
              <a:t>s</a:t>
            </a:r>
            <a:r>
              <a:rPr lang="id-ID" dirty="0"/>
              <a:t>épak,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    teunggeul </a:t>
            </a:r>
            <a:r>
              <a:rPr lang="id-ID" dirty="0"/>
              <a:t>jadi </a:t>
            </a:r>
            <a:r>
              <a:rPr lang="id-ID" b="1" dirty="0" smtClean="0"/>
              <a:t>teuteu</a:t>
            </a:r>
            <a:r>
              <a:rPr lang="id-ID" dirty="0" smtClean="0"/>
              <a:t>nggeul.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6235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ownloads\BEGRON PTT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8270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AutoNum type="arabicPeriod" startAt="2"/>
            </a:pPr>
            <a:r>
              <a:rPr lang="id-ID" b="1" dirty="0" smtClean="0"/>
              <a:t>Kecap rajékan dwimadya</a:t>
            </a:r>
            <a:r>
              <a:rPr lang="id-ID" dirty="0" smtClean="0"/>
              <a:t> asalna tina dua kecap nyaéta "dwi" anu hartina "dua" jeung "madya" anu hartina "tengah,” jadi kecap rajékan dwimadya nyaéta kecap anu dirajék engang tengahna.</a:t>
            </a:r>
          </a:p>
          <a:p>
            <a:pPr marL="514350" lvl="0" indent="-514350">
              <a:buAutoNum type="arabicPeriod" startAt="2"/>
            </a:pPr>
            <a:endParaRPr lang="id-ID" dirty="0" smtClean="0"/>
          </a:p>
          <a:p>
            <a:pPr lvl="0"/>
            <a:r>
              <a:rPr lang="id-ID" dirty="0" smtClean="0"/>
              <a:t>Contona: sapeuting jadi sa</a:t>
            </a:r>
            <a:r>
              <a:rPr lang="id-ID" b="1" dirty="0" smtClean="0"/>
              <a:t>peupeu</a:t>
            </a:r>
            <a:r>
              <a:rPr lang="id-ID" dirty="0" smtClean="0"/>
              <a:t>ting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   sapoé jadi sa</a:t>
            </a:r>
            <a:r>
              <a:rPr lang="id-ID" b="1" dirty="0" smtClean="0"/>
              <a:t>popo</a:t>
            </a:r>
            <a:r>
              <a:rPr lang="id-ID" dirty="0" smtClean="0"/>
              <a:t>é.</a:t>
            </a:r>
          </a:p>
          <a:p>
            <a:pPr marL="0" lvl="0" indent="0">
              <a:buNone/>
            </a:pPr>
            <a:r>
              <a:rPr lang="id-ID" dirty="0" smtClean="0"/>
              <a:t>                     salembur jadi sa</a:t>
            </a:r>
            <a:r>
              <a:rPr lang="id-ID" b="1" dirty="0" smtClean="0"/>
              <a:t>lele</a:t>
            </a:r>
            <a:r>
              <a:rPr lang="id-ID" dirty="0" smtClean="0"/>
              <a:t>mbur</a:t>
            </a:r>
          </a:p>
          <a:p>
            <a:pPr marL="0" lvl="0" indent="0">
              <a:buNone/>
            </a:pPr>
            <a:r>
              <a:rPr lang="id-ID" dirty="0" smtClean="0"/>
              <a:t>                     sajalan jadi s</a:t>
            </a:r>
            <a:r>
              <a:rPr lang="id-ID" b="1" dirty="0" smtClean="0"/>
              <a:t>ajaja</a:t>
            </a:r>
            <a:r>
              <a:rPr lang="id-ID" dirty="0" smtClean="0"/>
              <a:t>lan</a:t>
            </a:r>
          </a:p>
          <a:p>
            <a:pPr marL="0" lvl="0" indent="0">
              <a:buNone/>
            </a:pPr>
            <a:r>
              <a:rPr lang="id-ID" dirty="0" smtClean="0"/>
              <a:t>                     sabaraha jadi sa</a:t>
            </a:r>
            <a:r>
              <a:rPr lang="id-ID" b="1" dirty="0" smtClean="0"/>
              <a:t>baba</a:t>
            </a:r>
            <a:r>
              <a:rPr lang="id-ID" dirty="0" smtClean="0"/>
              <a:t>raha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49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541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Wilujeng énjing</vt:lpstr>
      <vt:lpstr> Pangajaran 2 Hirup Rukun Sauyunan </vt:lpstr>
      <vt:lpstr>Harti kecap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Haturnuhun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2 Hirup Rukun Sauyunan</dc:title>
  <dc:creator>ismail - [2010]</dc:creator>
  <cp:lastModifiedBy>ismail - [2010]</cp:lastModifiedBy>
  <cp:revision>20</cp:revision>
  <dcterms:created xsi:type="dcterms:W3CDTF">2020-08-26T12:30:10Z</dcterms:created>
  <dcterms:modified xsi:type="dcterms:W3CDTF">2020-08-31T14:34:48Z</dcterms:modified>
</cp:coreProperties>
</file>