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6E563-2FEC-4E22-A421-D6C41BFCBD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E6298B-3B5C-4615-816F-705381E355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846C4C-06C0-4769-9A36-8EC7EE9FC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7BA87-88F1-4B48-AB86-DDFDD27B8981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CAE959-E85F-4685-97E7-D48EA36ED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56C68F-B000-4DA7-9305-67C3E213B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C14CC-78BB-4A7A-A3DD-777644BE5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678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788C9-805D-4600-86E7-F1654B98FF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DBE8D2-3B05-464D-BDCE-8A488C73D4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61C8CA-AC66-426B-A0A9-C140816AD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7BA87-88F1-4B48-AB86-DDFDD27B8981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B02E60-398C-4337-9BE8-5E7E72015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5E9E85-594E-4774-BCD7-B87479B77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C14CC-78BB-4A7A-A3DD-777644BE5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192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1F56A84-C3EB-45D3-83D3-C8ED19FAF2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7B152D-A2C6-409A-B306-627EFA0FCB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BD6D03-9E3F-440C-9142-94A71EDEC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7BA87-88F1-4B48-AB86-DDFDD27B8981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26E9A6-5FAA-4E20-BB03-471F096D9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7012EA-F3D0-44CE-B501-733CD5BB6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C14CC-78BB-4A7A-A3DD-777644BE5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62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71623-B951-4B90-AD49-1B20F61F57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089E89-6F09-49BD-8DF4-8F8CA40578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8A71DD-9509-45D2-845F-50ED74A63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7BA87-88F1-4B48-AB86-DDFDD27B8981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317823-DAA7-4FEE-9CE7-841485F04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877833-5017-4513-89A3-C5E6F1C45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C14CC-78BB-4A7A-A3DD-777644BE5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752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425CA-5690-44DF-819C-EF3F3CB71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F63ED6-912D-414D-9BE1-62FD65527B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E5BAE2-4C1B-4349-AB88-7540CBC24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7BA87-88F1-4B48-AB86-DDFDD27B8981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FD70DD-D0ED-4DD6-89F5-5616F33C0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A0D68B-AABC-4738-B85C-110D5C270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C14CC-78BB-4A7A-A3DD-777644BE5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202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6E34E-549C-46B5-957F-C4650727BE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FE951A-81DB-4348-AE8F-87F8CD2FC5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DACFCB-C3F4-4052-B02E-B4C2C0843A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EF4013-83D4-4F5E-874C-AF7C2C908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7BA87-88F1-4B48-AB86-DDFDD27B8981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B82C79-E0B6-4CD2-B819-FCAC1E786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7E8FB3-16B0-4682-B258-F99FE4664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C14CC-78BB-4A7A-A3DD-777644BE5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129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409488-A073-4466-8B45-83A45C929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7B04F8-C564-425C-BB53-3ADF51F358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016518-6152-438F-9519-F825F5BBE2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3C0964-7C33-4234-93F4-663B54ADA5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23971C-BCA9-4F4B-B0EA-E78FF6B33D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57F4AE-F387-4B23-BB11-AE913742F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7BA87-88F1-4B48-AB86-DDFDD27B8981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A3462D-AA0B-41ED-BFA5-F2E85A794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B57C36-10C7-4E91-A445-E2022825B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C14CC-78BB-4A7A-A3DD-777644BE5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686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DCDA2-2DA8-409C-9DC3-678B7B851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B6733C-0C74-42FB-B5B8-53C0A0715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7BA87-88F1-4B48-AB86-DDFDD27B8981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2C1245-B61D-4BF3-8A30-2E041A263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7629BA-7E0B-4BF0-9A79-9F346B43A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C14CC-78BB-4A7A-A3DD-777644BE5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633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F93939-96EB-49A8-8BD3-216C89DAA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7BA87-88F1-4B48-AB86-DDFDD27B8981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4139EC-0B74-4292-8C16-76CA74221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6326E6-F37F-4A68-8935-08F31EBB2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C14CC-78BB-4A7A-A3DD-777644BE5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037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2B30B0-637D-4154-AEB7-9198A9E25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AF2C2F-DD79-4683-BC66-AF546ED191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696512-9C9A-4EB5-9F6D-6D76433A01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822AE0-C2E4-4046-B0E7-3E9CFBED4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7BA87-88F1-4B48-AB86-DDFDD27B8981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4716FF-4DFD-41EA-9869-05D056D1D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4E4FE2-A084-4D38-A9A5-1E9827A55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C14CC-78BB-4A7A-A3DD-777644BE5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326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66A1B3-8D88-47D6-AA60-4381EB3A9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4BADBC4-46B4-49F2-9CDF-3B7E46265A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141A8F-5453-42E1-85EF-A27262AD5C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F4FCD0-F52D-42A4-A85E-10776757F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7BA87-88F1-4B48-AB86-DDFDD27B8981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6B67AE-FA74-42E8-9B6B-A5278247E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6F919B-F25E-4505-8F32-A9FF98FC0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C14CC-78BB-4A7A-A3DD-777644BE5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565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780747-A0E8-460F-B672-7ABF30FDE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1C5FA8-BD08-4C61-9E76-25B717C6E4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5E332E-F2E0-4205-947B-3E2A06DBCF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7BA87-88F1-4B48-AB86-DDFDD27B8981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EF2D1B-17AE-44AA-B3E7-A7290945A5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615FD2-A7AD-4B2F-B889-54D453B2BF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C14CC-78BB-4A7A-A3DD-777644BE5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16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4"/>
              </a:gs>
              <a:gs pos="25000">
                <a:schemeClr val="accent4"/>
              </a:gs>
              <a:gs pos="94000">
                <a:schemeClr val="accent2"/>
              </a:gs>
              <a:gs pos="100000">
                <a:schemeClr val="accent2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CEF757F-491D-4B20-B83B-75D0E5346E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 fontScale="90000"/>
          </a:bodyPr>
          <a:lstStyle/>
          <a:p>
            <a:r>
              <a:rPr lang="en-US" sz="4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Dampak</a:t>
            </a: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Komputer,Teknologi</a:t>
            </a: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4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dan</a:t>
            </a: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Media </a:t>
            </a:r>
            <a:r>
              <a:rPr lang="en-US" sz="4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Sosial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18F4B8-BFDB-4CE8-9E1F-D0FB3E9B57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5368" y="4074718"/>
            <a:ext cx="6105194" cy="682079"/>
          </a:xfrm>
        </p:spPr>
        <p:txBody>
          <a:bodyPr>
            <a:normAutofit/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768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EE7FD-4F52-4F09-9F2D-3E8A39C1A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PERKEMBANGAN TEKNOLOGI DAN KOMPUTER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A377D1-3D22-47FB-B8D3-DD649F4D83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MASA PRA SEJARAH</a:t>
            </a:r>
          </a:p>
          <a:p>
            <a:r>
              <a:rPr lang="en-US" dirty="0"/>
              <a:t> ALAT HITUNG</a:t>
            </a:r>
          </a:p>
          <a:p>
            <a:r>
              <a:rPr lang="en-US" dirty="0"/>
              <a:t> KOMPUTER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60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876CE-6497-4EE3-B364-4C60492A0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PERKEMBANGAN TEKNOLOGI KOMPUTASI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D83711-1261-40BC-A364-FB3615190B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MASA LALU: ASAP, KENTONGAN</a:t>
            </a:r>
          </a:p>
          <a:p>
            <a:r>
              <a:rPr lang="en-US" dirty="0"/>
              <a:t> MODERN: KORAN, TELEGRAF, RADIO, TV, FAKSIMIL, WALKIE TALKIE, TELEPON, INTERNET</a:t>
            </a:r>
          </a:p>
        </p:txBody>
      </p:sp>
    </p:spTree>
    <p:extLst>
      <p:ext uri="{BB962C8B-B14F-4D97-AF65-F5344CB8AC3E}">
        <p14:creationId xmlns:p14="http://schemas.microsoft.com/office/powerpoint/2010/main" val="4143468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40A82-3134-4476-B923-210C499DD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C79F63-334B-47E5-B2EC-AB03FE2E9F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CF6C679-5156-4C72-A112-7AA0B51AF6F3}"/>
              </a:ext>
            </a:extLst>
          </p:cNvPr>
          <p:cNvSpPr txBox="1"/>
          <p:nvPr/>
        </p:nvSpPr>
        <p:spPr>
          <a:xfrm>
            <a:off x="2252870" y="2464905"/>
            <a:ext cx="8621456" cy="23742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US" sz="2800" b="1" dirty="0" err="1">
                <a:solidFill>
                  <a:srgbClr val="2021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Undang-undang</a:t>
            </a:r>
            <a:r>
              <a:rPr lang="en-US" sz="2800" b="1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2021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Informasi</a:t>
            </a:r>
            <a:r>
              <a:rPr lang="en-US" sz="2800" b="1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2800" b="1" dirty="0" err="1">
                <a:solidFill>
                  <a:srgbClr val="2021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Transaksi</a:t>
            </a:r>
            <a:r>
              <a:rPr lang="en-US" sz="2800" b="1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2021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Elektronik</a:t>
            </a:r>
            <a:r>
              <a:rPr lang="en-US" sz="2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(</a:t>
            </a:r>
            <a:r>
              <a:rPr lang="en-US" sz="2800" dirty="0" err="1">
                <a:solidFill>
                  <a:srgbClr val="2021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disingkat</a:t>
            </a:r>
            <a:r>
              <a:rPr lang="en-US" sz="2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2800" b="1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UU ITE</a:t>
            </a:r>
            <a:r>
              <a:rPr lang="en-US" sz="2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2800" dirty="0" err="1">
                <a:solidFill>
                  <a:srgbClr val="2021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atau</a:t>
            </a:r>
            <a:r>
              <a:rPr lang="en-US" sz="2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2800" b="1" dirty="0" err="1">
                <a:solidFill>
                  <a:srgbClr val="2021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Undang-undang</a:t>
            </a:r>
            <a:r>
              <a:rPr lang="en-US" sz="2800" b="1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2021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nomor</a:t>
            </a:r>
            <a:r>
              <a:rPr lang="en-US" sz="2800" b="1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11 </a:t>
            </a:r>
            <a:r>
              <a:rPr lang="en-US" sz="2800" b="1" dirty="0" err="1">
                <a:solidFill>
                  <a:srgbClr val="2021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tahun</a:t>
            </a:r>
            <a:r>
              <a:rPr lang="en-US" sz="2800" b="1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2008</a:t>
            </a:r>
            <a:r>
              <a:rPr lang="en-US" sz="2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2800" dirty="0" err="1">
                <a:solidFill>
                  <a:srgbClr val="2021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adalah</a:t>
            </a:r>
            <a:r>
              <a:rPr lang="en-US" sz="2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UU yang </a:t>
            </a:r>
            <a:r>
              <a:rPr lang="en-US" sz="2800" dirty="0" err="1">
                <a:solidFill>
                  <a:srgbClr val="2021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mengatur</a:t>
            </a:r>
            <a:r>
              <a:rPr lang="en-US" sz="2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021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tentang</a:t>
            </a:r>
            <a:r>
              <a:rPr lang="en-US" sz="2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021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informasi</a:t>
            </a:r>
            <a:r>
              <a:rPr lang="en-US" sz="2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021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serta</a:t>
            </a:r>
            <a:r>
              <a:rPr lang="en-US" sz="2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021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transaksi</a:t>
            </a:r>
            <a:r>
              <a:rPr lang="en-US" sz="2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021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elektronik</a:t>
            </a:r>
            <a:r>
              <a:rPr lang="en-US" sz="2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2021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atau</a:t>
            </a:r>
            <a:r>
              <a:rPr lang="en-US" sz="2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021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teknologi</a:t>
            </a:r>
            <a:r>
              <a:rPr lang="en-US" sz="2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021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informasi</a:t>
            </a:r>
            <a:r>
              <a:rPr lang="en-US" sz="2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021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secara</a:t>
            </a:r>
            <a:r>
              <a:rPr lang="en-US" sz="2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021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umum</a:t>
            </a:r>
            <a:r>
              <a:rPr lang="en-US" sz="28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 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7881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59771-5DBE-4A46-8DB9-64A915F67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DAMPAK POSITIF PERKEMBANGAN TIK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A18C1E-6E25-4949-9737-985D909296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065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F9A19-E43E-4676-835C-505B76E68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KEJAHATAN DUNIA MAYA: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225090-ED5A-4E0D-A7E6-E17645F6A6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Illegal contents</a:t>
            </a:r>
          </a:p>
          <a:p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Unauthorized access/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akses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tanpa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izin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Sabotase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Phising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Carding</a:t>
            </a:r>
          </a:p>
          <a:p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Pennipuan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menggunakan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handphone</a:t>
            </a:r>
          </a:p>
          <a:p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Defacing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Spamming</a:t>
            </a:r>
          </a:p>
          <a:p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Denial of service/DoS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6629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C611B-E107-46BF-8460-31842D9E6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APA ITU MEDIA SOSIAL?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6C1917-AD42-4992-A36F-0304881BE6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Social network </a:t>
            </a:r>
          </a:p>
          <a:p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Instant messaging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Situs blog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834633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D64DE-EEE6-44E0-A0B9-376DCDFFB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Dampak</a:t>
            </a:r>
            <a:r>
              <a:rPr lang="en-US" dirty="0"/>
              <a:t> </a:t>
            </a:r>
            <a:r>
              <a:rPr lang="en-US" dirty="0" err="1"/>
              <a:t>Positif</a:t>
            </a:r>
            <a:r>
              <a:rPr lang="en-US" dirty="0"/>
              <a:t> dan </a:t>
            </a:r>
            <a:r>
              <a:rPr lang="en-US" dirty="0" err="1"/>
              <a:t>Negatif</a:t>
            </a:r>
            <a:r>
              <a:rPr lang="en-US" dirty="0"/>
              <a:t> MEDSOS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EF671A-E014-43DE-86C1-9E5C69F313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148BDF0-47CA-4B4E-8EBE-D3D0AF927CBC}"/>
              </a:ext>
            </a:extLst>
          </p:cNvPr>
          <p:cNvSpPr txBox="1">
            <a:spLocks/>
          </p:cNvSpPr>
          <p:nvPr/>
        </p:nvSpPr>
        <p:spPr>
          <a:xfrm>
            <a:off x="838200" y="169068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9465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128</Words>
  <Application>Microsoft Office PowerPoint</Application>
  <PresentationFormat>Widescreen</PresentationFormat>
  <Paragraphs>25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Comic Sans MS</vt:lpstr>
      <vt:lpstr>Office Theme</vt:lpstr>
      <vt:lpstr>Dampak Komputer,Teknologi, dan Media Sosial </vt:lpstr>
      <vt:lpstr>PERKEMBANGAN TEKNOLOGI DAN KOMPUTER</vt:lpstr>
      <vt:lpstr>PERKEMBANGAN TEKNOLOGI KOMPUTASI</vt:lpstr>
      <vt:lpstr>PowerPoint Presentation</vt:lpstr>
      <vt:lpstr>DAMPAK POSITIF PERKEMBANGAN TIK</vt:lpstr>
      <vt:lpstr>KEJAHATAN DUNIA MAYA:</vt:lpstr>
      <vt:lpstr>APA ITU MEDIA SOSIAL?</vt:lpstr>
      <vt:lpstr>Dampak Positif dan Negatif MEDSOS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Dampak Komputer,Teknologi, dan Media Sosial </dc:title>
  <dc:creator>jenny aryanti</dc:creator>
  <cp:lastModifiedBy>jenny aryanti</cp:lastModifiedBy>
  <cp:revision>1</cp:revision>
  <dcterms:created xsi:type="dcterms:W3CDTF">2020-10-02T00:57:11Z</dcterms:created>
  <dcterms:modified xsi:type="dcterms:W3CDTF">2020-10-02T01:18:31Z</dcterms:modified>
</cp:coreProperties>
</file>