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Fredoka One" panose="020B0604020202020204" charset="0"/>
      <p:regular r:id="rId6"/>
    </p:embeddedFont>
    <p:embeddedFont>
      <p:font typeface="Comfortaa" panose="020B060402020202020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B1598B-2F95-48E5-8564-9B93A4E8AE81}">
  <a:tblStyle styleId="{48B1598B-2F95-48E5-8564-9B93A4E8AE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4931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8c30849765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8c30849765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563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8c901f3876_0_18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8c901f3876_0_18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778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181550" y="9474"/>
            <a:ext cx="7047994" cy="5143471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57400" y="934349"/>
            <a:ext cx="4429200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lack Han Sans"/>
              <a:buNone/>
              <a:defRPr sz="64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52688" y="3498075"/>
            <a:ext cx="5838600" cy="4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mfortaa Regular"/>
              <a:buNone/>
              <a:defRPr sz="1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 rot="-822785">
            <a:off x="501646" y="1235392"/>
            <a:ext cx="986748" cy="979526"/>
            <a:chOff x="1193082" y="841697"/>
            <a:chExt cx="1170763" cy="1162329"/>
          </a:xfrm>
        </p:grpSpPr>
        <p:sp>
          <p:nvSpPr>
            <p:cNvPr id="13" name="Google Shape;13;p2"/>
            <p:cNvSpPr/>
            <p:nvPr/>
          </p:nvSpPr>
          <p:spPr>
            <a:xfrm rot="-2361516">
              <a:off x="1348852" y="1023586"/>
              <a:ext cx="859224" cy="798550"/>
            </a:xfrm>
            <a:custGeom>
              <a:avLst/>
              <a:gdLst/>
              <a:ahLst/>
              <a:cxnLst/>
              <a:rect l="l" t="t" r="r" b="b"/>
              <a:pathLst>
                <a:path w="21610" h="20084" extrusionOk="0">
                  <a:moveTo>
                    <a:pt x="8206" y="1"/>
                  </a:moveTo>
                  <a:cubicBezTo>
                    <a:pt x="8099" y="1"/>
                    <a:pt x="8014" y="11"/>
                    <a:pt x="7954" y="31"/>
                  </a:cubicBezTo>
                  <a:cubicBezTo>
                    <a:pt x="6811" y="423"/>
                    <a:pt x="4418" y="2674"/>
                    <a:pt x="13204" y="6103"/>
                  </a:cubicBezTo>
                  <a:cubicBezTo>
                    <a:pt x="13669" y="6281"/>
                    <a:pt x="7478" y="5876"/>
                    <a:pt x="7418" y="8198"/>
                  </a:cubicBezTo>
                  <a:cubicBezTo>
                    <a:pt x="7347" y="10520"/>
                    <a:pt x="14252" y="10115"/>
                    <a:pt x="13907" y="13544"/>
                  </a:cubicBezTo>
                  <a:cubicBezTo>
                    <a:pt x="13758" y="15074"/>
                    <a:pt x="11953" y="15954"/>
                    <a:pt x="9911" y="15954"/>
                  </a:cubicBezTo>
                  <a:cubicBezTo>
                    <a:pt x="7392" y="15954"/>
                    <a:pt x="4514" y="14613"/>
                    <a:pt x="3941" y="11496"/>
                  </a:cubicBezTo>
                  <a:cubicBezTo>
                    <a:pt x="3858" y="11064"/>
                    <a:pt x="3254" y="10464"/>
                    <a:pt x="2625" y="10464"/>
                  </a:cubicBezTo>
                  <a:cubicBezTo>
                    <a:pt x="2352" y="10464"/>
                    <a:pt x="2075" y="10577"/>
                    <a:pt x="1834" y="10865"/>
                  </a:cubicBezTo>
                  <a:cubicBezTo>
                    <a:pt x="1036" y="11830"/>
                    <a:pt x="0" y="17199"/>
                    <a:pt x="8263" y="19747"/>
                  </a:cubicBezTo>
                  <a:cubicBezTo>
                    <a:pt x="9009" y="19978"/>
                    <a:pt x="9751" y="20084"/>
                    <a:pt x="10474" y="20084"/>
                  </a:cubicBezTo>
                  <a:cubicBezTo>
                    <a:pt x="16046" y="20084"/>
                    <a:pt x="20444" y="13805"/>
                    <a:pt x="16407" y="10401"/>
                  </a:cubicBezTo>
                  <a:lnTo>
                    <a:pt x="16407" y="10401"/>
                  </a:lnTo>
                  <a:cubicBezTo>
                    <a:pt x="16407" y="10401"/>
                    <a:pt x="16985" y="10502"/>
                    <a:pt x="17725" y="10502"/>
                  </a:cubicBezTo>
                  <a:cubicBezTo>
                    <a:pt x="19299" y="10502"/>
                    <a:pt x="21609" y="10045"/>
                    <a:pt x="20670" y="7186"/>
                  </a:cubicBezTo>
                  <a:cubicBezTo>
                    <a:pt x="19361" y="3193"/>
                    <a:pt x="10142" y="1"/>
                    <a:pt x="8206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2361516">
              <a:off x="1906814" y="1116052"/>
              <a:ext cx="65843" cy="66321"/>
            </a:xfrm>
            <a:custGeom>
              <a:avLst/>
              <a:gdLst/>
              <a:ahLst/>
              <a:cxnLst/>
              <a:rect l="l" t="t" r="r" b="b"/>
              <a:pathLst>
                <a:path w="1656" h="1668" extrusionOk="0">
                  <a:moveTo>
                    <a:pt x="822" y="1"/>
                  </a:moveTo>
                  <a:cubicBezTo>
                    <a:pt x="370" y="1"/>
                    <a:pt x="1" y="382"/>
                    <a:pt x="1" y="834"/>
                  </a:cubicBezTo>
                  <a:cubicBezTo>
                    <a:pt x="1" y="1299"/>
                    <a:pt x="370" y="1668"/>
                    <a:pt x="822" y="1668"/>
                  </a:cubicBezTo>
                  <a:cubicBezTo>
                    <a:pt x="1287" y="1668"/>
                    <a:pt x="1656" y="1299"/>
                    <a:pt x="1656" y="834"/>
                  </a:cubicBezTo>
                  <a:cubicBezTo>
                    <a:pt x="1656" y="382"/>
                    <a:pt x="1287" y="1"/>
                    <a:pt x="82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2361516">
              <a:off x="1534264" y="1075884"/>
              <a:ext cx="331404" cy="186755"/>
            </a:xfrm>
            <a:custGeom>
              <a:avLst/>
              <a:gdLst/>
              <a:ahLst/>
              <a:cxnLst/>
              <a:rect l="l" t="t" r="r" b="b"/>
              <a:pathLst>
                <a:path w="8335" h="4697" extrusionOk="0">
                  <a:moveTo>
                    <a:pt x="729" y="0"/>
                  </a:moveTo>
                  <a:cubicBezTo>
                    <a:pt x="587" y="0"/>
                    <a:pt x="452" y="83"/>
                    <a:pt x="381" y="223"/>
                  </a:cubicBezTo>
                  <a:lnTo>
                    <a:pt x="84" y="866"/>
                  </a:lnTo>
                  <a:cubicBezTo>
                    <a:pt x="0" y="1057"/>
                    <a:pt x="84" y="1283"/>
                    <a:pt x="274" y="1366"/>
                  </a:cubicBezTo>
                  <a:lnTo>
                    <a:pt x="7442" y="4664"/>
                  </a:lnTo>
                  <a:cubicBezTo>
                    <a:pt x="7492" y="4686"/>
                    <a:pt x="7544" y="4696"/>
                    <a:pt x="7596" y="4696"/>
                  </a:cubicBezTo>
                  <a:cubicBezTo>
                    <a:pt x="7741" y="4696"/>
                    <a:pt x="7880" y="4614"/>
                    <a:pt x="7942" y="4474"/>
                  </a:cubicBezTo>
                  <a:lnTo>
                    <a:pt x="8239" y="3819"/>
                  </a:lnTo>
                  <a:cubicBezTo>
                    <a:pt x="8335" y="3628"/>
                    <a:pt x="8251" y="3402"/>
                    <a:pt x="8061" y="3319"/>
                  </a:cubicBezTo>
                  <a:lnTo>
                    <a:pt x="881" y="33"/>
                  </a:lnTo>
                  <a:cubicBezTo>
                    <a:pt x="831" y="11"/>
                    <a:pt x="780" y="0"/>
                    <a:pt x="72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-41061" y="2221029"/>
            <a:ext cx="732039" cy="701437"/>
            <a:chOff x="7039475" y="481968"/>
            <a:chExt cx="476805" cy="456783"/>
          </a:xfrm>
        </p:grpSpPr>
        <p:sp>
          <p:nvSpPr>
            <p:cNvPr id="17" name="Google Shape;17;p2"/>
            <p:cNvSpPr/>
            <p:nvPr/>
          </p:nvSpPr>
          <p:spPr>
            <a:xfrm>
              <a:off x="7090867" y="779324"/>
              <a:ext cx="159854" cy="159427"/>
            </a:xfrm>
            <a:custGeom>
              <a:avLst/>
              <a:gdLst/>
              <a:ahLst/>
              <a:cxnLst/>
              <a:rect l="l" t="t" r="r" b="b"/>
              <a:pathLst>
                <a:path w="4871" h="4858" extrusionOk="0">
                  <a:moveTo>
                    <a:pt x="2430" y="0"/>
                  </a:moveTo>
                  <a:cubicBezTo>
                    <a:pt x="1096" y="0"/>
                    <a:pt x="1" y="1083"/>
                    <a:pt x="1" y="2429"/>
                  </a:cubicBezTo>
                  <a:cubicBezTo>
                    <a:pt x="1" y="3774"/>
                    <a:pt x="1096" y="4858"/>
                    <a:pt x="2430" y="4858"/>
                  </a:cubicBezTo>
                  <a:cubicBezTo>
                    <a:pt x="3775" y="4858"/>
                    <a:pt x="4870" y="3774"/>
                    <a:pt x="4870" y="2429"/>
                  </a:cubicBezTo>
                  <a:cubicBezTo>
                    <a:pt x="4870" y="1083"/>
                    <a:pt x="3775" y="0"/>
                    <a:pt x="24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306541" y="481968"/>
              <a:ext cx="153980" cy="154374"/>
            </a:xfrm>
            <a:custGeom>
              <a:avLst/>
              <a:gdLst/>
              <a:ahLst/>
              <a:cxnLst/>
              <a:rect l="l" t="t" r="r" b="b"/>
              <a:pathLst>
                <a:path w="4692" h="4704" extrusionOk="0">
                  <a:moveTo>
                    <a:pt x="2346" y="0"/>
                  </a:moveTo>
                  <a:cubicBezTo>
                    <a:pt x="1049" y="0"/>
                    <a:pt x="1" y="1060"/>
                    <a:pt x="1" y="2358"/>
                  </a:cubicBezTo>
                  <a:cubicBezTo>
                    <a:pt x="1" y="3656"/>
                    <a:pt x="1049" y="4703"/>
                    <a:pt x="2346" y="4703"/>
                  </a:cubicBezTo>
                  <a:cubicBezTo>
                    <a:pt x="3644" y="4703"/>
                    <a:pt x="4692" y="3656"/>
                    <a:pt x="4692" y="2358"/>
                  </a:cubicBezTo>
                  <a:cubicBezTo>
                    <a:pt x="4692" y="1060"/>
                    <a:pt x="3644" y="0"/>
                    <a:pt x="23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039475" y="552394"/>
              <a:ext cx="476805" cy="303037"/>
            </a:xfrm>
            <a:custGeom>
              <a:avLst/>
              <a:gdLst/>
              <a:ahLst/>
              <a:cxnLst/>
              <a:rect l="l" t="t" r="r" b="b"/>
              <a:pathLst>
                <a:path w="14529" h="9234" extrusionOk="0">
                  <a:moveTo>
                    <a:pt x="2186" y="0"/>
                  </a:moveTo>
                  <a:cubicBezTo>
                    <a:pt x="796" y="0"/>
                    <a:pt x="1" y="1696"/>
                    <a:pt x="447" y="2403"/>
                  </a:cubicBezTo>
                  <a:cubicBezTo>
                    <a:pt x="1186" y="3557"/>
                    <a:pt x="9365" y="8034"/>
                    <a:pt x="10925" y="8951"/>
                  </a:cubicBezTo>
                  <a:cubicBezTo>
                    <a:pt x="11263" y="9147"/>
                    <a:pt x="11634" y="9233"/>
                    <a:pt x="11998" y="9233"/>
                  </a:cubicBezTo>
                  <a:cubicBezTo>
                    <a:pt x="13315" y="9233"/>
                    <a:pt x="14528" y="8100"/>
                    <a:pt x="13651" y="6915"/>
                  </a:cubicBezTo>
                  <a:cubicBezTo>
                    <a:pt x="12235" y="5010"/>
                    <a:pt x="4615" y="748"/>
                    <a:pt x="2829" y="117"/>
                  </a:cubicBezTo>
                  <a:cubicBezTo>
                    <a:pt x="2603" y="36"/>
                    <a:pt x="2388" y="0"/>
                    <a:pt x="2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140486" y="805873"/>
              <a:ext cx="43024" cy="43024"/>
            </a:xfrm>
            <a:custGeom>
              <a:avLst/>
              <a:gdLst/>
              <a:ahLst/>
              <a:cxnLst/>
              <a:rect l="l" t="t" r="r" b="b"/>
              <a:pathLst>
                <a:path w="1311" h="1311" extrusionOk="0">
                  <a:moveTo>
                    <a:pt x="656" y="1"/>
                  </a:moveTo>
                  <a:cubicBezTo>
                    <a:pt x="298" y="1"/>
                    <a:pt x="1" y="298"/>
                    <a:pt x="1" y="655"/>
                  </a:cubicBezTo>
                  <a:cubicBezTo>
                    <a:pt x="1" y="1025"/>
                    <a:pt x="298" y="1310"/>
                    <a:pt x="656" y="1310"/>
                  </a:cubicBezTo>
                  <a:cubicBezTo>
                    <a:pt x="1025" y="1310"/>
                    <a:pt x="1310" y="1025"/>
                    <a:pt x="1310" y="655"/>
                  </a:cubicBezTo>
                  <a:cubicBezTo>
                    <a:pt x="1310" y="298"/>
                    <a:pt x="1025" y="1"/>
                    <a:pt x="6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125653" y="595549"/>
              <a:ext cx="243440" cy="158705"/>
            </a:xfrm>
            <a:custGeom>
              <a:avLst/>
              <a:gdLst/>
              <a:ahLst/>
              <a:cxnLst/>
              <a:rect l="l" t="t" r="r" b="b"/>
              <a:pathLst>
                <a:path w="7418" h="4836" extrusionOk="0">
                  <a:moveTo>
                    <a:pt x="756" y="1"/>
                  </a:moveTo>
                  <a:cubicBezTo>
                    <a:pt x="594" y="1"/>
                    <a:pt x="438" y="86"/>
                    <a:pt x="357" y="230"/>
                  </a:cubicBezTo>
                  <a:lnTo>
                    <a:pt x="131" y="623"/>
                  </a:lnTo>
                  <a:cubicBezTo>
                    <a:pt x="0" y="838"/>
                    <a:pt x="84" y="1123"/>
                    <a:pt x="298" y="1254"/>
                  </a:cubicBezTo>
                  <a:lnTo>
                    <a:pt x="6442" y="4778"/>
                  </a:lnTo>
                  <a:cubicBezTo>
                    <a:pt x="6511" y="4817"/>
                    <a:pt x="6587" y="4835"/>
                    <a:pt x="6663" y="4835"/>
                  </a:cubicBezTo>
                  <a:cubicBezTo>
                    <a:pt x="6824" y="4835"/>
                    <a:pt x="6984" y="4753"/>
                    <a:pt x="7073" y="4600"/>
                  </a:cubicBezTo>
                  <a:lnTo>
                    <a:pt x="7287" y="4219"/>
                  </a:lnTo>
                  <a:cubicBezTo>
                    <a:pt x="7418" y="4005"/>
                    <a:pt x="7346" y="3719"/>
                    <a:pt x="7120" y="3588"/>
                  </a:cubicBezTo>
                  <a:lnTo>
                    <a:pt x="989" y="64"/>
                  </a:lnTo>
                  <a:cubicBezTo>
                    <a:pt x="915" y="21"/>
                    <a:pt x="835" y="1"/>
                    <a:pt x="7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 rot="-822915">
            <a:off x="1187007" y="550235"/>
            <a:ext cx="438181" cy="454907"/>
            <a:chOff x="614950" y="1682850"/>
            <a:chExt cx="438175" cy="454900"/>
          </a:xfrm>
        </p:grpSpPr>
        <p:sp>
          <p:nvSpPr>
            <p:cNvPr id="23" name="Google Shape;2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 rot="546724">
            <a:off x="219112" y="196368"/>
            <a:ext cx="656845" cy="687258"/>
            <a:chOff x="1761950" y="1669000"/>
            <a:chExt cx="482700" cy="529100"/>
          </a:xfrm>
        </p:grpSpPr>
        <p:sp>
          <p:nvSpPr>
            <p:cNvPr id="27" name="Google Shape;27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848546">
            <a:off x="1619898" y="3992037"/>
            <a:ext cx="669524" cy="727617"/>
            <a:chOff x="1761950" y="1669000"/>
            <a:chExt cx="482700" cy="529100"/>
          </a:xfrm>
        </p:grpSpPr>
        <p:sp>
          <p:nvSpPr>
            <p:cNvPr id="31" name="Google Shape;31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 rot="-822750">
            <a:off x="515907" y="4403414"/>
            <a:ext cx="408183" cy="349991"/>
            <a:chOff x="2321700" y="1787550"/>
            <a:chExt cx="450675" cy="386425"/>
          </a:xfrm>
        </p:grpSpPr>
        <p:sp>
          <p:nvSpPr>
            <p:cNvPr id="35" name="Google Shape;35;p2"/>
            <p:cNvSpPr/>
            <p:nvPr/>
          </p:nvSpPr>
          <p:spPr>
            <a:xfrm>
              <a:off x="2321700" y="1787550"/>
              <a:ext cx="450675" cy="386425"/>
            </a:xfrm>
            <a:custGeom>
              <a:avLst/>
              <a:gdLst/>
              <a:ahLst/>
              <a:cxnLst/>
              <a:rect l="l" t="t" r="r" b="b"/>
              <a:pathLst>
                <a:path w="18027" h="15457" extrusionOk="0">
                  <a:moveTo>
                    <a:pt x="6484" y="0"/>
                  </a:moveTo>
                  <a:cubicBezTo>
                    <a:pt x="6270" y="0"/>
                    <a:pt x="6046" y="42"/>
                    <a:pt x="5811" y="132"/>
                  </a:cubicBezTo>
                  <a:cubicBezTo>
                    <a:pt x="3465" y="1025"/>
                    <a:pt x="6502" y="6990"/>
                    <a:pt x="6406" y="7216"/>
                  </a:cubicBezTo>
                  <a:cubicBezTo>
                    <a:pt x="6299" y="7442"/>
                    <a:pt x="1" y="8906"/>
                    <a:pt x="1191" y="11514"/>
                  </a:cubicBezTo>
                  <a:cubicBezTo>
                    <a:pt x="1500" y="12194"/>
                    <a:pt x="2065" y="12444"/>
                    <a:pt x="2736" y="12444"/>
                  </a:cubicBezTo>
                  <a:cubicBezTo>
                    <a:pt x="4599" y="12444"/>
                    <a:pt x="7287" y="10521"/>
                    <a:pt x="7644" y="10521"/>
                  </a:cubicBezTo>
                  <a:cubicBezTo>
                    <a:pt x="7654" y="10521"/>
                    <a:pt x="7662" y="10523"/>
                    <a:pt x="7668" y="10526"/>
                  </a:cubicBezTo>
                  <a:cubicBezTo>
                    <a:pt x="7946" y="10654"/>
                    <a:pt x="9383" y="15457"/>
                    <a:pt x="11790" y="15457"/>
                  </a:cubicBezTo>
                  <a:cubicBezTo>
                    <a:pt x="12066" y="15457"/>
                    <a:pt x="12355" y="15393"/>
                    <a:pt x="12657" y="15252"/>
                  </a:cubicBezTo>
                  <a:cubicBezTo>
                    <a:pt x="15586" y="13871"/>
                    <a:pt x="11550" y="9014"/>
                    <a:pt x="11633" y="8775"/>
                  </a:cubicBezTo>
                  <a:cubicBezTo>
                    <a:pt x="11717" y="8549"/>
                    <a:pt x="18027" y="6620"/>
                    <a:pt x="16812" y="4358"/>
                  </a:cubicBezTo>
                  <a:cubicBezTo>
                    <a:pt x="16512" y="3790"/>
                    <a:pt x="15959" y="3579"/>
                    <a:pt x="15293" y="3579"/>
                  </a:cubicBezTo>
                  <a:cubicBezTo>
                    <a:pt x="13348" y="3579"/>
                    <a:pt x="10443" y="5387"/>
                    <a:pt x="10096" y="5387"/>
                  </a:cubicBezTo>
                  <a:cubicBezTo>
                    <a:pt x="10087" y="5387"/>
                    <a:pt x="10079" y="5385"/>
                    <a:pt x="10073" y="5382"/>
                  </a:cubicBezTo>
                  <a:cubicBezTo>
                    <a:pt x="9920" y="5284"/>
                    <a:pt x="8893" y="0"/>
                    <a:pt x="6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526500" y="1936425"/>
              <a:ext cx="34550" cy="29700"/>
            </a:xfrm>
            <a:custGeom>
              <a:avLst/>
              <a:gdLst/>
              <a:ahLst/>
              <a:cxnLst/>
              <a:rect l="l" t="t" r="r" b="b"/>
              <a:pathLst>
                <a:path w="1382" h="1188" extrusionOk="0">
                  <a:moveTo>
                    <a:pt x="707" y="1"/>
                  </a:moveTo>
                  <a:cubicBezTo>
                    <a:pt x="639" y="1"/>
                    <a:pt x="569" y="11"/>
                    <a:pt x="500" y="34"/>
                  </a:cubicBezTo>
                  <a:cubicBezTo>
                    <a:pt x="179" y="153"/>
                    <a:pt x="0" y="487"/>
                    <a:pt x="107" y="796"/>
                  </a:cubicBezTo>
                  <a:cubicBezTo>
                    <a:pt x="192" y="1040"/>
                    <a:pt x="423" y="1187"/>
                    <a:pt x="674" y="1187"/>
                  </a:cubicBezTo>
                  <a:cubicBezTo>
                    <a:pt x="743" y="1187"/>
                    <a:pt x="813" y="1177"/>
                    <a:pt x="881" y="1154"/>
                  </a:cubicBezTo>
                  <a:cubicBezTo>
                    <a:pt x="1203" y="1035"/>
                    <a:pt x="1381" y="701"/>
                    <a:pt x="1274" y="392"/>
                  </a:cubicBezTo>
                  <a:cubicBezTo>
                    <a:pt x="1190" y="148"/>
                    <a:pt x="959" y="1"/>
                    <a:pt x="707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485125" y="1819000"/>
              <a:ext cx="57775" cy="104050"/>
            </a:xfrm>
            <a:custGeom>
              <a:avLst/>
              <a:gdLst/>
              <a:ahLst/>
              <a:cxnLst/>
              <a:rect l="l" t="t" r="r" b="b"/>
              <a:pathLst>
                <a:path w="2311" h="4162" extrusionOk="0">
                  <a:moveTo>
                    <a:pt x="591" y="0"/>
                  </a:moveTo>
                  <a:cubicBezTo>
                    <a:pt x="556" y="0"/>
                    <a:pt x="521" y="6"/>
                    <a:pt x="488" y="17"/>
                  </a:cubicBezTo>
                  <a:cubicBezTo>
                    <a:pt x="48" y="159"/>
                    <a:pt x="0" y="1195"/>
                    <a:pt x="369" y="2338"/>
                  </a:cubicBezTo>
                  <a:cubicBezTo>
                    <a:pt x="712" y="3389"/>
                    <a:pt x="1291" y="4162"/>
                    <a:pt x="1725" y="4162"/>
                  </a:cubicBezTo>
                  <a:cubicBezTo>
                    <a:pt x="1758" y="4162"/>
                    <a:pt x="1791" y="4157"/>
                    <a:pt x="1822" y="4148"/>
                  </a:cubicBezTo>
                  <a:cubicBezTo>
                    <a:pt x="2251" y="4005"/>
                    <a:pt x="2310" y="2969"/>
                    <a:pt x="1941" y="1826"/>
                  </a:cubicBezTo>
                  <a:cubicBezTo>
                    <a:pt x="1600" y="771"/>
                    <a:pt x="1016" y="0"/>
                    <a:pt x="59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38;p2"/>
          <p:cNvGrpSpPr/>
          <p:nvPr/>
        </p:nvGrpSpPr>
        <p:grpSpPr>
          <a:xfrm rot="-822915">
            <a:off x="486898" y="3016329"/>
            <a:ext cx="1016239" cy="1014109"/>
            <a:chOff x="345025" y="221948"/>
            <a:chExt cx="1016224" cy="1014094"/>
          </a:xfrm>
        </p:grpSpPr>
        <p:sp>
          <p:nvSpPr>
            <p:cNvPr id="39" name="Google Shape;39;p2"/>
            <p:cNvSpPr/>
            <p:nvPr/>
          </p:nvSpPr>
          <p:spPr>
            <a:xfrm rot="3022827">
              <a:off x="496652" y="364477"/>
              <a:ext cx="712970" cy="729036"/>
            </a:xfrm>
            <a:custGeom>
              <a:avLst/>
              <a:gdLst/>
              <a:ahLst/>
              <a:cxnLst/>
              <a:rect l="l" t="t" r="r" b="b"/>
              <a:pathLst>
                <a:path w="16287" h="16654" extrusionOk="0">
                  <a:moveTo>
                    <a:pt x="6602" y="1"/>
                  </a:moveTo>
                  <a:cubicBezTo>
                    <a:pt x="4440" y="1"/>
                    <a:pt x="2474" y="1200"/>
                    <a:pt x="1536" y="2842"/>
                  </a:cubicBezTo>
                  <a:cubicBezTo>
                    <a:pt x="0" y="5533"/>
                    <a:pt x="310" y="8021"/>
                    <a:pt x="1917" y="8473"/>
                  </a:cubicBezTo>
                  <a:cubicBezTo>
                    <a:pt x="2144" y="8536"/>
                    <a:pt x="2350" y="8566"/>
                    <a:pt x="2539" y="8566"/>
                  </a:cubicBezTo>
                  <a:cubicBezTo>
                    <a:pt x="4027" y="8566"/>
                    <a:pt x="4420" y="6743"/>
                    <a:pt x="4906" y="5211"/>
                  </a:cubicBezTo>
                  <a:cubicBezTo>
                    <a:pt x="5274" y="4041"/>
                    <a:pt x="5978" y="3410"/>
                    <a:pt x="6827" y="3410"/>
                  </a:cubicBezTo>
                  <a:cubicBezTo>
                    <a:pt x="7239" y="3410"/>
                    <a:pt x="7685" y="3558"/>
                    <a:pt x="8144" y="3866"/>
                  </a:cubicBezTo>
                  <a:cubicBezTo>
                    <a:pt x="9549" y="4818"/>
                    <a:pt x="8168" y="8938"/>
                    <a:pt x="7013" y="11057"/>
                  </a:cubicBezTo>
                  <a:cubicBezTo>
                    <a:pt x="5858" y="13165"/>
                    <a:pt x="5037" y="16605"/>
                    <a:pt x="7894" y="16653"/>
                  </a:cubicBezTo>
                  <a:cubicBezTo>
                    <a:pt x="7908" y="16653"/>
                    <a:pt x="7922" y="16653"/>
                    <a:pt x="7936" y="16653"/>
                  </a:cubicBezTo>
                  <a:cubicBezTo>
                    <a:pt x="10817" y="16653"/>
                    <a:pt x="16286" y="11800"/>
                    <a:pt x="15883" y="10378"/>
                  </a:cubicBezTo>
                  <a:cubicBezTo>
                    <a:pt x="15623" y="9451"/>
                    <a:pt x="14750" y="9032"/>
                    <a:pt x="13847" y="9032"/>
                  </a:cubicBezTo>
                  <a:cubicBezTo>
                    <a:pt x="13348" y="9032"/>
                    <a:pt x="12839" y="9160"/>
                    <a:pt x="12419" y="9402"/>
                  </a:cubicBezTo>
                  <a:cubicBezTo>
                    <a:pt x="11668" y="9855"/>
                    <a:pt x="11014" y="10438"/>
                    <a:pt x="10490" y="11140"/>
                  </a:cubicBezTo>
                  <a:cubicBezTo>
                    <a:pt x="10490" y="11140"/>
                    <a:pt x="14157" y="4675"/>
                    <a:pt x="10764" y="1663"/>
                  </a:cubicBezTo>
                  <a:cubicBezTo>
                    <a:pt x="9441" y="489"/>
                    <a:pt x="7982" y="1"/>
                    <a:pt x="6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3022827">
              <a:off x="774226" y="318054"/>
              <a:ext cx="184557" cy="226056"/>
            </a:xfrm>
            <a:custGeom>
              <a:avLst/>
              <a:gdLst/>
              <a:ahLst/>
              <a:cxnLst/>
              <a:rect l="l" t="t" r="r" b="b"/>
              <a:pathLst>
                <a:path w="4216" h="5164" extrusionOk="0">
                  <a:moveTo>
                    <a:pt x="3680" y="0"/>
                  </a:moveTo>
                  <a:cubicBezTo>
                    <a:pt x="3129" y="0"/>
                    <a:pt x="1983" y="685"/>
                    <a:pt x="1286" y="1779"/>
                  </a:cubicBezTo>
                  <a:cubicBezTo>
                    <a:pt x="429" y="3112"/>
                    <a:pt x="1" y="4887"/>
                    <a:pt x="715" y="5148"/>
                  </a:cubicBezTo>
                  <a:cubicBezTo>
                    <a:pt x="742" y="5159"/>
                    <a:pt x="768" y="5163"/>
                    <a:pt x="794" y="5163"/>
                  </a:cubicBezTo>
                  <a:cubicBezTo>
                    <a:pt x="1353" y="5163"/>
                    <a:pt x="1689" y="2929"/>
                    <a:pt x="2406" y="2053"/>
                  </a:cubicBezTo>
                  <a:cubicBezTo>
                    <a:pt x="3156" y="1124"/>
                    <a:pt x="4215" y="529"/>
                    <a:pt x="3953" y="112"/>
                  </a:cubicBezTo>
                  <a:cubicBezTo>
                    <a:pt x="3902" y="36"/>
                    <a:pt x="3807" y="0"/>
                    <a:pt x="36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3022827">
              <a:off x="1023192" y="438639"/>
              <a:ext cx="36027" cy="35983"/>
            </a:xfrm>
            <a:custGeom>
              <a:avLst/>
              <a:gdLst/>
              <a:ahLst/>
              <a:cxnLst/>
              <a:rect l="l" t="t" r="r" b="b"/>
              <a:pathLst>
                <a:path w="823" h="822" extrusionOk="0">
                  <a:moveTo>
                    <a:pt x="405" y="0"/>
                  </a:moveTo>
                  <a:cubicBezTo>
                    <a:pt x="179" y="0"/>
                    <a:pt x="1" y="191"/>
                    <a:pt x="1" y="417"/>
                  </a:cubicBezTo>
                  <a:cubicBezTo>
                    <a:pt x="1" y="643"/>
                    <a:pt x="179" y="822"/>
                    <a:pt x="405" y="822"/>
                  </a:cubicBezTo>
                  <a:cubicBezTo>
                    <a:pt x="632" y="822"/>
                    <a:pt x="822" y="643"/>
                    <a:pt x="822" y="417"/>
                  </a:cubicBezTo>
                  <a:cubicBezTo>
                    <a:pt x="822" y="191"/>
                    <a:pt x="632" y="0"/>
                    <a:pt x="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42;p2"/>
          <p:cNvSpPr/>
          <p:nvPr/>
        </p:nvSpPr>
        <p:spPr>
          <a:xfrm>
            <a:off x="1139325" y="25077"/>
            <a:ext cx="280152" cy="258246"/>
          </a:xfrm>
          <a:custGeom>
            <a:avLst/>
            <a:gdLst/>
            <a:ahLst/>
            <a:cxnLst/>
            <a:rect l="l" t="t" r="r" b="b"/>
            <a:pathLst>
              <a:path w="3403" h="3137" extrusionOk="0">
                <a:moveTo>
                  <a:pt x="1673" y="0"/>
                </a:moveTo>
                <a:cubicBezTo>
                  <a:pt x="1551" y="0"/>
                  <a:pt x="1429" y="84"/>
                  <a:pt x="1429" y="250"/>
                </a:cubicBezTo>
                <a:cubicBezTo>
                  <a:pt x="1382" y="631"/>
                  <a:pt x="1370" y="1012"/>
                  <a:pt x="1370" y="1405"/>
                </a:cubicBezTo>
                <a:cubicBezTo>
                  <a:pt x="1013" y="1429"/>
                  <a:pt x="655" y="1417"/>
                  <a:pt x="298" y="1453"/>
                </a:cubicBezTo>
                <a:cubicBezTo>
                  <a:pt x="48" y="1453"/>
                  <a:pt x="1" y="1798"/>
                  <a:pt x="239" y="1870"/>
                </a:cubicBezTo>
                <a:cubicBezTo>
                  <a:pt x="620" y="2013"/>
                  <a:pt x="1025" y="2084"/>
                  <a:pt x="1429" y="2096"/>
                </a:cubicBezTo>
                <a:cubicBezTo>
                  <a:pt x="1465" y="2417"/>
                  <a:pt x="1584" y="2715"/>
                  <a:pt x="1751" y="2989"/>
                </a:cubicBezTo>
                <a:cubicBezTo>
                  <a:pt x="1820" y="3090"/>
                  <a:pt x="1924" y="3136"/>
                  <a:pt x="2026" y="3136"/>
                </a:cubicBezTo>
                <a:cubicBezTo>
                  <a:pt x="2189" y="3136"/>
                  <a:pt x="2346" y="3020"/>
                  <a:pt x="2346" y="2822"/>
                </a:cubicBezTo>
                <a:cubicBezTo>
                  <a:pt x="2358" y="2560"/>
                  <a:pt x="2310" y="2298"/>
                  <a:pt x="2227" y="2036"/>
                </a:cubicBezTo>
                <a:cubicBezTo>
                  <a:pt x="2560" y="1989"/>
                  <a:pt x="2882" y="1882"/>
                  <a:pt x="3168" y="1703"/>
                </a:cubicBezTo>
                <a:cubicBezTo>
                  <a:pt x="3402" y="1550"/>
                  <a:pt x="3336" y="1143"/>
                  <a:pt x="3038" y="1143"/>
                </a:cubicBezTo>
                <a:cubicBezTo>
                  <a:pt x="3033" y="1143"/>
                  <a:pt x="3029" y="1143"/>
                  <a:pt x="3025" y="1143"/>
                </a:cubicBezTo>
                <a:cubicBezTo>
                  <a:pt x="2703" y="1167"/>
                  <a:pt x="2382" y="1227"/>
                  <a:pt x="2072" y="1310"/>
                </a:cubicBezTo>
                <a:cubicBezTo>
                  <a:pt x="2001" y="965"/>
                  <a:pt x="1953" y="608"/>
                  <a:pt x="1917" y="250"/>
                </a:cubicBezTo>
                <a:cubicBezTo>
                  <a:pt x="1917" y="84"/>
                  <a:pt x="1795" y="0"/>
                  <a:pt x="167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1938657">
            <a:off x="8146029" y="265411"/>
            <a:ext cx="259678" cy="245732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1938657">
            <a:off x="8364240" y="503658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" name="Google Shape;45;p2"/>
          <p:cNvGrpSpPr/>
          <p:nvPr/>
        </p:nvGrpSpPr>
        <p:grpSpPr>
          <a:xfrm rot="-1313014">
            <a:off x="2548815" y="4481240"/>
            <a:ext cx="417958" cy="427891"/>
            <a:chOff x="2797650" y="3803725"/>
            <a:chExt cx="787175" cy="819250"/>
          </a:xfrm>
        </p:grpSpPr>
        <p:sp>
          <p:nvSpPr>
            <p:cNvPr id="46" name="Google Shape;46;p2"/>
            <p:cNvSpPr/>
            <p:nvPr/>
          </p:nvSpPr>
          <p:spPr>
            <a:xfrm>
              <a:off x="2797650" y="3803725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095025" y="3993950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908675" y="4172500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101875" y="3858125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7925529">
            <a:off x="253009" y="3613320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 rot="7925529">
            <a:off x="1351496" y="4748684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 rot="2390256">
            <a:off x="3252091" y="4128624"/>
            <a:ext cx="341244" cy="354176"/>
            <a:chOff x="614950" y="1682850"/>
            <a:chExt cx="438175" cy="454900"/>
          </a:xfrm>
        </p:grpSpPr>
        <p:sp>
          <p:nvSpPr>
            <p:cNvPr id="53" name="Google Shape;5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2"/>
          <p:cNvSpPr/>
          <p:nvPr/>
        </p:nvSpPr>
        <p:spPr>
          <a:xfrm rot="7925529">
            <a:off x="6478559" y="4606845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7_1_1_2_2_1">
    <p:bg>
      <p:bgPr>
        <a:solidFill>
          <a:schemeClr val="dk1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6"/>
          <p:cNvSpPr txBox="1">
            <a:spLocks noGrp="1"/>
          </p:cNvSpPr>
          <p:nvPr>
            <p:ph type="subTitle" idx="1"/>
          </p:nvPr>
        </p:nvSpPr>
        <p:spPr>
          <a:xfrm>
            <a:off x="723900" y="1058024"/>
            <a:ext cx="7700100" cy="3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AutoNum type="arabicPeriod"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94" name="Google Shape;394;p26"/>
          <p:cNvSpPr txBox="1">
            <a:spLocks noGrp="1"/>
          </p:cNvSpPr>
          <p:nvPr>
            <p:ph type="title"/>
          </p:nvPr>
        </p:nvSpPr>
        <p:spPr>
          <a:xfrm>
            <a:off x="723900" y="445025"/>
            <a:ext cx="67152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9"/>
          <p:cNvSpPr/>
          <p:nvPr/>
        </p:nvSpPr>
        <p:spPr>
          <a:xfrm flipH="1">
            <a:off x="-109" y="3543300"/>
            <a:ext cx="4314932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9"/>
          <p:cNvSpPr/>
          <p:nvPr/>
        </p:nvSpPr>
        <p:spPr>
          <a:xfrm rot="10800000" flipH="1">
            <a:off x="3267076" y="11"/>
            <a:ext cx="5876845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9"/>
          <p:cNvSpPr/>
          <p:nvPr/>
        </p:nvSpPr>
        <p:spPr>
          <a:xfrm rot="2700000" flipH="1">
            <a:off x="5842582" y="1337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9"/>
          <p:cNvSpPr/>
          <p:nvPr/>
        </p:nvSpPr>
        <p:spPr>
          <a:xfrm rot="2700000" flipH="1">
            <a:off x="1937332" y="360423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">
    <p:bg>
      <p:bgPr>
        <a:solidFill>
          <a:schemeClr val="lt1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/>
          <p:nvPr/>
        </p:nvSpPr>
        <p:spPr>
          <a:xfrm>
            <a:off x="0" y="-833075"/>
            <a:ext cx="9143948" cy="5976552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30"/>
          <p:cNvSpPr/>
          <p:nvPr/>
        </p:nvSpPr>
        <p:spPr>
          <a:xfrm rot="2700000" flipH="1">
            <a:off x="1089607" y="2099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0"/>
          <p:cNvSpPr/>
          <p:nvPr/>
        </p:nvSpPr>
        <p:spPr>
          <a:xfrm rot="2700000" flipH="1">
            <a:off x="8079107" y="1003908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500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Char char="●"/>
              <a:defRPr>
                <a:solidFill>
                  <a:srgbClr val="FBFBFB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9" r:id="rId2"/>
    <p:sldLayoutId id="2147483672" r:id="rId3"/>
    <p:sldLayoutId id="2147483675" r:id="rId4"/>
    <p:sldLayoutId id="214748367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33"/>
          <p:cNvGrpSpPr/>
          <p:nvPr/>
        </p:nvGrpSpPr>
        <p:grpSpPr>
          <a:xfrm>
            <a:off x="1883204" y="430725"/>
            <a:ext cx="5377580" cy="2929928"/>
            <a:chOff x="2180925" y="540000"/>
            <a:chExt cx="4796700" cy="2370300"/>
          </a:xfrm>
        </p:grpSpPr>
        <p:sp>
          <p:nvSpPr>
            <p:cNvPr id="422" name="Google Shape;422;p33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3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3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3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8" name="Google Shape;428;p33"/>
          <p:cNvSpPr txBox="1">
            <a:spLocks noGrp="1"/>
          </p:cNvSpPr>
          <p:nvPr>
            <p:ph type="ctrTitle"/>
          </p:nvPr>
        </p:nvSpPr>
        <p:spPr>
          <a:xfrm>
            <a:off x="2357400" y="934349"/>
            <a:ext cx="4429200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accent4"/>
                </a:solidFill>
              </a:rPr>
              <a:t>K</a:t>
            </a:r>
            <a:r>
              <a:rPr lang="en" dirty="0" smtClean="0">
                <a:solidFill>
                  <a:schemeClr val="accent4"/>
                </a:solidFill>
              </a:rPr>
              <a:t>onversi Satuan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429" name="Google Shape;429;p33"/>
          <p:cNvSpPr txBox="1">
            <a:spLocks noGrp="1"/>
          </p:cNvSpPr>
          <p:nvPr>
            <p:ph type="subTitle" idx="1"/>
          </p:nvPr>
        </p:nvSpPr>
        <p:spPr>
          <a:xfrm>
            <a:off x="1652688" y="3498075"/>
            <a:ext cx="5838600" cy="4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your presentation begins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p33"/>
          <p:cNvGrpSpPr/>
          <p:nvPr/>
        </p:nvGrpSpPr>
        <p:grpSpPr>
          <a:xfrm>
            <a:off x="6727039" y="1229170"/>
            <a:ext cx="2581060" cy="3910725"/>
            <a:chOff x="6727039" y="1229170"/>
            <a:chExt cx="2581060" cy="3910725"/>
          </a:xfrm>
        </p:grpSpPr>
        <p:sp>
          <p:nvSpPr>
            <p:cNvPr id="431" name="Google Shape;431;p33"/>
            <p:cNvSpPr/>
            <p:nvPr/>
          </p:nvSpPr>
          <p:spPr>
            <a:xfrm>
              <a:off x="7754966" y="4075026"/>
              <a:ext cx="128747" cy="264786"/>
            </a:xfrm>
            <a:custGeom>
              <a:avLst/>
              <a:gdLst/>
              <a:ahLst/>
              <a:cxnLst/>
              <a:rect l="l" t="t" r="r" b="b"/>
              <a:pathLst>
                <a:path w="2966" h="5740" extrusionOk="0">
                  <a:moveTo>
                    <a:pt x="2965" y="0"/>
                  </a:moveTo>
                  <a:lnTo>
                    <a:pt x="2965" y="0"/>
                  </a:lnTo>
                  <a:cubicBezTo>
                    <a:pt x="2310" y="1131"/>
                    <a:pt x="1429" y="2131"/>
                    <a:pt x="381" y="2917"/>
                  </a:cubicBezTo>
                  <a:lnTo>
                    <a:pt x="0" y="5739"/>
                  </a:lnTo>
                  <a:cubicBezTo>
                    <a:pt x="2643" y="3965"/>
                    <a:pt x="2965" y="1"/>
                    <a:pt x="29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7795025" y="3797500"/>
              <a:ext cx="782839" cy="354228"/>
            </a:xfrm>
            <a:custGeom>
              <a:avLst/>
              <a:gdLst/>
              <a:ahLst/>
              <a:cxnLst/>
              <a:rect l="l" t="t" r="r" b="b"/>
              <a:pathLst>
                <a:path w="19277" h="8434" extrusionOk="0">
                  <a:moveTo>
                    <a:pt x="751" y="1"/>
                  </a:moveTo>
                  <a:lnTo>
                    <a:pt x="1" y="5644"/>
                  </a:lnTo>
                  <a:cubicBezTo>
                    <a:pt x="2080" y="7061"/>
                    <a:pt x="5167" y="8433"/>
                    <a:pt x="9340" y="8433"/>
                  </a:cubicBezTo>
                  <a:cubicBezTo>
                    <a:pt x="9445" y="8433"/>
                    <a:pt x="9551" y="8432"/>
                    <a:pt x="9657" y="8431"/>
                  </a:cubicBezTo>
                  <a:cubicBezTo>
                    <a:pt x="12907" y="8395"/>
                    <a:pt x="16146" y="7930"/>
                    <a:pt x="19277" y="7049"/>
                  </a:cubicBezTo>
                  <a:cubicBezTo>
                    <a:pt x="19075" y="5156"/>
                    <a:pt x="18896" y="3859"/>
                    <a:pt x="18753" y="3561"/>
                  </a:cubicBezTo>
                  <a:cubicBezTo>
                    <a:pt x="18062" y="2049"/>
                    <a:pt x="751" y="1"/>
                    <a:pt x="7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8404000" y="4142325"/>
              <a:ext cx="204192" cy="289628"/>
            </a:xfrm>
            <a:custGeom>
              <a:avLst/>
              <a:gdLst/>
              <a:ahLst/>
              <a:cxnLst/>
              <a:rect l="l" t="t" r="r" b="b"/>
              <a:pathLst>
                <a:path w="4739" h="6466" extrusionOk="0">
                  <a:moveTo>
                    <a:pt x="0" y="1"/>
                  </a:moveTo>
                  <a:cubicBezTo>
                    <a:pt x="0" y="2"/>
                    <a:pt x="465" y="5633"/>
                    <a:pt x="4739" y="6466"/>
                  </a:cubicBezTo>
                  <a:cubicBezTo>
                    <a:pt x="4679" y="5680"/>
                    <a:pt x="4608" y="4894"/>
                    <a:pt x="4548" y="4144"/>
                  </a:cubicBezTo>
                  <a:cubicBezTo>
                    <a:pt x="3310" y="3513"/>
                    <a:pt x="1226" y="220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>
              <a:off x="7649150" y="4029075"/>
              <a:ext cx="1013016" cy="1110821"/>
            </a:xfrm>
            <a:custGeom>
              <a:avLst/>
              <a:gdLst/>
              <a:ahLst/>
              <a:cxnLst/>
              <a:rect l="l" t="t" r="r" b="b"/>
              <a:pathLst>
                <a:path w="24945" h="27231" extrusionOk="0">
                  <a:moveTo>
                    <a:pt x="3585" y="1"/>
                  </a:moveTo>
                  <a:lnTo>
                    <a:pt x="2977" y="4585"/>
                  </a:lnTo>
                  <a:cubicBezTo>
                    <a:pt x="4025" y="3799"/>
                    <a:pt x="4906" y="2811"/>
                    <a:pt x="5561" y="1680"/>
                  </a:cubicBezTo>
                  <a:lnTo>
                    <a:pt x="5561" y="1680"/>
                  </a:lnTo>
                  <a:cubicBezTo>
                    <a:pt x="5561" y="1680"/>
                    <a:pt x="5227" y="5645"/>
                    <a:pt x="2596" y="7418"/>
                  </a:cubicBezTo>
                  <a:lnTo>
                    <a:pt x="1" y="27230"/>
                  </a:lnTo>
                  <a:lnTo>
                    <a:pt x="8776" y="27230"/>
                  </a:lnTo>
                  <a:cubicBezTo>
                    <a:pt x="8776" y="27230"/>
                    <a:pt x="10157" y="12300"/>
                    <a:pt x="10431" y="12026"/>
                  </a:cubicBezTo>
                  <a:cubicBezTo>
                    <a:pt x="10603" y="11854"/>
                    <a:pt x="11155" y="11715"/>
                    <a:pt x="11590" y="11715"/>
                  </a:cubicBezTo>
                  <a:cubicBezTo>
                    <a:pt x="11847" y="11715"/>
                    <a:pt x="12062" y="11764"/>
                    <a:pt x="12133" y="11883"/>
                  </a:cubicBezTo>
                  <a:cubicBezTo>
                    <a:pt x="12312" y="12205"/>
                    <a:pt x="13693" y="27230"/>
                    <a:pt x="13693" y="27230"/>
                  </a:cubicBezTo>
                  <a:lnTo>
                    <a:pt x="24944" y="27230"/>
                  </a:lnTo>
                  <a:cubicBezTo>
                    <a:pt x="24944" y="27230"/>
                    <a:pt x="24301" y="17955"/>
                    <a:pt x="23623" y="9835"/>
                  </a:cubicBezTo>
                  <a:cubicBezTo>
                    <a:pt x="19349" y="9002"/>
                    <a:pt x="18884" y="3371"/>
                    <a:pt x="18884" y="3370"/>
                  </a:cubicBezTo>
                  <a:lnTo>
                    <a:pt x="18884" y="3370"/>
                  </a:lnTo>
                  <a:cubicBezTo>
                    <a:pt x="20110" y="5573"/>
                    <a:pt x="22194" y="6883"/>
                    <a:pt x="23432" y="7514"/>
                  </a:cubicBezTo>
                  <a:cubicBezTo>
                    <a:pt x="23230" y="5192"/>
                    <a:pt x="23028" y="3073"/>
                    <a:pt x="22849" y="1406"/>
                  </a:cubicBezTo>
                  <a:cubicBezTo>
                    <a:pt x="19718" y="2287"/>
                    <a:pt x="16479" y="2751"/>
                    <a:pt x="13229" y="2787"/>
                  </a:cubicBezTo>
                  <a:cubicBezTo>
                    <a:pt x="13123" y="2789"/>
                    <a:pt x="13017" y="2790"/>
                    <a:pt x="12912" y="2790"/>
                  </a:cubicBezTo>
                  <a:cubicBezTo>
                    <a:pt x="8739" y="2790"/>
                    <a:pt x="5652" y="1418"/>
                    <a:pt x="35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6807698" y="2278051"/>
              <a:ext cx="181684" cy="462364"/>
            </a:xfrm>
            <a:custGeom>
              <a:avLst/>
              <a:gdLst/>
              <a:ahLst/>
              <a:cxnLst/>
              <a:rect l="l" t="t" r="r" b="b"/>
              <a:pathLst>
                <a:path w="4478" h="11396" extrusionOk="0">
                  <a:moveTo>
                    <a:pt x="2411" y="0"/>
                  </a:moveTo>
                  <a:cubicBezTo>
                    <a:pt x="2122" y="0"/>
                    <a:pt x="1890" y="63"/>
                    <a:pt x="1798" y="216"/>
                  </a:cubicBezTo>
                  <a:cubicBezTo>
                    <a:pt x="1513" y="668"/>
                    <a:pt x="0" y="10110"/>
                    <a:pt x="0" y="10110"/>
                  </a:cubicBezTo>
                  <a:cubicBezTo>
                    <a:pt x="48" y="10669"/>
                    <a:pt x="3227" y="11396"/>
                    <a:pt x="3227" y="11396"/>
                  </a:cubicBezTo>
                  <a:lnTo>
                    <a:pt x="3632" y="6526"/>
                  </a:lnTo>
                  <a:cubicBezTo>
                    <a:pt x="3632" y="6526"/>
                    <a:pt x="4477" y="1263"/>
                    <a:pt x="4322" y="763"/>
                  </a:cubicBezTo>
                  <a:cubicBezTo>
                    <a:pt x="4220" y="397"/>
                    <a:pt x="3137" y="0"/>
                    <a:pt x="2411" y="0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6727039" y="2413035"/>
              <a:ext cx="349776" cy="403818"/>
            </a:xfrm>
            <a:custGeom>
              <a:avLst/>
              <a:gdLst/>
              <a:ahLst/>
              <a:cxnLst/>
              <a:rect l="l" t="t" r="r" b="b"/>
              <a:pathLst>
                <a:path w="8621" h="9953" extrusionOk="0">
                  <a:moveTo>
                    <a:pt x="2242" y="0"/>
                  </a:moveTo>
                  <a:cubicBezTo>
                    <a:pt x="1675" y="0"/>
                    <a:pt x="997" y="162"/>
                    <a:pt x="738" y="865"/>
                  </a:cubicBezTo>
                  <a:cubicBezTo>
                    <a:pt x="250" y="2151"/>
                    <a:pt x="1703" y="2282"/>
                    <a:pt x="1703" y="2282"/>
                  </a:cubicBezTo>
                  <a:cubicBezTo>
                    <a:pt x="1703" y="2282"/>
                    <a:pt x="274" y="2377"/>
                    <a:pt x="131" y="3366"/>
                  </a:cubicBezTo>
                  <a:cubicBezTo>
                    <a:pt x="0" y="4354"/>
                    <a:pt x="1441" y="4532"/>
                    <a:pt x="1441" y="4532"/>
                  </a:cubicBezTo>
                  <a:cubicBezTo>
                    <a:pt x="679" y="4735"/>
                    <a:pt x="179" y="5449"/>
                    <a:pt x="250" y="6235"/>
                  </a:cubicBezTo>
                  <a:cubicBezTo>
                    <a:pt x="322" y="7664"/>
                    <a:pt x="548" y="8831"/>
                    <a:pt x="4393" y="9593"/>
                  </a:cubicBezTo>
                  <a:cubicBezTo>
                    <a:pt x="5790" y="9866"/>
                    <a:pt x="6729" y="9953"/>
                    <a:pt x="7360" y="9953"/>
                  </a:cubicBezTo>
                  <a:cubicBezTo>
                    <a:pt x="8461" y="9953"/>
                    <a:pt x="8620" y="9688"/>
                    <a:pt x="8620" y="9688"/>
                  </a:cubicBezTo>
                  <a:lnTo>
                    <a:pt x="8108" y="7485"/>
                  </a:lnTo>
                  <a:cubicBezTo>
                    <a:pt x="8108" y="7485"/>
                    <a:pt x="7251" y="5914"/>
                    <a:pt x="7477" y="5152"/>
                  </a:cubicBezTo>
                  <a:cubicBezTo>
                    <a:pt x="7715" y="4401"/>
                    <a:pt x="8096" y="2699"/>
                    <a:pt x="7441" y="1961"/>
                  </a:cubicBezTo>
                  <a:cubicBezTo>
                    <a:pt x="7081" y="1547"/>
                    <a:pt x="6107" y="1208"/>
                    <a:pt x="5252" y="1208"/>
                  </a:cubicBezTo>
                  <a:cubicBezTo>
                    <a:pt x="4581" y="1208"/>
                    <a:pt x="3983" y="1416"/>
                    <a:pt x="3810" y="1961"/>
                  </a:cubicBezTo>
                  <a:cubicBezTo>
                    <a:pt x="3417" y="3199"/>
                    <a:pt x="5489" y="2877"/>
                    <a:pt x="5596" y="3104"/>
                  </a:cubicBezTo>
                  <a:cubicBezTo>
                    <a:pt x="5691" y="3342"/>
                    <a:pt x="4846" y="7354"/>
                    <a:pt x="4632" y="7485"/>
                  </a:cubicBezTo>
                  <a:cubicBezTo>
                    <a:pt x="4614" y="7497"/>
                    <a:pt x="4579" y="7502"/>
                    <a:pt x="4532" y="7502"/>
                  </a:cubicBezTo>
                  <a:cubicBezTo>
                    <a:pt x="4043" y="7502"/>
                    <a:pt x="2151" y="6939"/>
                    <a:pt x="2107" y="6830"/>
                  </a:cubicBezTo>
                  <a:cubicBezTo>
                    <a:pt x="2060" y="6723"/>
                    <a:pt x="3120" y="115"/>
                    <a:pt x="3120" y="115"/>
                  </a:cubicBezTo>
                  <a:cubicBezTo>
                    <a:pt x="3120" y="115"/>
                    <a:pt x="2720" y="0"/>
                    <a:pt x="2242" y="0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6949214" y="2683857"/>
              <a:ext cx="1033828" cy="516123"/>
            </a:xfrm>
            <a:custGeom>
              <a:avLst/>
              <a:gdLst/>
              <a:ahLst/>
              <a:cxnLst/>
              <a:rect l="l" t="t" r="r" b="b"/>
              <a:pathLst>
                <a:path w="25481" h="12721" extrusionOk="0">
                  <a:moveTo>
                    <a:pt x="4275" y="1"/>
                  </a:moveTo>
                  <a:cubicBezTo>
                    <a:pt x="1299" y="763"/>
                    <a:pt x="1" y="4525"/>
                    <a:pt x="1" y="4525"/>
                  </a:cubicBezTo>
                  <a:cubicBezTo>
                    <a:pt x="1" y="4525"/>
                    <a:pt x="1799" y="8835"/>
                    <a:pt x="10621" y="11597"/>
                  </a:cubicBezTo>
                  <a:cubicBezTo>
                    <a:pt x="13292" y="12430"/>
                    <a:pt x="15597" y="12720"/>
                    <a:pt x="17512" y="12720"/>
                  </a:cubicBezTo>
                  <a:cubicBezTo>
                    <a:pt x="21922" y="12720"/>
                    <a:pt x="24266" y="11180"/>
                    <a:pt x="24266" y="11180"/>
                  </a:cubicBezTo>
                  <a:lnTo>
                    <a:pt x="25480" y="953"/>
                  </a:lnTo>
                  <a:lnTo>
                    <a:pt x="25480" y="953"/>
                  </a:lnTo>
                  <a:cubicBezTo>
                    <a:pt x="25480" y="953"/>
                    <a:pt x="23301" y="2215"/>
                    <a:pt x="17646" y="3787"/>
                  </a:cubicBezTo>
                  <a:cubicBezTo>
                    <a:pt x="16925" y="3985"/>
                    <a:pt x="16170" y="4072"/>
                    <a:pt x="15403" y="4072"/>
                  </a:cubicBezTo>
                  <a:cubicBezTo>
                    <a:pt x="10142" y="4072"/>
                    <a:pt x="4275" y="1"/>
                    <a:pt x="4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8771853" y="4066892"/>
              <a:ext cx="384546" cy="394040"/>
            </a:xfrm>
            <a:custGeom>
              <a:avLst/>
              <a:gdLst/>
              <a:ahLst/>
              <a:cxnLst/>
              <a:rect l="l" t="t" r="r" b="b"/>
              <a:pathLst>
                <a:path w="9478" h="9712" extrusionOk="0">
                  <a:moveTo>
                    <a:pt x="5191" y="0"/>
                  </a:moveTo>
                  <a:cubicBezTo>
                    <a:pt x="5191" y="0"/>
                    <a:pt x="4798" y="2048"/>
                    <a:pt x="4429" y="2262"/>
                  </a:cubicBezTo>
                  <a:cubicBezTo>
                    <a:pt x="4368" y="2301"/>
                    <a:pt x="4281" y="2316"/>
                    <a:pt x="4174" y="2316"/>
                  </a:cubicBezTo>
                  <a:cubicBezTo>
                    <a:pt x="3814" y="2316"/>
                    <a:pt x="3238" y="2143"/>
                    <a:pt x="2742" y="2143"/>
                  </a:cubicBezTo>
                  <a:cubicBezTo>
                    <a:pt x="2533" y="2143"/>
                    <a:pt x="2337" y="2174"/>
                    <a:pt x="2179" y="2262"/>
                  </a:cubicBezTo>
                  <a:cubicBezTo>
                    <a:pt x="1536" y="2619"/>
                    <a:pt x="0" y="4739"/>
                    <a:pt x="846" y="5513"/>
                  </a:cubicBezTo>
                  <a:cubicBezTo>
                    <a:pt x="1415" y="6042"/>
                    <a:pt x="1747" y="6128"/>
                    <a:pt x="1903" y="6128"/>
                  </a:cubicBezTo>
                  <a:cubicBezTo>
                    <a:pt x="1978" y="6128"/>
                    <a:pt x="2012" y="6108"/>
                    <a:pt x="2012" y="6108"/>
                  </a:cubicBezTo>
                  <a:lnTo>
                    <a:pt x="2012" y="6108"/>
                  </a:lnTo>
                  <a:cubicBezTo>
                    <a:pt x="2012" y="6108"/>
                    <a:pt x="227" y="7894"/>
                    <a:pt x="1691" y="8942"/>
                  </a:cubicBezTo>
                  <a:cubicBezTo>
                    <a:pt x="2081" y="9217"/>
                    <a:pt x="2410" y="9318"/>
                    <a:pt x="2685" y="9318"/>
                  </a:cubicBezTo>
                  <a:cubicBezTo>
                    <a:pt x="3441" y="9318"/>
                    <a:pt x="3774" y="8549"/>
                    <a:pt x="3775" y="8549"/>
                  </a:cubicBezTo>
                  <a:lnTo>
                    <a:pt x="3775" y="8549"/>
                  </a:lnTo>
                  <a:cubicBezTo>
                    <a:pt x="3775" y="8549"/>
                    <a:pt x="3751" y="9382"/>
                    <a:pt x="4537" y="9656"/>
                  </a:cubicBezTo>
                  <a:cubicBezTo>
                    <a:pt x="4637" y="9692"/>
                    <a:pt x="4734" y="9707"/>
                    <a:pt x="4828" y="9707"/>
                  </a:cubicBezTo>
                  <a:cubicBezTo>
                    <a:pt x="5452" y="9707"/>
                    <a:pt x="5894" y="9013"/>
                    <a:pt x="5894" y="9013"/>
                  </a:cubicBezTo>
                  <a:cubicBezTo>
                    <a:pt x="5894" y="9013"/>
                    <a:pt x="6158" y="9712"/>
                    <a:pt x="7037" y="9712"/>
                  </a:cubicBezTo>
                  <a:cubicBezTo>
                    <a:pt x="7090" y="9712"/>
                    <a:pt x="7146" y="9709"/>
                    <a:pt x="7204" y="9704"/>
                  </a:cubicBezTo>
                  <a:cubicBezTo>
                    <a:pt x="8216" y="9608"/>
                    <a:pt x="9478" y="5858"/>
                    <a:pt x="8739" y="4179"/>
                  </a:cubicBezTo>
                  <a:cubicBezTo>
                    <a:pt x="8001" y="2500"/>
                    <a:pt x="8418" y="572"/>
                    <a:pt x="8418" y="572"/>
                  </a:cubicBezTo>
                  <a:lnTo>
                    <a:pt x="5191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8691154" y="2883839"/>
              <a:ext cx="616945" cy="1274707"/>
            </a:xfrm>
            <a:custGeom>
              <a:avLst/>
              <a:gdLst/>
              <a:ahLst/>
              <a:cxnLst/>
              <a:rect l="l" t="t" r="r" b="b"/>
              <a:pathLst>
                <a:path w="15206" h="31418" extrusionOk="0">
                  <a:moveTo>
                    <a:pt x="2477" y="1"/>
                  </a:moveTo>
                  <a:cubicBezTo>
                    <a:pt x="406" y="751"/>
                    <a:pt x="1" y="9049"/>
                    <a:pt x="1" y="9049"/>
                  </a:cubicBezTo>
                  <a:cubicBezTo>
                    <a:pt x="1" y="9049"/>
                    <a:pt x="4537" y="14657"/>
                    <a:pt x="6061" y="17872"/>
                  </a:cubicBezTo>
                  <a:cubicBezTo>
                    <a:pt x="7585" y="21087"/>
                    <a:pt x="6240" y="28945"/>
                    <a:pt x="6240" y="28945"/>
                  </a:cubicBezTo>
                  <a:cubicBezTo>
                    <a:pt x="8097" y="31139"/>
                    <a:pt x="10690" y="31418"/>
                    <a:pt x="11886" y="31418"/>
                  </a:cubicBezTo>
                  <a:cubicBezTo>
                    <a:pt x="12293" y="31418"/>
                    <a:pt x="12538" y="31386"/>
                    <a:pt x="12538" y="31386"/>
                  </a:cubicBezTo>
                  <a:cubicBezTo>
                    <a:pt x="12538" y="31386"/>
                    <a:pt x="15205" y="23158"/>
                    <a:pt x="13550" y="15122"/>
                  </a:cubicBezTo>
                  <a:cubicBezTo>
                    <a:pt x="11895" y="7073"/>
                    <a:pt x="2477" y="1"/>
                    <a:pt x="24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8070050" y="2637075"/>
              <a:ext cx="634619" cy="640731"/>
            </a:xfrm>
            <a:custGeom>
              <a:avLst/>
              <a:gdLst/>
              <a:ahLst/>
              <a:cxnLst/>
              <a:rect l="l" t="t" r="r" b="b"/>
              <a:pathLst>
                <a:path w="13848" h="9063" extrusionOk="0">
                  <a:moveTo>
                    <a:pt x="4657" y="1"/>
                  </a:moveTo>
                  <a:cubicBezTo>
                    <a:pt x="3176" y="1"/>
                    <a:pt x="2108" y="106"/>
                    <a:pt x="2108" y="106"/>
                  </a:cubicBezTo>
                  <a:cubicBezTo>
                    <a:pt x="2108" y="106"/>
                    <a:pt x="1096" y="391"/>
                    <a:pt x="0" y="749"/>
                  </a:cubicBezTo>
                  <a:cubicBezTo>
                    <a:pt x="1619" y="3832"/>
                    <a:pt x="4370" y="8940"/>
                    <a:pt x="4858" y="9059"/>
                  </a:cubicBezTo>
                  <a:cubicBezTo>
                    <a:pt x="4866" y="9061"/>
                    <a:pt x="4875" y="9062"/>
                    <a:pt x="4885" y="9062"/>
                  </a:cubicBezTo>
                  <a:cubicBezTo>
                    <a:pt x="5534" y="9062"/>
                    <a:pt x="10965" y="5103"/>
                    <a:pt x="13847" y="2665"/>
                  </a:cubicBezTo>
                  <a:cubicBezTo>
                    <a:pt x="13133" y="2153"/>
                    <a:pt x="12395" y="1689"/>
                    <a:pt x="11633" y="1260"/>
                  </a:cubicBezTo>
                  <a:cubicBezTo>
                    <a:pt x="9746" y="216"/>
                    <a:pt x="6778" y="1"/>
                    <a:pt x="46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7819251" y="2684344"/>
              <a:ext cx="972442" cy="968506"/>
            </a:xfrm>
            <a:custGeom>
              <a:avLst/>
              <a:gdLst/>
              <a:ahLst/>
              <a:cxnLst/>
              <a:rect l="l" t="t" r="r" b="b"/>
              <a:pathLst>
                <a:path w="23968" h="23871" extrusionOk="0">
                  <a:moveTo>
                    <a:pt x="6465" y="0"/>
                  </a:moveTo>
                  <a:cubicBezTo>
                    <a:pt x="5501" y="310"/>
                    <a:pt x="4477" y="679"/>
                    <a:pt x="4036" y="941"/>
                  </a:cubicBezTo>
                  <a:cubicBezTo>
                    <a:pt x="4036" y="941"/>
                    <a:pt x="1179" y="15860"/>
                    <a:pt x="0" y="22944"/>
                  </a:cubicBezTo>
                  <a:cubicBezTo>
                    <a:pt x="1952" y="23409"/>
                    <a:pt x="4591" y="23870"/>
                    <a:pt x="7411" y="23870"/>
                  </a:cubicBezTo>
                  <a:cubicBezTo>
                    <a:pt x="10079" y="23870"/>
                    <a:pt x="12908" y="23457"/>
                    <a:pt x="15466" y="22241"/>
                  </a:cubicBezTo>
                  <a:cubicBezTo>
                    <a:pt x="17740" y="21170"/>
                    <a:pt x="19753" y="18729"/>
                    <a:pt x="21479" y="15788"/>
                  </a:cubicBezTo>
                  <a:cubicBezTo>
                    <a:pt x="22301" y="10585"/>
                    <a:pt x="23182" y="5870"/>
                    <a:pt x="23967" y="4930"/>
                  </a:cubicBezTo>
                  <a:cubicBezTo>
                    <a:pt x="22824" y="3834"/>
                    <a:pt x="21598" y="2822"/>
                    <a:pt x="20312" y="1905"/>
                  </a:cubicBezTo>
                  <a:cubicBezTo>
                    <a:pt x="17430" y="4343"/>
                    <a:pt x="11987" y="8302"/>
                    <a:pt x="11339" y="8302"/>
                  </a:cubicBezTo>
                  <a:cubicBezTo>
                    <a:pt x="11328" y="8302"/>
                    <a:pt x="11319" y="8301"/>
                    <a:pt x="11311" y="8299"/>
                  </a:cubicBezTo>
                  <a:cubicBezTo>
                    <a:pt x="10835" y="8180"/>
                    <a:pt x="8084" y="3072"/>
                    <a:pt x="6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7799175" y="3313975"/>
              <a:ext cx="891497" cy="704339"/>
            </a:xfrm>
            <a:custGeom>
              <a:avLst/>
              <a:gdLst/>
              <a:ahLst/>
              <a:cxnLst/>
              <a:rect l="l" t="t" r="r" b="b"/>
              <a:pathLst>
                <a:path w="22015" h="17360" extrusionOk="0">
                  <a:moveTo>
                    <a:pt x="22015" y="0"/>
                  </a:moveTo>
                  <a:lnTo>
                    <a:pt x="22015" y="0"/>
                  </a:lnTo>
                  <a:cubicBezTo>
                    <a:pt x="20289" y="2941"/>
                    <a:pt x="18276" y="5382"/>
                    <a:pt x="16002" y="6453"/>
                  </a:cubicBezTo>
                  <a:cubicBezTo>
                    <a:pt x="13444" y="7669"/>
                    <a:pt x="10615" y="8082"/>
                    <a:pt x="7947" y="8082"/>
                  </a:cubicBezTo>
                  <a:cubicBezTo>
                    <a:pt x="5127" y="8082"/>
                    <a:pt x="2488" y="7621"/>
                    <a:pt x="536" y="7156"/>
                  </a:cubicBezTo>
                  <a:cubicBezTo>
                    <a:pt x="203" y="9192"/>
                    <a:pt x="0" y="10573"/>
                    <a:pt x="48" y="10775"/>
                  </a:cubicBezTo>
                  <a:cubicBezTo>
                    <a:pt x="286" y="11656"/>
                    <a:pt x="2953" y="16931"/>
                    <a:pt x="10573" y="17300"/>
                  </a:cubicBezTo>
                  <a:cubicBezTo>
                    <a:pt x="11417" y="17341"/>
                    <a:pt x="12175" y="17359"/>
                    <a:pt x="12857" y="17359"/>
                  </a:cubicBezTo>
                  <a:cubicBezTo>
                    <a:pt x="18347" y="17359"/>
                    <a:pt x="18919" y="16168"/>
                    <a:pt x="19491" y="15871"/>
                  </a:cubicBezTo>
                  <a:cubicBezTo>
                    <a:pt x="19860" y="15692"/>
                    <a:pt x="20872" y="7346"/>
                    <a:pt x="22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8252079" y="2535077"/>
              <a:ext cx="227084" cy="180710"/>
            </a:xfrm>
            <a:custGeom>
              <a:avLst/>
              <a:gdLst/>
              <a:ahLst/>
              <a:cxnLst/>
              <a:rect l="l" t="t" r="r" b="b"/>
              <a:pathLst>
                <a:path w="5597" h="4454" extrusionOk="0">
                  <a:moveTo>
                    <a:pt x="5596" y="0"/>
                  </a:moveTo>
                  <a:cubicBezTo>
                    <a:pt x="5001" y="191"/>
                    <a:pt x="4394" y="334"/>
                    <a:pt x="3786" y="453"/>
                  </a:cubicBezTo>
                  <a:cubicBezTo>
                    <a:pt x="3280" y="543"/>
                    <a:pt x="2771" y="587"/>
                    <a:pt x="2264" y="587"/>
                  </a:cubicBezTo>
                  <a:cubicBezTo>
                    <a:pt x="1567" y="587"/>
                    <a:pt x="873" y="504"/>
                    <a:pt x="191" y="346"/>
                  </a:cubicBezTo>
                  <a:lnTo>
                    <a:pt x="0" y="1703"/>
                  </a:lnTo>
                  <a:lnTo>
                    <a:pt x="1441" y="4453"/>
                  </a:lnTo>
                  <a:lnTo>
                    <a:pt x="5394" y="1786"/>
                  </a:lnTo>
                  <a:lnTo>
                    <a:pt x="5596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8258838" y="2434987"/>
              <a:ext cx="229965" cy="132467"/>
            </a:xfrm>
            <a:custGeom>
              <a:avLst/>
              <a:gdLst/>
              <a:ahLst/>
              <a:cxnLst/>
              <a:rect l="l" t="t" r="r" b="b"/>
              <a:pathLst>
                <a:path w="5668" h="2818" extrusionOk="0">
                  <a:moveTo>
                    <a:pt x="5668" y="0"/>
                  </a:moveTo>
                  <a:lnTo>
                    <a:pt x="239" y="774"/>
                  </a:lnTo>
                  <a:lnTo>
                    <a:pt x="1" y="2584"/>
                  </a:lnTo>
                  <a:cubicBezTo>
                    <a:pt x="669" y="2739"/>
                    <a:pt x="1349" y="2818"/>
                    <a:pt x="2031" y="2818"/>
                  </a:cubicBezTo>
                  <a:cubicBezTo>
                    <a:pt x="2553" y="2818"/>
                    <a:pt x="3076" y="2772"/>
                    <a:pt x="3596" y="2679"/>
                  </a:cubicBezTo>
                  <a:cubicBezTo>
                    <a:pt x="4204" y="2572"/>
                    <a:pt x="4811" y="2417"/>
                    <a:pt x="5406" y="2238"/>
                  </a:cubicBezTo>
                  <a:lnTo>
                    <a:pt x="5668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8006655" y="1229170"/>
              <a:ext cx="1033828" cy="782319"/>
            </a:xfrm>
            <a:custGeom>
              <a:avLst/>
              <a:gdLst/>
              <a:ahLst/>
              <a:cxnLst/>
              <a:rect l="l" t="t" r="r" b="b"/>
              <a:pathLst>
                <a:path w="25481" h="19282" extrusionOk="0">
                  <a:moveTo>
                    <a:pt x="4714" y="1"/>
                  </a:moveTo>
                  <a:cubicBezTo>
                    <a:pt x="4359" y="1"/>
                    <a:pt x="2954" y="170"/>
                    <a:pt x="1584" y="2672"/>
                  </a:cubicBezTo>
                  <a:cubicBezTo>
                    <a:pt x="1" y="5565"/>
                    <a:pt x="2108" y="10030"/>
                    <a:pt x="2108" y="10030"/>
                  </a:cubicBezTo>
                  <a:cubicBezTo>
                    <a:pt x="1310" y="12971"/>
                    <a:pt x="20503" y="19281"/>
                    <a:pt x="20503" y="19281"/>
                  </a:cubicBezTo>
                  <a:cubicBezTo>
                    <a:pt x="20503" y="19281"/>
                    <a:pt x="25480" y="16686"/>
                    <a:pt x="24706" y="12661"/>
                  </a:cubicBezTo>
                  <a:cubicBezTo>
                    <a:pt x="24175" y="9951"/>
                    <a:pt x="22705" y="9512"/>
                    <a:pt x="21807" y="9512"/>
                  </a:cubicBezTo>
                  <a:cubicBezTo>
                    <a:pt x="21375" y="9512"/>
                    <a:pt x="21075" y="9613"/>
                    <a:pt x="21075" y="9613"/>
                  </a:cubicBezTo>
                  <a:cubicBezTo>
                    <a:pt x="21075" y="9613"/>
                    <a:pt x="22027" y="6720"/>
                    <a:pt x="17646" y="3612"/>
                  </a:cubicBezTo>
                  <a:cubicBezTo>
                    <a:pt x="16129" y="2534"/>
                    <a:pt x="14605" y="2190"/>
                    <a:pt x="13156" y="2190"/>
                  </a:cubicBezTo>
                  <a:cubicBezTo>
                    <a:pt x="10603" y="2190"/>
                    <a:pt x="8285" y="3258"/>
                    <a:pt x="6654" y="3258"/>
                  </a:cubicBezTo>
                  <a:cubicBezTo>
                    <a:pt x="6544" y="3258"/>
                    <a:pt x="6438" y="3254"/>
                    <a:pt x="6335" y="3243"/>
                  </a:cubicBezTo>
                  <a:cubicBezTo>
                    <a:pt x="3835" y="2993"/>
                    <a:pt x="4799" y="5"/>
                    <a:pt x="4799" y="5"/>
                  </a:cubicBezTo>
                  <a:cubicBezTo>
                    <a:pt x="4799" y="5"/>
                    <a:pt x="4769" y="1"/>
                    <a:pt x="47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8215360" y="1413897"/>
              <a:ext cx="74410" cy="74897"/>
            </a:xfrm>
            <a:custGeom>
              <a:avLst/>
              <a:gdLst/>
              <a:ahLst/>
              <a:cxnLst/>
              <a:rect l="l" t="t" r="r" b="b"/>
              <a:pathLst>
                <a:path w="1834" h="1846" extrusionOk="0">
                  <a:moveTo>
                    <a:pt x="917" y="0"/>
                  </a:moveTo>
                  <a:cubicBezTo>
                    <a:pt x="417" y="0"/>
                    <a:pt x="0" y="417"/>
                    <a:pt x="0" y="929"/>
                  </a:cubicBezTo>
                  <a:cubicBezTo>
                    <a:pt x="0" y="1429"/>
                    <a:pt x="417" y="1846"/>
                    <a:pt x="917" y="1846"/>
                  </a:cubicBezTo>
                  <a:cubicBezTo>
                    <a:pt x="1429" y="1846"/>
                    <a:pt x="1834" y="1429"/>
                    <a:pt x="1834" y="929"/>
                  </a:cubicBezTo>
                  <a:cubicBezTo>
                    <a:pt x="1834" y="417"/>
                    <a:pt x="1429" y="0"/>
                    <a:pt x="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8356877" y="1399413"/>
              <a:ext cx="407754" cy="178194"/>
            </a:xfrm>
            <a:custGeom>
              <a:avLst/>
              <a:gdLst/>
              <a:ahLst/>
              <a:cxnLst/>
              <a:rect l="l" t="t" r="r" b="b"/>
              <a:pathLst>
                <a:path w="10050" h="4392" extrusionOk="0">
                  <a:moveTo>
                    <a:pt x="3056" y="0"/>
                  </a:moveTo>
                  <a:cubicBezTo>
                    <a:pt x="1635" y="0"/>
                    <a:pt x="468" y="416"/>
                    <a:pt x="298" y="1286"/>
                  </a:cubicBezTo>
                  <a:cubicBezTo>
                    <a:pt x="1" y="2810"/>
                    <a:pt x="2596" y="3143"/>
                    <a:pt x="5823" y="3286"/>
                  </a:cubicBezTo>
                  <a:cubicBezTo>
                    <a:pt x="8599" y="3399"/>
                    <a:pt x="9289" y="4391"/>
                    <a:pt x="9609" y="4391"/>
                  </a:cubicBezTo>
                  <a:cubicBezTo>
                    <a:pt x="9660" y="4391"/>
                    <a:pt x="9701" y="4367"/>
                    <a:pt x="9740" y="4310"/>
                  </a:cubicBezTo>
                  <a:cubicBezTo>
                    <a:pt x="10050" y="3881"/>
                    <a:pt x="8823" y="1750"/>
                    <a:pt x="6383" y="690"/>
                  </a:cubicBezTo>
                  <a:cubicBezTo>
                    <a:pt x="5340" y="235"/>
                    <a:pt x="4126" y="0"/>
                    <a:pt x="30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8059800" y="1654975"/>
              <a:ext cx="688913" cy="333266"/>
            </a:xfrm>
            <a:custGeom>
              <a:avLst/>
              <a:gdLst/>
              <a:ahLst/>
              <a:cxnLst/>
              <a:rect l="l" t="t" r="r" b="b"/>
              <a:pathLst>
                <a:path w="16813" h="8458" extrusionOk="0">
                  <a:moveTo>
                    <a:pt x="715" y="1"/>
                  </a:moveTo>
                  <a:cubicBezTo>
                    <a:pt x="465" y="691"/>
                    <a:pt x="215" y="1370"/>
                    <a:pt x="1" y="2037"/>
                  </a:cubicBezTo>
                  <a:cubicBezTo>
                    <a:pt x="1662" y="3549"/>
                    <a:pt x="4415" y="5547"/>
                    <a:pt x="7230" y="5547"/>
                  </a:cubicBezTo>
                  <a:cubicBezTo>
                    <a:pt x="7340" y="5547"/>
                    <a:pt x="7451" y="5544"/>
                    <a:pt x="7561" y="5537"/>
                  </a:cubicBezTo>
                  <a:cubicBezTo>
                    <a:pt x="12205" y="5263"/>
                    <a:pt x="13491" y="4752"/>
                    <a:pt x="13491" y="4752"/>
                  </a:cubicBezTo>
                  <a:cubicBezTo>
                    <a:pt x="13491" y="4752"/>
                    <a:pt x="14205" y="8458"/>
                    <a:pt x="15947" y="8458"/>
                  </a:cubicBezTo>
                  <a:cubicBezTo>
                    <a:pt x="16086" y="8458"/>
                    <a:pt x="16231" y="8434"/>
                    <a:pt x="16384" y="8383"/>
                  </a:cubicBezTo>
                  <a:cubicBezTo>
                    <a:pt x="16539" y="8323"/>
                    <a:pt x="16681" y="8252"/>
                    <a:pt x="16812" y="8145"/>
                  </a:cubicBezTo>
                  <a:cubicBezTo>
                    <a:pt x="15288" y="7609"/>
                    <a:pt x="15169" y="2085"/>
                    <a:pt x="15169" y="2085"/>
                  </a:cubicBezTo>
                  <a:cubicBezTo>
                    <a:pt x="13220" y="2569"/>
                    <a:pt x="11455" y="2760"/>
                    <a:pt x="9883" y="2760"/>
                  </a:cubicBezTo>
                  <a:cubicBezTo>
                    <a:pt x="3915" y="2760"/>
                    <a:pt x="715" y="1"/>
                    <a:pt x="715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7916828" y="1718678"/>
              <a:ext cx="1015530" cy="769701"/>
            </a:xfrm>
            <a:custGeom>
              <a:avLst/>
              <a:gdLst/>
              <a:ahLst/>
              <a:cxnLst/>
              <a:rect l="l" t="t" r="r" b="b"/>
              <a:pathLst>
                <a:path w="25030" h="18971" extrusionOk="0">
                  <a:moveTo>
                    <a:pt x="3608" y="1"/>
                  </a:moveTo>
                  <a:lnTo>
                    <a:pt x="3608" y="1"/>
                  </a:lnTo>
                  <a:cubicBezTo>
                    <a:pt x="0" y="10657"/>
                    <a:pt x="1107" y="16777"/>
                    <a:pt x="8870" y="18706"/>
                  </a:cubicBezTo>
                  <a:cubicBezTo>
                    <a:pt x="9603" y="18888"/>
                    <a:pt x="10289" y="18970"/>
                    <a:pt x="10929" y="18970"/>
                  </a:cubicBezTo>
                  <a:cubicBezTo>
                    <a:pt x="17495" y="18970"/>
                    <a:pt x="19324" y="10252"/>
                    <a:pt x="19324" y="10252"/>
                  </a:cubicBezTo>
                  <a:cubicBezTo>
                    <a:pt x="19971" y="10854"/>
                    <a:pt x="20627" y="11101"/>
                    <a:pt x="21243" y="11101"/>
                  </a:cubicBezTo>
                  <a:cubicBezTo>
                    <a:pt x="23381" y="11101"/>
                    <a:pt x="25029" y="8118"/>
                    <a:pt x="24087" y="6621"/>
                  </a:cubicBezTo>
                  <a:cubicBezTo>
                    <a:pt x="23599" y="5840"/>
                    <a:pt x="22907" y="5607"/>
                    <a:pt x="22256" y="5607"/>
                  </a:cubicBezTo>
                  <a:cubicBezTo>
                    <a:pt x="21300" y="5607"/>
                    <a:pt x="20431" y="6109"/>
                    <a:pt x="20431" y="6109"/>
                  </a:cubicBezTo>
                  <a:cubicBezTo>
                    <a:pt x="20300" y="6216"/>
                    <a:pt x="20157" y="6287"/>
                    <a:pt x="20003" y="6347"/>
                  </a:cubicBezTo>
                  <a:cubicBezTo>
                    <a:pt x="19865" y="6393"/>
                    <a:pt x="19732" y="6414"/>
                    <a:pt x="19605" y="6414"/>
                  </a:cubicBezTo>
                  <a:cubicBezTo>
                    <a:pt x="17822" y="6414"/>
                    <a:pt x="17086" y="2192"/>
                    <a:pt x="17086" y="2192"/>
                  </a:cubicBezTo>
                  <a:cubicBezTo>
                    <a:pt x="17086" y="2192"/>
                    <a:pt x="15978" y="3001"/>
                    <a:pt x="11263" y="3204"/>
                  </a:cubicBezTo>
                  <a:cubicBezTo>
                    <a:pt x="11169" y="3208"/>
                    <a:pt x="11074" y="3209"/>
                    <a:pt x="10979" y="3209"/>
                  </a:cubicBezTo>
                  <a:cubicBezTo>
                    <a:pt x="8131" y="3209"/>
                    <a:pt x="5279" y="1510"/>
                    <a:pt x="3608" y="1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8150120" y="2093081"/>
              <a:ext cx="159937" cy="164278"/>
            </a:xfrm>
            <a:custGeom>
              <a:avLst/>
              <a:gdLst/>
              <a:ahLst/>
              <a:cxnLst/>
              <a:rect l="l" t="t" r="r" b="b"/>
              <a:pathLst>
                <a:path w="3942" h="4049" extrusionOk="0">
                  <a:moveTo>
                    <a:pt x="3942" y="0"/>
                  </a:moveTo>
                  <a:lnTo>
                    <a:pt x="3192" y="1750"/>
                  </a:lnTo>
                  <a:cubicBezTo>
                    <a:pt x="3192" y="1750"/>
                    <a:pt x="2816" y="1511"/>
                    <a:pt x="2330" y="1511"/>
                  </a:cubicBezTo>
                  <a:cubicBezTo>
                    <a:pt x="1990" y="1511"/>
                    <a:pt x="1597" y="1628"/>
                    <a:pt x="1239" y="2024"/>
                  </a:cubicBezTo>
                  <a:cubicBezTo>
                    <a:pt x="1" y="3382"/>
                    <a:pt x="2156" y="4048"/>
                    <a:pt x="2156" y="4048"/>
                  </a:cubicBezTo>
                  <a:cubicBezTo>
                    <a:pt x="2156" y="4048"/>
                    <a:pt x="1346" y="3548"/>
                    <a:pt x="1858" y="2977"/>
                  </a:cubicBezTo>
                  <a:cubicBezTo>
                    <a:pt x="2084" y="2715"/>
                    <a:pt x="2379" y="2628"/>
                    <a:pt x="2672" y="2628"/>
                  </a:cubicBezTo>
                  <a:cubicBezTo>
                    <a:pt x="3258" y="2628"/>
                    <a:pt x="3835" y="2977"/>
                    <a:pt x="3835" y="2977"/>
                  </a:cubicBezTo>
                  <a:lnTo>
                    <a:pt x="3942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8106626" y="1852729"/>
              <a:ext cx="129507" cy="59885"/>
            </a:xfrm>
            <a:custGeom>
              <a:avLst/>
              <a:gdLst/>
              <a:ahLst/>
              <a:cxnLst/>
              <a:rect l="l" t="t" r="r" b="b"/>
              <a:pathLst>
                <a:path w="3192" h="1476" extrusionOk="0">
                  <a:moveTo>
                    <a:pt x="2019" y="0"/>
                  </a:moveTo>
                  <a:cubicBezTo>
                    <a:pt x="1153" y="0"/>
                    <a:pt x="1" y="896"/>
                    <a:pt x="180" y="1245"/>
                  </a:cubicBezTo>
                  <a:cubicBezTo>
                    <a:pt x="261" y="1408"/>
                    <a:pt x="481" y="1476"/>
                    <a:pt x="759" y="1476"/>
                  </a:cubicBezTo>
                  <a:cubicBezTo>
                    <a:pt x="1665" y="1476"/>
                    <a:pt x="3191" y="755"/>
                    <a:pt x="2609" y="209"/>
                  </a:cubicBezTo>
                  <a:cubicBezTo>
                    <a:pt x="2451" y="61"/>
                    <a:pt x="2245" y="0"/>
                    <a:pt x="20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8496487" y="1896629"/>
              <a:ext cx="124842" cy="82281"/>
            </a:xfrm>
            <a:custGeom>
              <a:avLst/>
              <a:gdLst/>
              <a:ahLst/>
              <a:cxnLst/>
              <a:rect l="l" t="t" r="r" b="b"/>
              <a:pathLst>
                <a:path w="3077" h="2028" extrusionOk="0">
                  <a:moveTo>
                    <a:pt x="1131" y="0"/>
                  </a:moveTo>
                  <a:cubicBezTo>
                    <a:pt x="1047" y="0"/>
                    <a:pt x="963" y="14"/>
                    <a:pt x="882" y="44"/>
                  </a:cubicBezTo>
                  <a:cubicBezTo>
                    <a:pt x="1" y="373"/>
                    <a:pt x="1694" y="2028"/>
                    <a:pt x="2485" y="2028"/>
                  </a:cubicBezTo>
                  <a:cubicBezTo>
                    <a:pt x="2581" y="2028"/>
                    <a:pt x="2664" y="2003"/>
                    <a:pt x="2727" y="1949"/>
                  </a:cubicBezTo>
                  <a:cubicBezTo>
                    <a:pt x="3076" y="1654"/>
                    <a:pt x="2056" y="0"/>
                    <a:pt x="11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8263642" y="2271316"/>
              <a:ext cx="220349" cy="94534"/>
            </a:xfrm>
            <a:custGeom>
              <a:avLst/>
              <a:gdLst/>
              <a:ahLst/>
              <a:cxnLst/>
              <a:rect l="l" t="t" r="r" b="b"/>
              <a:pathLst>
                <a:path w="5431" h="2330" extrusionOk="0">
                  <a:moveTo>
                    <a:pt x="5430" y="1"/>
                  </a:moveTo>
                  <a:lnTo>
                    <a:pt x="5430" y="1"/>
                  </a:lnTo>
                  <a:cubicBezTo>
                    <a:pt x="4763" y="524"/>
                    <a:pt x="4025" y="941"/>
                    <a:pt x="3239" y="1251"/>
                  </a:cubicBezTo>
                  <a:cubicBezTo>
                    <a:pt x="2851" y="1406"/>
                    <a:pt x="2421" y="1462"/>
                    <a:pt x="2006" y="1462"/>
                  </a:cubicBezTo>
                  <a:cubicBezTo>
                    <a:pt x="959" y="1462"/>
                    <a:pt x="1" y="1108"/>
                    <a:pt x="1" y="1108"/>
                  </a:cubicBezTo>
                  <a:lnTo>
                    <a:pt x="1" y="1108"/>
                  </a:lnTo>
                  <a:cubicBezTo>
                    <a:pt x="518" y="1884"/>
                    <a:pt x="1379" y="2330"/>
                    <a:pt x="2278" y="2330"/>
                  </a:cubicBezTo>
                  <a:cubicBezTo>
                    <a:pt x="2538" y="2330"/>
                    <a:pt x="2802" y="2293"/>
                    <a:pt x="3061" y="2215"/>
                  </a:cubicBezTo>
                  <a:cubicBezTo>
                    <a:pt x="5132" y="1656"/>
                    <a:pt x="5430" y="1"/>
                    <a:pt x="54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8757815" y="2007067"/>
              <a:ext cx="67188" cy="77493"/>
            </a:xfrm>
            <a:custGeom>
              <a:avLst/>
              <a:gdLst/>
              <a:ahLst/>
              <a:cxnLst/>
              <a:rect l="l" t="t" r="r" b="b"/>
              <a:pathLst>
                <a:path w="1656" h="1910" extrusionOk="0">
                  <a:moveTo>
                    <a:pt x="572" y="1"/>
                  </a:moveTo>
                  <a:cubicBezTo>
                    <a:pt x="894" y="894"/>
                    <a:pt x="1" y="1882"/>
                    <a:pt x="1" y="1882"/>
                  </a:cubicBezTo>
                  <a:cubicBezTo>
                    <a:pt x="1" y="1882"/>
                    <a:pt x="149" y="1909"/>
                    <a:pt x="351" y="1909"/>
                  </a:cubicBezTo>
                  <a:cubicBezTo>
                    <a:pt x="745" y="1909"/>
                    <a:pt x="1347" y="1805"/>
                    <a:pt x="1465" y="1192"/>
                  </a:cubicBezTo>
                  <a:cubicBezTo>
                    <a:pt x="1656" y="251"/>
                    <a:pt x="573" y="1"/>
                    <a:pt x="572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8160263" y="2604091"/>
              <a:ext cx="393269" cy="225705"/>
            </a:xfrm>
            <a:custGeom>
              <a:avLst/>
              <a:gdLst/>
              <a:ahLst/>
              <a:cxnLst/>
              <a:rect l="l" t="t" r="r" b="b"/>
              <a:pathLst>
                <a:path w="9693" h="5563" extrusionOk="0">
                  <a:moveTo>
                    <a:pt x="2255" y="0"/>
                  </a:moveTo>
                  <a:cubicBezTo>
                    <a:pt x="2100" y="0"/>
                    <a:pt x="71" y="897"/>
                    <a:pt x="37" y="978"/>
                  </a:cubicBezTo>
                  <a:cubicBezTo>
                    <a:pt x="1" y="1062"/>
                    <a:pt x="1739" y="4872"/>
                    <a:pt x="1739" y="4872"/>
                  </a:cubicBezTo>
                  <a:lnTo>
                    <a:pt x="5192" y="5562"/>
                  </a:lnTo>
                  <a:cubicBezTo>
                    <a:pt x="5192" y="5562"/>
                    <a:pt x="9681" y="2550"/>
                    <a:pt x="9693" y="2478"/>
                  </a:cubicBezTo>
                  <a:cubicBezTo>
                    <a:pt x="9693" y="2395"/>
                    <a:pt x="7740" y="85"/>
                    <a:pt x="7657" y="85"/>
                  </a:cubicBezTo>
                  <a:cubicBezTo>
                    <a:pt x="7561" y="85"/>
                    <a:pt x="3894" y="2169"/>
                    <a:pt x="3811" y="2169"/>
                  </a:cubicBezTo>
                  <a:cubicBezTo>
                    <a:pt x="3716" y="2169"/>
                    <a:pt x="2370" y="73"/>
                    <a:pt x="2263" y="2"/>
                  </a:cubicBezTo>
                  <a:cubicBezTo>
                    <a:pt x="2262" y="1"/>
                    <a:pt x="2259" y="0"/>
                    <a:pt x="22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8059805" y="2668520"/>
              <a:ext cx="218848" cy="198927"/>
            </a:xfrm>
            <a:custGeom>
              <a:avLst/>
              <a:gdLst/>
              <a:ahLst/>
              <a:cxnLst/>
              <a:rect l="l" t="t" r="r" b="b"/>
              <a:pathLst>
                <a:path w="5394" h="4903" extrusionOk="0">
                  <a:moveTo>
                    <a:pt x="2950" y="0"/>
                  </a:moveTo>
                  <a:cubicBezTo>
                    <a:pt x="2639" y="0"/>
                    <a:pt x="2287" y="118"/>
                    <a:pt x="1894" y="414"/>
                  </a:cubicBezTo>
                  <a:cubicBezTo>
                    <a:pt x="0" y="1843"/>
                    <a:pt x="631" y="4903"/>
                    <a:pt x="1941" y="4903"/>
                  </a:cubicBezTo>
                  <a:cubicBezTo>
                    <a:pt x="3251" y="4903"/>
                    <a:pt x="5394" y="3641"/>
                    <a:pt x="5394" y="3641"/>
                  </a:cubicBezTo>
                  <a:lnTo>
                    <a:pt x="4727" y="1712"/>
                  </a:lnTo>
                  <a:cubicBezTo>
                    <a:pt x="4727" y="1712"/>
                    <a:pt x="4137" y="0"/>
                    <a:pt x="29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8161156" y="2745081"/>
              <a:ext cx="110885" cy="76357"/>
            </a:xfrm>
            <a:custGeom>
              <a:avLst/>
              <a:gdLst/>
              <a:ahLst/>
              <a:cxnLst/>
              <a:rect l="l" t="t" r="r" b="b"/>
              <a:pathLst>
                <a:path w="2733" h="1882" extrusionOk="0">
                  <a:moveTo>
                    <a:pt x="967" y="0"/>
                  </a:moveTo>
                  <a:cubicBezTo>
                    <a:pt x="572" y="0"/>
                    <a:pt x="240" y="203"/>
                    <a:pt x="158" y="742"/>
                  </a:cubicBezTo>
                  <a:cubicBezTo>
                    <a:pt x="0" y="1716"/>
                    <a:pt x="864" y="1881"/>
                    <a:pt x="1470" y="1881"/>
                  </a:cubicBezTo>
                  <a:cubicBezTo>
                    <a:pt x="1783" y="1881"/>
                    <a:pt x="2027" y="1837"/>
                    <a:pt x="2027" y="1837"/>
                  </a:cubicBezTo>
                  <a:cubicBezTo>
                    <a:pt x="2027" y="1837"/>
                    <a:pt x="2064" y="1843"/>
                    <a:pt x="2120" y="1843"/>
                  </a:cubicBezTo>
                  <a:cubicBezTo>
                    <a:pt x="2314" y="1843"/>
                    <a:pt x="2733" y="1772"/>
                    <a:pt x="2622" y="1135"/>
                  </a:cubicBezTo>
                  <a:cubicBezTo>
                    <a:pt x="2531" y="613"/>
                    <a:pt x="1653" y="0"/>
                    <a:pt x="96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8282021" y="2722319"/>
              <a:ext cx="227247" cy="206108"/>
            </a:xfrm>
            <a:custGeom>
              <a:avLst/>
              <a:gdLst/>
              <a:ahLst/>
              <a:cxnLst/>
              <a:rect l="l" t="t" r="r" b="b"/>
              <a:pathLst>
                <a:path w="5601" h="5080" extrusionOk="0">
                  <a:moveTo>
                    <a:pt x="3043" y="1"/>
                  </a:moveTo>
                  <a:cubicBezTo>
                    <a:pt x="2053" y="1"/>
                    <a:pt x="1203" y="1160"/>
                    <a:pt x="1203" y="1160"/>
                  </a:cubicBezTo>
                  <a:lnTo>
                    <a:pt x="0" y="2815"/>
                  </a:lnTo>
                  <a:cubicBezTo>
                    <a:pt x="0" y="2815"/>
                    <a:pt x="1667" y="4660"/>
                    <a:pt x="2917" y="5041"/>
                  </a:cubicBezTo>
                  <a:cubicBezTo>
                    <a:pt x="2999" y="5067"/>
                    <a:pt x="3082" y="5079"/>
                    <a:pt x="3165" y="5079"/>
                  </a:cubicBezTo>
                  <a:cubicBezTo>
                    <a:pt x="4354" y="5079"/>
                    <a:pt x="5600" y="2570"/>
                    <a:pt x="4298" y="767"/>
                  </a:cubicBezTo>
                  <a:cubicBezTo>
                    <a:pt x="3890" y="201"/>
                    <a:pt x="3454" y="1"/>
                    <a:pt x="30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8311477" y="2774861"/>
              <a:ext cx="102648" cy="67756"/>
            </a:xfrm>
            <a:custGeom>
              <a:avLst/>
              <a:gdLst/>
              <a:ahLst/>
              <a:cxnLst/>
              <a:rect l="l" t="t" r="r" b="b"/>
              <a:pathLst>
                <a:path w="2530" h="1670" extrusionOk="0">
                  <a:moveTo>
                    <a:pt x="1579" y="0"/>
                  </a:moveTo>
                  <a:cubicBezTo>
                    <a:pt x="1126" y="0"/>
                    <a:pt x="679" y="163"/>
                    <a:pt x="679" y="163"/>
                  </a:cubicBezTo>
                  <a:cubicBezTo>
                    <a:pt x="679" y="163"/>
                    <a:pt x="1" y="163"/>
                    <a:pt x="251" y="889"/>
                  </a:cubicBezTo>
                  <a:cubicBezTo>
                    <a:pt x="393" y="1294"/>
                    <a:pt x="1110" y="1669"/>
                    <a:pt x="1702" y="1669"/>
                  </a:cubicBezTo>
                  <a:cubicBezTo>
                    <a:pt x="2152" y="1669"/>
                    <a:pt x="2530" y="1452"/>
                    <a:pt x="2525" y="865"/>
                  </a:cubicBezTo>
                  <a:cubicBezTo>
                    <a:pt x="2519" y="171"/>
                    <a:pt x="2045" y="0"/>
                    <a:pt x="157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3"/>
            <p:cNvSpPr/>
            <p:nvPr/>
          </p:nvSpPr>
          <p:spPr>
            <a:xfrm>
              <a:off x="8216780" y="2711689"/>
              <a:ext cx="135796" cy="169958"/>
            </a:xfrm>
            <a:custGeom>
              <a:avLst/>
              <a:gdLst/>
              <a:ahLst/>
              <a:cxnLst/>
              <a:rect l="l" t="t" r="r" b="b"/>
              <a:pathLst>
                <a:path w="3347" h="4189" extrusionOk="0">
                  <a:moveTo>
                    <a:pt x="1850" y="1"/>
                  </a:moveTo>
                  <a:cubicBezTo>
                    <a:pt x="1105" y="1"/>
                    <a:pt x="390" y="773"/>
                    <a:pt x="203" y="1839"/>
                  </a:cubicBezTo>
                  <a:cubicBezTo>
                    <a:pt x="1" y="2982"/>
                    <a:pt x="501" y="4029"/>
                    <a:pt x="1311" y="4172"/>
                  </a:cubicBezTo>
                  <a:cubicBezTo>
                    <a:pt x="1373" y="4183"/>
                    <a:pt x="1435" y="4189"/>
                    <a:pt x="1497" y="4189"/>
                  </a:cubicBezTo>
                  <a:cubicBezTo>
                    <a:pt x="2243" y="4189"/>
                    <a:pt x="2957" y="3417"/>
                    <a:pt x="3144" y="2351"/>
                  </a:cubicBezTo>
                  <a:cubicBezTo>
                    <a:pt x="3347" y="1208"/>
                    <a:pt x="2847" y="160"/>
                    <a:pt x="2037" y="17"/>
                  </a:cubicBezTo>
                  <a:cubicBezTo>
                    <a:pt x="1975" y="6"/>
                    <a:pt x="1912" y="1"/>
                    <a:pt x="18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3"/>
            <p:cNvSpPr/>
            <p:nvPr/>
          </p:nvSpPr>
          <p:spPr>
            <a:xfrm>
              <a:off x="8467032" y="1988241"/>
              <a:ext cx="116443" cy="159450"/>
            </a:xfrm>
            <a:custGeom>
              <a:avLst/>
              <a:gdLst/>
              <a:ahLst/>
              <a:cxnLst/>
              <a:rect l="l" t="t" r="r" b="b"/>
              <a:pathLst>
                <a:path w="2870" h="3930" extrusionOk="0">
                  <a:moveTo>
                    <a:pt x="1548" y="1"/>
                  </a:moveTo>
                  <a:lnTo>
                    <a:pt x="1548" y="1"/>
                  </a:lnTo>
                  <a:cubicBezTo>
                    <a:pt x="953" y="334"/>
                    <a:pt x="500" y="870"/>
                    <a:pt x="274" y="1525"/>
                  </a:cubicBezTo>
                  <a:cubicBezTo>
                    <a:pt x="0" y="2322"/>
                    <a:pt x="84" y="3203"/>
                    <a:pt x="524" y="3930"/>
                  </a:cubicBezTo>
                  <a:cubicBezTo>
                    <a:pt x="2286" y="3477"/>
                    <a:pt x="2870" y="1263"/>
                    <a:pt x="1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3"/>
            <p:cNvSpPr/>
            <p:nvPr/>
          </p:nvSpPr>
          <p:spPr>
            <a:xfrm>
              <a:off x="8381992" y="1969578"/>
              <a:ext cx="147887" cy="179817"/>
            </a:xfrm>
            <a:custGeom>
              <a:avLst/>
              <a:gdLst/>
              <a:ahLst/>
              <a:cxnLst/>
              <a:rect l="l" t="t" r="r" b="b"/>
              <a:pathLst>
                <a:path w="3645" h="4432" extrusionOk="0">
                  <a:moveTo>
                    <a:pt x="2394" y="0"/>
                  </a:moveTo>
                  <a:cubicBezTo>
                    <a:pt x="1476" y="0"/>
                    <a:pt x="605" y="667"/>
                    <a:pt x="322" y="1675"/>
                  </a:cubicBezTo>
                  <a:cubicBezTo>
                    <a:pt x="1" y="2854"/>
                    <a:pt x="620" y="4068"/>
                    <a:pt x="1703" y="4366"/>
                  </a:cubicBezTo>
                  <a:cubicBezTo>
                    <a:pt x="1865" y="4411"/>
                    <a:pt x="2030" y="4432"/>
                    <a:pt x="2196" y="4432"/>
                  </a:cubicBezTo>
                  <a:cubicBezTo>
                    <a:pt x="2337" y="4432"/>
                    <a:pt x="2478" y="4417"/>
                    <a:pt x="2620" y="4390"/>
                  </a:cubicBezTo>
                  <a:cubicBezTo>
                    <a:pt x="2180" y="3663"/>
                    <a:pt x="2096" y="2782"/>
                    <a:pt x="2370" y="1985"/>
                  </a:cubicBezTo>
                  <a:cubicBezTo>
                    <a:pt x="2596" y="1330"/>
                    <a:pt x="3049" y="794"/>
                    <a:pt x="3644" y="461"/>
                  </a:cubicBezTo>
                  <a:cubicBezTo>
                    <a:pt x="3430" y="282"/>
                    <a:pt x="3180" y="139"/>
                    <a:pt x="2894" y="68"/>
                  </a:cubicBezTo>
                  <a:cubicBezTo>
                    <a:pt x="2728" y="22"/>
                    <a:pt x="2560" y="0"/>
                    <a:pt x="23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3"/>
            <p:cNvSpPr/>
            <p:nvPr/>
          </p:nvSpPr>
          <p:spPr>
            <a:xfrm>
              <a:off x="8202296" y="1938499"/>
              <a:ext cx="116484" cy="159450"/>
            </a:xfrm>
            <a:custGeom>
              <a:avLst/>
              <a:gdLst/>
              <a:ahLst/>
              <a:cxnLst/>
              <a:rect l="l" t="t" r="r" b="b"/>
              <a:pathLst>
                <a:path w="2871" h="3930" extrusionOk="0">
                  <a:moveTo>
                    <a:pt x="1560" y="0"/>
                  </a:moveTo>
                  <a:cubicBezTo>
                    <a:pt x="953" y="334"/>
                    <a:pt x="501" y="869"/>
                    <a:pt x="275" y="1512"/>
                  </a:cubicBezTo>
                  <a:cubicBezTo>
                    <a:pt x="1" y="2322"/>
                    <a:pt x="96" y="3191"/>
                    <a:pt x="525" y="3929"/>
                  </a:cubicBezTo>
                  <a:cubicBezTo>
                    <a:pt x="2287" y="3477"/>
                    <a:pt x="2870" y="1262"/>
                    <a:pt x="1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3"/>
            <p:cNvSpPr/>
            <p:nvPr/>
          </p:nvSpPr>
          <p:spPr>
            <a:xfrm>
              <a:off x="8117297" y="1919349"/>
              <a:ext cx="148333" cy="180142"/>
            </a:xfrm>
            <a:custGeom>
              <a:avLst/>
              <a:gdLst/>
              <a:ahLst/>
              <a:cxnLst/>
              <a:rect l="l" t="t" r="r" b="b"/>
              <a:pathLst>
                <a:path w="3656" h="4440" extrusionOk="0">
                  <a:moveTo>
                    <a:pt x="2406" y="1"/>
                  </a:moveTo>
                  <a:cubicBezTo>
                    <a:pt x="1482" y="1"/>
                    <a:pt x="616" y="675"/>
                    <a:pt x="334" y="1675"/>
                  </a:cubicBezTo>
                  <a:cubicBezTo>
                    <a:pt x="0" y="2865"/>
                    <a:pt x="619" y="4068"/>
                    <a:pt x="1715" y="4377"/>
                  </a:cubicBezTo>
                  <a:cubicBezTo>
                    <a:pt x="1884" y="4418"/>
                    <a:pt x="2057" y="4439"/>
                    <a:pt x="2229" y="4439"/>
                  </a:cubicBezTo>
                  <a:cubicBezTo>
                    <a:pt x="2360" y="4439"/>
                    <a:pt x="2491" y="4427"/>
                    <a:pt x="2620" y="4401"/>
                  </a:cubicBezTo>
                  <a:cubicBezTo>
                    <a:pt x="2191" y="3663"/>
                    <a:pt x="2096" y="2794"/>
                    <a:pt x="2370" y="1984"/>
                  </a:cubicBezTo>
                  <a:cubicBezTo>
                    <a:pt x="2596" y="1341"/>
                    <a:pt x="3048" y="806"/>
                    <a:pt x="3655" y="472"/>
                  </a:cubicBezTo>
                  <a:cubicBezTo>
                    <a:pt x="3441" y="282"/>
                    <a:pt x="3179" y="151"/>
                    <a:pt x="2905" y="67"/>
                  </a:cubicBezTo>
                  <a:cubicBezTo>
                    <a:pt x="2739" y="22"/>
                    <a:pt x="2572" y="1"/>
                    <a:pt x="24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336187" y="1229241"/>
            <a:ext cx="2845942" cy="24247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2380041">
            <a:off x="3432751" y="1875012"/>
            <a:ext cx="184698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bg1">
                    <a:lumMod val="50000"/>
                  </a:schemeClr>
                </a:solidFill>
              </a:rPr>
              <a:t>Dikali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 10</a:t>
            </a:r>
            <a:endParaRPr 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212351" y="2167399"/>
            <a:ext cx="3143892" cy="24354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3318755">
            <a:off x="771430" y="3361554"/>
            <a:ext cx="2005677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bg1">
                    <a:lumMod val="50000"/>
                  </a:schemeClr>
                </a:solidFill>
              </a:rPr>
              <a:t>Dibagi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 10</a:t>
            </a:r>
            <a:endParaRPr 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33350" indent="0">
              <a:buNone/>
            </a:pPr>
            <a:r>
              <a:rPr lang="en-US" sz="3600" dirty="0" smtClean="0"/>
              <a:t>1.  2 km = ….. </a:t>
            </a:r>
            <a:r>
              <a:rPr lang="en-US" sz="3600" dirty="0" err="1" smtClean="0"/>
              <a:t>hm</a:t>
            </a:r>
            <a:endParaRPr lang="en-US" sz="3600" dirty="0" smtClean="0"/>
          </a:p>
          <a:p>
            <a:pPr marL="133350" indent="0">
              <a:buNone/>
            </a:pPr>
            <a:r>
              <a:rPr lang="en-US" sz="3600" dirty="0" smtClean="0"/>
              <a:t>2. 20 km = ….. dam</a:t>
            </a:r>
          </a:p>
          <a:p>
            <a:pPr marL="133350" indent="0">
              <a:buNone/>
            </a:pPr>
            <a:r>
              <a:rPr lang="en-US" sz="3600" dirty="0" smtClean="0"/>
              <a:t>3. 3 </a:t>
            </a:r>
            <a:r>
              <a:rPr lang="en-US" sz="3600" dirty="0" err="1" smtClean="0"/>
              <a:t>hm</a:t>
            </a:r>
            <a:r>
              <a:rPr lang="en-US" sz="3600" dirty="0" smtClean="0"/>
              <a:t> = ….. </a:t>
            </a:r>
            <a:r>
              <a:rPr lang="en-US" sz="3600" dirty="0" err="1" smtClean="0"/>
              <a:t>dm</a:t>
            </a:r>
            <a:endParaRPr lang="en-US" sz="3600" dirty="0" smtClean="0"/>
          </a:p>
          <a:p>
            <a:pPr marL="133350" indent="0">
              <a:buNone/>
            </a:pPr>
            <a:r>
              <a:rPr lang="en-US" sz="3600" dirty="0" smtClean="0"/>
              <a:t>4. 10 </a:t>
            </a:r>
            <a:r>
              <a:rPr lang="en-US" sz="3600" dirty="0" err="1" smtClean="0"/>
              <a:t>dm</a:t>
            </a:r>
            <a:r>
              <a:rPr lang="en-US" sz="3600" dirty="0" smtClean="0"/>
              <a:t> = ….. cm</a:t>
            </a:r>
          </a:p>
          <a:p>
            <a:pPr marL="133350" indent="0">
              <a:buNone/>
            </a:pPr>
            <a:r>
              <a:rPr lang="en-US" sz="3600" dirty="0" smtClean="0"/>
              <a:t>5. 5cm = ….. mm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Latihan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39210"/>
      </p:ext>
    </p:extLst>
  </p:cSld>
  <p:clrMapOvr>
    <a:masterClrMapping/>
  </p:clrMapOvr>
</p:sld>
</file>

<file path=ppt/theme/theme1.xml><?xml version="1.0" encoding="utf-8"?>
<a:theme xmlns:a="http://schemas.openxmlformats.org/drawingml/2006/main" name="Math Lesson by Slidesgo">
  <a:themeElements>
    <a:clrScheme name="Simple Light">
      <a:dk1>
        <a:srgbClr val="3C1A32"/>
      </a:dk1>
      <a:lt1>
        <a:srgbClr val="582F4E"/>
      </a:lt1>
      <a:dk2>
        <a:srgbClr val="B872AE"/>
      </a:dk2>
      <a:lt2>
        <a:srgbClr val="8F5889"/>
      </a:lt2>
      <a:accent1>
        <a:srgbClr val="FFC715"/>
      </a:accent1>
      <a:accent2>
        <a:srgbClr val="F9A320"/>
      </a:accent2>
      <a:accent3>
        <a:srgbClr val="EE4524"/>
      </a:accent3>
      <a:accent4>
        <a:srgbClr val="FFFFFF"/>
      </a:accent4>
      <a:accent5>
        <a:srgbClr val="73C3B4"/>
      </a:accent5>
      <a:accent6>
        <a:srgbClr val="36A289"/>
      </a:accent6>
      <a:hlink>
        <a:srgbClr val="B872A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Office PowerPoint</Application>
  <PresentationFormat>On-screen Show (16:9)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Fredoka One</vt:lpstr>
      <vt:lpstr>Comfortaa Regular</vt:lpstr>
      <vt:lpstr>Comfortaa</vt:lpstr>
      <vt:lpstr>Black Han Sans</vt:lpstr>
      <vt:lpstr>Arial</vt:lpstr>
      <vt:lpstr>Math Lesson by Slidesgo</vt:lpstr>
      <vt:lpstr>Konversi Satuan</vt:lpstr>
      <vt:lpstr>PowerPoint Presentation</vt:lpstr>
      <vt:lpstr>Latihan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Konversi Satuan</dc:title>
  <dc:creator>LENOVO</dc:creator>
  <cp:lastModifiedBy>LENOVO</cp:lastModifiedBy>
  <cp:revision>3</cp:revision>
  <dcterms:modified xsi:type="dcterms:W3CDTF">2020-10-06T06:40:56Z</dcterms:modified>
</cp:coreProperties>
</file>